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4"/>
  </p:notesMasterIdLst>
  <p:handoutMasterIdLst>
    <p:handoutMasterId r:id="rId25"/>
  </p:handoutMasterIdLst>
  <p:sldIdLst>
    <p:sldId id="677" r:id="rId5"/>
    <p:sldId id="692" r:id="rId6"/>
    <p:sldId id="724" r:id="rId7"/>
    <p:sldId id="602" r:id="rId8"/>
    <p:sldId id="323" r:id="rId9"/>
    <p:sldId id="679" r:id="rId10"/>
    <p:sldId id="680" r:id="rId11"/>
    <p:sldId id="681" r:id="rId12"/>
    <p:sldId id="303" r:id="rId13"/>
    <p:sldId id="334" r:id="rId14"/>
    <p:sldId id="324" r:id="rId15"/>
    <p:sldId id="325" r:id="rId16"/>
    <p:sldId id="326" r:id="rId17"/>
    <p:sldId id="301" r:id="rId18"/>
    <p:sldId id="399" r:id="rId19"/>
    <p:sldId id="327" r:id="rId20"/>
    <p:sldId id="331" r:id="rId21"/>
    <p:sldId id="690" r:id="rId22"/>
    <p:sldId id="691" r:id="rId23"/>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DC5"/>
    <a:srgbClr val="262626"/>
    <a:srgbClr val="3E84C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23440-0AFE-2E4E-BAEA-B3FFE7052CE2}" v="2" dt="2023-12-11T08:42:18.573"/>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6206" autoAdjust="0"/>
  </p:normalViewPr>
  <p:slideViewPr>
    <p:cSldViewPr snapToGrid="0">
      <p:cViewPr varScale="1">
        <p:scale>
          <a:sx n="201" d="100"/>
          <a:sy n="201" d="100"/>
        </p:scale>
        <p:origin x="656" y="1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89" d="100"/>
          <a:sy n="89" d="100"/>
        </p:scale>
        <p:origin x="300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108DFFF4-437D-3C41-9384-50D8DC64CE2D}"/>
    <pc:docChg chg="undo custSel addSld delSld modSld sldOrd">
      <pc:chgData name="Nane Kratzke" userId="971be13ff4ee5ef6" providerId="LiveId" clId="{108DFFF4-437D-3C41-9384-50D8DC64CE2D}" dt="2020-11-01T13:25:45.073" v="3540" actId="20577"/>
      <pc:docMkLst>
        <pc:docMk/>
      </pc:docMkLst>
      <pc:sldChg chg="modSp del mod">
        <pc:chgData name="Nane Kratzke" userId="971be13ff4ee5ef6" providerId="LiveId" clId="{108DFFF4-437D-3C41-9384-50D8DC64CE2D}" dt="2020-10-09T10:26:20.552" v="1470" actId="2696"/>
        <pc:sldMkLst>
          <pc:docMk/>
          <pc:sldMk cId="3899961691" sldId="282"/>
        </pc:sldMkLst>
        <pc:picChg chg="mod">
          <ac:chgData name="Nane Kratzke" userId="971be13ff4ee5ef6" providerId="LiveId" clId="{108DFFF4-437D-3C41-9384-50D8DC64CE2D}" dt="2020-10-09T10:22:58.226" v="1364" actId="1076"/>
          <ac:picMkLst>
            <pc:docMk/>
            <pc:sldMk cId="3899961691" sldId="282"/>
            <ac:picMk id="18" creationId="{88CB7753-E01A-9044-B30A-A0F5512E97DE}"/>
          </ac:picMkLst>
        </pc:picChg>
      </pc:sldChg>
      <pc:sldChg chg="modSp mod">
        <pc:chgData name="Nane Kratzke" userId="971be13ff4ee5ef6" providerId="LiveId" clId="{108DFFF4-437D-3C41-9384-50D8DC64CE2D}" dt="2020-10-09T12:21:53.855" v="2472" actId="404"/>
        <pc:sldMkLst>
          <pc:docMk/>
          <pc:sldMk cId="2120406402" sldId="297"/>
        </pc:sldMkLst>
        <pc:spChg chg="mod">
          <ac:chgData name="Nane Kratzke" userId="971be13ff4ee5ef6" providerId="LiveId" clId="{108DFFF4-437D-3C41-9384-50D8DC64CE2D}" dt="2020-10-09T12:21:42.325" v="2469" actId="207"/>
          <ac:spMkLst>
            <pc:docMk/>
            <pc:sldMk cId="2120406402" sldId="297"/>
            <ac:spMk id="7" creationId="{E1C3C3FD-6144-BD40-835F-C1C0B2679577}"/>
          </ac:spMkLst>
        </pc:spChg>
        <pc:spChg chg="mod">
          <ac:chgData name="Nane Kratzke" userId="971be13ff4ee5ef6" providerId="LiveId" clId="{108DFFF4-437D-3C41-9384-50D8DC64CE2D}" dt="2020-10-09T12:21:53.855" v="2472" actId="404"/>
          <ac:spMkLst>
            <pc:docMk/>
            <pc:sldMk cId="2120406402" sldId="297"/>
            <ac:spMk id="8" creationId="{EA9BA2B8-2AB3-D44F-A1D1-1A908056FACE}"/>
          </ac:spMkLst>
        </pc:spChg>
      </pc:sldChg>
      <pc:sldChg chg="modSp mod">
        <pc:chgData name="Nane Kratzke" userId="971be13ff4ee5ef6" providerId="LiveId" clId="{108DFFF4-437D-3C41-9384-50D8DC64CE2D}" dt="2020-11-01T12:57:59.638" v="3530" actId="20577"/>
        <pc:sldMkLst>
          <pc:docMk/>
          <pc:sldMk cId="3680340967" sldId="303"/>
        </pc:sldMkLst>
        <pc:spChg chg="mod">
          <ac:chgData name="Nane Kratzke" userId="971be13ff4ee5ef6" providerId="LiveId" clId="{108DFFF4-437D-3C41-9384-50D8DC64CE2D}" dt="2020-11-01T12:57:59.638" v="3530" actId="20577"/>
          <ac:spMkLst>
            <pc:docMk/>
            <pc:sldMk cId="3680340967" sldId="303"/>
            <ac:spMk id="7" creationId="{D9BFADAE-416D-5E47-A28A-BE5DCE8C3A3F}"/>
          </ac:spMkLst>
        </pc:spChg>
      </pc:sldChg>
      <pc:sldChg chg="modSp mod">
        <pc:chgData name="Nane Kratzke" userId="971be13ff4ee5ef6" providerId="LiveId" clId="{108DFFF4-437D-3C41-9384-50D8DC64CE2D}" dt="2020-11-01T13:14:30.250" v="3534" actId="20577"/>
        <pc:sldMkLst>
          <pc:docMk/>
          <pc:sldMk cId="652253263" sldId="322"/>
        </pc:sldMkLst>
        <pc:spChg chg="mod">
          <ac:chgData name="Nane Kratzke" userId="971be13ff4ee5ef6" providerId="LiveId" clId="{108DFFF4-437D-3C41-9384-50D8DC64CE2D}" dt="2020-11-01T13:14:30.250" v="3534" actId="20577"/>
          <ac:spMkLst>
            <pc:docMk/>
            <pc:sldMk cId="652253263" sldId="322"/>
            <ac:spMk id="10" creationId="{E943FE0F-297F-1D40-90A2-79D2DC3C4BEB}"/>
          </ac:spMkLst>
        </pc:spChg>
        <pc:spChg chg="mod">
          <ac:chgData name="Nane Kratzke" userId="971be13ff4ee5ef6" providerId="LiveId" clId="{108DFFF4-437D-3C41-9384-50D8DC64CE2D}" dt="2020-10-09T10:41:16.130" v="1544" actId="20577"/>
          <ac:spMkLst>
            <pc:docMk/>
            <pc:sldMk cId="652253263" sldId="322"/>
            <ac:spMk id="11" creationId="{C6BD1248-3833-E14E-927B-9C9E48C707FD}"/>
          </ac:spMkLst>
        </pc:spChg>
      </pc:sldChg>
      <pc:sldChg chg="addSp delSp modSp mod">
        <pc:chgData name="Nane Kratzke" userId="971be13ff4ee5ef6" providerId="LiveId" clId="{108DFFF4-437D-3C41-9384-50D8DC64CE2D}" dt="2020-10-09T10:44:12.213" v="1550" actId="207"/>
        <pc:sldMkLst>
          <pc:docMk/>
          <pc:sldMk cId="704272100" sldId="323"/>
        </pc:sldMkLst>
        <pc:spChg chg="mod">
          <ac:chgData name="Nane Kratzke" userId="971be13ff4ee5ef6" providerId="LiveId" clId="{108DFFF4-437D-3C41-9384-50D8DC64CE2D}" dt="2020-10-09T10:32:03.143" v="1493" actId="1076"/>
          <ac:spMkLst>
            <pc:docMk/>
            <pc:sldMk cId="704272100" sldId="323"/>
            <ac:spMk id="3" creationId="{B28E5725-5CC0-EC4F-8FCA-C1B75683E948}"/>
          </ac:spMkLst>
        </pc:spChg>
        <pc:spChg chg="mod">
          <ac:chgData name="Nane Kratzke" userId="971be13ff4ee5ef6" providerId="LiveId" clId="{108DFFF4-437D-3C41-9384-50D8DC64CE2D}" dt="2020-10-09T10:44:12.213" v="1550" actId="207"/>
          <ac:spMkLst>
            <pc:docMk/>
            <pc:sldMk cId="704272100" sldId="323"/>
            <ac:spMk id="8" creationId="{0C508602-457E-2C4E-A9AC-85A3D0BD58E5}"/>
          </ac:spMkLst>
        </pc:spChg>
        <pc:picChg chg="add del mod">
          <ac:chgData name="Nane Kratzke" userId="971be13ff4ee5ef6" providerId="LiveId" clId="{108DFFF4-437D-3C41-9384-50D8DC64CE2D}" dt="2020-10-09T10:32:58.539" v="1494" actId="478"/>
          <ac:picMkLst>
            <pc:docMk/>
            <pc:sldMk cId="704272100" sldId="323"/>
            <ac:picMk id="5" creationId="{4F63344F-8994-F64B-A2B7-45A6C8CB2185}"/>
          </ac:picMkLst>
        </pc:picChg>
      </pc:sldChg>
      <pc:sldChg chg="ord">
        <pc:chgData name="Nane Kratzke" userId="971be13ff4ee5ef6" providerId="LiveId" clId="{108DFFF4-437D-3C41-9384-50D8DC64CE2D}" dt="2020-10-13T13:35:35.642" v="2473" actId="20578"/>
        <pc:sldMkLst>
          <pc:docMk/>
          <pc:sldMk cId="2952143969" sldId="332"/>
        </pc:sldMkLst>
      </pc:sldChg>
      <pc:sldChg chg="modSp mod">
        <pc:chgData name="Nane Kratzke" userId="971be13ff4ee5ef6" providerId="LiveId" clId="{108DFFF4-437D-3C41-9384-50D8DC64CE2D}" dt="2020-10-09T10:50:39.366" v="1614" actId="20577"/>
        <pc:sldMkLst>
          <pc:docMk/>
          <pc:sldMk cId="3688998724" sldId="336"/>
        </pc:sldMkLst>
        <pc:spChg chg="mod">
          <ac:chgData name="Nane Kratzke" userId="971be13ff4ee5ef6" providerId="LiveId" clId="{108DFFF4-437D-3C41-9384-50D8DC64CE2D}" dt="2020-10-09T10:50:39.366" v="1614" actId="20577"/>
          <ac:spMkLst>
            <pc:docMk/>
            <pc:sldMk cId="3688998724" sldId="336"/>
            <ac:spMk id="11" creationId="{99380AB4-94F9-454C-84B2-639CB1093F99}"/>
          </ac:spMkLst>
        </pc:spChg>
      </pc:sldChg>
      <pc:sldChg chg="addSp delSp modSp mod modClrScheme chgLayout">
        <pc:chgData name="Nane Kratzke" userId="971be13ff4ee5ef6" providerId="LiveId" clId="{108DFFF4-437D-3C41-9384-50D8DC64CE2D}" dt="2020-09-21T17:55:10.611" v="584" actId="14100"/>
        <pc:sldMkLst>
          <pc:docMk/>
          <pc:sldMk cId="1699555789" sldId="337"/>
        </pc:sldMkLst>
        <pc:spChg chg="del mod ord">
          <ac:chgData name="Nane Kratzke" userId="971be13ff4ee5ef6" providerId="LiveId" clId="{108DFFF4-437D-3C41-9384-50D8DC64CE2D}" dt="2020-09-21T17:54:39.002" v="558" actId="478"/>
          <ac:spMkLst>
            <pc:docMk/>
            <pc:sldMk cId="1699555789" sldId="337"/>
            <ac:spMk id="2" creationId="{D29B75B4-D1CE-C34C-92CA-283C04F2A707}"/>
          </ac:spMkLst>
        </pc:spChg>
        <pc:spChg chg="mod ord">
          <ac:chgData name="Nane Kratzke" userId="971be13ff4ee5ef6" providerId="LiveId" clId="{108DFFF4-437D-3C41-9384-50D8DC64CE2D}" dt="2020-09-21T17:55:10.611" v="584" actId="14100"/>
          <ac:spMkLst>
            <pc:docMk/>
            <pc:sldMk cId="1699555789" sldId="337"/>
            <ac:spMk id="4" creationId="{1A1F085B-B0A9-1B43-97C4-4B3A75E7F90D}"/>
          </ac:spMkLst>
        </pc:spChg>
        <pc:spChg chg="mod ord">
          <ac:chgData name="Nane Kratzke" userId="971be13ff4ee5ef6" providerId="LiveId" clId="{108DFFF4-437D-3C41-9384-50D8DC64CE2D}" dt="2020-09-21T17:53:53.056" v="549" actId="700"/>
          <ac:spMkLst>
            <pc:docMk/>
            <pc:sldMk cId="1699555789" sldId="337"/>
            <ac:spMk id="5" creationId="{8332D53C-7CE4-F34E-BEB1-E0A1450FB2A6}"/>
          </ac:spMkLst>
        </pc:spChg>
        <pc:spChg chg="add del mod">
          <ac:chgData name="Nane Kratzke" userId="971be13ff4ee5ef6" providerId="LiveId" clId="{108DFFF4-437D-3C41-9384-50D8DC64CE2D}" dt="2020-09-21T17:54:39.002" v="558" actId="478"/>
          <ac:spMkLst>
            <pc:docMk/>
            <pc:sldMk cId="1699555789" sldId="337"/>
            <ac:spMk id="8" creationId="{E45F2793-262E-2448-B7E8-33B6E2AA0BFD}"/>
          </ac:spMkLst>
        </pc:spChg>
        <pc:spChg chg="add del mod">
          <ac:chgData name="Nane Kratzke" userId="971be13ff4ee5ef6" providerId="LiveId" clId="{108DFFF4-437D-3C41-9384-50D8DC64CE2D}" dt="2020-09-21T17:54:42.079" v="559" actId="478"/>
          <ac:spMkLst>
            <pc:docMk/>
            <pc:sldMk cId="1699555789" sldId="337"/>
            <ac:spMk id="9" creationId="{92CEA183-ED6E-BF48-8803-BC0C14762DC5}"/>
          </ac:spMkLst>
        </pc:spChg>
        <pc:spChg chg="add mod">
          <ac:chgData name="Nane Kratzke" userId="971be13ff4ee5ef6" providerId="LiveId" clId="{108DFFF4-437D-3C41-9384-50D8DC64CE2D}" dt="2020-09-21T17:54:55.797" v="574" actId="20577"/>
          <ac:spMkLst>
            <pc:docMk/>
            <pc:sldMk cId="1699555789" sldId="337"/>
            <ac:spMk id="10" creationId="{81425006-3463-C54C-AD6A-63B41D6777A9}"/>
          </ac:spMkLst>
        </pc:spChg>
        <pc:spChg chg="add mod">
          <ac:chgData name="Nane Kratzke" userId="971be13ff4ee5ef6" providerId="LiveId" clId="{108DFFF4-437D-3C41-9384-50D8DC64CE2D}" dt="2020-09-21T17:55:06.186" v="583" actId="114"/>
          <ac:spMkLst>
            <pc:docMk/>
            <pc:sldMk cId="1699555789" sldId="337"/>
            <ac:spMk id="11" creationId="{E85DFB5B-14A3-9940-B332-94CF20F45A6E}"/>
          </ac:spMkLst>
        </pc:spChg>
      </pc:sldChg>
      <pc:sldChg chg="addSp delSp modSp add mod">
        <pc:chgData name="Nane Kratzke" userId="971be13ff4ee5ef6" providerId="LiveId" clId="{108DFFF4-437D-3C41-9384-50D8DC64CE2D}" dt="2020-09-21T18:04:04.888" v="787" actId="207"/>
        <pc:sldMkLst>
          <pc:docMk/>
          <pc:sldMk cId="427723000" sldId="358"/>
        </pc:sldMkLst>
        <pc:spChg chg="mod">
          <ac:chgData name="Nane Kratzke" userId="971be13ff4ee5ef6" providerId="LiveId" clId="{108DFFF4-437D-3C41-9384-50D8DC64CE2D}" dt="2020-09-21T17:57:24.103" v="615" actId="6549"/>
          <ac:spMkLst>
            <pc:docMk/>
            <pc:sldMk cId="427723000" sldId="358"/>
            <ac:spMk id="2" creationId="{09A3C503-9616-D24D-956E-75F248B81EFA}"/>
          </ac:spMkLst>
        </pc:spChg>
        <pc:spChg chg="mod">
          <ac:chgData name="Nane Kratzke" userId="971be13ff4ee5ef6" providerId="LiveId" clId="{108DFFF4-437D-3C41-9384-50D8DC64CE2D}" dt="2020-09-21T18:04:04.888" v="787" actId="207"/>
          <ac:spMkLst>
            <pc:docMk/>
            <pc:sldMk cId="427723000" sldId="358"/>
            <ac:spMk id="16" creationId="{132B66F9-E5F2-4E49-B577-868A844E29ED}"/>
          </ac:spMkLst>
        </pc:spChg>
        <pc:spChg chg="mod">
          <ac:chgData name="Nane Kratzke" userId="971be13ff4ee5ef6" providerId="LiveId" clId="{108DFFF4-437D-3C41-9384-50D8DC64CE2D}" dt="2020-09-21T18:03:18.852" v="763" actId="404"/>
          <ac:spMkLst>
            <pc:docMk/>
            <pc:sldMk cId="427723000" sldId="358"/>
            <ac:spMk id="18" creationId="{C53AA11D-6A84-CC44-8528-9BEB82A626B3}"/>
          </ac:spMkLst>
        </pc:spChg>
        <pc:picChg chg="add mod">
          <ac:chgData name="Nane Kratzke" userId="971be13ff4ee5ef6" providerId="LiveId" clId="{108DFFF4-437D-3C41-9384-50D8DC64CE2D}" dt="2020-09-21T18:01:59.949" v="736" actId="1076"/>
          <ac:picMkLst>
            <pc:docMk/>
            <pc:sldMk cId="427723000" sldId="358"/>
            <ac:picMk id="5" creationId="{E62E66F7-0436-0849-95B7-9333EC3F36A3}"/>
          </ac:picMkLst>
        </pc:picChg>
        <pc:picChg chg="del">
          <ac:chgData name="Nane Kratzke" userId="971be13ff4ee5ef6" providerId="LiveId" clId="{108DFFF4-437D-3C41-9384-50D8DC64CE2D}" dt="2020-09-21T17:59:16.098" v="721" actId="478"/>
          <ac:picMkLst>
            <pc:docMk/>
            <pc:sldMk cId="427723000" sldId="358"/>
            <ac:picMk id="6" creationId="{111F00D6-97CC-8247-A6D1-521058482D20}"/>
          </ac:picMkLst>
        </pc:picChg>
        <pc:picChg chg="add del">
          <ac:chgData name="Nane Kratzke" userId="971be13ff4ee5ef6" providerId="LiveId" clId="{108DFFF4-437D-3C41-9384-50D8DC64CE2D}" dt="2020-09-21T18:02:32.291" v="755"/>
          <ac:picMkLst>
            <pc:docMk/>
            <pc:sldMk cId="427723000" sldId="358"/>
            <ac:picMk id="7" creationId="{3D779092-E16A-D94D-ACC0-6619052F1F6D}"/>
          </ac:picMkLst>
        </pc:picChg>
      </pc:sldChg>
      <pc:sldChg chg="modSp mod">
        <pc:chgData name="Nane Kratzke" userId="971be13ff4ee5ef6" providerId="LiveId" clId="{108DFFF4-437D-3C41-9384-50D8DC64CE2D}" dt="2020-09-24T06:58:51.527" v="1132" actId="5736"/>
        <pc:sldMkLst>
          <pc:docMk/>
          <pc:sldMk cId="417703436" sldId="399"/>
        </pc:sldMkLst>
        <pc:spChg chg="mod">
          <ac:chgData name="Nane Kratzke" userId="971be13ff4ee5ef6" providerId="LiveId" clId="{108DFFF4-437D-3C41-9384-50D8DC64CE2D}" dt="2020-09-24T06:47:44.934" v="838" actId="20577"/>
          <ac:spMkLst>
            <pc:docMk/>
            <pc:sldMk cId="417703436" sldId="399"/>
            <ac:spMk id="3" creationId="{6BEFA426-2BA2-2B46-A639-0CE35FDB7363}"/>
          </ac:spMkLst>
        </pc:spChg>
        <pc:graphicFrameChg chg="mod">
          <ac:chgData name="Nane Kratzke" userId="971be13ff4ee5ef6" providerId="LiveId" clId="{108DFFF4-437D-3C41-9384-50D8DC64CE2D}" dt="2020-09-24T06:58:51.527" v="1132" actId="5736"/>
          <ac:graphicFrameMkLst>
            <pc:docMk/>
            <pc:sldMk cId="417703436" sldId="399"/>
            <ac:graphicFrameMk id="6" creationId="{728354DE-794E-644E-BEB9-A88DE5DC2235}"/>
          </ac:graphicFrameMkLst>
        </pc:graphicFrameChg>
      </pc:sldChg>
      <pc:sldChg chg="addSp delSp modSp mod">
        <pc:chgData name="Nane Kratzke" userId="971be13ff4ee5ef6" providerId="LiveId" clId="{108DFFF4-437D-3C41-9384-50D8DC64CE2D}" dt="2020-10-09T10:34:00.943" v="1495" actId="20577"/>
        <pc:sldMkLst>
          <pc:docMk/>
          <pc:sldMk cId="1059394077" sldId="400"/>
        </pc:sldMkLst>
        <pc:spChg chg="mod">
          <ac:chgData name="Nane Kratzke" userId="971be13ff4ee5ef6" providerId="LiveId" clId="{108DFFF4-437D-3C41-9384-50D8DC64CE2D}" dt="2020-10-09T10:34:00.943" v="1495" actId="20577"/>
          <ac:spMkLst>
            <pc:docMk/>
            <pc:sldMk cId="1059394077" sldId="400"/>
            <ac:spMk id="2" creationId="{669DDA86-5279-0743-A853-1D159212CE58}"/>
          </ac:spMkLst>
        </pc:spChg>
        <pc:spChg chg="mod">
          <ac:chgData name="Nane Kratzke" userId="971be13ff4ee5ef6" providerId="LiveId" clId="{108DFFF4-437D-3C41-9384-50D8DC64CE2D}" dt="2020-09-24T06:55:08.637" v="1104" actId="1076"/>
          <ac:spMkLst>
            <pc:docMk/>
            <pc:sldMk cId="1059394077" sldId="400"/>
            <ac:spMk id="3" creationId="{D103BA3F-6817-2740-B08F-311DA08895A3}"/>
          </ac:spMkLst>
        </pc:spChg>
        <pc:spChg chg="del">
          <ac:chgData name="Nane Kratzke" userId="971be13ff4ee5ef6" providerId="LiveId" clId="{108DFFF4-437D-3C41-9384-50D8DC64CE2D}" dt="2020-09-24T06:46:14.743" v="788" actId="478"/>
          <ac:spMkLst>
            <pc:docMk/>
            <pc:sldMk cId="1059394077" sldId="400"/>
            <ac:spMk id="5" creationId="{9539EA73-2532-F244-8AB1-9E8725C69FB9}"/>
          </ac:spMkLst>
        </pc:spChg>
        <pc:spChg chg="del">
          <ac:chgData name="Nane Kratzke" userId="971be13ff4ee5ef6" providerId="LiveId" clId="{108DFFF4-437D-3C41-9384-50D8DC64CE2D}" dt="2020-09-24T06:46:14.743" v="788" actId="478"/>
          <ac:spMkLst>
            <pc:docMk/>
            <pc:sldMk cId="1059394077" sldId="400"/>
            <ac:spMk id="6" creationId="{5698506B-5ED3-3C40-8FE8-EFD2946ACB17}"/>
          </ac:spMkLst>
        </pc:spChg>
        <pc:spChg chg="del">
          <ac:chgData name="Nane Kratzke" userId="971be13ff4ee5ef6" providerId="LiveId" clId="{108DFFF4-437D-3C41-9384-50D8DC64CE2D}" dt="2020-09-24T06:46:14.743" v="788" actId="478"/>
          <ac:spMkLst>
            <pc:docMk/>
            <pc:sldMk cId="1059394077" sldId="400"/>
            <ac:spMk id="7" creationId="{63E72C4E-2AA2-F04A-AC3C-9035A732800D}"/>
          </ac:spMkLst>
        </pc:spChg>
        <pc:spChg chg="del">
          <ac:chgData name="Nane Kratzke" userId="971be13ff4ee5ef6" providerId="LiveId" clId="{108DFFF4-437D-3C41-9384-50D8DC64CE2D}" dt="2020-09-24T06:46:14.743" v="788" actId="478"/>
          <ac:spMkLst>
            <pc:docMk/>
            <pc:sldMk cId="1059394077" sldId="400"/>
            <ac:spMk id="8" creationId="{402C7705-1CDA-F346-9354-DBE5C893EE95}"/>
          </ac:spMkLst>
        </pc:spChg>
        <pc:spChg chg="del">
          <ac:chgData name="Nane Kratzke" userId="971be13ff4ee5ef6" providerId="LiveId" clId="{108DFFF4-437D-3C41-9384-50D8DC64CE2D}" dt="2020-09-24T06:46:14.743" v="788" actId="478"/>
          <ac:spMkLst>
            <pc:docMk/>
            <pc:sldMk cId="1059394077" sldId="400"/>
            <ac:spMk id="9" creationId="{155DAA91-E841-1F46-B45A-473961A5A5A1}"/>
          </ac:spMkLst>
        </pc:spChg>
        <pc:spChg chg="del">
          <ac:chgData name="Nane Kratzke" userId="971be13ff4ee5ef6" providerId="LiveId" clId="{108DFFF4-437D-3C41-9384-50D8DC64CE2D}" dt="2020-09-24T06:46:14.743" v="788" actId="478"/>
          <ac:spMkLst>
            <pc:docMk/>
            <pc:sldMk cId="1059394077" sldId="400"/>
            <ac:spMk id="10" creationId="{ACF78E8F-2F6C-E243-9AEF-D54B0FA83C88}"/>
          </ac:spMkLst>
        </pc:spChg>
        <pc:spChg chg="del">
          <ac:chgData name="Nane Kratzke" userId="971be13ff4ee5ef6" providerId="LiveId" clId="{108DFFF4-437D-3C41-9384-50D8DC64CE2D}" dt="2020-09-24T06:46:14.743" v="788" actId="478"/>
          <ac:spMkLst>
            <pc:docMk/>
            <pc:sldMk cId="1059394077" sldId="400"/>
            <ac:spMk id="16" creationId="{788F932A-FB33-4241-9806-7EF680148B1D}"/>
          </ac:spMkLst>
        </pc:spChg>
        <pc:spChg chg="del">
          <ac:chgData name="Nane Kratzke" userId="971be13ff4ee5ef6" providerId="LiveId" clId="{108DFFF4-437D-3C41-9384-50D8DC64CE2D}" dt="2020-09-24T06:46:14.743" v="788" actId="478"/>
          <ac:spMkLst>
            <pc:docMk/>
            <pc:sldMk cId="1059394077" sldId="400"/>
            <ac:spMk id="17" creationId="{40F3D357-F40E-C94B-B588-003C58094288}"/>
          </ac:spMkLst>
        </pc:spChg>
        <pc:spChg chg="del">
          <ac:chgData name="Nane Kratzke" userId="971be13ff4ee5ef6" providerId="LiveId" clId="{108DFFF4-437D-3C41-9384-50D8DC64CE2D}" dt="2020-09-24T06:46:14.743" v="788" actId="478"/>
          <ac:spMkLst>
            <pc:docMk/>
            <pc:sldMk cId="1059394077" sldId="400"/>
            <ac:spMk id="18" creationId="{C6E268E7-7112-7841-8D82-C5EBC437739A}"/>
          </ac:spMkLst>
        </pc:spChg>
        <pc:spChg chg="del">
          <ac:chgData name="Nane Kratzke" userId="971be13ff4ee5ef6" providerId="LiveId" clId="{108DFFF4-437D-3C41-9384-50D8DC64CE2D}" dt="2020-09-24T06:46:14.743" v="788" actId="478"/>
          <ac:spMkLst>
            <pc:docMk/>
            <pc:sldMk cId="1059394077" sldId="400"/>
            <ac:spMk id="19" creationId="{B0E5130C-2A5F-DB46-83F9-3B6723003D7D}"/>
          </ac:spMkLst>
        </pc:spChg>
        <pc:spChg chg="del">
          <ac:chgData name="Nane Kratzke" userId="971be13ff4ee5ef6" providerId="LiveId" clId="{108DFFF4-437D-3C41-9384-50D8DC64CE2D}" dt="2020-09-24T06:46:14.743" v="788" actId="478"/>
          <ac:spMkLst>
            <pc:docMk/>
            <pc:sldMk cId="1059394077" sldId="400"/>
            <ac:spMk id="20" creationId="{AB67C329-3BAC-1547-B045-F0AEF1D5AD1C}"/>
          </ac:spMkLst>
        </pc:spChg>
        <pc:spChg chg="add mod">
          <ac:chgData name="Nane Kratzke" userId="971be13ff4ee5ef6" providerId="LiveId" clId="{108DFFF4-437D-3C41-9384-50D8DC64CE2D}" dt="2020-09-24T06:55:18.386" v="1105" actId="164"/>
          <ac:spMkLst>
            <pc:docMk/>
            <pc:sldMk cId="1059394077" sldId="400"/>
            <ac:spMk id="28" creationId="{CB606C3E-7C45-E54B-98A2-DFF0F0EE0AFF}"/>
          </ac:spMkLst>
        </pc:spChg>
        <pc:spChg chg="add mod">
          <ac:chgData name="Nane Kratzke" userId="971be13ff4ee5ef6" providerId="LiveId" clId="{108DFFF4-437D-3C41-9384-50D8DC64CE2D}" dt="2020-09-24T06:55:18.386" v="1105" actId="164"/>
          <ac:spMkLst>
            <pc:docMk/>
            <pc:sldMk cId="1059394077" sldId="400"/>
            <ac:spMk id="29" creationId="{FE24D1F6-DE3B-8B4D-AF96-AA692A3968C3}"/>
          </ac:spMkLst>
        </pc:spChg>
        <pc:spChg chg="add mod">
          <ac:chgData name="Nane Kratzke" userId="971be13ff4ee5ef6" providerId="LiveId" clId="{108DFFF4-437D-3C41-9384-50D8DC64CE2D}" dt="2020-09-24T06:55:18.386" v="1105" actId="164"/>
          <ac:spMkLst>
            <pc:docMk/>
            <pc:sldMk cId="1059394077" sldId="400"/>
            <ac:spMk id="30" creationId="{13FB0EAC-D1EA-734B-8BFF-CE1FDBA48FC4}"/>
          </ac:spMkLst>
        </pc:spChg>
        <pc:spChg chg="add mod">
          <ac:chgData name="Nane Kratzke" userId="971be13ff4ee5ef6" providerId="LiveId" clId="{108DFFF4-437D-3C41-9384-50D8DC64CE2D}" dt="2020-09-24T06:55:18.386" v="1105" actId="164"/>
          <ac:spMkLst>
            <pc:docMk/>
            <pc:sldMk cId="1059394077" sldId="400"/>
            <ac:spMk id="31" creationId="{964C0EC8-7E0E-D942-8425-E8E2CC998340}"/>
          </ac:spMkLst>
        </pc:spChg>
        <pc:spChg chg="add mod">
          <ac:chgData name="Nane Kratzke" userId="971be13ff4ee5ef6" providerId="LiveId" clId="{108DFFF4-437D-3C41-9384-50D8DC64CE2D}" dt="2020-09-24T06:55:18.386" v="1105" actId="164"/>
          <ac:spMkLst>
            <pc:docMk/>
            <pc:sldMk cId="1059394077" sldId="400"/>
            <ac:spMk id="33" creationId="{438FF8C4-1174-1349-B420-E49D811FE108}"/>
          </ac:spMkLst>
        </pc:spChg>
        <pc:spChg chg="add mod">
          <ac:chgData name="Nane Kratzke" userId="971be13ff4ee5ef6" providerId="LiveId" clId="{108DFFF4-437D-3C41-9384-50D8DC64CE2D}" dt="2020-09-24T06:55:18.386" v="1105" actId="164"/>
          <ac:spMkLst>
            <pc:docMk/>
            <pc:sldMk cId="1059394077" sldId="400"/>
            <ac:spMk id="34" creationId="{CA975AAF-82F4-D940-A7FE-5EE48ABA3083}"/>
          </ac:spMkLst>
        </pc:spChg>
        <pc:spChg chg="add mod">
          <ac:chgData name="Nane Kratzke" userId="971be13ff4ee5ef6" providerId="LiveId" clId="{108DFFF4-437D-3C41-9384-50D8DC64CE2D}" dt="2020-09-24T06:55:18.386" v="1105" actId="164"/>
          <ac:spMkLst>
            <pc:docMk/>
            <pc:sldMk cId="1059394077" sldId="400"/>
            <ac:spMk id="35" creationId="{AD51606B-2E6E-964C-8A50-C2B846E7EF34}"/>
          </ac:spMkLst>
        </pc:spChg>
        <pc:spChg chg="add mod">
          <ac:chgData name="Nane Kratzke" userId="971be13ff4ee5ef6" providerId="LiveId" clId="{108DFFF4-437D-3C41-9384-50D8DC64CE2D}" dt="2020-09-24T06:55:18.386" v="1105" actId="164"/>
          <ac:spMkLst>
            <pc:docMk/>
            <pc:sldMk cId="1059394077" sldId="400"/>
            <ac:spMk id="36" creationId="{ECD49075-9D70-B84E-A3E6-4848293F0282}"/>
          </ac:spMkLst>
        </pc:spChg>
        <pc:spChg chg="add mod">
          <ac:chgData name="Nane Kratzke" userId="971be13ff4ee5ef6" providerId="LiveId" clId="{108DFFF4-437D-3C41-9384-50D8DC64CE2D}" dt="2020-09-24T06:55:18.386" v="1105" actId="164"/>
          <ac:spMkLst>
            <pc:docMk/>
            <pc:sldMk cId="1059394077" sldId="400"/>
            <ac:spMk id="37" creationId="{C9EC58BA-A6D7-9A47-9B86-679122AAEEFF}"/>
          </ac:spMkLst>
        </pc:spChg>
        <pc:spChg chg="add mod">
          <ac:chgData name="Nane Kratzke" userId="971be13ff4ee5ef6" providerId="LiveId" clId="{108DFFF4-437D-3C41-9384-50D8DC64CE2D}" dt="2020-09-24T06:55:18.386" v="1105" actId="164"/>
          <ac:spMkLst>
            <pc:docMk/>
            <pc:sldMk cId="1059394077" sldId="400"/>
            <ac:spMk id="38" creationId="{DB421B25-D7F8-3E49-92FE-267288B937D1}"/>
          </ac:spMkLst>
        </pc:spChg>
        <pc:spChg chg="add mod">
          <ac:chgData name="Nane Kratzke" userId="971be13ff4ee5ef6" providerId="LiveId" clId="{108DFFF4-437D-3C41-9384-50D8DC64CE2D}" dt="2020-09-24T06:55:18.386" v="1105" actId="164"/>
          <ac:spMkLst>
            <pc:docMk/>
            <pc:sldMk cId="1059394077" sldId="400"/>
            <ac:spMk id="40" creationId="{C4D89BF2-D4FD-844D-8340-1201A3524EB3}"/>
          </ac:spMkLst>
        </pc:spChg>
        <pc:grpChg chg="add mod">
          <ac:chgData name="Nane Kratzke" userId="971be13ff4ee5ef6" providerId="LiveId" clId="{108DFFF4-437D-3C41-9384-50D8DC64CE2D}" dt="2020-09-24T06:55:18.386" v="1105" actId="164"/>
          <ac:grpSpMkLst>
            <pc:docMk/>
            <pc:sldMk cId="1059394077" sldId="400"/>
            <ac:grpSpMk id="41" creationId="{CE267E3B-DF20-E949-AFF1-8F4B6BDBC0D2}"/>
          </ac:grpSpMkLst>
        </pc:grpChg>
        <pc:picChg chg="add mod">
          <ac:chgData name="Nane Kratzke" userId="971be13ff4ee5ef6" providerId="LiveId" clId="{108DFFF4-437D-3C41-9384-50D8DC64CE2D}" dt="2020-09-24T06:55:18.386" v="1105" actId="164"/>
          <ac:picMkLst>
            <pc:docMk/>
            <pc:sldMk cId="1059394077" sldId="400"/>
            <ac:picMk id="39" creationId="{854C91D7-8F07-BD4E-82E6-C7555AFC1DFA}"/>
          </ac:picMkLst>
        </pc:picChg>
        <pc:cxnChg chg="del mod">
          <ac:chgData name="Nane Kratzke" userId="971be13ff4ee5ef6" providerId="LiveId" clId="{108DFFF4-437D-3C41-9384-50D8DC64CE2D}" dt="2020-09-24T06:46:14.743" v="788" actId="478"/>
          <ac:cxnSpMkLst>
            <pc:docMk/>
            <pc:sldMk cId="1059394077" sldId="400"/>
            <ac:cxnSpMk id="11" creationId="{FA9D8AEB-1899-894C-9AF3-44496768B171}"/>
          </ac:cxnSpMkLst>
        </pc:cxnChg>
        <pc:cxnChg chg="del mod">
          <ac:chgData name="Nane Kratzke" userId="971be13ff4ee5ef6" providerId="LiveId" clId="{108DFFF4-437D-3C41-9384-50D8DC64CE2D}" dt="2020-09-24T06:46:14.743" v="788" actId="478"/>
          <ac:cxnSpMkLst>
            <pc:docMk/>
            <pc:sldMk cId="1059394077" sldId="400"/>
            <ac:cxnSpMk id="12" creationId="{C6996CAC-B5E8-C54F-AEC3-2FFFB32FE53D}"/>
          </ac:cxnSpMkLst>
        </pc:cxnChg>
        <pc:cxnChg chg="del mod">
          <ac:chgData name="Nane Kratzke" userId="971be13ff4ee5ef6" providerId="LiveId" clId="{108DFFF4-437D-3C41-9384-50D8DC64CE2D}" dt="2020-09-24T06:46:14.743" v="788" actId="478"/>
          <ac:cxnSpMkLst>
            <pc:docMk/>
            <pc:sldMk cId="1059394077" sldId="400"/>
            <ac:cxnSpMk id="13" creationId="{6C3100DF-2583-2144-8E59-08621B90AFCA}"/>
          </ac:cxnSpMkLst>
        </pc:cxnChg>
        <pc:cxnChg chg="del mod">
          <ac:chgData name="Nane Kratzke" userId="971be13ff4ee5ef6" providerId="LiveId" clId="{108DFFF4-437D-3C41-9384-50D8DC64CE2D}" dt="2020-09-24T06:46:14.743" v="788" actId="478"/>
          <ac:cxnSpMkLst>
            <pc:docMk/>
            <pc:sldMk cId="1059394077" sldId="400"/>
            <ac:cxnSpMk id="14" creationId="{27FA358C-BD79-8B40-9341-88583FADEE80}"/>
          </ac:cxnSpMkLst>
        </pc:cxnChg>
        <pc:cxnChg chg="del mod">
          <ac:chgData name="Nane Kratzke" userId="971be13ff4ee5ef6" providerId="LiveId" clId="{108DFFF4-437D-3C41-9384-50D8DC64CE2D}" dt="2020-09-24T06:46:14.743" v="788" actId="478"/>
          <ac:cxnSpMkLst>
            <pc:docMk/>
            <pc:sldMk cId="1059394077" sldId="400"/>
            <ac:cxnSpMk id="15" creationId="{23CCEF7A-BD0F-3F4B-9C07-7C5993AF7998}"/>
          </ac:cxnSpMkLst>
        </pc:cxnChg>
        <pc:cxnChg chg="del mod">
          <ac:chgData name="Nane Kratzke" userId="971be13ff4ee5ef6" providerId="LiveId" clId="{108DFFF4-437D-3C41-9384-50D8DC64CE2D}" dt="2020-09-24T06:46:14.743" v="788" actId="478"/>
          <ac:cxnSpMkLst>
            <pc:docMk/>
            <pc:sldMk cId="1059394077" sldId="400"/>
            <ac:cxnSpMk id="21" creationId="{0373CB71-C46A-954A-BB14-8C928C39AF2B}"/>
          </ac:cxnSpMkLst>
        </pc:cxnChg>
        <pc:cxnChg chg="add mod">
          <ac:chgData name="Nane Kratzke" userId="971be13ff4ee5ef6" providerId="LiveId" clId="{108DFFF4-437D-3C41-9384-50D8DC64CE2D}" dt="2020-09-24T06:55:18.386" v="1105" actId="164"/>
          <ac:cxnSpMkLst>
            <pc:docMk/>
            <pc:sldMk cId="1059394077" sldId="400"/>
            <ac:cxnSpMk id="23" creationId="{B3B8C934-D072-BE45-816F-A1CBB1F029EE}"/>
          </ac:cxnSpMkLst>
        </pc:cxnChg>
        <pc:cxnChg chg="add mod">
          <ac:chgData name="Nane Kratzke" userId="971be13ff4ee5ef6" providerId="LiveId" clId="{108DFFF4-437D-3C41-9384-50D8DC64CE2D}" dt="2020-09-24T06:55:18.386" v="1105" actId="164"/>
          <ac:cxnSpMkLst>
            <pc:docMk/>
            <pc:sldMk cId="1059394077" sldId="400"/>
            <ac:cxnSpMk id="24" creationId="{906594FB-DC23-414A-BF53-8FB9F359F048}"/>
          </ac:cxnSpMkLst>
        </pc:cxnChg>
        <pc:cxnChg chg="add mod">
          <ac:chgData name="Nane Kratzke" userId="971be13ff4ee5ef6" providerId="LiveId" clId="{108DFFF4-437D-3C41-9384-50D8DC64CE2D}" dt="2020-09-24T06:55:18.386" v="1105" actId="164"/>
          <ac:cxnSpMkLst>
            <pc:docMk/>
            <pc:sldMk cId="1059394077" sldId="400"/>
            <ac:cxnSpMk id="25" creationId="{F7A0C6DE-C703-AE44-9ACF-1ADD879CB631}"/>
          </ac:cxnSpMkLst>
        </pc:cxnChg>
        <pc:cxnChg chg="add mod">
          <ac:chgData name="Nane Kratzke" userId="971be13ff4ee5ef6" providerId="LiveId" clId="{108DFFF4-437D-3C41-9384-50D8DC64CE2D}" dt="2020-09-24T06:55:18.386" v="1105" actId="164"/>
          <ac:cxnSpMkLst>
            <pc:docMk/>
            <pc:sldMk cId="1059394077" sldId="400"/>
            <ac:cxnSpMk id="26" creationId="{7EA18C5B-E267-D244-A50A-4DEB15E1D93F}"/>
          </ac:cxnSpMkLst>
        </pc:cxnChg>
        <pc:cxnChg chg="add mod">
          <ac:chgData name="Nane Kratzke" userId="971be13ff4ee5ef6" providerId="LiveId" clId="{108DFFF4-437D-3C41-9384-50D8DC64CE2D}" dt="2020-09-24T06:55:18.386" v="1105" actId="164"/>
          <ac:cxnSpMkLst>
            <pc:docMk/>
            <pc:sldMk cId="1059394077" sldId="400"/>
            <ac:cxnSpMk id="27" creationId="{8D585FA0-B8D2-7B49-B19F-506055601E50}"/>
          </ac:cxnSpMkLst>
        </pc:cxnChg>
        <pc:cxnChg chg="add mod">
          <ac:chgData name="Nane Kratzke" userId="971be13ff4ee5ef6" providerId="LiveId" clId="{108DFFF4-437D-3C41-9384-50D8DC64CE2D}" dt="2020-09-24T06:55:18.386" v="1105" actId="164"/>
          <ac:cxnSpMkLst>
            <pc:docMk/>
            <pc:sldMk cId="1059394077" sldId="400"/>
            <ac:cxnSpMk id="32" creationId="{28CF199C-5026-114B-8850-066A1114BAF4}"/>
          </ac:cxnSpMkLst>
        </pc:cxnChg>
      </pc:sldChg>
      <pc:sldChg chg="delSp modSp add del mod">
        <pc:chgData name="Nane Kratzke" userId="971be13ff4ee5ef6" providerId="LiveId" clId="{108DFFF4-437D-3C41-9384-50D8DC64CE2D}" dt="2020-09-21T17:53:28.241" v="544" actId="2696"/>
        <pc:sldMkLst>
          <pc:docMk/>
          <pc:sldMk cId="3435502777" sldId="401"/>
        </pc:sldMkLst>
        <pc:spChg chg="mod">
          <ac:chgData name="Nane Kratzke" userId="971be13ff4ee5ef6" providerId="LiveId" clId="{108DFFF4-437D-3C41-9384-50D8DC64CE2D}" dt="2020-09-21T17:48:39.744" v="43" actId="20577"/>
          <ac:spMkLst>
            <pc:docMk/>
            <pc:sldMk cId="3435502777" sldId="401"/>
            <ac:spMk id="2" creationId="{C33F0EDC-553F-E245-ACE1-B54AD7E4090A}"/>
          </ac:spMkLst>
        </pc:spChg>
        <pc:spChg chg="del">
          <ac:chgData name="Nane Kratzke" userId="971be13ff4ee5ef6" providerId="LiveId" clId="{108DFFF4-437D-3C41-9384-50D8DC64CE2D}" dt="2020-09-21T17:48:42.355" v="44" actId="478"/>
          <ac:spMkLst>
            <pc:docMk/>
            <pc:sldMk cId="3435502777" sldId="401"/>
            <ac:spMk id="3" creationId="{AD95E86F-2099-9C47-837D-D8CC19CEA9BE}"/>
          </ac:spMkLst>
        </pc:spChg>
      </pc:sldChg>
      <pc:sldChg chg="modSp add mod">
        <pc:chgData name="Nane Kratzke" userId="971be13ff4ee5ef6" providerId="LiveId" clId="{108DFFF4-437D-3C41-9384-50D8DC64CE2D}" dt="2020-09-21T17:53:10.505" v="543" actId="20577"/>
        <pc:sldMkLst>
          <pc:docMk/>
          <pc:sldMk cId="2038310439" sldId="402"/>
        </pc:sldMkLst>
        <pc:spChg chg="mod">
          <ac:chgData name="Nane Kratzke" userId="971be13ff4ee5ef6" providerId="LiveId" clId="{108DFFF4-437D-3C41-9384-50D8DC64CE2D}" dt="2020-09-21T17:53:10.505" v="543" actId="20577"/>
          <ac:spMkLst>
            <pc:docMk/>
            <pc:sldMk cId="2038310439" sldId="402"/>
            <ac:spMk id="5" creationId="{0603D732-B420-894B-AB6C-055CB2368AC6}"/>
          </ac:spMkLst>
        </pc:spChg>
      </pc:sldChg>
      <pc:sldChg chg="addSp modSp add mod">
        <pc:chgData name="Nane Kratzke" userId="971be13ff4ee5ef6" providerId="LiveId" clId="{108DFFF4-437D-3C41-9384-50D8DC64CE2D}" dt="2020-10-09T10:34:17.142" v="1497" actId="1076"/>
        <pc:sldMkLst>
          <pc:docMk/>
          <pc:sldMk cId="1780967299" sldId="403"/>
        </pc:sldMkLst>
        <pc:spChg chg="mod">
          <ac:chgData name="Nane Kratzke" userId="971be13ff4ee5ef6" providerId="LiveId" clId="{108DFFF4-437D-3C41-9384-50D8DC64CE2D}" dt="2020-09-24T06:48:30.317" v="866" actId="20577"/>
          <ac:spMkLst>
            <pc:docMk/>
            <pc:sldMk cId="1780967299" sldId="403"/>
            <ac:spMk id="2" creationId="{5B6F8057-8E4D-2C44-9540-D45C12F76633}"/>
          </ac:spMkLst>
        </pc:spChg>
        <pc:spChg chg="mod">
          <ac:chgData name="Nane Kratzke" userId="971be13ff4ee5ef6" providerId="LiveId" clId="{108DFFF4-437D-3C41-9384-50D8DC64CE2D}" dt="2020-09-24T06:49:07.782" v="898" actId="20577"/>
          <ac:spMkLst>
            <pc:docMk/>
            <pc:sldMk cId="1780967299" sldId="403"/>
            <ac:spMk id="3" creationId="{4F9D2E51-4DFD-A14D-AE85-FA212B9C5DBE}"/>
          </ac:spMkLst>
        </pc:spChg>
        <pc:spChg chg="add mod">
          <ac:chgData name="Nane Kratzke" userId="971be13ff4ee5ef6" providerId="LiveId" clId="{108DFFF4-437D-3C41-9384-50D8DC64CE2D}" dt="2020-10-09T10:34:17.142" v="1497" actId="1076"/>
          <ac:spMkLst>
            <pc:docMk/>
            <pc:sldMk cId="1780967299" sldId="403"/>
            <ac:spMk id="6" creationId="{BC96393D-38D9-D243-AF95-CACC0531B42A}"/>
          </ac:spMkLst>
        </pc:spChg>
        <pc:spChg chg="add mod">
          <ac:chgData name="Nane Kratzke" userId="971be13ff4ee5ef6" providerId="LiveId" clId="{108DFFF4-437D-3C41-9384-50D8DC64CE2D}" dt="2020-09-24T06:48:57.664" v="867"/>
          <ac:spMkLst>
            <pc:docMk/>
            <pc:sldMk cId="1780967299" sldId="403"/>
            <ac:spMk id="7" creationId="{5ABD64BB-2241-5840-8820-05EB587724A0}"/>
          </ac:spMkLst>
        </pc:spChg>
        <pc:picChg chg="add mod">
          <ac:chgData name="Nane Kratzke" userId="971be13ff4ee5ef6" providerId="LiveId" clId="{108DFFF4-437D-3C41-9384-50D8DC64CE2D}" dt="2020-09-24T06:48:16.174" v="840"/>
          <ac:picMkLst>
            <pc:docMk/>
            <pc:sldMk cId="1780967299" sldId="403"/>
            <ac:picMk id="5" creationId="{C2953091-0F9C-2C42-93DF-99BE25A6E890}"/>
          </ac:picMkLst>
        </pc:picChg>
      </pc:sldChg>
      <pc:sldChg chg="add del">
        <pc:chgData name="Nane Kratzke" userId="971be13ff4ee5ef6" providerId="LiveId" clId="{108DFFF4-437D-3C41-9384-50D8DC64CE2D}" dt="2020-09-21T17:57:10.345" v="587" actId="2696"/>
        <pc:sldMkLst>
          <pc:docMk/>
          <pc:sldMk cId="3244598444" sldId="403"/>
        </pc:sldMkLst>
      </pc:sldChg>
      <pc:sldChg chg="addSp delSp modSp add mod">
        <pc:chgData name="Nane Kratzke" userId="971be13ff4ee5ef6" providerId="LiveId" clId="{108DFFF4-437D-3C41-9384-50D8DC64CE2D}" dt="2020-10-09T10:38:23.514" v="1529" actId="20577"/>
        <pc:sldMkLst>
          <pc:docMk/>
          <pc:sldMk cId="208150837" sldId="404"/>
        </pc:sldMkLst>
        <pc:spChg chg="mod">
          <ac:chgData name="Nane Kratzke" userId="971be13ff4ee5ef6" providerId="LiveId" clId="{108DFFF4-437D-3C41-9384-50D8DC64CE2D}" dt="2020-09-24T06:49:54.055" v="948" actId="20577"/>
          <ac:spMkLst>
            <pc:docMk/>
            <pc:sldMk cId="208150837" sldId="404"/>
            <ac:spMk id="2" creationId="{E71A5AC7-74D9-C34B-8965-2656E6872F15}"/>
          </ac:spMkLst>
        </pc:spChg>
        <pc:spChg chg="mod">
          <ac:chgData name="Nane Kratzke" userId="971be13ff4ee5ef6" providerId="LiveId" clId="{108DFFF4-437D-3C41-9384-50D8DC64CE2D}" dt="2020-09-24T06:50:00.754" v="962" actId="20577"/>
          <ac:spMkLst>
            <pc:docMk/>
            <pc:sldMk cId="208150837" sldId="404"/>
            <ac:spMk id="3" creationId="{D0A9E72A-2729-A048-A05A-DA6642D0533D}"/>
          </ac:spMkLst>
        </pc:spChg>
        <pc:spChg chg="add mod">
          <ac:chgData name="Nane Kratzke" userId="971be13ff4ee5ef6" providerId="LiveId" clId="{108DFFF4-437D-3C41-9384-50D8DC64CE2D}" dt="2020-09-24T07:03:37.702" v="1160" actId="1076"/>
          <ac:spMkLst>
            <pc:docMk/>
            <pc:sldMk cId="208150837" sldId="404"/>
            <ac:spMk id="14" creationId="{8487E8F7-8050-0A4C-B49F-1CC058D6B4C0}"/>
          </ac:spMkLst>
        </pc:spChg>
        <pc:spChg chg="add mod">
          <ac:chgData name="Nane Kratzke" userId="971be13ff4ee5ef6" providerId="LiveId" clId="{108DFFF4-437D-3C41-9384-50D8DC64CE2D}" dt="2020-09-24T07:06:45.503" v="1196" actId="1076"/>
          <ac:spMkLst>
            <pc:docMk/>
            <pc:sldMk cId="208150837" sldId="404"/>
            <ac:spMk id="15" creationId="{E46D81CF-76D4-7D44-BBC2-54BB65D0FA83}"/>
          </ac:spMkLst>
        </pc:spChg>
        <pc:spChg chg="add mod">
          <ac:chgData name="Nane Kratzke" userId="971be13ff4ee5ef6" providerId="LiveId" clId="{108DFFF4-437D-3C41-9384-50D8DC64CE2D}" dt="2020-09-24T07:03:37.702" v="1160" actId="1076"/>
          <ac:spMkLst>
            <pc:docMk/>
            <pc:sldMk cId="208150837" sldId="404"/>
            <ac:spMk id="16" creationId="{0B647691-C64A-CC4D-89C7-5A7F8BFFB10C}"/>
          </ac:spMkLst>
        </pc:spChg>
        <pc:spChg chg="add mod">
          <ac:chgData name="Nane Kratzke" userId="971be13ff4ee5ef6" providerId="LiveId" clId="{108DFFF4-437D-3C41-9384-50D8DC64CE2D}" dt="2020-09-24T07:03:37.702" v="1160" actId="1076"/>
          <ac:spMkLst>
            <pc:docMk/>
            <pc:sldMk cId="208150837" sldId="404"/>
            <ac:spMk id="17" creationId="{D5538407-987C-7940-AAC2-08AAE2D4251D}"/>
          </ac:spMkLst>
        </pc:spChg>
        <pc:spChg chg="add mod">
          <ac:chgData name="Nane Kratzke" userId="971be13ff4ee5ef6" providerId="LiveId" clId="{108DFFF4-437D-3C41-9384-50D8DC64CE2D}" dt="2020-09-24T07:03:37.702" v="1160" actId="1076"/>
          <ac:spMkLst>
            <pc:docMk/>
            <pc:sldMk cId="208150837" sldId="404"/>
            <ac:spMk id="18" creationId="{4FCED3B7-BC35-CB42-AEAB-D2FC532A1F58}"/>
          </ac:spMkLst>
        </pc:spChg>
        <pc:spChg chg="add mod">
          <ac:chgData name="Nane Kratzke" userId="971be13ff4ee5ef6" providerId="LiveId" clId="{108DFFF4-437D-3C41-9384-50D8DC64CE2D}" dt="2020-09-24T07:03:37.702" v="1160" actId="1076"/>
          <ac:spMkLst>
            <pc:docMk/>
            <pc:sldMk cId="208150837" sldId="404"/>
            <ac:spMk id="19" creationId="{00BC8F53-F5B4-5947-A279-CACDC2E616BE}"/>
          </ac:spMkLst>
        </pc:spChg>
        <pc:spChg chg="add mod">
          <ac:chgData name="Nane Kratzke" userId="971be13ff4ee5ef6" providerId="LiveId" clId="{108DFFF4-437D-3C41-9384-50D8DC64CE2D}" dt="2020-09-24T07:03:37.702" v="1160" actId="1076"/>
          <ac:spMkLst>
            <pc:docMk/>
            <pc:sldMk cId="208150837" sldId="404"/>
            <ac:spMk id="20" creationId="{254AE442-83A1-AA41-885D-6EE5D2953142}"/>
          </ac:spMkLst>
        </pc:spChg>
        <pc:spChg chg="add mod">
          <ac:chgData name="Nane Kratzke" userId="971be13ff4ee5ef6" providerId="LiveId" clId="{108DFFF4-437D-3C41-9384-50D8DC64CE2D}" dt="2020-09-24T07:05:38.702" v="1188" actId="122"/>
          <ac:spMkLst>
            <pc:docMk/>
            <pc:sldMk cId="208150837" sldId="404"/>
            <ac:spMk id="21" creationId="{367A5929-3067-2947-88F3-9C8B2D00378E}"/>
          </ac:spMkLst>
        </pc:spChg>
        <pc:spChg chg="add mod">
          <ac:chgData name="Nane Kratzke" userId="971be13ff4ee5ef6" providerId="LiveId" clId="{108DFFF4-437D-3C41-9384-50D8DC64CE2D}" dt="2020-09-24T07:05:15.190" v="1179" actId="1076"/>
          <ac:spMkLst>
            <pc:docMk/>
            <pc:sldMk cId="208150837" sldId="404"/>
            <ac:spMk id="22" creationId="{E54D9794-5B52-7347-80CE-D93B1211B4A7}"/>
          </ac:spMkLst>
        </pc:spChg>
        <pc:spChg chg="mod">
          <ac:chgData name="Nane Kratzke" userId="971be13ff4ee5ef6" providerId="LiveId" clId="{108DFFF4-437D-3C41-9384-50D8DC64CE2D}" dt="2020-09-24T06:55:41.121" v="1106"/>
          <ac:spMkLst>
            <pc:docMk/>
            <pc:sldMk cId="208150837" sldId="404"/>
            <ac:spMk id="30" creationId="{E9E67E56-B2D3-FB40-8C1E-C155B384CF87}"/>
          </ac:spMkLst>
        </pc:spChg>
        <pc:spChg chg="mod">
          <ac:chgData name="Nane Kratzke" userId="971be13ff4ee5ef6" providerId="LiveId" clId="{108DFFF4-437D-3C41-9384-50D8DC64CE2D}" dt="2020-09-24T06:55:41.121" v="1106"/>
          <ac:spMkLst>
            <pc:docMk/>
            <pc:sldMk cId="208150837" sldId="404"/>
            <ac:spMk id="31" creationId="{80370BC7-04C3-0648-A575-A57FD33A8A8E}"/>
          </ac:spMkLst>
        </pc:spChg>
        <pc:spChg chg="mod">
          <ac:chgData name="Nane Kratzke" userId="971be13ff4ee5ef6" providerId="LiveId" clId="{108DFFF4-437D-3C41-9384-50D8DC64CE2D}" dt="2020-09-24T06:55:41.121" v="1106"/>
          <ac:spMkLst>
            <pc:docMk/>
            <pc:sldMk cId="208150837" sldId="404"/>
            <ac:spMk id="32" creationId="{22D6855E-9231-CF43-914F-5367306AE1DF}"/>
          </ac:spMkLst>
        </pc:spChg>
        <pc:spChg chg="mod">
          <ac:chgData name="Nane Kratzke" userId="971be13ff4ee5ef6" providerId="LiveId" clId="{108DFFF4-437D-3C41-9384-50D8DC64CE2D}" dt="2020-09-24T06:55:41.121" v="1106"/>
          <ac:spMkLst>
            <pc:docMk/>
            <pc:sldMk cId="208150837" sldId="404"/>
            <ac:spMk id="33" creationId="{3F648971-7068-5F49-B89B-ED89244B10EA}"/>
          </ac:spMkLst>
        </pc:spChg>
        <pc:spChg chg="mod">
          <ac:chgData name="Nane Kratzke" userId="971be13ff4ee5ef6" providerId="LiveId" clId="{108DFFF4-437D-3C41-9384-50D8DC64CE2D}" dt="2020-09-24T06:55:41.121" v="1106"/>
          <ac:spMkLst>
            <pc:docMk/>
            <pc:sldMk cId="208150837" sldId="404"/>
            <ac:spMk id="35" creationId="{A88DCCF7-FA14-5F42-80A9-C6ABA00CED13}"/>
          </ac:spMkLst>
        </pc:spChg>
        <pc:spChg chg="mod">
          <ac:chgData name="Nane Kratzke" userId="971be13ff4ee5ef6" providerId="LiveId" clId="{108DFFF4-437D-3C41-9384-50D8DC64CE2D}" dt="2020-09-24T06:55:41.121" v="1106"/>
          <ac:spMkLst>
            <pc:docMk/>
            <pc:sldMk cId="208150837" sldId="404"/>
            <ac:spMk id="36" creationId="{C41FCB7E-15A8-AE49-9229-EA9DDFA2D26D}"/>
          </ac:spMkLst>
        </pc:spChg>
        <pc:spChg chg="mod">
          <ac:chgData name="Nane Kratzke" userId="971be13ff4ee5ef6" providerId="LiveId" clId="{108DFFF4-437D-3C41-9384-50D8DC64CE2D}" dt="2020-09-24T06:55:41.121" v="1106"/>
          <ac:spMkLst>
            <pc:docMk/>
            <pc:sldMk cId="208150837" sldId="404"/>
            <ac:spMk id="37" creationId="{EDD197D1-ACF9-F543-9DF9-1D8C78247759}"/>
          </ac:spMkLst>
        </pc:spChg>
        <pc:spChg chg="mod">
          <ac:chgData name="Nane Kratzke" userId="971be13ff4ee5ef6" providerId="LiveId" clId="{108DFFF4-437D-3C41-9384-50D8DC64CE2D}" dt="2020-09-24T06:55:41.121" v="1106"/>
          <ac:spMkLst>
            <pc:docMk/>
            <pc:sldMk cId="208150837" sldId="404"/>
            <ac:spMk id="38" creationId="{16CC9090-BA62-5F46-AEF3-110F9261E63D}"/>
          </ac:spMkLst>
        </pc:spChg>
        <pc:spChg chg="mod">
          <ac:chgData name="Nane Kratzke" userId="971be13ff4ee5ef6" providerId="LiveId" clId="{108DFFF4-437D-3C41-9384-50D8DC64CE2D}" dt="2020-09-24T06:55:41.121" v="1106"/>
          <ac:spMkLst>
            <pc:docMk/>
            <pc:sldMk cId="208150837" sldId="404"/>
            <ac:spMk id="39" creationId="{F25588BA-B7AB-8742-AEBA-51684BD31928}"/>
          </ac:spMkLst>
        </pc:spChg>
        <pc:spChg chg="mod">
          <ac:chgData name="Nane Kratzke" userId="971be13ff4ee5ef6" providerId="LiveId" clId="{108DFFF4-437D-3C41-9384-50D8DC64CE2D}" dt="2020-09-24T06:55:41.121" v="1106"/>
          <ac:spMkLst>
            <pc:docMk/>
            <pc:sldMk cId="208150837" sldId="404"/>
            <ac:spMk id="40" creationId="{23B4B3F2-6278-A146-95E1-D15D504A1D6B}"/>
          </ac:spMkLst>
        </pc:spChg>
        <pc:spChg chg="mod">
          <ac:chgData name="Nane Kratzke" userId="971be13ff4ee5ef6" providerId="LiveId" clId="{108DFFF4-437D-3C41-9384-50D8DC64CE2D}" dt="2020-09-24T06:55:41.121" v="1106"/>
          <ac:spMkLst>
            <pc:docMk/>
            <pc:sldMk cId="208150837" sldId="404"/>
            <ac:spMk id="42" creationId="{EA95B07E-3DE8-BB47-B1D6-5EABC82DE3CC}"/>
          </ac:spMkLst>
        </pc:spChg>
        <pc:spChg chg="add mod">
          <ac:chgData name="Nane Kratzke" userId="971be13ff4ee5ef6" providerId="LiveId" clId="{108DFFF4-437D-3C41-9384-50D8DC64CE2D}" dt="2020-10-09T10:38:23.514" v="1529" actId="20577"/>
          <ac:spMkLst>
            <pc:docMk/>
            <pc:sldMk cId="208150837" sldId="404"/>
            <ac:spMk id="57" creationId="{086A4EE7-3AE6-D54E-84C3-8D1FD1EC076E}"/>
          </ac:spMkLst>
        </pc:spChg>
        <pc:grpChg chg="add del mod">
          <ac:chgData name="Nane Kratzke" userId="971be13ff4ee5ef6" providerId="LiveId" clId="{108DFFF4-437D-3C41-9384-50D8DC64CE2D}" dt="2020-09-24T06:56:26.924" v="1112" actId="478"/>
          <ac:grpSpMkLst>
            <pc:docMk/>
            <pc:sldMk cId="208150837" sldId="404"/>
            <ac:grpSpMk id="24" creationId="{A11B1098-13AF-B545-80E2-453BD36ADA2B}"/>
          </ac:grpSpMkLst>
        </pc:grpChg>
        <pc:picChg chg="add mod modCrop">
          <ac:chgData name="Nane Kratzke" userId="971be13ff4ee5ef6" providerId="LiveId" clId="{108DFFF4-437D-3C41-9384-50D8DC64CE2D}" dt="2020-09-24T07:08:06.954" v="1202" actId="1076"/>
          <ac:picMkLst>
            <pc:docMk/>
            <pc:sldMk cId="208150837" sldId="404"/>
            <ac:picMk id="23" creationId="{03D0D077-7299-CA47-BBD6-9C70F4CB71E4}"/>
          </ac:picMkLst>
        </pc:picChg>
        <pc:picChg chg="add del mod">
          <ac:chgData name="Nane Kratzke" userId="971be13ff4ee5ef6" providerId="LiveId" clId="{108DFFF4-437D-3C41-9384-50D8DC64CE2D}" dt="2020-09-24T06:56:24.834" v="1111" actId="478"/>
          <ac:picMkLst>
            <pc:docMk/>
            <pc:sldMk cId="208150837" sldId="404"/>
            <ac:picMk id="41" creationId="{7BD081FE-1F73-6F4A-8A33-83D6977C6603}"/>
          </ac:picMkLst>
        </pc:picChg>
        <pc:picChg chg="add mod">
          <ac:chgData name="Nane Kratzke" userId="971be13ff4ee5ef6" providerId="LiveId" clId="{108DFFF4-437D-3C41-9384-50D8DC64CE2D}" dt="2020-09-24T07:06:59.643" v="1199" actId="1076"/>
          <ac:picMkLst>
            <pc:docMk/>
            <pc:sldMk cId="208150837" sldId="404"/>
            <ac:picMk id="44" creationId="{9C9DBA23-70AD-E143-861E-05FDF5A451E3}"/>
          </ac:picMkLst>
        </pc:picChg>
        <pc:picChg chg="add mod">
          <ac:chgData name="Nane Kratzke" userId="971be13ff4ee5ef6" providerId="LiveId" clId="{108DFFF4-437D-3C41-9384-50D8DC64CE2D}" dt="2020-09-24T07:04:16.960" v="1167" actId="1076"/>
          <ac:picMkLst>
            <pc:docMk/>
            <pc:sldMk cId="208150837" sldId="404"/>
            <ac:picMk id="46" creationId="{FE878D82-B27C-9A42-8B36-50D019794639}"/>
          </ac:picMkLst>
        </pc:picChg>
        <pc:cxnChg chg="add mod">
          <ac:chgData name="Nane Kratzke" userId="971be13ff4ee5ef6" providerId="LiveId" clId="{108DFFF4-437D-3C41-9384-50D8DC64CE2D}" dt="2020-09-24T07:03:37.702" v="1160" actId="1076"/>
          <ac:cxnSpMkLst>
            <pc:docMk/>
            <pc:sldMk cId="208150837" sldId="404"/>
            <ac:cxnSpMk id="6" creationId="{20F667A4-1E6E-3C45-A8F8-480FD50AC1A6}"/>
          </ac:cxnSpMkLst>
        </pc:cxnChg>
        <pc:cxnChg chg="add del mod">
          <ac:chgData name="Nane Kratzke" userId="971be13ff4ee5ef6" providerId="LiveId" clId="{108DFFF4-437D-3C41-9384-50D8DC64CE2D}" dt="2020-09-24T06:50:18.723" v="965" actId="478"/>
          <ac:cxnSpMkLst>
            <pc:docMk/>
            <pc:sldMk cId="208150837" sldId="404"/>
            <ac:cxnSpMk id="7" creationId="{7DC919F4-9E5D-1047-8CDB-24EA8AEB0567}"/>
          </ac:cxnSpMkLst>
        </pc:cxnChg>
        <pc:cxnChg chg="add mod">
          <ac:chgData name="Nane Kratzke" userId="971be13ff4ee5ef6" providerId="LiveId" clId="{108DFFF4-437D-3C41-9384-50D8DC64CE2D}" dt="2020-09-24T07:03:37.702" v="1160" actId="1076"/>
          <ac:cxnSpMkLst>
            <pc:docMk/>
            <pc:sldMk cId="208150837" sldId="404"/>
            <ac:cxnSpMk id="8" creationId="{800CFA7C-7194-1041-A1B0-C6BE208676D6}"/>
          </ac:cxnSpMkLst>
        </pc:cxnChg>
        <pc:cxnChg chg="add mod">
          <ac:chgData name="Nane Kratzke" userId="971be13ff4ee5ef6" providerId="LiveId" clId="{108DFFF4-437D-3C41-9384-50D8DC64CE2D}" dt="2020-09-24T07:03:37.702" v="1160" actId="1076"/>
          <ac:cxnSpMkLst>
            <pc:docMk/>
            <pc:sldMk cId="208150837" sldId="404"/>
            <ac:cxnSpMk id="11" creationId="{19B8E379-2D8B-3F47-8A2B-F1B19A9E127E}"/>
          </ac:cxnSpMkLst>
        </pc:cxnChg>
        <pc:cxnChg chg="mod">
          <ac:chgData name="Nane Kratzke" userId="971be13ff4ee5ef6" providerId="LiveId" clId="{108DFFF4-437D-3C41-9384-50D8DC64CE2D}" dt="2020-09-24T06:56:26.924" v="1112" actId="478"/>
          <ac:cxnSpMkLst>
            <pc:docMk/>
            <pc:sldMk cId="208150837" sldId="404"/>
            <ac:cxnSpMk id="25" creationId="{A4BF7F0B-7EA2-F642-AAFF-48B2528F139D}"/>
          </ac:cxnSpMkLst>
        </pc:cxnChg>
        <pc:cxnChg chg="mod">
          <ac:chgData name="Nane Kratzke" userId="971be13ff4ee5ef6" providerId="LiveId" clId="{108DFFF4-437D-3C41-9384-50D8DC64CE2D}" dt="2020-09-24T06:56:26.924" v="1112" actId="478"/>
          <ac:cxnSpMkLst>
            <pc:docMk/>
            <pc:sldMk cId="208150837" sldId="404"/>
            <ac:cxnSpMk id="26" creationId="{80CFE1E9-9FD8-DF4B-9664-CE42A8AC2B60}"/>
          </ac:cxnSpMkLst>
        </pc:cxnChg>
        <pc:cxnChg chg="mod">
          <ac:chgData name="Nane Kratzke" userId="971be13ff4ee5ef6" providerId="LiveId" clId="{108DFFF4-437D-3C41-9384-50D8DC64CE2D}" dt="2020-09-24T06:56:26.924" v="1112" actId="478"/>
          <ac:cxnSpMkLst>
            <pc:docMk/>
            <pc:sldMk cId="208150837" sldId="404"/>
            <ac:cxnSpMk id="27" creationId="{FB129577-D824-C447-92A4-EF70D04A2E78}"/>
          </ac:cxnSpMkLst>
        </pc:cxnChg>
        <pc:cxnChg chg="mod">
          <ac:chgData name="Nane Kratzke" userId="971be13ff4ee5ef6" providerId="LiveId" clId="{108DFFF4-437D-3C41-9384-50D8DC64CE2D}" dt="2020-09-24T06:56:26.924" v="1112" actId="478"/>
          <ac:cxnSpMkLst>
            <pc:docMk/>
            <pc:sldMk cId="208150837" sldId="404"/>
            <ac:cxnSpMk id="28" creationId="{1064BA18-AF15-0246-9C13-FB135FC298D0}"/>
          </ac:cxnSpMkLst>
        </pc:cxnChg>
        <pc:cxnChg chg="mod">
          <ac:chgData name="Nane Kratzke" userId="971be13ff4ee5ef6" providerId="LiveId" clId="{108DFFF4-437D-3C41-9384-50D8DC64CE2D}" dt="2020-09-24T06:56:26.924" v="1112" actId="478"/>
          <ac:cxnSpMkLst>
            <pc:docMk/>
            <pc:sldMk cId="208150837" sldId="404"/>
            <ac:cxnSpMk id="29" creationId="{93E275A8-5569-6D41-BD06-5CB2DAB5B428}"/>
          </ac:cxnSpMkLst>
        </pc:cxnChg>
        <pc:cxnChg chg="mod">
          <ac:chgData name="Nane Kratzke" userId="971be13ff4ee5ef6" providerId="LiveId" clId="{108DFFF4-437D-3C41-9384-50D8DC64CE2D}" dt="2020-09-24T06:56:26.924" v="1112" actId="478"/>
          <ac:cxnSpMkLst>
            <pc:docMk/>
            <pc:sldMk cId="208150837" sldId="404"/>
            <ac:cxnSpMk id="34" creationId="{31BEAC94-7369-1C42-8BA5-EA6C6DD4F78B}"/>
          </ac:cxnSpMkLst>
        </pc:cxnChg>
        <pc:cxnChg chg="add mod">
          <ac:chgData name="Nane Kratzke" userId="971be13ff4ee5ef6" providerId="LiveId" clId="{108DFFF4-437D-3C41-9384-50D8DC64CE2D}" dt="2020-09-24T07:04:11.474" v="1166" actId="692"/>
          <ac:cxnSpMkLst>
            <pc:docMk/>
            <pc:sldMk cId="208150837" sldId="404"/>
            <ac:cxnSpMk id="48" creationId="{8997A68F-E76F-4946-BB67-EE2EEA9DDA41}"/>
          </ac:cxnSpMkLst>
        </pc:cxnChg>
        <pc:cxnChg chg="add mod">
          <ac:chgData name="Nane Kratzke" userId="971be13ff4ee5ef6" providerId="LiveId" clId="{108DFFF4-437D-3C41-9384-50D8DC64CE2D}" dt="2020-09-24T07:07:04.156" v="1200" actId="14100"/>
          <ac:cxnSpMkLst>
            <pc:docMk/>
            <pc:sldMk cId="208150837" sldId="404"/>
            <ac:cxnSpMk id="49" creationId="{6A2F6D21-DB09-5443-BABC-59EFAB3294B8}"/>
          </ac:cxnSpMkLst>
        </pc:cxnChg>
        <pc:cxnChg chg="add mod">
          <ac:chgData name="Nane Kratzke" userId="971be13ff4ee5ef6" providerId="LiveId" clId="{108DFFF4-437D-3C41-9384-50D8DC64CE2D}" dt="2020-09-24T07:08:03.622" v="1201" actId="14100"/>
          <ac:cxnSpMkLst>
            <pc:docMk/>
            <pc:sldMk cId="208150837" sldId="404"/>
            <ac:cxnSpMk id="52" creationId="{3DF19F9F-BF97-FF40-911E-A77289668FBE}"/>
          </ac:cxnSpMkLst>
        </pc:cxnChg>
      </pc:sldChg>
      <pc:sldChg chg="addSp delSp modSp add mod">
        <pc:chgData name="Nane Kratzke" userId="971be13ff4ee5ef6" providerId="LiveId" clId="{108DFFF4-437D-3C41-9384-50D8DC64CE2D}" dt="2020-11-01T13:25:45.073" v="3540" actId="20577"/>
        <pc:sldMkLst>
          <pc:docMk/>
          <pc:sldMk cId="2190178934" sldId="405"/>
        </pc:sldMkLst>
        <pc:spChg chg="mod">
          <ac:chgData name="Nane Kratzke" userId="971be13ff4ee5ef6" providerId="LiveId" clId="{108DFFF4-437D-3C41-9384-50D8DC64CE2D}" dt="2020-10-09T10:23:47.436" v="1395" actId="20577"/>
          <ac:spMkLst>
            <pc:docMk/>
            <pc:sldMk cId="2190178934" sldId="405"/>
            <ac:spMk id="2" creationId="{4A0205DE-083B-2543-A49A-E6E6552164F2}"/>
          </ac:spMkLst>
        </pc:spChg>
        <pc:spChg chg="mod">
          <ac:chgData name="Nane Kratzke" userId="971be13ff4ee5ef6" providerId="LiveId" clId="{108DFFF4-437D-3C41-9384-50D8DC64CE2D}" dt="2020-10-09T10:26:08.795" v="1469" actId="113"/>
          <ac:spMkLst>
            <pc:docMk/>
            <pc:sldMk cId="2190178934" sldId="405"/>
            <ac:spMk id="3" creationId="{4D502CBE-EC2E-A94C-BE77-12EBBCA899C3}"/>
          </ac:spMkLst>
        </pc:spChg>
        <pc:spChg chg="add del">
          <ac:chgData name="Nane Kratzke" userId="971be13ff4ee5ef6" providerId="LiveId" clId="{108DFFF4-437D-3C41-9384-50D8DC64CE2D}" dt="2020-10-09T10:31:11.678" v="1491"/>
          <ac:spMkLst>
            <pc:docMk/>
            <pc:sldMk cId="2190178934" sldId="405"/>
            <ac:spMk id="4" creationId="{6A6860C2-ECA0-1C47-972A-759D2AE20876}"/>
          </ac:spMkLst>
        </pc:spChg>
        <pc:spChg chg="add mod">
          <ac:chgData name="Nane Kratzke" userId="971be13ff4ee5ef6" providerId="LiveId" clId="{108DFFF4-437D-3C41-9384-50D8DC64CE2D}" dt="2020-11-01T13:25:45.073" v="3540" actId="20577"/>
          <ac:spMkLst>
            <pc:docMk/>
            <pc:sldMk cId="2190178934" sldId="405"/>
            <ac:spMk id="8" creationId="{6DAA361C-189A-2E41-8E2F-D004F318335C}"/>
          </ac:spMkLst>
        </pc:spChg>
        <pc:picChg chg="add del mod">
          <ac:chgData name="Nane Kratzke" userId="971be13ff4ee5ef6" providerId="LiveId" clId="{108DFFF4-437D-3C41-9384-50D8DC64CE2D}" dt="2020-10-09T10:23:38.233" v="1367" actId="478"/>
          <ac:picMkLst>
            <pc:docMk/>
            <pc:sldMk cId="2190178934" sldId="405"/>
            <ac:picMk id="5" creationId="{09287B7C-05F3-C04C-A2B6-139EFB9387DF}"/>
          </ac:picMkLst>
        </pc:picChg>
        <pc:picChg chg="add del mod">
          <ac:chgData name="Nane Kratzke" userId="971be13ff4ee5ef6" providerId="LiveId" clId="{108DFFF4-437D-3C41-9384-50D8DC64CE2D}" dt="2020-10-09T10:29:20.118" v="1479" actId="478"/>
          <ac:picMkLst>
            <pc:docMk/>
            <pc:sldMk cId="2190178934" sldId="405"/>
            <ac:picMk id="6" creationId="{F3C26719-93E1-5D46-98B9-CBEF146E3D7F}"/>
          </ac:picMkLst>
        </pc:picChg>
        <pc:picChg chg="add del mod">
          <ac:chgData name="Nane Kratzke" userId="971be13ff4ee5ef6" providerId="LiveId" clId="{108DFFF4-437D-3C41-9384-50D8DC64CE2D}" dt="2020-10-09T10:35:36.534" v="1502" actId="478"/>
          <ac:picMkLst>
            <pc:docMk/>
            <pc:sldMk cId="2190178934" sldId="405"/>
            <ac:picMk id="7" creationId="{2E4A82E2-D6C1-B549-B5C7-F7E99120188B}"/>
          </ac:picMkLst>
        </pc:picChg>
      </pc:sldChg>
      <pc:sldChg chg="add del">
        <pc:chgData name="Nane Kratzke" userId="971be13ff4ee5ef6" providerId="LiveId" clId="{108DFFF4-437D-3C41-9384-50D8DC64CE2D}" dt="2020-10-09T10:26:25.859" v="1471" actId="2696"/>
        <pc:sldMkLst>
          <pc:docMk/>
          <pc:sldMk cId="2110983628" sldId="406"/>
        </pc:sldMkLst>
      </pc:sldChg>
      <pc:sldChg chg="modSp add mod ord">
        <pc:chgData name="Nane Kratzke" userId="971be13ff4ee5ef6" providerId="LiveId" clId="{108DFFF4-437D-3C41-9384-50D8DC64CE2D}" dt="2020-10-09T10:44:46.982" v="1554" actId="207"/>
        <pc:sldMkLst>
          <pc:docMk/>
          <pc:sldMk cId="2760611944" sldId="406"/>
        </pc:sldMkLst>
        <pc:spChg chg="mod">
          <ac:chgData name="Nane Kratzke" userId="971be13ff4ee5ef6" providerId="LiveId" clId="{108DFFF4-437D-3C41-9384-50D8DC64CE2D}" dt="2020-10-09T10:44:46.982" v="1554" actId="207"/>
          <ac:spMkLst>
            <pc:docMk/>
            <pc:sldMk cId="2760611944" sldId="406"/>
            <ac:spMk id="8" creationId="{0C508602-457E-2C4E-A9AC-85A3D0BD58E5}"/>
          </ac:spMkLst>
        </pc:spChg>
      </pc:sldChg>
      <pc:sldChg chg="add del">
        <pc:chgData name="Nane Kratzke" userId="971be13ff4ee5ef6" providerId="LiveId" clId="{108DFFF4-437D-3C41-9384-50D8DC64CE2D}" dt="2020-10-09T10:26:27.802" v="1472" actId="2696"/>
        <pc:sldMkLst>
          <pc:docMk/>
          <pc:sldMk cId="255843309" sldId="407"/>
        </pc:sldMkLst>
      </pc:sldChg>
      <pc:sldChg chg="modSp add mod">
        <pc:chgData name="Nane Kratzke" userId="971be13ff4ee5ef6" providerId="LiveId" clId="{108DFFF4-437D-3C41-9384-50D8DC64CE2D}" dt="2020-10-09T10:45:11.043" v="1558" actId="207"/>
        <pc:sldMkLst>
          <pc:docMk/>
          <pc:sldMk cId="3986066701" sldId="407"/>
        </pc:sldMkLst>
        <pc:spChg chg="mod">
          <ac:chgData name="Nane Kratzke" userId="971be13ff4ee5ef6" providerId="LiveId" clId="{108DFFF4-437D-3C41-9384-50D8DC64CE2D}" dt="2020-10-09T10:45:11.043" v="1558" actId="207"/>
          <ac:spMkLst>
            <pc:docMk/>
            <pc:sldMk cId="3986066701" sldId="407"/>
            <ac:spMk id="8" creationId="{0C508602-457E-2C4E-A9AC-85A3D0BD58E5}"/>
          </ac:spMkLst>
        </pc:spChg>
      </pc:sldChg>
      <pc:sldChg chg="modSp add mod">
        <pc:chgData name="Nane Kratzke" userId="971be13ff4ee5ef6" providerId="LiveId" clId="{108DFFF4-437D-3C41-9384-50D8DC64CE2D}" dt="2020-10-09T10:45:43.525" v="1562" actId="207"/>
        <pc:sldMkLst>
          <pc:docMk/>
          <pc:sldMk cId="2028841838" sldId="408"/>
        </pc:sldMkLst>
        <pc:spChg chg="mod">
          <ac:chgData name="Nane Kratzke" userId="971be13ff4ee5ef6" providerId="LiveId" clId="{108DFFF4-437D-3C41-9384-50D8DC64CE2D}" dt="2020-10-09T10:45:43.525" v="1562" actId="207"/>
          <ac:spMkLst>
            <pc:docMk/>
            <pc:sldMk cId="2028841838" sldId="408"/>
            <ac:spMk id="8" creationId="{0C508602-457E-2C4E-A9AC-85A3D0BD58E5}"/>
          </ac:spMkLst>
        </pc:spChg>
      </pc:sldChg>
      <pc:sldChg chg="add del">
        <pc:chgData name="Nane Kratzke" userId="971be13ff4ee5ef6" providerId="LiveId" clId="{108DFFF4-437D-3C41-9384-50D8DC64CE2D}" dt="2020-10-09T10:26:29.186" v="1473" actId="2696"/>
        <pc:sldMkLst>
          <pc:docMk/>
          <pc:sldMk cId="2198271288" sldId="408"/>
        </pc:sldMkLst>
      </pc:sldChg>
      <pc:sldChg chg="modSp add mod">
        <pc:chgData name="Nane Kratzke" userId="971be13ff4ee5ef6" providerId="LiveId" clId="{108DFFF4-437D-3C41-9384-50D8DC64CE2D}" dt="2020-10-09T10:46:10.012" v="1566" actId="207"/>
        <pc:sldMkLst>
          <pc:docMk/>
          <pc:sldMk cId="1623743414" sldId="409"/>
        </pc:sldMkLst>
        <pc:spChg chg="mod">
          <ac:chgData name="Nane Kratzke" userId="971be13ff4ee5ef6" providerId="LiveId" clId="{108DFFF4-437D-3C41-9384-50D8DC64CE2D}" dt="2020-10-09T10:46:10.012" v="1566" actId="207"/>
          <ac:spMkLst>
            <pc:docMk/>
            <pc:sldMk cId="1623743414" sldId="409"/>
            <ac:spMk id="8" creationId="{0C508602-457E-2C4E-A9AC-85A3D0BD58E5}"/>
          </ac:spMkLst>
        </pc:spChg>
      </pc:sldChg>
      <pc:sldChg chg="modSp add mod">
        <pc:chgData name="Nane Kratzke" userId="971be13ff4ee5ef6" providerId="LiveId" clId="{108DFFF4-437D-3C41-9384-50D8DC64CE2D}" dt="2020-10-09T10:49:03.037" v="1569" actId="207"/>
        <pc:sldMkLst>
          <pc:docMk/>
          <pc:sldMk cId="3496092772" sldId="410"/>
        </pc:sldMkLst>
        <pc:spChg chg="mod">
          <ac:chgData name="Nane Kratzke" userId="971be13ff4ee5ef6" providerId="LiveId" clId="{108DFFF4-437D-3C41-9384-50D8DC64CE2D}" dt="2020-10-09T10:49:03.037" v="1569" actId="207"/>
          <ac:spMkLst>
            <pc:docMk/>
            <pc:sldMk cId="3496092772" sldId="410"/>
            <ac:spMk id="8" creationId="{0C508602-457E-2C4E-A9AC-85A3D0BD58E5}"/>
          </ac:spMkLst>
        </pc:spChg>
      </pc:sldChg>
      <pc:sldChg chg="addSp delSp modSp add mod">
        <pc:chgData name="Nane Kratzke" userId="971be13ff4ee5ef6" providerId="LiveId" clId="{108DFFF4-437D-3C41-9384-50D8DC64CE2D}" dt="2020-10-09T11:07:28.382" v="2467" actId="1076"/>
        <pc:sldMkLst>
          <pc:docMk/>
          <pc:sldMk cId="2349540840" sldId="411"/>
        </pc:sldMkLst>
        <pc:spChg chg="mod">
          <ac:chgData name="Nane Kratzke" userId="971be13ff4ee5ef6" providerId="LiveId" clId="{108DFFF4-437D-3C41-9384-50D8DC64CE2D}" dt="2020-10-09T10:51:29.505" v="1637" actId="20577"/>
          <ac:spMkLst>
            <pc:docMk/>
            <pc:sldMk cId="2349540840" sldId="411"/>
            <ac:spMk id="2" creationId="{2FC9CF6E-5967-D743-A053-F8C2021433F5}"/>
          </ac:spMkLst>
        </pc:spChg>
        <pc:spChg chg="mod">
          <ac:chgData name="Nane Kratzke" userId="971be13ff4ee5ef6" providerId="LiveId" clId="{108DFFF4-437D-3C41-9384-50D8DC64CE2D}" dt="2020-10-09T11:01:36.976" v="2154" actId="14100"/>
          <ac:spMkLst>
            <pc:docMk/>
            <pc:sldMk cId="2349540840" sldId="411"/>
            <ac:spMk id="4" creationId="{4F1E2FF3-2A64-6F43-9010-235B27BC7F61}"/>
          </ac:spMkLst>
        </pc:spChg>
        <pc:spChg chg="mod">
          <ac:chgData name="Nane Kratzke" userId="971be13ff4ee5ef6" providerId="LiveId" clId="{108DFFF4-437D-3C41-9384-50D8DC64CE2D}" dt="2020-10-09T11:01:29.798" v="2153" actId="14100"/>
          <ac:spMkLst>
            <pc:docMk/>
            <pc:sldMk cId="2349540840" sldId="411"/>
            <ac:spMk id="5" creationId="{BBAF6FA1-A295-2A45-B7BA-B3F52D0474EA}"/>
          </ac:spMkLst>
        </pc:spChg>
        <pc:spChg chg="add mod">
          <ac:chgData name="Nane Kratzke" userId="971be13ff4ee5ef6" providerId="LiveId" clId="{108DFFF4-437D-3C41-9384-50D8DC64CE2D}" dt="2020-10-09T11:01:08.333" v="2150" actId="20577"/>
          <ac:spMkLst>
            <pc:docMk/>
            <pc:sldMk cId="2349540840" sldId="411"/>
            <ac:spMk id="6" creationId="{E2D718E1-85D6-7A48-8095-73372A9ACF38}"/>
          </ac:spMkLst>
        </pc:spChg>
        <pc:spChg chg="add mod">
          <ac:chgData name="Nane Kratzke" userId="971be13ff4ee5ef6" providerId="LiveId" clId="{108DFFF4-437D-3C41-9384-50D8DC64CE2D}" dt="2020-10-09T11:04:13.340" v="2453" actId="20577"/>
          <ac:spMkLst>
            <pc:docMk/>
            <pc:sldMk cId="2349540840" sldId="411"/>
            <ac:spMk id="7" creationId="{487172B8-477D-C74D-A40D-AE4855C9738C}"/>
          </ac:spMkLst>
        </pc:spChg>
        <pc:picChg chg="add mod">
          <ac:chgData name="Nane Kratzke" userId="971be13ff4ee5ef6" providerId="LiveId" clId="{108DFFF4-437D-3C41-9384-50D8DC64CE2D}" dt="2020-10-09T11:06:37.870" v="2459" actId="1076"/>
          <ac:picMkLst>
            <pc:docMk/>
            <pc:sldMk cId="2349540840" sldId="411"/>
            <ac:picMk id="8" creationId="{E478A943-29BA-924A-BDDF-DA9C4F3D8643}"/>
          </ac:picMkLst>
        </pc:picChg>
        <pc:picChg chg="add del">
          <ac:chgData name="Nane Kratzke" userId="971be13ff4ee5ef6" providerId="LiveId" clId="{108DFFF4-437D-3C41-9384-50D8DC64CE2D}" dt="2020-10-09T11:06:26.845" v="2457" actId="478"/>
          <ac:picMkLst>
            <pc:docMk/>
            <pc:sldMk cId="2349540840" sldId="411"/>
            <ac:picMk id="9" creationId="{4B7FCBA1-3A50-0446-BCA8-802F2DA72542}"/>
          </ac:picMkLst>
        </pc:picChg>
        <pc:picChg chg="add mod">
          <ac:chgData name="Nane Kratzke" userId="971be13ff4ee5ef6" providerId="LiveId" clId="{108DFFF4-437D-3C41-9384-50D8DC64CE2D}" dt="2020-10-09T11:07:28.382" v="2467" actId="1076"/>
          <ac:picMkLst>
            <pc:docMk/>
            <pc:sldMk cId="2349540840" sldId="411"/>
            <ac:picMk id="10" creationId="{C61FA963-9EE0-9441-9A58-703572336D10}"/>
          </ac:picMkLst>
        </pc:picChg>
      </pc:sldChg>
      <pc:sldChg chg="add del">
        <pc:chgData name="Nane Kratzke" userId="971be13ff4ee5ef6" providerId="LiveId" clId="{108DFFF4-437D-3C41-9384-50D8DC64CE2D}" dt="2020-10-09T10:59:02.569" v="2023"/>
        <pc:sldMkLst>
          <pc:docMk/>
          <pc:sldMk cId="1382447897" sldId="412"/>
        </pc:sldMkLst>
      </pc:sldChg>
      <pc:sldChg chg="addSp delSp modSp add mod ord">
        <pc:chgData name="Nane Kratzke" userId="971be13ff4ee5ef6" providerId="LiveId" clId="{108DFFF4-437D-3C41-9384-50D8DC64CE2D}" dt="2020-10-13T14:19:11.753" v="3118" actId="20577"/>
        <pc:sldMkLst>
          <pc:docMk/>
          <pc:sldMk cId="3954874297" sldId="412"/>
        </pc:sldMkLst>
        <pc:spChg chg="mod">
          <ac:chgData name="Nane Kratzke" userId="971be13ff4ee5ef6" providerId="LiveId" clId="{108DFFF4-437D-3C41-9384-50D8DC64CE2D}" dt="2020-10-13T13:37:28.745" v="2580" actId="20577"/>
          <ac:spMkLst>
            <pc:docMk/>
            <pc:sldMk cId="3954874297" sldId="412"/>
            <ac:spMk id="3" creationId="{54E3B28D-1C31-DB4A-A503-B7C315545185}"/>
          </ac:spMkLst>
        </pc:spChg>
        <pc:spChg chg="del">
          <ac:chgData name="Nane Kratzke" userId="971be13ff4ee5ef6" providerId="LiveId" clId="{108DFFF4-437D-3C41-9384-50D8DC64CE2D}" dt="2020-10-13T13:39:38.684" v="2606" actId="478"/>
          <ac:spMkLst>
            <pc:docMk/>
            <pc:sldMk cId="3954874297" sldId="412"/>
            <ac:spMk id="7" creationId="{0A6BA266-2E4A-5749-A5B6-97B02F85F398}"/>
          </ac:spMkLst>
        </pc:spChg>
        <pc:spChg chg="mod">
          <ac:chgData name="Nane Kratzke" userId="971be13ff4ee5ef6" providerId="LiveId" clId="{108DFFF4-437D-3C41-9384-50D8DC64CE2D}" dt="2020-10-13T14:12:30.607" v="3071" actId="14100"/>
          <ac:spMkLst>
            <pc:docMk/>
            <pc:sldMk cId="3954874297" sldId="412"/>
            <ac:spMk id="8" creationId="{D71C2A62-CCB4-7D4E-A83C-953F64D0ACBA}"/>
          </ac:spMkLst>
        </pc:spChg>
        <pc:spChg chg="del">
          <ac:chgData name="Nane Kratzke" userId="971be13ff4ee5ef6" providerId="LiveId" clId="{108DFFF4-437D-3C41-9384-50D8DC64CE2D}" dt="2020-10-13T13:38:49.058" v="2581" actId="478"/>
          <ac:spMkLst>
            <pc:docMk/>
            <pc:sldMk cId="3954874297" sldId="412"/>
            <ac:spMk id="9" creationId="{C33054FB-5848-EE4D-8FC6-AE77E2FB4D67}"/>
          </ac:spMkLst>
        </pc:spChg>
        <pc:spChg chg="del">
          <ac:chgData name="Nane Kratzke" userId="971be13ff4ee5ef6" providerId="LiveId" clId="{108DFFF4-437D-3C41-9384-50D8DC64CE2D}" dt="2020-10-13T13:39:35.678" v="2605" actId="478"/>
          <ac:spMkLst>
            <pc:docMk/>
            <pc:sldMk cId="3954874297" sldId="412"/>
            <ac:spMk id="10" creationId="{6EB62E46-8B37-6249-ACA4-336C6BEE2AB0}"/>
          </ac:spMkLst>
        </pc:spChg>
        <pc:spChg chg="del">
          <ac:chgData name="Nane Kratzke" userId="971be13ff4ee5ef6" providerId="LiveId" clId="{108DFFF4-437D-3C41-9384-50D8DC64CE2D}" dt="2020-10-13T13:38:51.614" v="2582" actId="478"/>
          <ac:spMkLst>
            <pc:docMk/>
            <pc:sldMk cId="3954874297" sldId="412"/>
            <ac:spMk id="11" creationId="{363AF9A9-DC21-E846-A2C1-FAFACF0A736E}"/>
          </ac:spMkLst>
        </pc:spChg>
        <pc:spChg chg="add mod">
          <ac:chgData name="Nane Kratzke" userId="971be13ff4ee5ef6" providerId="LiveId" clId="{108DFFF4-437D-3C41-9384-50D8DC64CE2D}" dt="2020-10-13T14:12:30.607" v="3071" actId="14100"/>
          <ac:spMkLst>
            <pc:docMk/>
            <pc:sldMk cId="3954874297" sldId="412"/>
            <ac:spMk id="12" creationId="{A9696AA4-E69C-E54C-AB7F-DED1FC0B7637}"/>
          </ac:spMkLst>
        </pc:spChg>
        <pc:spChg chg="add mod">
          <ac:chgData name="Nane Kratzke" userId="971be13ff4ee5ef6" providerId="LiveId" clId="{108DFFF4-437D-3C41-9384-50D8DC64CE2D}" dt="2020-10-13T14:19:11.753" v="3118" actId="20577"/>
          <ac:spMkLst>
            <pc:docMk/>
            <pc:sldMk cId="3954874297" sldId="412"/>
            <ac:spMk id="13" creationId="{8555400D-8E2C-CD43-AD05-C770BBAE3BFB}"/>
          </ac:spMkLst>
        </pc:spChg>
        <pc:spChg chg="add mod">
          <ac:chgData name="Nane Kratzke" userId="971be13ff4ee5ef6" providerId="LiveId" clId="{108DFFF4-437D-3C41-9384-50D8DC64CE2D}" dt="2020-10-13T14:18:40.466" v="3108" actId="20577"/>
          <ac:spMkLst>
            <pc:docMk/>
            <pc:sldMk cId="3954874297" sldId="412"/>
            <ac:spMk id="14" creationId="{228F660F-E76A-C447-9853-998BC310AD96}"/>
          </ac:spMkLst>
        </pc:spChg>
        <pc:spChg chg="add mod">
          <ac:chgData name="Nane Kratzke" userId="971be13ff4ee5ef6" providerId="LiveId" clId="{108DFFF4-437D-3C41-9384-50D8DC64CE2D}" dt="2020-10-13T14:18:35.831" v="3106" actId="20577"/>
          <ac:spMkLst>
            <pc:docMk/>
            <pc:sldMk cId="3954874297" sldId="412"/>
            <ac:spMk id="15" creationId="{C22166AA-19E3-E541-BDD2-1A0B3EDFABC2}"/>
          </ac:spMkLst>
        </pc:spChg>
        <pc:picChg chg="add mod">
          <ac:chgData name="Nane Kratzke" userId="971be13ff4ee5ef6" providerId="LiveId" clId="{108DFFF4-437D-3C41-9384-50D8DC64CE2D}" dt="2020-10-13T14:12:18.940" v="3070" actId="1076"/>
          <ac:picMkLst>
            <pc:docMk/>
            <pc:sldMk cId="3954874297" sldId="412"/>
            <ac:picMk id="4" creationId="{E6FB38CF-9D83-FA44-8978-834738F03100}"/>
          </ac:picMkLst>
        </pc:picChg>
        <pc:picChg chg="add mod">
          <ac:chgData name="Nane Kratzke" userId="971be13ff4ee5ef6" providerId="LiveId" clId="{108DFFF4-437D-3C41-9384-50D8DC64CE2D}" dt="2020-10-13T14:12:16.217" v="3069" actId="1076"/>
          <ac:picMkLst>
            <pc:docMk/>
            <pc:sldMk cId="3954874297" sldId="412"/>
            <ac:picMk id="6" creationId="{37B21DA8-DCEE-2B47-BF98-DA8B7883ED38}"/>
          </ac:picMkLst>
        </pc:picChg>
        <pc:picChg chg="add mod">
          <ac:chgData name="Nane Kratzke" userId="971be13ff4ee5ef6" providerId="LiveId" clId="{108DFFF4-437D-3C41-9384-50D8DC64CE2D}" dt="2020-10-13T14:12:10.726" v="3068" actId="1076"/>
          <ac:picMkLst>
            <pc:docMk/>
            <pc:sldMk cId="3954874297" sldId="412"/>
            <ac:picMk id="16" creationId="{E824C5DF-1081-224E-8951-9A68853A1FA7}"/>
          </ac:picMkLst>
        </pc:picChg>
        <pc:picChg chg="add mod">
          <ac:chgData name="Nane Kratzke" userId="971be13ff4ee5ef6" providerId="LiveId" clId="{108DFFF4-437D-3C41-9384-50D8DC64CE2D}" dt="2020-10-13T14:12:04.089" v="3067" actId="1076"/>
          <ac:picMkLst>
            <pc:docMk/>
            <pc:sldMk cId="3954874297" sldId="412"/>
            <ac:picMk id="17" creationId="{E1A408CD-3CD5-BE46-A5BC-9A26B2948084}"/>
          </ac:picMkLst>
        </pc:picChg>
        <pc:picChg chg="add mod">
          <ac:chgData name="Nane Kratzke" userId="971be13ff4ee5ef6" providerId="LiveId" clId="{108DFFF4-437D-3C41-9384-50D8DC64CE2D}" dt="2020-10-13T14:11:37.201" v="3062" actId="1076"/>
          <ac:picMkLst>
            <pc:docMk/>
            <pc:sldMk cId="3954874297" sldId="412"/>
            <ac:picMk id="18" creationId="{A22C60D0-BDD7-3644-BCEE-AC42737D9218}"/>
          </ac:picMkLst>
        </pc:picChg>
        <pc:picChg chg="add mod">
          <ac:chgData name="Nane Kratzke" userId="971be13ff4ee5ef6" providerId="LiveId" clId="{108DFFF4-437D-3C41-9384-50D8DC64CE2D}" dt="2020-10-13T14:15:28.185" v="3076" actId="1076"/>
          <ac:picMkLst>
            <pc:docMk/>
            <pc:sldMk cId="3954874297" sldId="412"/>
            <ac:picMk id="19" creationId="{F4AC6289-B3E9-A64E-8949-E2456F8848BF}"/>
          </ac:picMkLst>
        </pc:picChg>
      </pc:sldChg>
      <pc:sldChg chg="addSp delSp modSp add mod">
        <pc:chgData name="Nane Kratzke" userId="971be13ff4ee5ef6" providerId="LiveId" clId="{108DFFF4-437D-3C41-9384-50D8DC64CE2D}" dt="2020-10-13T14:14:44.298" v="3072" actId="14100"/>
        <pc:sldMkLst>
          <pc:docMk/>
          <pc:sldMk cId="1069362746" sldId="413"/>
        </pc:sldMkLst>
        <pc:spChg chg="del">
          <ac:chgData name="Nane Kratzke" userId="971be13ff4ee5ef6" providerId="LiveId" clId="{108DFFF4-437D-3C41-9384-50D8DC64CE2D}" dt="2020-10-13T14:02:08.602" v="2929" actId="478"/>
          <ac:spMkLst>
            <pc:docMk/>
            <pc:sldMk cId="1069362746" sldId="413"/>
            <ac:spMk id="2" creationId="{77ABE742-6360-4E4C-9A94-326833CA1289}"/>
          </ac:spMkLst>
        </pc:spChg>
        <pc:spChg chg="del">
          <ac:chgData name="Nane Kratzke" userId="971be13ff4ee5ef6" providerId="LiveId" clId="{108DFFF4-437D-3C41-9384-50D8DC64CE2D}" dt="2020-10-13T14:02:10.943" v="2930" actId="478"/>
          <ac:spMkLst>
            <pc:docMk/>
            <pc:sldMk cId="1069362746" sldId="413"/>
            <ac:spMk id="3" creationId="{3E47B6E9-B7DD-D543-A64F-217BC4559758}"/>
          </ac:spMkLst>
        </pc:spChg>
        <pc:spChg chg="add del">
          <ac:chgData name="Nane Kratzke" userId="971be13ff4ee5ef6" providerId="LiveId" clId="{108DFFF4-437D-3C41-9384-50D8DC64CE2D}" dt="2020-10-13T14:01:50.651" v="2927"/>
          <ac:spMkLst>
            <pc:docMk/>
            <pc:sldMk cId="1069362746" sldId="413"/>
            <ac:spMk id="4" creationId="{25A8D2CC-CE0B-994E-8BD6-85D639E8A548}"/>
          </ac:spMkLst>
        </pc:spChg>
        <pc:spChg chg="add mod">
          <ac:chgData name="Nane Kratzke" userId="971be13ff4ee5ef6" providerId="LiveId" clId="{108DFFF4-437D-3C41-9384-50D8DC64CE2D}" dt="2020-10-13T14:06:46.373" v="2997" actId="313"/>
          <ac:spMkLst>
            <pc:docMk/>
            <pc:sldMk cId="1069362746" sldId="413"/>
            <ac:spMk id="8" creationId="{BCC05823-687D-8345-9330-3457319A4491}"/>
          </ac:spMkLst>
        </pc:spChg>
        <pc:picChg chg="add del mod">
          <ac:chgData name="Nane Kratzke" userId="971be13ff4ee5ef6" providerId="LiveId" clId="{108DFFF4-437D-3C41-9384-50D8DC64CE2D}" dt="2020-10-13T14:01:27.112" v="2926"/>
          <ac:picMkLst>
            <pc:docMk/>
            <pc:sldMk cId="1069362746" sldId="413"/>
            <ac:picMk id="6" creationId="{D716CA9B-CCB0-3E46-834C-86E7EF01CDC3}"/>
          </ac:picMkLst>
        </pc:picChg>
        <pc:picChg chg="add mod">
          <ac:chgData name="Nane Kratzke" userId="971be13ff4ee5ef6" providerId="LiveId" clId="{108DFFF4-437D-3C41-9384-50D8DC64CE2D}" dt="2020-10-13T14:02:45.435" v="2935" actId="1076"/>
          <ac:picMkLst>
            <pc:docMk/>
            <pc:sldMk cId="1069362746" sldId="413"/>
            <ac:picMk id="7" creationId="{3DFE6AB8-23EE-C54C-B9A7-6103120F4F38}"/>
          </ac:picMkLst>
        </pc:picChg>
        <pc:picChg chg="add mod">
          <ac:chgData name="Nane Kratzke" userId="971be13ff4ee5ef6" providerId="LiveId" clId="{108DFFF4-437D-3C41-9384-50D8DC64CE2D}" dt="2020-10-13T14:14:44.298" v="3072" actId="14100"/>
          <ac:picMkLst>
            <pc:docMk/>
            <pc:sldMk cId="1069362746" sldId="413"/>
            <ac:picMk id="9" creationId="{02C5712B-FD6A-A54B-8139-18321C07FEDB}"/>
          </ac:picMkLst>
        </pc:picChg>
      </pc:sldChg>
      <pc:sldChg chg="addSp delSp modSp add mod">
        <pc:chgData name="Nane Kratzke" userId="971be13ff4ee5ef6" providerId="LiveId" clId="{108DFFF4-437D-3C41-9384-50D8DC64CE2D}" dt="2020-10-24T17:53:39.374" v="3529" actId="404"/>
        <pc:sldMkLst>
          <pc:docMk/>
          <pc:sldMk cId="1524889593" sldId="414"/>
        </pc:sldMkLst>
        <pc:spChg chg="mod">
          <ac:chgData name="Nane Kratzke" userId="971be13ff4ee5ef6" providerId="LiveId" clId="{108DFFF4-437D-3C41-9384-50D8DC64CE2D}" dt="2020-10-24T17:49:27.602" v="3207" actId="20577"/>
          <ac:spMkLst>
            <pc:docMk/>
            <pc:sldMk cId="1524889593" sldId="414"/>
            <ac:spMk id="2" creationId="{72C9234A-6C62-B24B-BAF3-91DE9183267E}"/>
          </ac:spMkLst>
        </pc:spChg>
        <pc:spChg chg="mod">
          <ac:chgData name="Nane Kratzke" userId="971be13ff4ee5ef6" providerId="LiveId" clId="{108DFFF4-437D-3C41-9384-50D8DC64CE2D}" dt="2020-10-24T17:49:34.831" v="3224" actId="20577"/>
          <ac:spMkLst>
            <pc:docMk/>
            <pc:sldMk cId="1524889593" sldId="414"/>
            <ac:spMk id="3" creationId="{4E29FD73-8C77-9B4E-8AE8-0373815C2247}"/>
          </ac:spMkLst>
        </pc:spChg>
        <pc:spChg chg="del">
          <ac:chgData name="Nane Kratzke" userId="971be13ff4ee5ef6" providerId="LiveId" clId="{108DFFF4-437D-3C41-9384-50D8DC64CE2D}" dt="2020-10-24T17:47:08.265" v="3122" actId="478"/>
          <ac:spMkLst>
            <pc:docMk/>
            <pc:sldMk cId="1524889593" sldId="414"/>
            <ac:spMk id="4" creationId="{564040E4-471F-C842-B55A-29E8BFB9AF82}"/>
          </ac:spMkLst>
        </pc:spChg>
        <pc:spChg chg="del">
          <ac:chgData name="Nane Kratzke" userId="971be13ff4ee5ef6" providerId="LiveId" clId="{108DFFF4-437D-3C41-9384-50D8DC64CE2D}" dt="2020-10-24T17:47:06.749" v="3121" actId="478"/>
          <ac:spMkLst>
            <pc:docMk/>
            <pc:sldMk cId="1524889593" sldId="414"/>
            <ac:spMk id="5" creationId="{DA1596C5-C2D9-B342-B7ED-D1D0D0353C73}"/>
          </ac:spMkLst>
        </pc:spChg>
        <pc:spChg chg="del">
          <ac:chgData name="Nane Kratzke" userId="971be13ff4ee5ef6" providerId="LiveId" clId="{108DFFF4-437D-3C41-9384-50D8DC64CE2D}" dt="2020-10-24T17:47:04.511" v="3120" actId="478"/>
          <ac:spMkLst>
            <pc:docMk/>
            <pc:sldMk cId="1524889593" sldId="414"/>
            <ac:spMk id="6" creationId="{29140718-5110-F540-8449-8EB14C5F15DF}"/>
          </ac:spMkLst>
        </pc:spChg>
        <pc:spChg chg="add mod">
          <ac:chgData name="Nane Kratzke" userId="971be13ff4ee5ef6" providerId="LiveId" clId="{108DFFF4-437D-3C41-9384-50D8DC64CE2D}" dt="2020-10-24T17:53:39.374" v="3529" actId="404"/>
          <ac:spMkLst>
            <pc:docMk/>
            <pc:sldMk cId="1524889593" sldId="414"/>
            <ac:spMk id="13" creationId="{3E7AE934-161F-4840-AEB5-5CBD7BBC19C3}"/>
          </ac:spMkLst>
        </pc:spChg>
        <pc:picChg chg="add del mod">
          <ac:chgData name="Nane Kratzke" userId="971be13ff4ee5ef6" providerId="LiveId" clId="{108DFFF4-437D-3C41-9384-50D8DC64CE2D}" dt="2020-10-24T17:47:12.957" v="3124" actId="478"/>
          <ac:picMkLst>
            <pc:docMk/>
            <pc:sldMk cId="1524889593" sldId="414"/>
            <ac:picMk id="8" creationId="{38CC48B8-D67B-A943-B5A5-0C05536D666C}"/>
          </ac:picMkLst>
        </pc:picChg>
        <pc:picChg chg="add del mod">
          <ac:chgData name="Nane Kratzke" userId="971be13ff4ee5ef6" providerId="LiveId" clId="{108DFFF4-437D-3C41-9384-50D8DC64CE2D}" dt="2020-10-24T17:47:45.010" v="3126" actId="478"/>
          <ac:picMkLst>
            <pc:docMk/>
            <pc:sldMk cId="1524889593" sldId="414"/>
            <ac:picMk id="9" creationId="{C348621A-AC2E-3D40-8AF8-C3CC8C7B4CAB}"/>
          </ac:picMkLst>
        </pc:picChg>
        <pc:picChg chg="add del mod">
          <ac:chgData name="Nane Kratzke" userId="971be13ff4ee5ef6" providerId="LiveId" clId="{108DFFF4-437D-3C41-9384-50D8DC64CE2D}" dt="2020-10-24T17:48:08.406" v="3132" actId="478"/>
          <ac:picMkLst>
            <pc:docMk/>
            <pc:sldMk cId="1524889593" sldId="414"/>
            <ac:picMk id="10" creationId="{3CD58D3A-1A4D-CC4A-A3B5-7715CB2ED92A}"/>
          </ac:picMkLst>
        </pc:picChg>
        <pc:picChg chg="add mod modCrop">
          <ac:chgData name="Nane Kratzke" userId="971be13ff4ee5ef6" providerId="LiveId" clId="{108DFFF4-437D-3C41-9384-50D8DC64CE2D}" dt="2020-10-24T17:49:41.062" v="3225" actId="1076"/>
          <ac:picMkLst>
            <pc:docMk/>
            <pc:sldMk cId="1524889593" sldId="414"/>
            <ac:picMk id="12" creationId="{423C8FB9-2F10-5B46-B55B-8D738C7A2C6E}"/>
          </ac:picMkLst>
        </pc:picChg>
      </pc:sldChg>
    </pc:docChg>
  </pc:docChgLst>
  <pc:docChgLst>
    <pc:chgData name="Nane Kratzke" userId="971be13ff4ee5ef6" providerId="LiveId" clId="{30A16626-CBD7-9842-B7C5-C08B460641EF}"/>
    <pc:docChg chg="undo custSel modSld">
      <pc:chgData name="Nane Kratzke" userId="971be13ff4ee5ef6" providerId="LiveId" clId="{30A16626-CBD7-9842-B7C5-C08B460641EF}" dt="2023-02-03T15:25:21.898" v="64" actId="478"/>
      <pc:docMkLst>
        <pc:docMk/>
      </pc:docMkLst>
      <pc:sldChg chg="addSp delSp modSp mod">
        <pc:chgData name="Nane Kratzke" userId="971be13ff4ee5ef6" providerId="LiveId" clId="{30A16626-CBD7-9842-B7C5-C08B460641EF}" dt="2023-02-03T15:24:55.877" v="62" actId="21"/>
        <pc:sldMkLst>
          <pc:docMk/>
          <pc:sldMk cId="2190178934" sldId="405"/>
        </pc:sldMkLst>
        <pc:spChg chg="add del mod">
          <ac:chgData name="Nane Kratzke" userId="971be13ff4ee5ef6" providerId="LiveId" clId="{30A16626-CBD7-9842-B7C5-C08B460641EF}" dt="2023-02-03T15:15:41.466" v="7" actId="478"/>
          <ac:spMkLst>
            <pc:docMk/>
            <pc:sldMk cId="2190178934" sldId="405"/>
            <ac:spMk id="5" creationId="{D17F914A-A966-82A6-9C77-2E4FAC1C591A}"/>
          </ac:spMkLst>
        </pc:spChg>
        <pc:spChg chg="add del mod">
          <ac:chgData name="Nane Kratzke" userId="971be13ff4ee5ef6" providerId="LiveId" clId="{30A16626-CBD7-9842-B7C5-C08B460641EF}" dt="2023-02-03T15:22:45.355" v="44" actId="478"/>
          <ac:spMkLst>
            <pc:docMk/>
            <pc:sldMk cId="2190178934" sldId="405"/>
            <ac:spMk id="9" creationId="{8B95DC56-DD30-C8AD-203A-1743E22D056B}"/>
          </ac:spMkLst>
        </pc:spChg>
        <pc:spChg chg="add del mod">
          <ac:chgData name="Nane Kratzke" userId="971be13ff4ee5ef6" providerId="LiveId" clId="{30A16626-CBD7-9842-B7C5-C08B460641EF}" dt="2023-02-03T15:24:55.877" v="62" actId="21"/>
          <ac:spMkLst>
            <pc:docMk/>
            <pc:sldMk cId="2190178934" sldId="405"/>
            <ac:spMk id="12" creationId="{C70CE456-A9CE-1E12-8D52-739E52A236BA}"/>
          </ac:spMkLst>
        </pc:spChg>
        <pc:picChg chg="add del mod modCrop">
          <ac:chgData name="Nane Kratzke" userId="971be13ff4ee5ef6" providerId="LiveId" clId="{30A16626-CBD7-9842-B7C5-C08B460641EF}" dt="2023-02-03T15:19:50.517" v="33" actId="478"/>
          <ac:picMkLst>
            <pc:docMk/>
            <pc:sldMk cId="2190178934" sldId="405"/>
            <ac:picMk id="7" creationId="{9BE0C0B5-DD32-BEEC-911F-ACD5DE4A386F}"/>
          </ac:picMkLst>
        </pc:picChg>
        <pc:picChg chg="add del mod">
          <ac:chgData name="Nane Kratzke" userId="971be13ff4ee5ef6" providerId="LiveId" clId="{30A16626-CBD7-9842-B7C5-C08B460641EF}" dt="2023-02-03T15:23:38.115" v="55" actId="478"/>
          <ac:picMkLst>
            <pc:docMk/>
            <pc:sldMk cId="2190178934" sldId="405"/>
            <ac:picMk id="11" creationId="{4713A99B-F692-4C15-005D-C5EF57F3240A}"/>
          </ac:picMkLst>
        </pc:picChg>
        <pc:picChg chg="del">
          <ac:chgData name="Nane Kratzke" userId="971be13ff4ee5ef6" providerId="LiveId" clId="{30A16626-CBD7-9842-B7C5-C08B460641EF}" dt="2023-02-03T15:14:13.527" v="0" actId="478"/>
          <ac:picMkLst>
            <pc:docMk/>
            <pc:sldMk cId="2190178934" sldId="405"/>
            <ac:picMk id="1030" creationId="{9BEC48CA-782B-9AAB-3E48-4D151DEDD5C3}"/>
          </ac:picMkLst>
        </pc:picChg>
      </pc:sldChg>
      <pc:sldChg chg="addSp delSp modSp mod">
        <pc:chgData name="Nane Kratzke" userId="971be13ff4ee5ef6" providerId="LiveId" clId="{30A16626-CBD7-9842-B7C5-C08B460641EF}" dt="2023-02-03T15:25:21.898" v="64" actId="478"/>
        <pc:sldMkLst>
          <pc:docMk/>
          <pc:sldMk cId="2487667598" sldId="432"/>
        </pc:sldMkLst>
        <pc:spChg chg="add del mod">
          <ac:chgData name="Nane Kratzke" userId="971be13ff4ee5ef6" providerId="LiveId" clId="{30A16626-CBD7-9842-B7C5-C08B460641EF}" dt="2023-02-03T15:25:21.898" v="64" actId="478"/>
          <ac:spMkLst>
            <pc:docMk/>
            <pc:sldMk cId="2487667598" sldId="432"/>
            <ac:spMk id="4" creationId="{1B319FFD-3FA7-DD54-BAB0-9FDB677A9450}"/>
          </ac:spMkLst>
        </pc:spChg>
      </pc:sldChg>
    </pc:docChg>
  </pc:docChgLst>
  <pc:docChgLst>
    <pc:chgData name="Nane Kratzke" userId="971be13ff4ee5ef6" providerId="LiveId" clId="{0ED1B0A6-B2BC-6740-817F-ED481B4C9D9C}"/>
    <pc:docChg chg="undo custSel modSld">
      <pc:chgData name="Nane Kratzke" userId="971be13ff4ee5ef6" providerId="LiveId" clId="{0ED1B0A6-B2BC-6740-817F-ED481B4C9D9C}" dt="2022-10-25T15:03:40.212" v="72"/>
      <pc:docMkLst>
        <pc:docMk/>
      </pc:docMkLst>
      <pc:sldChg chg="modSp mod">
        <pc:chgData name="Nane Kratzke" userId="971be13ff4ee5ef6" providerId="LiveId" clId="{0ED1B0A6-B2BC-6740-817F-ED481B4C9D9C}" dt="2022-10-17T06:53:52.789" v="1" actId="20577"/>
        <pc:sldMkLst>
          <pc:docMk/>
          <pc:sldMk cId="1810318989" sldId="317"/>
        </pc:sldMkLst>
        <pc:spChg chg="mod">
          <ac:chgData name="Nane Kratzke" userId="971be13ff4ee5ef6" providerId="LiveId" clId="{0ED1B0A6-B2BC-6740-817F-ED481B4C9D9C}" dt="2022-10-17T06:53:52.789" v="1" actId="20577"/>
          <ac:spMkLst>
            <pc:docMk/>
            <pc:sldMk cId="1810318989" sldId="317"/>
            <ac:spMk id="8" creationId="{D71C2A62-CCB4-7D4E-A83C-953F64D0ACBA}"/>
          </ac:spMkLst>
        </pc:spChg>
      </pc:sldChg>
      <pc:sldChg chg="addSp delSp modSp mod">
        <pc:chgData name="Nane Kratzke" userId="971be13ff4ee5ef6" providerId="LiveId" clId="{0ED1B0A6-B2BC-6740-817F-ED481B4C9D9C}" dt="2022-10-25T15:03:40.212" v="72"/>
        <pc:sldMkLst>
          <pc:docMk/>
          <pc:sldMk cId="2190178934" sldId="405"/>
        </pc:sldMkLst>
        <pc:picChg chg="add del mod">
          <ac:chgData name="Nane Kratzke" userId="971be13ff4ee5ef6" providerId="LiveId" clId="{0ED1B0A6-B2BC-6740-817F-ED481B4C9D9C}" dt="2022-10-25T14:49:15.541" v="4" actId="478"/>
          <ac:picMkLst>
            <pc:docMk/>
            <pc:sldMk cId="2190178934" sldId="405"/>
            <ac:picMk id="5" creationId="{72962F27-EFCE-F140-7B1B-149922C6B6B9}"/>
          </ac:picMkLst>
        </pc:picChg>
        <pc:picChg chg="add del mod">
          <ac:chgData name="Nane Kratzke" userId="971be13ff4ee5ef6" providerId="LiveId" clId="{0ED1B0A6-B2BC-6740-817F-ED481B4C9D9C}" dt="2022-10-25T14:54:32.553" v="32" actId="478"/>
          <ac:picMkLst>
            <pc:docMk/>
            <pc:sldMk cId="2190178934" sldId="405"/>
            <ac:picMk id="6" creationId="{618DCFAA-6D6A-9692-60CF-C6D4E1CB9680}"/>
          </ac:picMkLst>
        </pc:picChg>
        <pc:picChg chg="add del">
          <ac:chgData name="Nane Kratzke" userId="971be13ff4ee5ef6" providerId="LiveId" clId="{0ED1B0A6-B2BC-6740-817F-ED481B4C9D9C}" dt="2022-10-25T14:50:37.388" v="17" actId="478"/>
          <ac:picMkLst>
            <pc:docMk/>
            <pc:sldMk cId="2190178934" sldId="405"/>
            <ac:picMk id="7" creationId="{7762CF90-0F52-964F-69B1-D788218DF97A}"/>
          </ac:picMkLst>
        </pc:picChg>
        <pc:picChg chg="add del mod">
          <ac:chgData name="Nane Kratzke" userId="971be13ff4ee5ef6" providerId="LiveId" clId="{0ED1B0A6-B2BC-6740-817F-ED481B4C9D9C}" dt="2022-10-25T14:54:36.446" v="34" actId="478"/>
          <ac:picMkLst>
            <pc:docMk/>
            <pc:sldMk cId="2190178934" sldId="405"/>
            <ac:picMk id="9" creationId="{6C3581B7-B99F-211F-45E6-1E81E4CC11C2}"/>
          </ac:picMkLst>
        </pc:picChg>
        <pc:picChg chg="add del mod">
          <ac:chgData name="Nane Kratzke" userId="971be13ff4ee5ef6" providerId="LiveId" clId="{0ED1B0A6-B2BC-6740-817F-ED481B4C9D9C}" dt="2022-10-25T14:55:04.257" v="38" actId="478"/>
          <ac:picMkLst>
            <pc:docMk/>
            <pc:sldMk cId="2190178934" sldId="405"/>
            <ac:picMk id="10" creationId="{7235BEE3-38CF-15AC-5DCD-1D39D7BA4B07}"/>
          </ac:picMkLst>
        </pc:picChg>
        <pc:picChg chg="add del mod">
          <ac:chgData name="Nane Kratzke" userId="971be13ff4ee5ef6" providerId="LiveId" clId="{0ED1B0A6-B2BC-6740-817F-ED481B4C9D9C}" dt="2022-10-25T14:55:40.390" v="43"/>
          <ac:picMkLst>
            <pc:docMk/>
            <pc:sldMk cId="2190178934" sldId="405"/>
            <ac:picMk id="11" creationId="{B848C944-AD7F-38C9-3E32-A5D67C457E04}"/>
          </ac:picMkLst>
        </pc:picChg>
        <pc:picChg chg="add del mod">
          <ac:chgData name="Nane Kratzke" userId="971be13ff4ee5ef6" providerId="LiveId" clId="{0ED1B0A6-B2BC-6740-817F-ED481B4C9D9C}" dt="2022-10-25T14:59:46.181" v="56" actId="478"/>
          <ac:picMkLst>
            <pc:docMk/>
            <pc:sldMk cId="2190178934" sldId="405"/>
            <ac:picMk id="12" creationId="{FB630306-7FA9-5393-FE10-B205956C25DA}"/>
          </ac:picMkLst>
        </pc:picChg>
        <pc:picChg chg="add del mod">
          <ac:chgData name="Nane Kratzke" userId="971be13ff4ee5ef6" providerId="LiveId" clId="{0ED1B0A6-B2BC-6740-817F-ED481B4C9D9C}" dt="2022-10-25T15:00:12.530" v="62" actId="478"/>
          <ac:picMkLst>
            <pc:docMk/>
            <pc:sldMk cId="2190178934" sldId="405"/>
            <ac:picMk id="13" creationId="{9FFEBA3A-0535-4F0F-E136-CA7AB82A5941}"/>
          </ac:picMkLst>
        </pc:picChg>
        <pc:picChg chg="add mod">
          <ac:chgData name="Nane Kratzke" userId="971be13ff4ee5ef6" providerId="LiveId" clId="{0ED1B0A6-B2BC-6740-817F-ED481B4C9D9C}" dt="2022-10-25T15:03:40.212" v="72"/>
          <ac:picMkLst>
            <pc:docMk/>
            <pc:sldMk cId="2190178934" sldId="405"/>
            <ac:picMk id="14" creationId="{8E1889E2-B7B5-F0CF-9F06-4D9C5FF0F793}"/>
          </ac:picMkLst>
        </pc:picChg>
      </pc:sldChg>
    </pc:docChg>
  </pc:docChgLst>
  <pc:docChgLst>
    <pc:chgData name="Nane Kratzke" userId="971be13ff4ee5ef6" providerId="LiveId" clId="{B26ADDCD-D6C5-F94D-B36B-20D94C36594B}"/>
    <pc:docChg chg="custSel modSld">
      <pc:chgData name="Nane Kratzke" userId="971be13ff4ee5ef6" providerId="LiveId" clId="{B26ADDCD-D6C5-F94D-B36B-20D94C36594B}" dt="2021-03-16T07:29:45.166" v="230" actId="5736"/>
      <pc:docMkLst>
        <pc:docMk/>
      </pc:docMkLst>
      <pc:sldChg chg="addSp delSp modSp mod">
        <pc:chgData name="Nane Kratzke" userId="971be13ff4ee5ef6" providerId="LiveId" clId="{B26ADDCD-D6C5-F94D-B36B-20D94C36594B}" dt="2021-03-15T18:25:03.064" v="16" actId="207"/>
        <pc:sldMkLst>
          <pc:docMk/>
          <pc:sldMk cId="2120406402" sldId="297"/>
        </pc:sldMkLst>
        <pc:spChg chg="del">
          <ac:chgData name="Nane Kratzke" userId="971be13ff4ee5ef6" providerId="LiveId" clId="{B26ADDCD-D6C5-F94D-B36B-20D94C36594B}" dt="2021-03-15T18:23:33.392" v="1" actId="478"/>
          <ac:spMkLst>
            <pc:docMk/>
            <pc:sldMk cId="2120406402" sldId="297"/>
            <ac:spMk id="7" creationId="{E1C3C3FD-6144-BD40-835F-C1C0B2679577}"/>
          </ac:spMkLst>
        </pc:spChg>
        <pc:spChg chg="del">
          <ac:chgData name="Nane Kratzke" userId="971be13ff4ee5ef6" providerId="LiveId" clId="{B26ADDCD-D6C5-F94D-B36B-20D94C36594B}" dt="2021-03-15T18:23:33.392" v="1" actId="478"/>
          <ac:spMkLst>
            <pc:docMk/>
            <pc:sldMk cId="2120406402" sldId="297"/>
            <ac:spMk id="8" creationId="{EA9BA2B8-2AB3-D44F-A1D1-1A908056FACE}"/>
          </ac:spMkLst>
        </pc:spChg>
        <pc:spChg chg="del">
          <ac:chgData name="Nane Kratzke" userId="971be13ff4ee5ef6" providerId="LiveId" clId="{B26ADDCD-D6C5-F94D-B36B-20D94C36594B}" dt="2021-03-15T18:23:33.392" v="1" actId="478"/>
          <ac:spMkLst>
            <pc:docMk/>
            <pc:sldMk cId="2120406402" sldId="297"/>
            <ac:spMk id="9" creationId="{954EDDC7-1985-8247-AB89-2ADFBB03B4F4}"/>
          </ac:spMkLst>
        </pc:spChg>
        <pc:spChg chg="del">
          <ac:chgData name="Nane Kratzke" userId="971be13ff4ee5ef6" providerId="LiveId" clId="{B26ADDCD-D6C5-F94D-B36B-20D94C36594B}" dt="2021-03-15T18:23:33.392" v="1" actId="478"/>
          <ac:spMkLst>
            <pc:docMk/>
            <pc:sldMk cId="2120406402" sldId="297"/>
            <ac:spMk id="10" creationId="{7709CCC9-400E-274B-A69A-1955CB1187BB}"/>
          </ac:spMkLst>
        </pc:spChg>
        <pc:spChg chg="del">
          <ac:chgData name="Nane Kratzke" userId="971be13ff4ee5ef6" providerId="LiveId" clId="{B26ADDCD-D6C5-F94D-B36B-20D94C36594B}" dt="2021-03-15T18:23:33.392" v="1" actId="478"/>
          <ac:spMkLst>
            <pc:docMk/>
            <pc:sldMk cId="2120406402" sldId="297"/>
            <ac:spMk id="11" creationId="{73AC1E54-CF11-5E40-A642-499C3BC75946}"/>
          </ac:spMkLst>
        </pc:spChg>
        <pc:spChg chg="del">
          <ac:chgData name="Nane Kratzke" userId="971be13ff4ee5ef6" providerId="LiveId" clId="{B26ADDCD-D6C5-F94D-B36B-20D94C36594B}" dt="2021-03-15T18:23:33.392" v="1" actId="478"/>
          <ac:spMkLst>
            <pc:docMk/>
            <pc:sldMk cId="2120406402" sldId="297"/>
            <ac:spMk id="12" creationId="{B9546903-3A89-044B-AA0C-9D307E1E01A8}"/>
          </ac:spMkLst>
        </pc:spChg>
        <pc:spChg chg="add mod">
          <ac:chgData name="Nane Kratzke" userId="971be13ff4ee5ef6" providerId="LiveId" clId="{B26ADDCD-D6C5-F94D-B36B-20D94C36594B}" dt="2021-03-15T18:25:03.064" v="16" actId="207"/>
          <ac:spMkLst>
            <pc:docMk/>
            <pc:sldMk cId="2120406402" sldId="297"/>
            <ac:spMk id="13" creationId="{575D85F2-AB9A-BF48-A459-4D48C01DEBB1}"/>
          </ac:spMkLst>
        </pc:spChg>
        <pc:spChg chg="add mod">
          <ac:chgData name="Nane Kratzke" userId="971be13ff4ee5ef6" providerId="LiveId" clId="{B26ADDCD-D6C5-F94D-B36B-20D94C36594B}" dt="2021-03-15T18:24:52.764" v="15" actId="207"/>
          <ac:spMkLst>
            <pc:docMk/>
            <pc:sldMk cId="2120406402" sldId="297"/>
            <ac:spMk id="14" creationId="{8E79C89F-70C2-2A44-AA3F-17B653DB2AB5}"/>
          </ac:spMkLst>
        </pc:spChg>
        <pc:spChg chg="add mod">
          <ac:chgData name="Nane Kratzke" userId="971be13ff4ee5ef6" providerId="LiveId" clId="{B26ADDCD-D6C5-F94D-B36B-20D94C36594B}" dt="2021-03-15T18:24:52.764" v="15" actId="207"/>
          <ac:spMkLst>
            <pc:docMk/>
            <pc:sldMk cId="2120406402" sldId="297"/>
            <ac:spMk id="15" creationId="{252E4BB2-C09E-3245-8979-A7473802470A}"/>
          </ac:spMkLst>
        </pc:spChg>
        <pc:spChg chg="add mod">
          <ac:chgData name="Nane Kratzke" userId="971be13ff4ee5ef6" providerId="LiveId" clId="{B26ADDCD-D6C5-F94D-B36B-20D94C36594B}" dt="2021-03-15T18:24:52.764" v="15" actId="207"/>
          <ac:spMkLst>
            <pc:docMk/>
            <pc:sldMk cId="2120406402" sldId="297"/>
            <ac:spMk id="16" creationId="{ACA85333-2C43-7E45-97E8-8CF9DF9CB579}"/>
          </ac:spMkLst>
        </pc:spChg>
        <pc:spChg chg="add mod">
          <ac:chgData name="Nane Kratzke" userId="971be13ff4ee5ef6" providerId="LiveId" clId="{B26ADDCD-D6C5-F94D-B36B-20D94C36594B}" dt="2021-03-15T18:24:52.764" v="15" actId="207"/>
          <ac:spMkLst>
            <pc:docMk/>
            <pc:sldMk cId="2120406402" sldId="297"/>
            <ac:spMk id="17" creationId="{75965C5A-5B82-1E4D-96FE-D71B97E02F82}"/>
          </ac:spMkLst>
        </pc:spChg>
        <pc:spChg chg="add mod">
          <ac:chgData name="Nane Kratzke" userId="971be13ff4ee5ef6" providerId="LiveId" clId="{B26ADDCD-D6C5-F94D-B36B-20D94C36594B}" dt="2021-03-15T18:24:28.891" v="11" actId="404"/>
          <ac:spMkLst>
            <pc:docMk/>
            <pc:sldMk cId="2120406402" sldId="297"/>
            <ac:spMk id="18" creationId="{DB6176CB-C5CB-C040-B58F-A1BEC6278A41}"/>
          </ac:spMkLst>
        </pc:spChg>
        <pc:spChg chg="del">
          <ac:chgData name="Nane Kratzke" userId="971be13ff4ee5ef6" providerId="LiveId" clId="{B26ADDCD-D6C5-F94D-B36B-20D94C36594B}" dt="2021-03-15T18:23:33.392" v="1" actId="478"/>
          <ac:spMkLst>
            <pc:docMk/>
            <pc:sldMk cId="2120406402" sldId="297"/>
            <ac:spMk id="19" creationId="{940ADAA2-F88E-0740-9D2F-8D92991E8127}"/>
          </ac:spMkLst>
        </pc:spChg>
        <pc:spChg chg="add mod">
          <ac:chgData name="Nane Kratzke" userId="971be13ff4ee5ef6" providerId="LiveId" clId="{B26ADDCD-D6C5-F94D-B36B-20D94C36594B}" dt="2021-03-15T18:24:52.764" v="15" actId="207"/>
          <ac:spMkLst>
            <pc:docMk/>
            <pc:sldMk cId="2120406402" sldId="297"/>
            <ac:spMk id="20" creationId="{A2914D16-E03D-274E-B879-3F34EC1ECB51}"/>
          </ac:spMkLst>
        </pc:spChg>
        <pc:spChg chg="add mod">
          <ac:chgData name="Nane Kratzke" userId="971be13ff4ee5ef6" providerId="LiveId" clId="{B26ADDCD-D6C5-F94D-B36B-20D94C36594B}" dt="2021-03-15T18:24:32.581" v="12" actId="404"/>
          <ac:spMkLst>
            <pc:docMk/>
            <pc:sldMk cId="2120406402" sldId="297"/>
            <ac:spMk id="21" creationId="{93FBBC16-532E-8F4E-A6B1-49D8F083A5DF}"/>
          </ac:spMkLst>
        </pc:spChg>
        <pc:spChg chg="add mod">
          <ac:chgData name="Nane Kratzke" userId="971be13ff4ee5ef6" providerId="LiveId" clId="{B26ADDCD-D6C5-F94D-B36B-20D94C36594B}" dt="2021-03-15T18:24:36.744" v="13" actId="404"/>
          <ac:spMkLst>
            <pc:docMk/>
            <pc:sldMk cId="2120406402" sldId="297"/>
            <ac:spMk id="22" creationId="{435430CA-249E-A94C-9E9B-8EC34E9D063B}"/>
          </ac:spMkLst>
        </pc:spChg>
        <pc:spChg chg="add mod">
          <ac:chgData name="Nane Kratzke" userId="971be13ff4ee5ef6" providerId="LiveId" clId="{B26ADDCD-D6C5-F94D-B36B-20D94C36594B}" dt="2021-03-15T18:24:42.034" v="14" actId="404"/>
          <ac:spMkLst>
            <pc:docMk/>
            <pc:sldMk cId="2120406402" sldId="297"/>
            <ac:spMk id="23" creationId="{1CD7DB56-480D-054D-93B5-B75DFC428688}"/>
          </ac:spMkLst>
        </pc:spChg>
        <pc:spChg chg="add mod">
          <ac:chgData name="Nane Kratzke" userId="971be13ff4ee5ef6" providerId="LiveId" clId="{B26ADDCD-D6C5-F94D-B36B-20D94C36594B}" dt="2021-03-15T18:23:34.409" v="2"/>
          <ac:spMkLst>
            <pc:docMk/>
            <pc:sldMk cId="2120406402" sldId="297"/>
            <ac:spMk id="24" creationId="{1001CEE1-E4D8-9B4D-8089-E996B2249411}"/>
          </ac:spMkLst>
        </pc:spChg>
      </pc:sldChg>
      <pc:sldChg chg="modSp">
        <pc:chgData name="Nane Kratzke" userId="971be13ff4ee5ef6" providerId="LiveId" clId="{B26ADDCD-D6C5-F94D-B36B-20D94C36594B}" dt="2021-03-16T07:29:45.166" v="230" actId="5736"/>
        <pc:sldMkLst>
          <pc:docMk/>
          <pc:sldMk cId="1294144060" sldId="334"/>
        </pc:sldMkLst>
        <pc:graphicFrameChg chg="mod">
          <ac:chgData name="Nane Kratzke" userId="971be13ff4ee5ef6" providerId="LiveId" clId="{B26ADDCD-D6C5-F94D-B36B-20D94C36594B}" dt="2021-03-16T07:29:45.166" v="230" actId="5736"/>
          <ac:graphicFrameMkLst>
            <pc:docMk/>
            <pc:sldMk cId="1294144060" sldId="334"/>
            <ac:graphicFrameMk id="8" creationId="{7CDAFEAC-28E8-914B-B806-9761C5B93FEA}"/>
          </ac:graphicFrameMkLst>
        </pc:graphicFrameChg>
      </pc:sldChg>
      <pc:sldChg chg="modSp">
        <pc:chgData name="Nane Kratzke" userId="971be13ff4ee5ef6" providerId="LiveId" clId="{B26ADDCD-D6C5-F94D-B36B-20D94C36594B}" dt="2021-03-15T18:22:58.522" v="0"/>
        <pc:sldMkLst>
          <pc:docMk/>
          <pc:sldMk cId="2190178934" sldId="405"/>
        </pc:sldMkLst>
        <pc:spChg chg="mod">
          <ac:chgData name="Nane Kratzke" userId="971be13ff4ee5ef6" providerId="LiveId" clId="{B26ADDCD-D6C5-F94D-B36B-20D94C36594B}" dt="2021-03-15T18:22:58.522" v="0"/>
          <ac:spMkLst>
            <pc:docMk/>
            <pc:sldMk cId="2190178934" sldId="405"/>
            <ac:spMk id="8" creationId="{6DAA361C-189A-2E41-8E2F-D004F318335C}"/>
          </ac:spMkLst>
        </pc:spChg>
      </pc:sldChg>
    </pc:docChg>
  </pc:docChgLst>
  <pc:docChgLst>
    <pc:chgData name="Nane Kratzke" userId="971be13ff4ee5ef6" providerId="LiveId" clId="{E6E2CD71-EBDA-2740-8287-1D48D75DCEAC}"/>
    <pc:docChg chg="modSld">
      <pc:chgData name="Nane Kratzke" userId="971be13ff4ee5ef6" providerId="LiveId" clId="{E6E2CD71-EBDA-2740-8287-1D48D75DCEAC}" dt="2022-12-01T06:44:35.132" v="39" actId="1076"/>
      <pc:docMkLst>
        <pc:docMk/>
      </pc:docMkLst>
      <pc:sldChg chg="addSp delSp modSp mod">
        <pc:chgData name="Nane Kratzke" userId="971be13ff4ee5ef6" providerId="LiveId" clId="{E6E2CD71-EBDA-2740-8287-1D48D75DCEAC}" dt="2022-12-01T06:44:35.132" v="39" actId="1076"/>
        <pc:sldMkLst>
          <pc:docMk/>
          <pc:sldMk cId="2190178934" sldId="405"/>
        </pc:sldMkLst>
        <pc:spChg chg="mod">
          <ac:chgData name="Nane Kratzke" userId="971be13ff4ee5ef6" providerId="LiveId" clId="{E6E2CD71-EBDA-2740-8287-1D48D75DCEAC}" dt="2022-12-01T06:40:37.956" v="21" actId="14100"/>
          <ac:spMkLst>
            <pc:docMk/>
            <pc:sldMk cId="2190178934" sldId="405"/>
            <ac:spMk id="2" creationId="{4A0205DE-083B-2543-A49A-E6E6552164F2}"/>
          </ac:spMkLst>
        </pc:spChg>
        <pc:picChg chg="add del mod">
          <ac:chgData name="Nane Kratzke" userId="971be13ff4ee5ef6" providerId="LiveId" clId="{E6E2CD71-EBDA-2740-8287-1D48D75DCEAC}" dt="2022-12-01T06:41:51.780" v="23" actId="478"/>
          <ac:picMkLst>
            <pc:docMk/>
            <pc:sldMk cId="2190178934" sldId="405"/>
            <ac:picMk id="1026" creationId="{17818658-0A74-9AB2-568C-25B69FD9A5B8}"/>
          </ac:picMkLst>
        </pc:picChg>
        <pc:picChg chg="add del mod">
          <ac:chgData name="Nane Kratzke" userId="971be13ff4ee5ef6" providerId="LiveId" clId="{E6E2CD71-EBDA-2740-8287-1D48D75DCEAC}" dt="2022-12-01T06:44:14.229" v="34" actId="478"/>
          <ac:picMkLst>
            <pc:docMk/>
            <pc:sldMk cId="2190178934" sldId="405"/>
            <ac:picMk id="1028" creationId="{313DE651-330E-A62F-F6BC-C1A23722AFF2}"/>
          </ac:picMkLst>
        </pc:picChg>
        <pc:picChg chg="add mod">
          <ac:chgData name="Nane Kratzke" userId="971be13ff4ee5ef6" providerId="LiveId" clId="{E6E2CD71-EBDA-2740-8287-1D48D75DCEAC}" dt="2022-12-01T06:44:35.132" v="39" actId="1076"/>
          <ac:picMkLst>
            <pc:docMk/>
            <pc:sldMk cId="2190178934" sldId="405"/>
            <ac:picMk id="1030" creationId="{9BEC48CA-782B-9AAB-3E48-4D151DEDD5C3}"/>
          </ac:picMkLst>
        </pc:picChg>
      </pc:sldChg>
    </pc:docChg>
  </pc:docChgLst>
  <pc:docChgLst>
    <pc:chgData name="Nane Kratzke" userId="971be13ff4ee5ef6" providerId="LiveId" clId="{D4092D49-8368-8649-9638-D4CB01E2D6C2}"/>
    <pc:docChg chg="undo custSel mod addSld modSld">
      <pc:chgData name="Nane Kratzke" userId="971be13ff4ee5ef6" providerId="LiveId" clId="{D4092D49-8368-8649-9638-D4CB01E2D6C2}" dt="2020-04-21T17:39:37.612" v="154"/>
      <pc:docMkLst>
        <pc:docMk/>
      </pc:docMkLst>
      <pc:sldChg chg="modSp">
        <pc:chgData name="Nane Kratzke" userId="971be13ff4ee5ef6" providerId="LiveId" clId="{D4092D49-8368-8649-9638-D4CB01E2D6C2}" dt="2020-04-21T12:35:38.164" v="56" actId="1076"/>
        <pc:sldMkLst>
          <pc:docMk/>
          <pc:sldMk cId="3160114887" sldId="301"/>
        </pc:sldMkLst>
        <pc:spChg chg="mod">
          <ac:chgData name="Nane Kratzke" userId="971be13ff4ee5ef6" providerId="LiveId" clId="{D4092D49-8368-8649-9638-D4CB01E2D6C2}" dt="2020-04-21T12:35:38.164" v="56" actId="1076"/>
          <ac:spMkLst>
            <pc:docMk/>
            <pc:sldMk cId="3160114887" sldId="301"/>
            <ac:spMk id="6" creationId="{63554B9D-17DA-564C-9C40-E4F0068405B5}"/>
          </ac:spMkLst>
        </pc:spChg>
      </pc:sldChg>
      <pc:sldChg chg="modSp">
        <pc:chgData name="Nane Kratzke" userId="971be13ff4ee5ef6" providerId="LiveId" clId="{D4092D49-8368-8649-9638-D4CB01E2D6C2}" dt="2020-04-21T12:38:32.924" v="59" actId="20577"/>
        <pc:sldMkLst>
          <pc:docMk/>
          <pc:sldMk cId="1375900042" sldId="305"/>
        </pc:sldMkLst>
        <pc:spChg chg="mod">
          <ac:chgData name="Nane Kratzke" userId="971be13ff4ee5ef6" providerId="LiveId" clId="{D4092D49-8368-8649-9638-D4CB01E2D6C2}" dt="2020-04-21T12:38:32.924" v="59" actId="20577"/>
          <ac:spMkLst>
            <pc:docMk/>
            <pc:sldMk cId="1375900042" sldId="305"/>
            <ac:spMk id="8" creationId="{418D0296-98A9-DD40-A58F-2DF9A74E5075}"/>
          </ac:spMkLst>
        </pc:spChg>
      </pc:sldChg>
      <pc:sldChg chg="modSp">
        <pc:chgData name="Nane Kratzke" userId="971be13ff4ee5ef6" providerId="LiveId" clId="{D4092D49-8368-8649-9638-D4CB01E2D6C2}" dt="2020-04-21T12:39:42.084" v="63" actId="20577"/>
        <pc:sldMkLst>
          <pc:docMk/>
          <pc:sldMk cId="2872093213" sldId="306"/>
        </pc:sldMkLst>
        <pc:spChg chg="mod">
          <ac:chgData name="Nane Kratzke" userId="971be13ff4ee5ef6" providerId="LiveId" clId="{D4092D49-8368-8649-9638-D4CB01E2D6C2}" dt="2020-04-21T12:39:42.084" v="63" actId="20577"/>
          <ac:spMkLst>
            <pc:docMk/>
            <pc:sldMk cId="2872093213" sldId="306"/>
            <ac:spMk id="6" creationId="{DE40C308-E011-0545-9C0E-9B5FAFC66BAC}"/>
          </ac:spMkLst>
        </pc:spChg>
      </pc:sldChg>
      <pc:sldChg chg="modSp">
        <pc:chgData name="Nane Kratzke" userId="971be13ff4ee5ef6" providerId="LiveId" clId="{D4092D49-8368-8649-9638-D4CB01E2D6C2}" dt="2020-04-21T12:42:55.570" v="76" actId="1076"/>
        <pc:sldMkLst>
          <pc:docMk/>
          <pc:sldMk cId="1497391434" sldId="308"/>
        </pc:sldMkLst>
        <pc:spChg chg="mod">
          <ac:chgData name="Nane Kratzke" userId="971be13ff4ee5ef6" providerId="LiveId" clId="{D4092D49-8368-8649-9638-D4CB01E2D6C2}" dt="2020-04-21T12:42:51.272" v="75" actId="20577"/>
          <ac:spMkLst>
            <pc:docMk/>
            <pc:sldMk cId="1497391434" sldId="308"/>
            <ac:spMk id="2" creationId="{CC0EE52A-AE99-8C4B-8CC8-96D6CBFCA677}"/>
          </ac:spMkLst>
        </pc:spChg>
        <pc:spChg chg="mod">
          <ac:chgData name="Nane Kratzke" userId="971be13ff4ee5ef6" providerId="LiveId" clId="{D4092D49-8368-8649-9638-D4CB01E2D6C2}" dt="2020-04-21T12:42:55.570" v="76" actId="1076"/>
          <ac:spMkLst>
            <pc:docMk/>
            <pc:sldMk cId="1497391434" sldId="308"/>
            <ac:spMk id="11" creationId="{756C4421-6CA6-E244-B327-FD2366CAF693}"/>
          </ac:spMkLst>
        </pc:spChg>
      </pc:sldChg>
      <pc:sldChg chg="modSp">
        <pc:chgData name="Nane Kratzke" userId="971be13ff4ee5ef6" providerId="LiveId" clId="{D4092D49-8368-8649-9638-D4CB01E2D6C2}" dt="2020-04-21T12:46:06.854" v="78" actId="1076"/>
        <pc:sldMkLst>
          <pc:docMk/>
          <pc:sldMk cId="2087864261" sldId="309"/>
        </pc:sldMkLst>
        <pc:spChg chg="mod">
          <ac:chgData name="Nane Kratzke" userId="971be13ff4ee5ef6" providerId="LiveId" clId="{D4092D49-8368-8649-9638-D4CB01E2D6C2}" dt="2020-04-21T12:45:57.256" v="77" actId="1076"/>
          <ac:spMkLst>
            <pc:docMk/>
            <pc:sldMk cId="2087864261" sldId="309"/>
            <ac:spMk id="9" creationId="{F74A5389-6A58-9C41-82A6-22C5F1E5A018}"/>
          </ac:spMkLst>
        </pc:spChg>
        <pc:spChg chg="mod">
          <ac:chgData name="Nane Kratzke" userId="971be13ff4ee5ef6" providerId="LiveId" clId="{D4092D49-8368-8649-9638-D4CB01E2D6C2}" dt="2020-04-21T12:46:06.854" v="78" actId="1076"/>
          <ac:spMkLst>
            <pc:docMk/>
            <pc:sldMk cId="2087864261" sldId="309"/>
            <ac:spMk id="10" creationId="{C5A839D0-8F59-724D-B870-983A58BDD5B9}"/>
          </ac:spMkLst>
        </pc:spChg>
        <pc:cxnChg chg="mod">
          <ac:chgData name="Nane Kratzke" userId="971be13ff4ee5ef6" providerId="LiveId" clId="{D4092D49-8368-8649-9638-D4CB01E2D6C2}" dt="2020-04-21T12:46:06.854" v="78" actId="1076"/>
          <ac:cxnSpMkLst>
            <pc:docMk/>
            <pc:sldMk cId="2087864261" sldId="309"/>
            <ac:cxnSpMk id="8" creationId="{5FFE89FD-B5BF-3F47-A0FB-C9E4D005658A}"/>
          </ac:cxnSpMkLst>
        </pc:cxnChg>
      </pc:sldChg>
      <pc:sldChg chg="modSp">
        <pc:chgData name="Nane Kratzke" userId="971be13ff4ee5ef6" providerId="LiveId" clId="{D4092D49-8368-8649-9638-D4CB01E2D6C2}" dt="2020-04-21T12:46:55.375" v="80" actId="1076"/>
        <pc:sldMkLst>
          <pc:docMk/>
          <pc:sldMk cId="659030529" sldId="310"/>
        </pc:sldMkLst>
        <pc:spChg chg="mod">
          <ac:chgData name="Nane Kratzke" userId="971be13ff4ee5ef6" providerId="LiveId" clId="{D4092D49-8368-8649-9638-D4CB01E2D6C2}" dt="2020-04-21T12:46:55.375" v="80" actId="1076"/>
          <ac:spMkLst>
            <pc:docMk/>
            <pc:sldMk cId="659030529" sldId="310"/>
            <ac:spMk id="72" creationId="{A74B3943-9765-864B-ADE2-DEEC94DC5419}"/>
          </ac:spMkLst>
        </pc:spChg>
      </pc:sldChg>
      <pc:sldChg chg="modSp add">
        <pc:chgData name="Nane Kratzke" userId="971be13ff4ee5ef6" providerId="LiveId" clId="{D4092D49-8368-8649-9638-D4CB01E2D6C2}" dt="2020-04-21T12:54:22.855" v="116"/>
        <pc:sldMkLst>
          <pc:docMk/>
          <pc:sldMk cId="4133389408" sldId="312"/>
        </pc:sldMkLst>
        <pc:graphicFrameChg chg="mod">
          <ac:chgData name="Nane Kratzke" userId="971be13ff4ee5ef6" providerId="LiveId" clId="{D4092D49-8368-8649-9638-D4CB01E2D6C2}" dt="2020-04-21T12:54:22.855" v="116"/>
          <ac:graphicFrameMkLst>
            <pc:docMk/>
            <pc:sldMk cId="4133389408" sldId="312"/>
            <ac:graphicFrameMk id="6" creationId="{8D55A318-763F-3C4F-8A0F-70BDC6D3ED7E}"/>
          </ac:graphicFrameMkLst>
        </pc:graphicFrameChg>
      </pc:sldChg>
      <pc:sldChg chg="addSp delSp modSp add">
        <pc:chgData name="Nane Kratzke" userId="971be13ff4ee5ef6" providerId="LiveId" clId="{D4092D49-8368-8649-9638-D4CB01E2D6C2}" dt="2020-04-21T14:46:46.846" v="152"/>
        <pc:sldMkLst>
          <pc:docMk/>
          <pc:sldMk cId="622479483" sldId="313"/>
        </pc:sldMkLst>
        <pc:spChg chg="del">
          <ac:chgData name="Nane Kratzke" userId="971be13ff4ee5ef6" providerId="LiveId" clId="{D4092D49-8368-8649-9638-D4CB01E2D6C2}" dt="2020-04-21T13:35:12.983" v="118"/>
          <ac:spMkLst>
            <pc:docMk/>
            <pc:sldMk cId="622479483" sldId="313"/>
            <ac:spMk id="4" creationId="{553035DB-5B55-E24C-88A6-EC057790CA8A}"/>
          </ac:spMkLst>
        </pc:spChg>
        <pc:spChg chg="add mod">
          <ac:chgData name="Nane Kratzke" userId="971be13ff4ee5ef6" providerId="LiveId" clId="{D4092D49-8368-8649-9638-D4CB01E2D6C2}" dt="2020-04-21T14:46:46.846" v="152"/>
          <ac:spMkLst>
            <pc:docMk/>
            <pc:sldMk cId="622479483" sldId="313"/>
            <ac:spMk id="7" creationId="{06B55656-602E-4C46-A301-E7DBD0E7B02A}"/>
          </ac:spMkLst>
        </pc:spChg>
        <pc:picChg chg="add mod">
          <ac:chgData name="Nane Kratzke" userId="971be13ff4ee5ef6" providerId="LiveId" clId="{D4092D49-8368-8649-9638-D4CB01E2D6C2}" dt="2020-04-21T13:50:36.228" v="131" actId="1076"/>
          <ac:picMkLst>
            <pc:docMk/>
            <pc:sldMk cId="622479483" sldId="313"/>
            <ac:picMk id="6" creationId="{A2100B63-73FB-074C-A707-73A8A48BE81C}"/>
          </ac:picMkLst>
        </pc:picChg>
      </pc:sldChg>
      <pc:sldChg chg="addSp delSp modSp add">
        <pc:chgData name="Nane Kratzke" userId="971be13ff4ee5ef6" providerId="LiveId" clId="{D4092D49-8368-8649-9638-D4CB01E2D6C2}" dt="2020-04-21T14:46:29.989" v="150" actId="1076"/>
        <pc:sldMkLst>
          <pc:docMk/>
          <pc:sldMk cId="1603787490" sldId="314"/>
        </pc:sldMkLst>
        <pc:spChg chg="del mod">
          <ac:chgData name="Nane Kratzke" userId="971be13ff4ee5ef6" providerId="LiveId" clId="{D4092D49-8368-8649-9638-D4CB01E2D6C2}" dt="2020-04-21T13:38:38.798" v="123"/>
          <ac:spMkLst>
            <pc:docMk/>
            <pc:sldMk cId="1603787490" sldId="314"/>
            <ac:spMk id="4" creationId="{3474E672-29ED-114E-BBD4-396FA3E78B73}"/>
          </ac:spMkLst>
        </pc:spChg>
        <pc:spChg chg="add mod">
          <ac:chgData name="Nane Kratzke" userId="971be13ff4ee5ef6" providerId="LiveId" clId="{D4092D49-8368-8649-9638-D4CB01E2D6C2}" dt="2020-04-21T14:46:29.989" v="150" actId="1076"/>
          <ac:spMkLst>
            <pc:docMk/>
            <pc:sldMk cId="1603787490" sldId="314"/>
            <ac:spMk id="7" creationId="{1C2B195D-6C96-2243-B95B-AE0440CE86F3}"/>
          </ac:spMkLst>
        </pc:spChg>
        <pc:picChg chg="add mod">
          <ac:chgData name="Nane Kratzke" userId="971be13ff4ee5ef6" providerId="LiveId" clId="{D4092D49-8368-8649-9638-D4CB01E2D6C2}" dt="2020-04-21T13:38:38.798" v="123"/>
          <ac:picMkLst>
            <pc:docMk/>
            <pc:sldMk cId="1603787490" sldId="314"/>
            <ac:picMk id="6" creationId="{2A3F069F-9779-774C-B0AC-8B67B294FEBF}"/>
          </ac:picMkLst>
        </pc:picChg>
      </pc:sldChg>
      <pc:sldChg chg="addSp delSp modSp add mod modClrScheme chgLayout">
        <pc:chgData name="Nane Kratzke" userId="971be13ff4ee5ef6" providerId="LiveId" clId="{D4092D49-8368-8649-9638-D4CB01E2D6C2}" dt="2020-04-21T13:42:17.051" v="128" actId="26606"/>
        <pc:sldMkLst>
          <pc:docMk/>
          <pc:sldMk cId="3247140418" sldId="315"/>
        </pc:sldMkLst>
        <pc:spChg chg="add del">
          <ac:chgData name="Nane Kratzke" userId="971be13ff4ee5ef6" providerId="LiveId" clId="{D4092D49-8368-8649-9638-D4CB01E2D6C2}" dt="2020-04-21T13:42:17.051" v="128" actId="26606"/>
          <ac:spMkLst>
            <pc:docMk/>
            <pc:sldMk cId="3247140418" sldId="315"/>
            <ac:spMk id="2" creationId="{19E4CBA7-01B6-C04A-883A-7741949569C8}"/>
          </ac:spMkLst>
        </pc:spChg>
        <pc:spChg chg="add del">
          <ac:chgData name="Nane Kratzke" userId="971be13ff4ee5ef6" providerId="LiveId" clId="{D4092D49-8368-8649-9638-D4CB01E2D6C2}" dt="2020-04-21T13:42:17.051" v="128" actId="26606"/>
          <ac:spMkLst>
            <pc:docMk/>
            <pc:sldMk cId="3247140418" sldId="315"/>
            <ac:spMk id="3" creationId="{D2A3E4B1-BD82-6E4E-BCE2-0329B4479DE1}"/>
          </ac:spMkLst>
        </pc:spChg>
        <pc:spChg chg="del">
          <ac:chgData name="Nane Kratzke" userId="971be13ff4ee5ef6" providerId="LiveId" clId="{D4092D49-8368-8649-9638-D4CB01E2D6C2}" dt="2020-04-21T13:41:49.675" v="125"/>
          <ac:spMkLst>
            <pc:docMk/>
            <pc:sldMk cId="3247140418" sldId="315"/>
            <ac:spMk id="4" creationId="{38E8CFA7-3003-854E-994C-974B02A53349}"/>
          </ac:spMkLst>
        </pc:spChg>
        <pc:spChg chg="mod">
          <ac:chgData name="Nane Kratzke" userId="971be13ff4ee5ef6" providerId="LiveId" clId="{D4092D49-8368-8649-9638-D4CB01E2D6C2}" dt="2020-04-21T13:42:17.051" v="128" actId="26606"/>
          <ac:spMkLst>
            <pc:docMk/>
            <pc:sldMk cId="3247140418" sldId="315"/>
            <ac:spMk id="5" creationId="{2BE8923C-C963-C540-936A-08927BFC63FA}"/>
          </ac:spMkLst>
        </pc:spChg>
        <pc:spChg chg="add del mod">
          <ac:chgData name="Nane Kratzke" userId="971be13ff4ee5ef6" providerId="LiveId" clId="{D4092D49-8368-8649-9638-D4CB01E2D6C2}" dt="2020-04-21T13:42:17.033" v="127" actId="26606"/>
          <ac:spMkLst>
            <pc:docMk/>
            <pc:sldMk cId="3247140418" sldId="315"/>
            <ac:spMk id="11" creationId="{93E3DD4E-B1DB-404D-A550-ECABA44511A9}"/>
          </ac:spMkLst>
        </pc:spChg>
        <pc:spChg chg="add del mod">
          <ac:chgData name="Nane Kratzke" userId="971be13ff4ee5ef6" providerId="LiveId" clId="{D4092D49-8368-8649-9638-D4CB01E2D6C2}" dt="2020-04-21T13:42:17.033" v="127" actId="26606"/>
          <ac:spMkLst>
            <pc:docMk/>
            <pc:sldMk cId="3247140418" sldId="315"/>
            <ac:spMk id="13" creationId="{5FF76C2F-2A10-49A2-A2D2-517C75C06722}"/>
          </ac:spMkLst>
        </pc:spChg>
        <pc:spChg chg="add">
          <ac:chgData name="Nane Kratzke" userId="971be13ff4ee5ef6" providerId="LiveId" clId="{D4092D49-8368-8649-9638-D4CB01E2D6C2}" dt="2020-04-21T13:42:17.051" v="128" actId="26606"/>
          <ac:spMkLst>
            <pc:docMk/>
            <pc:sldMk cId="3247140418" sldId="315"/>
            <ac:spMk id="15" creationId="{54FE1B60-07DD-4E2F-BB26-94B4912B5A23}"/>
          </ac:spMkLst>
        </pc:spChg>
        <pc:spChg chg="add">
          <ac:chgData name="Nane Kratzke" userId="971be13ff4ee5ef6" providerId="LiveId" clId="{D4092D49-8368-8649-9638-D4CB01E2D6C2}" dt="2020-04-21T13:42:17.051" v="128" actId="26606"/>
          <ac:spMkLst>
            <pc:docMk/>
            <pc:sldMk cId="3247140418" sldId="315"/>
            <ac:spMk id="16" creationId="{8842802F-F69E-4A29-B8CD-31BDD756BD6A}"/>
          </ac:spMkLst>
        </pc:spChg>
        <pc:picChg chg="add mod">
          <ac:chgData name="Nane Kratzke" userId="971be13ff4ee5ef6" providerId="LiveId" clId="{D4092D49-8368-8649-9638-D4CB01E2D6C2}" dt="2020-04-21T13:42:17.051" v="128" actId="26606"/>
          <ac:picMkLst>
            <pc:docMk/>
            <pc:sldMk cId="3247140418" sldId="315"/>
            <ac:picMk id="6" creationId="{97A38CEF-4096-A44F-9EA1-62FD70FEDE08}"/>
          </ac:picMkLst>
        </pc:picChg>
      </pc:sldChg>
      <pc:sldChg chg="addSp delSp modSp add">
        <pc:chgData name="Nane Kratzke" userId="971be13ff4ee5ef6" providerId="LiveId" clId="{D4092D49-8368-8649-9638-D4CB01E2D6C2}" dt="2020-04-21T14:46:39.135" v="151"/>
        <pc:sldMkLst>
          <pc:docMk/>
          <pc:sldMk cId="712020066" sldId="316"/>
        </pc:sldMkLst>
        <pc:spChg chg="del mod">
          <ac:chgData name="Nane Kratzke" userId="971be13ff4ee5ef6" providerId="LiveId" clId="{D4092D49-8368-8649-9638-D4CB01E2D6C2}" dt="2020-04-21T13:52:47.096" v="135"/>
          <ac:spMkLst>
            <pc:docMk/>
            <pc:sldMk cId="712020066" sldId="316"/>
            <ac:spMk id="4" creationId="{96BF9189-7649-7B49-8887-2657C74E9DB2}"/>
          </ac:spMkLst>
        </pc:spChg>
        <pc:spChg chg="add mod">
          <ac:chgData name="Nane Kratzke" userId="971be13ff4ee5ef6" providerId="LiveId" clId="{D4092D49-8368-8649-9638-D4CB01E2D6C2}" dt="2020-04-21T14:46:39.135" v="151"/>
          <ac:spMkLst>
            <pc:docMk/>
            <pc:sldMk cId="712020066" sldId="316"/>
            <ac:spMk id="7" creationId="{F909982D-D000-B745-8962-C7CB8E619D83}"/>
          </ac:spMkLst>
        </pc:spChg>
        <pc:picChg chg="add mod">
          <ac:chgData name="Nane Kratzke" userId="971be13ff4ee5ef6" providerId="LiveId" clId="{D4092D49-8368-8649-9638-D4CB01E2D6C2}" dt="2020-04-21T13:52:47.096" v="135"/>
          <ac:picMkLst>
            <pc:docMk/>
            <pc:sldMk cId="712020066" sldId="316"/>
            <ac:picMk id="6" creationId="{AD8902AF-B0D5-4E4F-B984-A033003DC284}"/>
          </ac:picMkLst>
        </pc:picChg>
      </pc:sldChg>
      <pc:sldChg chg="addSp modSp add">
        <pc:chgData name="Nane Kratzke" userId="971be13ff4ee5ef6" providerId="LiveId" clId="{D4092D49-8368-8649-9638-D4CB01E2D6C2}" dt="2020-04-21T17:39:37.612" v="154"/>
        <pc:sldMkLst>
          <pc:docMk/>
          <pc:sldMk cId="1810318989" sldId="317"/>
        </pc:sldMkLst>
        <pc:spChg chg="add mod">
          <ac:chgData name="Nane Kratzke" userId="971be13ff4ee5ef6" providerId="LiveId" clId="{D4092D49-8368-8649-9638-D4CB01E2D6C2}" dt="2020-04-21T17:39:37.612" v="154"/>
          <ac:spMkLst>
            <pc:docMk/>
            <pc:sldMk cId="1810318989" sldId="317"/>
            <ac:spMk id="6" creationId="{F4C650DE-A74D-A145-B9D1-2A88EBA092A3}"/>
          </ac:spMkLst>
        </pc:spChg>
      </pc:sldChg>
    </pc:docChg>
  </pc:docChgLst>
  <pc:docChgLst>
    <pc:chgData name="Nane Kratzke" userId="971be13ff4ee5ef6" providerId="LiveId" clId="{E7AD2AEE-7FFF-1F40-A9ED-3D845B48A794}"/>
    <pc:docChg chg="undo custSel mod addSld delSld modSld sldOrd">
      <pc:chgData name="Nane Kratzke" userId="971be13ff4ee5ef6" providerId="LiveId" clId="{E7AD2AEE-7FFF-1F40-A9ED-3D845B48A794}" dt="2020-04-21T10:16:12.700" v="4831" actId="20577"/>
      <pc:docMkLst>
        <pc:docMk/>
      </pc:docMkLst>
      <pc:sldChg chg="del">
        <pc:chgData name="Nane Kratzke" userId="971be13ff4ee5ef6" providerId="LiveId" clId="{E7AD2AEE-7FFF-1F40-A9ED-3D845B48A794}" dt="2020-04-21T07:12:34.159" v="290" actId="2696"/>
        <pc:sldMkLst>
          <pc:docMk/>
          <pc:sldMk cId="3188837873" sldId="284"/>
        </pc:sldMkLst>
      </pc:sldChg>
      <pc:sldChg chg="addSp delSp modSp">
        <pc:chgData name="Nane Kratzke" userId="971be13ff4ee5ef6" providerId="LiveId" clId="{E7AD2AEE-7FFF-1F40-A9ED-3D845B48A794}" dt="2020-04-21T07:23:25.763" v="541" actId="1076"/>
        <pc:sldMkLst>
          <pc:docMk/>
          <pc:sldMk cId="25800700" sldId="294"/>
        </pc:sldMkLst>
        <pc:spChg chg="mod">
          <ac:chgData name="Nane Kratzke" userId="971be13ff4ee5ef6" providerId="LiveId" clId="{E7AD2AEE-7FFF-1F40-A9ED-3D845B48A794}" dt="2020-04-21T07:20:41.326" v="525" actId="20577"/>
          <ac:spMkLst>
            <pc:docMk/>
            <pc:sldMk cId="25800700" sldId="294"/>
            <ac:spMk id="2" creationId="{623FB4D5-DA14-4F29-9320-2DE0A6B571B9}"/>
          </ac:spMkLst>
        </pc:spChg>
        <pc:spChg chg="mod">
          <ac:chgData name="Nane Kratzke" userId="971be13ff4ee5ef6" providerId="LiveId" clId="{E7AD2AEE-7FFF-1F40-A9ED-3D845B48A794}" dt="2020-04-21T07:20:31.133" v="496" actId="20577"/>
          <ac:spMkLst>
            <pc:docMk/>
            <pc:sldMk cId="25800700" sldId="294"/>
            <ac:spMk id="3" creationId="{DE9D0F75-42B5-4960-8C3A-291285872DAF}"/>
          </ac:spMkLst>
        </pc:spChg>
        <pc:spChg chg="add mod">
          <ac:chgData name="Nane Kratzke" userId="971be13ff4ee5ef6" providerId="LiveId" clId="{E7AD2AEE-7FFF-1F40-A9ED-3D845B48A794}" dt="2020-04-21T07:23:25.763" v="541" actId="1076"/>
          <ac:spMkLst>
            <pc:docMk/>
            <pc:sldMk cId="25800700" sldId="294"/>
            <ac:spMk id="5" creationId="{5DEED371-49A6-E34E-8DA6-191CDF0D224A}"/>
          </ac:spMkLst>
        </pc:spChg>
        <pc:spChg chg="add mod">
          <ac:chgData name="Nane Kratzke" userId="971be13ff4ee5ef6" providerId="LiveId" clId="{E7AD2AEE-7FFF-1F40-A9ED-3D845B48A794}" dt="2020-04-21T07:23:25.763" v="541" actId="1076"/>
          <ac:spMkLst>
            <pc:docMk/>
            <pc:sldMk cId="25800700" sldId="294"/>
            <ac:spMk id="8" creationId="{30EFE4BC-021B-8F46-9F74-F6A032ED26E9}"/>
          </ac:spMkLst>
        </pc:spChg>
        <pc:spChg chg="add mod">
          <ac:chgData name="Nane Kratzke" userId="971be13ff4ee5ef6" providerId="LiveId" clId="{E7AD2AEE-7FFF-1F40-A9ED-3D845B48A794}" dt="2020-04-21T07:23:25.763" v="541" actId="1076"/>
          <ac:spMkLst>
            <pc:docMk/>
            <pc:sldMk cId="25800700" sldId="294"/>
            <ac:spMk id="11" creationId="{A724B648-C57C-8647-BD11-28A829E60B77}"/>
          </ac:spMkLst>
        </pc:spChg>
        <pc:spChg chg="add mod">
          <ac:chgData name="Nane Kratzke" userId="971be13ff4ee5ef6" providerId="LiveId" clId="{E7AD2AEE-7FFF-1F40-A9ED-3D845B48A794}" dt="2020-04-21T07:19:08.488" v="407" actId="1076"/>
          <ac:spMkLst>
            <pc:docMk/>
            <pc:sldMk cId="25800700" sldId="294"/>
            <ac:spMk id="12" creationId="{B856BD76-7C5A-3449-90C0-5984E2FE9F23}"/>
          </ac:spMkLst>
        </pc:spChg>
        <pc:graphicFrameChg chg="del">
          <ac:chgData name="Nane Kratzke" userId="971be13ff4ee5ef6" providerId="LiveId" clId="{E7AD2AEE-7FFF-1F40-A9ED-3D845B48A794}" dt="2020-04-21T07:13:50.875" v="332" actId="478"/>
          <ac:graphicFrameMkLst>
            <pc:docMk/>
            <pc:sldMk cId="25800700" sldId="294"/>
            <ac:graphicFrameMk id="4" creationId="{FFE8AFAB-AE1F-4453-8C1B-70D2EF9B1373}"/>
          </ac:graphicFrameMkLst>
        </pc:graphicFrameChg>
        <pc:graphicFrameChg chg="del">
          <ac:chgData name="Nane Kratzke" userId="971be13ff4ee5ef6" providerId="LiveId" clId="{E7AD2AEE-7FFF-1F40-A9ED-3D845B48A794}" dt="2020-04-21T07:14:36.676" v="338" actId="478"/>
          <ac:graphicFrameMkLst>
            <pc:docMk/>
            <pc:sldMk cId="25800700" sldId="294"/>
            <ac:graphicFrameMk id="7" creationId="{9BEBE5AF-1D10-425C-8F3C-2236E52E6E67}"/>
          </ac:graphicFrameMkLst>
        </pc:graphicFrameChg>
        <pc:picChg chg="add mod">
          <ac:chgData name="Nane Kratzke" userId="971be13ff4ee5ef6" providerId="LiveId" clId="{E7AD2AEE-7FFF-1F40-A9ED-3D845B48A794}" dt="2020-04-21T07:23:25.763" v="541" actId="1076"/>
          <ac:picMkLst>
            <pc:docMk/>
            <pc:sldMk cId="25800700" sldId="294"/>
            <ac:picMk id="10" creationId="{368250D4-257C-034F-8140-71A82627CEEA}"/>
          </ac:picMkLst>
        </pc:picChg>
      </pc:sldChg>
      <pc:sldChg chg="addSp delSp modSp del">
        <pc:chgData name="Nane Kratzke" userId="971be13ff4ee5ef6" providerId="LiveId" clId="{E7AD2AEE-7FFF-1F40-A9ED-3D845B48A794}" dt="2020-04-21T07:03:32.702" v="248" actId="2696"/>
        <pc:sldMkLst>
          <pc:docMk/>
          <pc:sldMk cId="4153678306" sldId="296"/>
        </pc:sldMkLst>
        <pc:spChg chg="mod">
          <ac:chgData name="Nane Kratzke" userId="971be13ff4ee5ef6" providerId="LiveId" clId="{E7AD2AEE-7FFF-1F40-A9ED-3D845B48A794}" dt="2020-04-21T06:59:18.050" v="196" actId="1076"/>
          <ac:spMkLst>
            <pc:docMk/>
            <pc:sldMk cId="4153678306" sldId="296"/>
            <ac:spMk id="4" creationId="{60828E04-9C2A-4859-8050-C2DF67A249CB}"/>
          </ac:spMkLst>
        </pc:spChg>
        <pc:spChg chg="mod">
          <ac:chgData name="Nane Kratzke" userId="971be13ff4ee5ef6" providerId="LiveId" clId="{E7AD2AEE-7FFF-1F40-A9ED-3D845B48A794}" dt="2020-04-21T06:59:18.050" v="196" actId="1076"/>
          <ac:spMkLst>
            <pc:docMk/>
            <pc:sldMk cId="4153678306" sldId="296"/>
            <ac:spMk id="5" creationId="{11265965-2271-4C1C-BD0A-6F85F80FF9A6}"/>
          </ac:spMkLst>
        </pc:spChg>
        <pc:spChg chg="mod">
          <ac:chgData name="Nane Kratzke" userId="971be13ff4ee5ef6" providerId="LiveId" clId="{E7AD2AEE-7FFF-1F40-A9ED-3D845B48A794}" dt="2020-04-21T06:59:18.050" v="196" actId="1076"/>
          <ac:spMkLst>
            <pc:docMk/>
            <pc:sldMk cId="4153678306" sldId="296"/>
            <ac:spMk id="6" creationId="{50A3BCC3-A277-4C0B-9EBA-EB53990D8EBD}"/>
          </ac:spMkLst>
        </pc:spChg>
        <pc:spChg chg="mod">
          <ac:chgData name="Nane Kratzke" userId="971be13ff4ee5ef6" providerId="LiveId" clId="{E7AD2AEE-7FFF-1F40-A9ED-3D845B48A794}" dt="2020-04-21T06:59:18.050" v="196" actId="1076"/>
          <ac:spMkLst>
            <pc:docMk/>
            <pc:sldMk cId="4153678306" sldId="296"/>
            <ac:spMk id="20" creationId="{F11A6B65-5A20-4F4D-ACBB-ED50132D4571}"/>
          </ac:spMkLst>
        </pc:spChg>
        <pc:spChg chg="mod">
          <ac:chgData name="Nane Kratzke" userId="971be13ff4ee5ef6" providerId="LiveId" clId="{E7AD2AEE-7FFF-1F40-A9ED-3D845B48A794}" dt="2020-04-21T06:59:18.050" v="196" actId="1076"/>
          <ac:spMkLst>
            <pc:docMk/>
            <pc:sldMk cId="4153678306" sldId="296"/>
            <ac:spMk id="21" creationId="{E382DE25-E72C-473B-AB0F-13DF377E6A8F}"/>
          </ac:spMkLst>
        </pc:spChg>
        <pc:spChg chg="del mod">
          <ac:chgData name="Nane Kratzke" userId="971be13ff4ee5ef6" providerId="LiveId" clId="{E7AD2AEE-7FFF-1F40-A9ED-3D845B48A794}" dt="2020-04-21T06:59:36.590" v="197" actId="478"/>
          <ac:spMkLst>
            <pc:docMk/>
            <pc:sldMk cId="4153678306" sldId="296"/>
            <ac:spMk id="22" creationId="{19352CF6-0F22-45A8-B28B-37FAFCE5C5D6}"/>
          </ac:spMkLst>
        </pc:spChg>
        <pc:picChg chg="add del mod">
          <ac:chgData name="Nane Kratzke" userId="971be13ff4ee5ef6" providerId="LiveId" clId="{E7AD2AEE-7FFF-1F40-A9ED-3D845B48A794}" dt="2020-04-21T07:01:01.397" v="208" actId="478"/>
          <ac:picMkLst>
            <pc:docMk/>
            <pc:sldMk cId="4153678306" sldId="296"/>
            <ac:picMk id="3" creationId="{D6363655-EFFD-3244-A838-7C3BE8A7C663}"/>
          </ac:picMkLst>
        </pc:picChg>
        <pc:picChg chg="mod">
          <ac:chgData name="Nane Kratzke" userId="971be13ff4ee5ef6" providerId="LiveId" clId="{E7AD2AEE-7FFF-1F40-A9ED-3D845B48A794}" dt="2020-04-21T06:59:18.050" v="196" actId="1076"/>
          <ac:picMkLst>
            <pc:docMk/>
            <pc:sldMk cId="4153678306" sldId="296"/>
            <ac:picMk id="9" creationId="{773C1382-ACE1-460F-A1B6-AB761A7D2E6B}"/>
          </ac:picMkLst>
        </pc:picChg>
        <pc:picChg chg="mod">
          <ac:chgData name="Nane Kratzke" userId="971be13ff4ee5ef6" providerId="LiveId" clId="{E7AD2AEE-7FFF-1F40-A9ED-3D845B48A794}" dt="2020-04-21T06:59:18.050" v="196" actId="1076"/>
          <ac:picMkLst>
            <pc:docMk/>
            <pc:sldMk cId="4153678306" sldId="296"/>
            <ac:picMk id="10" creationId="{A29DE31C-E099-4579-BB03-675E0A40C5F2}"/>
          </ac:picMkLst>
        </pc:picChg>
        <pc:picChg chg="mod">
          <ac:chgData name="Nane Kratzke" userId="971be13ff4ee5ef6" providerId="LiveId" clId="{E7AD2AEE-7FFF-1F40-A9ED-3D845B48A794}" dt="2020-04-21T06:59:18.050" v="196" actId="1076"/>
          <ac:picMkLst>
            <pc:docMk/>
            <pc:sldMk cId="4153678306" sldId="296"/>
            <ac:picMk id="11" creationId="{0718E6E0-05A2-479C-AEA8-1A385EB73474}"/>
          </ac:picMkLst>
        </pc:picChg>
      </pc:sldChg>
      <pc:sldChg chg="modSp">
        <pc:chgData name="Nane Kratzke" userId="971be13ff4ee5ef6" providerId="LiveId" clId="{E7AD2AEE-7FFF-1F40-A9ED-3D845B48A794}" dt="2020-04-21T07:12:12.569" v="289" actId="404"/>
        <pc:sldMkLst>
          <pc:docMk/>
          <pc:sldMk cId="2120406402" sldId="297"/>
        </pc:sldMkLst>
        <pc:spChg chg="mod">
          <ac:chgData name="Nane Kratzke" userId="971be13ff4ee5ef6" providerId="LiveId" clId="{E7AD2AEE-7FFF-1F40-A9ED-3D845B48A794}" dt="2020-04-21T07:11:44.567" v="281" actId="404"/>
          <ac:spMkLst>
            <pc:docMk/>
            <pc:sldMk cId="2120406402" sldId="297"/>
            <ac:spMk id="7" creationId="{E1C3C3FD-6144-BD40-835F-C1C0B2679577}"/>
          </ac:spMkLst>
        </pc:spChg>
        <pc:spChg chg="mod">
          <ac:chgData name="Nane Kratzke" userId="971be13ff4ee5ef6" providerId="LiveId" clId="{E7AD2AEE-7FFF-1F40-A9ED-3D845B48A794}" dt="2020-04-21T07:11:47.897" v="282" actId="404"/>
          <ac:spMkLst>
            <pc:docMk/>
            <pc:sldMk cId="2120406402" sldId="297"/>
            <ac:spMk id="8" creationId="{EA9BA2B8-2AB3-D44F-A1D1-1A908056FACE}"/>
          </ac:spMkLst>
        </pc:spChg>
        <pc:spChg chg="mod">
          <ac:chgData name="Nane Kratzke" userId="971be13ff4ee5ef6" providerId="LiveId" clId="{E7AD2AEE-7FFF-1F40-A9ED-3D845B48A794}" dt="2020-04-21T07:11:51.621" v="283" actId="404"/>
          <ac:spMkLst>
            <pc:docMk/>
            <pc:sldMk cId="2120406402" sldId="297"/>
            <ac:spMk id="9" creationId="{954EDDC7-1985-8247-AB89-2ADFBB03B4F4}"/>
          </ac:spMkLst>
        </pc:spChg>
        <pc:spChg chg="mod">
          <ac:chgData name="Nane Kratzke" userId="971be13ff4ee5ef6" providerId="LiveId" clId="{E7AD2AEE-7FFF-1F40-A9ED-3D845B48A794}" dt="2020-04-21T07:12:00.363" v="285" actId="404"/>
          <ac:spMkLst>
            <pc:docMk/>
            <pc:sldMk cId="2120406402" sldId="297"/>
            <ac:spMk id="10" creationId="{7709CCC9-400E-274B-A69A-1955CB1187BB}"/>
          </ac:spMkLst>
        </pc:spChg>
        <pc:spChg chg="mod">
          <ac:chgData name="Nane Kratzke" userId="971be13ff4ee5ef6" providerId="LiveId" clId="{E7AD2AEE-7FFF-1F40-A9ED-3D845B48A794}" dt="2020-04-21T07:12:03.591" v="286" actId="404"/>
          <ac:spMkLst>
            <pc:docMk/>
            <pc:sldMk cId="2120406402" sldId="297"/>
            <ac:spMk id="11" creationId="{73AC1E54-CF11-5E40-A642-499C3BC75946}"/>
          </ac:spMkLst>
        </pc:spChg>
        <pc:spChg chg="mod">
          <ac:chgData name="Nane Kratzke" userId="971be13ff4ee5ef6" providerId="LiveId" clId="{E7AD2AEE-7FFF-1F40-A9ED-3D845B48A794}" dt="2020-04-21T07:12:06.651" v="287" actId="404"/>
          <ac:spMkLst>
            <pc:docMk/>
            <pc:sldMk cId="2120406402" sldId="297"/>
            <ac:spMk id="12" creationId="{B9546903-3A89-044B-AA0C-9D307E1E01A8}"/>
          </ac:spMkLst>
        </pc:spChg>
        <pc:spChg chg="mod">
          <ac:chgData name="Nane Kratzke" userId="971be13ff4ee5ef6" providerId="LiveId" clId="{E7AD2AEE-7FFF-1F40-A9ED-3D845B48A794}" dt="2020-04-21T07:12:09.519" v="288" actId="404"/>
          <ac:spMkLst>
            <pc:docMk/>
            <pc:sldMk cId="2120406402" sldId="297"/>
            <ac:spMk id="13" creationId="{B6EBC469-F8AD-9842-AC55-D4C8BBA4305F}"/>
          </ac:spMkLst>
        </pc:spChg>
        <pc:spChg chg="mod">
          <ac:chgData name="Nane Kratzke" userId="971be13ff4ee5ef6" providerId="LiveId" clId="{E7AD2AEE-7FFF-1F40-A9ED-3D845B48A794}" dt="2020-04-21T07:12:12.569" v="289" actId="404"/>
          <ac:spMkLst>
            <pc:docMk/>
            <pc:sldMk cId="2120406402" sldId="297"/>
            <ac:spMk id="14" creationId="{7B6DCA44-0B0D-F946-AD36-C1B2685178C3}"/>
          </ac:spMkLst>
        </pc:spChg>
        <pc:spChg chg="mod">
          <ac:chgData name="Nane Kratzke" userId="971be13ff4ee5ef6" providerId="LiveId" clId="{E7AD2AEE-7FFF-1F40-A9ED-3D845B48A794}" dt="2020-04-21T07:11:56.796" v="284" actId="404"/>
          <ac:spMkLst>
            <pc:docMk/>
            <pc:sldMk cId="2120406402" sldId="297"/>
            <ac:spMk id="19" creationId="{940ADAA2-F88E-0740-9D2F-8D92991E8127}"/>
          </ac:spMkLst>
        </pc:spChg>
      </pc:sldChg>
      <pc:sldChg chg="add del">
        <pc:chgData name="Nane Kratzke" userId="971be13ff4ee5ef6" providerId="LiveId" clId="{E7AD2AEE-7FFF-1F40-A9ED-3D845B48A794}" dt="2020-04-21T08:19:45.460" v="1618"/>
        <pc:sldMkLst>
          <pc:docMk/>
          <pc:sldMk cId="3702232592" sldId="298"/>
        </pc:sldMkLst>
      </pc:sldChg>
      <pc:sldChg chg="modSp">
        <pc:chgData name="Nane Kratzke" userId="971be13ff4ee5ef6" providerId="LiveId" clId="{E7AD2AEE-7FFF-1F40-A9ED-3D845B48A794}" dt="2020-04-21T06:53:32.832" v="7" actId="207"/>
        <pc:sldMkLst>
          <pc:docMk/>
          <pc:sldMk cId="3783101687" sldId="299"/>
        </pc:sldMkLst>
        <pc:spChg chg="mod">
          <ac:chgData name="Nane Kratzke" userId="971be13ff4ee5ef6" providerId="LiveId" clId="{E7AD2AEE-7FFF-1F40-A9ED-3D845B48A794}" dt="2020-04-21T06:53:32.832" v="7" actId="207"/>
          <ac:spMkLst>
            <pc:docMk/>
            <pc:sldMk cId="3783101687" sldId="299"/>
            <ac:spMk id="4" creationId="{D20FAF90-292B-2F42-8579-A0927DF226B2}"/>
          </ac:spMkLst>
        </pc:spChg>
      </pc:sldChg>
      <pc:sldChg chg="addSp delSp modSp add mod modClrScheme chgLayout">
        <pc:chgData name="Nane Kratzke" userId="971be13ff4ee5ef6" providerId="LiveId" clId="{E7AD2AEE-7FFF-1F40-A9ED-3D845B48A794}" dt="2020-04-21T07:09:04.629" v="280" actId="1076"/>
        <pc:sldMkLst>
          <pc:docMk/>
          <pc:sldMk cId="2636945566" sldId="300"/>
        </pc:sldMkLst>
        <pc:spChg chg="del">
          <ac:chgData name="Nane Kratzke" userId="971be13ff4ee5ef6" providerId="LiveId" clId="{E7AD2AEE-7FFF-1F40-A9ED-3D845B48A794}" dt="2020-04-21T06:59:51.471" v="198"/>
          <ac:spMkLst>
            <pc:docMk/>
            <pc:sldMk cId="2636945566" sldId="300"/>
            <ac:spMk id="2" creationId="{BE299C05-5CEB-6D44-9CB1-6642EF5A049D}"/>
          </ac:spMkLst>
        </pc:spChg>
        <pc:spChg chg="add del">
          <ac:chgData name="Nane Kratzke" userId="971be13ff4ee5ef6" providerId="LiveId" clId="{E7AD2AEE-7FFF-1F40-A9ED-3D845B48A794}" dt="2020-04-21T07:00:41.554" v="206" actId="26606"/>
          <ac:spMkLst>
            <pc:docMk/>
            <pc:sldMk cId="2636945566" sldId="300"/>
            <ac:spMk id="3" creationId="{5DB7A6FB-CE75-F44A-9C32-C6EDAE76413D}"/>
          </ac:spMkLst>
        </pc:spChg>
        <pc:spChg chg="mod ord">
          <ac:chgData name="Nane Kratzke" userId="971be13ff4ee5ef6" providerId="LiveId" clId="{E7AD2AEE-7FFF-1F40-A9ED-3D845B48A794}" dt="2020-04-21T07:00:41.554" v="206" actId="26606"/>
          <ac:spMkLst>
            <pc:docMk/>
            <pc:sldMk cId="2636945566" sldId="300"/>
            <ac:spMk id="4" creationId="{E6376621-E45D-C446-9F2F-DB8FE5CE8921}"/>
          </ac:spMkLst>
        </pc:spChg>
        <pc:spChg chg="add del">
          <ac:chgData name="Nane Kratzke" userId="971be13ff4ee5ef6" providerId="LiveId" clId="{E7AD2AEE-7FFF-1F40-A9ED-3D845B48A794}" dt="2020-04-21T07:00:41.554" v="206" actId="26606"/>
          <ac:spMkLst>
            <pc:docMk/>
            <pc:sldMk cId="2636945566" sldId="300"/>
            <ac:spMk id="5" creationId="{92C03497-CB01-D645-BB0C-36F00C8D10ED}"/>
          </ac:spMkLst>
        </pc:spChg>
        <pc:spChg chg="add mod">
          <ac:chgData name="Nane Kratzke" userId="971be13ff4ee5ef6" providerId="LiveId" clId="{E7AD2AEE-7FFF-1F40-A9ED-3D845B48A794}" dt="2020-04-21T07:07:25.129" v="267" actId="14861"/>
          <ac:spMkLst>
            <pc:docMk/>
            <pc:sldMk cId="2636945566" sldId="300"/>
            <ac:spMk id="9" creationId="{D440D2B9-023B-9E43-BA4A-E4DE712634A0}"/>
          </ac:spMkLst>
        </pc:spChg>
        <pc:spChg chg="add del mod">
          <ac:chgData name="Nane Kratzke" userId="971be13ff4ee5ef6" providerId="LiveId" clId="{E7AD2AEE-7FFF-1F40-A9ED-3D845B48A794}" dt="2020-04-21T07:00:16.922" v="201" actId="26606"/>
          <ac:spMkLst>
            <pc:docMk/>
            <pc:sldMk cId="2636945566" sldId="300"/>
            <ac:spMk id="11" creationId="{B7B46CF5-F243-4CFE-ACC9-27B2790F03B7}"/>
          </ac:spMkLst>
        </pc:spChg>
        <pc:spChg chg="add del mod">
          <ac:chgData name="Nane Kratzke" userId="971be13ff4ee5ef6" providerId="LiveId" clId="{E7AD2AEE-7FFF-1F40-A9ED-3D845B48A794}" dt="2020-04-21T07:00:16.922" v="201" actId="26606"/>
          <ac:spMkLst>
            <pc:docMk/>
            <pc:sldMk cId="2636945566" sldId="300"/>
            <ac:spMk id="13" creationId="{6408CE01-3950-419B-BF4F-590C896BFC95}"/>
          </ac:spMkLst>
        </pc:spChg>
        <pc:spChg chg="add del mod">
          <ac:chgData name="Nane Kratzke" userId="971be13ff4ee5ef6" providerId="LiveId" clId="{E7AD2AEE-7FFF-1F40-A9ED-3D845B48A794}" dt="2020-04-21T07:00:16.922" v="201" actId="26606"/>
          <ac:spMkLst>
            <pc:docMk/>
            <pc:sldMk cId="2636945566" sldId="300"/>
            <ac:spMk id="15" creationId="{14628BB6-C1A2-4FAF-90DC-169E6A3DB794}"/>
          </ac:spMkLst>
        </pc:spChg>
        <pc:spChg chg="add del mod">
          <ac:chgData name="Nane Kratzke" userId="971be13ff4ee5ef6" providerId="LiveId" clId="{E7AD2AEE-7FFF-1F40-A9ED-3D845B48A794}" dt="2020-04-21T07:00:34.179" v="203" actId="26606"/>
          <ac:spMkLst>
            <pc:docMk/>
            <pc:sldMk cId="2636945566" sldId="300"/>
            <ac:spMk id="17" creationId="{431705A0-B59C-47A2-B62F-B3B2BAE2AF18}"/>
          </ac:spMkLst>
        </pc:spChg>
        <pc:spChg chg="add del mod">
          <ac:chgData name="Nane Kratzke" userId="971be13ff4ee5ef6" providerId="LiveId" clId="{E7AD2AEE-7FFF-1F40-A9ED-3D845B48A794}" dt="2020-04-21T07:00:34.179" v="203" actId="26606"/>
          <ac:spMkLst>
            <pc:docMk/>
            <pc:sldMk cId="2636945566" sldId="300"/>
            <ac:spMk id="18" creationId="{E65A4941-1CC4-4467-80BD-99E1E7E1613B}"/>
          </ac:spMkLst>
        </pc:spChg>
        <pc:spChg chg="add del mod">
          <ac:chgData name="Nane Kratzke" userId="971be13ff4ee5ef6" providerId="LiveId" clId="{E7AD2AEE-7FFF-1F40-A9ED-3D845B48A794}" dt="2020-04-21T07:01:56.614" v="211" actId="478"/>
          <ac:spMkLst>
            <pc:docMk/>
            <pc:sldMk cId="2636945566" sldId="300"/>
            <ac:spMk id="19" creationId="{81A8950D-4CD6-1241-9253-925F8D4E4ABD}"/>
          </ac:spMkLst>
        </pc:spChg>
        <pc:spChg chg="add del">
          <ac:chgData name="Nane Kratzke" userId="971be13ff4ee5ef6" providerId="LiveId" clId="{E7AD2AEE-7FFF-1F40-A9ED-3D845B48A794}" dt="2020-04-21T07:00:41.547" v="205" actId="26606"/>
          <ac:spMkLst>
            <pc:docMk/>
            <pc:sldMk cId="2636945566" sldId="300"/>
            <ac:spMk id="20" creationId="{F077C81B-8EFF-48AD-9981-30792D4C8120}"/>
          </ac:spMkLst>
        </pc:spChg>
        <pc:spChg chg="add del">
          <ac:chgData name="Nane Kratzke" userId="971be13ff4ee5ef6" providerId="LiveId" clId="{E7AD2AEE-7FFF-1F40-A9ED-3D845B48A794}" dt="2020-04-21T07:00:41.547" v="205" actId="26606"/>
          <ac:spMkLst>
            <pc:docMk/>
            <pc:sldMk cId="2636945566" sldId="300"/>
            <ac:spMk id="21" creationId="{8FE3D6DA-BAF9-4354-8956-FF6ABA41233F}"/>
          </ac:spMkLst>
        </pc:spChg>
        <pc:spChg chg="add del mod">
          <ac:chgData name="Nane Kratzke" userId="971be13ff4ee5ef6" providerId="LiveId" clId="{E7AD2AEE-7FFF-1F40-A9ED-3D845B48A794}" dt="2020-04-21T07:01:56.614" v="211" actId="478"/>
          <ac:spMkLst>
            <pc:docMk/>
            <pc:sldMk cId="2636945566" sldId="300"/>
            <ac:spMk id="22" creationId="{D8E7840C-82ED-AF42-A977-3841609FAC96}"/>
          </ac:spMkLst>
        </pc:spChg>
        <pc:spChg chg="add del mod">
          <ac:chgData name="Nane Kratzke" userId="971be13ff4ee5ef6" providerId="LiveId" clId="{E7AD2AEE-7FFF-1F40-A9ED-3D845B48A794}" dt="2020-04-21T07:00:56.829" v="207" actId="478"/>
          <ac:spMkLst>
            <pc:docMk/>
            <pc:sldMk cId="2636945566" sldId="300"/>
            <ac:spMk id="23" creationId="{B7B46CF5-F243-4CFE-ACC9-27B2790F03B7}"/>
          </ac:spMkLst>
        </pc:spChg>
        <pc:spChg chg="add del mod">
          <ac:chgData name="Nane Kratzke" userId="971be13ff4ee5ef6" providerId="LiveId" clId="{E7AD2AEE-7FFF-1F40-A9ED-3D845B48A794}" dt="2020-04-21T07:00:56.829" v="207" actId="478"/>
          <ac:spMkLst>
            <pc:docMk/>
            <pc:sldMk cId="2636945566" sldId="300"/>
            <ac:spMk id="24" creationId="{6408CE01-3950-419B-BF4F-590C896BFC95}"/>
          </ac:spMkLst>
        </pc:spChg>
        <pc:spChg chg="add del mod">
          <ac:chgData name="Nane Kratzke" userId="971be13ff4ee5ef6" providerId="LiveId" clId="{E7AD2AEE-7FFF-1F40-A9ED-3D845B48A794}" dt="2020-04-21T07:00:56.829" v="207" actId="478"/>
          <ac:spMkLst>
            <pc:docMk/>
            <pc:sldMk cId="2636945566" sldId="300"/>
            <ac:spMk id="25" creationId="{14628BB6-C1A2-4FAF-90DC-169E6A3DB794}"/>
          </ac:spMkLst>
        </pc:spChg>
        <pc:spChg chg="add del mod">
          <ac:chgData name="Nane Kratzke" userId="971be13ff4ee5ef6" providerId="LiveId" clId="{E7AD2AEE-7FFF-1F40-A9ED-3D845B48A794}" dt="2020-04-21T07:01:56.614" v="211" actId="478"/>
          <ac:spMkLst>
            <pc:docMk/>
            <pc:sldMk cId="2636945566" sldId="300"/>
            <ac:spMk id="27" creationId="{0016DD2C-773E-A146-A61D-23503DC45B66}"/>
          </ac:spMkLst>
        </pc:spChg>
        <pc:spChg chg="add del mod">
          <ac:chgData name="Nane Kratzke" userId="971be13ff4ee5ef6" providerId="LiveId" clId="{E7AD2AEE-7FFF-1F40-A9ED-3D845B48A794}" dt="2020-04-21T07:01:56.614" v="211" actId="478"/>
          <ac:spMkLst>
            <pc:docMk/>
            <pc:sldMk cId="2636945566" sldId="300"/>
            <ac:spMk id="29" creationId="{60C34164-F3FD-DC49-89DF-1A9531DA9654}"/>
          </ac:spMkLst>
        </pc:spChg>
        <pc:spChg chg="add del mod">
          <ac:chgData name="Nane Kratzke" userId="971be13ff4ee5ef6" providerId="LiveId" clId="{E7AD2AEE-7FFF-1F40-A9ED-3D845B48A794}" dt="2020-04-21T07:01:56.614" v="211" actId="478"/>
          <ac:spMkLst>
            <pc:docMk/>
            <pc:sldMk cId="2636945566" sldId="300"/>
            <ac:spMk id="31" creationId="{0BF7B13F-C539-B944-B06C-2C11243C0F96}"/>
          </ac:spMkLst>
        </pc:spChg>
        <pc:spChg chg="add del mod">
          <ac:chgData name="Nane Kratzke" userId="971be13ff4ee5ef6" providerId="LiveId" clId="{E7AD2AEE-7FFF-1F40-A9ED-3D845B48A794}" dt="2020-04-21T07:03:10.035" v="237" actId="478"/>
          <ac:spMkLst>
            <pc:docMk/>
            <pc:sldMk cId="2636945566" sldId="300"/>
            <ac:spMk id="32" creationId="{F11A6B65-5A20-4F4D-ACBB-ED50132D4571}"/>
          </ac:spMkLst>
        </pc:spChg>
        <pc:spChg chg="add mod">
          <ac:chgData name="Nane Kratzke" userId="971be13ff4ee5ef6" providerId="LiveId" clId="{E7AD2AEE-7FFF-1F40-A9ED-3D845B48A794}" dt="2020-04-21T07:08:42.060" v="278" actId="1076"/>
          <ac:spMkLst>
            <pc:docMk/>
            <pc:sldMk cId="2636945566" sldId="300"/>
            <ac:spMk id="33" creationId="{60828E04-9C2A-4859-8050-C2DF67A249CB}"/>
          </ac:spMkLst>
        </pc:spChg>
        <pc:spChg chg="add mod">
          <ac:chgData name="Nane Kratzke" userId="971be13ff4ee5ef6" providerId="LiveId" clId="{E7AD2AEE-7FFF-1F40-A9ED-3D845B48A794}" dt="2020-04-21T07:07:43.629" v="268" actId="114"/>
          <ac:spMkLst>
            <pc:docMk/>
            <pc:sldMk cId="2636945566" sldId="300"/>
            <ac:spMk id="35" creationId="{11265965-2271-4C1C-BD0A-6F85F80FF9A6}"/>
          </ac:spMkLst>
        </pc:spChg>
        <pc:spChg chg="add mod">
          <ac:chgData name="Nane Kratzke" userId="971be13ff4ee5ef6" providerId="LiveId" clId="{E7AD2AEE-7FFF-1F40-A9ED-3D845B48A794}" dt="2020-04-21T07:07:43.629" v="268" actId="114"/>
          <ac:spMkLst>
            <pc:docMk/>
            <pc:sldMk cId="2636945566" sldId="300"/>
            <ac:spMk id="37" creationId="{50A3BCC3-A277-4C0B-9EBA-EB53990D8EBD}"/>
          </ac:spMkLst>
        </pc:spChg>
        <pc:spChg chg="add mod">
          <ac:chgData name="Nane Kratzke" userId="971be13ff4ee5ef6" providerId="LiveId" clId="{E7AD2AEE-7FFF-1F40-A9ED-3D845B48A794}" dt="2020-04-21T07:07:43.629" v="268" actId="114"/>
          <ac:spMkLst>
            <pc:docMk/>
            <pc:sldMk cId="2636945566" sldId="300"/>
            <ac:spMk id="39" creationId="{E382DE25-E72C-473B-AB0F-13DF377E6A8F}"/>
          </ac:spMkLst>
        </pc:spChg>
        <pc:spChg chg="add mod">
          <ac:chgData name="Nane Kratzke" userId="971be13ff4ee5ef6" providerId="LiveId" clId="{E7AD2AEE-7FFF-1F40-A9ED-3D845B48A794}" dt="2020-04-21T07:09:04.629" v="280" actId="1076"/>
          <ac:spMkLst>
            <pc:docMk/>
            <pc:sldMk cId="2636945566" sldId="300"/>
            <ac:spMk id="40" creationId="{BE8243D4-7F33-2445-83C4-18BFFB6FBB43}"/>
          </ac:spMkLst>
        </pc:spChg>
        <pc:spChg chg="add mod">
          <ac:chgData name="Nane Kratzke" userId="971be13ff4ee5ef6" providerId="LiveId" clId="{E7AD2AEE-7FFF-1F40-A9ED-3D845B48A794}" dt="2020-04-21T07:09:04.629" v="280" actId="1076"/>
          <ac:spMkLst>
            <pc:docMk/>
            <pc:sldMk cId="2636945566" sldId="300"/>
            <ac:spMk id="41" creationId="{7E99E6B6-40AB-1346-B8AC-1F7285B6FBD4}"/>
          </ac:spMkLst>
        </pc:spChg>
        <pc:picChg chg="add mod">
          <ac:chgData name="Nane Kratzke" userId="971be13ff4ee5ef6" providerId="LiveId" clId="{E7AD2AEE-7FFF-1F40-A9ED-3D845B48A794}" dt="2020-04-21T07:00:41.554" v="206" actId="26606"/>
          <ac:picMkLst>
            <pc:docMk/>
            <pc:sldMk cId="2636945566" sldId="300"/>
            <ac:picMk id="6" creationId="{19601A5E-EF39-F94A-AF8F-4540EB27B24D}"/>
          </ac:picMkLst>
        </pc:picChg>
        <pc:picChg chg="add mod">
          <ac:chgData name="Nane Kratzke" userId="971be13ff4ee5ef6" providerId="LiveId" clId="{E7AD2AEE-7FFF-1F40-A9ED-3D845B48A794}" dt="2020-04-21T07:05:40.423" v="258" actId="1076"/>
          <ac:picMkLst>
            <pc:docMk/>
            <pc:sldMk cId="2636945566" sldId="300"/>
            <ac:picMk id="8" creationId="{7A9EBD28-E535-B54A-BE39-2FF977B699B5}"/>
          </ac:picMkLst>
        </pc:picChg>
        <pc:picChg chg="add del mod">
          <ac:chgData name="Nane Kratzke" userId="971be13ff4ee5ef6" providerId="LiveId" clId="{E7AD2AEE-7FFF-1F40-A9ED-3D845B48A794}" dt="2020-04-21T07:01:56.614" v="211" actId="478"/>
          <ac:picMkLst>
            <pc:docMk/>
            <pc:sldMk cId="2636945566" sldId="300"/>
            <ac:picMk id="26" creationId="{6751054E-5B53-D242-A8D7-276044E13220}"/>
          </ac:picMkLst>
        </pc:picChg>
        <pc:picChg chg="add del mod">
          <ac:chgData name="Nane Kratzke" userId="971be13ff4ee5ef6" providerId="LiveId" clId="{E7AD2AEE-7FFF-1F40-A9ED-3D845B48A794}" dt="2020-04-21T07:01:56.614" v="211" actId="478"/>
          <ac:picMkLst>
            <pc:docMk/>
            <pc:sldMk cId="2636945566" sldId="300"/>
            <ac:picMk id="28" creationId="{82C92662-9F99-FB46-B4B2-C30AA1B74B35}"/>
          </ac:picMkLst>
        </pc:picChg>
        <pc:picChg chg="add del mod">
          <ac:chgData name="Nane Kratzke" userId="971be13ff4ee5ef6" providerId="LiveId" clId="{E7AD2AEE-7FFF-1F40-A9ED-3D845B48A794}" dt="2020-04-21T07:01:56.614" v="211" actId="478"/>
          <ac:picMkLst>
            <pc:docMk/>
            <pc:sldMk cId="2636945566" sldId="300"/>
            <ac:picMk id="30" creationId="{36CB8D0D-7FB3-0643-9AB2-ADAE05E957EE}"/>
          </ac:picMkLst>
        </pc:picChg>
        <pc:picChg chg="add mod">
          <ac:chgData name="Nane Kratzke" userId="971be13ff4ee5ef6" providerId="LiveId" clId="{E7AD2AEE-7FFF-1F40-A9ED-3D845B48A794}" dt="2020-04-21T07:04:08.931" v="251" actId="1076"/>
          <ac:picMkLst>
            <pc:docMk/>
            <pc:sldMk cId="2636945566" sldId="300"/>
            <ac:picMk id="34" creationId="{A29DE31C-E099-4579-BB03-675E0A40C5F2}"/>
          </ac:picMkLst>
        </pc:picChg>
        <pc:picChg chg="add mod">
          <ac:chgData name="Nane Kratzke" userId="971be13ff4ee5ef6" providerId="LiveId" clId="{E7AD2AEE-7FFF-1F40-A9ED-3D845B48A794}" dt="2020-04-21T07:04:08.931" v="251" actId="1076"/>
          <ac:picMkLst>
            <pc:docMk/>
            <pc:sldMk cId="2636945566" sldId="300"/>
            <ac:picMk id="36" creationId="{773C1382-ACE1-460F-A1B6-AB761A7D2E6B}"/>
          </ac:picMkLst>
        </pc:picChg>
        <pc:picChg chg="add mod">
          <ac:chgData name="Nane Kratzke" userId="971be13ff4ee5ef6" providerId="LiveId" clId="{E7AD2AEE-7FFF-1F40-A9ED-3D845B48A794}" dt="2020-04-21T07:04:08.931" v="251" actId="1076"/>
          <ac:picMkLst>
            <pc:docMk/>
            <pc:sldMk cId="2636945566" sldId="300"/>
            <ac:picMk id="38" creationId="{0718E6E0-05A2-479C-AEA8-1A385EB73474}"/>
          </ac:picMkLst>
        </pc:picChg>
      </pc:sldChg>
      <pc:sldChg chg="addSp modSp add ord">
        <pc:chgData name="Nane Kratzke" userId="971be13ff4ee5ef6" providerId="LiveId" clId="{E7AD2AEE-7FFF-1F40-A9ED-3D845B48A794}" dt="2020-04-21T08:15:22.294" v="1614" actId="20577"/>
        <pc:sldMkLst>
          <pc:docMk/>
          <pc:sldMk cId="3160114887" sldId="301"/>
        </pc:sldMkLst>
        <pc:spChg chg="mod">
          <ac:chgData name="Nane Kratzke" userId="971be13ff4ee5ef6" providerId="LiveId" clId="{E7AD2AEE-7FFF-1F40-A9ED-3D845B48A794}" dt="2020-04-21T08:10:37.159" v="1234" actId="20577"/>
          <ac:spMkLst>
            <pc:docMk/>
            <pc:sldMk cId="3160114887" sldId="301"/>
            <ac:spMk id="2" creationId="{743C9BF3-B7F3-9845-8B21-1F835E542124}"/>
          </ac:spMkLst>
        </pc:spChg>
        <pc:spChg chg="mod">
          <ac:chgData name="Nane Kratzke" userId="971be13ff4ee5ef6" providerId="LiveId" clId="{E7AD2AEE-7FFF-1F40-A9ED-3D845B48A794}" dt="2020-04-21T08:10:49.062" v="1282" actId="20577"/>
          <ac:spMkLst>
            <pc:docMk/>
            <pc:sldMk cId="3160114887" sldId="301"/>
            <ac:spMk id="3" creationId="{071C0FB0-96E1-BA4B-A347-0A5575C25683}"/>
          </ac:spMkLst>
        </pc:spChg>
        <pc:spChg chg="add mod">
          <ac:chgData name="Nane Kratzke" userId="971be13ff4ee5ef6" providerId="LiveId" clId="{E7AD2AEE-7FFF-1F40-A9ED-3D845B48A794}" dt="2020-04-21T08:15:22.294" v="1614" actId="20577"/>
          <ac:spMkLst>
            <pc:docMk/>
            <pc:sldMk cId="3160114887" sldId="301"/>
            <ac:spMk id="6" creationId="{63554B9D-17DA-564C-9C40-E4F0068405B5}"/>
          </ac:spMkLst>
        </pc:spChg>
        <pc:picChg chg="add mod">
          <ac:chgData name="Nane Kratzke" userId="971be13ff4ee5ef6" providerId="LiveId" clId="{E7AD2AEE-7FFF-1F40-A9ED-3D845B48A794}" dt="2020-04-21T08:14:49.731" v="1600" actId="1076"/>
          <ac:picMkLst>
            <pc:docMk/>
            <pc:sldMk cId="3160114887" sldId="301"/>
            <ac:picMk id="5" creationId="{405B2E27-D2F5-A640-9351-6086A78D6E1D}"/>
          </ac:picMkLst>
        </pc:picChg>
      </pc:sldChg>
      <pc:sldChg chg="addSp delSp modSp add ord">
        <pc:chgData name="Nane Kratzke" userId="971be13ff4ee5ef6" providerId="LiveId" clId="{E7AD2AEE-7FFF-1F40-A9ED-3D845B48A794}" dt="2020-04-21T07:40:12.567" v="690"/>
        <pc:sldMkLst>
          <pc:docMk/>
          <pc:sldMk cId="3421919953" sldId="302"/>
        </pc:sldMkLst>
        <pc:spChg chg="mod">
          <ac:chgData name="Nane Kratzke" userId="971be13ff4ee5ef6" providerId="LiveId" clId="{E7AD2AEE-7FFF-1F40-A9ED-3D845B48A794}" dt="2020-04-21T07:39:19.206" v="688" actId="20577"/>
          <ac:spMkLst>
            <pc:docMk/>
            <pc:sldMk cId="3421919953" sldId="302"/>
            <ac:spMk id="2" creationId="{A81F97E1-77D9-0942-BAE2-9B1987E71B19}"/>
          </ac:spMkLst>
        </pc:spChg>
        <pc:spChg chg="mod">
          <ac:chgData name="Nane Kratzke" userId="971be13ff4ee5ef6" providerId="LiveId" clId="{E7AD2AEE-7FFF-1F40-A9ED-3D845B48A794}" dt="2020-04-21T07:39:27.722" v="689" actId="20577"/>
          <ac:spMkLst>
            <pc:docMk/>
            <pc:sldMk cId="3421919953" sldId="302"/>
            <ac:spMk id="3" creationId="{C1DF372D-CD90-2E41-9B1E-AA083810FB19}"/>
          </ac:spMkLst>
        </pc:spChg>
        <pc:spChg chg="add mod">
          <ac:chgData name="Nane Kratzke" userId="971be13ff4ee5ef6" providerId="LiveId" clId="{E7AD2AEE-7FFF-1F40-A9ED-3D845B48A794}" dt="2020-04-21T07:36:06.702" v="652" actId="2711"/>
          <ac:spMkLst>
            <pc:docMk/>
            <pc:sldMk cId="3421919953" sldId="302"/>
            <ac:spMk id="5" creationId="{D5314A9E-74FA-524E-B33F-6E15775501A1}"/>
          </ac:spMkLst>
        </pc:spChg>
        <pc:spChg chg="add mod">
          <ac:chgData name="Nane Kratzke" userId="971be13ff4ee5ef6" providerId="LiveId" clId="{E7AD2AEE-7FFF-1F40-A9ED-3D845B48A794}" dt="2020-04-21T07:37:11.471" v="659" actId="14100"/>
          <ac:spMkLst>
            <pc:docMk/>
            <pc:sldMk cId="3421919953" sldId="302"/>
            <ac:spMk id="8" creationId="{964F9183-DDE5-004B-A7F5-F69EE790A35F}"/>
          </ac:spMkLst>
        </pc:spChg>
        <pc:grpChg chg="del mod">
          <ac:chgData name="Nane Kratzke" userId="971be13ff4ee5ef6" providerId="LiveId" clId="{E7AD2AEE-7FFF-1F40-A9ED-3D845B48A794}" dt="2020-04-21T07:38:24.383" v="672"/>
          <ac:grpSpMkLst>
            <pc:docMk/>
            <pc:sldMk cId="3421919953" sldId="302"/>
            <ac:grpSpMk id="13" creationId="{7E1553BA-E61E-2542-B2B6-83AFEE2DB235}"/>
          </ac:grpSpMkLst>
        </pc:grpChg>
        <pc:grpChg chg="del mod">
          <ac:chgData name="Nane Kratzke" userId="971be13ff4ee5ef6" providerId="LiveId" clId="{E7AD2AEE-7FFF-1F40-A9ED-3D845B48A794}" dt="2020-04-21T07:38:25.677" v="674"/>
          <ac:grpSpMkLst>
            <pc:docMk/>
            <pc:sldMk cId="3421919953" sldId="302"/>
            <ac:grpSpMk id="15" creationId="{E68A7093-4B56-A94E-B986-724693D33626}"/>
          </ac:grpSpMkLst>
        </pc:grpChg>
        <pc:grpChg chg="del mod">
          <ac:chgData name="Nane Kratzke" userId="971be13ff4ee5ef6" providerId="LiveId" clId="{E7AD2AEE-7FFF-1F40-A9ED-3D845B48A794}" dt="2020-04-21T07:38:31.739" v="675" actId="478"/>
          <ac:grpSpMkLst>
            <pc:docMk/>
            <pc:sldMk cId="3421919953" sldId="302"/>
            <ac:grpSpMk id="17" creationId="{57D8DEF7-8A47-5946-8347-6C74E622B5B8}"/>
          </ac:grpSpMkLst>
        </pc:grpChg>
        <pc:grpChg chg="mod">
          <ac:chgData name="Nane Kratzke" userId="971be13ff4ee5ef6" providerId="LiveId" clId="{E7AD2AEE-7FFF-1F40-A9ED-3D845B48A794}" dt="2020-04-21T07:38:42.945" v="679"/>
          <ac:grpSpMkLst>
            <pc:docMk/>
            <pc:sldMk cId="3421919953" sldId="302"/>
            <ac:grpSpMk id="21" creationId="{FFE5E8C7-4018-3942-A9B1-E61689D1706D}"/>
          </ac:grpSpMkLst>
        </pc:grpChg>
        <pc:picChg chg="add mod">
          <ac:chgData name="Nane Kratzke" userId="971be13ff4ee5ef6" providerId="LiveId" clId="{E7AD2AEE-7FFF-1F40-A9ED-3D845B48A794}" dt="2020-04-21T07:37:44.387" v="664" actId="1076"/>
          <ac:picMkLst>
            <pc:docMk/>
            <pc:sldMk cId="3421919953" sldId="302"/>
            <ac:picMk id="6" creationId="{BC20731A-92B9-B748-820A-C29126F00B84}"/>
          </ac:picMkLst>
        </pc:picChg>
        <pc:picChg chg="add mod">
          <ac:chgData name="Nane Kratzke" userId="971be13ff4ee5ef6" providerId="LiveId" clId="{E7AD2AEE-7FFF-1F40-A9ED-3D845B48A794}" dt="2020-04-21T07:36:42.784" v="653" actId="1076"/>
          <ac:picMkLst>
            <pc:docMk/>
            <pc:sldMk cId="3421919953" sldId="302"/>
            <ac:picMk id="7" creationId="{7ACB65D5-D89D-0A4C-9001-E47A4120C137}"/>
          </ac:picMkLst>
        </pc:picChg>
        <pc:inkChg chg="add del mod">
          <ac:chgData name="Nane Kratzke" userId="971be13ff4ee5ef6" providerId="LiveId" clId="{E7AD2AEE-7FFF-1F40-A9ED-3D845B48A794}" dt="2020-04-21T07:38:05.472" v="667" actId="478"/>
          <ac:inkMkLst>
            <pc:docMk/>
            <pc:sldMk cId="3421919953" sldId="302"/>
            <ac:inkMk id="9" creationId="{E99A3BE2-07F4-1D49-A0A3-94892E17A0E0}"/>
          </ac:inkMkLst>
        </pc:inkChg>
        <pc:inkChg chg="add mod">
          <ac:chgData name="Nane Kratzke" userId="971be13ff4ee5ef6" providerId="LiveId" clId="{E7AD2AEE-7FFF-1F40-A9ED-3D845B48A794}" dt="2020-04-21T07:37:26.521" v="662" actId="1076"/>
          <ac:inkMkLst>
            <pc:docMk/>
            <pc:sldMk cId="3421919953" sldId="302"/>
            <ac:inkMk id="10" creationId="{A6DE0B90-0BB1-3E44-B610-0B63159EC6EB}"/>
          </ac:inkMkLst>
        </pc:inkChg>
        <pc:inkChg chg="add mod">
          <ac:chgData name="Nane Kratzke" userId="971be13ff4ee5ef6" providerId="LiveId" clId="{E7AD2AEE-7FFF-1F40-A9ED-3D845B48A794}" dt="2020-04-21T07:38:25.677" v="674"/>
          <ac:inkMkLst>
            <pc:docMk/>
            <pc:sldMk cId="3421919953" sldId="302"/>
            <ac:inkMk id="11" creationId="{5B242D4E-7C86-6C44-982D-F51CE01F7F20}"/>
          </ac:inkMkLst>
        </pc:inkChg>
        <pc:inkChg chg="add mod">
          <ac:chgData name="Nane Kratzke" userId="971be13ff4ee5ef6" providerId="LiveId" clId="{E7AD2AEE-7FFF-1F40-A9ED-3D845B48A794}" dt="2020-04-21T07:38:25.677" v="674"/>
          <ac:inkMkLst>
            <pc:docMk/>
            <pc:sldMk cId="3421919953" sldId="302"/>
            <ac:inkMk id="12" creationId="{6A35736D-CDDB-E048-81A6-8537F97DB3BC}"/>
          </ac:inkMkLst>
        </pc:inkChg>
        <pc:inkChg chg="add mod">
          <ac:chgData name="Nane Kratzke" userId="971be13ff4ee5ef6" providerId="LiveId" clId="{E7AD2AEE-7FFF-1F40-A9ED-3D845B48A794}" dt="2020-04-21T07:38:25.677" v="674"/>
          <ac:inkMkLst>
            <pc:docMk/>
            <pc:sldMk cId="3421919953" sldId="302"/>
            <ac:inkMk id="14" creationId="{3021698D-B408-FB4E-8E5B-47109F4C0719}"/>
          </ac:inkMkLst>
        </pc:inkChg>
        <pc:inkChg chg="add mod">
          <ac:chgData name="Nane Kratzke" userId="971be13ff4ee5ef6" providerId="LiveId" clId="{E7AD2AEE-7FFF-1F40-A9ED-3D845B48A794}" dt="2020-04-21T07:38:25.677" v="674"/>
          <ac:inkMkLst>
            <pc:docMk/>
            <pc:sldMk cId="3421919953" sldId="302"/>
            <ac:inkMk id="16" creationId="{CE0A83E4-42F7-1A47-BCC7-DB17F884FFA6}"/>
          </ac:inkMkLst>
        </pc:inkChg>
        <pc:inkChg chg="add mod">
          <ac:chgData name="Nane Kratzke" userId="971be13ff4ee5ef6" providerId="LiveId" clId="{E7AD2AEE-7FFF-1F40-A9ED-3D845B48A794}" dt="2020-04-21T07:38:42.945" v="679"/>
          <ac:inkMkLst>
            <pc:docMk/>
            <pc:sldMk cId="3421919953" sldId="302"/>
            <ac:inkMk id="18" creationId="{4C861274-5F0E-874C-8BD7-3377E2AF2AAF}"/>
          </ac:inkMkLst>
        </pc:inkChg>
        <pc:inkChg chg="add mod">
          <ac:chgData name="Nane Kratzke" userId="971be13ff4ee5ef6" providerId="LiveId" clId="{E7AD2AEE-7FFF-1F40-A9ED-3D845B48A794}" dt="2020-04-21T07:38:42.945" v="679"/>
          <ac:inkMkLst>
            <pc:docMk/>
            <pc:sldMk cId="3421919953" sldId="302"/>
            <ac:inkMk id="19" creationId="{3AD3FBE3-B80A-4A47-98B4-2AF4A2604F3D}"/>
          </ac:inkMkLst>
        </pc:inkChg>
        <pc:inkChg chg="add mod">
          <ac:chgData name="Nane Kratzke" userId="971be13ff4ee5ef6" providerId="LiveId" clId="{E7AD2AEE-7FFF-1F40-A9ED-3D845B48A794}" dt="2020-04-21T07:38:42.945" v="679"/>
          <ac:inkMkLst>
            <pc:docMk/>
            <pc:sldMk cId="3421919953" sldId="302"/>
            <ac:inkMk id="20" creationId="{68939A4F-83F8-5448-8900-023E865CD5C8}"/>
          </ac:inkMkLst>
        </pc:inkChg>
        <pc:inkChg chg="add">
          <ac:chgData name="Nane Kratzke" userId="971be13ff4ee5ef6" providerId="LiveId" clId="{E7AD2AEE-7FFF-1F40-A9ED-3D845B48A794}" dt="2020-04-21T07:38:45.601" v="680" actId="9405"/>
          <ac:inkMkLst>
            <pc:docMk/>
            <pc:sldMk cId="3421919953" sldId="302"/>
            <ac:inkMk id="22" creationId="{8A21406A-82ED-154D-96DC-E0E757603F67}"/>
          </ac:inkMkLst>
        </pc:inkChg>
      </pc:sldChg>
      <pc:sldChg chg="addSp modSp add">
        <pc:chgData name="Nane Kratzke" userId="971be13ff4ee5ef6" providerId="LiveId" clId="{E7AD2AEE-7FFF-1F40-A9ED-3D845B48A794}" dt="2020-04-21T08:16:19.741" v="1615" actId="114"/>
        <pc:sldMkLst>
          <pc:docMk/>
          <pc:sldMk cId="3680340967" sldId="303"/>
        </pc:sldMkLst>
        <pc:spChg chg="mod">
          <ac:chgData name="Nane Kratzke" userId="971be13ff4ee5ef6" providerId="LiveId" clId="{E7AD2AEE-7FFF-1F40-A9ED-3D845B48A794}" dt="2020-04-21T07:59:00.731" v="1102" actId="20577"/>
          <ac:spMkLst>
            <pc:docMk/>
            <pc:sldMk cId="3680340967" sldId="303"/>
            <ac:spMk id="2" creationId="{F0D0B142-0188-5747-907F-FBB237CAB3D5}"/>
          </ac:spMkLst>
        </pc:spChg>
        <pc:spChg chg="mod">
          <ac:chgData name="Nane Kratzke" userId="971be13ff4ee5ef6" providerId="LiveId" clId="{E7AD2AEE-7FFF-1F40-A9ED-3D845B48A794}" dt="2020-04-21T08:08:50.622" v="1211" actId="20577"/>
          <ac:spMkLst>
            <pc:docMk/>
            <pc:sldMk cId="3680340967" sldId="303"/>
            <ac:spMk id="3" creationId="{D723960D-4994-6B4E-9F16-BED7142E681B}"/>
          </ac:spMkLst>
        </pc:spChg>
        <pc:spChg chg="add mod">
          <ac:chgData name="Nane Kratzke" userId="971be13ff4ee5ef6" providerId="LiveId" clId="{E7AD2AEE-7FFF-1F40-A9ED-3D845B48A794}" dt="2020-04-21T07:47:35.916" v="891" actId="207"/>
          <ac:spMkLst>
            <pc:docMk/>
            <pc:sldMk cId="3680340967" sldId="303"/>
            <ac:spMk id="5" creationId="{C8B0605B-7CF9-804B-9FEA-AF701FE6371A}"/>
          </ac:spMkLst>
        </pc:spChg>
        <pc:spChg chg="add mod">
          <ac:chgData name="Nane Kratzke" userId="971be13ff4ee5ef6" providerId="LiveId" clId="{E7AD2AEE-7FFF-1F40-A9ED-3D845B48A794}" dt="2020-04-21T08:16:19.741" v="1615" actId="114"/>
          <ac:spMkLst>
            <pc:docMk/>
            <pc:sldMk cId="3680340967" sldId="303"/>
            <ac:spMk id="7" creationId="{D9BFADAE-416D-5E47-A28A-BE5DCE8C3A3F}"/>
          </ac:spMkLst>
        </pc:spChg>
        <pc:graphicFrameChg chg="add mod">
          <ac:chgData name="Nane Kratzke" userId="971be13ff4ee5ef6" providerId="LiveId" clId="{E7AD2AEE-7FFF-1F40-A9ED-3D845B48A794}" dt="2020-04-21T07:47:11.487" v="886" actId="207"/>
          <ac:graphicFrameMkLst>
            <pc:docMk/>
            <pc:sldMk cId="3680340967" sldId="303"/>
            <ac:graphicFrameMk id="6" creationId="{86920BCB-34B0-0148-AF79-C1B99C0FDC43}"/>
          </ac:graphicFrameMkLst>
        </pc:graphicFrameChg>
        <pc:picChg chg="add mod">
          <ac:chgData name="Nane Kratzke" userId="971be13ff4ee5ef6" providerId="LiveId" clId="{E7AD2AEE-7FFF-1F40-A9ED-3D845B48A794}" dt="2020-04-21T08:08:10.284" v="1198" actId="1076"/>
          <ac:picMkLst>
            <pc:docMk/>
            <pc:sldMk cId="3680340967" sldId="303"/>
            <ac:picMk id="1026" creationId="{04111558-C61C-BD4B-8A92-90A8719F944D}"/>
          </ac:picMkLst>
        </pc:picChg>
      </pc:sldChg>
      <pc:sldChg chg="add del">
        <pc:chgData name="Nane Kratzke" userId="971be13ff4ee5ef6" providerId="LiveId" clId="{E7AD2AEE-7FFF-1F40-A9ED-3D845B48A794}" dt="2020-04-21T07:41:09.890" v="692"/>
        <pc:sldMkLst>
          <pc:docMk/>
          <pc:sldMk cId="4056110495" sldId="303"/>
        </pc:sldMkLst>
      </pc:sldChg>
      <pc:sldChg chg="addSp delSp modSp add mod modClrScheme modAnim chgLayout">
        <pc:chgData name="Nane Kratzke" userId="971be13ff4ee5ef6" providerId="LiveId" clId="{E7AD2AEE-7FFF-1F40-A9ED-3D845B48A794}" dt="2020-04-21T08:37:34.242" v="2155" actId="1076"/>
        <pc:sldMkLst>
          <pc:docMk/>
          <pc:sldMk cId="2715160253" sldId="304"/>
        </pc:sldMkLst>
        <pc:spChg chg="mod">
          <ac:chgData name="Nane Kratzke" userId="971be13ff4ee5ef6" providerId="LiveId" clId="{E7AD2AEE-7FFF-1F40-A9ED-3D845B48A794}" dt="2020-04-21T08:21:42.671" v="1725" actId="26606"/>
          <ac:spMkLst>
            <pc:docMk/>
            <pc:sldMk cId="2715160253" sldId="304"/>
            <ac:spMk id="2" creationId="{245D4604-FD21-4F45-87E5-F77375C57445}"/>
          </ac:spMkLst>
        </pc:spChg>
        <pc:spChg chg="mod">
          <ac:chgData name="Nane Kratzke" userId="971be13ff4ee5ef6" providerId="LiveId" clId="{E7AD2AEE-7FFF-1F40-A9ED-3D845B48A794}" dt="2020-04-21T08:21:42.671" v="1725" actId="26606"/>
          <ac:spMkLst>
            <pc:docMk/>
            <pc:sldMk cId="2715160253" sldId="304"/>
            <ac:spMk id="3" creationId="{CFE29933-809A-0949-B5BB-9D19A049C463}"/>
          </ac:spMkLst>
        </pc:spChg>
        <pc:spChg chg="mod">
          <ac:chgData name="Nane Kratzke" userId="971be13ff4ee5ef6" providerId="LiveId" clId="{E7AD2AEE-7FFF-1F40-A9ED-3D845B48A794}" dt="2020-04-21T08:21:42.671" v="1725" actId="26606"/>
          <ac:spMkLst>
            <pc:docMk/>
            <pc:sldMk cId="2715160253" sldId="304"/>
            <ac:spMk id="4" creationId="{477D269D-34C5-CC42-B2F3-75B0C40A7E64}"/>
          </ac:spMkLst>
        </pc:spChg>
        <pc:spChg chg="mod topLvl">
          <ac:chgData name="Nane Kratzke" userId="971be13ff4ee5ef6" providerId="LiveId" clId="{E7AD2AEE-7FFF-1F40-A9ED-3D845B48A794}" dt="2020-04-21T08:25:30.460" v="1773" actId="165"/>
          <ac:spMkLst>
            <pc:docMk/>
            <pc:sldMk cId="2715160253" sldId="304"/>
            <ac:spMk id="7" creationId="{4949C75E-4EB9-1745-9B79-BAA51BC17932}"/>
          </ac:spMkLst>
        </pc:spChg>
        <pc:spChg chg="mod topLvl">
          <ac:chgData name="Nane Kratzke" userId="971be13ff4ee5ef6" providerId="LiveId" clId="{E7AD2AEE-7FFF-1F40-A9ED-3D845B48A794}" dt="2020-04-21T08:25:30.460" v="1773" actId="165"/>
          <ac:spMkLst>
            <pc:docMk/>
            <pc:sldMk cId="2715160253" sldId="304"/>
            <ac:spMk id="8" creationId="{725306FD-7F78-0042-A5A1-B0E71F41FB5F}"/>
          </ac:spMkLst>
        </pc:spChg>
        <pc:spChg chg="mod topLvl">
          <ac:chgData name="Nane Kratzke" userId="971be13ff4ee5ef6" providerId="LiveId" clId="{E7AD2AEE-7FFF-1F40-A9ED-3D845B48A794}" dt="2020-04-21T08:25:30.460" v="1773" actId="165"/>
          <ac:spMkLst>
            <pc:docMk/>
            <pc:sldMk cId="2715160253" sldId="304"/>
            <ac:spMk id="9" creationId="{0D27BD10-F728-7644-AA19-71A27C002C14}"/>
          </ac:spMkLst>
        </pc:spChg>
        <pc:spChg chg="mod topLvl">
          <ac:chgData name="Nane Kratzke" userId="971be13ff4ee5ef6" providerId="LiveId" clId="{E7AD2AEE-7FFF-1F40-A9ED-3D845B48A794}" dt="2020-04-21T08:25:30.460" v="1773" actId="165"/>
          <ac:spMkLst>
            <pc:docMk/>
            <pc:sldMk cId="2715160253" sldId="304"/>
            <ac:spMk id="10" creationId="{F485E289-1136-884B-912B-77A2B41ECE84}"/>
          </ac:spMkLst>
        </pc:spChg>
        <pc:spChg chg="mod topLvl">
          <ac:chgData name="Nane Kratzke" userId="971be13ff4ee5ef6" providerId="LiveId" clId="{E7AD2AEE-7FFF-1F40-A9ED-3D845B48A794}" dt="2020-04-21T08:25:30.460" v="1773" actId="165"/>
          <ac:spMkLst>
            <pc:docMk/>
            <pc:sldMk cId="2715160253" sldId="304"/>
            <ac:spMk id="11" creationId="{0C3B9F70-635A-1840-B624-E6F8521FAF15}"/>
          </ac:spMkLst>
        </pc:spChg>
        <pc:spChg chg="mod topLvl">
          <ac:chgData name="Nane Kratzke" userId="971be13ff4ee5ef6" providerId="LiveId" clId="{E7AD2AEE-7FFF-1F40-A9ED-3D845B48A794}" dt="2020-04-21T08:25:30.460" v="1773" actId="165"/>
          <ac:spMkLst>
            <pc:docMk/>
            <pc:sldMk cId="2715160253" sldId="304"/>
            <ac:spMk id="12" creationId="{25F43B46-6B21-D641-8814-24EA8437BCE4}"/>
          </ac:spMkLst>
        </pc:spChg>
        <pc:spChg chg="mod topLvl">
          <ac:chgData name="Nane Kratzke" userId="971be13ff4ee5ef6" providerId="LiveId" clId="{E7AD2AEE-7FFF-1F40-A9ED-3D845B48A794}" dt="2020-04-21T08:25:30.460" v="1773" actId="165"/>
          <ac:spMkLst>
            <pc:docMk/>
            <pc:sldMk cId="2715160253" sldId="304"/>
            <ac:spMk id="13" creationId="{CCBE739B-1ABB-C949-BA09-0A53213E600E}"/>
          </ac:spMkLst>
        </pc:spChg>
        <pc:spChg chg="mod topLvl">
          <ac:chgData name="Nane Kratzke" userId="971be13ff4ee5ef6" providerId="LiveId" clId="{E7AD2AEE-7FFF-1F40-A9ED-3D845B48A794}" dt="2020-04-21T08:27:50.416" v="1792" actId="113"/>
          <ac:spMkLst>
            <pc:docMk/>
            <pc:sldMk cId="2715160253" sldId="304"/>
            <ac:spMk id="14" creationId="{B4BF743F-3800-2440-AF1E-E91E1276347D}"/>
          </ac:spMkLst>
        </pc:spChg>
        <pc:spChg chg="mod topLvl">
          <ac:chgData name="Nane Kratzke" userId="971be13ff4ee5ef6" providerId="LiveId" clId="{E7AD2AEE-7FFF-1F40-A9ED-3D845B48A794}" dt="2020-04-21T08:27:26.954" v="1788" actId="1076"/>
          <ac:spMkLst>
            <pc:docMk/>
            <pc:sldMk cId="2715160253" sldId="304"/>
            <ac:spMk id="15" creationId="{0BCD87CC-38ED-CC41-A19A-33588B829C64}"/>
          </ac:spMkLst>
        </pc:spChg>
        <pc:spChg chg="mod topLvl">
          <ac:chgData name="Nane Kratzke" userId="971be13ff4ee5ef6" providerId="LiveId" clId="{E7AD2AEE-7FFF-1F40-A9ED-3D845B48A794}" dt="2020-04-21T08:25:35.681" v="1774" actId="165"/>
          <ac:spMkLst>
            <pc:docMk/>
            <pc:sldMk cId="2715160253" sldId="304"/>
            <ac:spMk id="17" creationId="{0B2E1C5B-8C38-AE42-88F0-761908135757}"/>
          </ac:spMkLst>
        </pc:spChg>
        <pc:spChg chg="mod topLvl">
          <ac:chgData name="Nane Kratzke" userId="971be13ff4ee5ef6" providerId="LiveId" clId="{E7AD2AEE-7FFF-1F40-A9ED-3D845B48A794}" dt="2020-04-21T08:25:35.681" v="1774" actId="165"/>
          <ac:spMkLst>
            <pc:docMk/>
            <pc:sldMk cId="2715160253" sldId="304"/>
            <ac:spMk id="18" creationId="{3C9E6267-893D-3D45-9A2D-BDC676E71B2A}"/>
          </ac:spMkLst>
        </pc:spChg>
        <pc:spChg chg="mod topLvl">
          <ac:chgData name="Nane Kratzke" userId="971be13ff4ee5ef6" providerId="LiveId" clId="{E7AD2AEE-7FFF-1F40-A9ED-3D845B48A794}" dt="2020-04-21T08:25:35.681" v="1774" actId="165"/>
          <ac:spMkLst>
            <pc:docMk/>
            <pc:sldMk cId="2715160253" sldId="304"/>
            <ac:spMk id="19" creationId="{2A623FF0-739A-C242-8C5D-EF4CC3B8EE42}"/>
          </ac:spMkLst>
        </pc:spChg>
        <pc:spChg chg="mod topLvl">
          <ac:chgData name="Nane Kratzke" userId="971be13ff4ee5ef6" providerId="LiveId" clId="{E7AD2AEE-7FFF-1F40-A9ED-3D845B48A794}" dt="2020-04-21T08:25:35.681" v="1774" actId="165"/>
          <ac:spMkLst>
            <pc:docMk/>
            <pc:sldMk cId="2715160253" sldId="304"/>
            <ac:spMk id="20" creationId="{BD072634-F53A-9045-B73B-427B035F1BE8}"/>
          </ac:spMkLst>
        </pc:spChg>
        <pc:spChg chg="mod topLvl">
          <ac:chgData name="Nane Kratzke" userId="971be13ff4ee5ef6" providerId="LiveId" clId="{E7AD2AEE-7FFF-1F40-A9ED-3D845B48A794}" dt="2020-04-21T08:25:35.681" v="1774" actId="165"/>
          <ac:spMkLst>
            <pc:docMk/>
            <pc:sldMk cId="2715160253" sldId="304"/>
            <ac:spMk id="21" creationId="{1F102C87-1271-F84D-83E4-557F068E48E7}"/>
          </ac:spMkLst>
        </pc:spChg>
        <pc:spChg chg="mod topLvl">
          <ac:chgData name="Nane Kratzke" userId="971be13ff4ee5ef6" providerId="LiveId" clId="{E7AD2AEE-7FFF-1F40-A9ED-3D845B48A794}" dt="2020-04-21T08:25:35.681" v="1774" actId="165"/>
          <ac:spMkLst>
            <pc:docMk/>
            <pc:sldMk cId="2715160253" sldId="304"/>
            <ac:spMk id="22" creationId="{56499DEB-B6D1-424A-9D6B-8BF4379FAAD3}"/>
          </ac:spMkLst>
        </pc:spChg>
        <pc:spChg chg="mod topLvl">
          <ac:chgData name="Nane Kratzke" userId="971be13ff4ee5ef6" providerId="LiveId" clId="{E7AD2AEE-7FFF-1F40-A9ED-3D845B48A794}" dt="2020-04-21T08:25:35.681" v="1774" actId="165"/>
          <ac:spMkLst>
            <pc:docMk/>
            <pc:sldMk cId="2715160253" sldId="304"/>
            <ac:spMk id="23" creationId="{30EEC95B-BD8A-F242-8CA9-AF4197447D31}"/>
          </ac:spMkLst>
        </pc:spChg>
        <pc:spChg chg="mod topLvl">
          <ac:chgData name="Nane Kratzke" userId="971be13ff4ee5ef6" providerId="LiveId" clId="{E7AD2AEE-7FFF-1F40-A9ED-3D845B48A794}" dt="2020-04-21T08:27:50.416" v="1792" actId="113"/>
          <ac:spMkLst>
            <pc:docMk/>
            <pc:sldMk cId="2715160253" sldId="304"/>
            <ac:spMk id="24" creationId="{8CEF3496-6564-B649-A060-31E6BB249D00}"/>
          </ac:spMkLst>
        </pc:spChg>
        <pc:spChg chg="mod topLvl">
          <ac:chgData name="Nane Kratzke" userId="971be13ff4ee5ef6" providerId="LiveId" clId="{E7AD2AEE-7FFF-1F40-A9ED-3D845B48A794}" dt="2020-04-21T08:27:35.068" v="1789" actId="1076"/>
          <ac:spMkLst>
            <pc:docMk/>
            <pc:sldMk cId="2715160253" sldId="304"/>
            <ac:spMk id="25" creationId="{DDCF74F7-304C-AD4F-9ADE-8D2FACCEE666}"/>
          </ac:spMkLst>
        </pc:spChg>
        <pc:spChg chg="mod topLvl">
          <ac:chgData name="Nane Kratzke" userId="971be13ff4ee5ef6" providerId="LiveId" clId="{E7AD2AEE-7FFF-1F40-A9ED-3D845B48A794}" dt="2020-04-21T08:25:40.709" v="1775" actId="165"/>
          <ac:spMkLst>
            <pc:docMk/>
            <pc:sldMk cId="2715160253" sldId="304"/>
            <ac:spMk id="27" creationId="{A7D6F3FD-DB3A-6A4D-9750-B55022F26D7F}"/>
          </ac:spMkLst>
        </pc:spChg>
        <pc:spChg chg="mod topLvl">
          <ac:chgData name="Nane Kratzke" userId="971be13ff4ee5ef6" providerId="LiveId" clId="{E7AD2AEE-7FFF-1F40-A9ED-3D845B48A794}" dt="2020-04-21T08:25:40.709" v="1775" actId="165"/>
          <ac:spMkLst>
            <pc:docMk/>
            <pc:sldMk cId="2715160253" sldId="304"/>
            <ac:spMk id="28" creationId="{BDB0F5A4-BBBD-1D43-A439-C0FEF027C104}"/>
          </ac:spMkLst>
        </pc:spChg>
        <pc:spChg chg="mod topLvl">
          <ac:chgData name="Nane Kratzke" userId="971be13ff4ee5ef6" providerId="LiveId" clId="{E7AD2AEE-7FFF-1F40-A9ED-3D845B48A794}" dt="2020-04-21T08:25:40.709" v="1775" actId="165"/>
          <ac:spMkLst>
            <pc:docMk/>
            <pc:sldMk cId="2715160253" sldId="304"/>
            <ac:spMk id="29" creationId="{198F27B6-2460-D046-87CA-E7571F65373F}"/>
          </ac:spMkLst>
        </pc:spChg>
        <pc:spChg chg="mod topLvl">
          <ac:chgData name="Nane Kratzke" userId="971be13ff4ee5ef6" providerId="LiveId" clId="{E7AD2AEE-7FFF-1F40-A9ED-3D845B48A794}" dt="2020-04-21T08:25:40.709" v="1775" actId="165"/>
          <ac:spMkLst>
            <pc:docMk/>
            <pc:sldMk cId="2715160253" sldId="304"/>
            <ac:spMk id="30" creationId="{5E24AA06-13CA-BE4F-80DB-CC305E03155E}"/>
          </ac:spMkLst>
        </pc:spChg>
        <pc:spChg chg="mod topLvl">
          <ac:chgData name="Nane Kratzke" userId="971be13ff4ee5ef6" providerId="LiveId" clId="{E7AD2AEE-7FFF-1F40-A9ED-3D845B48A794}" dt="2020-04-21T08:25:40.709" v="1775" actId="165"/>
          <ac:spMkLst>
            <pc:docMk/>
            <pc:sldMk cId="2715160253" sldId="304"/>
            <ac:spMk id="31" creationId="{F13735CA-A5A5-1D4F-BA75-A59EBBA7D858}"/>
          </ac:spMkLst>
        </pc:spChg>
        <pc:spChg chg="mod topLvl">
          <ac:chgData name="Nane Kratzke" userId="971be13ff4ee5ef6" providerId="LiveId" clId="{E7AD2AEE-7FFF-1F40-A9ED-3D845B48A794}" dt="2020-04-21T08:25:40.709" v="1775" actId="165"/>
          <ac:spMkLst>
            <pc:docMk/>
            <pc:sldMk cId="2715160253" sldId="304"/>
            <ac:spMk id="32" creationId="{4341BFC0-DB7D-6E44-BB61-8995C71DC654}"/>
          </ac:spMkLst>
        </pc:spChg>
        <pc:spChg chg="mod topLvl">
          <ac:chgData name="Nane Kratzke" userId="971be13ff4ee5ef6" providerId="LiveId" clId="{E7AD2AEE-7FFF-1F40-A9ED-3D845B48A794}" dt="2020-04-21T08:25:40.709" v="1775" actId="165"/>
          <ac:spMkLst>
            <pc:docMk/>
            <pc:sldMk cId="2715160253" sldId="304"/>
            <ac:spMk id="33" creationId="{59286DEC-4826-424C-BB73-C8936A36A700}"/>
          </ac:spMkLst>
        </pc:spChg>
        <pc:spChg chg="mod topLvl">
          <ac:chgData name="Nane Kratzke" userId="971be13ff4ee5ef6" providerId="LiveId" clId="{E7AD2AEE-7FFF-1F40-A9ED-3D845B48A794}" dt="2020-04-21T08:27:50.416" v="1792" actId="113"/>
          <ac:spMkLst>
            <pc:docMk/>
            <pc:sldMk cId="2715160253" sldId="304"/>
            <ac:spMk id="34" creationId="{1B1A17E2-7786-EF46-9B1F-F283AF8509A9}"/>
          </ac:spMkLst>
        </pc:spChg>
        <pc:spChg chg="mod topLvl">
          <ac:chgData name="Nane Kratzke" userId="971be13ff4ee5ef6" providerId="LiveId" clId="{E7AD2AEE-7FFF-1F40-A9ED-3D845B48A794}" dt="2020-04-21T08:27:38.486" v="1790" actId="1076"/>
          <ac:spMkLst>
            <pc:docMk/>
            <pc:sldMk cId="2715160253" sldId="304"/>
            <ac:spMk id="35" creationId="{49B299BA-2871-7C46-89D3-C85B22789E87}"/>
          </ac:spMkLst>
        </pc:spChg>
        <pc:spChg chg="mod topLvl">
          <ac:chgData name="Nane Kratzke" userId="971be13ff4ee5ef6" providerId="LiveId" clId="{E7AD2AEE-7FFF-1F40-A9ED-3D845B48A794}" dt="2020-04-21T08:25:45.322" v="1776" actId="165"/>
          <ac:spMkLst>
            <pc:docMk/>
            <pc:sldMk cId="2715160253" sldId="304"/>
            <ac:spMk id="37" creationId="{D9A62A6A-1684-9641-9597-81225ACC7B2D}"/>
          </ac:spMkLst>
        </pc:spChg>
        <pc:spChg chg="mod topLvl">
          <ac:chgData name="Nane Kratzke" userId="971be13ff4ee5ef6" providerId="LiveId" clId="{E7AD2AEE-7FFF-1F40-A9ED-3D845B48A794}" dt="2020-04-21T08:25:45.322" v="1776" actId="165"/>
          <ac:spMkLst>
            <pc:docMk/>
            <pc:sldMk cId="2715160253" sldId="304"/>
            <ac:spMk id="38" creationId="{087D80AE-AE17-8F4E-815B-DAC39F6BE9E4}"/>
          </ac:spMkLst>
        </pc:spChg>
        <pc:spChg chg="mod topLvl">
          <ac:chgData name="Nane Kratzke" userId="971be13ff4ee5ef6" providerId="LiveId" clId="{E7AD2AEE-7FFF-1F40-A9ED-3D845B48A794}" dt="2020-04-21T08:25:45.322" v="1776" actId="165"/>
          <ac:spMkLst>
            <pc:docMk/>
            <pc:sldMk cId="2715160253" sldId="304"/>
            <ac:spMk id="39" creationId="{5B6B32AF-BD19-C946-BD9D-AA592600E919}"/>
          </ac:spMkLst>
        </pc:spChg>
        <pc:spChg chg="mod topLvl">
          <ac:chgData name="Nane Kratzke" userId="971be13ff4ee5ef6" providerId="LiveId" clId="{E7AD2AEE-7FFF-1F40-A9ED-3D845B48A794}" dt="2020-04-21T08:25:45.322" v="1776" actId="165"/>
          <ac:spMkLst>
            <pc:docMk/>
            <pc:sldMk cId="2715160253" sldId="304"/>
            <ac:spMk id="40" creationId="{5AA14618-E809-AF4C-BCA5-F9DD2ABB3199}"/>
          </ac:spMkLst>
        </pc:spChg>
        <pc:spChg chg="mod topLvl">
          <ac:chgData name="Nane Kratzke" userId="971be13ff4ee5ef6" providerId="LiveId" clId="{E7AD2AEE-7FFF-1F40-A9ED-3D845B48A794}" dt="2020-04-21T08:25:45.322" v="1776" actId="165"/>
          <ac:spMkLst>
            <pc:docMk/>
            <pc:sldMk cId="2715160253" sldId="304"/>
            <ac:spMk id="41" creationId="{AD1DCD6A-BE13-FA4B-96F1-7057E0EF3699}"/>
          </ac:spMkLst>
        </pc:spChg>
        <pc:spChg chg="mod topLvl">
          <ac:chgData name="Nane Kratzke" userId="971be13ff4ee5ef6" providerId="LiveId" clId="{E7AD2AEE-7FFF-1F40-A9ED-3D845B48A794}" dt="2020-04-21T08:25:45.322" v="1776" actId="165"/>
          <ac:spMkLst>
            <pc:docMk/>
            <pc:sldMk cId="2715160253" sldId="304"/>
            <ac:spMk id="42" creationId="{D07E5F63-5C8C-5C40-87F1-72C472F4AD00}"/>
          </ac:spMkLst>
        </pc:spChg>
        <pc:spChg chg="mod topLvl">
          <ac:chgData name="Nane Kratzke" userId="971be13ff4ee5ef6" providerId="LiveId" clId="{E7AD2AEE-7FFF-1F40-A9ED-3D845B48A794}" dt="2020-04-21T08:25:45.322" v="1776" actId="165"/>
          <ac:spMkLst>
            <pc:docMk/>
            <pc:sldMk cId="2715160253" sldId="304"/>
            <ac:spMk id="43" creationId="{232CE062-8CD2-9848-8680-87D6BB232490}"/>
          </ac:spMkLst>
        </pc:spChg>
        <pc:spChg chg="mod topLvl">
          <ac:chgData name="Nane Kratzke" userId="971be13ff4ee5ef6" providerId="LiveId" clId="{E7AD2AEE-7FFF-1F40-A9ED-3D845B48A794}" dt="2020-04-21T08:27:50.416" v="1792" actId="113"/>
          <ac:spMkLst>
            <pc:docMk/>
            <pc:sldMk cId="2715160253" sldId="304"/>
            <ac:spMk id="44" creationId="{C3D4D3B9-9D37-D544-86ED-C0247300177A}"/>
          </ac:spMkLst>
        </pc:spChg>
        <pc:spChg chg="mod topLvl">
          <ac:chgData name="Nane Kratzke" userId="971be13ff4ee5ef6" providerId="LiveId" clId="{E7AD2AEE-7FFF-1F40-A9ED-3D845B48A794}" dt="2020-04-21T08:27:41.850" v="1791" actId="1076"/>
          <ac:spMkLst>
            <pc:docMk/>
            <pc:sldMk cId="2715160253" sldId="304"/>
            <ac:spMk id="45" creationId="{7BC779DE-3AD4-C747-A702-BE451619F642}"/>
          </ac:spMkLst>
        </pc:spChg>
        <pc:spChg chg="add mod">
          <ac:chgData name="Nane Kratzke" userId="971be13ff4ee5ef6" providerId="LiveId" clId="{E7AD2AEE-7FFF-1F40-A9ED-3D845B48A794}" dt="2020-04-21T08:36:29.642" v="2130" actId="1076"/>
          <ac:spMkLst>
            <pc:docMk/>
            <pc:sldMk cId="2715160253" sldId="304"/>
            <ac:spMk id="46" creationId="{45DB4659-94BB-7D43-B3AD-305E9EDC3054}"/>
          </ac:spMkLst>
        </pc:spChg>
        <pc:spChg chg="add mod">
          <ac:chgData name="Nane Kratzke" userId="971be13ff4ee5ef6" providerId="LiveId" clId="{E7AD2AEE-7FFF-1F40-A9ED-3D845B48A794}" dt="2020-04-21T08:36:29.642" v="2130" actId="1076"/>
          <ac:spMkLst>
            <pc:docMk/>
            <pc:sldMk cId="2715160253" sldId="304"/>
            <ac:spMk id="47" creationId="{50AE2ACE-F414-1340-B87C-A7AAE49E2115}"/>
          </ac:spMkLst>
        </pc:spChg>
        <pc:spChg chg="add mod">
          <ac:chgData name="Nane Kratzke" userId="971be13ff4ee5ef6" providerId="LiveId" clId="{E7AD2AEE-7FFF-1F40-A9ED-3D845B48A794}" dt="2020-04-21T08:37:34.242" v="2155" actId="1076"/>
          <ac:spMkLst>
            <pc:docMk/>
            <pc:sldMk cId="2715160253" sldId="304"/>
            <ac:spMk id="49" creationId="{173476E5-1ECC-864D-9719-43BC59AA1A2D}"/>
          </ac:spMkLst>
        </pc:spChg>
        <pc:spChg chg="add mod">
          <ac:chgData name="Nane Kratzke" userId="971be13ff4ee5ef6" providerId="LiveId" clId="{E7AD2AEE-7FFF-1F40-A9ED-3D845B48A794}" dt="2020-04-21T08:36:46.203" v="2133" actId="404"/>
          <ac:spMkLst>
            <pc:docMk/>
            <pc:sldMk cId="2715160253" sldId="304"/>
            <ac:spMk id="50" creationId="{439F01F1-17AA-9841-A3BD-7954328B096C}"/>
          </ac:spMkLst>
        </pc:spChg>
        <pc:grpChg chg="add del mod">
          <ac:chgData name="Nane Kratzke" userId="971be13ff4ee5ef6" providerId="LiveId" clId="{E7AD2AEE-7FFF-1F40-A9ED-3D845B48A794}" dt="2020-04-21T08:25:30.460" v="1773" actId="165"/>
          <ac:grpSpMkLst>
            <pc:docMk/>
            <pc:sldMk cId="2715160253" sldId="304"/>
            <ac:grpSpMk id="6" creationId="{3B777EC5-677A-5C46-A746-FBE33CFD8442}"/>
          </ac:grpSpMkLst>
        </pc:grpChg>
        <pc:grpChg chg="add del mod">
          <ac:chgData name="Nane Kratzke" userId="971be13ff4ee5ef6" providerId="LiveId" clId="{E7AD2AEE-7FFF-1F40-A9ED-3D845B48A794}" dt="2020-04-21T08:25:35.681" v="1774" actId="165"/>
          <ac:grpSpMkLst>
            <pc:docMk/>
            <pc:sldMk cId="2715160253" sldId="304"/>
            <ac:grpSpMk id="16" creationId="{DB0E289E-984D-8A4D-AE24-32FC68F94FA3}"/>
          </ac:grpSpMkLst>
        </pc:grpChg>
        <pc:grpChg chg="add del mod">
          <ac:chgData name="Nane Kratzke" userId="971be13ff4ee5ef6" providerId="LiveId" clId="{E7AD2AEE-7FFF-1F40-A9ED-3D845B48A794}" dt="2020-04-21T08:25:40.709" v="1775" actId="165"/>
          <ac:grpSpMkLst>
            <pc:docMk/>
            <pc:sldMk cId="2715160253" sldId="304"/>
            <ac:grpSpMk id="26" creationId="{7677B252-A8D4-D748-998D-14F0264A34CB}"/>
          </ac:grpSpMkLst>
        </pc:grpChg>
        <pc:grpChg chg="add del mod">
          <ac:chgData name="Nane Kratzke" userId="971be13ff4ee5ef6" providerId="LiveId" clId="{E7AD2AEE-7FFF-1F40-A9ED-3D845B48A794}" dt="2020-04-21T08:25:45.322" v="1776" actId="165"/>
          <ac:grpSpMkLst>
            <pc:docMk/>
            <pc:sldMk cId="2715160253" sldId="304"/>
            <ac:grpSpMk id="36" creationId="{E8375656-1E7D-E444-8401-84FC380D6F66}"/>
          </ac:grpSpMkLst>
        </pc:grpChg>
        <pc:picChg chg="add del mod ord modCrop">
          <ac:chgData name="Nane Kratzke" userId="971be13ff4ee5ef6" providerId="LiveId" clId="{E7AD2AEE-7FFF-1F40-A9ED-3D845B48A794}" dt="2020-04-21T08:29:16.050" v="1807" actId="478"/>
          <ac:picMkLst>
            <pc:docMk/>
            <pc:sldMk cId="2715160253" sldId="304"/>
            <ac:picMk id="5" creationId="{980C020B-1788-9543-BA57-5107ECF54044}"/>
          </ac:picMkLst>
        </pc:picChg>
        <pc:picChg chg="add mod">
          <ac:chgData name="Nane Kratzke" userId="971be13ff4ee5ef6" providerId="LiveId" clId="{E7AD2AEE-7FFF-1F40-A9ED-3D845B48A794}" dt="2020-04-21T08:33:27.072" v="1994" actId="167"/>
          <ac:picMkLst>
            <pc:docMk/>
            <pc:sldMk cId="2715160253" sldId="304"/>
            <ac:picMk id="48" creationId="{0791026B-340E-A444-AE59-D5A7D4BE6DA5}"/>
          </ac:picMkLst>
        </pc:picChg>
      </pc:sldChg>
      <pc:sldChg chg="addSp delSp modSp add">
        <pc:chgData name="Nane Kratzke" userId="971be13ff4ee5ef6" providerId="LiveId" clId="{E7AD2AEE-7FFF-1F40-A9ED-3D845B48A794}" dt="2020-04-21T08:52:48.804" v="2801" actId="207"/>
        <pc:sldMkLst>
          <pc:docMk/>
          <pc:sldMk cId="1375900042" sldId="305"/>
        </pc:sldMkLst>
        <pc:spChg chg="mod">
          <ac:chgData name="Nane Kratzke" userId="971be13ff4ee5ef6" providerId="LiveId" clId="{E7AD2AEE-7FFF-1F40-A9ED-3D845B48A794}" dt="2020-04-21T08:38:22.540" v="2191" actId="20577"/>
          <ac:spMkLst>
            <pc:docMk/>
            <pc:sldMk cId="1375900042" sldId="305"/>
            <ac:spMk id="2" creationId="{CC0EE52A-AE99-8C4B-8CC8-96D6CBFCA677}"/>
          </ac:spMkLst>
        </pc:spChg>
        <pc:spChg chg="mod">
          <ac:chgData name="Nane Kratzke" userId="971be13ff4ee5ef6" providerId="LiveId" clId="{E7AD2AEE-7FFF-1F40-A9ED-3D845B48A794}" dt="2020-04-21T08:38:39.933" v="2228" actId="20577"/>
          <ac:spMkLst>
            <pc:docMk/>
            <pc:sldMk cId="1375900042" sldId="305"/>
            <ac:spMk id="3" creationId="{751C43C7-7F78-1D48-8B4C-6943F9F33BA4}"/>
          </ac:spMkLst>
        </pc:spChg>
        <pc:spChg chg="del">
          <ac:chgData name="Nane Kratzke" userId="971be13ff4ee5ef6" providerId="LiveId" clId="{E7AD2AEE-7FFF-1F40-A9ED-3D845B48A794}" dt="2020-04-21T08:38:43.837" v="2229" actId="478"/>
          <ac:spMkLst>
            <pc:docMk/>
            <pc:sldMk cId="1375900042" sldId="305"/>
            <ac:spMk id="4" creationId="{AA8B6081-C50D-FD40-A2B3-47AB25CD315B}"/>
          </ac:spMkLst>
        </pc:spChg>
        <pc:spChg chg="add mod">
          <ac:chgData name="Nane Kratzke" userId="971be13ff4ee5ef6" providerId="LiveId" clId="{E7AD2AEE-7FFF-1F40-A9ED-3D845B48A794}" dt="2020-04-21T08:39:03.166" v="2233" actId="1076"/>
          <ac:spMkLst>
            <pc:docMk/>
            <pc:sldMk cId="1375900042" sldId="305"/>
            <ac:spMk id="6" creationId="{DE40C308-E011-0545-9C0E-9B5FAFC66BAC}"/>
          </ac:spMkLst>
        </pc:spChg>
        <pc:spChg chg="add mod">
          <ac:chgData name="Nane Kratzke" userId="971be13ff4ee5ef6" providerId="LiveId" clId="{E7AD2AEE-7FFF-1F40-A9ED-3D845B48A794}" dt="2020-04-21T08:42:47.962" v="2414" actId="20577"/>
          <ac:spMkLst>
            <pc:docMk/>
            <pc:sldMk cId="1375900042" sldId="305"/>
            <ac:spMk id="8" creationId="{418D0296-98A9-DD40-A58F-2DF9A74E5075}"/>
          </ac:spMkLst>
        </pc:spChg>
        <pc:spChg chg="add mod">
          <ac:chgData name="Nane Kratzke" userId="971be13ff4ee5ef6" providerId="LiveId" clId="{E7AD2AEE-7FFF-1F40-A9ED-3D845B48A794}" dt="2020-04-21T08:47:33.803" v="2613" actId="20577"/>
          <ac:spMkLst>
            <pc:docMk/>
            <pc:sldMk cId="1375900042" sldId="305"/>
            <ac:spMk id="11" creationId="{756C4421-6CA6-E244-B327-FD2366CAF693}"/>
          </ac:spMkLst>
        </pc:spChg>
        <pc:graphicFrameChg chg="add mod">
          <ac:chgData name="Nane Kratzke" userId="971be13ff4ee5ef6" providerId="LiveId" clId="{E7AD2AEE-7FFF-1F40-A9ED-3D845B48A794}" dt="2020-04-21T08:52:48.804" v="2801" actId="207"/>
          <ac:graphicFrameMkLst>
            <pc:docMk/>
            <pc:sldMk cId="1375900042" sldId="305"/>
            <ac:graphicFrameMk id="7" creationId="{87F53A6D-5F71-9F4C-982C-F2A52A5F69DE}"/>
          </ac:graphicFrameMkLst>
        </pc:graphicFrameChg>
        <pc:inkChg chg="add">
          <ac:chgData name="Nane Kratzke" userId="971be13ff4ee5ef6" providerId="LiveId" clId="{E7AD2AEE-7FFF-1F40-A9ED-3D845B48A794}" dt="2020-04-21T08:43:24.021" v="2415" actId="9405"/>
          <ac:inkMkLst>
            <pc:docMk/>
            <pc:sldMk cId="1375900042" sldId="305"/>
            <ac:inkMk id="9" creationId="{1E667FAB-8F45-BE48-AB8E-201A1DCE5DF0}"/>
          </ac:inkMkLst>
        </pc:inkChg>
        <pc:inkChg chg="add del">
          <ac:chgData name="Nane Kratzke" userId="971be13ff4ee5ef6" providerId="LiveId" clId="{E7AD2AEE-7FFF-1F40-A9ED-3D845B48A794}" dt="2020-04-21T08:50:06.650" v="2786" actId="478"/>
          <ac:inkMkLst>
            <pc:docMk/>
            <pc:sldMk cId="1375900042" sldId="305"/>
            <ac:inkMk id="10" creationId="{156FC229-817C-504A-909E-7A5A0B888B5E}"/>
          </ac:inkMkLst>
        </pc:inkChg>
      </pc:sldChg>
      <pc:sldChg chg="addSp delSp modSp add">
        <pc:chgData name="Nane Kratzke" userId="971be13ff4ee5ef6" providerId="LiveId" clId="{E7AD2AEE-7FFF-1F40-A9ED-3D845B48A794}" dt="2020-04-21T09:00:17.438" v="3236" actId="20577"/>
        <pc:sldMkLst>
          <pc:docMk/>
          <pc:sldMk cId="2872093213" sldId="306"/>
        </pc:sldMkLst>
        <pc:spChg chg="mod">
          <ac:chgData name="Nane Kratzke" userId="971be13ff4ee5ef6" providerId="LiveId" clId="{E7AD2AEE-7FFF-1F40-A9ED-3D845B48A794}" dt="2020-04-21T08:47:08.645" v="2597" actId="20577"/>
          <ac:spMkLst>
            <pc:docMk/>
            <pc:sldMk cId="2872093213" sldId="306"/>
            <ac:spMk id="2" creationId="{CC0EE52A-AE99-8C4B-8CC8-96D6CBFCA677}"/>
          </ac:spMkLst>
        </pc:spChg>
        <pc:spChg chg="mod">
          <ac:chgData name="Nane Kratzke" userId="971be13ff4ee5ef6" providerId="LiveId" clId="{E7AD2AEE-7FFF-1F40-A9ED-3D845B48A794}" dt="2020-04-21T08:49:32.495" v="2784" actId="20577"/>
          <ac:spMkLst>
            <pc:docMk/>
            <pc:sldMk cId="2872093213" sldId="306"/>
            <ac:spMk id="3" creationId="{751C43C7-7F78-1D48-8B4C-6943F9F33BA4}"/>
          </ac:spMkLst>
        </pc:spChg>
        <pc:spChg chg="mod">
          <ac:chgData name="Nane Kratzke" userId="971be13ff4ee5ef6" providerId="LiveId" clId="{E7AD2AEE-7FFF-1F40-A9ED-3D845B48A794}" dt="2020-04-21T08:49:12.267" v="2771" actId="20577"/>
          <ac:spMkLst>
            <pc:docMk/>
            <pc:sldMk cId="2872093213" sldId="306"/>
            <ac:spMk id="6" creationId="{DE40C308-E011-0545-9C0E-9B5FAFC66BAC}"/>
          </ac:spMkLst>
        </pc:spChg>
        <pc:spChg chg="mod">
          <ac:chgData name="Nane Kratzke" userId="971be13ff4ee5ef6" providerId="LiveId" clId="{E7AD2AEE-7FFF-1F40-A9ED-3D845B48A794}" dt="2020-04-21T08:49:17.553" v="2774" actId="20577"/>
          <ac:spMkLst>
            <pc:docMk/>
            <pc:sldMk cId="2872093213" sldId="306"/>
            <ac:spMk id="8" creationId="{418D0296-98A9-DD40-A58F-2DF9A74E5075}"/>
          </ac:spMkLst>
        </pc:spChg>
        <pc:spChg chg="mod">
          <ac:chgData name="Nane Kratzke" userId="971be13ff4ee5ef6" providerId="LiveId" clId="{E7AD2AEE-7FFF-1F40-A9ED-3D845B48A794}" dt="2020-04-21T09:00:17.438" v="3236" actId="20577"/>
          <ac:spMkLst>
            <pc:docMk/>
            <pc:sldMk cId="2872093213" sldId="306"/>
            <ac:spMk id="11" creationId="{756C4421-6CA6-E244-B327-FD2366CAF693}"/>
          </ac:spMkLst>
        </pc:spChg>
        <pc:graphicFrameChg chg="del">
          <ac:chgData name="Nane Kratzke" userId="971be13ff4ee5ef6" providerId="LiveId" clId="{E7AD2AEE-7FFF-1F40-A9ED-3D845B48A794}" dt="2020-04-21T08:50:56.085" v="2787" actId="478"/>
          <ac:graphicFrameMkLst>
            <pc:docMk/>
            <pc:sldMk cId="2872093213" sldId="306"/>
            <ac:graphicFrameMk id="7" creationId="{87F53A6D-5F71-9F4C-982C-F2A52A5F69DE}"/>
          </ac:graphicFrameMkLst>
        </pc:graphicFrameChg>
        <pc:graphicFrameChg chg="add mod">
          <ac:chgData name="Nane Kratzke" userId="971be13ff4ee5ef6" providerId="LiveId" clId="{E7AD2AEE-7FFF-1F40-A9ED-3D845B48A794}" dt="2020-04-21T08:52:16.511" v="2796" actId="207"/>
          <ac:graphicFrameMkLst>
            <pc:docMk/>
            <pc:sldMk cId="2872093213" sldId="306"/>
            <ac:graphicFrameMk id="12" creationId="{9E0D1194-D506-5F46-A1CC-1E82A5CF00F1}"/>
          </ac:graphicFrameMkLst>
        </pc:graphicFrameChg>
        <pc:inkChg chg="del">
          <ac:chgData name="Nane Kratzke" userId="971be13ff4ee5ef6" providerId="LiveId" clId="{E7AD2AEE-7FFF-1F40-A9ED-3D845B48A794}" dt="2020-04-21T08:49:55.512" v="2785" actId="478"/>
          <ac:inkMkLst>
            <pc:docMk/>
            <pc:sldMk cId="2872093213" sldId="306"/>
            <ac:inkMk id="10" creationId="{156FC229-817C-504A-909E-7A5A0B888B5E}"/>
          </ac:inkMkLst>
        </pc:inkChg>
      </pc:sldChg>
      <pc:sldChg chg="addSp delSp modSp add ord">
        <pc:chgData name="Nane Kratzke" userId="971be13ff4ee5ef6" providerId="LiveId" clId="{E7AD2AEE-7FFF-1F40-A9ED-3D845B48A794}" dt="2020-04-21T08:58:59.777" v="3128"/>
        <pc:sldMkLst>
          <pc:docMk/>
          <pc:sldMk cId="3712145230" sldId="307"/>
        </pc:sldMkLst>
        <pc:spChg chg="mod">
          <ac:chgData name="Nane Kratzke" userId="971be13ff4ee5ef6" providerId="LiveId" clId="{E7AD2AEE-7FFF-1F40-A9ED-3D845B48A794}" dt="2020-04-21T08:57:12.413" v="3116" actId="20577"/>
          <ac:spMkLst>
            <pc:docMk/>
            <pc:sldMk cId="3712145230" sldId="307"/>
            <ac:spMk id="2" creationId="{CC0EE52A-AE99-8C4B-8CC8-96D6CBFCA677}"/>
          </ac:spMkLst>
        </pc:spChg>
        <pc:spChg chg="mod">
          <ac:chgData name="Nane Kratzke" userId="971be13ff4ee5ef6" providerId="LiveId" clId="{E7AD2AEE-7FFF-1F40-A9ED-3D845B48A794}" dt="2020-04-21T08:55:45.785" v="3019" actId="20577"/>
          <ac:spMkLst>
            <pc:docMk/>
            <pc:sldMk cId="3712145230" sldId="307"/>
            <ac:spMk id="3" creationId="{751C43C7-7F78-1D48-8B4C-6943F9F33BA4}"/>
          </ac:spMkLst>
        </pc:spChg>
        <pc:spChg chg="mod">
          <ac:chgData name="Nane Kratzke" userId="971be13ff4ee5ef6" providerId="LiveId" clId="{E7AD2AEE-7FFF-1F40-A9ED-3D845B48A794}" dt="2020-04-21T08:54:19.496" v="2808" actId="20577"/>
          <ac:spMkLst>
            <pc:docMk/>
            <pc:sldMk cId="3712145230" sldId="307"/>
            <ac:spMk id="6" creationId="{DE40C308-E011-0545-9C0E-9B5FAFC66BAC}"/>
          </ac:spMkLst>
        </pc:spChg>
        <pc:spChg chg="mod">
          <ac:chgData name="Nane Kratzke" userId="971be13ff4ee5ef6" providerId="LiveId" clId="{E7AD2AEE-7FFF-1F40-A9ED-3D845B48A794}" dt="2020-04-21T08:55:28.676" v="3004" actId="20577"/>
          <ac:spMkLst>
            <pc:docMk/>
            <pc:sldMk cId="3712145230" sldId="307"/>
            <ac:spMk id="8" creationId="{418D0296-98A9-DD40-A58F-2DF9A74E5075}"/>
          </ac:spMkLst>
        </pc:spChg>
        <pc:spChg chg="mod">
          <ac:chgData name="Nane Kratzke" userId="971be13ff4ee5ef6" providerId="LiveId" clId="{E7AD2AEE-7FFF-1F40-A9ED-3D845B48A794}" dt="2020-04-21T08:58:27.254" v="3127" actId="1076"/>
          <ac:spMkLst>
            <pc:docMk/>
            <pc:sldMk cId="3712145230" sldId="307"/>
            <ac:spMk id="11" creationId="{756C4421-6CA6-E244-B327-FD2366CAF693}"/>
          </ac:spMkLst>
        </pc:spChg>
        <pc:graphicFrameChg chg="add mod">
          <ac:chgData name="Nane Kratzke" userId="971be13ff4ee5ef6" providerId="LiveId" clId="{E7AD2AEE-7FFF-1F40-A9ED-3D845B48A794}" dt="2020-04-21T08:58:17.043" v="3126" actId="2085"/>
          <ac:graphicFrameMkLst>
            <pc:docMk/>
            <pc:sldMk cId="3712145230" sldId="307"/>
            <ac:graphicFrameMk id="10" creationId="{37469B69-3D9A-0F4C-879B-814F936F92A3}"/>
          </ac:graphicFrameMkLst>
        </pc:graphicFrameChg>
        <pc:graphicFrameChg chg="del">
          <ac:chgData name="Nane Kratzke" userId="971be13ff4ee5ef6" providerId="LiveId" clId="{E7AD2AEE-7FFF-1F40-A9ED-3D845B48A794}" dt="2020-04-21T08:57:26.747" v="3117" actId="478"/>
          <ac:graphicFrameMkLst>
            <pc:docMk/>
            <pc:sldMk cId="3712145230" sldId="307"/>
            <ac:graphicFrameMk id="12" creationId="{9E0D1194-D506-5F46-A1CC-1E82A5CF00F1}"/>
          </ac:graphicFrameMkLst>
        </pc:graphicFrameChg>
      </pc:sldChg>
      <pc:sldChg chg="addSp delSp modSp add">
        <pc:chgData name="Nane Kratzke" userId="971be13ff4ee5ef6" providerId="LiveId" clId="{E7AD2AEE-7FFF-1F40-A9ED-3D845B48A794}" dt="2020-04-21T09:05:15.748" v="3350" actId="207"/>
        <pc:sldMkLst>
          <pc:docMk/>
          <pc:sldMk cId="1497391434" sldId="308"/>
        </pc:sldMkLst>
        <pc:spChg chg="mod">
          <ac:chgData name="Nane Kratzke" userId="971be13ff4ee5ef6" providerId="LiveId" clId="{E7AD2AEE-7FFF-1F40-A9ED-3D845B48A794}" dt="2020-04-21T09:01:25.098" v="3258" actId="20577"/>
          <ac:spMkLst>
            <pc:docMk/>
            <pc:sldMk cId="1497391434" sldId="308"/>
            <ac:spMk id="2" creationId="{CC0EE52A-AE99-8C4B-8CC8-96D6CBFCA677}"/>
          </ac:spMkLst>
        </pc:spChg>
        <pc:spChg chg="mod">
          <ac:chgData name="Nane Kratzke" userId="971be13ff4ee5ef6" providerId="LiveId" clId="{E7AD2AEE-7FFF-1F40-A9ED-3D845B48A794}" dt="2020-04-21T09:01:32.681" v="3266" actId="20577"/>
          <ac:spMkLst>
            <pc:docMk/>
            <pc:sldMk cId="1497391434" sldId="308"/>
            <ac:spMk id="3" creationId="{751C43C7-7F78-1D48-8B4C-6943F9F33BA4}"/>
          </ac:spMkLst>
        </pc:spChg>
        <pc:spChg chg="mod">
          <ac:chgData name="Nane Kratzke" userId="971be13ff4ee5ef6" providerId="LiveId" clId="{E7AD2AEE-7FFF-1F40-A9ED-3D845B48A794}" dt="2020-04-21T09:02:36.890" v="3309" actId="20577"/>
          <ac:spMkLst>
            <pc:docMk/>
            <pc:sldMk cId="1497391434" sldId="308"/>
            <ac:spMk id="6" creationId="{DE40C308-E011-0545-9C0E-9B5FAFC66BAC}"/>
          </ac:spMkLst>
        </pc:spChg>
        <pc:spChg chg="mod">
          <ac:chgData name="Nane Kratzke" userId="971be13ff4ee5ef6" providerId="LiveId" clId="{E7AD2AEE-7FFF-1F40-A9ED-3D845B48A794}" dt="2020-04-21T09:01:58.056" v="3305" actId="20577"/>
          <ac:spMkLst>
            <pc:docMk/>
            <pc:sldMk cId="1497391434" sldId="308"/>
            <ac:spMk id="8" creationId="{418D0296-98A9-DD40-A58F-2DF9A74E5075}"/>
          </ac:spMkLst>
        </pc:spChg>
        <pc:spChg chg="mod">
          <ac:chgData name="Nane Kratzke" userId="971be13ff4ee5ef6" providerId="LiveId" clId="{E7AD2AEE-7FFF-1F40-A9ED-3D845B48A794}" dt="2020-04-21T09:03:50.519" v="3339" actId="1076"/>
          <ac:spMkLst>
            <pc:docMk/>
            <pc:sldMk cId="1497391434" sldId="308"/>
            <ac:spMk id="11" creationId="{756C4421-6CA6-E244-B327-FD2366CAF693}"/>
          </ac:spMkLst>
        </pc:spChg>
        <pc:graphicFrameChg chg="add mod">
          <ac:chgData name="Nane Kratzke" userId="971be13ff4ee5ef6" providerId="LiveId" clId="{E7AD2AEE-7FFF-1F40-A9ED-3D845B48A794}" dt="2020-04-21T09:05:15.748" v="3350" actId="207"/>
          <ac:graphicFrameMkLst>
            <pc:docMk/>
            <pc:sldMk cId="1497391434" sldId="308"/>
            <ac:graphicFrameMk id="10" creationId="{7EB3FCB6-C47B-454F-B4FD-3049983FF8DE}"/>
          </ac:graphicFrameMkLst>
        </pc:graphicFrameChg>
        <pc:graphicFrameChg chg="del">
          <ac:chgData name="Nane Kratzke" userId="971be13ff4ee5ef6" providerId="LiveId" clId="{E7AD2AEE-7FFF-1F40-A9ED-3D845B48A794}" dt="2020-04-21T09:04:15.802" v="3340" actId="478"/>
          <ac:graphicFrameMkLst>
            <pc:docMk/>
            <pc:sldMk cId="1497391434" sldId="308"/>
            <ac:graphicFrameMk id="12" creationId="{9E0D1194-D506-5F46-A1CC-1E82A5CF00F1}"/>
          </ac:graphicFrameMkLst>
        </pc:graphicFrameChg>
        <pc:inkChg chg="mod">
          <ac:chgData name="Nane Kratzke" userId="971be13ff4ee5ef6" providerId="LiveId" clId="{E7AD2AEE-7FFF-1F40-A9ED-3D845B48A794}" dt="2020-04-21T09:02:43.211" v="3310" actId="1076"/>
          <ac:inkMkLst>
            <pc:docMk/>
            <pc:sldMk cId="1497391434" sldId="308"/>
            <ac:inkMk id="9" creationId="{1E667FAB-8F45-BE48-AB8E-201A1DCE5DF0}"/>
          </ac:inkMkLst>
        </pc:inkChg>
      </pc:sldChg>
      <pc:sldChg chg="addSp delSp modSp add">
        <pc:chgData name="Nane Kratzke" userId="971be13ff4ee5ef6" providerId="LiveId" clId="{E7AD2AEE-7FFF-1F40-A9ED-3D845B48A794}" dt="2020-04-21T10:16:12.700" v="4831" actId="20577"/>
        <pc:sldMkLst>
          <pc:docMk/>
          <pc:sldMk cId="2087864261" sldId="309"/>
        </pc:sldMkLst>
        <pc:spChg chg="mod">
          <ac:chgData name="Nane Kratzke" userId="971be13ff4ee5ef6" providerId="LiveId" clId="{E7AD2AEE-7FFF-1F40-A9ED-3D845B48A794}" dt="2020-04-21T09:11:20.585" v="3492" actId="6549"/>
          <ac:spMkLst>
            <pc:docMk/>
            <pc:sldMk cId="2087864261" sldId="309"/>
            <ac:spMk id="2" creationId="{7B7DE31D-7B98-DA4B-832E-7F87D407D605}"/>
          </ac:spMkLst>
        </pc:spChg>
        <pc:spChg chg="mod">
          <ac:chgData name="Nane Kratzke" userId="971be13ff4ee5ef6" providerId="LiveId" clId="{E7AD2AEE-7FFF-1F40-A9ED-3D845B48A794}" dt="2020-04-21T09:11:32.172" v="3509" actId="20577"/>
          <ac:spMkLst>
            <pc:docMk/>
            <pc:sldMk cId="2087864261" sldId="309"/>
            <ac:spMk id="3" creationId="{2BF7E307-892D-F248-8369-BE37EEF4F554}"/>
          </ac:spMkLst>
        </pc:spChg>
        <pc:spChg chg="del">
          <ac:chgData name="Nane Kratzke" userId="971be13ff4ee5ef6" providerId="LiveId" clId="{E7AD2AEE-7FFF-1F40-A9ED-3D845B48A794}" dt="2020-04-21T09:11:06.093" v="3482" actId="478"/>
          <ac:spMkLst>
            <pc:docMk/>
            <pc:sldMk cId="2087864261" sldId="309"/>
            <ac:spMk id="4" creationId="{7B628542-4C58-D049-85B6-C93384724769}"/>
          </ac:spMkLst>
        </pc:spChg>
        <pc:spChg chg="add del mod">
          <ac:chgData name="Nane Kratzke" userId="971be13ff4ee5ef6" providerId="LiveId" clId="{E7AD2AEE-7FFF-1F40-A9ED-3D845B48A794}" dt="2020-04-21T09:14:36.723" v="3535"/>
          <ac:spMkLst>
            <pc:docMk/>
            <pc:sldMk cId="2087864261" sldId="309"/>
            <ac:spMk id="7" creationId="{BA8831A1-663A-E348-818F-8F099AA320B0}"/>
          </ac:spMkLst>
        </pc:spChg>
        <pc:spChg chg="add mod">
          <ac:chgData name="Nane Kratzke" userId="971be13ff4ee5ef6" providerId="LiveId" clId="{E7AD2AEE-7FFF-1F40-A9ED-3D845B48A794}" dt="2020-04-21T09:14:49.439" v="3536" actId="207"/>
          <ac:spMkLst>
            <pc:docMk/>
            <pc:sldMk cId="2087864261" sldId="309"/>
            <ac:spMk id="9" creationId="{F74A5389-6A58-9C41-82A6-22C5F1E5A018}"/>
          </ac:spMkLst>
        </pc:spChg>
        <pc:spChg chg="add mod">
          <ac:chgData name="Nane Kratzke" userId="971be13ff4ee5ef6" providerId="LiveId" clId="{E7AD2AEE-7FFF-1F40-A9ED-3D845B48A794}" dt="2020-04-21T09:14:49.439" v="3536" actId="207"/>
          <ac:spMkLst>
            <pc:docMk/>
            <pc:sldMk cId="2087864261" sldId="309"/>
            <ac:spMk id="10" creationId="{C5A839D0-8F59-724D-B870-983A58BDD5B9}"/>
          </ac:spMkLst>
        </pc:spChg>
        <pc:spChg chg="add mod">
          <ac:chgData name="Nane Kratzke" userId="971be13ff4ee5ef6" providerId="LiveId" clId="{E7AD2AEE-7FFF-1F40-A9ED-3D845B48A794}" dt="2020-04-21T10:16:12.700" v="4831" actId="20577"/>
          <ac:spMkLst>
            <pc:docMk/>
            <pc:sldMk cId="2087864261" sldId="309"/>
            <ac:spMk id="13" creationId="{F58F966B-3912-6641-BB34-6706531B83D5}"/>
          </ac:spMkLst>
        </pc:spChg>
        <pc:graphicFrameChg chg="add mod">
          <ac:chgData name="Nane Kratzke" userId="971be13ff4ee5ef6" providerId="LiveId" clId="{E7AD2AEE-7FFF-1F40-A9ED-3D845B48A794}" dt="2020-04-21T09:12:45.323" v="3520" actId="1076"/>
          <ac:graphicFrameMkLst>
            <pc:docMk/>
            <pc:sldMk cId="2087864261" sldId="309"/>
            <ac:graphicFrameMk id="6" creationId="{FD2E70ED-77D1-7340-8B18-E1E8B9F30C8C}"/>
          </ac:graphicFrameMkLst>
        </pc:graphicFrameChg>
        <pc:cxnChg chg="add mod">
          <ac:chgData name="Nane Kratzke" userId="971be13ff4ee5ef6" providerId="LiveId" clId="{E7AD2AEE-7FFF-1F40-A9ED-3D845B48A794}" dt="2020-04-21T09:14:56.661" v="3537" actId="208"/>
          <ac:cxnSpMkLst>
            <pc:docMk/>
            <pc:sldMk cId="2087864261" sldId="309"/>
            <ac:cxnSpMk id="8" creationId="{5FFE89FD-B5BF-3F47-A0FB-C9E4D005658A}"/>
          </ac:cxnSpMkLst>
        </pc:cxnChg>
      </pc:sldChg>
      <pc:sldChg chg="add del">
        <pc:chgData name="Nane Kratzke" userId="971be13ff4ee5ef6" providerId="LiveId" clId="{E7AD2AEE-7FFF-1F40-A9ED-3D845B48A794}" dt="2020-04-21T09:04:22.607" v="3342"/>
        <pc:sldMkLst>
          <pc:docMk/>
          <pc:sldMk cId="4156689445" sldId="309"/>
        </pc:sldMkLst>
      </pc:sldChg>
      <pc:sldChg chg="addSp delSp modSp add">
        <pc:chgData name="Nane Kratzke" userId="971be13ff4ee5ef6" providerId="LiveId" clId="{E7AD2AEE-7FFF-1F40-A9ED-3D845B48A794}" dt="2020-04-21T09:45:04.164" v="4585" actId="1076"/>
        <pc:sldMkLst>
          <pc:docMk/>
          <pc:sldMk cId="659030529" sldId="310"/>
        </pc:sldMkLst>
        <pc:spChg chg="mod">
          <ac:chgData name="Nane Kratzke" userId="971be13ff4ee5ef6" providerId="LiveId" clId="{E7AD2AEE-7FFF-1F40-A9ED-3D845B48A794}" dt="2020-04-21T09:24:07.945" v="3957" actId="20577"/>
          <ac:spMkLst>
            <pc:docMk/>
            <pc:sldMk cId="659030529" sldId="310"/>
            <ac:spMk id="2" creationId="{58CC989F-5FEC-4042-B736-518BFDBD41F0}"/>
          </ac:spMkLst>
        </pc:spChg>
        <pc:spChg chg="mod">
          <ac:chgData name="Nane Kratzke" userId="971be13ff4ee5ef6" providerId="LiveId" clId="{E7AD2AEE-7FFF-1F40-A9ED-3D845B48A794}" dt="2020-04-21T09:25:16.318" v="4000" actId="5793"/>
          <ac:spMkLst>
            <pc:docMk/>
            <pc:sldMk cId="659030529" sldId="310"/>
            <ac:spMk id="3" creationId="{7B24F18C-E51B-7542-9297-4426B53F0F20}"/>
          </ac:spMkLst>
        </pc:spChg>
        <pc:spChg chg="del">
          <ac:chgData name="Nane Kratzke" userId="971be13ff4ee5ef6" providerId="LiveId" clId="{E7AD2AEE-7FFF-1F40-A9ED-3D845B48A794}" dt="2020-04-21T09:24:22.019" v="3989" actId="478"/>
          <ac:spMkLst>
            <pc:docMk/>
            <pc:sldMk cId="659030529" sldId="310"/>
            <ac:spMk id="4" creationId="{618CEE32-EA7F-3141-847C-B80162FBA61C}"/>
          </ac:spMkLst>
        </pc:spChg>
        <pc:spChg chg="add mod">
          <ac:chgData name="Nane Kratzke" userId="971be13ff4ee5ef6" providerId="LiveId" clId="{E7AD2AEE-7FFF-1F40-A9ED-3D845B48A794}" dt="2020-04-21T09:44:51.742" v="4584" actId="207"/>
          <ac:spMkLst>
            <pc:docMk/>
            <pc:sldMk cId="659030529" sldId="310"/>
            <ac:spMk id="67" creationId="{006AB688-9AF6-0341-9D2C-DE8FF5CCBFE2}"/>
          </ac:spMkLst>
        </pc:spChg>
        <pc:spChg chg="add mod">
          <ac:chgData name="Nane Kratzke" userId="971be13ff4ee5ef6" providerId="LiveId" clId="{E7AD2AEE-7FFF-1F40-A9ED-3D845B48A794}" dt="2020-04-21T09:44:51.742" v="4584" actId="207"/>
          <ac:spMkLst>
            <pc:docMk/>
            <pc:sldMk cId="659030529" sldId="310"/>
            <ac:spMk id="68" creationId="{D08D5A26-BF65-9749-B10F-2A6B460A7464}"/>
          </ac:spMkLst>
        </pc:spChg>
        <pc:spChg chg="add mod">
          <ac:chgData name="Nane Kratzke" userId="971be13ff4ee5ef6" providerId="LiveId" clId="{E7AD2AEE-7FFF-1F40-A9ED-3D845B48A794}" dt="2020-04-21T09:45:04.164" v="4585" actId="1076"/>
          <ac:spMkLst>
            <pc:docMk/>
            <pc:sldMk cId="659030529" sldId="310"/>
            <ac:spMk id="69" creationId="{DE3D1426-4075-FB47-8FFC-A8AE16388D02}"/>
          </ac:spMkLst>
        </pc:spChg>
        <pc:spChg chg="add mod">
          <ac:chgData name="Nane Kratzke" userId="971be13ff4ee5ef6" providerId="LiveId" clId="{E7AD2AEE-7FFF-1F40-A9ED-3D845B48A794}" dt="2020-04-21T09:45:04.164" v="4585" actId="1076"/>
          <ac:spMkLst>
            <pc:docMk/>
            <pc:sldMk cId="659030529" sldId="310"/>
            <ac:spMk id="70" creationId="{13735737-9793-2C43-A2C4-E36DAD35DE9C}"/>
          </ac:spMkLst>
        </pc:spChg>
        <pc:spChg chg="add mod">
          <ac:chgData name="Nane Kratzke" userId="971be13ff4ee5ef6" providerId="LiveId" clId="{E7AD2AEE-7FFF-1F40-A9ED-3D845B48A794}" dt="2020-04-21T09:29:41.412" v="4053" actId="403"/>
          <ac:spMkLst>
            <pc:docMk/>
            <pc:sldMk cId="659030529" sldId="310"/>
            <ac:spMk id="71" creationId="{490FDBF9-5779-7742-AC40-F56A80029D16}"/>
          </ac:spMkLst>
        </pc:spChg>
        <pc:spChg chg="add mod">
          <ac:chgData name="Nane Kratzke" userId="971be13ff4ee5ef6" providerId="LiveId" clId="{E7AD2AEE-7FFF-1F40-A9ED-3D845B48A794}" dt="2020-04-21T09:43:42.718" v="4579" actId="20577"/>
          <ac:spMkLst>
            <pc:docMk/>
            <pc:sldMk cId="659030529" sldId="310"/>
            <ac:spMk id="72" creationId="{A74B3943-9765-864B-ADE2-DEEC94DC5419}"/>
          </ac:spMkLst>
        </pc:spChg>
        <pc:picChg chg="add mod">
          <ac:chgData name="Nane Kratzke" userId="971be13ff4ee5ef6" providerId="LiveId" clId="{E7AD2AEE-7FFF-1F40-A9ED-3D845B48A794}" dt="2020-04-21T09:45:04.164" v="4585" actId="1076"/>
          <ac:picMkLst>
            <pc:docMk/>
            <pc:sldMk cId="659030529" sldId="310"/>
            <ac:picMk id="6" creationId="{538752DC-02E0-4D42-AEA0-10B440B9F07B}"/>
          </ac:picMkLst>
        </pc:picChg>
        <pc:picChg chg="add mod">
          <ac:chgData name="Nane Kratzke" userId="971be13ff4ee5ef6" providerId="LiveId" clId="{E7AD2AEE-7FFF-1F40-A9ED-3D845B48A794}" dt="2020-04-21T09:45:04.164" v="4585" actId="1076"/>
          <ac:picMkLst>
            <pc:docMk/>
            <pc:sldMk cId="659030529" sldId="310"/>
            <ac:picMk id="7" creationId="{B604FD56-9B2D-8742-B5ED-66878375EE27}"/>
          </ac:picMkLst>
        </pc:picChg>
        <pc:picChg chg="add mod">
          <ac:chgData name="Nane Kratzke" userId="971be13ff4ee5ef6" providerId="LiveId" clId="{E7AD2AEE-7FFF-1F40-A9ED-3D845B48A794}" dt="2020-04-21T09:45:04.164" v="4585" actId="1076"/>
          <ac:picMkLst>
            <pc:docMk/>
            <pc:sldMk cId="659030529" sldId="310"/>
            <ac:picMk id="8" creationId="{8B52B91E-BF90-034A-ABCA-9D6E8E37ECCB}"/>
          </ac:picMkLst>
        </pc:picChg>
        <pc:picChg chg="add mod">
          <ac:chgData name="Nane Kratzke" userId="971be13ff4ee5ef6" providerId="LiveId" clId="{E7AD2AEE-7FFF-1F40-A9ED-3D845B48A794}" dt="2020-04-21T09:45:04.164" v="4585" actId="1076"/>
          <ac:picMkLst>
            <pc:docMk/>
            <pc:sldMk cId="659030529" sldId="310"/>
            <ac:picMk id="9" creationId="{411C7C84-1707-4746-9E5F-E6D86D717D36}"/>
          </ac:picMkLst>
        </pc:picChg>
        <pc:picChg chg="add mod">
          <ac:chgData name="Nane Kratzke" userId="971be13ff4ee5ef6" providerId="LiveId" clId="{E7AD2AEE-7FFF-1F40-A9ED-3D845B48A794}" dt="2020-04-21T09:45:04.164" v="4585" actId="1076"/>
          <ac:picMkLst>
            <pc:docMk/>
            <pc:sldMk cId="659030529" sldId="310"/>
            <ac:picMk id="10" creationId="{5A8B2538-EDCE-6B40-9F2B-94AD3C28DB46}"/>
          </ac:picMkLst>
        </pc:picChg>
        <pc:picChg chg="add mod">
          <ac:chgData name="Nane Kratzke" userId="971be13ff4ee5ef6" providerId="LiveId" clId="{E7AD2AEE-7FFF-1F40-A9ED-3D845B48A794}" dt="2020-04-21T09:45:04.164" v="4585" actId="1076"/>
          <ac:picMkLst>
            <pc:docMk/>
            <pc:sldMk cId="659030529" sldId="310"/>
            <ac:picMk id="11" creationId="{654BB02F-9077-BA46-A19F-010ABAF01A11}"/>
          </ac:picMkLst>
        </pc:picChg>
        <pc:picChg chg="add mod">
          <ac:chgData name="Nane Kratzke" userId="971be13ff4ee5ef6" providerId="LiveId" clId="{E7AD2AEE-7FFF-1F40-A9ED-3D845B48A794}" dt="2020-04-21T09:45:04.164" v="4585" actId="1076"/>
          <ac:picMkLst>
            <pc:docMk/>
            <pc:sldMk cId="659030529" sldId="310"/>
            <ac:picMk id="12" creationId="{ECB817C4-1F65-154A-92C6-BB930A180A86}"/>
          </ac:picMkLst>
        </pc:picChg>
        <pc:picChg chg="add mod">
          <ac:chgData name="Nane Kratzke" userId="971be13ff4ee5ef6" providerId="LiveId" clId="{E7AD2AEE-7FFF-1F40-A9ED-3D845B48A794}" dt="2020-04-21T09:45:04.164" v="4585" actId="1076"/>
          <ac:picMkLst>
            <pc:docMk/>
            <pc:sldMk cId="659030529" sldId="310"/>
            <ac:picMk id="13" creationId="{91448407-4CD4-F24F-8136-C71A3C1F8A84}"/>
          </ac:picMkLst>
        </pc:picChg>
        <pc:picChg chg="add mod">
          <ac:chgData name="Nane Kratzke" userId="971be13ff4ee5ef6" providerId="LiveId" clId="{E7AD2AEE-7FFF-1F40-A9ED-3D845B48A794}" dt="2020-04-21T09:45:04.164" v="4585" actId="1076"/>
          <ac:picMkLst>
            <pc:docMk/>
            <pc:sldMk cId="659030529" sldId="310"/>
            <ac:picMk id="14" creationId="{F2A297EF-F689-D642-9C28-ABF722F5304E}"/>
          </ac:picMkLst>
        </pc:picChg>
        <pc:picChg chg="add mod">
          <ac:chgData name="Nane Kratzke" userId="971be13ff4ee5ef6" providerId="LiveId" clId="{E7AD2AEE-7FFF-1F40-A9ED-3D845B48A794}" dt="2020-04-21T09:45:04.164" v="4585" actId="1076"/>
          <ac:picMkLst>
            <pc:docMk/>
            <pc:sldMk cId="659030529" sldId="310"/>
            <ac:picMk id="15" creationId="{97796811-1C98-BA49-A03D-E8DCE14CFA7E}"/>
          </ac:picMkLst>
        </pc:picChg>
        <pc:picChg chg="add mod">
          <ac:chgData name="Nane Kratzke" userId="971be13ff4ee5ef6" providerId="LiveId" clId="{E7AD2AEE-7FFF-1F40-A9ED-3D845B48A794}" dt="2020-04-21T09:45:04.164" v="4585" actId="1076"/>
          <ac:picMkLst>
            <pc:docMk/>
            <pc:sldMk cId="659030529" sldId="310"/>
            <ac:picMk id="16" creationId="{5AB53A3E-8595-A04C-9DFD-25BB5E153BCC}"/>
          </ac:picMkLst>
        </pc:picChg>
        <pc:picChg chg="add mod">
          <ac:chgData name="Nane Kratzke" userId="971be13ff4ee5ef6" providerId="LiveId" clId="{E7AD2AEE-7FFF-1F40-A9ED-3D845B48A794}" dt="2020-04-21T09:45:04.164" v="4585" actId="1076"/>
          <ac:picMkLst>
            <pc:docMk/>
            <pc:sldMk cId="659030529" sldId="310"/>
            <ac:picMk id="17" creationId="{0638B331-8FFE-2D4D-8CDF-229259D0FCB0}"/>
          </ac:picMkLst>
        </pc:picChg>
        <pc:picChg chg="add mod">
          <ac:chgData name="Nane Kratzke" userId="971be13ff4ee5ef6" providerId="LiveId" clId="{E7AD2AEE-7FFF-1F40-A9ED-3D845B48A794}" dt="2020-04-21T09:45:04.164" v="4585" actId="1076"/>
          <ac:picMkLst>
            <pc:docMk/>
            <pc:sldMk cId="659030529" sldId="310"/>
            <ac:picMk id="18" creationId="{C050C54A-2CCE-2E4C-88BC-0595BDCD2A75}"/>
          </ac:picMkLst>
        </pc:picChg>
        <pc:picChg chg="add mod">
          <ac:chgData name="Nane Kratzke" userId="971be13ff4ee5ef6" providerId="LiveId" clId="{E7AD2AEE-7FFF-1F40-A9ED-3D845B48A794}" dt="2020-04-21T09:45:04.164" v="4585" actId="1076"/>
          <ac:picMkLst>
            <pc:docMk/>
            <pc:sldMk cId="659030529" sldId="310"/>
            <ac:picMk id="19" creationId="{D7490394-E61D-3943-89E1-791F75272E1B}"/>
          </ac:picMkLst>
        </pc:picChg>
        <pc:picChg chg="add mod">
          <ac:chgData name="Nane Kratzke" userId="971be13ff4ee5ef6" providerId="LiveId" clId="{E7AD2AEE-7FFF-1F40-A9ED-3D845B48A794}" dt="2020-04-21T09:45:04.164" v="4585" actId="1076"/>
          <ac:picMkLst>
            <pc:docMk/>
            <pc:sldMk cId="659030529" sldId="310"/>
            <ac:picMk id="20" creationId="{D0913530-FC2D-884B-A0EC-F5C802D18BF4}"/>
          </ac:picMkLst>
        </pc:picChg>
        <pc:picChg chg="add mod">
          <ac:chgData name="Nane Kratzke" userId="971be13ff4ee5ef6" providerId="LiveId" clId="{E7AD2AEE-7FFF-1F40-A9ED-3D845B48A794}" dt="2020-04-21T09:45:04.164" v="4585" actId="1076"/>
          <ac:picMkLst>
            <pc:docMk/>
            <pc:sldMk cId="659030529" sldId="310"/>
            <ac:picMk id="21" creationId="{2B2D2B18-3431-FC47-B9A2-CA76221183CF}"/>
          </ac:picMkLst>
        </pc:picChg>
        <pc:picChg chg="add mod">
          <ac:chgData name="Nane Kratzke" userId="971be13ff4ee5ef6" providerId="LiveId" clId="{E7AD2AEE-7FFF-1F40-A9ED-3D845B48A794}" dt="2020-04-21T09:45:04.164" v="4585" actId="1076"/>
          <ac:picMkLst>
            <pc:docMk/>
            <pc:sldMk cId="659030529" sldId="310"/>
            <ac:picMk id="22" creationId="{BEAE7321-6BA5-6646-A07C-F007028B618D}"/>
          </ac:picMkLst>
        </pc:picChg>
        <pc:picChg chg="add mod">
          <ac:chgData name="Nane Kratzke" userId="971be13ff4ee5ef6" providerId="LiveId" clId="{E7AD2AEE-7FFF-1F40-A9ED-3D845B48A794}" dt="2020-04-21T09:45:04.164" v="4585" actId="1076"/>
          <ac:picMkLst>
            <pc:docMk/>
            <pc:sldMk cId="659030529" sldId="310"/>
            <ac:picMk id="23" creationId="{B026C74D-016F-8F45-BE1F-7ACF067CDF8F}"/>
          </ac:picMkLst>
        </pc:picChg>
        <pc:picChg chg="add mod">
          <ac:chgData name="Nane Kratzke" userId="971be13ff4ee5ef6" providerId="LiveId" clId="{E7AD2AEE-7FFF-1F40-A9ED-3D845B48A794}" dt="2020-04-21T09:45:04.164" v="4585" actId="1076"/>
          <ac:picMkLst>
            <pc:docMk/>
            <pc:sldMk cId="659030529" sldId="310"/>
            <ac:picMk id="24" creationId="{144C1F44-A5EE-C54D-A019-314B51E9BB1F}"/>
          </ac:picMkLst>
        </pc:picChg>
        <pc:picChg chg="add mod">
          <ac:chgData name="Nane Kratzke" userId="971be13ff4ee5ef6" providerId="LiveId" clId="{E7AD2AEE-7FFF-1F40-A9ED-3D845B48A794}" dt="2020-04-21T09:45:04.164" v="4585" actId="1076"/>
          <ac:picMkLst>
            <pc:docMk/>
            <pc:sldMk cId="659030529" sldId="310"/>
            <ac:picMk id="25" creationId="{A7D42E20-A68F-E64D-B35A-DF3A4BB2F83C}"/>
          </ac:picMkLst>
        </pc:picChg>
        <pc:picChg chg="add mod">
          <ac:chgData name="Nane Kratzke" userId="971be13ff4ee5ef6" providerId="LiveId" clId="{E7AD2AEE-7FFF-1F40-A9ED-3D845B48A794}" dt="2020-04-21T09:45:04.164" v="4585" actId="1076"/>
          <ac:picMkLst>
            <pc:docMk/>
            <pc:sldMk cId="659030529" sldId="310"/>
            <ac:picMk id="26" creationId="{BB7C9374-86E2-3E4D-899A-C63B46AAB8AF}"/>
          </ac:picMkLst>
        </pc:picChg>
        <pc:picChg chg="add mod">
          <ac:chgData name="Nane Kratzke" userId="971be13ff4ee5ef6" providerId="LiveId" clId="{E7AD2AEE-7FFF-1F40-A9ED-3D845B48A794}" dt="2020-04-21T09:45:04.164" v="4585" actId="1076"/>
          <ac:picMkLst>
            <pc:docMk/>
            <pc:sldMk cId="659030529" sldId="310"/>
            <ac:picMk id="27" creationId="{5992B12F-260B-F745-A08E-629008AE712F}"/>
          </ac:picMkLst>
        </pc:picChg>
        <pc:picChg chg="add mod">
          <ac:chgData name="Nane Kratzke" userId="971be13ff4ee5ef6" providerId="LiveId" clId="{E7AD2AEE-7FFF-1F40-A9ED-3D845B48A794}" dt="2020-04-21T09:45:04.164" v="4585" actId="1076"/>
          <ac:picMkLst>
            <pc:docMk/>
            <pc:sldMk cId="659030529" sldId="310"/>
            <ac:picMk id="28" creationId="{59A4372D-5361-2C40-B64A-E239488618B0}"/>
          </ac:picMkLst>
        </pc:picChg>
        <pc:picChg chg="add mod">
          <ac:chgData name="Nane Kratzke" userId="971be13ff4ee5ef6" providerId="LiveId" clId="{E7AD2AEE-7FFF-1F40-A9ED-3D845B48A794}" dt="2020-04-21T09:45:04.164" v="4585" actId="1076"/>
          <ac:picMkLst>
            <pc:docMk/>
            <pc:sldMk cId="659030529" sldId="310"/>
            <ac:picMk id="29" creationId="{50E30D06-6631-2E41-99C1-68D26BCF75DA}"/>
          </ac:picMkLst>
        </pc:picChg>
        <pc:picChg chg="add mod">
          <ac:chgData name="Nane Kratzke" userId="971be13ff4ee5ef6" providerId="LiveId" clId="{E7AD2AEE-7FFF-1F40-A9ED-3D845B48A794}" dt="2020-04-21T09:45:04.164" v="4585" actId="1076"/>
          <ac:picMkLst>
            <pc:docMk/>
            <pc:sldMk cId="659030529" sldId="310"/>
            <ac:picMk id="30" creationId="{F9F87D75-C6CF-5747-99DD-22414A704580}"/>
          </ac:picMkLst>
        </pc:picChg>
        <pc:picChg chg="add mod">
          <ac:chgData name="Nane Kratzke" userId="971be13ff4ee5ef6" providerId="LiveId" clId="{E7AD2AEE-7FFF-1F40-A9ED-3D845B48A794}" dt="2020-04-21T09:45:04.164" v="4585" actId="1076"/>
          <ac:picMkLst>
            <pc:docMk/>
            <pc:sldMk cId="659030529" sldId="310"/>
            <ac:picMk id="31" creationId="{2C700A6B-239F-9545-AB79-BC7F301828C3}"/>
          </ac:picMkLst>
        </pc:picChg>
        <pc:picChg chg="add mod">
          <ac:chgData name="Nane Kratzke" userId="971be13ff4ee5ef6" providerId="LiveId" clId="{E7AD2AEE-7FFF-1F40-A9ED-3D845B48A794}" dt="2020-04-21T09:45:04.164" v="4585" actId="1076"/>
          <ac:picMkLst>
            <pc:docMk/>
            <pc:sldMk cId="659030529" sldId="310"/>
            <ac:picMk id="32" creationId="{1C5D6BCA-3B43-F440-96C1-31A6CA31FA30}"/>
          </ac:picMkLst>
        </pc:picChg>
        <pc:picChg chg="add mod">
          <ac:chgData name="Nane Kratzke" userId="971be13ff4ee5ef6" providerId="LiveId" clId="{E7AD2AEE-7FFF-1F40-A9ED-3D845B48A794}" dt="2020-04-21T09:45:04.164" v="4585" actId="1076"/>
          <ac:picMkLst>
            <pc:docMk/>
            <pc:sldMk cId="659030529" sldId="310"/>
            <ac:picMk id="33" creationId="{92DE0D6F-59C2-2845-B6B2-FAA69BF21D30}"/>
          </ac:picMkLst>
        </pc:picChg>
        <pc:picChg chg="add mod">
          <ac:chgData name="Nane Kratzke" userId="971be13ff4ee5ef6" providerId="LiveId" clId="{E7AD2AEE-7FFF-1F40-A9ED-3D845B48A794}" dt="2020-04-21T09:45:04.164" v="4585" actId="1076"/>
          <ac:picMkLst>
            <pc:docMk/>
            <pc:sldMk cId="659030529" sldId="310"/>
            <ac:picMk id="34" creationId="{595AA8C1-4954-1A41-99A6-2668C5B3C8F1}"/>
          </ac:picMkLst>
        </pc:picChg>
        <pc:picChg chg="add mod">
          <ac:chgData name="Nane Kratzke" userId="971be13ff4ee5ef6" providerId="LiveId" clId="{E7AD2AEE-7FFF-1F40-A9ED-3D845B48A794}" dt="2020-04-21T09:45:04.164" v="4585" actId="1076"/>
          <ac:picMkLst>
            <pc:docMk/>
            <pc:sldMk cId="659030529" sldId="310"/>
            <ac:picMk id="35" creationId="{9EAC293C-5B92-4E46-935F-C0908A857707}"/>
          </ac:picMkLst>
        </pc:picChg>
        <pc:picChg chg="add mod">
          <ac:chgData name="Nane Kratzke" userId="971be13ff4ee5ef6" providerId="LiveId" clId="{E7AD2AEE-7FFF-1F40-A9ED-3D845B48A794}" dt="2020-04-21T09:45:04.164" v="4585" actId="1076"/>
          <ac:picMkLst>
            <pc:docMk/>
            <pc:sldMk cId="659030529" sldId="310"/>
            <ac:picMk id="36" creationId="{1A6FDC10-421C-8E4B-BAD8-9506D6FF2DB4}"/>
          </ac:picMkLst>
        </pc:picChg>
        <pc:picChg chg="add mod">
          <ac:chgData name="Nane Kratzke" userId="971be13ff4ee5ef6" providerId="LiveId" clId="{E7AD2AEE-7FFF-1F40-A9ED-3D845B48A794}" dt="2020-04-21T09:45:04.164" v="4585" actId="1076"/>
          <ac:picMkLst>
            <pc:docMk/>
            <pc:sldMk cId="659030529" sldId="310"/>
            <ac:picMk id="37" creationId="{359C2242-46FA-FF49-A23C-162ABCDF429D}"/>
          </ac:picMkLst>
        </pc:picChg>
        <pc:picChg chg="add mod">
          <ac:chgData name="Nane Kratzke" userId="971be13ff4ee5ef6" providerId="LiveId" clId="{E7AD2AEE-7FFF-1F40-A9ED-3D845B48A794}" dt="2020-04-21T09:45:04.164" v="4585" actId="1076"/>
          <ac:picMkLst>
            <pc:docMk/>
            <pc:sldMk cId="659030529" sldId="310"/>
            <ac:picMk id="38" creationId="{0E4D7CBC-8B2E-D24A-9281-1F7461B875C7}"/>
          </ac:picMkLst>
        </pc:picChg>
        <pc:picChg chg="add mod">
          <ac:chgData name="Nane Kratzke" userId="971be13ff4ee5ef6" providerId="LiveId" clId="{E7AD2AEE-7FFF-1F40-A9ED-3D845B48A794}" dt="2020-04-21T09:45:04.164" v="4585" actId="1076"/>
          <ac:picMkLst>
            <pc:docMk/>
            <pc:sldMk cId="659030529" sldId="310"/>
            <ac:picMk id="39" creationId="{6191B396-3FAB-1B42-9EEE-71D2A6709E6E}"/>
          </ac:picMkLst>
        </pc:picChg>
        <pc:picChg chg="add mod">
          <ac:chgData name="Nane Kratzke" userId="971be13ff4ee5ef6" providerId="LiveId" clId="{E7AD2AEE-7FFF-1F40-A9ED-3D845B48A794}" dt="2020-04-21T09:45:04.164" v="4585" actId="1076"/>
          <ac:picMkLst>
            <pc:docMk/>
            <pc:sldMk cId="659030529" sldId="310"/>
            <ac:picMk id="40" creationId="{0BC821F5-9B2F-BB40-A056-44F27FBDCD88}"/>
          </ac:picMkLst>
        </pc:picChg>
        <pc:picChg chg="add mod">
          <ac:chgData name="Nane Kratzke" userId="971be13ff4ee5ef6" providerId="LiveId" clId="{E7AD2AEE-7FFF-1F40-A9ED-3D845B48A794}" dt="2020-04-21T09:45:04.164" v="4585" actId="1076"/>
          <ac:picMkLst>
            <pc:docMk/>
            <pc:sldMk cId="659030529" sldId="310"/>
            <ac:picMk id="41" creationId="{39984FB0-936B-0044-B2DE-F677283CA5CC}"/>
          </ac:picMkLst>
        </pc:picChg>
        <pc:picChg chg="add mod">
          <ac:chgData name="Nane Kratzke" userId="971be13ff4ee5ef6" providerId="LiveId" clId="{E7AD2AEE-7FFF-1F40-A9ED-3D845B48A794}" dt="2020-04-21T09:45:04.164" v="4585" actId="1076"/>
          <ac:picMkLst>
            <pc:docMk/>
            <pc:sldMk cId="659030529" sldId="310"/>
            <ac:picMk id="42" creationId="{7C32CAA8-FF21-AF4B-A1A0-E69D1E4B793C}"/>
          </ac:picMkLst>
        </pc:picChg>
        <pc:picChg chg="add mod">
          <ac:chgData name="Nane Kratzke" userId="971be13ff4ee5ef6" providerId="LiveId" clId="{E7AD2AEE-7FFF-1F40-A9ED-3D845B48A794}" dt="2020-04-21T09:45:04.164" v="4585" actId="1076"/>
          <ac:picMkLst>
            <pc:docMk/>
            <pc:sldMk cId="659030529" sldId="310"/>
            <ac:picMk id="43" creationId="{38E2450C-5972-D045-B6BD-A69CCA8225CF}"/>
          </ac:picMkLst>
        </pc:picChg>
        <pc:picChg chg="add mod">
          <ac:chgData name="Nane Kratzke" userId="971be13ff4ee5ef6" providerId="LiveId" clId="{E7AD2AEE-7FFF-1F40-A9ED-3D845B48A794}" dt="2020-04-21T09:45:04.164" v="4585" actId="1076"/>
          <ac:picMkLst>
            <pc:docMk/>
            <pc:sldMk cId="659030529" sldId="310"/>
            <ac:picMk id="44" creationId="{464815F0-7A92-F04A-AB83-43B65C91D5FF}"/>
          </ac:picMkLst>
        </pc:picChg>
        <pc:picChg chg="add mod">
          <ac:chgData name="Nane Kratzke" userId="971be13ff4ee5ef6" providerId="LiveId" clId="{E7AD2AEE-7FFF-1F40-A9ED-3D845B48A794}" dt="2020-04-21T09:45:04.164" v="4585" actId="1076"/>
          <ac:picMkLst>
            <pc:docMk/>
            <pc:sldMk cId="659030529" sldId="310"/>
            <ac:picMk id="45" creationId="{00D1FB5C-7AAA-B742-A48B-5EED7BE599F8}"/>
          </ac:picMkLst>
        </pc:picChg>
        <pc:picChg chg="add mod">
          <ac:chgData name="Nane Kratzke" userId="971be13ff4ee5ef6" providerId="LiveId" clId="{E7AD2AEE-7FFF-1F40-A9ED-3D845B48A794}" dt="2020-04-21T09:45:04.164" v="4585" actId="1076"/>
          <ac:picMkLst>
            <pc:docMk/>
            <pc:sldMk cId="659030529" sldId="310"/>
            <ac:picMk id="46" creationId="{2D8F6C7F-193A-BA47-BD3D-BC35BF045712}"/>
          </ac:picMkLst>
        </pc:picChg>
        <pc:picChg chg="add mod">
          <ac:chgData name="Nane Kratzke" userId="971be13ff4ee5ef6" providerId="LiveId" clId="{E7AD2AEE-7FFF-1F40-A9ED-3D845B48A794}" dt="2020-04-21T09:45:04.164" v="4585" actId="1076"/>
          <ac:picMkLst>
            <pc:docMk/>
            <pc:sldMk cId="659030529" sldId="310"/>
            <ac:picMk id="47" creationId="{FF3F961A-471C-9642-9C96-39D22742EF76}"/>
          </ac:picMkLst>
        </pc:picChg>
        <pc:picChg chg="add mod">
          <ac:chgData name="Nane Kratzke" userId="971be13ff4ee5ef6" providerId="LiveId" clId="{E7AD2AEE-7FFF-1F40-A9ED-3D845B48A794}" dt="2020-04-21T09:45:04.164" v="4585" actId="1076"/>
          <ac:picMkLst>
            <pc:docMk/>
            <pc:sldMk cId="659030529" sldId="310"/>
            <ac:picMk id="48" creationId="{D8F068DB-7CD8-EE45-BC6C-78FF06C43519}"/>
          </ac:picMkLst>
        </pc:picChg>
        <pc:picChg chg="add mod">
          <ac:chgData name="Nane Kratzke" userId="971be13ff4ee5ef6" providerId="LiveId" clId="{E7AD2AEE-7FFF-1F40-A9ED-3D845B48A794}" dt="2020-04-21T09:45:04.164" v="4585" actId="1076"/>
          <ac:picMkLst>
            <pc:docMk/>
            <pc:sldMk cId="659030529" sldId="310"/>
            <ac:picMk id="49" creationId="{FBBD64F5-9555-BE49-B056-E73FEA5E8779}"/>
          </ac:picMkLst>
        </pc:picChg>
        <pc:picChg chg="add mod">
          <ac:chgData name="Nane Kratzke" userId="971be13ff4ee5ef6" providerId="LiveId" clId="{E7AD2AEE-7FFF-1F40-A9ED-3D845B48A794}" dt="2020-04-21T09:45:04.164" v="4585" actId="1076"/>
          <ac:picMkLst>
            <pc:docMk/>
            <pc:sldMk cId="659030529" sldId="310"/>
            <ac:picMk id="50" creationId="{25E91A8B-378B-3D4D-8C9B-AB7AFE173C6A}"/>
          </ac:picMkLst>
        </pc:picChg>
        <pc:picChg chg="add mod">
          <ac:chgData name="Nane Kratzke" userId="971be13ff4ee5ef6" providerId="LiveId" clId="{E7AD2AEE-7FFF-1F40-A9ED-3D845B48A794}" dt="2020-04-21T09:45:04.164" v="4585" actId="1076"/>
          <ac:picMkLst>
            <pc:docMk/>
            <pc:sldMk cId="659030529" sldId="310"/>
            <ac:picMk id="51" creationId="{4D16D42E-7DC5-1446-8804-149336A2AB71}"/>
          </ac:picMkLst>
        </pc:picChg>
        <pc:picChg chg="add mod">
          <ac:chgData name="Nane Kratzke" userId="971be13ff4ee5ef6" providerId="LiveId" clId="{E7AD2AEE-7FFF-1F40-A9ED-3D845B48A794}" dt="2020-04-21T09:45:04.164" v="4585" actId="1076"/>
          <ac:picMkLst>
            <pc:docMk/>
            <pc:sldMk cId="659030529" sldId="310"/>
            <ac:picMk id="52" creationId="{28EC25E1-0B12-F94F-B578-14945B392259}"/>
          </ac:picMkLst>
        </pc:picChg>
        <pc:picChg chg="add mod">
          <ac:chgData name="Nane Kratzke" userId="971be13ff4ee5ef6" providerId="LiveId" clId="{E7AD2AEE-7FFF-1F40-A9ED-3D845B48A794}" dt="2020-04-21T09:45:04.164" v="4585" actId="1076"/>
          <ac:picMkLst>
            <pc:docMk/>
            <pc:sldMk cId="659030529" sldId="310"/>
            <ac:picMk id="53" creationId="{22BC1F25-471F-7E41-A12A-54450F53B073}"/>
          </ac:picMkLst>
        </pc:picChg>
        <pc:picChg chg="add mod">
          <ac:chgData name="Nane Kratzke" userId="971be13ff4ee5ef6" providerId="LiveId" clId="{E7AD2AEE-7FFF-1F40-A9ED-3D845B48A794}" dt="2020-04-21T09:45:04.164" v="4585" actId="1076"/>
          <ac:picMkLst>
            <pc:docMk/>
            <pc:sldMk cId="659030529" sldId="310"/>
            <ac:picMk id="54" creationId="{0F8B794F-D85F-8A4B-9C25-B2429766D8C2}"/>
          </ac:picMkLst>
        </pc:picChg>
        <pc:picChg chg="add mod">
          <ac:chgData name="Nane Kratzke" userId="971be13ff4ee5ef6" providerId="LiveId" clId="{E7AD2AEE-7FFF-1F40-A9ED-3D845B48A794}" dt="2020-04-21T09:45:04.164" v="4585" actId="1076"/>
          <ac:picMkLst>
            <pc:docMk/>
            <pc:sldMk cId="659030529" sldId="310"/>
            <ac:picMk id="55" creationId="{FDA5CFBC-E80F-DE4E-B898-4651732B7B4F}"/>
          </ac:picMkLst>
        </pc:picChg>
        <pc:picChg chg="add mod">
          <ac:chgData name="Nane Kratzke" userId="971be13ff4ee5ef6" providerId="LiveId" clId="{E7AD2AEE-7FFF-1F40-A9ED-3D845B48A794}" dt="2020-04-21T09:45:04.164" v="4585" actId="1076"/>
          <ac:picMkLst>
            <pc:docMk/>
            <pc:sldMk cId="659030529" sldId="310"/>
            <ac:picMk id="56" creationId="{929E1DBD-55B2-274A-9D39-FF7DB0694401}"/>
          </ac:picMkLst>
        </pc:picChg>
        <pc:picChg chg="add mod">
          <ac:chgData name="Nane Kratzke" userId="971be13ff4ee5ef6" providerId="LiveId" clId="{E7AD2AEE-7FFF-1F40-A9ED-3D845B48A794}" dt="2020-04-21T09:45:04.164" v="4585" actId="1076"/>
          <ac:picMkLst>
            <pc:docMk/>
            <pc:sldMk cId="659030529" sldId="310"/>
            <ac:picMk id="57" creationId="{9847F000-532A-3C45-89C6-BC5C169E91F6}"/>
          </ac:picMkLst>
        </pc:picChg>
        <pc:picChg chg="add mod">
          <ac:chgData name="Nane Kratzke" userId="971be13ff4ee5ef6" providerId="LiveId" clId="{E7AD2AEE-7FFF-1F40-A9ED-3D845B48A794}" dt="2020-04-21T09:45:04.164" v="4585" actId="1076"/>
          <ac:picMkLst>
            <pc:docMk/>
            <pc:sldMk cId="659030529" sldId="310"/>
            <ac:picMk id="58" creationId="{C84F729D-99AA-C249-91E6-6A9DA484D689}"/>
          </ac:picMkLst>
        </pc:picChg>
        <pc:picChg chg="add mod">
          <ac:chgData name="Nane Kratzke" userId="971be13ff4ee5ef6" providerId="LiveId" clId="{E7AD2AEE-7FFF-1F40-A9ED-3D845B48A794}" dt="2020-04-21T09:45:04.164" v="4585" actId="1076"/>
          <ac:picMkLst>
            <pc:docMk/>
            <pc:sldMk cId="659030529" sldId="310"/>
            <ac:picMk id="59" creationId="{664A957C-9510-DB47-85CC-5EA597CC6AE9}"/>
          </ac:picMkLst>
        </pc:picChg>
        <pc:picChg chg="add mod">
          <ac:chgData name="Nane Kratzke" userId="971be13ff4ee5ef6" providerId="LiveId" clId="{E7AD2AEE-7FFF-1F40-A9ED-3D845B48A794}" dt="2020-04-21T09:45:04.164" v="4585" actId="1076"/>
          <ac:picMkLst>
            <pc:docMk/>
            <pc:sldMk cId="659030529" sldId="310"/>
            <ac:picMk id="60" creationId="{FBE10902-08DD-6243-B572-B7009F72EC26}"/>
          </ac:picMkLst>
        </pc:picChg>
        <pc:picChg chg="add mod">
          <ac:chgData name="Nane Kratzke" userId="971be13ff4ee5ef6" providerId="LiveId" clId="{E7AD2AEE-7FFF-1F40-A9ED-3D845B48A794}" dt="2020-04-21T09:45:04.164" v="4585" actId="1076"/>
          <ac:picMkLst>
            <pc:docMk/>
            <pc:sldMk cId="659030529" sldId="310"/>
            <ac:picMk id="61" creationId="{022BC0C7-F6F1-164C-84C5-9F714CCCBBB3}"/>
          </ac:picMkLst>
        </pc:picChg>
        <pc:picChg chg="add mod">
          <ac:chgData name="Nane Kratzke" userId="971be13ff4ee5ef6" providerId="LiveId" clId="{E7AD2AEE-7FFF-1F40-A9ED-3D845B48A794}" dt="2020-04-21T09:45:04.164" v="4585" actId="1076"/>
          <ac:picMkLst>
            <pc:docMk/>
            <pc:sldMk cId="659030529" sldId="310"/>
            <ac:picMk id="62" creationId="{3D169B05-8A50-C844-9BDF-1AB212049D33}"/>
          </ac:picMkLst>
        </pc:picChg>
        <pc:picChg chg="add mod">
          <ac:chgData name="Nane Kratzke" userId="971be13ff4ee5ef6" providerId="LiveId" clId="{E7AD2AEE-7FFF-1F40-A9ED-3D845B48A794}" dt="2020-04-21T09:45:04.164" v="4585" actId="1076"/>
          <ac:picMkLst>
            <pc:docMk/>
            <pc:sldMk cId="659030529" sldId="310"/>
            <ac:picMk id="63" creationId="{A1979BFE-B91D-C441-AE52-5420C259C09D}"/>
          </ac:picMkLst>
        </pc:picChg>
        <pc:picChg chg="add mod">
          <ac:chgData name="Nane Kratzke" userId="971be13ff4ee5ef6" providerId="LiveId" clId="{E7AD2AEE-7FFF-1F40-A9ED-3D845B48A794}" dt="2020-04-21T09:45:04.164" v="4585" actId="1076"/>
          <ac:picMkLst>
            <pc:docMk/>
            <pc:sldMk cId="659030529" sldId="310"/>
            <ac:picMk id="64" creationId="{147868F4-7D04-F94A-9502-90AEB95646E0}"/>
          </ac:picMkLst>
        </pc:picChg>
        <pc:picChg chg="add mod">
          <ac:chgData name="Nane Kratzke" userId="971be13ff4ee5ef6" providerId="LiveId" clId="{E7AD2AEE-7FFF-1F40-A9ED-3D845B48A794}" dt="2020-04-21T09:45:04.164" v="4585" actId="1076"/>
          <ac:picMkLst>
            <pc:docMk/>
            <pc:sldMk cId="659030529" sldId="310"/>
            <ac:picMk id="65" creationId="{01EE06F2-3DE0-F548-A1FA-57A476162DFD}"/>
          </ac:picMkLst>
        </pc:picChg>
        <pc:picChg chg="add mod">
          <ac:chgData name="Nane Kratzke" userId="971be13ff4ee5ef6" providerId="LiveId" clId="{E7AD2AEE-7FFF-1F40-A9ED-3D845B48A794}" dt="2020-04-21T09:45:04.164" v="4585" actId="1076"/>
          <ac:picMkLst>
            <pc:docMk/>
            <pc:sldMk cId="659030529" sldId="310"/>
            <ac:picMk id="66" creationId="{1D6D2D26-0FA5-BD40-8A76-1F310E14C886}"/>
          </ac:picMkLst>
        </pc:picChg>
      </pc:sldChg>
      <pc:sldChg chg="add del">
        <pc:chgData name="Nane Kratzke" userId="971be13ff4ee5ef6" providerId="LiveId" clId="{E7AD2AEE-7FFF-1F40-A9ED-3D845B48A794}" dt="2020-04-21T09:52:19.040" v="4589"/>
        <pc:sldMkLst>
          <pc:docMk/>
          <pc:sldMk cId="292919088" sldId="311"/>
        </pc:sldMkLst>
      </pc:sldChg>
      <pc:sldChg chg="add del">
        <pc:chgData name="Nane Kratzke" userId="971be13ff4ee5ef6" providerId="LiveId" clId="{E7AD2AEE-7FFF-1F40-A9ED-3D845B48A794}" dt="2020-04-21T09:52:06.891" v="4587"/>
        <pc:sldMkLst>
          <pc:docMk/>
          <pc:sldMk cId="334211957" sldId="311"/>
        </pc:sldMkLst>
      </pc:sldChg>
      <pc:sldChg chg="addSp delSp modSp add">
        <pc:chgData name="Nane Kratzke" userId="971be13ff4ee5ef6" providerId="LiveId" clId="{E7AD2AEE-7FFF-1F40-A9ED-3D845B48A794}" dt="2020-04-21T10:07:16.676" v="4785" actId="5793"/>
        <pc:sldMkLst>
          <pc:docMk/>
          <pc:sldMk cId="2934187203" sldId="311"/>
        </pc:sldMkLst>
        <pc:spChg chg="mod">
          <ac:chgData name="Nane Kratzke" userId="971be13ff4ee5ef6" providerId="LiveId" clId="{E7AD2AEE-7FFF-1F40-A9ED-3D845B48A794}" dt="2020-04-21T10:04:25.656" v="4733" actId="20577"/>
          <ac:spMkLst>
            <pc:docMk/>
            <pc:sldMk cId="2934187203" sldId="311"/>
            <ac:spMk id="2" creationId="{ED9B708E-FFD5-104B-9476-F799DAA8B9F9}"/>
          </ac:spMkLst>
        </pc:spChg>
        <pc:spChg chg="mod">
          <ac:chgData name="Nane Kratzke" userId="971be13ff4ee5ef6" providerId="LiveId" clId="{E7AD2AEE-7FFF-1F40-A9ED-3D845B48A794}" dt="2020-04-21T10:07:16.676" v="4785" actId="5793"/>
          <ac:spMkLst>
            <pc:docMk/>
            <pc:sldMk cId="2934187203" sldId="311"/>
            <ac:spMk id="3" creationId="{2539E4FC-B70F-5C40-9E65-46BA770292AF}"/>
          </ac:spMkLst>
        </pc:spChg>
        <pc:spChg chg="del mod">
          <ac:chgData name="Nane Kratzke" userId="971be13ff4ee5ef6" providerId="LiveId" clId="{E7AD2AEE-7FFF-1F40-A9ED-3D845B48A794}" dt="2020-04-21T09:53:17.998" v="4678" actId="12084"/>
          <ac:spMkLst>
            <pc:docMk/>
            <pc:sldMk cId="2934187203" sldId="311"/>
            <ac:spMk id="4" creationId="{8FC1F3E4-06D8-F04B-BBEF-FE9A7E7297C4}"/>
          </ac:spMkLst>
        </pc:spChg>
        <pc:graphicFrameChg chg="add mod">
          <ac:chgData name="Nane Kratzke" userId="971be13ff4ee5ef6" providerId="LiveId" clId="{E7AD2AEE-7FFF-1F40-A9ED-3D845B48A794}" dt="2020-04-21T10:05:01.318" v="4753" actId="20577"/>
          <ac:graphicFrameMkLst>
            <pc:docMk/>
            <pc:sldMk cId="2934187203" sldId="311"/>
            <ac:graphicFrameMk id="6" creationId="{8D55A318-763F-3C4F-8A0F-70BDC6D3ED7E}"/>
          </ac:graphicFrameMkLst>
        </pc:graphicFrameChg>
        <pc:picChg chg="add del mod">
          <ac:chgData name="Nane Kratzke" userId="971be13ff4ee5ef6" providerId="LiveId" clId="{E7AD2AEE-7FFF-1F40-A9ED-3D845B48A794}" dt="2020-04-21T10:00:24.064" v="4708" actId="478"/>
          <ac:picMkLst>
            <pc:docMk/>
            <pc:sldMk cId="2934187203" sldId="311"/>
            <ac:picMk id="7" creationId="{3F985C87-0452-BA4C-AC79-FD73492D7342}"/>
          </ac:picMkLst>
        </pc:picChg>
      </pc:sldChg>
    </pc:docChg>
  </pc:docChgLst>
  <pc:docChgLst>
    <pc:chgData name="Nane Kratzke" userId="971be13ff4ee5ef6" providerId="LiveId" clId="{59633C02-21F3-5B4C-85ED-2FC5B102D798}"/>
    <pc:docChg chg="modSld">
      <pc:chgData name="Nane Kratzke" userId="971be13ff4ee5ef6" providerId="LiveId" clId="{59633C02-21F3-5B4C-85ED-2FC5B102D798}" dt="2022-09-28T17:19:10.802" v="41"/>
      <pc:docMkLst>
        <pc:docMk/>
      </pc:docMkLst>
      <pc:sldChg chg="modSp mod">
        <pc:chgData name="Nane Kratzke" userId="971be13ff4ee5ef6" providerId="LiveId" clId="{59633C02-21F3-5B4C-85ED-2FC5B102D798}" dt="2022-09-28T17:19:10.802" v="41"/>
        <pc:sldMkLst>
          <pc:docMk/>
          <pc:sldMk cId="25800700" sldId="294"/>
        </pc:sldMkLst>
        <pc:spChg chg="mod">
          <ac:chgData name="Nane Kratzke" userId="971be13ff4ee5ef6" providerId="LiveId" clId="{59633C02-21F3-5B4C-85ED-2FC5B102D798}" dt="2022-09-28T17:19:10.802" v="41"/>
          <ac:spMkLst>
            <pc:docMk/>
            <pc:sldMk cId="25800700" sldId="294"/>
            <ac:spMk id="12" creationId="{B856BD76-7C5A-3449-90C0-5984E2FE9F23}"/>
          </ac:spMkLst>
        </pc:spChg>
      </pc:sldChg>
    </pc:docChg>
  </pc:docChgLst>
  <pc:docChgLst>
    <pc:chgData name="Nane Kratzke" userId="971be13ff4ee5ef6" providerId="LiveId" clId="{17057EE3-87B1-8945-B37D-B4238A9459AA}"/>
    <pc:docChg chg="modSld">
      <pc:chgData name="Nane Kratzke" userId="971be13ff4ee5ef6" providerId="LiveId" clId="{17057EE3-87B1-8945-B37D-B4238A9459AA}" dt="2020-11-02T12:41:16.676" v="2" actId="20577"/>
      <pc:docMkLst>
        <pc:docMk/>
      </pc:docMkLst>
      <pc:sldChg chg="modSp mod">
        <pc:chgData name="Nane Kratzke" userId="971be13ff4ee5ef6" providerId="LiveId" clId="{17057EE3-87B1-8945-B37D-B4238A9459AA}" dt="2020-11-02T12:41:16.676" v="2" actId="20577"/>
        <pc:sldMkLst>
          <pc:docMk/>
          <pc:sldMk cId="1375900042" sldId="305"/>
        </pc:sldMkLst>
        <pc:spChg chg="mod">
          <ac:chgData name="Nane Kratzke" userId="971be13ff4ee5ef6" providerId="LiveId" clId="{17057EE3-87B1-8945-B37D-B4238A9459AA}" dt="2020-11-02T12:41:16.676" v="2" actId="20577"/>
          <ac:spMkLst>
            <pc:docMk/>
            <pc:sldMk cId="1375900042" sldId="305"/>
            <ac:spMk id="8" creationId="{418D0296-98A9-DD40-A58F-2DF9A74E5075}"/>
          </ac:spMkLst>
        </pc:spChg>
      </pc:sldChg>
    </pc:docChg>
  </pc:docChgLst>
  <pc:docChgLst>
    <pc:chgData name="Nane Kratzke" userId="971be13ff4ee5ef6" providerId="LiveId" clId="{F2A5C2BA-7B55-6949-9F24-92B67395F2EE}"/>
    <pc:docChg chg="addSld delSld modSld sldOrd">
      <pc:chgData name="Nane Kratzke" userId="971be13ff4ee5ef6" providerId="LiveId" clId="{F2A5C2BA-7B55-6949-9F24-92B67395F2EE}" dt="2023-09-18T10:35:14.550" v="142" actId="2696"/>
      <pc:docMkLst>
        <pc:docMk/>
      </pc:docMkLst>
      <pc:sldChg chg="del">
        <pc:chgData name="Nane Kratzke" userId="971be13ff4ee5ef6" providerId="LiveId" clId="{F2A5C2BA-7B55-6949-9F24-92B67395F2EE}" dt="2023-09-18T10:35:11.582" v="109" actId="2696"/>
        <pc:sldMkLst>
          <pc:docMk/>
          <pc:sldMk cId="25800700" sldId="294"/>
        </pc:sldMkLst>
      </pc:sldChg>
      <pc:sldChg chg="del">
        <pc:chgData name="Nane Kratzke" userId="971be13ff4ee5ef6" providerId="LiveId" clId="{F2A5C2BA-7B55-6949-9F24-92B67395F2EE}" dt="2023-09-18T10:35:12.039" v="132" actId="2696"/>
        <pc:sldMkLst>
          <pc:docMk/>
          <pc:sldMk cId="2636945566" sldId="300"/>
        </pc:sldMkLst>
      </pc:sldChg>
      <pc:sldChg chg="del">
        <pc:chgData name="Nane Kratzke" userId="971be13ff4ee5ef6" providerId="LiveId" clId="{F2A5C2BA-7B55-6949-9F24-92B67395F2EE}" dt="2023-09-18T10:35:11.447" v="104" actId="2696"/>
        <pc:sldMkLst>
          <pc:docMk/>
          <pc:sldMk cId="3421919953" sldId="302"/>
        </pc:sldMkLst>
      </pc:sldChg>
      <pc:sldChg chg="del">
        <pc:chgData name="Nane Kratzke" userId="971be13ff4ee5ef6" providerId="LiveId" clId="{F2A5C2BA-7B55-6949-9F24-92B67395F2EE}" dt="2023-09-18T10:35:12.099" v="136" actId="2696"/>
        <pc:sldMkLst>
          <pc:docMk/>
          <pc:sldMk cId="2715160253" sldId="304"/>
        </pc:sldMkLst>
      </pc:sldChg>
      <pc:sldChg chg="del">
        <pc:chgData name="Nane Kratzke" userId="971be13ff4ee5ef6" providerId="LiveId" clId="{F2A5C2BA-7B55-6949-9F24-92B67395F2EE}" dt="2023-09-18T10:35:12.017" v="129" actId="2696"/>
        <pc:sldMkLst>
          <pc:docMk/>
          <pc:sldMk cId="1375900042" sldId="305"/>
        </pc:sldMkLst>
      </pc:sldChg>
      <pc:sldChg chg="del">
        <pc:chgData name="Nane Kratzke" userId="971be13ff4ee5ef6" providerId="LiveId" clId="{F2A5C2BA-7B55-6949-9F24-92B67395F2EE}" dt="2023-09-18T10:35:11.442" v="103" actId="2696"/>
        <pc:sldMkLst>
          <pc:docMk/>
          <pc:sldMk cId="2872093213" sldId="306"/>
        </pc:sldMkLst>
      </pc:sldChg>
      <pc:sldChg chg="del">
        <pc:chgData name="Nane Kratzke" userId="971be13ff4ee5ef6" providerId="LiveId" clId="{F2A5C2BA-7B55-6949-9F24-92B67395F2EE}" dt="2023-09-18T10:35:11.695" v="120" actId="2696"/>
        <pc:sldMkLst>
          <pc:docMk/>
          <pc:sldMk cId="3712145230" sldId="307"/>
        </pc:sldMkLst>
      </pc:sldChg>
      <pc:sldChg chg="del">
        <pc:chgData name="Nane Kratzke" userId="971be13ff4ee5ef6" providerId="LiveId" clId="{F2A5C2BA-7B55-6949-9F24-92B67395F2EE}" dt="2023-09-18T10:35:11.761" v="121" actId="2696"/>
        <pc:sldMkLst>
          <pc:docMk/>
          <pc:sldMk cId="1497391434" sldId="308"/>
        </pc:sldMkLst>
      </pc:sldChg>
      <pc:sldChg chg="del">
        <pc:chgData name="Nane Kratzke" userId="971be13ff4ee5ef6" providerId="LiveId" clId="{F2A5C2BA-7B55-6949-9F24-92B67395F2EE}" dt="2023-09-18T10:35:11.613" v="115" actId="2696"/>
        <pc:sldMkLst>
          <pc:docMk/>
          <pc:sldMk cId="2087864261" sldId="309"/>
        </pc:sldMkLst>
      </pc:sldChg>
      <pc:sldChg chg="del">
        <pc:chgData name="Nane Kratzke" userId="971be13ff4ee5ef6" providerId="LiveId" clId="{F2A5C2BA-7B55-6949-9F24-92B67395F2EE}" dt="2023-09-18T10:35:14.514" v="137" actId="2696"/>
        <pc:sldMkLst>
          <pc:docMk/>
          <pc:sldMk cId="659030529" sldId="310"/>
        </pc:sldMkLst>
      </pc:sldChg>
      <pc:sldChg chg="del">
        <pc:chgData name="Nane Kratzke" userId="971be13ff4ee5ef6" providerId="LiveId" clId="{F2A5C2BA-7B55-6949-9F24-92B67395F2EE}" dt="2023-09-18T10:35:11.621" v="118" actId="2696"/>
        <pc:sldMkLst>
          <pc:docMk/>
          <pc:sldMk cId="622479483" sldId="313"/>
        </pc:sldMkLst>
      </pc:sldChg>
      <pc:sldChg chg="del">
        <pc:chgData name="Nane Kratzke" userId="971be13ff4ee5ef6" providerId="LiveId" clId="{F2A5C2BA-7B55-6949-9F24-92B67395F2EE}" dt="2023-09-18T10:35:11.782" v="123" actId="2696"/>
        <pc:sldMkLst>
          <pc:docMk/>
          <pc:sldMk cId="1603787490" sldId="314"/>
        </pc:sldMkLst>
      </pc:sldChg>
      <pc:sldChg chg="del">
        <pc:chgData name="Nane Kratzke" userId="971be13ff4ee5ef6" providerId="LiveId" clId="{F2A5C2BA-7B55-6949-9F24-92B67395F2EE}" dt="2023-09-18T10:35:14.521" v="138" actId="2696"/>
        <pc:sldMkLst>
          <pc:docMk/>
          <pc:sldMk cId="3247140418" sldId="315"/>
        </pc:sldMkLst>
      </pc:sldChg>
      <pc:sldChg chg="del">
        <pc:chgData name="Nane Kratzke" userId="971be13ff4ee5ef6" providerId="LiveId" clId="{F2A5C2BA-7B55-6949-9F24-92B67395F2EE}" dt="2023-09-18T10:35:14.545" v="141" actId="2696"/>
        <pc:sldMkLst>
          <pc:docMk/>
          <pc:sldMk cId="712020066" sldId="316"/>
        </pc:sldMkLst>
      </pc:sldChg>
      <pc:sldChg chg="del">
        <pc:chgData name="Nane Kratzke" userId="971be13ff4ee5ef6" providerId="LiveId" clId="{F2A5C2BA-7B55-6949-9F24-92B67395F2EE}" dt="2023-09-18T10:35:11.591" v="111" actId="2696"/>
        <pc:sldMkLst>
          <pc:docMk/>
          <pc:sldMk cId="1810318989" sldId="317"/>
        </pc:sldMkLst>
      </pc:sldChg>
      <pc:sldChg chg="del">
        <pc:chgData name="Nane Kratzke" userId="971be13ff4ee5ef6" providerId="LiveId" clId="{F2A5C2BA-7B55-6949-9F24-92B67395F2EE}" dt="2023-09-18T10:35:11.779" v="122" actId="2696"/>
        <pc:sldMkLst>
          <pc:docMk/>
          <pc:sldMk cId="3782627939" sldId="318"/>
        </pc:sldMkLst>
      </pc:sldChg>
      <pc:sldChg chg="del">
        <pc:chgData name="Nane Kratzke" userId="971be13ff4ee5ef6" providerId="LiveId" clId="{F2A5C2BA-7B55-6949-9F24-92B67395F2EE}" dt="2023-09-18T10:35:11.631" v="119" actId="2696"/>
        <pc:sldMkLst>
          <pc:docMk/>
          <pc:sldMk cId="2177681564" sldId="319"/>
        </pc:sldMkLst>
      </pc:sldChg>
      <pc:sldChg chg="del">
        <pc:chgData name="Nane Kratzke" userId="971be13ff4ee5ef6" providerId="LiveId" clId="{F2A5C2BA-7B55-6949-9F24-92B67395F2EE}" dt="2023-09-18T10:35:11.551" v="108" actId="2696"/>
        <pc:sldMkLst>
          <pc:docMk/>
          <pc:sldMk cId="1764171392" sldId="320"/>
        </pc:sldMkLst>
      </pc:sldChg>
      <pc:sldChg chg="del">
        <pc:chgData name="Nane Kratzke" userId="971be13ff4ee5ef6" providerId="LiveId" clId="{F2A5C2BA-7B55-6949-9F24-92B67395F2EE}" dt="2023-09-18T10:35:12.057" v="134" actId="2696"/>
        <pc:sldMkLst>
          <pc:docMk/>
          <pc:sldMk cId="3714332665" sldId="321"/>
        </pc:sldMkLst>
      </pc:sldChg>
      <pc:sldChg chg="del">
        <pc:chgData name="Nane Kratzke" userId="971be13ff4ee5ef6" providerId="LiveId" clId="{F2A5C2BA-7B55-6949-9F24-92B67395F2EE}" dt="2023-09-18T10:35:11.533" v="106" actId="2696"/>
        <pc:sldMkLst>
          <pc:docMk/>
          <pc:sldMk cId="652253263" sldId="322"/>
        </pc:sldMkLst>
      </pc:sldChg>
      <pc:sldChg chg="modSp mod">
        <pc:chgData name="Nane Kratzke" userId="971be13ff4ee5ef6" providerId="LiveId" clId="{F2A5C2BA-7B55-6949-9F24-92B67395F2EE}" dt="2023-09-18T05:41:10.286" v="65" actId="20577"/>
        <pc:sldMkLst>
          <pc:docMk/>
          <pc:sldMk cId="1382654535" sldId="324"/>
        </pc:sldMkLst>
        <pc:spChg chg="mod">
          <ac:chgData name="Nane Kratzke" userId="971be13ff4ee5ef6" providerId="LiveId" clId="{F2A5C2BA-7B55-6949-9F24-92B67395F2EE}" dt="2023-09-18T05:40:38.708" v="41" actId="2711"/>
          <ac:spMkLst>
            <pc:docMk/>
            <pc:sldMk cId="1382654535" sldId="324"/>
            <ac:spMk id="4" creationId="{5B6FA308-D887-8045-8045-0936ABCD86C5}"/>
          </ac:spMkLst>
        </pc:spChg>
        <pc:spChg chg="mod">
          <ac:chgData name="Nane Kratzke" userId="971be13ff4ee5ef6" providerId="LiveId" clId="{F2A5C2BA-7B55-6949-9F24-92B67395F2EE}" dt="2023-09-18T05:41:10.286" v="65" actId="20577"/>
          <ac:spMkLst>
            <pc:docMk/>
            <pc:sldMk cId="1382654535" sldId="324"/>
            <ac:spMk id="10" creationId="{48F980F8-21C0-864B-AA87-26318AE74A10}"/>
          </ac:spMkLst>
        </pc:spChg>
      </pc:sldChg>
      <pc:sldChg chg="modSp mod">
        <pc:chgData name="Nane Kratzke" userId="971be13ff4ee5ef6" providerId="LiveId" clId="{F2A5C2BA-7B55-6949-9F24-92B67395F2EE}" dt="2023-09-18T05:39:32.410" v="39" actId="114"/>
        <pc:sldMkLst>
          <pc:docMk/>
          <pc:sldMk cId="4091772455" sldId="326"/>
        </pc:sldMkLst>
        <pc:spChg chg="mod">
          <ac:chgData name="Nane Kratzke" userId="971be13ff4ee5ef6" providerId="LiveId" clId="{F2A5C2BA-7B55-6949-9F24-92B67395F2EE}" dt="2023-09-18T05:39:32.410" v="39" actId="114"/>
          <ac:spMkLst>
            <pc:docMk/>
            <pc:sldMk cId="4091772455" sldId="326"/>
            <ac:spMk id="5" creationId="{B056BCFF-B932-D34C-A077-F3A6A5F4FEBC}"/>
          </ac:spMkLst>
        </pc:spChg>
        <pc:spChg chg="mod">
          <ac:chgData name="Nane Kratzke" userId="971be13ff4ee5ef6" providerId="LiveId" clId="{F2A5C2BA-7B55-6949-9F24-92B67395F2EE}" dt="2023-09-18T05:39:29.504" v="38" actId="114"/>
          <ac:spMkLst>
            <pc:docMk/>
            <pc:sldMk cId="4091772455" sldId="326"/>
            <ac:spMk id="6" creationId="{4DD2CF15-0FF0-CA42-BE06-7C129216021A}"/>
          </ac:spMkLst>
        </pc:spChg>
        <pc:spChg chg="mod">
          <ac:chgData name="Nane Kratzke" userId="971be13ff4ee5ef6" providerId="LiveId" clId="{F2A5C2BA-7B55-6949-9F24-92B67395F2EE}" dt="2023-09-18T05:39:26.538" v="37" actId="114"/>
          <ac:spMkLst>
            <pc:docMk/>
            <pc:sldMk cId="4091772455" sldId="326"/>
            <ac:spMk id="8" creationId="{15773A2F-E1DF-2243-B7E0-79C189A34104}"/>
          </ac:spMkLst>
        </pc:spChg>
      </pc:sldChg>
      <pc:sldChg chg="ord">
        <pc:chgData name="Nane Kratzke" userId="971be13ff4ee5ef6" providerId="LiveId" clId="{F2A5C2BA-7B55-6949-9F24-92B67395F2EE}" dt="2023-09-18T05:40:22.866" v="40" actId="20578"/>
        <pc:sldMkLst>
          <pc:docMk/>
          <pc:sldMk cId="1294144060" sldId="334"/>
        </pc:sldMkLst>
      </pc:sldChg>
      <pc:sldChg chg="del">
        <pc:chgData name="Nane Kratzke" userId="971be13ff4ee5ef6" providerId="LiveId" clId="{F2A5C2BA-7B55-6949-9F24-92B67395F2EE}" dt="2023-09-18T10:35:11.945" v="126" actId="2696"/>
        <pc:sldMkLst>
          <pc:docMk/>
          <pc:sldMk cId="3688998724" sldId="336"/>
        </pc:sldMkLst>
      </pc:sldChg>
      <pc:sldChg chg="del">
        <pc:chgData name="Nane Kratzke" userId="971be13ff4ee5ef6" providerId="LiveId" clId="{F2A5C2BA-7B55-6949-9F24-92B67395F2EE}" dt="2023-09-18T10:35:11.521" v="105" actId="2696"/>
        <pc:sldMkLst>
          <pc:docMk/>
          <pc:sldMk cId="1059394077" sldId="400"/>
        </pc:sldMkLst>
      </pc:sldChg>
      <pc:sldChg chg="del">
        <pc:chgData name="Nane Kratzke" userId="971be13ff4ee5ef6" providerId="LiveId" clId="{F2A5C2BA-7B55-6949-9F24-92B67395F2EE}" dt="2023-09-18T10:35:11.536" v="107" actId="2696"/>
        <pc:sldMkLst>
          <pc:docMk/>
          <pc:sldMk cId="1780967299" sldId="403"/>
        </pc:sldMkLst>
      </pc:sldChg>
      <pc:sldChg chg="del">
        <pc:chgData name="Nane Kratzke" userId="971be13ff4ee5ef6" providerId="LiveId" clId="{F2A5C2BA-7B55-6949-9F24-92B67395F2EE}" dt="2023-09-18T07:05:24.494" v="72" actId="2696"/>
        <pc:sldMkLst>
          <pc:docMk/>
          <pc:sldMk cId="3986066701" sldId="407"/>
        </pc:sldMkLst>
      </pc:sldChg>
      <pc:sldChg chg="del">
        <pc:chgData name="Nane Kratzke" userId="971be13ff4ee5ef6" providerId="LiveId" clId="{F2A5C2BA-7B55-6949-9F24-92B67395F2EE}" dt="2023-09-18T10:35:11.271" v="100" actId="2696"/>
        <pc:sldMkLst>
          <pc:docMk/>
          <pc:sldMk cId="2028841838" sldId="408"/>
        </pc:sldMkLst>
      </pc:sldChg>
      <pc:sldChg chg="del">
        <pc:chgData name="Nane Kratzke" userId="971be13ff4ee5ef6" providerId="LiveId" clId="{F2A5C2BA-7B55-6949-9F24-92B67395F2EE}" dt="2023-09-18T10:35:11.952" v="128" actId="2696"/>
        <pc:sldMkLst>
          <pc:docMk/>
          <pc:sldMk cId="1623743414" sldId="409"/>
        </pc:sldMkLst>
      </pc:sldChg>
      <pc:sldChg chg="del">
        <pc:chgData name="Nane Kratzke" userId="971be13ff4ee5ef6" providerId="LiveId" clId="{F2A5C2BA-7B55-6949-9F24-92B67395F2EE}" dt="2023-09-18T10:35:14.525" v="139" actId="2696"/>
        <pc:sldMkLst>
          <pc:docMk/>
          <pc:sldMk cId="3954874297" sldId="412"/>
        </pc:sldMkLst>
      </pc:sldChg>
      <pc:sldChg chg="del">
        <pc:chgData name="Nane Kratzke" userId="971be13ff4ee5ef6" providerId="LiveId" clId="{F2A5C2BA-7B55-6949-9F24-92B67395F2EE}" dt="2023-09-18T10:35:11.933" v="124" actId="2696"/>
        <pc:sldMkLst>
          <pc:docMk/>
          <pc:sldMk cId="1069362746" sldId="413"/>
        </pc:sldMkLst>
      </pc:sldChg>
      <pc:sldChg chg="del">
        <pc:chgData name="Nane Kratzke" userId="971be13ff4ee5ef6" providerId="LiveId" clId="{F2A5C2BA-7B55-6949-9F24-92B67395F2EE}" dt="2023-09-18T10:35:11.619" v="117" actId="2696"/>
        <pc:sldMkLst>
          <pc:docMk/>
          <pc:sldMk cId="1524889593" sldId="414"/>
        </pc:sldMkLst>
      </pc:sldChg>
      <pc:sldChg chg="del">
        <pc:chgData name="Nane Kratzke" userId="971be13ff4ee5ef6" providerId="LiveId" clId="{F2A5C2BA-7B55-6949-9F24-92B67395F2EE}" dt="2023-09-18T10:35:11.937" v="125" actId="2696"/>
        <pc:sldMkLst>
          <pc:docMk/>
          <pc:sldMk cId="1593440267" sldId="620"/>
        </pc:sldMkLst>
      </pc:sldChg>
      <pc:sldChg chg="del">
        <pc:chgData name="Nane Kratzke" userId="971be13ff4ee5ef6" providerId="LiveId" clId="{F2A5C2BA-7B55-6949-9F24-92B67395F2EE}" dt="2023-09-18T10:35:14.550" v="142" actId="2696"/>
        <pc:sldMkLst>
          <pc:docMk/>
          <pc:sldMk cId="1189894533" sldId="621"/>
        </pc:sldMkLst>
      </pc:sldChg>
      <pc:sldChg chg="del">
        <pc:chgData name="Nane Kratzke" userId="971be13ff4ee5ef6" providerId="LiveId" clId="{F2A5C2BA-7B55-6949-9F24-92B67395F2EE}" dt="2023-09-18T10:35:12.019" v="130" actId="2696"/>
        <pc:sldMkLst>
          <pc:docMk/>
          <pc:sldMk cId="2287065302" sldId="622"/>
        </pc:sldMkLst>
      </pc:sldChg>
      <pc:sldChg chg="del">
        <pc:chgData name="Nane Kratzke" userId="971be13ff4ee5ef6" providerId="LiveId" clId="{F2A5C2BA-7B55-6949-9F24-92B67395F2EE}" dt="2023-09-18T10:35:11.600" v="113" actId="2696"/>
        <pc:sldMkLst>
          <pc:docMk/>
          <pc:sldMk cId="3985763032" sldId="623"/>
        </pc:sldMkLst>
      </pc:sldChg>
      <pc:sldChg chg="modSp mod">
        <pc:chgData name="Nane Kratzke" userId="971be13ff4ee5ef6" providerId="LiveId" clId="{F2A5C2BA-7B55-6949-9F24-92B67395F2EE}" dt="2023-09-18T07:43:26.765" v="98" actId="20577"/>
        <pc:sldMkLst>
          <pc:docMk/>
          <pc:sldMk cId="769601632" sldId="678"/>
        </pc:sldMkLst>
        <pc:spChg chg="mod">
          <ac:chgData name="Nane Kratzke" userId="971be13ff4ee5ef6" providerId="LiveId" clId="{F2A5C2BA-7B55-6949-9F24-92B67395F2EE}" dt="2023-09-18T07:43:26.765" v="98" actId="20577"/>
          <ac:spMkLst>
            <pc:docMk/>
            <pc:sldMk cId="769601632" sldId="678"/>
            <ac:spMk id="2" creationId="{9049E1BB-79EB-694D-AC6B-FE2ED6C10241}"/>
          </ac:spMkLst>
        </pc:spChg>
      </pc:sldChg>
      <pc:sldChg chg="modSp mod">
        <pc:chgData name="Nane Kratzke" userId="971be13ff4ee5ef6" providerId="LiveId" clId="{F2A5C2BA-7B55-6949-9F24-92B67395F2EE}" dt="2023-09-18T05:51:47.125" v="70" actId="20577"/>
        <pc:sldMkLst>
          <pc:docMk/>
          <pc:sldMk cId="1771025387" sldId="679"/>
        </pc:sldMkLst>
        <pc:spChg chg="mod">
          <ac:chgData name="Nane Kratzke" userId="971be13ff4ee5ef6" providerId="LiveId" clId="{F2A5C2BA-7B55-6949-9F24-92B67395F2EE}" dt="2023-09-18T05:51:47.125" v="70" actId="20577"/>
          <ac:spMkLst>
            <pc:docMk/>
            <pc:sldMk cId="1771025387" sldId="679"/>
            <ac:spMk id="8" creationId="{4B34D141-0383-D703-A335-040A25B2A3BB}"/>
          </ac:spMkLst>
        </pc:spChg>
      </pc:sldChg>
      <pc:sldChg chg="modSp mod">
        <pc:chgData name="Nane Kratzke" userId="971be13ff4ee5ef6" providerId="LiveId" clId="{F2A5C2BA-7B55-6949-9F24-92B67395F2EE}" dt="2023-09-18T05:38:33.567" v="33" actId="1076"/>
        <pc:sldMkLst>
          <pc:docMk/>
          <pc:sldMk cId="754606986" sldId="681"/>
        </pc:sldMkLst>
        <pc:spChg chg="mod">
          <ac:chgData name="Nane Kratzke" userId="971be13ff4ee5ef6" providerId="LiveId" clId="{F2A5C2BA-7B55-6949-9F24-92B67395F2EE}" dt="2023-09-18T05:38:33.567" v="33" actId="1076"/>
          <ac:spMkLst>
            <pc:docMk/>
            <pc:sldMk cId="754606986" sldId="681"/>
            <ac:spMk id="8" creationId="{4B34D141-0383-D703-A335-040A25B2A3BB}"/>
          </ac:spMkLst>
        </pc:spChg>
      </pc:sldChg>
      <pc:sldChg chg="del">
        <pc:chgData name="Nane Kratzke" userId="971be13ff4ee5ef6" providerId="LiveId" clId="{F2A5C2BA-7B55-6949-9F24-92B67395F2EE}" dt="2023-09-18T10:35:11.373" v="102" actId="2696"/>
        <pc:sldMkLst>
          <pc:docMk/>
          <pc:sldMk cId="1680221743" sldId="682"/>
        </pc:sldMkLst>
      </pc:sldChg>
      <pc:sldChg chg="del">
        <pc:chgData name="Nane Kratzke" userId="971be13ff4ee5ef6" providerId="LiveId" clId="{F2A5C2BA-7B55-6949-9F24-92B67395F2EE}" dt="2023-09-18T10:35:11.587" v="110" actId="2696"/>
        <pc:sldMkLst>
          <pc:docMk/>
          <pc:sldMk cId="2355086083" sldId="683"/>
        </pc:sldMkLst>
      </pc:sldChg>
      <pc:sldChg chg="del">
        <pc:chgData name="Nane Kratzke" userId="971be13ff4ee5ef6" providerId="LiveId" clId="{F2A5C2BA-7B55-6949-9F24-92B67395F2EE}" dt="2023-09-18T10:35:14.528" v="140" actId="2696"/>
        <pc:sldMkLst>
          <pc:docMk/>
          <pc:sldMk cId="1859996324" sldId="684"/>
        </pc:sldMkLst>
      </pc:sldChg>
      <pc:sldChg chg="del">
        <pc:chgData name="Nane Kratzke" userId="971be13ff4ee5ef6" providerId="LiveId" clId="{F2A5C2BA-7B55-6949-9F24-92B67395F2EE}" dt="2023-09-18T10:35:11.949" v="127" actId="2696"/>
        <pc:sldMkLst>
          <pc:docMk/>
          <pc:sldMk cId="2152613267" sldId="685"/>
        </pc:sldMkLst>
      </pc:sldChg>
      <pc:sldChg chg="del">
        <pc:chgData name="Nane Kratzke" userId="971be13ff4ee5ef6" providerId="LiveId" clId="{F2A5C2BA-7B55-6949-9F24-92B67395F2EE}" dt="2023-09-18T10:35:12.070" v="135" actId="2696"/>
        <pc:sldMkLst>
          <pc:docMk/>
          <pc:sldMk cId="3377175765" sldId="686"/>
        </pc:sldMkLst>
      </pc:sldChg>
      <pc:sldChg chg="del">
        <pc:chgData name="Nane Kratzke" userId="971be13ff4ee5ef6" providerId="LiveId" clId="{F2A5C2BA-7B55-6949-9F24-92B67395F2EE}" dt="2023-09-18T10:35:11.608" v="114" actId="2696"/>
        <pc:sldMkLst>
          <pc:docMk/>
          <pc:sldMk cId="1254919396" sldId="687"/>
        </pc:sldMkLst>
      </pc:sldChg>
      <pc:sldChg chg="del">
        <pc:chgData name="Nane Kratzke" userId="971be13ff4ee5ef6" providerId="LiveId" clId="{F2A5C2BA-7B55-6949-9F24-92B67395F2EE}" dt="2023-09-18T10:35:12.042" v="133" actId="2696"/>
        <pc:sldMkLst>
          <pc:docMk/>
          <pc:sldMk cId="3633474191" sldId="688"/>
        </pc:sldMkLst>
      </pc:sldChg>
      <pc:sldChg chg="del">
        <pc:chgData name="Nane Kratzke" userId="971be13ff4ee5ef6" providerId="LiveId" clId="{F2A5C2BA-7B55-6949-9F24-92B67395F2EE}" dt="2023-09-18T10:35:11.596" v="112" actId="2696"/>
        <pc:sldMkLst>
          <pc:docMk/>
          <pc:sldMk cId="3664376121" sldId="689"/>
        </pc:sldMkLst>
      </pc:sldChg>
      <pc:sldChg chg="modSp add mod setBg">
        <pc:chgData name="Nane Kratzke" userId="971be13ff4ee5ef6" providerId="LiveId" clId="{F2A5C2BA-7B55-6949-9F24-92B67395F2EE}" dt="2023-09-18T07:05:43.137" v="83" actId="108"/>
        <pc:sldMkLst>
          <pc:docMk/>
          <pc:sldMk cId="1649450404" sldId="690"/>
        </pc:sldMkLst>
        <pc:spChg chg="mod">
          <ac:chgData name="Nane Kratzke" userId="971be13ff4ee5ef6" providerId="LiveId" clId="{F2A5C2BA-7B55-6949-9F24-92B67395F2EE}" dt="2023-09-18T07:05:29.712" v="80" actId="20577"/>
          <ac:spMkLst>
            <pc:docMk/>
            <pc:sldMk cId="1649450404" sldId="690"/>
            <ac:spMk id="2" creationId="{6D39A0F7-5B8F-5047-AD5F-FC2C4F71D320}"/>
          </ac:spMkLst>
        </pc:spChg>
        <pc:spChg chg="mod">
          <ac:chgData name="Nane Kratzke" userId="971be13ff4ee5ef6" providerId="LiveId" clId="{F2A5C2BA-7B55-6949-9F24-92B67395F2EE}" dt="2023-09-18T07:05:43.137" v="83" actId="108"/>
          <ac:spMkLst>
            <pc:docMk/>
            <pc:sldMk cId="1649450404" sldId="690"/>
            <ac:spMk id="8" creationId="{0C508602-457E-2C4E-A9AC-85A3D0BD58E5}"/>
          </ac:spMkLst>
        </pc:spChg>
      </pc:sldChg>
      <pc:sldChg chg="add">
        <pc:chgData name="Nane Kratzke" userId="971be13ff4ee5ef6" providerId="LiveId" clId="{F2A5C2BA-7B55-6949-9F24-92B67395F2EE}" dt="2023-09-18T07:06:10.210" v="84"/>
        <pc:sldMkLst>
          <pc:docMk/>
          <pc:sldMk cId="3220557488" sldId="691"/>
        </pc:sldMkLst>
      </pc:sldChg>
      <pc:sldChg chg="add del">
        <pc:chgData name="Nane Kratzke" userId="971be13ff4ee5ef6" providerId="LiveId" clId="{F2A5C2BA-7B55-6949-9F24-92B67395F2EE}" dt="2023-09-18T10:35:11.267" v="99" actId="2696"/>
        <pc:sldMkLst>
          <pc:docMk/>
          <pc:sldMk cId="193674552" sldId="692"/>
        </pc:sldMkLst>
      </pc:sldChg>
      <pc:sldChg chg="add del">
        <pc:chgData name="Nane Kratzke" userId="971be13ff4ee5ef6" providerId="LiveId" clId="{F2A5C2BA-7B55-6949-9F24-92B67395F2EE}" dt="2023-09-18T10:35:11.369" v="101" actId="2696"/>
        <pc:sldMkLst>
          <pc:docMk/>
          <pc:sldMk cId="459371672" sldId="693"/>
        </pc:sldMkLst>
      </pc:sldChg>
      <pc:sldChg chg="add del">
        <pc:chgData name="Nane Kratzke" userId="971be13ff4ee5ef6" providerId="LiveId" clId="{F2A5C2BA-7B55-6949-9F24-92B67395F2EE}" dt="2023-09-18T10:35:12.023" v="131" actId="2696"/>
        <pc:sldMkLst>
          <pc:docMk/>
          <pc:sldMk cId="3670476446" sldId="694"/>
        </pc:sldMkLst>
      </pc:sldChg>
      <pc:sldChg chg="modSp add del mod">
        <pc:chgData name="Nane Kratzke" userId="971be13ff4ee5ef6" providerId="LiveId" clId="{F2A5C2BA-7B55-6949-9F24-92B67395F2EE}" dt="2023-09-18T10:35:11.616" v="116" actId="2696"/>
        <pc:sldMkLst>
          <pc:docMk/>
          <pc:sldMk cId="4137386192" sldId="695"/>
        </pc:sldMkLst>
        <pc:spChg chg="mod">
          <ac:chgData name="Nane Kratzke" userId="971be13ff4ee5ef6" providerId="LiveId" clId="{F2A5C2BA-7B55-6949-9F24-92B67395F2EE}" dt="2023-09-18T07:31:00.806" v="96" actId="20577"/>
          <ac:spMkLst>
            <pc:docMk/>
            <pc:sldMk cId="4137386192" sldId="695"/>
            <ac:spMk id="2" creationId="{6D39A0F7-5B8F-5047-AD5F-FC2C4F71D320}"/>
          </ac:spMkLst>
        </pc:spChg>
      </pc:sldChg>
    </pc:docChg>
  </pc:docChgLst>
  <pc:docChgLst>
    <pc:chgData name="Nane Kratzke" userId="971be13ff4ee5ef6" providerId="LiveId" clId="{900A8CA8-52D3-BB40-9588-C79C099F296E}"/>
    <pc:docChg chg="undo custSel modSld modMainMaster">
      <pc:chgData name="Nane Kratzke" userId="971be13ff4ee5ef6" providerId="LiveId" clId="{900A8CA8-52D3-BB40-9588-C79C099F296E}" dt="2021-08-22T09:49:30.383" v="168" actId="20577"/>
      <pc:docMkLst>
        <pc:docMk/>
      </pc:docMkLst>
      <pc:sldChg chg="addSp delSp modSp mod">
        <pc:chgData name="Nane Kratzke" userId="971be13ff4ee5ef6" providerId="LiveId" clId="{900A8CA8-52D3-BB40-9588-C79C099F296E}" dt="2021-08-22T09:42:07.840" v="132" actId="14861"/>
        <pc:sldMkLst>
          <pc:docMk/>
          <pc:sldMk cId="3160114887" sldId="301"/>
        </pc:sldMkLst>
        <pc:picChg chg="del">
          <ac:chgData name="Nane Kratzke" userId="971be13ff4ee5ef6" providerId="LiveId" clId="{900A8CA8-52D3-BB40-9588-C79C099F296E}" dt="2021-08-22T09:41:52.467" v="129" actId="478"/>
          <ac:picMkLst>
            <pc:docMk/>
            <pc:sldMk cId="3160114887" sldId="301"/>
            <ac:picMk id="5" creationId="{405B2E27-D2F5-A640-9351-6086A78D6E1D}"/>
          </ac:picMkLst>
        </pc:picChg>
        <pc:picChg chg="add mod">
          <ac:chgData name="Nane Kratzke" userId="971be13ff4ee5ef6" providerId="LiveId" clId="{900A8CA8-52D3-BB40-9588-C79C099F296E}" dt="2021-08-22T09:42:07.840" v="132" actId="14861"/>
          <ac:picMkLst>
            <pc:docMk/>
            <pc:sldMk cId="3160114887" sldId="301"/>
            <ac:picMk id="10" creationId="{8F60F53E-96DD-7749-B2DB-792E76120730}"/>
          </ac:picMkLst>
        </pc:picChg>
      </pc:sldChg>
      <pc:sldChg chg="addSp delSp modSp mod">
        <pc:chgData name="Nane Kratzke" userId="971be13ff4ee5ef6" providerId="LiveId" clId="{900A8CA8-52D3-BB40-9588-C79C099F296E}" dt="2021-08-22T09:45:43.730" v="141" actId="1076"/>
        <pc:sldMkLst>
          <pc:docMk/>
          <pc:sldMk cId="3247140418" sldId="315"/>
        </pc:sldMkLst>
        <pc:spChg chg="add del mod">
          <ac:chgData name="Nane Kratzke" userId="971be13ff4ee5ef6" providerId="LiveId" clId="{900A8CA8-52D3-BB40-9588-C79C099F296E}" dt="2021-08-22T09:45:08.253" v="137" actId="478"/>
          <ac:spMkLst>
            <pc:docMk/>
            <pc:sldMk cId="3247140418" sldId="315"/>
            <ac:spMk id="8" creationId="{3112B46B-A8BF-A940-A474-EE7F7B50F5AF}"/>
          </ac:spMkLst>
        </pc:spChg>
        <pc:picChg chg="add mod">
          <ac:chgData name="Nane Kratzke" userId="971be13ff4ee5ef6" providerId="LiveId" clId="{900A8CA8-52D3-BB40-9588-C79C099F296E}" dt="2021-08-22T09:45:43.730" v="141" actId="1076"/>
          <ac:picMkLst>
            <pc:docMk/>
            <pc:sldMk cId="3247140418" sldId="315"/>
            <ac:picMk id="3" creationId="{6DFFEA2C-3EFF-4B42-A727-78FF0AAEC978}"/>
          </ac:picMkLst>
        </pc:picChg>
        <pc:picChg chg="del">
          <ac:chgData name="Nane Kratzke" userId="971be13ff4ee5ef6" providerId="LiveId" clId="{900A8CA8-52D3-BB40-9588-C79C099F296E}" dt="2021-08-22T09:45:04.061" v="136" actId="478"/>
          <ac:picMkLst>
            <pc:docMk/>
            <pc:sldMk cId="3247140418" sldId="315"/>
            <ac:picMk id="6" creationId="{97A38CEF-4096-A44F-9EA1-62FD70FEDE08}"/>
          </ac:picMkLst>
        </pc:picChg>
      </pc:sldChg>
      <pc:sldChg chg="addSp delSp modSp mod">
        <pc:chgData name="Nane Kratzke" userId="971be13ff4ee5ef6" providerId="LiveId" clId="{900A8CA8-52D3-BB40-9588-C79C099F296E}" dt="2021-08-22T09:46:55.484" v="152" actId="1076"/>
        <pc:sldMkLst>
          <pc:docMk/>
          <pc:sldMk cId="712020066" sldId="316"/>
        </pc:sldMkLst>
        <pc:spChg chg="del">
          <ac:chgData name="Nane Kratzke" userId="971be13ff4ee5ef6" providerId="LiveId" clId="{900A8CA8-52D3-BB40-9588-C79C099F296E}" dt="2021-08-22T09:46:45.318" v="149" actId="478"/>
          <ac:spMkLst>
            <pc:docMk/>
            <pc:sldMk cId="712020066" sldId="316"/>
            <ac:spMk id="7" creationId="{F909982D-D000-B745-8962-C7CB8E619D83}"/>
          </ac:spMkLst>
        </pc:spChg>
        <pc:spChg chg="add del mod">
          <ac:chgData name="Nane Kratzke" userId="971be13ff4ee5ef6" providerId="LiveId" clId="{900A8CA8-52D3-BB40-9588-C79C099F296E}" dt="2021-08-22T09:46:29.791" v="146" actId="478"/>
          <ac:spMkLst>
            <pc:docMk/>
            <pc:sldMk cId="712020066" sldId="316"/>
            <ac:spMk id="10" creationId="{B8CC8FD8-6424-4C40-94A6-ABF4BB01DC50}"/>
          </ac:spMkLst>
        </pc:spChg>
        <pc:picChg chg="del">
          <ac:chgData name="Nane Kratzke" userId="971be13ff4ee5ef6" providerId="LiveId" clId="{900A8CA8-52D3-BB40-9588-C79C099F296E}" dt="2021-08-22T09:46:27.079" v="145" actId="478"/>
          <ac:picMkLst>
            <pc:docMk/>
            <pc:sldMk cId="712020066" sldId="316"/>
            <ac:picMk id="6" creationId="{AD8902AF-B0D5-4E4F-B984-A033003DC284}"/>
          </ac:picMkLst>
        </pc:picChg>
        <pc:picChg chg="add mod">
          <ac:chgData name="Nane Kratzke" userId="971be13ff4ee5ef6" providerId="LiveId" clId="{900A8CA8-52D3-BB40-9588-C79C099F296E}" dt="2021-08-22T09:46:55.484" v="152" actId="1076"/>
          <ac:picMkLst>
            <pc:docMk/>
            <pc:sldMk cId="712020066" sldId="316"/>
            <ac:picMk id="8" creationId="{DE9C3A08-6866-CE4E-890A-5B9961DD0E0C}"/>
          </ac:picMkLst>
        </pc:picChg>
      </pc:sldChg>
      <pc:sldChg chg="addSp delSp modSp mod">
        <pc:chgData name="Nane Kratzke" userId="971be13ff4ee5ef6" providerId="LiveId" clId="{900A8CA8-52D3-BB40-9588-C79C099F296E}" dt="2021-08-22T09:41:01.509" v="124" actId="14861"/>
        <pc:sldMkLst>
          <pc:docMk/>
          <pc:sldMk cId="1294144060" sldId="334"/>
        </pc:sldMkLst>
        <pc:spChg chg="add del mod">
          <ac:chgData name="Nane Kratzke" userId="971be13ff4ee5ef6" providerId="LiveId" clId="{900A8CA8-52D3-BB40-9588-C79C099F296E}" dt="2021-08-22T09:39:51.735" v="116" actId="478"/>
          <ac:spMkLst>
            <pc:docMk/>
            <pc:sldMk cId="1294144060" sldId="334"/>
            <ac:spMk id="5" creationId="{26C61B2B-D48E-4042-80A4-25EFB1777D48}"/>
          </ac:spMkLst>
        </pc:spChg>
        <pc:graphicFrameChg chg="del">
          <ac:chgData name="Nane Kratzke" userId="971be13ff4ee5ef6" providerId="LiveId" clId="{900A8CA8-52D3-BB40-9588-C79C099F296E}" dt="2021-08-22T09:39:47.695" v="115" actId="478"/>
          <ac:graphicFrameMkLst>
            <pc:docMk/>
            <pc:sldMk cId="1294144060" sldId="334"/>
            <ac:graphicFrameMk id="8" creationId="{7CDAFEAC-28E8-914B-B806-9761C5B93FEA}"/>
          </ac:graphicFrameMkLst>
        </pc:graphicFrameChg>
        <pc:picChg chg="add mod">
          <ac:chgData name="Nane Kratzke" userId="971be13ff4ee5ef6" providerId="LiveId" clId="{900A8CA8-52D3-BB40-9588-C79C099F296E}" dt="2021-08-22T09:41:01.509" v="124" actId="14861"/>
          <ac:picMkLst>
            <pc:docMk/>
            <pc:sldMk cId="1294144060" sldId="334"/>
            <ac:picMk id="9" creationId="{81A6532F-EA05-F945-B800-6495149E1DB8}"/>
          </ac:picMkLst>
        </pc:picChg>
      </pc:sldChg>
      <pc:sldChg chg="delSp modSp mod">
        <pc:chgData name="Nane Kratzke" userId="971be13ff4ee5ef6" providerId="LiveId" clId="{900A8CA8-52D3-BB40-9588-C79C099F296E}" dt="2021-08-22T09:49:01.423" v="165" actId="1076"/>
        <pc:sldMkLst>
          <pc:docMk/>
          <pc:sldMk cId="3688998724" sldId="336"/>
        </pc:sldMkLst>
        <pc:spChg chg="mod">
          <ac:chgData name="Nane Kratzke" userId="971be13ff4ee5ef6" providerId="LiveId" clId="{900A8CA8-52D3-BB40-9588-C79C099F296E}" dt="2021-08-22T09:49:01.423" v="165" actId="1076"/>
          <ac:spMkLst>
            <pc:docMk/>
            <pc:sldMk cId="3688998724" sldId="336"/>
            <ac:spMk id="7" creationId="{A6DF5A16-CC39-934D-A9C5-42668DC111AC}"/>
          </ac:spMkLst>
        </pc:spChg>
        <pc:spChg chg="mod">
          <ac:chgData name="Nane Kratzke" userId="971be13ff4ee5ef6" providerId="LiveId" clId="{900A8CA8-52D3-BB40-9588-C79C099F296E}" dt="2021-08-22T09:48:57.297" v="164" actId="1076"/>
          <ac:spMkLst>
            <pc:docMk/>
            <pc:sldMk cId="3688998724" sldId="336"/>
            <ac:spMk id="8" creationId="{C0AFDD82-579C-704B-8E4B-C4D575C98349}"/>
          </ac:spMkLst>
        </pc:spChg>
        <pc:spChg chg="mod">
          <ac:chgData name="Nane Kratzke" userId="971be13ff4ee5ef6" providerId="LiveId" clId="{900A8CA8-52D3-BB40-9588-C79C099F296E}" dt="2021-08-22T09:48:57.297" v="164" actId="1076"/>
          <ac:spMkLst>
            <pc:docMk/>
            <pc:sldMk cId="3688998724" sldId="336"/>
            <ac:spMk id="9" creationId="{EC8080F1-170B-0841-BE92-064354152DDB}"/>
          </ac:spMkLst>
        </pc:spChg>
        <pc:spChg chg="mod">
          <ac:chgData name="Nane Kratzke" userId="971be13ff4ee5ef6" providerId="LiveId" clId="{900A8CA8-52D3-BB40-9588-C79C099F296E}" dt="2021-08-22T09:48:57.297" v="164" actId="1076"/>
          <ac:spMkLst>
            <pc:docMk/>
            <pc:sldMk cId="3688998724" sldId="336"/>
            <ac:spMk id="10" creationId="{B69C762E-B324-7246-AE82-99C2CAA6CA43}"/>
          </ac:spMkLst>
        </pc:spChg>
        <pc:spChg chg="del">
          <ac:chgData name="Nane Kratzke" userId="971be13ff4ee5ef6" providerId="LiveId" clId="{900A8CA8-52D3-BB40-9588-C79C099F296E}" dt="2021-08-22T09:48:10.727" v="154" actId="478"/>
          <ac:spMkLst>
            <pc:docMk/>
            <pc:sldMk cId="3688998724" sldId="336"/>
            <ac:spMk id="11" creationId="{99380AB4-94F9-454C-84B2-639CB1093F99}"/>
          </ac:spMkLst>
        </pc:spChg>
        <pc:spChg chg="mod">
          <ac:chgData name="Nane Kratzke" userId="971be13ff4ee5ef6" providerId="LiveId" clId="{900A8CA8-52D3-BB40-9588-C79C099F296E}" dt="2021-08-22T09:48:57.297" v="164" actId="1076"/>
          <ac:spMkLst>
            <pc:docMk/>
            <pc:sldMk cId="3688998724" sldId="336"/>
            <ac:spMk id="12" creationId="{65C125A7-845D-0A4F-9239-9602237614F4}"/>
          </ac:spMkLst>
        </pc:spChg>
        <pc:graphicFrameChg chg="mod">
          <ac:chgData name="Nane Kratzke" userId="971be13ff4ee5ef6" providerId="LiveId" clId="{900A8CA8-52D3-BB40-9588-C79C099F296E}" dt="2021-08-22T09:48:57.297" v="164" actId="1076"/>
          <ac:graphicFrameMkLst>
            <pc:docMk/>
            <pc:sldMk cId="3688998724" sldId="336"/>
            <ac:graphicFrameMk id="6" creationId="{5944F489-078C-C142-AA0E-CB6BC4B11144}"/>
          </ac:graphicFrameMkLst>
        </pc:graphicFrameChg>
      </pc:sldChg>
      <pc:sldChg chg="modSp mod">
        <pc:chgData name="Nane Kratzke" userId="971be13ff4ee5ef6" providerId="LiveId" clId="{900A8CA8-52D3-BB40-9588-C79C099F296E}" dt="2021-08-22T09:49:30.383" v="168" actId="20577"/>
        <pc:sldMkLst>
          <pc:docMk/>
          <pc:sldMk cId="2349540840" sldId="411"/>
        </pc:sldMkLst>
        <pc:spChg chg="mod">
          <ac:chgData name="Nane Kratzke" userId="971be13ff4ee5ef6" providerId="LiveId" clId="{900A8CA8-52D3-BB40-9588-C79C099F296E}" dt="2021-08-22T09:49:30.383" v="168" actId="20577"/>
          <ac:spMkLst>
            <pc:docMk/>
            <pc:sldMk cId="2349540840" sldId="411"/>
            <ac:spMk id="5" creationId="{BBAF6FA1-A295-2A45-B7BA-B3F52D0474EA}"/>
          </ac:spMkLst>
        </pc:spChg>
      </pc:sldChg>
      <pc:sldMasterChg chg="addSp delSp modSp mod modSldLayout">
        <pc:chgData name="Nane Kratzke" userId="971be13ff4ee5ef6" providerId="LiveId" clId="{900A8CA8-52D3-BB40-9588-C79C099F296E}" dt="2021-08-22T09:32:39.469" v="114" actId="1076"/>
        <pc:sldMasterMkLst>
          <pc:docMk/>
          <pc:sldMasterMk cId="946163275" sldId="2147483648"/>
        </pc:sldMasterMkLst>
        <pc:spChg chg="add mod">
          <ac:chgData name="Nane Kratzke" userId="971be13ff4ee5ef6" providerId="LiveId" clId="{900A8CA8-52D3-BB40-9588-C79C099F296E}" dt="2021-08-22T09:32:06.893" v="110" actId="113"/>
          <ac:spMkLst>
            <pc:docMk/>
            <pc:sldMasterMk cId="946163275" sldId="2147483648"/>
            <ac:spMk id="15" creationId="{083A2B01-0D02-7143-A0A4-B98157D57663}"/>
          </ac:spMkLst>
        </pc:spChg>
        <pc:spChg chg="add mod">
          <ac:chgData name="Nane Kratzke" userId="971be13ff4ee5ef6" providerId="LiveId" clId="{900A8CA8-52D3-BB40-9588-C79C099F296E}" dt="2021-08-22T09:32:39.469" v="114" actId="1076"/>
          <ac:spMkLst>
            <pc:docMk/>
            <pc:sldMasterMk cId="946163275" sldId="2147483648"/>
            <ac:spMk id="16" creationId="{55151287-173B-2549-8A9C-582B644D3BD3}"/>
          </ac:spMkLst>
        </pc:spChg>
        <pc:picChg chg="add del mod">
          <ac:chgData name="Nane Kratzke" userId="971be13ff4ee5ef6" providerId="LiveId" clId="{900A8CA8-52D3-BB40-9588-C79C099F296E}" dt="2021-08-22T09:16:16.382" v="7" actId="478"/>
          <ac:picMkLst>
            <pc:docMk/>
            <pc:sldMasterMk cId="946163275" sldId="2147483648"/>
            <ac:picMk id="8" creationId="{325A336C-1E95-C14F-851A-C8D08EE3335E}"/>
          </ac:picMkLst>
        </pc:picChg>
        <pc:picChg chg="add del mod">
          <ac:chgData name="Nane Kratzke" userId="971be13ff4ee5ef6" providerId="LiveId" clId="{900A8CA8-52D3-BB40-9588-C79C099F296E}" dt="2021-08-22T09:16:14.577" v="6" actId="478"/>
          <ac:picMkLst>
            <pc:docMk/>
            <pc:sldMasterMk cId="946163275" sldId="2147483648"/>
            <ac:picMk id="10" creationId="{E2647B17-3CE6-DD46-9863-7747E4C0D302}"/>
          </ac:picMkLst>
        </pc:picChg>
        <pc:picChg chg="mod">
          <ac:chgData name="Nane Kratzke" userId="971be13ff4ee5ef6" providerId="LiveId" clId="{900A8CA8-52D3-BB40-9588-C79C099F296E}" dt="2021-08-22T09:31:45.850" v="107" actId="1076"/>
          <ac:picMkLst>
            <pc:docMk/>
            <pc:sldMasterMk cId="946163275" sldId="2147483648"/>
            <ac:picMk id="13" creationId="{A8A2F1A1-1E06-104E-84C2-CAB9B02F41EA}"/>
          </ac:picMkLst>
        </pc:picChg>
        <pc:picChg chg="add del mod">
          <ac:chgData name="Nane Kratzke" userId="971be13ff4ee5ef6" providerId="LiveId" clId="{900A8CA8-52D3-BB40-9588-C79C099F296E}" dt="2021-08-22T09:18:10.538" v="12" actId="478"/>
          <ac:picMkLst>
            <pc:docMk/>
            <pc:sldMasterMk cId="946163275" sldId="2147483648"/>
            <ac:picMk id="14" creationId="{CCF2A068-DF86-224D-B93E-44E3909CE079}"/>
          </ac:picMkLst>
        </pc:picChg>
        <pc:sldLayoutChg chg="modSp mod">
          <pc:chgData name="Nane Kratzke" userId="971be13ff4ee5ef6" providerId="LiveId" clId="{900A8CA8-52D3-BB40-9588-C79C099F296E}" dt="2021-08-22T09:21:51.641" v="19" actId="207"/>
          <pc:sldLayoutMkLst>
            <pc:docMk/>
            <pc:sldMasterMk cId="946163275" sldId="2147483648"/>
            <pc:sldLayoutMk cId="2218115592" sldId="2147483662"/>
          </pc:sldLayoutMkLst>
          <pc:spChg chg="mod">
            <ac:chgData name="Nane Kratzke" userId="971be13ff4ee5ef6" providerId="LiveId" clId="{900A8CA8-52D3-BB40-9588-C79C099F296E}" dt="2021-08-22T09:21:51.641" v="19" actId="207"/>
            <ac:spMkLst>
              <pc:docMk/>
              <pc:sldMasterMk cId="946163275" sldId="2147483648"/>
              <pc:sldLayoutMk cId="2218115592" sldId="2147483662"/>
              <ac:spMk id="12" creationId="{554ED587-2D2F-4D3F-B55B-C64465AB4EC5}"/>
            </ac:spMkLst>
          </pc:spChg>
        </pc:sldLayoutChg>
      </pc:sldMasterChg>
    </pc:docChg>
  </pc:docChgLst>
  <pc:docChgLst>
    <pc:chgData name="Nane Kratzke" userId="971be13ff4ee5ef6" providerId="LiveId" clId="{3024397F-40F7-E14B-B066-7B736584378C}"/>
    <pc:docChg chg="custSel addSld delSld modSld">
      <pc:chgData name="Nane Kratzke" userId="971be13ff4ee5ef6" providerId="LiveId" clId="{3024397F-40F7-E14B-B066-7B736584378C}" dt="2020-09-21T11:30:10.708" v="299" actId="20577"/>
      <pc:docMkLst>
        <pc:docMk/>
      </pc:docMkLst>
      <pc:sldChg chg="del">
        <pc:chgData name="Nane Kratzke" userId="971be13ff4ee5ef6" providerId="LiveId" clId="{3024397F-40F7-E14B-B066-7B736584378C}" dt="2020-09-21T06:35:17.820" v="1" actId="2696"/>
        <pc:sldMkLst>
          <pc:docMk/>
          <pc:sldMk cId="2319611485" sldId="335"/>
        </pc:sldMkLst>
      </pc:sldChg>
      <pc:sldChg chg="addSp modSp add mod">
        <pc:chgData name="Nane Kratzke" userId="971be13ff4ee5ef6" providerId="LiveId" clId="{3024397F-40F7-E14B-B066-7B736584378C}" dt="2020-09-21T06:37:51.664" v="161" actId="113"/>
        <pc:sldMkLst>
          <pc:docMk/>
          <pc:sldMk cId="417703436" sldId="399"/>
        </pc:sldMkLst>
        <pc:spChg chg="mod">
          <ac:chgData name="Nane Kratzke" userId="971be13ff4ee5ef6" providerId="LiveId" clId="{3024397F-40F7-E14B-B066-7B736584378C}" dt="2020-09-21T06:35:46.987" v="7" actId="20577"/>
          <ac:spMkLst>
            <pc:docMk/>
            <pc:sldMk cId="417703436" sldId="399"/>
            <ac:spMk id="3" creationId="{6BEFA426-2BA2-2B46-A639-0CE35FDB7363}"/>
          </ac:spMkLst>
        </pc:spChg>
        <pc:spChg chg="add mod">
          <ac:chgData name="Nane Kratzke" userId="971be13ff4ee5ef6" providerId="LiveId" clId="{3024397F-40F7-E14B-B066-7B736584378C}" dt="2020-09-21T06:36:50.126" v="74" actId="404"/>
          <ac:spMkLst>
            <pc:docMk/>
            <pc:sldMk cId="417703436" sldId="399"/>
            <ac:spMk id="5" creationId="{9788CF9D-6463-9C4C-A111-92229D38EF41}"/>
          </ac:spMkLst>
        </pc:spChg>
        <pc:spChg chg="mod">
          <ac:chgData name="Nane Kratzke" userId="971be13ff4ee5ef6" providerId="LiveId" clId="{3024397F-40F7-E14B-B066-7B736584378C}" dt="2020-09-21T06:35:32.588" v="4" actId="207"/>
          <ac:spMkLst>
            <pc:docMk/>
            <pc:sldMk cId="417703436" sldId="399"/>
            <ac:spMk id="7" creationId="{A71D7EED-CC5A-D74E-9991-048440F93C37}"/>
          </ac:spMkLst>
        </pc:spChg>
        <pc:spChg chg="mod">
          <ac:chgData name="Nane Kratzke" userId="971be13ff4ee5ef6" providerId="LiveId" clId="{3024397F-40F7-E14B-B066-7B736584378C}" dt="2020-09-21T06:35:39.190" v="6" actId="113"/>
          <ac:spMkLst>
            <pc:docMk/>
            <pc:sldMk cId="417703436" sldId="399"/>
            <ac:spMk id="8" creationId="{4E6166EB-BB4B-2E48-9F9D-EED85781A7DC}"/>
          </ac:spMkLst>
        </pc:spChg>
        <pc:spChg chg="mod">
          <ac:chgData name="Nane Kratzke" userId="971be13ff4ee5ef6" providerId="LiveId" clId="{3024397F-40F7-E14B-B066-7B736584378C}" dt="2020-09-21T06:35:32.588" v="4" actId="207"/>
          <ac:spMkLst>
            <pc:docMk/>
            <pc:sldMk cId="417703436" sldId="399"/>
            <ac:spMk id="9" creationId="{ADCEFC38-5DD2-8C4A-837D-A27E75728ADB}"/>
          </ac:spMkLst>
        </pc:spChg>
        <pc:spChg chg="mod">
          <ac:chgData name="Nane Kratzke" userId="971be13ff4ee5ef6" providerId="LiveId" clId="{3024397F-40F7-E14B-B066-7B736584378C}" dt="2020-09-21T06:35:32.588" v="4" actId="207"/>
          <ac:spMkLst>
            <pc:docMk/>
            <pc:sldMk cId="417703436" sldId="399"/>
            <ac:spMk id="10" creationId="{C7DD3664-86F2-004C-ADEA-06D4188AD053}"/>
          </ac:spMkLst>
        </pc:spChg>
        <pc:graphicFrameChg chg="mod">
          <ac:chgData name="Nane Kratzke" userId="971be13ff4ee5ef6" providerId="LiveId" clId="{3024397F-40F7-E14B-B066-7B736584378C}" dt="2020-09-21T06:37:51.664" v="161" actId="113"/>
          <ac:graphicFrameMkLst>
            <pc:docMk/>
            <pc:sldMk cId="417703436" sldId="399"/>
            <ac:graphicFrameMk id="6" creationId="{728354DE-794E-644E-BEB9-A88DE5DC2235}"/>
          </ac:graphicFrameMkLst>
        </pc:graphicFrameChg>
      </pc:sldChg>
      <pc:sldChg chg="addSp modSp add mod">
        <pc:chgData name="Nane Kratzke" userId="971be13ff4ee5ef6" providerId="LiveId" clId="{3024397F-40F7-E14B-B066-7B736584378C}" dt="2020-09-21T11:30:10.708" v="299" actId="20577"/>
        <pc:sldMkLst>
          <pc:docMk/>
          <pc:sldMk cId="1059394077" sldId="400"/>
        </pc:sldMkLst>
        <pc:spChg chg="mod">
          <ac:chgData name="Nane Kratzke" userId="971be13ff4ee5ef6" providerId="LiveId" clId="{3024397F-40F7-E14B-B066-7B736584378C}" dt="2020-09-21T11:28:58.973" v="186" actId="20577"/>
          <ac:spMkLst>
            <pc:docMk/>
            <pc:sldMk cId="1059394077" sldId="400"/>
            <ac:spMk id="2" creationId="{669DDA86-5279-0743-A853-1D159212CE58}"/>
          </ac:spMkLst>
        </pc:spChg>
        <pc:spChg chg="mod">
          <ac:chgData name="Nane Kratzke" userId="971be13ff4ee5ef6" providerId="LiveId" clId="{3024397F-40F7-E14B-B066-7B736584378C}" dt="2020-09-21T11:29:13.128" v="236" actId="20577"/>
          <ac:spMkLst>
            <pc:docMk/>
            <pc:sldMk cId="1059394077" sldId="400"/>
            <ac:spMk id="3" creationId="{D103BA3F-6817-2740-B08F-311DA08895A3}"/>
          </ac:spMkLst>
        </pc:spChg>
        <pc:spChg chg="add mod">
          <ac:chgData name="Nane Kratzke" userId="971be13ff4ee5ef6" providerId="LiveId" clId="{3024397F-40F7-E14B-B066-7B736584378C}" dt="2020-09-21T11:29:22.547" v="238" actId="1076"/>
          <ac:spMkLst>
            <pc:docMk/>
            <pc:sldMk cId="1059394077" sldId="400"/>
            <ac:spMk id="5" creationId="{9539EA73-2532-F244-8AB1-9E8725C69FB9}"/>
          </ac:spMkLst>
        </pc:spChg>
        <pc:spChg chg="add mod">
          <ac:chgData name="Nane Kratzke" userId="971be13ff4ee5ef6" providerId="LiveId" clId="{3024397F-40F7-E14B-B066-7B736584378C}" dt="2020-09-21T11:29:22.547" v="238" actId="1076"/>
          <ac:spMkLst>
            <pc:docMk/>
            <pc:sldMk cId="1059394077" sldId="400"/>
            <ac:spMk id="6" creationId="{5698506B-5ED3-3C40-8FE8-EFD2946ACB17}"/>
          </ac:spMkLst>
        </pc:spChg>
        <pc:spChg chg="add mod">
          <ac:chgData name="Nane Kratzke" userId="971be13ff4ee5ef6" providerId="LiveId" clId="{3024397F-40F7-E14B-B066-7B736584378C}" dt="2020-09-21T11:29:22.547" v="238" actId="1076"/>
          <ac:spMkLst>
            <pc:docMk/>
            <pc:sldMk cId="1059394077" sldId="400"/>
            <ac:spMk id="7" creationId="{63E72C4E-2AA2-F04A-AC3C-9035A732800D}"/>
          </ac:spMkLst>
        </pc:spChg>
        <pc:spChg chg="add mod">
          <ac:chgData name="Nane Kratzke" userId="971be13ff4ee5ef6" providerId="LiveId" clId="{3024397F-40F7-E14B-B066-7B736584378C}" dt="2020-09-21T11:29:22.547" v="238" actId="1076"/>
          <ac:spMkLst>
            <pc:docMk/>
            <pc:sldMk cId="1059394077" sldId="400"/>
            <ac:spMk id="8" creationId="{402C7705-1CDA-F346-9354-DBE5C893EE95}"/>
          </ac:spMkLst>
        </pc:spChg>
        <pc:spChg chg="add mod">
          <ac:chgData name="Nane Kratzke" userId="971be13ff4ee5ef6" providerId="LiveId" clId="{3024397F-40F7-E14B-B066-7B736584378C}" dt="2020-09-21T11:29:22.547" v="238" actId="1076"/>
          <ac:spMkLst>
            <pc:docMk/>
            <pc:sldMk cId="1059394077" sldId="400"/>
            <ac:spMk id="9" creationId="{155DAA91-E841-1F46-B45A-473961A5A5A1}"/>
          </ac:spMkLst>
        </pc:spChg>
        <pc:spChg chg="add mod">
          <ac:chgData name="Nane Kratzke" userId="971be13ff4ee5ef6" providerId="LiveId" clId="{3024397F-40F7-E14B-B066-7B736584378C}" dt="2020-09-21T11:29:22.547" v="238" actId="1076"/>
          <ac:spMkLst>
            <pc:docMk/>
            <pc:sldMk cId="1059394077" sldId="400"/>
            <ac:spMk id="10" creationId="{ACF78E8F-2F6C-E243-9AEF-D54B0FA83C88}"/>
          </ac:spMkLst>
        </pc:spChg>
        <pc:spChg chg="add mod">
          <ac:chgData name="Nane Kratzke" userId="971be13ff4ee5ef6" providerId="LiveId" clId="{3024397F-40F7-E14B-B066-7B736584378C}" dt="2020-09-21T11:29:22.547" v="238" actId="1076"/>
          <ac:spMkLst>
            <pc:docMk/>
            <pc:sldMk cId="1059394077" sldId="400"/>
            <ac:spMk id="16" creationId="{788F932A-FB33-4241-9806-7EF680148B1D}"/>
          </ac:spMkLst>
        </pc:spChg>
        <pc:spChg chg="add mod">
          <ac:chgData name="Nane Kratzke" userId="971be13ff4ee5ef6" providerId="LiveId" clId="{3024397F-40F7-E14B-B066-7B736584378C}" dt="2020-09-21T11:29:22.547" v="238" actId="1076"/>
          <ac:spMkLst>
            <pc:docMk/>
            <pc:sldMk cId="1059394077" sldId="400"/>
            <ac:spMk id="17" creationId="{40F3D357-F40E-C94B-B588-003C58094288}"/>
          </ac:spMkLst>
        </pc:spChg>
        <pc:spChg chg="add mod">
          <ac:chgData name="Nane Kratzke" userId="971be13ff4ee5ef6" providerId="LiveId" clId="{3024397F-40F7-E14B-B066-7B736584378C}" dt="2020-09-21T11:29:22.547" v="238" actId="1076"/>
          <ac:spMkLst>
            <pc:docMk/>
            <pc:sldMk cId="1059394077" sldId="400"/>
            <ac:spMk id="18" creationId="{C6E268E7-7112-7841-8D82-C5EBC437739A}"/>
          </ac:spMkLst>
        </pc:spChg>
        <pc:spChg chg="add mod">
          <ac:chgData name="Nane Kratzke" userId="971be13ff4ee5ef6" providerId="LiveId" clId="{3024397F-40F7-E14B-B066-7B736584378C}" dt="2020-09-21T11:29:22.547" v="238" actId="1076"/>
          <ac:spMkLst>
            <pc:docMk/>
            <pc:sldMk cId="1059394077" sldId="400"/>
            <ac:spMk id="19" creationId="{B0E5130C-2A5F-DB46-83F9-3B6723003D7D}"/>
          </ac:spMkLst>
        </pc:spChg>
        <pc:spChg chg="add mod">
          <ac:chgData name="Nane Kratzke" userId="971be13ff4ee5ef6" providerId="LiveId" clId="{3024397F-40F7-E14B-B066-7B736584378C}" dt="2020-09-21T11:29:22.547" v="238" actId="1076"/>
          <ac:spMkLst>
            <pc:docMk/>
            <pc:sldMk cId="1059394077" sldId="400"/>
            <ac:spMk id="20" creationId="{AB67C329-3BAC-1547-B045-F0AEF1D5AD1C}"/>
          </ac:spMkLst>
        </pc:spChg>
        <pc:spChg chg="add mod">
          <ac:chgData name="Nane Kratzke" userId="971be13ff4ee5ef6" providerId="LiveId" clId="{3024397F-40F7-E14B-B066-7B736584378C}" dt="2020-09-21T11:30:10.708" v="299" actId="20577"/>
          <ac:spMkLst>
            <pc:docMk/>
            <pc:sldMk cId="1059394077" sldId="400"/>
            <ac:spMk id="22" creationId="{A8717542-121C-1446-B323-BC4F31BA5AE1}"/>
          </ac:spMkLst>
        </pc:spChg>
        <pc:cxnChg chg="add mod">
          <ac:chgData name="Nane Kratzke" userId="971be13ff4ee5ef6" providerId="LiveId" clId="{3024397F-40F7-E14B-B066-7B736584378C}" dt="2020-09-21T11:29:22.547" v="238" actId="1076"/>
          <ac:cxnSpMkLst>
            <pc:docMk/>
            <pc:sldMk cId="1059394077" sldId="400"/>
            <ac:cxnSpMk id="11" creationId="{FA9D8AEB-1899-894C-9AF3-44496768B171}"/>
          </ac:cxnSpMkLst>
        </pc:cxnChg>
        <pc:cxnChg chg="add mod">
          <ac:chgData name="Nane Kratzke" userId="971be13ff4ee5ef6" providerId="LiveId" clId="{3024397F-40F7-E14B-B066-7B736584378C}" dt="2020-09-21T11:29:22.547" v="238" actId="1076"/>
          <ac:cxnSpMkLst>
            <pc:docMk/>
            <pc:sldMk cId="1059394077" sldId="400"/>
            <ac:cxnSpMk id="12" creationId="{C6996CAC-B5E8-C54F-AEC3-2FFFB32FE53D}"/>
          </ac:cxnSpMkLst>
        </pc:cxnChg>
        <pc:cxnChg chg="add mod">
          <ac:chgData name="Nane Kratzke" userId="971be13ff4ee5ef6" providerId="LiveId" clId="{3024397F-40F7-E14B-B066-7B736584378C}" dt="2020-09-21T11:29:22.547" v="238" actId="1076"/>
          <ac:cxnSpMkLst>
            <pc:docMk/>
            <pc:sldMk cId="1059394077" sldId="400"/>
            <ac:cxnSpMk id="13" creationId="{6C3100DF-2583-2144-8E59-08621B90AFCA}"/>
          </ac:cxnSpMkLst>
        </pc:cxnChg>
        <pc:cxnChg chg="add mod">
          <ac:chgData name="Nane Kratzke" userId="971be13ff4ee5ef6" providerId="LiveId" clId="{3024397F-40F7-E14B-B066-7B736584378C}" dt="2020-09-21T11:29:22.547" v="238" actId="1076"/>
          <ac:cxnSpMkLst>
            <pc:docMk/>
            <pc:sldMk cId="1059394077" sldId="400"/>
            <ac:cxnSpMk id="14" creationId="{27FA358C-BD79-8B40-9341-88583FADEE80}"/>
          </ac:cxnSpMkLst>
        </pc:cxnChg>
        <pc:cxnChg chg="add mod">
          <ac:chgData name="Nane Kratzke" userId="971be13ff4ee5ef6" providerId="LiveId" clId="{3024397F-40F7-E14B-B066-7B736584378C}" dt="2020-09-21T11:29:22.547" v="238" actId="1076"/>
          <ac:cxnSpMkLst>
            <pc:docMk/>
            <pc:sldMk cId="1059394077" sldId="400"/>
            <ac:cxnSpMk id="15" creationId="{23CCEF7A-BD0F-3F4B-9C07-7C5993AF7998}"/>
          </ac:cxnSpMkLst>
        </pc:cxnChg>
        <pc:cxnChg chg="add mod">
          <ac:chgData name="Nane Kratzke" userId="971be13ff4ee5ef6" providerId="LiveId" clId="{3024397F-40F7-E14B-B066-7B736584378C}" dt="2020-09-21T11:29:22.547" v="238" actId="1076"/>
          <ac:cxnSpMkLst>
            <pc:docMk/>
            <pc:sldMk cId="1059394077" sldId="400"/>
            <ac:cxnSpMk id="21" creationId="{0373CB71-C46A-954A-BB14-8C928C39AF2B}"/>
          </ac:cxnSpMkLst>
        </pc:cxnChg>
      </pc:sldChg>
    </pc:docChg>
  </pc:docChgLst>
  <pc:docChgLst>
    <pc:chgData name="Nane Kratzke" userId="971be13ff4ee5ef6" providerId="LiveId" clId="{57A0CCBA-A808-9F4F-8339-D0CC7D91108C}"/>
    <pc:docChg chg="custSel modSld">
      <pc:chgData name="Nane Kratzke" userId="971be13ff4ee5ef6" providerId="LiveId" clId="{57A0CCBA-A808-9F4F-8339-D0CC7D91108C}" dt="2021-11-21T17:55:24.423" v="24" actId="20577"/>
      <pc:docMkLst>
        <pc:docMk/>
      </pc:docMkLst>
      <pc:sldChg chg="addSp modSp mod modClrScheme chgLayout">
        <pc:chgData name="Nane Kratzke" userId="971be13ff4ee5ef6" providerId="LiveId" clId="{57A0CCBA-A808-9F4F-8339-D0CC7D91108C}" dt="2021-11-21T17:55:24.423" v="24" actId="20577"/>
        <pc:sldMkLst>
          <pc:docMk/>
          <pc:sldMk cId="2487667598" sldId="432"/>
        </pc:sldMkLst>
        <pc:spChg chg="add mod ord">
          <ac:chgData name="Nane Kratzke" userId="971be13ff4ee5ef6" providerId="LiveId" clId="{57A0CCBA-A808-9F4F-8339-D0CC7D91108C}" dt="2021-11-21T17:55:15.978" v="9" actId="20577"/>
          <ac:spMkLst>
            <pc:docMk/>
            <pc:sldMk cId="2487667598" sldId="432"/>
            <ac:spMk id="2" creationId="{73E63098-D426-8F4F-B2A6-44FD46ACD90F}"/>
          </ac:spMkLst>
        </pc:spChg>
        <pc:spChg chg="add mod ord">
          <ac:chgData name="Nane Kratzke" userId="971be13ff4ee5ef6" providerId="LiveId" clId="{57A0CCBA-A808-9F4F-8339-D0CC7D91108C}" dt="2021-11-21T17:55:24.423" v="24" actId="20577"/>
          <ac:spMkLst>
            <pc:docMk/>
            <pc:sldMk cId="2487667598" sldId="432"/>
            <ac:spMk id="3" creationId="{419DF91F-641F-6F43-B084-12D86B4D3DF7}"/>
          </ac:spMkLst>
        </pc:spChg>
        <pc:spChg chg="mod ord">
          <ac:chgData name="Nane Kratzke" userId="971be13ff4ee5ef6" providerId="LiveId" clId="{57A0CCBA-A808-9F4F-8339-D0CC7D91108C}" dt="2021-11-21T17:54:59.518" v="0" actId="700"/>
          <ac:spMkLst>
            <pc:docMk/>
            <pc:sldMk cId="2487667598" sldId="432"/>
            <ac:spMk id="6" creationId="{0F2DDE27-92D3-C74C-9006-07C2999CBE36}"/>
          </ac:spMkLst>
        </pc:spChg>
      </pc:sldChg>
    </pc:docChg>
  </pc:docChgLst>
  <pc:docChgLst>
    <pc:chgData name="Nane Kratzke" userId="971be13ff4ee5ef6" providerId="LiveId" clId="{0D556C73-3C6B-2C4F-8654-D4E3404D380E}"/>
    <pc:docChg chg="addSld modSld">
      <pc:chgData name="Nane Kratzke" userId="971be13ff4ee5ef6" providerId="LiveId" clId="{0D556C73-3C6B-2C4F-8654-D4E3404D380E}" dt="2021-11-12T13:37:01.260" v="0"/>
      <pc:docMkLst>
        <pc:docMk/>
      </pc:docMkLst>
      <pc:sldChg chg="add">
        <pc:chgData name="Nane Kratzke" userId="971be13ff4ee5ef6" providerId="LiveId" clId="{0D556C73-3C6B-2C4F-8654-D4E3404D380E}" dt="2021-11-12T13:37:01.260" v="0"/>
        <pc:sldMkLst>
          <pc:docMk/>
          <pc:sldMk cId="2487667598" sldId="432"/>
        </pc:sldMkLst>
      </pc:sldChg>
    </pc:docChg>
  </pc:docChgLst>
  <pc:docChgLst>
    <pc:chgData name="Nane Kratzke" userId="971be13ff4ee5ef6" providerId="LiveId" clId="{02123440-0AFE-2E4E-BAEA-B3FFE7052CE2}"/>
    <pc:docChg chg="addSld delSld modSld">
      <pc:chgData name="Nane Kratzke" userId="971be13ff4ee5ef6" providerId="LiveId" clId="{02123440-0AFE-2E4E-BAEA-B3FFE7052CE2}" dt="2023-12-11T08:48:32.382" v="556" actId="20577"/>
      <pc:docMkLst>
        <pc:docMk/>
      </pc:docMkLst>
      <pc:sldChg chg="add del">
        <pc:chgData name="Nane Kratzke" userId="971be13ff4ee5ef6" providerId="LiveId" clId="{02123440-0AFE-2E4E-BAEA-B3FFE7052CE2}" dt="2023-12-11T08:46:56.358" v="555" actId="2696"/>
        <pc:sldMkLst>
          <pc:docMk/>
          <pc:sldMk cId="2142144293" sldId="416"/>
        </pc:sldMkLst>
      </pc:sldChg>
      <pc:sldChg chg="del">
        <pc:chgData name="Nane Kratzke" userId="971be13ff4ee5ef6" providerId="LiveId" clId="{02123440-0AFE-2E4E-BAEA-B3FFE7052CE2}" dt="2023-12-11T08:46:36.227" v="554" actId="2696"/>
        <pc:sldMkLst>
          <pc:docMk/>
          <pc:sldMk cId="769601632" sldId="678"/>
        </pc:sldMkLst>
      </pc:sldChg>
      <pc:sldChg chg="add">
        <pc:chgData name="Nane Kratzke" userId="971be13ff4ee5ef6" providerId="LiveId" clId="{02123440-0AFE-2E4E-BAEA-B3FFE7052CE2}" dt="2023-12-11T08:42:18.561" v="1"/>
        <pc:sldMkLst>
          <pc:docMk/>
          <pc:sldMk cId="1904601342" sldId="692"/>
        </pc:sldMkLst>
      </pc:sldChg>
      <pc:sldChg chg="modSp add mod">
        <pc:chgData name="Nane Kratzke" userId="971be13ff4ee5ef6" providerId="LiveId" clId="{02123440-0AFE-2E4E-BAEA-B3FFE7052CE2}" dt="2023-12-11T08:48:32.382" v="556" actId="20577"/>
        <pc:sldMkLst>
          <pc:docMk/>
          <pc:sldMk cId="3047594082" sldId="724"/>
        </pc:sldMkLst>
        <pc:spChg chg="mod">
          <ac:chgData name="Nane Kratzke" userId="971be13ff4ee5ef6" providerId="LiveId" clId="{02123440-0AFE-2E4E-BAEA-B3FFE7052CE2}" dt="2023-12-11T08:42:27.648" v="13" actId="20577"/>
          <ac:spMkLst>
            <pc:docMk/>
            <pc:sldMk cId="3047594082" sldId="724"/>
            <ac:spMk id="2" creationId="{FFF17719-476F-E844-899E-CCFF90EAAAB1}"/>
          </ac:spMkLst>
        </pc:spChg>
        <pc:spChg chg="mod">
          <ac:chgData name="Nane Kratzke" userId="971be13ff4ee5ef6" providerId="LiveId" clId="{02123440-0AFE-2E4E-BAEA-B3FFE7052CE2}" dt="2023-12-11T08:42:54.401" v="50" actId="20577"/>
          <ac:spMkLst>
            <pc:docMk/>
            <pc:sldMk cId="3047594082" sldId="724"/>
            <ac:spMk id="3" creationId="{35FC8172-CC59-6D4F-A58F-7158ACE5B30E}"/>
          </ac:spMkLst>
        </pc:spChg>
        <pc:spChg chg="mod">
          <ac:chgData name="Nane Kratzke" userId="971be13ff4ee5ef6" providerId="LiveId" clId="{02123440-0AFE-2E4E-BAEA-B3FFE7052CE2}" dt="2023-12-11T08:48:32.382" v="556" actId="20577"/>
          <ac:spMkLst>
            <pc:docMk/>
            <pc:sldMk cId="3047594082" sldId="724"/>
            <ac:spMk id="4" creationId="{0C458DD0-8EF5-3AA1-E0BF-0C542462EA08}"/>
          </ac:spMkLst>
        </pc:spChg>
      </pc:sldChg>
    </pc:docChg>
  </pc:docChgLst>
  <pc:docChgLst>
    <pc:chgData name="Nane Kratzke" userId="971be13ff4ee5ef6" providerId="LiveId" clId="{6E02379A-65E6-7846-A8B0-74F70D2C654C}"/>
    <pc:docChg chg="undo custSel mod addSld delSld modSld sldOrd">
      <pc:chgData name="Nane Kratzke" userId="971be13ff4ee5ef6" providerId="LiveId" clId="{6E02379A-65E6-7846-A8B0-74F70D2C654C}" dt="2020-09-01T15:42:13.143" v="9753" actId="20577"/>
      <pc:docMkLst>
        <pc:docMk/>
      </pc:docMkLst>
      <pc:sldChg chg="delSp modSp mod">
        <pc:chgData name="Nane Kratzke" userId="971be13ff4ee5ef6" providerId="LiveId" clId="{6E02379A-65E6-7846-A8B0-74F70D2C654C}" dt="2020-09-01T15:18:29.448" v="9730" actId="1076"/>
        <pc:sldMkLst>
          <pc:docMk/>
          <pc:sldMk cId="2120406402" sldId="297"/>
        </pc:sldMkLst>
        <pc:spChg chg="mod">
          <ac:chgData name="Nane Kratzke" userId="971be13ff4ee5ef6" providerId="LiveId" clId="{6E02379A-65E6-7846-A8B0-74F70D2C654C}" dt="2020-08-31T12:14:30.520" v="2649" actId="20577"/>
          <ac:spMkLst>
            <pc:docMk/>
            <pc:sldMk cId="2120406402" sldId="297"/>
            <ac:spMk id="7" creationId="{E1C3C3FD-6144-BD40-835F-C1C0B2679577}"/>
          </ac:spMkLst>
        </pc:spChg>
        <pc:spChg chg="mod">
          <ac:chgData name="Nane Kratzke" userId="971be13ff4ee5ef6" providerId="LiveId" clId="{6E02379A-65E6-7846-A8B0-74F70D2C654C}" dt="2020-09-01T12:23:57.841" v="5993" actId="6549"/>
          <ac:spMkLst>
            <pc:docMk/>
            <pc:sldMk cId="2120406402" sldId="297"/>
            <ac:spMk id="8" creationId="{EA9BA2B8-2AB3-D44F-A1D1-1A908056FACE}"/>
          </ac:spMkLst>
        </pc:spChg>
        <pc:spChg chg="mod">
          <ac:chgData name="Nane Kratzke" userId="971be13ff4ee5ef6" providerId="LiveId" clId="{6E02379A-65E6-7846-A8B0-74F70D2C654C}" dt="2020-09-01T14:31:40.587" v="8925" actId="20577"/>
          <ac:spMkLst>
            <pc:docMk/>
            <pc:sldMk cId="2120406402" sldId="297"/>
            <ac:spMk id="9" creationId="{954EDDC7-1985-8247-AB89-2ADFBB03B4F4}"/>
          </ac:spMkLst>
        </pc:spChg>
        <pc:spChg chg="mod">
          <ac:chgData name="Nane Kratzke" userId="971be13ff4ee5ef6" providerId="LiveId" clId="{6E02379A-65E6-7846-A8B0-74F70D2C654C}" dt="2020-09-01T12:25:47.772" v="6016" actId="108"/>
          <ac:spMkLst>
            <pc:docMk/>
            <pc:sldMk cId="2120406402" sldId="297"/>
            <ac:spMk id="10" creationId="{7709CCC9-400E-274B-A69A-1955CB1187BB}"/>
          </ac:spMkLst>
        </pc:spChg>
        <pc:spChg chg="mod">
          <ac:chgData name="Nane Kratzke" userId="971be13ff4ee5ef6" providerId="LiveId" clId="{6E02379A-65E6-7846-A8B0-74F70D2C654C}" dt="2020-09-01T13:15:26.207" v="6023" actId="108"/>
          <ac:spMkLst>
            <pc:docMk/>
            <pc:sldMk cId="2120406402" sldId="297"/>
            <ac:spMk id="11" creationId="{73AC1E54-CF11-5E40-A642-499C3BC75946}"/>
          </ac:spMkLst>
        </pc:spChg>
        <pc:spChg chg="mod">
          <ac:chgData name="Nane Kratzke" userId="971be13ff4ee5ef6" providerId="LiveId" clId="{6E02379A-65E6-7846-A8B0-74F70D2C654C}" dt="2020-09-01T15:18:29.448" v="9730" actId="1076"/>
          <ac:spMkLst>
            <pc:docMk/>
            <pc:sldMk cId="2120406402" sldId="297"/>
            <ac:spMk id="12" creationId="{B9546903-3A89-044B-AA0C-9D307E1E01A8}"/>
          </ac:spMkLst>
        </pc:spChg>
        <pc:spChg chg="del">
          <ac:chgData name="Nane Kratzke" userId="971be13ff4ee5ef6" providerId="LiveId" clId="{6E02379A-65E6-7846-A8B0-74F70D2C654C}" dt="2020-09-01T13:15:37.885" v="6026" actId="478"/>
          <ac:spMkLst>
            <pc:docMk/>
            <pc:sldMk cId="2120406402" sldId="297"/>
            <ac:spMk id="13" creationId="{B6EBC469-F8AD-9842-AC55-D4C8BBA4305F}"/>
          </ac:spMkLst>
        </pc:spChg>
        <pc:spChg chg="del mod">
          <ac:chgData name="Nane Kratzke" userId="971be13ff4ee5ef6" providerId="LiveId" clId="{6E02379A-65E6-7846-A8B0-74F70D2C654C}" dt="2020-09-01T13:15:39.195" v="6027" actId="478"/>
          <ac:spMkLst>
            <pc:docMk/>
            <pc:sldMk cId="2120406402" sldId="297"/>
            <ac:spMk id="14" creationId="{7B6DCA44-0B0D-F946-AD36-C1B2685178C3}"/>
          </ac:spMkLst>
        </pc:spChg>
        <pc:spChg chg="mod">
          <ac:chgData name="Nane Kratzke" userId="971be13ff4ee5ef6" providerId="LiveId" clId="{6E02379A-65E6-7846-A8B0-74F70D2C654C}" dt="2020-09-01T12:25:16.683" v="6007"/>
          <ac:spMkLst>
            <pc:docMk/>
            <pc:sldMk cId="2120406402" sldId="297"/>
            <ac:spMk id="19" creationId="{940ADAA2-F88E-0740-9D2F-8D92991E8127}"/>
          </ac:spMkLst>
        </pc:spChg>
      </pc:sldChg>
      <pc:sldChg chg="del">
        <pc:chgData name="Nane Kratzke" userId="971be13ff4ee5ef6" providerId="LiveId" clId="{6E02379A-65E6-7846-A8B0-74F70D2C654C}" dt="2020-08-31T12:13:05.971" v="2609" actId="2696"/>
        <pc:sldMkLst>
          <pc:docMk/>
          <pc:sldMk cId="3783101687" sldId="299"/>
        </pc:sldMkLst>
      </pc:sldChg>
      <pc:sldChg chg="addSp modSp mod">
        <pc:chgData name="Nane Kratzke" userId="971be13ff4ee5ef6" providerId="LiveId" clId="{6E02379A-65E6-7846-A8B0-74F70D2C654C}" dt="2020-08-31T13:27:12.789" v="3848" actId="20577"/>
        <pc:sldMkLst>
          <pc:docMk/>
          <pc:sldMk cId="3160114887" sldId="301"/>
        </pc:sldMkLst>
        <pc:spChg chg="add mod">
          <ac:chgData name="Nane Kratzke" userId="971be13ff4ee5ef6" providerId="LiveId" clId="{6E02379A-65E6-7846-A8B0-74F70D2C654C}" dt="2020-08-31T13:26:50.435" v="3825" actId="20577"/>
          <ac:spMkLst>
            <pc:docMk/>
            <pc:sldMk cId="3160114887" sldId="301"/>
            <ac:spMk id="12" creationId="{41F7346F-BA22-B04F-AFE1-DBC7F745EA90}"/>
          </ac:spMkLst>
        </pc:spChg>
        <pc:spChg chg="add mod">
          <ac:chgData name="Nane Kratzke" userId="971be13ff4ee5ef6" providerId="LiveId" clId="{6E02379A-65E6-7846-A8B0-74F70D2C654C}" dt="2020-08-31T13:27:12.789" v="3848" actId="20577"/>
          <ac:spMkLst>
            <pc:docMk/>
            <pc:sldMk cId="3160114887" sldId="301"/>
            <ac:spMk id="13" creationId="{7D602280-3241-AE4F-B4E8-C689972EBD73}"/>
          </ac:spMkLst>
        </pc:spChg>
        <pc:picChg chg="mod">
          <ac:chgData name="Nane Kratzke" userId="971be13ff4ee5ef6" providerId="LiveId" clId="{6E02379A-65E6-7846-A8B0-74F70D2C654C}" dt="2020-08-31T13:24:03.473" v="3719" actId="1076"/>
          <ac:picMkLst>
            <pc:docMk/>
            <pc:sldMk cId="3160114887" sldId="301"/>
            <ac:picMk id="5" creationId="{405B2E27-D2F5-A640-9351-6086A78D6E1D}"/>
          </ac:picMkLst>
        </pc:picChg>
        <pc:cxnChg chg="add mod">
          <ac:chgData name="Nane Kratzke" userId="971be13ff4ee5ef6" providerId="LiveId" clId="{6E02379A-65E6-7846-A8B0-74F70D2C654C}" dt="2020-08-31T13:24:50.433" v="3734" actId="692"/>
          <ac:cxnSpMkLst>
            <pc:docMk/>
            <pc:sldMk cId="3160114887" sldId="301"/>
            <ac:cxnSpMk id="8" creationId="{045C2DD4-04AB-BA4E-A6D0-DCFD5214A96B}"/>
          </ac:cxnSpMkLst>
        </pc:cxnChg>
        <pc:cxnChg chg="add mod">
          <ac:chgData name="Nane Kratzke" userId="971be13ff4ee5ef6" providerId="LiveId" clId="{6E02379A-65E6-7846-A8B0-74F70D2C654C}" dt="2020-08-31T13:26:59.928" v="3828" actId="1076"/>
          <ac:cxnSpMkLst>
            <pc:docMk/>
            <pc:sldMk cId="3160114887" sldId="301"/>
            <ac:cxnSpMk id="9" creationId="{C2977704-E1E3-C042-96C1-5093B49A3D33}"/>
          </ac:cxnSpMkLst>
        </pc:cxnChg>
      </pc:sldChg>
      <pc:sldChg chg="modSp ord">
        <pc:chgData name="Nane Kratzke" userId="971be13ff4ee5ef6" providerId="LiveId" clId="{6E02379A-65E6-7846-A8B0-74F70D2C654C}" dt="2020-09-01T14:27:13.806" v="8653" actId="20578"/>
        <pc:sldMkLst>
          <pc:docMk/>
          <pc:sldMk cId="3680340967" sldId="303"/>
        </pc:sldMkLst>
        <pc:spChg chg="mod">
          <ac:chgData name="Nane Kratzke" userId="971be13ff4ee5ef6" providerId="LiveId" clId="{6E02379A-65E6-7846-A8B0-74F70D2C654C}" dt="2020-08-31T13:50:06.059" v="4959" actId="207"/>
          <ac:spMkLst>
            <pc:docMk/>
            <pc:sldMk cId="3680340967" sldId="303"/>
            <ac:spMk id="3" creationId="{D723960D-4994-6B4E-9F16-BED7142E681B}"/>
          </ac:spMkLst>
        </pc:spChg>
        <pc:spChg chg="mod">
          <ac:chgData name="Nane Kratzke" userId="971be13ff4ee5ef6" providerId="LiveId" clId="{6E02379A-65E6-7846-A8B0-74F70D2C654C}" dt="2020-08-31T13:50:23.444" v="4963" actId="207"/>
          <ac:spMkLst>
            <pc:docMk/>
            <pc:sldMk cId="3680340967" sldId="303"/>
            <ac:spMk id="5" creationId="{C8B0605B-7CF9-804B-9FEA-AF701FE6371A}"/>
          </ac:spMkLst>
        </pc:spChg>
      </pc:sldChg>
      <pc:sldChg chg="del">
        <pc:chgData name="Nane Kratzke" userId="971be13ff4ee5ef6" providerId="LiveId" clId="{6E02379A-65E6-7846-A8B0-74F70D2C654C}" dt="2020-08-31T12:13:03.147" v="2608" actId="2696"/>
        <pc:sldMkLst>
          <pc:docMk/>
          <pc:sldMk cId="2934187203" sldId="311"/>
        </pc:sldMkLst>
      </pc:sldChg>
      <pc:sldChg chg="del">
        <pc:chgData name="Nane Kratzke" userId="971be13ff4ee5ef6" providerId="LiveId" clId="{6E02379A-65E6-7846-A8B0-74F70D2C654C}" dt="2020-08-31T12:13:22.529" v="2610" actId="2696"/>
        <pc:sldMkLst>
          <pc:docMk/>
          <pc:sldMk cId="4133389408" sldId="312"/>
        </pc:sldMkLst>
      </pc:sldChg>
      <pc:sldChg chg="addSp modSp mod">
        <pc:chgData name="Nane Kratzke" userId="971be13ff4ee5ef6" providerId="LiveId" clId="{6E02379A-65E6-7846-A8B0-74F70D2C654C}" dt="2020-08-31T14:01:30.595" v="5083" actId="20577"/>
        <pc:sldMkLst>
          <pc:docMk/>
          <pc:sldMk cId="622479483" sldId="313"/>
        </pc:sldMkLst>
        <pc:spChg chg="mod">
          <ac:chgData name="Nane Kratzke" userId="971be13ff4ee5ef6" providerId="LiveId" clId="{6E02379A-65E6-7846-A8B0-74F70D2C654C}" dt="2020-08-31T13:33:12.767" v="3879" actId="20577"/>
          <ac:spMkLst>
            <pc:docMk/>
            <pc:sldMk cId="622479483" sldId="313"/>
            <ac:spMk id="2" creationId="{1E20930A-3E36-904B-AA22-0A13C46DB213}"/>
          </ac:spMkLst>
        </pc:spChg>
        <pc:spChg chg="mod">
          <ac:chgData name="Nane Kratzke" userId="971be13ff4ee5ef6" providerId="LiveId" clId="{6E02379A-65E6-7846-A8B0-74F70D2C654C}" dt="2020-08-31T13:35:03.153" v="4003" actId="20577"/>
          <ac:spMkLst>
            <pc:docMk/>
            <pc:sldMk cId="622479483" sldId="313"/>
            <ac:spMk id="3" creationId="{661A406C-7541-0F45-AC55-E9C180C8FC4C}"/>
          </ac:spMkLst>
        </pc:spChg>
        <pc:spChg chg="add mod">
          <ac:chgData name="Nane Kratzke" userId="971be13ff4ee5ef6" providerId="LiveId" clId="{6E02379A-65E6-7846-A8B0-74F70D2C654C}" dt="2020-08-31T14:01:30.595" v="5083" actId="20577"/>
          <ac:spMkLst>
            <pc:docMk/>
            <pc:sldMk cId="622479483" sldId="313"/>
            <ac:spMk id="8" creationId="{496703FB-EF04-F24B-890F-D3F6E1AC0938}"/>
          </ac:spMkLst>
        </pc:spChg>
        <pc:picChg chg="mod">
          <ac:chgData name="Nane Kratzke" userId="971be13ff4ee5ef6" providerId="LiveId" clId="{6E02379A-65E6-7846-A8B0-74F70D2C654C}" dt="2020-08-31T13:34:27.726" v="3944" actId="14861"/>
          <ac:picMkLst>
            <pc:docMk/>
            <pc:sldMk cId="622479483" sldId="313"/>
            <ac:picMk id="6" creationId="{A2100B63-73FB-074C-A707-73A8A48BE81C}"/>
          </ac:picMkLst>
        </pc:picChg>
      </pc:sldChg>
      <pc:sldChg chg="addSp modSp mod">
        <pc:chgData name="Nane Kratzke" userId="971be13ff4ee5ef6" providerId="LiveId" clId="{6E02379A-65E6-7846-A8B0-74F70D2C654C}" dt="2020-08-31T13:42:49.900" v="4381" actId="404"/>
        <pc:sldMkLst>
          <pc:docMk/>
          <pc:sldMk cId="1603787490" sldId="314"/>
        </pc:sldMkLst>
        <pc:spChg chg="mod">
          <ac:chgData name="Nane Kratzke" userId="971be13ff4ee5ef6" providerId="LiveId" clId="{6E02379A-65E6-7846-A8B0-74F70D2C654C}" dt="2020-08-31T13:35:19.196" v="4029" actId="20577"/>
          <ac:spMkLst>
            <pc:docMk/>
            <pc:sldMk cId="1603787490" sldId="314"/>
            <ac:spMk id="2" creationId="{10DACA54-F2AD-CF44-92CB-15474AE29234}"/>
          </ac:spMkLst>
        </pc:spChg>
        <pc:spChg chg="mod">
          <ac:chgData name="Nane Kratzke" userId="971be13ff4ee5ef6" providerId="LiveId" clId="{6E02379A-65E6-7846-A8B0-74F70D2C654C}" dt="2020-08-31T13:35:32.452" v="4078" actId="20577"/>
          <ac:spMkLst>
            <pc:docMk/>
            <pc:sldMk cId="1603787490" sldId="314"/>
            <ac:spMk id="3" creationId="{B1C144CD-1465-7149-A9F3-3712DED03D13}"/>
          </ac:spMkLst>
        </pc:spChg>
        <pc:spChg chg="add mod">
          <ac:chgData name="Nane Kratzke" userId="971be13ff4ee5ef6" providerId="LiveId" clId="{6E02379A-65E6-7846-A8B0-74F70D2C654C}" dt="2020-08-31T13:36:30.319" v="4090" actId="14100"/>
          <ac:spMkLst>
            <pc:docMk/>
            <pc:sldMk cId="1603787490" sldId="314"/>
            <ac:spMk id="4" creationId="{0BBCC8F0-A874-7B49-AC98-EA4FD02E5473}"/>
          </ac:spMkLst>
        </pc:spChg>
        <pc:spChg chg="add mod">
          <ac:chgData name="Nane Kratzke" userId="971be13ff4ee5ef6" providerId="LiveId" clId="{6E02379A-65E6-7846-A8B0-74F70D2C654C}" dt="2020-08-31T13:42:49.900" v="4381" actId="404"/>
          <ac:spMkLst>
            <pc:docMk/>
            <pc:sldMk cId="1603787490" sldId="314"/>
            <ac:spMk id="8" creationId="{60C92134-DC9F-7345-BB0B-4CAFEC063A28}"/>
          </ac:spMkLst>
        </pc:spChg>
        <pc:picChg chg="mod">
          <ac:chgData name="Nane Kratzke" userId="971be13ff4ee5ef6" providerId="LiveId" clId="{6E02379A-65E6-7846-A8B0-74F70D2C654C}" dt="2020-08-31T13:36:26.543" v="4089" actId="1076"/>
          <ac:picMkLst>
            <pc:docMk/>
            <pc:sldMk cId="1603787490" sldId="314"/>
            <ac:picMk id="6" creationId="{2A3F069F-9779-774C-B0AC-8B67B294FEBF}"/>
          </ac:picMkLst>
        </pc:picChg>
      </pc:sldChg>
      <pc:sldChg chg="addSp modSp mod ord">
        <pc:chgData name="Nane Kratzke" userId="971be13ff4ee5ef6" providerId="LiveId" clId="{6E02379A-65E6-7846-A8B0-74F70D2C654C}" dt="2020-08-31T13:48:35.104" v="4920" actId="207"/>
        <pc:sldMkLst>
          <pc:docMk/>
          <pc:sldMk cId="3247140418" sldId="315"/>
        </pc:sldMkLst>
        <pc:spChg chg="add mod">
          <ac:chgData name="Nane Kratzke" userId="971be13ff4ee5ef6" providerId="LiveId" clId="{6E02379A-65E6-7846-A8B0-74F70D2C654C}" dt="2020-08-31T13:48:35.104" v="4920" actId="207"/>
          <ac:spMkLst>
            <pc:docMk/>
            <pc:sldMk cId="3247140418" sldId="315"/>
            <ac:spMk id="7" creationId="{B814E2F1-49B2-6B40-A282-4C58E7300AE1}"/>
          </ac:spMkLst>
        </pc:spChg>
        <pc:spChg chg="mod">
          <ac:chgData name="Nane Kratzke" userId="971be13ff4ee5ef6" providerId="LiveId" clId="{6E02379A-65E6-7846-A8B0-74F70D2C654C}" dt="2020-08-31T13:33:46.462" v="3920" actId="20577"/>
          <ac:spMkLst>
            <pc:docMk/>
            <pc:sldMk cId="3247140418" sldId="315"/>
            <ac:spMk id="15" creationId="{54FE1B60-07DD-4E2F-BB26-94B4912B5A23}"/>
          </ac:spMkLst>
        </pc:spChg>
        <pc:spChg chg="mod">
          <ac:chgData name="Nane Kratzke" userId="971be13ff4ee5ef6" providerId="LiveId" clId="{6E02379A-65E6-7846-A8B0-74F70D2C654C}" dt="2020-08-31T13:33:51.406" v="3939" actId="20577"/>
          <ac:spMkLst>
            <pc:docMk/>
            <pc:sldMk cId="3247140418" sldId="315"/>
            <ac:spMk id="16" creationId="{8842802F-F69E-4A29-B8CD-31BDD756BD6A}"/>
          </ac:spMkLst>
        </pc:spChg>
        <pc:picChg chg="mod">
          <ac:chgData name="Nane Kratzke" userId="971be13ff4ee5ef6" providerId="LiveId" clId="{6E02379A-65E6-7846-A8B0-74F70D2C654C}" dt="2020-08-31T13:34:13.739" v="3943" actId="1076"/>
          <ac:picMkLst>
            <pc:docMk/>
            <pc:sldMk cId="3247140418" sldId="315"/>
            <ac:picMk id="6" creationId="{97A38CEF-4096-A44F-9EA1-62FD70FEDE08}"/>
          </ac:picMkLst>
        </pc:picChg>
      </pc:sldChg>
      <pc:sldChg chg="modSp mod">
        <pc:chgData name="Nane Kratzke" userId="971be13ff4ee5ef6" providerId="LiveId" clId="{6E02379A-65E6-7846-A8B0-74F70D2C654C}" dt="2020-08-31T13:39:23.351" v="4204" actId="20577"/>
        <pc:sldMkLst>
          <pc:docMk/>
          <pc:sldMk cId="712020066" sldId="316"/>
        </pc:sldMkLst>
        <pc:spChg chg="mod">
          <ac:chgData name="Nane Kratzke" userId="971be13ff4ee5ef6" providerId="LiveId" clId="{6E02379A-65E6-7846-A8B0-74F70D2C654C}" dt="2020-08-31T13:37:30.893" v="4114" actId="20577"/>
          <ac:spMkLst>
            <pc:docMk/>
            <pc:sldMk cId="712020066" sldId="316"/>
            <ac:spMk id="2" creationId="{9F5ABBD2-68E1-E347-BDE5-C1428C3075E7}"/>
          </ac:spMkLst>
        </pc:spChg>
        <pc:spChg chg="mod">
          <ac:chgData name="Nane Kratzke" userId="971be13ff4ee5ef6" providerId="LiveId" clId="{6E02379A-65E6-7846-A8B0-74F70D2C654C}" dt="2020-08-31T13:39:23.351" v="4204" actId="20577"/>
          <ac:spMkLst>
            <pc:docMk/>
            <pc:sldMk cId="712020066" sldId="316"/>
            <ac:spMk id="3" creationId="{FCC0840D-8375-544F-9113-448BF9853154}"/>
          </ac:spMkLst>
        </pc:spChg>
        <pc:picChg chg="mod">
          <ac:chgData name="Nane Kratzke" userId="971be13ff4ee5ef6" providerId="LiveId" clId="{6E02379A-65E6-7846-A8B0-74F70D2C654C}" dt="2020-08-31T13:37:44.659" v="4116" actId="1076"/>
          <ac:picMkLst>
            <pc:docMk/>
            <pc:sldMk cId="712020066" sldId="316"/>
            <ac:picMk id="6" creationId="{AD8902AF-B0D5-4E4F-B984-A033003DC284}"/>
          </ac:picMkLst>
        </pc:picChg>
      </pc:sldChg>
      <pc:sldChg chg="addSp delSp modSp mod">
        <pc:chgData name="Nane Kratzke" userId="971be13ff4ee5ef6" providerId="LiveId" clId="{6E02379A-65E6-7846-A8B0-74F70D2C654C}" dt="2020-08-31T14:25:44.108" v="5981" actId="20577"/>
        <pc:sldMkLst>
          <pc:docMk/>
          <pc:sldMk cId="1810318989" sldId="317"/>
        </pc:sldMkLst>
        <pc:spChg chg="mod">
          <ac:chgData name="Nane Kratzke" userId="971be13ff4ee5ef6" providerId="LiveId" clId="{6E02379A-65E6-7846-A8B0-74F70D2C654C}" dt="2020-08-31T13:49:16.201" v="4948" actId="20577"/>
          <ac:spMkLst>
            <pc:docMk/>
            <pc:sldMk cId="1810318989" sldId="317"/>
            <ac:spMk id="2" creationId="{47642E50-C807-8346-853A-1C4263E6D8EA}"/>
          </ac:spMkLst>
        </pc:spChg>
        <pc:spChg chg="mod">
          <ac:chgData name="Nane Kratzke" userId="971be13ff4ee5ef6" providerId="LiveId" clId="{6E02379A-65E6-7846-A8B0-74F70D2C654C}" dt="2020-08-31T13:49:19.510" v="4958" actId="20577"/>
          <ac:spMkLst>
            <pc:docMk/>
            <pc:sldMk cId="1810318989" sldId="317"/>
            <ac:spMk id="3" creationId="{54E3B28D-1C31-DB4A-A503-B7C315545185}"/>
          </ac:spMkLst>
        </pc:spChg>
        <pc:spChg chg="del">
          <ac:chgData name="Nane Kratzke" userId="971be13ff4ee5ef6" providerId="LiveId" clId="{6E02379A-65E6-7846-A8B0-74F70D2C654C}" dt="2020-08-31T14:06:49.277" v="5191" actId="478"/>
          <ac:spMkLst>
            <pc:docMk/>
            <pc:sldMk cId="1810318989" sldId="317"/>
            <ac:spMk id="4" creationId="{ADAA12C1-838D-3749-958B-08DF30470DE5}"/>
          </ac:spMkLst>
        </pc:spChg>
        <pc:spChg chg="del">
          <ac:chgData name="Nane Kratzke" userId="971be13ff4ee5ef6" providerId="LiveId" clId="{6E02379A-65E6-7846-A8B0-74F70D2C654C}" dt="2020-08-31T12:53:08.920" v="3154" actId="478"/>
          <ac:spMkLst>
            <pc:docMk/>
            <pc:sldMk cId="1810318989" sldId="317"/>
            <ac:spMk id="6" creationId="{F4C650DE-A74D-A145-B9D1-2A88EBA092A3}"/>
          </ac:spMkLst>
        </pc:spChg>
        <pc:spChg chg="add mod">
          <ac:chgData name="Nane Kratzke" userId="971be13ff4ee5ef6" providerId="LiveId" clId="{6E02379A-65E6-7846-A8B0-74F70D2C654C}" dt="2020-08-31T14:22:25.408" v="5954" actId="1076"/>
          <ac:spMkLst>
            <pc:docMk/>
            <pc:sldMk cId="1810318989" sldId="317"/>
            <ac:spMk id="7" creationId="{0A6BA266-2E4A-5749-A5B6-97B02F85F398}"/>
          </ac:spMkLst>
        </pc:spChg>
        <pc:spChg chg="add mod">
          <ac:chgData name="Nane Kratzke" userId="971be13ff4ee5ef6" providerId="LiveId" clId="{6E02379A-65E6-7846-A8B0-74F70D2C654C}" dt="2020-08-31T14:18:43.937" v="5761"/>
          <ac:spMkLst>
            <pc:docMk/>
            <pc:sldMk cId="1810318989" sldId="317"/>
            <ac:spMk id="8" creationId="{D71C2A62-CCB4-7D4E-A83C-953F64D0ACBA}"/>
          </ac:spMkLst>
        </pc:spChg>
        <pc:spChg chg="add mod">
          <ac:chgData name="Nane Kratzke" userId="971be13ff4ee5ef6" providerId="LiveId" clId="{6E02379A-65E6-7846-A8B0-74F70D2C654C}" dt="2020-08-31T14:25:44.108" v="5981" actId="20577"/>
          <ac:spMkLst>
            <pc:docMk/>
            <pc:sldMk cId="1810318989" sldId="317"/>
            <ac:spMk id="9" creationId="{C33054FB-5848-EE4D-8FC6-AE77E2FB4D67}"/>
          </ac:spMkLst>
        </pc:spChg>
        <pc:spChg chg="add mod">
          <ac:chgData name="Nane Kratzke" userId="971be13ff4ee5ef6" providerId="LiveId" clId="{6E02379A-65E6-7846-A8B0-74F70D2C654C}" dt="2020-08-31T14:20:25.201" v="5829" actId="1076"/>
          <ac:spMkLst>
            <pc:docMk/>
            <pc:sldMk cId="1810318989" sldId="317"/>
            <ac:spMk id="10" creationId="{6EB62E46-8B37-6249-ACA4-336C6BEE2AB0}"/>
          </ac:spMkLst>
        </pc:spChg>
        <pc:spChg chg="add mod">
          <ac:chgData name="Nane Kratzke" userId="971be13ff4ee5ef6" providerId="LiveId" clId="{6E02379A-65E6-7846-A8B0-74F70D2C654C}" dt="2020-08-31T14:20:11.217" v="5827" actId="1076"/>
          <ac:spMkLst>
            <pc:docMk/>
            <pc:sldMk cId="1810318989" sldId="317"/>
            <ac:spMk id="11" creationId="{363AF9A9-DC21-E846-A2C1-FAFACF0A736E}"/>
          </ac:spMkLst>
        </pc:spChg>
      </pc:sldChg>
      <pc:sldChg chg="addSp delSp modSp add mod ord">
        <pc:chgData name="Nane Kratzke" userId="971be13ff4ee5ef6" providerId="LiveId" clId="{6E02379A-65E6-7846-A8B0-74F70D2C654C}" dt="2020-08-20T12:12:42.495" v="2088" actId="1076"/>
        <pc:sldMkLst>
          <pc:docMk/>
          <pc:sldMk cId="3782627939" sldId="318"/>
        </pc:sldMkLst>
        <pc:spChg chg="mod">
          <ac:chgData name="Nane Kratzke" userId="971be13ff4ee5ef6" providerId="LiveId" clId="{6E02379A-65E6-7846-A8B0-74F70D2C654C}" dt="2020-08-20T10:03:23.879" v="27" actId="20577"/>
          <ac:spMkLst>
            <pc:docMk/>
            <pc:sldMk cId="3782627939" sldId="318"/>
            <ac:spMk id="2" creationId="{9DE3EE52-8ED3-F743-B953-C95711F57D59}"/>
          </ac:spMkLst>
        </pc:spChg>
        <pc:spChg chg="mod">
          <ac:chgData name="Nane Kratzke" userId="971be13ff4ee5ef6" providerId="LiveId" clId="{6E02379A-65E6-7846-A8B0-74F70D2C654C}" dt="2020-08-20T10:05:04.796" v="111" actId="20577"/>
          <ac:spMkLst>
            <pc:docMk/>
            <pc:sldMk cId="3782627939" sldId="318"/>
            <ac:spMk id="3" creationId="{5EC540C8-7F2D-7D4D-907F-E1E7259D0631}"/>
          </ac:spMkLst>
        </pc:spChg>
        <pc:spChg chg="del">
          <ac:chgData name="Nane Kratzke" userId="971be13ff4ee5ef6" providerId="LiveId" clId="{6E02379A-65E6-7846-A8B0-74F70D2C654C}" dt="2020-08-20T10:02:05.217" v="1"/>
          <ac:spMkLst>
            <pc:docMk/>
            <pc:sldMk cId="3782627939" sldId="318"/>
            <ac:spMk id="4" creationId="{D9789793-3A69-0340-9666-C56031C28609}"/>
          </ac:spMkLst>
        </pc:spChg>
        <pc:spChg chg="add mod">
          <ac:chgData name="Nane Kratzke" userId="971be13ff4ee5ef6" providerId="LiveId" clId="{6E02379A-65E6-7846-A8B0-74F70D2C654C}" dt="2020-08-20T12:12:32.891" v="2086" actId="114"/>
          <ac:spMkLst>
            <pc:docMk/>
            <pc:sldMk cId="3782627939" sldId="318"/>
            <ac:spMk id="10" creationId="{22B1A06C-6ACC-1F41-A198-6A8D2A667B2B}"/>
          </ac:spMkLst>
        </pc:spChg>
        <pc:picChg chg="add mod">
          <ac:chgData name="Nane Kratzke" userId="971be13ff4ee5ef6" providerId="LiveId" clId="{6E02379A-65E6-7846-A8B0-74F70D2C654C}" dt="2020-08-20T10:06:10.539" v="118" actId="14861"/>
          <ac:picMkLst>
            <pc:docMk/>
            <pc:sldMk cId="3782627939" sldId="318"/>
            <ac:picMk id="6" creationId="{A98F1A7E-5919-6748-96F0-4F4ECFE98CB1}"/>
          </ac:picMkLst>
        </pc:picChg>
        <pc:picChg chg="add mod">
          <ac:chgData name="Nane Kratzke" userId="971be13ff4ee5ef6" providerId="LiveId" clId="{6E02379A-65E6-7846-A8B0-74F70D2C654C}" dt="2020-08-20T10:06:10.539" v="118" actId="14861"/>
          <ac:picMkLst>
            <pc:docMk/>
            <pc:sldMk cId="3782627939" sldId="318"/>
            <ac:picMk id="7" creationId="{1A4D98C2-B943-BF46-A687-5D64DA3F0F73}"/>
          </ac:picMkLst>
        </pc:picChg>
        <pc:picChg chg="add mod">
          <ac:chgData name="Nane Kratzke" userId="971be13ff4ee5ef6" providerId="LiveId" clId="{6E02379A-65E6-7846-A8B0-74F70D2C654C}" dt="2020-08-20T10:06:10.539" v="118" actId="14861"/>
          <ac:picMkLst>
            <pc:docMk/>
            <pc:sldMk cId="3782627939" sldId="318"/>
            <ac:picMk id="8" creationId="{7F16D3A0-59A0-8147-BF87-0E5DCEA07F71}"/>
          </ac:picMkLst>
        </pc:picChg>
        <pc:picChg chg="add mod">
          <ac:chgData name="Nane Kratzke" userId="971be13ff4ee5ef6" providerId="LiveId" clId="{6E02379A-65E6-7846-A8B0-74F70D2C654C}" dt="2020-08-20T10:06:10.539" v="118" actId="14861"/>
          <ac:picMkLst>
            <pc:docMk/>
            <pc:sldMk cId="3782627939" sldId="318"/>
            <ac:picMk id="9" creationId="{0DA3BD85-54F9-A945-9B94-34EDD2206974}"/>
          </ac:picMkLst>
        </pc:picChg>
        <pc:picChg chg="add mod modCrop">
          <ac:chgData name="Nane Kratzke" userId="971be13ff4ee5ef6" providerId="LiveId" clId="{6E02379A-65E6-7846-A8B0-74F70D2C654C}" dt="2020-08-20T12:12:42.495" v="2088" actId="1076"/>
          <ac:picMkLst>
            <pc:docMk/>
            <pc:sldMk cId="3782627939" sldId="318"/>
            <ac:picMk id="11" creationId="{F22942C7-8D5F-2C46-81AF-947957400EAD}"/>
          </ac:picMkLst>
        </pc:picChg>
        <pc:inkChg chg="add">
          <ac:chgData name="Nane Kratzke" userId="971be13ff4ee5ef6" providerId="LiveId" clId="{6E02379A-65E6-7846-A8B0-74F70D2C654C}" dt="2020-08-20T12:09:08.754" v="2071" actId="9405"/>
          <ac:inkMkLst>
            <pc:docMk/>
            <pc:sldMk cId="3782627939" sldId="318"/>
            <ac:inkMk id="12" creationId="{D16B8566-8929-6940-8136-4D44C6E76355}"/>
          </ac:inkMkLst>
        </pc:inkChg>
        <pc:inkChg chg="add">
          <ac:chgData name="Nane Kratzke" userId="971be13ff4ee5ef6" providerId="LiveId" clId="{6E02379A-65E6-7846-A8B0-74F70D2C654C}" dt="2020-08-20T12:09:11.128" v="2072" actId="9405"/>
          <ac:inkMkLst>
            <pc:docMk/>
            <pc:sldMk cId="3782627939" sldId="318"/>
            <ac:inkMk id="13" creationId="{A30EA81F-93B9-D244-B6D4-C43BDED24351}"/>
          </ac:inkMkLst>
        </pc:inkChg>
        <pc:inkChg chg="add">
          <ac:chgData name="Nane Kratzke" userId="971be13ff4ee5ef6" providerId="LiveId" clId="{6E02379A-65E6-7846-A8B0-74F70D2C654C}" dt="2020-08-20T12:09:13.211" v="2073" actId="9405"/>
          <ac:inkMkLst>
            <pc:docMk/>
            <pc:sldMk cId="3782627939" sldId="318"/>
            <ac:inkMk id="14" creationId="{4B7C28FA-C63E-904D-B294-8535DA3E0F19}"/>
          </ac:inkMkLst>
        </pc:inkChg>
        <pc:inkChg chg="add">
          <ac:chgData name="Nane Kratzke" userId="971be13ff4ee5ef6" providerId="LiveId" clId="{6E02379A-65E6-7846-A8B0-74F70D2C654C}" dt="2020-08-20T12:09:15.246" v="2074" actId="9405"/>
          <ac:inkMkLst>
            <pc:docMk/>
            <pc:sldMk cId="3782627939" sldId="318"/>
            <ac:inkMk id="15" creationId="{2DCC0F68-F8CF-DB4D-B562-323F969CB0AA}"/>
          </ac:inkMkLst>
        </pc:inkChg>
      </pc:sldChg>
      <pc:sldChg chg="addSp delSp modSp add mod">
        <pc:chgData name="Nane Kratzke" userId="971be13ff4ee5ef6" providerId="LiveId" clId="{6E02379A-65E6-7846-A8B0-74F70D2C654C}" dt="2020-08-20T12:24:10.965" v="2555" actId="20577"/>
        <pc:sldMkLst>
          <pc:docMk/>
          <pc:sldMk cId="2177681564" sldId="319"/>
        </pc:sldMkLst>
        <pc:spChg chg="mod">
          <ac:chgData name="Nane Kratzke" userId="971be13ff4ee5ef6" providerId="LiveId" clId="{6E02379A-65E6-7846-A8B0-74F70D2C654C}" dt="2020-08-20T10:09:56.598" v="185" actId="26606"/>
          <ac:spMkLst>
            <pc:docMk/>
            <pc:sldMk cId="2177681564" sldId="319"/>
            <ac:spMk id="2" creationId="{EDC5DC1F-F472-8741-8B1E-8B6BD4ABBDA1}"/>
          </ac:spMkLst>
        </pc:spChg>
        <pc:spChg chg="del">
          <ac:chgData name="Nane Kratzke" userId="971be13ff4ee5ef6" providerId="LiveId" clId="{6E02379A-65E6-7846-A8B0-74F70D2C654C}" dt="2020-08-20T10:09:56.598" v="185" actId="26606"/>
          <ac:spMkLst>
            <pc:docMk/>
            <pc:sldMk cId="2177681564" sldId="319"/>
            <ac:spMk id="3" creationId="{468AADB6-90FD-2949-B1BF-8C53E05BDB83}"/>
          </ac:spMkLst>
        </pc:spChg>
        <pc:spChg chg="del">
          <ac:chgData name="Nane Kratzke" userId="971be13ff4ee5ef6" providerId="LiveId" clId="{6E02379A-65E6-7846-A8B0-74F70D2C654C}" dt="2020-08-20T10:08:28.013" v="122" actId="478"/>
          <ac:spMkLst>
            <pc:docMk/>
            <pc:sldMk cId="2177681564" sldId="319"/>
            <ac:spMk id="4" creationId="{82F55D38-018F-984B-B9B5-B49807D38C3C}"/>
          </ac:spMkLst>
        </pc:spChg>
        <pc:spChg chg="mod ord">
          <ac:chgData name="Nane Kratzke" userId="971be13ff4ee5ef6" providerId="LiveId" clId="{6E02379A-65E6-7846-A8B0-74F70D2C654C}" dt="2020-08-20T10:09:56.598" v="185" actId="26606"/>
          <ac:spMkLst>
            <pc:docMk/>
            <pc:sldMk cId="2177681564" sldId="319"/>
            <ac:spMk id="5" creationId="{C4AA6EB7-BE1A-4148-8F92-99281A4D9922}"/>
          </ac:spMkLst>
        </pc:spChg>
        <pc:spChg chg="add mod">
          <ac:chgData name="Nane Kratzke" userId="971be13ff4ee5ef6" providerId="LiveId" clId="{6E02379A-65E6-7846-A8B0-74F70D2C654C}" dt="2020-08-20T12:22:53.341" v="2430" actId="1035"/>
          <ac:spMkLst>
            <pc:docMk/>
            <pc:sldMk cId="2177681564" sldId="319"/>
            <ac:spMk id="8" creationId="{092E1EFB-D587-6448-A1C7-8DA42C74E10F}"/>
          </ac:spMkLst>
        </pc:spChg>
        <pc:spChg chg="add mod">
          <ac:chgData name="Nane Kratzke" userId="971be13ff4ee5ef6" providerId="LiveId" clId="{6E02379A-65E6-7846-A8B0-74F70D2C654C}" dt="2020-08-20T12:22:53.341" v="2430" actId="1035"/>
          <ac:spMkLst>
            <pc:docMk/>
            <pc:sldMk cId="2177681564" sldId="319"/>
            <ac:spMk id="9" creationId="{27A4CE92-51FA-074D-9B65-AA38B4DAE108}"/>
          </ac:spMkLst>
        </pc:spChg>
        <pc:spChg chg="add mod">
          <ac:chgData name="Nane Kratzke" userId="971be13ff4ee5ef6" providerId="LiveId" clId="{6E02379A-65E6-7846-A8B0-74F70D2C654C}" dt="2020-08-20T10:10:44.330" v="246" actId="20577"/>
          <ac:spMkLst>
            <pc:docMk/>
            <pc:sldMk cId="2177681564" sldId="319"/>
            <ac:spMk id="12" creationId="{2461D576-A491-4DB1-8718-FA5A067C070C}"/>
          </ac:spMkLst>
        </pc:spChg>
        <pc:spChg chg="add mod">
          <ac:chgData name="Nane Kratzke" userId="971be13ff4ee5ef6" providerId="LiveId" clId="{6E02379A-65E6-7846-A8B0-74F70D2C654C}" dt="2020-08-20T12:24:10.965" v="2555" actId="20577"/>
          <ac:spMkLst>
            <pc:docMk/>
            <pc:sldMk cId="2177681564" sldId="319"/>
            <ac:spMk id="17" creationId="{30AE349F-54F7-5443-A431-10D676DFA3D8}"/>
          </ac:spMkLst>
        </pc:spChg>
        <pc:grpChg chg="mod">
          <ac:chgData name="Nane Kratzke" userId="971be13ff4ee5ef6" providerId="LiveId" clId="{6E02379A-65E6-7846-A8B0-74F70D2C654C}" dt="2020-08-20T10:35:16.391" v="987"/>
          <ac:grpSpMkLst>
            <pc:docMk/>
            <pc:sldMk cId="2177681564" sldId="319"/>
            <ac:grpSpMk id="13" creationId="{2E167D6C-A52C-C44A-8B94-70D10EC55973}"/>
          </ac:grpSpMkLst>
        </pc:grpChg>
        <pc:grpChg chg="mod">
          <ac:chgData name="Nane Kratzke" userId="971be13ff4ee5ef6" providerId="LiveId" clId="{6E02379A-65E6-7846-A8B0-74F70D2C654C}" dt="2020-08-20T12:22:53.341" v="2430" actId="1035"/>
          <ac:grpSpMkLst>
            <pc:docMk/>
            <pc:sldMk cId="2177681564" sldId="319"/>
            <ac:grpSpMk id="16" creationId="{B45EB312-13E4-E043-8E38-B0A666C89C3A}"/>
          </ac:grpSpMkLst>
        </pc:grpChg>
        <pc:picChg chg="add del">
          <ac:chgData name="Nane Kratzke" userId="971be13ff4ee5ef6" providerId="LiveId" clId="{6E02379A-65E6-7846-A8B0-74F70D2C654C}" dt="2020-08-20T10:08:42.098" v="124" actId="478"/>
          <ac:picMkLst>
            <pc:docMk/>
            <pc:sldMk cId="2177681564" sldId="319"/>
            <ac:picMk id="6" creationId="{816DD1AF-E235-3E41-9A22-FB3B7A01084F}"/>
          </ac:picMkLst>
        </pc:picChg>
        <pc:picChg chg="add mod">
          <ac:chgData name="Nane Kratzke" userId="971be13ff4ee5ef6" providerId="LiveId" clId="{6E02379A-65E6-7846-A8B0-74F70D2C654C}" dt="2020-08-20T12:22:53.341" v="2430" actId="1035"/>
          <ac:picMkLst>
            <pc:docMk/>
            <pc:sldMk cId="2177681564" sldId="319"/>
            <ac:picMk id="7" creationId="{B94062A6-9F1D-5544-8445-3BBA011F9393}"/>
          </ac:picMkLst>
        </pc:picChg>
        <pc:inkChg chg="add mod">
          <ac:chgData name="Nane Kratzke" userId="971be13ff4ee5ef6" providerId="LiveId" clId="{6E02379A-65E6-7846-A8B0-74F70D2C654C}" dt="2020-08-20T12:22:53.341" v="2430" actId="1035"/>
          <ac:inkMkLst>
            <pc:docMk/>
            <pc:sldMk cId="2177681564" sldId="319"/>
            <ac:inkMk id="10" creationId="{8DD2E154-D32C-184A-A71D-6D3976F889F7}"/>
          </ac:inkMkLst>
        </pc:inkChg>
        <pc:inkChg chg="add del mod">
          <ac:chgData name="Nane Kratzke" userId="971be13ff4ee5ef6" providerId="LiveId" clId="{6E02379A-65E6-7846-A8B0-74F70D2C654C}" dt="2020-08-20T10:35:16.391" v="987"/>
          <ac:inkMkLst>
            <pc:docMk/>
            <pc:sldMk cId="2177681564" sldId="319"/>
            <ac:inkMk id="11" creationId="{0898BEBE-1FE2-8446-BA34-14E1985898B1}"/>
          </ac:inkMkLst>
        </pc:inkChg>
        <pc:inkChg chg="add mod">
          <ac:chgData name="Nane Kratzke" userId="971be13ff4ee5ef6" providerId="LiveId" clId="{6E02379A-65E6-7846-A8B0-74F70D2C654C}" dt="2020-08-20T10:35:22.458" v="990"/>
          <ac:inkMkLst>
            <pc:docMk/>
            <pc:sldMk cId="2177681564" sldId="319"/>
            <ac:inkMk id="14" creationId="{64AA7C38-8C6A-BE44-A9DE-41FE758D0AE6}"/>
          </ac:inkMkLst>
        </pc:inkChg>
        <pc:inkChg chg="add mod">
          <ac:chgData name="Nane Kratzke" userId="971be13ff4ee5ef6" providerId="LiveId" clId="{6E02379A-65E6-7846-A8B0-74F70D2C654C}" dt="2020-08-20T10:35:22.458" v="990"/>
          <ac:inkMkLst>
            <pc:docMk/>
            <pc:sldMk cId="2177681564" sldId="319"/>
            <ac:inkMk id="15" creationId="{194F0312-E3D3-5E49-BF5A-EC1D9BD74835}"/>
          </ac:inkMkLst>
        </pc:inkChg>
      </pc:sldChg>
      <pc:sldChg chg="addSp delSp modSp add mod">
        <pc:chgData name="Nane Kratzke" userId="971be13ff4ee5ef6" providerId="LiveId" clId="{6E02379A-65E6-7846-A8B0-74F70D2C654C}" dt="2020-08-20T12:25:08.320" v="2561"/>
        <pc:sldMkLst>
          <pc:docMk/>
          <pc:sldMk cId="1764171392" sldId="320"/>
        </pc:sldMkLst>
        <pc:spChg chg="mod">
          <ac:chgData name="Nane Kratzke" userId="971be13ff4ee5ef6" providerId="LiveId" clId="{6E02379A-65E6-7846-A8B0-74F70D2C654C}" dt="2020-08-20T10:33:09.402" v="932" actId="113"/>
          <ac:spMkLst>
            <pc:docMk/>
            <pc:sldMk cId="1764171392" sldId="320"/>
            <ac:spMk id="8" creationId="{092E1EFB-D587-6448-A1C7-8DA42C74E10F}"/>
          </ac:spMkLst>
        </pc:spChg>
        <pc:spChg chg="mod">
          <ac:chgData name="Nane Kratzke" userId="971be13ff4ee5ef6" providerId="LiveId" clId="{6E02379A-65E6-7846-A8B0-74F70D2C654C}" dt="2020-08-20T10:27:37.637" v="829" actId="20577"/>
          <ac:spMkLst>
            <pc:docMk/>
            <pc:sldMk cId="1764171392" sldId="320"/>
            <ac:spMk id="12" creationId="{2461D576-A491-4DB1-8718-FA5A067C070C}"/>
          </ac:spMkLst>
        </pc:spChg>
        <pc:spChg chg="add del mod">
          <ac:chgData name="Nane Kratzke" userId="971be13ff4ee5ef6" providerId="LiveId" clId="{6E02379A-65E6-7846-A8B0-74F70D2C654C}" dt="2020-08-20T10:23:52.271" v="572"/>
          <ac:spMkLst>
            <pc:docMk/>
            <pc:sldMk cId="1764171392" sldId="320"/>
            <ac:spMk id="13" creationId="{E1541AA7-66F7-5847-996D-80D399C5B22F}"/>
          </ac:spMkLst>
        </pc:spChg>
        <pc:spChg chg="add mod">
          <ac:chgData name="Nane Kratzke" userId="971be13ff4ee5ef6" providerId="LiveId" clId="{6E02379A-65E6-7846-A8B0-74F70D2C654C}" dt="2020-08-20T10:26:59.295" v="823" actId="1076"/>
          <ac:spMkLst>
            <pc:docMk/>
            <pc:sldMk cId="1764171392" sldId="320"/>
            <ac:spMk id="14" creationId="{E762F037-9B21-BF46-A891-40EC01E2E04C}"/>
          </ac:spMkLst>
        </pc:spChg>
        <pc:spChg chg="add mod">
          <ac:chgData name="Nane Kratzke" userId="971be13ff4ee5ef6" providerId="LiveId" clId="{6E02379A-65E6-7846-A8B0-74F70D2C654C}" dt="2020-08-20T10:27:44.848" v="830" actId="1076"/>
          <ac:spMkLst>
            <pc:docMk/>
            <pc:sldMk cId="1764171392" sldId="320"/>
            <ac:spMk id="15" creationId="{B2C68F8E-974B-5344-BC0E-22BCC3AD87C9}"/>
          </ac:spMkLst>
        </pc:spChg>
        <pc:spChg chg="add mod">
          <ac:chgData name="Nane Kratzke" userId="971be13ff4ee5ef6" providerId="LiveId" clId="{6E02379A-65E6-7846-A8B0-74F70D2C654C}" dt="2020-08-20T12:20:27.194" v="2176" actId="113"/>
          <ac:spMkLst>
            <pc:docMk/>
            <pc:sldMk cId="1764171392" sldId="320"/>
            <ac:spMk id="16" creationId="{DB860EE4-DB33-544D-85A6-B9220795D1B3}"/>
          </ac:spMkLst>
        </pc:spChg>
        <pc:grpChg chg="mod">
          <ac:chgData name="Nane Kratzke" userId="971be13ff4ee5ef6" providerId="LiveId" clId="{6E02379A-65E6-7846-A8B0-74F70D2C654C}" dt="2020-08-20T12:25:08.320" v="2561"/>
          <ac:grpSpMkLst>
            <pc:docMk/>
            <pc:sldMk cId="1764171392" sldId="320"/>
            <ac:grpSpMk id="22" creationId="{6F9A876B-A57D-A046-B2FE-8C4941816993}"/>
          </ac:grpSpMkLst>
        </pc:grpChg>
        <pc:picChg chg="add mod">
          <ac:chgData name="Nane Kratzke" userId="971be13ff4ee5ef6" providerId="LiveId" clId="{6E02379A-65E6-7846-A8B0-74F70D2C654C}" dt="2020-08-20T10:22:11.270" v="497" actId="14861"/>
          <ac:picMkLst>
            <pc:docMk/>
            <pc:sldMk cId="1764171392" sldId="320"/>
            <ac:picMk id="3" creationId="{01E883B8-2DCB-0B45-AA37-EB9E061EF7A3}"/>
          </ac:picMkLst>
        </pc:picChg>
        <pc:picChg chg="add del mod">
          <ac:chgData name="Nane Kratzke" userId="971be13ff4ee5ef6" providerId="LiveId" clId="{6E02379A-65E6-7846-A8B0-74F70D2C654C}" dt="2020-08-20T10:21:12.805" v="487" actId="478"/>
          <ac:picMkLst>
            <pc:docMk/>
            <pc:sldMk cId="1764171392" sldId="320"/>
            <ac:picMk id="4" creationId="{AE1ABE9A-D590-924B-82BB-A7EA39AD19E2}"/>
          </ac:picMkLst>
        </pc:picChg>
        <pc:picChg chg="add mod">
          <ac:chgData name="Nane Kratzke" userId="971be13ff4ee5ef6" providerId="LiveId" clId="{6E02379A-65E6-7846-A8B0-74F70D2C654C}" dt="2020-08-20T10:22:11.270" v="497" actId="14861"/>
          <ac:picMkLst>
            <pc:docMk/>
            <pc:sldMk cId="1764171392" sldId="320"/>
            <ac:picMk id="6" creationId="{9CD51E5E-F002-5E43-8618-5033796F5241}"/>
          </ac:picMkLst>
        </pc:picChg>
        <pc:picChg chg="del">
          <ac:chgData name="Nane Kratzke" userId="971be13ff4ee5ef6" providerId="LiveId" clId="{6E02379A-65E6-7846-A8B0-74F70D2C654C}" dt="2020-08-20T10:14:09.015" v="400" actId="478"/>
          <ac:picMkLst>
            <pc:docMk/>
            <pc:sldMk cId="1764171392" sldId="320"/>
            <ac:picMk id="7" creationId="{B94062A6-9F1D-5544-8445-3BBA011F9393}"/>
          </ac:picMkLst>
        </pc:picChg>
        <pc:picChg chg="add del mod">
          <ac:chgData name="Nane Kratzke" userId="971be13ff4ee5ef6" providerId="LiveId" clId="{6E02379A-65E6-7846-A8B0-74F70D2C654C}" dt="2020-08-20T10:15:50.330" v="414" actId="478"/>
          <ac:picMkLst>
            <pc:docMk/>
            <pc:sldMk cId="1764171392" sldId="320"/>
            <ac:picMk id="9" creationId="{DCD5CF46-54DD-2042-BF97-943115AD9D2C}"/>
          </ac:picMkLst>
        </pc:picChg>
        <pc:picChg chg="add del mod">
          <ac:chgData name="Nane Kratzke" userId="971be13ff4ee5ef6" providerId="LiveId" clId="{6E02379A-65E6-7846-A8B0-74F70D2C654C}" dt="2020-08-20T10:17:01.637" v="422" actId="478"/>
          <ac:picMkLst>
            <pc:docMk/>
            <pc:sldMk cId="1764171392" sldId="320"/>
            <ac:picMk id="10" creationId="{C0ED9F14-38FD-7F43-AD8A-BECA89A2060F}"/>
          </ac:picMkLst>
        </pc:picChg>
        <pc:picChg chg="add del mod">
          <ac:chgData name="Nane Kratzke" userId="971be13ff4ee5ef6" providerId="LiveId" clId="{6E02379A-65E6-7846-A8B0-74F70D2C654C}" dt="2020-08-20T10:16:08.660" v="416" actId="478"/>
          <ac:picMkLst>
            <pc:docMk/>
            <pc:sldMk cId="1764171392" sldId="320"/>
            <ac:picMk id="11" creationId="{3CC9661F-4F5F-DF4C-AF08-6E9B8D6C1A2C}"/>
          </ac:picMkLst>
        </pc:picChg>
        <pc:inkChg chg="add mod">
          <ac:chgData name="Nane Kratzke" userId="971be13ff4ee5ef6" providerId="LiveId" clId="{6E02379A-65E6-7846-A8B0-74F70D2C654C}" dt="2020-08-20T12:25:08.320" v="2561"/>
          <ac:inkMkLst>
            <pc:docMk/>
            <pc:sldMk cId="1764171392" sldId="320"/>
            <ac:inkMk id="17" creationId="{2464C8BD-0389-8B46-BB48-21DA4959E154}"/>
          </ac:inkMkLst>
        </pc:inkChg>
        <pc:inkChg chg="add mod">
          <ac:chgData name="Nane Kratzke" userId="971be13ff4ee5ef6" providerId="LiveId" clId="{6E02379A-65E6-7846-A8B0-74F70D2C654C}" dt="2020-08-20T12:25:08.320" v="2561"/>
          <ac:inkMkLst>
            <pc:docMk/>
            <pc:sldMk cId="1764171392" sldId="320"/>
            <ac:inkMk id="18" creationId="{317BE830-79AB-A64B-963D-880E7C9D9849}"/>
          </ac:inkMkLst>
        </pc:inkChg>
        <pc:inkChg chg="add mod">
          <ac:chgData name="Nane Kratzke" userId="971be13ff4ee5ef6" providerId="LiveId" clId="{6E02379A-65E6-7846-A8B0-74F70D2C654C}" dt="2020-08-20T12:25:08.320" v="2561"/>
          <ac:inkMkLst>
            <pc:docMk/>
            <pc:sldMk cId="1764171392" sldId="320"/>
            <ac:inkMk id="19" creationId="{C3B22A37-16E1-D74B-97C9-8D5F78DB9A3F}"/>
          </ac:inkMkLst>
        </pc:inkChg>
        <pc:inkChg chg="add mod">
          <ac:chgData name="Nane Kratzke" userId="971be13ff4ee5ef6" providerId="LiveId" clId="{6E02379A-65E6-7846-A8B0-74F70D2C654C}" dt="2020-08-20T12:25:08.320" v="2561"/>
          <ac:inkMkLst>
            <pc:docMk/>
            <pc:sldMk cId="1764171392" sldId="320"/>
            <ac:inkMk id="20" creationId="{52F55C23-44F5-3E44-A849-BE51F54E25D4}"/>
          </ac:inkMkLst>
        </pc:inkChg>
        <pc:inkChg chg="add mod">
          <ac:chgData name="Nane Kratzke" userId="971be13ff4ee5ef6" providerId="LiveId" clId="{6E02379A-65E6-7846-A8B0-74F70D2C654C}" dt="2020-08-20T12:25:08.320" v="2561"/>
          <ac:inkMkLst>
            <pc:docMk/>
            <pc:sldMk cId="1764171392" sldId="320"/>
            <ac:inkMk id="21" creationId="{805450FC-D92D-164C-8EE9-FF851306ED68}"/>
          </ac:inkMkLst>
        </pc:inkChg>
      </pc:sldChg>
      <pc:sldChg chg="addSp delSp modSp add mod">
        <pc:chgData name="Nane Kratzke" userId="971be13ff4ee5ef6" providerId="LiveId" clId="{6E02379A-65E6-7846-A8B0-74F70D2C654C}" dt="2020-08-20T12:51:37.160" v="2607" actId="20577"/>
        <pc:sldMkLst>
          <pc:docMk/>
          <pc:sldMk cId="3714332665" sldId="321"/>
        </pc:sldMkLst>
        <pc:spChg chg="mod">
          <ac:chgData name="Nane Kratzke" userId="971be13ff4ee5ef6" providerId="LiveId" clId="{6E02379A-65E6-7846-A8B0-74F70D2C654C}" dt="2020-08-20T12:51:37.160" v="2607" actId="20577"/>
          <ac:spMkLst>
            <pc:docMk/>
            <pc:sldMk cId="3714332665" sldId="321"/>
            <ac:spMk id="8" creationId="{092E1EFB-D587-6448-A1C7-8DA42C74E10F}"/>
          </ac:spMkLst>
        </pc:spChg>
        <pc:spChg chg="add mod">
          <ac:chgData name="Nane Kratzke" userId="971be13ff4ee5ef6" providerId="LiveId" clId="{6E02379A-65E6-7846-A8B0-74F70D2C654C}" dt="2020-08-20T12:19:42.778" v="2167" actId="122"/>
          <ac:spMkLst>
            <pc:docMk/>
            <pc:sldMk cId="3714332665" sldId="321"/>
            <ac:spMk id="10" creationId="{52A8620B-39B3-AE4F-AE10-09BDEFEDC204}"/>
          </ac:spMkLst>
        </pc:spChg>
        <pc:spChg chg="mod">
          <ac:chgData name="Nane Kratzke" userId="971be13ff4ee5ef6" providerId="LiveId" clId="{6E02379A-65E6-7846-A8B0-74F70D2C654C}" dt="2020-08-20T10:28:53.530" v="870" actId="20577"/>
          <ac:spMkLst>
            <pc:docMk/>
            <pc:sldMk cId="3714332665" sldId="321"/>
            <ac:spMk id="12" creationId="{2461D576-A491-4DB1-8718-FA5A067C070C}"/>
          </ac:spMkLst>
        </pc:spChg>
        <pc:spChg chg="mod">
          <ac:chgData name="Nane Kratzke" userId="971be13ff4ee5ef6" providerId="LiveId" clId="{6E02379A-65E6-7846-A8B0-74F70D2C654C}" dt="2020-08-20T10:29:51.561" v="879" actId="20577"/>
          <ac:spMkLst>
            <pc:docMk/>
            <pc:sldMk cId="3714332665" sldId="321"/>
            <ac:spMk id="14" creationId="{E762F037-9B21-BF46-A891-40EC01E2E04C}"/>
          </ac:spMkLst>
        </pc:spChg>
        <pc:spChg chg="mod">
          <ac:chgData name="Nane Kratzke" userId="971be13ff4ee5ef6" providerId="LiveId" clId="{6E02379A-65E6-7846-A8B0-74F70D2C654C}" dt="2020-08-20T10:30:57.979" v="886" actId="20577"/>
          <ac:spMkLst>
            <pc:docMk/>
            <pc:sldMk cId="3714332665" sldId="321"/>
            <ac:spMk id="15" creationId="{B2C68F8E-974B-5344-BC0E-22BCC3AD87C9}"/>
          </ac:spMkLst>
        </pc:spChg>
        <pc:grpChg chg="add del mod">
          <ac:chgData name="Nane Kratzke" userId="971be13ff4ee5ef6" providerId="LiveId" clId="{6E02379A-65E6-7846-A8B0-74F70D2C654C}" dt="2020-08-20T12:25:51.776" v="2581"/>
          <ac:grpSpMkLst>
            <pc:docMk/>
            <pc:sldMk cId="3714332665" sldId="321"/>
            <ac:grpSpMk id="17" creationId="{39BF2FB9-00B0-8C46-B603-1164FF679FB1}"/>
          </ac:grpSpMkLst>
        </pc:grpChg>
        <pc:grpChg chg="add del mod">
          <ac:chgData name="Nane Kratzke" userId="971be13ff4ee5ef6" providerId="LiveId" clId="{6E02379A-65E6-7846-A8B0-74F70D2C654C}" dt="2020-08-20T12:25:51.277" v="2579"/>
          <ac:grpSpMkLst>
            <pc:docMk/>
            <pc:sldMk cId="3714332665" sldId="321"/>
            <ac:grpSpMk id="19" creationId="{8DDE6042-E7D6-1742-ADBC-ACBE4B43A88E}"/>
          </ac:grpSpMkLst>
        </pc:grpChg>
        <pc:grpChg chg="mod">
          <ac:chgData name="Nane Kratzke" userId="971be13ff4ee5ef6" providerId="LiveId" clId="{6E02379A-65E6-7846-A8B0-74F70D2C654C}" dt="2020-08-20T12:25:50.780" v="2577"/>
          <ac:grpSpMkLst>
            <pc:docMk/>
            <pc:sldMk cId="3714332665" sldId="321"/>
            <ac:grpSpMk id="21" creationId="{B5DF77F1-F66F-F140-BDF6-217B25FBE2E8}"/>
          </ac:grpSpMkLst>
        </pc:grpChg>
        <pc:grpChg chg="mod">
          <ac:chgData name="Nane Kratzke" userId="971be13ff4ee5ef6" providerId="LiveId" clId="{6E02379A-65E6-7846-A8B0-74F70D2C654C}" dt="2020-08-20T12:25:49.787" v="2574"/>
          <ac:grpSpMkLst>
            <pc:docMk/>
            <pc:sldMk cId="3714332665" sldId="321"/>
            <ac:grpSpMk id="24" creationId="{C0BF87FF-EF05-6047-8D35-052D84522EAD}"/>
          </ac:grpSpMkLst>
        </pc:grpChg>
        <pc:grpChg chg="mod">
          <ac:chgData name="Nane Kratzke" userId="971be13ff4ee5ef6" providerId="LiveId" clId="{6E02379A-65E6-7846-A8B0-74F70D2C654C}" dt="2020-08-20T12:25:57.173" v="2584"/>
          <ac:grpSpMkLst>
            <pc:docMk/>
            <pc:sldMk cId="3714332665" sldId="321"/>
            <ac:grpSpMk id="27" creationId="{AE558BA4-5F83-AE47-A3B7-5A06A6F667A6}"/>
          </ac:grpSpMkLst>
        </pc:grpChg>
        <pc:grpChg chg="mod">
          <ac:chgData name="Nane Kratzke" userId="971be13ff4ee5ef6" providerId="LiveId" clId="{6E02379A-65E6-7846-A8B0-74F70D2C654C}" dt="2020-08-20T12:26:00.151" v="2587"/>
          <ac:grpSpMkLst>
            <pc:docMk/>
            <pc:sldMk cId="3714332665" sldId="321"/>
            <ac:grpSpMk id="30" creationId="{C1EB8908-5A1C-B24C-8A91-90F3CEC6F382}"/>
          </ac:grpSpMkLst>
        </pc:grpChg>
        <pc:picChg chg="mod">
          <ac:chgData name="Nane Kratzke" userId="971be13ff4ee5ef6" providerId="LiveId" clId="{6E02379A-65E6-7846-A8B0-74F70D2C654C}" dt="2020-08-20T10:29:31.318" v="871" actId="14826"/>
          <ac:picMkLst>
            <pc:docMk/>
            <pc:sldMk cId="3714332665" sldId="321"/>
            <ac:picMk id="3" creationId="{01E883B8-2DCB-0B45-AA37-EB9E061EF7A3}"/>
          </ac:picMkLst>
        </pc:picChg>
        <pc:picChg chg="mod">
          <ac:chgData name="Nane Kratzke" userId="971be13ff4ee5ef6" providerId="LiveId" clId="{6E02379A-65E6-7846-A8B0-74F70D2C654C}" dt="2020-08-20T10:30:47.820" v="880" actId="14826"/>
          <ac:picMkLst>
            <pc:docMk/>
            <pc:sldMk cId="3714332665" sldId="321"/>
            <ac:picMk id="6" creationId="{9CD51E5E-F002-5E43-8618-5033796F5241}"/>
          </ac:picMkLst>
        </pc:picChg>
        <pc:inkChg chg="add del">
          <ac:chgData name="Nane Kratzke" userId="971be13ff4ee5ef6" providerId="LiveId" clId="{6E02379A-65E6-7846-A8B0-74F70D2C654C}" dt="2020-08-20T10:37:00.155" v="1000" actId="9405"/>
          <ac:inkMkLst>
            <pc:docMk/>
            <pc:sldMk cId="3714332665" sldId="321"/>
            <ac:inkMk id="4" creationId="{575BD22B-5E26-5F4D-8091-81B4349E91FF}"/>
          </ac:inkMkLst>
        </pc:inkChg>
        <pc:inkChg chg="add del">
          <ac:chgData name="Nane Kratzke" userId="971be13ff4ee5ef6" providerId="LiveId" clId="{6E02379A-65E6-7846-A8B0-74F70D2C654C}" dt="2020-08-20T10:36:59.748" v="999" actId="9405"/>
          <ac:inkMkLst>
            <pc:docMk/>
            <pc:sldMk cId="3714332665" sldId="321"/>
            <ac:inkMk id="7" creationId="{3D1124ED-7959-FC49-9E45-AC835DFF634A}"/>
          </ac:inkMkLst>
        </pc:inkChg>
        <pc:inkChg chg="add del">
          <ac:chgData name="Nane Kratzke" userId="971be13ff4ee5ef6" providerId="LiveId" clId="{6E02379A-65E6-7846-A8B0-74F70D2C654C}" dt="2020-08-20T10:37:13.957" v="1002" actId="9405"/>
          <ac:inkMkLst>
            <pc:docMk/>
            <pc:sldMk cId="3714332665" sldId="321"/>
            <ac:inkMk id="9" creationId="{D6C9931D-FD7A-2C41-869F-ABA72A287C8B}"/>
          </ac:inkMkLst>
        </pc:inkChg>
        <pc:inkChg chg="add">
          <ac:chgData name="Nane Kratzke" userId="971be13ff4ee5ef6" providerId="LiveId" clId="{6E02379A-65E6-7846-A8B0-74F70D2C654C}" dt="2020-08-20T12:25:38.157" v="2562" actId="9405"/>
          <ac:inkMkLst>
            <pc:docMk/>
            <pc:sldMk cId="3714332665" sldId="321"/>
            <ac:inkMk id="11" creationId="{79E50780-2AD3-9242-8D7D-81502FA53E78}"/>
          </ac:inkMkLst>
        </pc:inkChg>
        <pc:inkChg chg="add mod">
          <ac:chgData name="Nane Kratzke" userId="971be13ff4ee5ef6" providerId="LiveId" clId="{6E02379A-65E6-7846-A8B0-74F70D2C654C}" dt="2020-08-20T12:25:51.776" v="2581"/>
          <ac:inkMkLst>
            <pc:docMk/>
            <pc:sldMk cId="3714332665" sldId="321"/>
            <ac:inkMk id="13" creationId="{FAFCB91D-89CA-6047-A62B-992CAD46C5BD}"/>
          </ac:inkMkLst>
        </pc:inkChg>
        <pc:inkChg chg="add del mod">
          <ac:chgData name="Nane Kratzke" userId="971be13ff4ee5ef6" providerId="LiveId" clId="{6E02379A-65E6-7846-A8B0-74F70D2C654C}" dt="2020-08-20T12:25:51.776" v="2581"/>
          <ac:inkMkLst>
            <pc:docMk/>
            <pc:sldMk cId="3714332665" sldId="321"/>
            <ac:inkMk id="16" creationId="{537AEE50-0E4E-8349-8B43-7D503E73C7BA}"/>
          </ac:inkMkLst>
        </pc:inkChg>
        <pc:inkChg chg="add del mod">
          <ac:chgData name="Nane Kratzke" userId="971be13ff4ee5ef6" providerId="LiveId" clId="{6E02379A-65E6-7846-A8B0-74F70D2C654C}" dt="2020-08-20T12:25:51.277" v="2579"/>
          <ac:inkMkLst>
            <pc:docMk/>
            <pc:sldMk cId="3714332665" sldId="321"/>
            <ac:inkMk id="18" creationId="{83989D31-866F-0E46-97E6-B4C8237BCA0D}"/>
          </ac:inkMkLst>
        </pc:inkChg>
        <pc:inkChg chg="add del mod">
          <ac:chgData name="Nane Kratzke" userId="971be13ff4ee5ef6" providerId="LiveId" clId="{6E02379A-65E6-7846-A8B0-74F70D2C654C}" dt="2020-08-20T12:25:50.780" v="2577"/>
          <ac:inkMkLst>
            <pc:docMk/>
            <pc:sldMk cId="3714332665" sldId="321"/>
            <ac:inkMk id="20" creationId="{5081E4AA-69E6-044B-B418-9870274A95DE}"/>
          </ac:inkMkLst>
        </pc:inkChg>
        <pc:inkChg chg="add del mod">
          <ac:chgData name="Nane Kratzke" userId="971be13ff4ee5ef6" providerId="LiveId" clId="{6E02379A-65E6-7846-A8B0-74F70D2C654C}" dt="2020-08-20T12:25:50.299" v="2575" actId="9405"/>
          <ac:inkMkLst>
            <pc:docMk/>
            <pc:sldMk cId="3714332665" sldId="321"/>
            <ac:inkMk id="22" creationId="{A959488E-ABC2-4D44-A7F2-D97560BF8751}"/>
          </ac:inkMkLst>
        </pc:inkChg>
        <pc:inkChg chg="add del mod">
          <ac:chgData name="Nane Kratzke" userId="971be13ff4ee5ef6" providerId="LiveId" clId="{6E02379A-65E6-7846-A8B0-74F70D2C654C}" dt="2020-08-20T12:25:49.787" v="2574"/>
          <ac:inkMkLst>
            <pc:docMk/>
            <pc:sldMk cId="3714332665" sldId="321"/>
            <ac:inkMk id="23" creationId="{99BAE9A7-3493-9F45-AA9E-EF974588CA79}"/>
          </ac:inkMkLst>
        </pc:inkChg>
        <pc:inkChg chg="add mod">
          <ac:chgData name="Nane Kratzke" userId="971be13ff4ee5ef6" providerId="LiveId" clId="{6E02379A-65E6-7846-A8B0-74F70D2C654C}" dt="2020-08-20T12:25:57.173" v="2584"/>
          <ac:inkMkLst>
            <pc:docMk/>
            <pc:sldMk cId="3714332665" sldId="321"/>
            <ac:inkMk id="25" creationId="{30242F30-27AD-2F4D-8784-069FAA9B05B1}"/>
          </ac:inkMkLst>
        </pc:inkChg>
        <pc:inkChg chg="add mod">
          <ac:chgData name="Nane Kratzke" userId="971be13ff4ee5ef6" providerId="LiveId" clId="{6E02379A-65E6-7846-A8B0-74F70D2C654C}" dt="2020-08-20T12:25:57.173" v="2584"/>
          <ac:inkMkLst>
            <pc:docMk/>
            <pc:sldMk cId="3714332665" sldId="321"/>
            <ac:inkMk id="26" creationId="{C17A6158-61D9-264A-B98D-EE1A1BBE26EE}"/>
          </ac:inkMkLst>
        </pc:inkChg>
        <pc:inkChg chg="add mod">
          <ac:chgData name="Nane Kratzke" userId="971be13ff4ee5ef6" providerId="LiveId" clId="{6E02379A-65E6-7846-A8B0-74F70D2C654C}" dt="2020-08-20T12:26:00.151" v="2587"/>
          <ac:inkMkLst>
            <pc:docMk/>
            <pc:sldMk cId="3714332665" sldId="321"/>
            <ac:inkMk id="28" creationId="{0E8FACA6-A346-1C42-93B4-EDE6E55F6932}"/>
          </ac:inkMkLst>
        </pc:inkChg>
        <pc:inkChg chg="add mod">
          <ac:chgData name="Nane Kratzke" userId="971be13ff4ee5ef6" providerId="LiveId" clId="{6E02379A-65E6-7846-A8B0-74F70D2C654C}" dt="2020-08-20T12:26:00.151" v="2587"/>
          <ac:inkMkLst>
            <pc:docMk/>
            <pc:sldMk cId="3714332665" sldId="321"/>
            <ac:inkMk id="29" creationId="{C5F540F3-1C1C-6849-BB14-E2CDD9FF8E24}"/>
          </ac:inkMkLst>
        </pc:inkChg>
      </pc:sldChg>
      <pc:sldChg chg="addSp delSp modSp add mod">
        <pc:chgData name="Nane Kratzke" userId="971be13ff4ee5ef6" providerId="LiveId" clId="{6E02379A-65E6-7846-A8B0-74F70D2C654C}" dt="2020-09-01T15:17:00.269" v="9729" actId="14861"/>
        <pc:sldMkLst>
          <pc:docMk/>
          <pc:sldMk cId="652253263" sldId="322"/>
        </pc:sldMkLst>
        <pc:spChg chg="mod">
          <ac:chgData name="Nane Kratzke" userId="971be13ff4ee5ef6" providerId="LiveId" clId="{6E02379A-65E6-7846-A8B0-74F70D2C654C}" dt="2020-08-20T10:43:15.892" v="1467"/>
          <ac:spMkLst>
            <pc:docMk/>
            <pc:sldMk cId="652253263" sldId="322"/>
            <ac:spMk id="2" creationId="{620AE99E-6494-9D46-A511-25EDB161AE8D}"/>
          </ac:spMkLst>
        </pc:spChg>
        <pc:spChg chg="mod">
          <ac:chgData name="Nane Kratzke" userId="971be13ff4ee5ef6" providerId="LiveId" clId="{6E02379A-65E6-7846-A8B0-74F70D2C654C}" dt="2020-08-20T10:43:45.109" v="1523" actId="20577"/>
          <ac:spMkLst>
            <pc:docMk/>
            <pc:sldMk cId="652253263" sldId="322"/>
            <ac:spMk id="3" creationId="{4DDD67A4-790E-394B-BB77-2C905F1EBCFD}"/>
          </ac:spMkLst>
        </pc:spChg>
        <pc:spChg chg="del">
          <ac:chgData name="Nane Kratzke" userId="971be13ff4ee5ef6" providerId="LiveId" clId="{6E02379A-65E6-7846-A8B0-74F70D2C654C}" dt="2020-08-20T10:44:21.751" v="1524" actId="478"/>
          <ac:spMkLst>
            <pc:docMk/>
            <pc:sldMk cId="652253263" sldId="322"/>
            <ac:spMk id="4" creationId="{963BF087-DE77-0F4F-830B-DFBFAA369E66}"/>
          </ac:spMkLst>
        </pc:spChg>
        <pc:spChg chg="add mod">
          <ac:chgData name="Nane Kratzke" userId="971be13ff4ee5ef6" providerId="LiveId" clId="{6E02379A-65E6-7846-A8B0-74F70D2C654C}" dt="2020-08-20T11:58:17.579" v="1808" actId="1076"/>
          <ac:spMkLst>
            <pc:docMk/>
            <pc:sldMk cId="652253263" sldId="322"/>
            <ac:spMk id="10" creationId="{E943FE0F-297F-1D40-90A2-79D2DC3C4BEB}"/>
          </ac:spMkLst>
        </pc:spChg>
        <pc:spChg chg="add mod">
          <ac:chgData name="Nane Kratzke" userId="971be13ff4ee5ef6" providerId="LiveId" clId="{6E02379A-65E6-7846-A8B0-74F70D2C654C}" dt="2020-08-20T11:58:00.458" v="1805" actId="1076"/>
          <ac:spMkLst>
            <pc:docMk/>
            <pc:sldMk cId="652253263" sldId="322"/>
            <ac:spMk id="11" creationId="{C6BD1248-3833-E14E-927B-9C9E48C707FD}"/>
          </ac:spMkLst>
        </pc:spChg>
        <pc:grpChg chg="mod">
          <ac:chgData name="Nane Kratzke" userId="971be13ff4ee5ef6" providerId="LiveId" clId="{6E02379A-65E6-7846-A8B0-74F70D2C654C}" dt="2020-08-20T11:55:39.662" v="1617"/>
          <ac:grpSpMkLst>
            <pc:docMk/>
            <pc:sldMk cId="652253263" sldId="322"/>
            <ac:grpSpMk id="15" creationId="{D218F0D9-4EAC-824C-A37B-A766464746D1}"/>
          </ac:grpSpMkLst>
        </pc:grpChg>
        <pc:grpChg chg="mod">
          <ac:chgData name="Nane Kratzke" userId="971be13ff4ee5ef6" providerId="LiveId" clId="{6E02379A-65E6-7846-A8B0-74F70D2C654C}" dt="2020-08-20T11:58:00.458" v="1805" actId="1076"/>
          <ac:grpSpMkLst>
            <pc:docMk/>
            <pc:sldMk cId="652253263" sldId="322"/>
            <ac:grpSpMk id="18" creationId="{9733D50D-8EE3-4D46-AADC-7EBD69BF955E}"/>
          </ac:grpSpMkLst>
        </pc:grpChg>
        <pc:picChg chg="add mod">
          <ac:chgData name="Nane Kratzke" userId="971be13ff4ee5ef6" providerId="LiveId" clId="{6E02379A-65E6-7846-A8B0-74F70D2C654C}" dt="2020-09-01T15:17:00.269" v="9729" actId="14861"/>
          <ac:picMkLst>
            <pc:docMk/>
            <pc:sldMk cId="652253263" sldId="322"/>
            <ac:picMk id="6" creationId="{FF639DA9-F5D6-644E-BBE7-2538EE88DF93}"/>
          </ac:picMkLst>
        </pc:picChg>
        <pc:picChg chg="add del mod">
          <ac:chgData name="Nane Kratzke" userId="971be13ff4ee5ef6" providerId="LiveId" clId="{6E02379A-65E6-7846-A8B0-74F70D2C654C}" dt="2020-08-20T10:44:28.286" v="1527" actId="478"/>
          <ac:picMkLst>
            <pc:docMk/>
            <pc:sldMk cId="652253263" sldId="322"/>
            <ac:picMk id="1025" creationId="{6E4E5BCB-102B-C742-9BAF-8EF021F9FD93}"/>
          </ac:picMkLst>
        </pc:picChg>
        <pc:picChg chg="add del mod">
          <ac:chgData name="Nane Kratzke" userId="971be13ff4ee5ef6" providerId="LiveId" clId="{6E02379A-65E6-7846-A8B0-74F70D2C654C}" dt="2020-08-20T10:44:28.286" v="1527" actId="478"/>
          <ac:picMkLst>
            <pc:docMk/>
            <pc:sldMk cId="652253263" sldId="322"/>
            <ac:picMk id="1026" creationId="{E248C3F6-EACD-1048-B9D5-A815831AE278}"/>
          </ac:picMkLst>
        </pc:picChg>
        <pc:picChg chg="add del mod">
          <ac:chgData name="Nane Kratzke" userId="971be13ff4ee5ef6" providerId="LiveId" clId="{6E02379A-65E6-7846-A8B0-74F70D2C654C}" dt="2020-08-20T10:44:28.286" v="1527" actId="478"/>
          <ac:picMkLst>
            <pc:docMk/>
            <pc:sldMk cId="652253263" sldId="322"/>
            <ac:picMk id="1027" creationId="{AAFA3B45-59AD-AF44-B0A6-D1AFB55B86AA}"/>
          </ac:picMkLst>
        </pc:picChg>
        <pc:inkChg chg="add del">
          <ac:chgData name="Nane Kratzke" userId="971be13ff4ee5ef6" providerId="LiveId" clId="{6E02379A-65E6-7846-A8B0-74F70D2C654C}" dt="2020-08-20T11:55:26.620" v="1609" actId="9405"/>
          <ac:inkMkLst>
            <pc:docMk/>
            <pc:sldMk cId="652253263" sldId="322"/>
            <ac:inkMk id="7" creationId="{1BE85855-5B77-4449-8693-512A5BF25106}"/>
          </ac:inkMkLst>
        </pc:inkChg>
        <pc:inkChg chg="add mod">
          <ac:chgData name="Nane Kratzke" userId="971be13ff4ee5ef6" providerId="LiveId" clId="{6E02379A-65E6-7846-A8B0-74F70D2C654C}" dt="2020-08-20T11:58:00.458" v="1805" actId="1076"/>
          <ac:inkMkLst>
            <pc:docMk/>
            <pc:sldMk cId="652253263" sldId="322"/>
            <ac:inkMk id="8" creationId="{567C49FA-091E-EA4B-A181-3CD57C79C81C}"/>
          </ac:inkMkLst>
        </pc:inkChg>
        <pc:inkChg chg="add mod">
          <ac:chgData name="Nane Kratzke" userId="971be13ff4ee5ef6" providerId="LiveId" clId="{6E02379A-65E6-7846-A8B0-74F70D2C654C}" dt="2020-08-20T11:58:00.458" v="1805" actId="1076"/>
          <ac:inkMkLst>
            <pc:docMk/>
            <pc:sldMk cId="652253263" sldId="322"/>
            <ac:inkMk id="9" creationId="{4FF0144E-99AB-F94E-989F-000285652802}"/>
          </ac:inkMkLst>
        </pc:inkChg>
        <pc:inkChg chg="add mod">
          <ac:chgData name="Nane Kratzke" userId="971be13ff4ee5ef6" providerId="LiveId" clId="{6E02379A-65E6-7846-A8B0-74F70D2C654C}" dt="2020-08-20T11:58:10.187" v="1807" actId="1076"/>
          <ac:inkMkLst>
            <pc:docMk/>
            <pc:sldMk cId="652253263" sldId="322"/>
            <ac:inkMk id="12" creationId="{0BEEA944-9926-584A-B1D0-E1D62283E9C6}"/>
          </ac:inkMkLst>
        </pc:inkChg>
        <pc:inkChg chg="add del mod">
          <ac:chgData name="Nane Kratzke" userId="971be13ff4ee5ef6" providerId="LiveId" clId="{6E02379A-65E6-7846-A8B0-74F70D2C654C}" dt="2020-08-20T11:58:05.999" v="1806" actId="478"/>
          <ac:inkMkLst>
            <pc:docMk/>
            <pc:sldMk cId="652253263" sldId="322"/>
            <ac:inkMk id="13" creationId="{8E1F3B9F-1E3E-ED4E-9493-37B8B857C07C}"/>
          </ac:inkMkLst>
        </pc:inkChg>
        <pc:inkChg chg="add del">
          <ac:chgData name="Nane Kratzke" userId="971be13ff4ee5ef6" providerId="LiveId" clId="{6E02379A-65E6-7846-A8B0-74F70D2C654C}" dt="2020-08-20T11:55:39.662" v="1617"/>
          <ac:inkMkLst>
            <pc:docMk/>
            <pc:sldMk cId="652253263" sldId="322"/>
            <ac:inkMk id="14" creationId="{24B61880-1324-1C4C-9E7D-0FDE105C6F6F}"/>
          </ac:inkMkLst>
        </pc:inkChg>
        <pc:inkChg chg="add mod">
          <ac:chgData name="Nane Kratzke" userId="971be13ff4ee5ef6" providerId="LiveId" clId="{6E02379A-65E6-7846-A8B0-74F70D2C654C}" dt="2020-08-20T11:55:44.539" v="1620"/>
          <ac:inkMkLst>
            <pc:docMk/>
            <pc:sldMk cId="652253263" sldId="322"/>
            <ac:inkMk id="16" creationId="{0595A601-E84F-BB44-AD86-2C6FD445688E}"/>
          </ac:inkMkLst>
        </pc:inkChg>
        <pc:inkChg chg="add mod">
          <ac:chgData name="Nane Kratzke" userId="971be13ff4ee5ef6" providerId="LiveId" clId="{6E02379A-65E6-7846-A8B0-74F70D2C654C}" dt="2020-08-20T11:55:44.539" v="1620"/>
          <ac:inkMkLst>
            <pc:docMk/>
            <pc:sldMk cId="652253263" sldId="322"/>
            <ac:inkMk id="17" creationId="{7303ED65-F0D7-C341-9231-26DED3A0EF5B}"/>
          </ac:inkMkLst>
        </pc:inkChg>
        <pc:inkChg chg="add mod">
          <ac:chgData name="Nane Kratzke" userId="971be13ff4ee5ef6" providerId="LiveId" clId="{6E02379A-65E6-7846-A8B0-74F70D2C654C}" dt="2020-08-20T11:58:00.458" v="1805" actId="1076"/>
          <ac:inkMkLst>
            <pc:docMk/>
            <pc:sldMk cId="652253263" sldId="322"/>
            <ac:inkMk id="19" creationId="{09395065-AB6C-3845-AC97-D936D057F7A1}"/>
          </ac:inkMkLst>
        </pc:inkChg>
      </pc:sldChg>
      <pc:sldChg chg="addSp delSp modSp add mod">
        <pc:chgData name="Nane Kratzke" userId="971be13ff4ee5ef6" providerId="LiveId" clId="{6E02379A-65E6-7846-A8B0-74F70D2C654C}" dt="2020-09-01T14:29:37.024" v="8709" actId="14100"/>
        <pc:sldMkLst>
          <pc:docMk/>
          <pc:sldMk cId="704272100" sldId="323"/>
        </pc:sldMkLst>
        <pc:spChg chg="mod">
          <ac:chgData name="Nane Kratzke" userId="971be13ff4ee5ef6" providerId="LiveId" clId="{6E02379A-65E6-7846-A8B0-74F70D2C654C}" dt="2020-08-31T12:15:05.922" v="2657" actId="20577"/>
          <ac:spMkLst>
            <pc:docMk/>
            <pc:sldMk cId="704272100" sldId="323"/>
            <ac:spMk id="2" creationId="{6D39A0F7-5B8F-5047-AD5F-FC2C4F71D320}"/>
          </ac:spMkLst>
        </pc:spChg>
        <pc:spChg chg="del mod">
          <ac:chgData name="Nane Kratzke" userId="971be13ff4ee5ef6" providerId="LiveId" clId="{6E02379A-65E6-7846-A8B0-74F70D2C654C}" dt="2020-08-31T12:16:54.736" v="2727" actId="12084"/>
          <ac:spMkLst>
            <pc:docMk/>
            <pc:sldMk cId="704272100" sldId="323"/>
            <ac:spMk id="4" creationId="{B3CC16A7-B1BC-D34F-8B1F-C71C4C4AE311}"/>
          </ac:spMkLst>
        </pc:spChg>
        <pc:spChg chg="del">
          <ac:chgData name="Nane Kratzke" userId="971be13ff4ee5ef6" providerId="LiveId" clId="{6E02379A-65E6-7846-A8B0-74F70D2C654C}" dt="2020-08-31T12:16:27.150" v="2718" actId="478"/>
          <ac:spMkLst>
            <pc:docMk/>
            <pc:sldMk cId="704272100" sldId="323"/>
            <ac:spMk id="5" creationId="{E2F665D5-1E31-C14B-A93D-6767BF4BBA59}"/>
          </ac:spMkLst>
        </pc:spChg>
        <pc:spChg chg="add mod">
          <ac:chgData name="Nane Kratzke" userId="971be13ff4ee5ef6" providerId="LiveId" clId="{6E02379A-65E6-7846-A8B0-74F70D2C654C}" dt="2020-09-01T14:29:37.024" v="8709" actId="14100"/>
          <ac:spMkLst>
            <pc:docMk/>
            <pc:sldMk cId="704272100" sldId="323"/>
            <ac:spMk id="8" creationId="{0C508602-457E-2C4E-A9AC-85A3D0BD58E5}"/>
          </ac:spMkLst>
        </pc:spChg>
        <pc:graphicFrameChg chg="add del mod">
          <ac:chgData name="Nane Kratzke" userId="971be13ff4ee5ef6" providerId="LiveId" clId="{6E02379A-65E6-7846-A8B0-74F70D2C654C}" dt="2020-08-31T12:18:25.901" v="2737" actId="478"/>
          <ac:graphicFrameMkLst>
            <pc:docMk/>
            <pc:sldMk cId="704272100" sldId="323"/>
            <ac:graphicFrameMk id="6" creationId="{C7C2D3C3-2E69-1E49-936A-CC8F05C6CB0A}"/>
          </ac:graphicFrameMkLst>
        </pc:graphicFrameChg>
        <pc:picChg chg="add del mod">
          <ac:chgData name="Nane Kratzke" userId="971be13ff4ee5ef6" providerId="LiveId" clId="{6E02379A-65E6-7846-A8B0-74F70D2C654C}" dt="2020-08-31T13:14:34.531" v="3688" actId="478"/>
          <ac:picMkLst>
            <pc:docMk/>
            <pc:sldMk cId="704272100" sldId="323"/>
            <ac:picMk id="9" creationId="{2A873E2B-420F-5142-8187-7AEA8D78DCDE}"/>
          </ac:picMkLst>
        </pc:picChg>
      </pc:sldChg>
      <pc:sldChg chg="addSp delSp modSp add mod modClrScheme chgLayout">
        <pc:chgData name="Nane Kratzke" userId="971be13ff4ee5ef6" providerId="LiveId" clId="{6E02379A-65E6-7846-A8B0-74F70D2C654C}" dt="2020-08-31T13:50:38.080" v="4964" actId="20577"/>
        <pc:sldMkLst>
          <pc:docMk/>
          <pc:sldMk cId="1382654535" sldId="324"/>
        </pc:sldMkLst>
        <pc:spChg chg="mod ord">
          <ac:chgData name="Nane Kratzke" userId="971be13ff4ee5ef6" providerId="LiveId" clId="{6E02379A-65E6-7846-A8B0-74F70D2C654C}" dt="2020-08-31T12:30:04.004" v="2864" actId="700"/>
          <ac:spMkLst>
            <pc:docMk/>
            <pc:sldMk cId="1382654535" sldId="324"/>
            <ac:spMk id="2" creationId="{2D367417-FEC9-FE43-A60B-FAABE46BCD70}"/>
          </ac:spMkLst>
        </pc:spChg>
        <pc:spChg chg="mod ord">
          <ac:chgData name="Nane Kratzke" userId="971be13ff4ee5ef6" providerId="LiveId" clId="{6E02379A-65E6-7846-A8B0-74F70D2C654C}" dt="2020-08-31T12:30:04.004" v="2864" actId="700"/>
          <ac:spMkLst>
            <pc:docMk/>
            <pc:sldMk cId="1382654535" sldId="324"/>
            <ac:spMk id="3" creationId="{DC43308B-E170-2545-8E99-88CA394D8197}"/>
          </ac:spMkLst>
        </pc:spChg>
        <pc:spChg chg="mod ord">
          <ac:chgData name="Nane Kratzke" userId="971be13ff4ee5ef6" providerId="LiveId" clId="{6E02379A-65E6-7846-A8B0-74F70D2C654C}" dt="2020-08-31T13:08:06.511" v="3631" actId="2711"/>
          <ac:spMkLst>
            <pc:docMk/>
            <pc:sldMk cId="1382654535" sldId="324"/>
            <ac:spMk id="4" creationId="{5B6FA308-D887-8045-8045-0936ABCD86C5}"/>
          </ac:spMkLst>
        </pc:spChg>
        <pc:spChg chg="del mod ord">
          <ac:chgData name="Nane Kratzke" userId="971be13ff4ee5ef6" providerId="LiveId" clId="{6E02379A-65E6-7846-A8B0-74F70D2C654C}" dt="2020-08-31T12:32:41.601" v="2933" actId="478"/>
          <ac:spMkLst>
            <pc:docMk/>
            <pc:sldMk cId="1382654535" sldId="324"/>
            <ac:spMk id="5" creationId="{B056BCFF-B932-D34C-A077-F3A6A5F4FEBC}"/>
          </ac:spMkLst>
        </pc:spChg>
        <pc:spChg chg="add del mod ord">
          <ac:chgData name="Nane Kratzke" userId="971be13ff4ee5ef6" providerId="LiveId" clId="{6E02379A-65E6-7846-A8B0-74F70D2C654C}" dt="2020-08-31T12:30:17.882" v="2902" actId="478"/>
          <ac:spMkLst>
            <pc:docMk/>
            <pc:sldMk cId="1382654535" sldId="324"/>
            <ac:spMk id="6" creationId="{C6C4AEED-26B3-8047-A0BB-AC5A6D56ED10}"/>
          </ac:spMkLst>
        </pc:spChg>
        <pc:spChg chg="add mod ord">
          <ac:chgData name="Nane Kratzke" userId="971be13ff4ee5ef6" providerId="LiveId" clId="{6E02379A-65E6-7846-A8B0-74F70D2C654C}" dt="2020-08-31T13:50:38.080" v="4964" actId="20577"/>
          <ac:spMkLst>
            <pc:docMk/>
            <pc:sldMk cId="1382654535" sldId="324"/>
            <ac:spMk id="7" creationId="{CE040280-BD25-104A-B484-08B8A3F8AC02}"/>
          </ac:spMkLst>
        </pc:spChg>
        <pc:spChg chg="add del mod">
          <ac:chgData name="Nane Kratzke" userId="971be13ff4ee5ef6" providerId="LiveId" clId="{6E02379A-65E6-7846-A8B0-74F70D2C654C}" dt="2020-08-31T12:32:44.630" v="2934" actId="478"/>
          <ac:spMkLst>
            <pc:docMk/>
            <pc:sldMk cId="1382654535" sldId="324"/>
            <ac:spMk id="9" creationId="{37BF50B8-3DD8-7542-9881-27C1F6A38831}"/>
          </ac:spMkLst>
        </pc:spChg>
        <pc:spChg chg="add mod">
          <ac:chgData name="Nane Kratzke" userId="971be13ff4ee5ef6" providerId="LiveId" clId="{6E02379A-65E6-7846-A8B0-74F70D2C654C}" dt="2020-08-31T12:45:05.219" v="3071" actId="207"/>
          <ac:spMkLst>
            <pc:docMk/>
            <pc:sldMk cId="1382654535" sldId="324"/>
            <ac:spMk id="10" creationId="{48F980F8-21C0-864B-AA87-26318AE74A10}"/>
          </ac:spMkLst>
        </pc:spChg>
        <pc:spChg chg="add mod">
          <ac:chgData name="Nane Kratzke" userId="971be13ff4ee5ef6" providerId="LiveId" clId="{6E02379A-65E6-7846-A8B0-74F70D2C654C}" dt="2020-08-31T12:35:55.486" v="2970" actId="404"/>
          <ac:spMkLst>
            <pc:docMk/>
            <pc:sldMk cId="1382654535" sldId="324"/>
            <ac:spMk id="11" creationId="{6DA6535A-72A9-7F4D-85EF-B856BCF8CBDC}"/>
          </ac:spMkLst>
        </pc:spChg>
        <pc:picChg chg="add mod">
          <ac:chgData name="Nane Kratzke" userId="971be13ff4ee5ef6" providerId="LiveId" clId="{6E02379A-65E6-7846-A8B0-74F70D2C654C}" dt="2020-08-31T12:41:48.205" v="3032" actId="1076"/>
          <ac:picMkLst>
            <pc:docMk/>
            <pc:sldMk cId="1382654535" sldId="324"/>
            <ac:picMk id="1026" creationId="{1E819071-8491-5F49-AC41-870892E4CBE9}"/>
          </ac:picMkLst>
        </pc:picChg>
      </pc:sldChg>
      <pc:sldChg chg="addSp delSp modSp add mod">
        <pc:chgData name="Nane Kratzke" userId="971be13ff4ee5ef6" providerId="LiveId" clId="{6E02379A-65E6-7846-A8B0-74F70D2C654C}" dt="2020-08-31T14:00:03.532" v="5067" actId="465"/>
        <pc:sldMkLst>
          <pc:docMk/>
          <pc:sldMk cId="297258072" sldId="325"/>
        </pc:sldMkLst>
        <pc:spChg chg="del">
          <ac:chgData name="Nane Kratzke" userId="971be13ff4ee5ef6" providerId="LiveId" clId="{6E02379A-65E6-7846-A8B0-74F70D2C654C}" dt="2020-08-31T12:36:29.936" v="2996" actId="478"/>
          <ac:spMkLst>
            <pc:docMk/>
            <pc:sldMk cId="297258072" sldId="325"/>
            <ac:spMk id="4" creationId="{5B6FA308-D887-8045-8045-0936ABCD86C5}"/>
          </ac:spMkLst>
        </pc:spChg>
        <pc:spChg chg="mod">
          <ac:chgData name="Nane Kratzke" userId="971be13ff4ee5ef6" providerId="LiveId" clId="{6E02379A-65E6-7846-A8B0-74F70D2C654C}" dt="2020-08-31T13:59:31.671" v="5064" actId="14100"/>
          <ac:spMkLst>
            <pc:docMk/>
            <pc:sldMk cId="297258072" sldId="325"/>
            <ac:spMk id="5" creationId="{B056BCFF-B932-D34C-A077-F3A6A5F4FEBC}"/>
          </ac:spMkLst>
        </pc:spChg>
        <pc:spChg chg="mod">
          <ac:chgData name="Nane Kratzke" userId="971be13ff4ee5ef6" providerId="LiveId" clId="{6E02379A-65E6-7846-A8B0-74F70D2C654C}" dt="2020-08-31T12:36:27.190" v="2995" actId="20577"/>
          <ac:spMkLst>
            <pc:docMk/>
            <pc:sldMk cId="297258072" sldId="325"/>
            <ac:spMk id="7" creationId="{CE040280-BD25-104A-B484-08B8A3F8AC02}"/>
          </ac:spMkLst>
        </pc:spChg>
        <pc:spChg chg="add del mod">
          <ac:chgData name="Nane Kratzke" userId="971be13ff4ee5ef6" providerId="LiveId" clId="{6E02379A-65E6-7846-A8B0-74F70D2C654C}" dt="2020-08-31T12:36:32.680" v="2997" actId="478"/>
          <ac:spMkLst>
            <pc:docMk/>
            <pc:sldMk cId="297258072" sldId="325"/>
            <ac:spMk id="8" creationId="{CD0405A5-0664-9642-A3DE-C13F4BD3ABAE}"/>
          </ac:spMkLst>
        </pc:spChg>
        <pc:spChg chg="add mod">
          <ac:chgData name="Nane Kratzke" userId="971be13ff4ee5ef6" providerId="LiveId" clId="{6E02379A-65E6-7846-A8B0-74F70D2C654C}" dt="2020-08-31T13:59:29.050" v="5063" actId="14100"/>
          <ac:spMkLst>
            <pc:docMk/>
            <pc:sldMk cId="297258072" sldId="325"/>
            <ac:spMk id="13" creationId="{C27BA697-3B8C-1A4C-8C87-9C9C77E86139}"/>
          </ac:spMkLst>
        </pc:spChg>
        <pc:spChg chg="add mod">
          <ac:chgData name="Nane Kratzke" userId="971be13ff4ee5ef6" providerId="LiveId" clId="{6E02379A-65E6-7846-A8B0-74F70D2C654C}" dt="2020-08-31T13:59:14.256" v="5060" actId="14100"/>
          <ac:spMkLst>
            <pc:docMk/>
            <pc:sldMk cId="297258072" sldId="325"/>
            <ac:spMk id="14" creationId="{372D26F1-7C39-4A44-B057-8C7811E4058C}"/>
          </ac:spMkLst>
        </pc:spChg>
        <pc:spChg chg="add del mod">
          <ac:chgData name="Nane Kratzke" userId="971be13ff4ee5ef6" providerId="LiveId" clId="{6E02379A-65E6-7846-A8B0-74F70D2C654C}" dt="2020-08-31T13:53:19.080" v="4996" actId="478"/>
          <ac:spMkLst>
            <pc:docMk/>
            <pc:sldMk cId="297258072" sldId="325"/>
            <ac:spMk id="15" creationId="{800AFA69-8E79-2F42-91E9-95398C2CE2F8}"/>
          </ac:spMkLst>
        </pc:spChg>
        <pc:spChg chg="add mod">
          <ac:chgData name="Nane Kratzke" userId="971be13ff4ee5ef6" providerId="LiveId" clId="{6E02379A-65E6-7846-A8B0-74F70D2C654C}" dt="2020-08-31T13:59:35.327" v="5065" actId="14100"/>
          <ac:spMkLst>
            <pc:docMk/>
            <pc:sldMk cId="297258072" sldId="325"/>
            <ac:spMk id="16" creationId="{37E88BB8-FC48-5D48-9729-96C345F6A71B}"/>
          </ac:spMkLst>
        </pc:spChg>
        <pc:spChg chg="add mod">
          <ac:chgData name="Nane Kratzke" userId="971be13ff4ee5ef6" providerId="LiveId" clId="{6E02379A-65E6-7846-A8B0-74F70D2C654C}" dt="2020-08-31T13:59:21.715" v="5062" actId="14100"/>
          <ac:spMkLst>
            <pc:docMk/>
            <pc:sldMk cId="297258072" sldId="325"/>
            <ac:spMk id="17" creationId="{617D231B-FAD2-DC4F-AE05-6A171360C63D}"/>
          </ac:spMkLst>
        </pc:spChg>
        <pc:picChg chg="add del mod">
          <ac:chgData name="Nane Kratzke" userId="971be13ff4ee5ef6" providerId="LiveId" clId="{6E02379A-65E6-7846-A8B0-74F70D2C654C}" dt="2020-08-31T13:20:14.214" v="3691" actId="478"/>
          <ac:picMkLst>
            <pc:docMk/>
            <pc:sldMk cId="297258072" sldId="325"/>
            <ac:picMk id="2050" creationId="{86ECC478-BB43-EE4D-83AC-159EF8DFCD57}"/>
          </ac:picMkLst>
        </pc:picChg>
        <pc:picChg chg="add mod">
          <ac:chgData name="Nane Kratzke" userId="971be13ff4ee5ef6" providerId="LiveId" clId="{6E02379A-65E6-7846-A8B0-74F70D2C654C}" dt="2020-08-31T14:00:03.532" v="5067" actId="465"/>
          <ac:picMkLst>
            <pc:docMk/>
            <pc:sldMk cId="297258072" sldId="325"/>
            <ac:picMk id="2052" creationId="{227988AE-9BA3-FE44-AC01-00700C24C38B}"/>
          </ac:picMkLst>
        </pc:picChg>
        <pc:picChg chg="add mod">
          <ac:chgData name="Nane Kratzke" userId="971be13ff4ee5ef6" providerId="LiveId" clId="{6E02379A-65E6-7846-A8B0-74F70D2C654C}" dt="2020-08-31T14:00:03.532" v="5067" actId="465"/>
          <ac:picMkLst>
            <pc:docMk/>
            <pc:sldMk cId="297258072" sldId="325"/>
            <ac:picMk id="2054" creationId="{1821EC21-69A0-E648-A79E-48BF6E9AC3C4}"/>
          </ac:picMkLst>
        </pc:picChg>
        <pc:picChg chg="add mod">
          <ac:chgData name="Nane Kratzke" userId="971be13ff4ee5ef6" providerId="LiveId" clId="{6E02379A-65E6-7846-A8B0-74F70D2C654C}" dt="2020-08-31T14:00:03.532" v="5067" actId="465"/>
          <ac:picMkLst>
            <pc:docMk/>
            <pc:sldMk cId="297258072" sldId="325"/>
            <ac:picMk id="2056" creationId="{4E76AFCE-2833-BB48-8043-D8F63F2B44AD}"/>
          </ac:picMkLst>
        </pc:picChg>
      </pc:sldChg>
      <pc:sldChg chg="addSp modSp add mod">
        <pc:chgData name="Nane Kratzke" userId="971be13ff4ee5ef6" providerId="LiveId" clId="{6E02379A-65E6-7846-A8B0-74F70D2C654C}" dt="2020-08-31T13:10:04.444" v="3637" actId="2711"/>
        <pc:sldMkLst>
          <pc:docMk/>
          <pc:sldMk cId="4091772455" sldId="326"/>
        </pc:sldMkLst>
        <pc:spChg chg="mod">
          <ac:chgData name="Nane Kratzke" userId="971be13ff4ee5ef6" providerId="LiveId" clId="{6E02379A-65E6-7846-A8B0-74F70D2C654C}" dt="2020-08-31T13:10:04.444" v="3637" actId="2711"/>
          <ac:spMkLst>
            <pc:docMk/>
            <pc:sldMk cId="4091772455" sldId="326"/>
            <ac:spMk id="5" creationId="{B056BCFF-B932-D34C-A077-F3A6A5F4FEBC}"/>
          </ac:spMkLst>
        </pc:spChg>
        <pc:spChg chg="add mod">
          <ac:chgData name="Nane Kratzke" userId="971be13ff4ee5ef6" providerId="LiveId" clId="{6E02379A-65E6-7846-A8B0-74F70D2C654C}" dt="2020-08-31T12:49:48.631" v="3145" actId="20577"/>
          <ac:spMkLst>
            <pc:docMk/>
            <pc:sldMk cId="4091772455" sldId="326"/>
            <ac:spMk id="6" creationId="{4DD2CF15-0FF0-CA42-BE06-7C129216021A}"/>
          </ac:spMkLst>
        </pc:spChg>
        <pc:spChg chg="mod">
          <ac:chgData name="Nane Kratzke" userId="971be13ff4ee5ef6" providerId="LiveId" clId="{6E02379A-65E6-7846-A8B0-74F70D2C654C}" dt="2020-08-31T12:45:37.216" v="3086" actId="20577"/>
          <ac:spMkLst>
            <pc:docMk/>
            <pc:sldMk cId="4091772455" sldId="326"/>
            <ac:spMk id="7" creationId="{CE040280-BD25-104A-B484-08B8A3F8AC02}"/>
          </ac:spMkLst>
        </pc:spChg>
        <pc:spChg chg="add mod">
          <ac:chgData name="Nane Kratzke" userId="971be13ff4ee5ef6" providerId="LiveId" clId="{6E02379A-65E6-7846-A8B0-74F70D2C654C}" dt="2020-08-31T12:50:49.923" v="3153"/>
          <ac:spMkLst>
            <pc:docMk/>
            <pc:sldMk cId="4091772455" sldId="326"/>
            <ac:spMk id="8" creationId="{15773A2F-E1DF-2243-B7E0-79C189A34104}"/>
          </ac:spMkLst>
        </pc:spChg>
      </pc:sldChg>
      <pc:sldChg chg="addSp delSp modSp add mod">
        <pc:chgData name="Nane Kratzke" userId="971be13ff4ee5ef6" providerId="LiveId" clId="{6E02379A-65E6-7846-A8B0-74F70D2C654C}" dt="2020-09-01T13:54:01.199" v="7195"/>
        <pc:sldMkLst>
          <pc:docMk/>
          <pc:sldMk cId="3937656573" sldId="327"/>
        </pc:sldMkLst>
        <pc:spChg chg="mod">
          <ac:chgData name="Nane Kratzke" userId="971be13ff4ee5ef6" providerId="LiveId" clId="{6E02379A-65E6-7846-A8B0-74F70D2C654C}" dt="2020-08-31T12:57:22.414" v="3195" actId="207"/>
          <ac:spMkLst>
            <pc:docMk/>
            <pc:sldMk cId="3937656573" sldId="327"/>
            <ac:spMk id="5" creationId="{B056BCFF-B932-D34C-A077-F3A6A5F4FEBC}"/>
          </ac:spMkLst>
        </pc:spChg>
        <pc:spChg chg="del">
          <ac:chgData name="Nane Kratzke" userId="971be13ff4ee5ef6" providerId="LiveId" clId="{6E02379A-65E6-7846-A8B0-74F70D2C654C}" dt="2020-08-31T12:55:02.264" v="3173" actId="478"/>
          <ac:spMkLst>
            <pc:docMk/>
            <pc:sldMk cId="3937656573" sldId="327"/>
            <ac:spMk id="6" creationId="{4DD2CF15-0FF0-CA42-BE06-7C129216021A}"/>
          </ac:spMkLst>
        </pc:spChg>
        <pc:spChg chg="mod">
          <ac:chgData name="Nane Kratzke" userId="971be13ff4ee5ef6" providerId="LiveId" clId="{6E02379A-65E6-7846-A8B0-74F70D2C654C}" dt="2020-08-31T12:54:13.744" v="3165" actId="20577"/>
          <ac:spMkLst>
            <pc:docMk/>
            <pc:sldMk cId="3937656573" sldId="327"/>
            <ac:spMk id="7" creationId="{CE040280-BD25-104A-B484-08B8A3F8AC02}"/>
          </ac:spMkLst>
        </pc:spChg>
        <pc:spChg chg="del">
          <ac:chgData name="Nane Kratzke" userId="971be13ff4ee5ef6" providerId="LiveId" clId="{6E02379A-65E6-7846-A8B0-74F70D2C654C}" dt="2020-08-31T12:55:15.292" v="3176" actId="478"/>
          <ac:spMkLst>
            <pc:docMk/>
            <pc:sldMk cId="3937656573" sldId="327"/>
            <ac:spMk id="8" creationId="{15773A2F-E1DF-2243-B7E0-79C189A34104}"/>
          </ac:spMkLst>
        </pc:spChg>
        <pc:spChg chg="add mod">
          <ac:chgData name="Nane Kratzke" userId="971be13ff4ee5ef6" providerId="LiveId" clId="{6E02379A-65E6-7846-A8B0-74F70D2C654C}" dt="2020-08-31T12:57:28.199" v="3196" actId="207"/>
          <ac:spMkLst>
            <pc:docMk/>
            <pc:sldMk cId="3937656573" sldId="327"/>
            <ac:spMk id="9" creationId="{911177EA-5537-1649-ACA2-DDFBEFC7ADB8}"/>
          </ac:spMkLst>
        </pc:spChg>
        <pc:spChg chg="add mod">
          <ac:chgData name="Nane Kratzke" userId="971be13ff4ee5ef6" providerId="LiveId" clId="{6E02379A-65E6-7846-A8B0-74F70D2C654C}" dt="2020-08-31T12:58:03.044" v="3205" actId="207"/>
          <ac:spMkLst>
            <pc:docMk/>
            <pc:sldMk cId="3937656573" sldId="327"/>
            <ac:spMk id="10" creationId="{86857731-C6C8-F44D-A5B0-DEED284CAC03}"/>
          </ac:spMkLst>
        </pc:spChg>
        <pc:spChg chg="add mod">
          <ac:chgData name="Nane Kratzke" userId="971be13ff4ee5ef6" providerId="LiveId" clId="{6E02379A-65E6-7846-A8B0-74F70D2C654C}" dt="2020-08-31T12:59:16.763" v="3214" actId="108"/>
          <ac:spMkLst>
            <pc:docMk/>
            <pc:sldMk cId="3937656573" sldId="327"/>
            <ac:spMk id="11" creationId="{6CA13893-8F47-594C-8021-1006A7DAF103}"/>
          </ac:spMkLst>
        </pc:spChg>
        <pc:spChg chg="add mod">
          <ac:chgData name="Nane Kratzke" userId="971be13ff4ee5ef6" providerId="LiveId" clId="{6E02379A-65E6-7846-A8B0-74F70D2C654C}" dt="2020-08-31T13:03:23.716" v="3559" actId="20577"/>
          <ac:spMkLst>
            <pc:docMk/>
            <pc:sldMk cId="3937656573" sldId="327"/>
            <ac:spMk id="12" creationId="{915975F7-A6A3-274E-9058-E208D8E949E7}"/>
          </ac:spMkLst>
        </pc:spChg>
        <pc:picChg chg="add del">
          <ac:chgData name="Nane Kratzke" userId="971be13ff4ee5ef6" providerId="LiveId" clId="{6E02379A-65E6-7846-A8B0-74F70D2C654C}" dt="2020-09-01T13:54:01.199" v="7195"/>
          <ac:picMkLst>
            <pc:docMk/>
            <pc:sldMk cId="3937656573" sldId="327"/>
            <ac:picMk id="4097" creationId="{7A40F74E-D58E-3C44-9E83-8F78B1058603}"/>
          </ac:picMkLst>
        </pc:picChg>
      </pc:sldChg>
      <pc:sldChg chg="addSp delSp modSp add del mod modClrScheme chgLayout">
        <pc:chgData name="Nane Kratzke" userId="971be13ff4ee5ef6" providerId="LiveId" clId="{6E02379A-65E6-7846-A8B0-74F70D2C654C}" dt="2020-09-01T13:30:43.189" v="6583" actId="2696"/>
        <pc:sldMkLst>
          <pc:docMk/>
          <pc:sldMk cId="3762710950" sldId="328"/>
        </pc:sldMkLst>
        <pc:spChg chg="del mod ord">
          <ac:chgData name="Nane Kratzke" userId="971be13ff4ee5ef6" providerId="LiveId" clId="{6E02379A-65E6-7846-A8B0-74F70D2C654C}" dt="2020-09-01T13:18:30.283" v="6032" actId="700"/>
          <ac:spMkLst>
            <pc:docMk/>
            <pc:sldMk cId="3762710950" sldId="328"/>
            <ac:spMk id="2" creationId="{FE1EB5D1-4D5B-3A44-B203-6A8111C917A7}"/>
          </ac:spMkLst>
        </pc:spChg>
        <pc:spChg chg="mod ord">
          <ac:chgData name="Nane Kratzke" userId="971be13ff4ee5ef6" providerId="LiveId" clId="{6E02379A-65E6-7846-A8B0-74F70D2C654C}" dt="2020-09-01T13:18:30.283" v="6032" actId="700"/>
          <ac:spMkLst>
            <pc:docMk/>
            <pc:sldMk cId="3762710950" sldId="328"/>
            <ac:spMk id="3" creationId="{5903CAFB-C194-3744-B6A6-9D682AF5FAA0}"/>
          </ac:spMkLst>
        </pc:spChg>
        <pc:spChg chg="del">
          <ac:chgData name="Nane Kratzke" userId="971be13ff4ee5ef6" providerId="LiveId" clId="{6E02379A-65E6-7846-A8B0-74F70D2C654C}" dt="2020-09-01T13:17:40.783" v="6029"/>
          <ac:spMkLst>
            <pc:docMk/>
            <pc:sldMk cId="3762710950" sldId="328"/>
            <ac:spMk id="4" creationId="{82121E02-37AC-5041-ACC9-E1D0D03EECC4}"/>
          </ac:spMkLst>
        </pc:spChg>
        <pc:spChg chg="del mod ord">
          <ac:chgData name="Nane Kratzke" userId="971be13ff4ee5ef6" providerId="LiveId" clId="{6E02379A-65E6-7846-A8B0-74F70D2C654C}" dt="2020-09-01T13:18:30.283" v="6032" actId="700"/>
          <ac:spMkLst>
            <pc:docMk/>
            <pc:sldMk cId="3762710950" sldId="328"/>
            <ac:spMk id="5" creationId="{A05BAFD7-26A0-9546-8979-914A8B7B8137}"/>
          </ac:spMkLst>
        </pc:spChg>
        <pc:spChg chg="add mod ord">
          <ac:chgData name="Nane Kratzke" userId="971be13ff4ee5ef6" providerId="LiveId" clId="{6E02379A-65E6-7846-A8B0-74F70D2C654C}" dt="2020-09-01T13:18:30.283" v="6032" actId="700"/>
          <ac:spMkLst>
            <pc:docMk/>
            <pc:sldMk cId="3762710950" sldId="328"/>
            <ac:spMk id="6" creationId="{5E7C5C0E-6BB2-DE4A-9804-90A733D55571}"/>
          </ac:spMkLst>
        </pc:spChg>
        <pc:spChg chg="add mod ord">
          <ac:chgData name="Nane Kratzke" userId="971be13ff4ee5ef6" providerId="LiveId" clId="{6E02379A-65E6-7846-A8B0-74F70D2C654C}" dt="2020-09-01T13:18:30.283" v="6032" actId="700"/>
          <ac:spMkLst>
            <pc:docMk/>
            <pc:sldMk cId="3762710950" sldId="328"/>
            <ac:spMk id="7" creationId="{6B980524-6A48-964E-B1E6-5F9CFCBCD6D9}"/>
          </ac:spMkLst>
        </pc:spChg>
        <pc:spChg chg="add mod ord">
          <ac:chgData name="Nane Kratzke" userId="971be13ff4ee5ef6" providerId="LiveId" clId="{6E02379A-65E6-7846-A8B0-74F70D2C654C}" dt="2020-09-01T13:18:30.283" v="6032" actId="700"/>
          <ac:spMkLst>
            <pc:docMk/>
            <pc:sldMk cId="3762710950" sldId="328"/>
            <ac:spMk id="8" creationId="{ABFCABD1-1430-224E-BBFC-D0E3C9EC7A88}"/>
          </ac:spMkLst>
        </pc:spChg>
        <pc:spChg chg="add mod ord">
          <ac:chgData name="Nane Kratzke" userId="971be13ff4ee5ef6" providerId="LiveId" clId="{6E02379A-65E6-7846-A8B0-74F70D2C654C}" dt="2020-09-01T13:18:30.283" v="6032" actId="700"/>
          <ac:spMkLst>
            <pc:docMk/>
            <pc:sldMk cId="3762710950" sldId="328"/>
            <ac:spMk id="9" creationId="{C1C9BFCE-D88A-184C-BD6F-EE142CFEF612}"/>
          </ac:spMkLst>
        </pc:spChg>
        <pc:spChg chg="add mod ord">
          <ac:chgData name="Nane Kratzke" userId="971be13ff4ee5ef6" providerId="LiveId" clId="{6E02379A-65E6-7846-A8B0-74F70D2C654C}" dt="2020-09-01T13:18:30.283" v="6032" actId="700"/>
          <ac:spMkLst>
            <pc:docMk/>
            <pc:sldMk cId="3762710950" sldId="328"/>
            <ac:spMk id="10" creationId="{5FDB1D6C-8BE3-FC4D-B3E5-A39CDEB264EE}"/>
          </ac:spMkLst>
        </pc:spChg>
        <pc:picChg chg="add mod ord">
          <ac:chgData name="Nane Kratzke" userId="971be13ff4ee5ef6" providerId="LiveId" clId="{6E02379A-65E6-7846-A8B0-74F70D2C654C}" dt="2020-09-01T13:18:30.283" v="6032" actId="700"/>
          <ac:picMkLst>
            <pc:docMk/>
            <pc:sldMk cId="3762710950" sldId="328"/>
            <ac:picMk id="1025" creationId="{6CFE2E3E-80F5-F944-BF70-2A4C8A906F81}"/>
          </ac:picMkLst>
        </pc:picChg>
        <pc:picChg chg="add del">
          <ac:chgData name="Nane Kratzke" userId="971be13ff4ee5ef6" providerId="LiveId" clId="{6E02379A-65E6-7846-A8B0-74F70D2C654C}" dt="2020-09-01T13:18:24.375" v="6031"/>
          <ac:picMkLst>
            <pc:docMk/>
            <pc:sldMk cId="3762710950" sldId="328"/>
            <ac:picMk id="1026" creationId="{BE536038-61CB-9E4C-B8E2-FADB968E739E}"/>
          </ac:picMkLst>
        </pc:picChg>
        <pc:picChg chg="add del">
          <ac:chgData name="Nane Kratzke" userId="971be13ff4ee5ef6" providerId="LiveId" clId="{6E02379A-65E6-7846-A8B0-74F70D2C654C}" dt="2020-09-01T13:18:24.375" v="6031"/>
          <ac:picMkLst>
            <pc:docMk/>
            <pc:sldMk cId="3762710950" sldId="328"/>
            <ac:picMk id="1027" creationId="{DD6E03A3-E869-1E44-B62A-B583186A9A18}"/>
          </ac:picMkLst>
        </pc:picChg>
        <pc:picChg chg="add del">
          <ac:chgData name="Nane Kratzke" userId="971be13ff4ee5ef6" providerId="LiveId" clId="{6E02379A-65E6-7846-A8B0-74F70D2C654C}" dt="2020-09-01T13:18:24.375" v="6031"/>
          <ac:picMkLst>
            <pc:docMk/>
            <pc:sldMk cId="3762710950" sldId="328"/>
            <ac:picMk id="1028" creationId="{F1AAFE61-D3ED-994C-93E5-CA88E979BCB9}"/>
          </ac:picMkLst>
        </pc:picChg>
        <pc:picChg chg="add del">
          <ac:chgData name="Nane Kratzke" userId="971be13ff4ee5ef6" providerId="LiveId" clId="{6E02379A-65E6-7846-A8B0-74F70D2C654C}" dt="2020-09-01T13:18:24.375" v="6031"/>
          <ac:picMkLst>
            <pc:docMk/>
            <pc:sldMk cId="3762710950" sldId="328"/>
            <ac:picMk id="1029" creationId="{C2940BBD-DE82-A843-985C-B99E502980FA}"/>
          </ac:picMkLst>
        </pc:picChg>
        <pc:picChg chg="add del">
          <ac:chgData name="Nane Kratzke" userId="971be13ff4ee5ef6" providerId="LiveId" clId="{6E02379A-65E6-7846-A8B0-74F70D2C654C}" dt="2020-09-01T13:18:24.375" v="6031"/>
          <ac:picMkLst>
            <pc:docMk/>
            <pc:sldMk cId="3762710950" sldId="328"/>
            <ac:picMk id="1030" creationId="{B7EAAE50-5AC2-F448-B418-B383D58D6B87}"/>
          </ac:picMkLst>
        </pc:picChg>
      </pc:sldChg>
      <pc:sldChg chg="add del">
        <pc:chgData name="Nane Kratzke" userId="971be13ff4ee5ef6" providerId="LiveId" clId="{6E02379A-65E6-7846-A8B0-74F70D2C654C}" dt="2020-09-01T13:30:44.546" v="6584" actId="2696"/>
        <pc:sldMkLst>
          <pc:docMk/>
          <pc:sldMk cId="2800519413" sldId="329"/>
        </pc:sldMkLst>
      </pc:sldChg>
      <pc:sldChg chg="add del">
        <pc:chgData name="Nane Kratzke" userId="971be13ff4ee5ef6" providerId="LiveId" clId="{6E02379A-65E6-7846-A8B0-74F70D2C654C}" dt="2020-09-01T13:30:46.505" v="6585" actId="2696"/>
        <pc:sldMkLst>
          <pc:docMk/>
          <pc:sldMk cId="2643269181" sldId="330"/>
        </pc:sldMkLst>
      </pc:sldChg>
      <pc:sldChg chg="addSp delSp modSp add mod">
        <pc:chgData name="Nane Kratzke" userId="971be13ff4ee5ef6" providerId="LiveId" clId="{6E02379A-65E6-7846-A8B0-74F70D2C654C}" dt="2020-09-01T14:51:05.681" v="9437" actId="1076"/>
        <pc:sldMkLst>
          <pc:docMk/>
          <pc:sldMk cId="4019822181" sldId="331"/>
        </pc:sldMkLst>
        <pc:spChg chg="mod">
          <ac:chgData name="Nane Kratzke" userId="971be13ff4ee5ef6" providerId="LiveId" clId="{6E02379A-65E6-7846-A8B0-74F70D2C654C}" dt="2020-09-01T13:20:15.305" v="6061" actId="20577"/>
          <ac:spMkLst>
            <pc:docMk/>
            <pc:sldMk cId="4019822181" sldId="331"/>
            <ac:spMk id="2" creationId="{F9366F6E-4332-7A4D-97FE-621F855A3528}"/>
          </ac:spMkLst>
        </pc:spChg>
        <pc:spChg chg="mod">
          <ac:chgData name="Nane Kratzke" userId="971be13ff4ee5ef6" providerId="LiveId" clId="{6E02379A-65E6-7846-A8B0-74F70D2C654C}" dt="2020-09-01T13:20:42.079" v="6120" actId="20577"/>
          <ac:spMkLst>
            <pc:docMk/>
            <pc:sldMk cId="4019822181" sldId="331"/>
            <ac:spMk id="3" creationId="{98668916-FA56-B74E-AF37-CF4882FF235B}"/>
          </ac:spMkLst>
        </pc:spChg>
        <pc:spChg chg="del">
          <ac:chgData name="Nane Kratzke" userId="971be13ff4ee5ef6" providerId="LiveId" clId="{6E02379A-65E6-7846-A8B0-74F70D2C654C}" dt="2020-09-01T13:19:32.535" v="6040"/>
          <ac:spMkLst>
            <pc:docMk/>
            <pc:sldMk cId="4019822181" sldId="331"/>
            <ac:spMk id="4" creationId="{4DAEBFA9-DC5D-ED42-8AFF-43CE8F7C637E}"/>
          </ac:spMkLst>
        </pc:spChg>
        <pc:spChg chg="del">
          <ac:chgData name="Nane Kratzke" userId="971be13ff4ee5ef6" providerId="LiveId" clId="{6E02379A-65E6-7846-A8B0-74F70D2C654C}" dt="2020-09-01T13:19:35.828" v="6041" actId="478"/>
          <ac:spMkLst>
            <pc:docMk/>
            <pc:sldMk cId="4019822181" sldId="331"/>
            <ac:spMk id="5" creationId="{86AB2405-31C1-084B-968B-63B32B4876EB}"/>
          </ac:spMkLst>
        </pc:spChg>
        <pc:spChg chg="del">
          <ac:chgData name="Nane Kratzke" userId="971be13ff4ee5ef6" providerId="LiveId" clId="{6E02379A-65E6-7846-A8B0-74F70D2C654C}" dt="2020-09-01T13:24:35.148" v="6124" actId="478"/>
          <ac:spMkLst>
            <pc:docMk/>
            <pc:sldMk cId="4019822181" sldId="331"/>
            <ac:spMk id="6" creationId="{7DEB9379-1F13-7F41-A39D-02909FD2EB3B}"/>
          </ac:spMkLst>
        </pc:spChg>
        <pc:spChg chg="add mod">
          <ac:chgData name="Nane Kratzke" userId="971be13ff4ee5ef6" providerId="LiveId" clId="{6E02379A-65E6-7846-A8B0-74F70D2C654C}" dt="2020-09-01T13:29:53.191" v="6576" actId="114"/>
          <ac:spMkLst>
            <pc:docMk/>
            <pc:sldMk cId="4019822181" sldId="331"/>
            <ac:spMk id="8" creationId="{8456D0E0-0A10-2148-9FE6-A5BF12295A1C}"/>
          </ac:spMkLst>
        </pc:spChg>
        <pc:spChg chg="add del mod">
          <ac:chgData name="Nane Kratzke" userId="971be13ff4ee5ef6" providerId="LiveId" clId="{6E02379A-65E6-7846-A8B0-74F70D2C654C}" dt="2020-09-01T13:29:27.330" v="6567"/>
          <ac:spMkLst>
            <pc:docMk/>
            <pc:sldMk cId="4019822181" sldId="331"/>
            <ac:spMk id="9" creationId="{3EE4EBD0-6F1A-9648-A6FB-9964D742D5D1}"/>
          </ac:spMkLst>
        </pc:spChg>
        <pc:spChg chg="add mod">
          <ac:chgData name="Nane Kratzke" userId="971be13ff4ee5ef6" providerId="LiveId" clId="{6E02379A-65E6-7846-A8B0-74F70D2C654C}" dt="2020-09-01T13:30:35.116" v="6582" actId="14100"/>
          <ac:spMkLst>
            <pc:docMk/>
            <pc:sldMk cId="4019822181" sldId="331"/>
            <ac:spMk id="50" creationId="{EE230FC4-9FE5-6242-9818-E6359F1EE676}"/>
          </ac:spMkLst>
        </pc:spChg>
        <pc:spChg chg="add mod">
          <ac:chgData name="Nane Kratzke" userId="971be13ff4ee5ef6" providerId="LiveId" clId="{6E02379A-65E6-7846-A8B0-74F70D2C654C}" dt="2020-09-01T14:50:41.065" v="9432" actId="167"/>
          <ac:spMkLst>
            <pc:docMk/>
            <pc:sldMk cId="4019822181" sldId="331"/>
            <ac:spMk id="53" creationId="{937A8D4D-3836-F347-9915-21B52797F3FF}"/>
          </ac:spMkLst>
        </pc:spChg>
        <pc:picChg chg="add del">
          <ac:chgData name="Nane Kratzke" userId="971be13ff4ee5ef6" providerId="LiveId" clId="{6E02379A-65E6-7846-A8B0-74F70D2C654C}" dt="2020-09-01T13:19:03.772" v="6037"/>
          <ac:picMkLst>
            <pc:docMk/>
            <pc:sldMk cId="4019822181" sldId="331"/>
            <ac:picMk id="2049" creationId="{DFA9E217-B27F-9B47-A20F-4C3C0E0C2458}"/>
          </ac:picMkLst>
        </pc:picChg>
        <pc:picChg chg="add del">
          <ac:chgData name="Nane Kratzke" userId="971be13ff4ee5ef6" providerId="LiveId" clId="{6E02379A-65E6-7846-A8B0-74F70D2C654C}" dt="2020-09-01T13:19:03.772" v="6037"/>
          <ac:picMkLst>
            <pc:docMk/>
            <pc:sldMk cId="4019822181" sldId="331"/>
            <ac:picMk id="2050" creationId="{137DCEC7-7670-934D-B410-0C67B7692B0D}"/>
          </ac:picMkLst>
        </pc:picChg>
        <pc:picChg chg="add del">
          <ac:chgData name="Nane Kratzke" userId="971be13ff4ee5ef6" providerId="LiveId" clId="{6E02379A-65E6-7846-A8B0-74F70D2C654C}" dt="2020-09-01T13:19:03.772" v="6037"/>
          <ac:picMkLst>
            <pc:docMk/>
            <pc:sldMk cId="4019822181" sldId="331"/>
            <ac:picMk id="2051" creationId="{B5F185B3-D66E-BA4F-AECB-8E19DAB9407A}"/>
          </ac:picMkLst>
        </pc:picChg>
        <pc:picChg chg="add del">
          <ac:chgData name="Nane Kratzke" userId="971be13ff4ee5ef6" providerId="LiveId" clId="{6E02379A-65E6-7846-A8B0-74F70D2C654C}" dt="2020-09-01T13:19:03.772" v="6037"/>
          <ac:picMkLst>
            <pc:docMk/>
            <pc:sldMk cId="4019822181" sldId="331"/>
            <ac:picMk id="2052" creationId="{BCF1F6FD-AE96-2D47-86CF-F54503E67982}"/>
          </ac:picMkLst>
        </pc:picChg>
        <pc:picChg chg="add del">
          <ac:chgData name="Nane Kratzke" userId="971be13ff4ee5ef6" providerId="LiveId" clId="{6E02379A-65E6-7846-A8B0-74F70D2C654C}" dt="2020-09-01T13:19:03.772" v="6037"/>
          <ac:picMkLst>
            <pc:docMk/>
            <pc:sldMk cId="4019822181" sldId="331"/>
            <ac:picMk id="2053" creationId="{1C0F4FA2-FFD5-344F-97DD-BBAAB879A2DD}"/>
          </ac:picMkLst>
        </pc:picChg>
        <pc:picChg chg="add del">
          <ac:chgData name="Nane Kratzke" userId="971be13ff4ee5ef6" providerId="LiveId" clId="{6E02379A-65E6-7846-A8B0-74F70D2C654C}" dt="2020-09-01T13:19:03.772" v="6037"/>
          <ac:picMkLst>
            <pc:docMk/>
            <pc:sldMk cId="4019822181" sldId="331"/>
            <ac:picMk id="2054" creationId="{0FFAE3F2-2887-F246-9958-D9ED58813B9C}"/>
          </ac:picMkLst>
        </pc:picChg>
        <pc:picChg chg="add del">
          <ac:chgData name="Nane Kratzke" userId="971be13ff4ee5ef6" providerId="LiveId" clId="{6E02379A-65E6-7846-A8B0-74F70D2C654C}" dt="2020-09-01T13:19:03.772" v="6037"/>
          <ac:picMkLst>
            <pc:docMk/>
            <pc:sldMk cId="4019822181" sldId="331"/>
            <ac:picMk id="2055" creationId="{58EF9D66-BF72-6449-96F8-E83466F47DCC}"/>
          </ac:picMkLst>
        </pc:picChg>
        <pc:picChg chg="add del">
          <ac:chgData name="Nane Kratzke" userId="971be13ff4ee5ef6" providerId="LiveId" clId="{6E02379A-65E6-7846-A8B0-74F70D2C654C}" dt="2020-09-01T13:19:03.772" v="6037"/>
          <ac:picMkLst>
            <pc:docMk/>
            <pc:sldMk cId="4019822181" sldId="331"/>
            <ac:picMk id="2056" creationId="{724B89D4-7302-D141-A28A-EC5943F6570B}"/>
          </ac:picMkLst>
        </pc:picChg>
        <pc:picChg chg="add del">
          <ac:chgData name="Nane Kratzke" userId="971be13ff4ee5ef6" providerId="LiveId" clId="{6E02379A-65E6-7846-A8B0-74F70D2C654C}" dt="2020-09-01T13:19:03.772" v="6037"/>
          <ac:picMkLst>
            <pc:docMk/>
            <pc:sldMk cId="4019822181" sldId="331"/>
            <ac:picMk id="2057" creationId="{01BA86A1-B28E-394C-A67B-286A05BC489A}"/>
          </ac:picMkLst>
        </pc:picChg>
        <pc:picChg chg="add del">
          <ac:chgData name="Nane Kratzke" userId="971be13ff4ee5ef6" providerId="LiveId" clId="{6E02379A-65E6-7846-A8B0-74F70D2C654C}" dt="2020-09-01T13:19:03.772" v="6037"/>
          <ac:picMkLst>
            <pc:docMk/>
            <pc:sldMk cId="4019822181" sldId="331"/>
            <ac:picMk id="2058" creationId="{E69892E8-1934-D14C-A560-F0B962AFEB45}"/>
          </ac:picMkLst>
        </pc:picChg>
        <pc:picChg chg="add del">
          <ac:chgData name="Nane Kratzke" userId="971be13ff4ee5ef6" providerId="LiveId" clId="{6E02379A-65E6-7846-A8B0-74F70D2C654C}" dt="2020-09-01T13:19:03.772" v="6037"/>
          <ac:picMkLst>
            <pc:docMk/>
            <pc:sldMk cId="4019822181" sldId="331"/>
            <ac:picMk id="2059" creationId="{F5ECC9CB-88CE-7F41-8E65-78FEF4D41526}"/>
          </ac:picMkLst>
        </pc:picChg>
        <pc:picChg chg="add del">
          <ac:chgData name="Nane Kratzke" userId="971be13ff4ee5ef6" providerId="LiveId" clId="{6E02379A-65E6-7846-A8B0-74F70D2C654C}" dt="2020-09-01T13:19:17.362" v="6039"/>
          <ac:picMkLst>
            <pc:docMk/>
            <pc:sldMk cId="4019822181" sldId="331"/>
            <ac:picMk id="2060" creationId="{0B1117A2-BD0B-6843-AE01-D8930D12AEBD}"/>
          </ac:picMkLst>
        </pc:picChg>
        <pc:picChg chg="add del">
          <ac:chgData name="Nane Kratzke" userId="971be13ff4ee5ef6" providerId="LiveId" clId="{6E02379A-65E6-7846-A8B0-74F70D2C654C}" dt="2020-09-01T13:19:17.362" v="6039"/>
          <ac:picMkLst>
            <pc:docMk/>
            <pc:sldMk cId="4019822181" sldId="331"/>
            <ac:picMk id="2061" creationId="{2851D474-BCE5-A141-BD7E-CDD021A42BD8}"/>
          </ac:picMkLst>
        </pc:picChg>
        <pc:picChg chg="add del">
          <ac:chgData name="Nane Kratzke" userId="971be13ff4ee5ef6" providerId="LiveId" clId="{6E02379A-65E6-7846-A8B0-74F70D2C654C}" dt="2020-09-01T13:19:17.362" v="6039"/>
          <ac:picMkLst>
            <pc:docMk/>
            <pc:sldMk cId="4019822181" sldId="331"/>
            <ac:picMk id="2062" creationId="{9B345F91-1407-F84F-8FB9-460A6CEFC1B5}"/>
          </ac:picMkLst>
        </pc:picChg>
        <pc:picChg chg="add del">
          <ac:chgData name="Nane Kratzke" userId="971be13ff4ee5ef6" providerId="LiveId" clId="{6E02379A-65E6-7846-A8B0-74F70D2C654C}" dt="2020-09-01T13:19:17.362" v="6039"/>
          <ac:picMkLst>
            <pc:docMk/>
            <pc:sldMk cId="4019822181" sldId="331"/>
            <ac:picMk id="2063" creationId="{F438634E-F2D1-1948-9B42-C63D91073710}"/>
          </ac:picMkLst>
        </pc:picChg>
        <pc:picChg chg="add del">
          <ac:chgData name="Nane Kratzke" userId="971be13ff4ee5ef6" providerId="LiveId" clId="{6E02379A-65E6-7846-A8B0-74F70D2C654C}" dt="2020-09-01T13:19:17.362" v="6039"/>
          <ac:picMkLst>
            <pc:docMk/>
            <pc:sldMk cId="4019822181" sldId="331"/>
            <ac:picMk id="2064" creationId="{A2E76895-8D8A-2144-93FE-5CACA2E28EAC}"/>
          </ac:picMkLst>
        </pc:picChg>
        <pc:picChg chg="add del">
          <ac:chgData name="Nane Kratzke" userId="971be13ff4ee5ef6" providerId="LiveId" clId="{6E02379A-65E6-7846-A8B0-74F70D2C654C}" dt="2020-09-01T13:19:17.362" v="6039"/>
          <ac:picMkLst>
            <pc:docMk/>
            <pc:sldMk cId="4019822181" sldId="331"/>
            <ac:picMk id="2065" creationId="{C16EF058-4612-CB4D-8E8C-10AE1BF8CD26}"/>
          </ac:picMkLst>
        </pc:picChg>
        <pc:picChg chg="add del">
          <ac:chgData name="Nane Kratzke" userId="971be13ff4ee5ef6" providerId="LiveId" clId="{6E02379A-65E6-7846-A8B0-74F70D2C654C}" dt="2020-09-01T13:19:17.362" v="6039"/>
          <ac:picMkLst>
            <pc:docMk/>
            <pc:sldMk cId="4019822181" sldId="331"/>
            <ac:picMk id="2066" creationId="{EFFC9ABF-6F1D-C44D-BC1C-B8FE6AD2B84E}"/>
          </ac:picMkLst>
        </pc:picChg>
        <pc:picChg chg="add del">
          <ac:chgData name="Nane Kratzke" userId="971be13ff4ee5ef6" providerId="LiveId" clId="{6E02379A-65E6-7846-A8B0-74F70D2C654C}" dt="2020-09-01T13:19:17.362" v="6039"/>
          <ac:picMkLst>
            <pc:docMk/>
            <pc:sldMk cId="4019822181" sldId="331"/>
            <ac:picMk id="2067" creationId="{21EFC1E4-7E4C-F740-8D0E-C87BB0412860}"/>
          </ac:picMkLst>
        </pc:picChg>
        <pc:picChg chg="add del">
          <ac:chgData name="Nane Kratzke" userId="971be13ff4ee5ef6" providerId="LiveId" clId="{6E02379A-65E6-7846-A8B0-74F70D2C654C}" dt="2020-09-01T13:19:17.362" v="6039"/>
          <ac:picMkLst>
            <pc:docMk/>
            <pc:sldMk cId="4019822181" sldId="331"/>
            <ac:picMk id="2068" creationId="{CA2ABB73-9BC2-9B49-A0C6-9D54E8F1B4FD}"/>
          </ac:picMkLst>
        </pc:picChg>
        <pc:picChg chg="add del">
          <ac:chgData name="Nane Kratzke" userId="971be13ff4ee5ef6" providerId="LiveId" clId="{6E02379A-65E6-7846-A8B0-74F70D2C654C}" dt="2020-09-01T13:19:17.362" v="6039"/>
          <ac:picMkLst>
            <pc:docMk/>
            <pc:sldMk cId="4019822181" sldId="331"/>
            <ac:picMk id="2069" creationId="{F91DB6B3-131E-024D-BF7A-D3493E4A39F5}"/>
          </ac:picMkLst>
        </pc:picChg>
        <pc:picChg chg="add del">
          <ac:chgData name="Nane Kratzke" userId="971be13ff4ee5ef6" providerId="LiveId" clId="{6E02379A-65E6-7846-A8B0-74F70D2C654C}" dt="2020-09-01T13:19:17.362" v="6039"/>
          <ac:picMkLst>
            <pc:docMk/>
            <pc:sldMk cId="4019822181" sldId="331"/>
            <ac:picMk id="2070" creationId="{5D088F8E-DC1D-7A41-B801-0EBC4361DBA5}"/>
          </ac:picMkLst>
        </pc:picChg>
        <pc:picChg chg="add mod">
          <ac:chgData name="Nane Kratzke" userId="971be13ff4ee5ef6" providerId="LiveId" clId="{6E02379A-65E6-7846-A8B0-74F70D2C654C}" dt="2020-09-01T14:51:05.681" v="9437" actId="1076"/>
          <ac:picMkLst>
            <pc:docMk/>
            <pc:sldMk cId="4019822181" sldId="331"/>
            <ac:picMk id="2071" creationId="{6C07F93D-A46A-2346-BD72-344B956945F7}"/>
          </ac:picMkLst>
        </pc:picChg>
        <pc:picChg chg="add del">
          <ac:chgData name="Nane Kratzke" userId="971be13ff4ee5ef6" providerId="LiveId" clId="{6E02379A-65E6-7846-A8B0-74F70D2C654C}" dt="2020-09-01T13:21:24.739" v="6122"/>
          <ac:picMkLst>
            <pc:docMk/>
            <pc:sldMk cId="4019822181" sldId="331"/>
            <ac:picMk id="2072" creationId="{94755D1B-EE21-8F44-B7F0-9D6EDBFEA2ED}"/>
          </ac:picMkLst>
        </pc:picChg>
        <pc:picChg chg="add del">
          <ac:chgData name="Nane Kratzke" userId="971be13ff4ee5ef6" providerId="LiveId" clId="{6E02379A-65E6-7846-A8B0-74F70D2C654C}" dt="2020-09-01T13:21:24.739" v="6122"/>
          <ac:picMkLst>
            <pc:docMk/>
            <pc:sldMk cId="4019822181" sldId="331"/>
            <ac:picMk id="2073" creationId="{68FEF18E-3A7A-4D42-A34D-DE7EF25DCB36}"/>
          </ac:picMkLst>
        </pc:picChg>
        <pc:picChg chg="add del">
          <ac:chgData name="Nane Kratzke" userId="971be13ff4ee5ef6" providerId="LiveId" clId="{6E02379A-65E6-7846-A8B0-74F70D2C654C}" dt="2020-09-01T13:21:24.739" v="6122"/>
          <ac:picMkLst>
            <pc:docMk/>
            <pc:sldMk cId="4019822181" sldId="331"/>
            <ac:picMk id="2074" creationId="{41C7F712-251B-B74E-9256-E27148FD272D}"/>
          </ac:picMkLst>
        </pc:picChg>
        <pc:picChg chg="add del">
          <ac:chgData name="Nane Kratzke" userId="971be13ff4ee5ef6" providerId="LiveId" clId="{6E02379A-65E6-7846-A8B0-74F70D2C654C}" dt="2020-09-01T13:21:24.739" v="6122"/>
          <ac:picMkLst>
            <pc:docMk/>
            <pc:sldMk cId="4019822181" sldId="331"/>
            <ac:picMk id="2075" creationId="{B96EBC96-6919-9F46-9918-BB6F15D30D8F}"/>
          </ac:picMkLst>
        </pc:picChg>
        <pc:picChg chg="add del">
          <ac:chgData name="Nane Kratzke" userId="971be13ff4ee5ef6" providerId="LiveId" clId="{6E02379A-65E6-7846-A8B0-74F70D2C654C}" dt="2020-09-01T13:21:24.739" v="6122"/>
          <ac:picMkLst>
            <pc:docMk/>
            <pc:sldMk cId="4019822181" sldId="331"/>
            <ac:picMk id="2076" creationId="{72FFACE6-E3FA-B94A-AA7E-B3DDE138FF1E}"/>
          </ac:picMkLst>
        </pc:picChg>
        <pc:picChg chg="add del">
          <ac:chgData name="Nane Kratzke" userId="971be13ff4ee5ef6" providerId="LiveId" clId="{6E02379A-65E6-7846-A8B0-74F70D2C654C}" dt="2020-09-01T13:21:24.739" v="6122"/>
          <ac:picMkLst>
            <pc:docMk/>
            <pc:sldMk cId="4019822181" sldId="331"/>
            <ac:picMk id="2077" creationId="{C338BA98-B444-5B49-982A-9847648D14D3}"/>
          </ac:picMkLst>
        </pc:picChg>
        <pc:picChg chg="add del">
          <ac:chgData name="Nane Kratzke" userId="971be13ff4ee5ef6" providerId="LiveId" clId="{6E02379A-65E6-7846-A8B0-74F70D2C654C}" dt="2020-09-01T13:21:24.739" v="6122"/>
          <ac:picMkLst>
            <pc:docMk/>
            <pc:sldMk cId="4019822181" sldId="331"/>
            <ac:picMk id="2078" creationId="{B7116AFC-09EA-2B4B-9F8C-11A26172785A}"/>
          </ac:picMkLst>
        </pc:picChg>
        <pc:picChg chg="add del">
          <ac:chgData name="Nane Kratzke" userId="971be13ff4ee5ef6" providerId="LiveId" clId="{6E02379A-65E6-7846-A8B0-74F70D2C654C}" dt="2020-09-01T13:21:24.739" v="6122"/>
          <ac:picMkLst>
            <pc:docMk/>
            <pc:sldMk cId="4019822181" sldId="331"/>
            <ac:picMk id="2079" creationId="{687B3CB2-9990-9C48-BF2B-A1F3C44C916C}"/>
          </ac:picMkLst>
        </pc:picChg>
        <pc:picChg chg="add del">
          <ac:chgData name="Nane Kratzke" userId="971be13ff4ee5ef6" providerId="LiveId" clId="{6E02379A-65E6-7846-A8B0-74F70D2C654C}" dt="2020-09-01T13:21:24.739" v="6122"/>
          <ac:picMkLst>
            <pc:docMk/>
            <pc:sldMk cId="4019822181" sldId="331"/>
            <ac:picMk id="2080" creationId="{622C9462-747A-A74C-98D9-CF08139407D4}"/>
          </ac:picMkLst>
        </pc:picChg>
        <pc:picChg chg="add del">
          <ac:chgData name="Nane Kratzke" userId="971be13ff4ee5ef6" providerId="LiveId" clId="{6E02379A-65E6-7846-A8B0-74F70D2C654C}" dt="2020-09-01T13:21:24.739" v="6122"/>
          <ac:picMkLst>
            <pc:docMk/>
            <pc:sldMk cId="4019822181" sldId="331"/>
            <ac:picMk id="2081" creationId="{C1F0F762-FE4E-E34B-8353-A0205B7B8842}"/>
          </ac:picMkLst>
        </pc:picChg>
        <pc:picChg chg="add del">
          <ac:chgData name="Nane Kratzke" userId="971be13ff4ee5ef6" providerId="LiveId" clId="{6E02379A-65E6-7846-A8B0-74F70D2C654C}" dt="2020-09-01T13:21:24.739" v="6122"/>
          <ac:picMkLst>
            <pc:docMk/>
            <pc:sldMk cId="4019822181" sldId="331"/>
            <ac:picMk id="2082" creationId="{0E61B480-D499-C446-9854-70122DB6817A}"/>
          </ac:picMkLst>
        </pc:picChg>
        <pc:picChg chg="add del">
          <ac:chgData name="Nane Kratzke" userId="971be13ff4ee5ef6" providerId="LiveId" clId="{6E02379A-65E6-7846-A8B0-74F70D2C654C}" dt="2020-09-01T13:21:24.739" v="6122"/>
          <ac:picMkLst>
            <pc:docMk/>
            <pc:sldMk cId="4019822181" sldId="331"/>
            <ac:picMk id="2083" creationId="{AC1DE5F1-C0AD-2B40-BF0D-5DDC56EC1B11}"/>
          </ac:picMkLst>
        </pc:picChg>
        <pc:picChg chg="add del">
          <ac:chgData name="Nane Kratzke" userId="971be13ff4ee5ef6" providerId="LiveId" clId="{6E02379A-65E6-7846-A8B0-74F70D2C654C}" dt="2020-09-01T13:21:24.739" v="6122"/>
          <ac:picMkLst>
            <pc:docMk/>
            <pc:sldMk cId="4019822181" sldId="331"/>
            <ac:picMk id="2084" creationId="{BDF602C6-CEB1-7B4B-B36C-ED08A9AED999}"/>
          </ac:picMkLst>
        </pc:picChg>
        <pc:picChg chg="add del">
          <ac:chgData name="Nane Kratzke" userId="971be13ff4ee5ef6" providerId="LiveId" clId="{6E02379A-65E6-7846-A8B0-74F70D2C654C}" dt="2020-09-01T13:21:24.739" v="6122"/>
          <ac:picMkLst>
            <pc:docMk/>
            <pc:sldMk cId="4019822181" sldId="331"/>
            <ac:picMk id="2085" creationId="{76B3A3F2-4823-CE4E-8821-764DFAE75BB6}"/>
          </ac:picMkLst>
        </pc:picChg>
        <pc:picChg chg="add del">
          <ac:chgData name="Nane Kratzke" userId="971be13ff4ee5ef6" providerId="LiveId" clId="{6E02379A-65E6-7846-A8B0-74F70D2C654C}" dt="2020-09-01T13:21:24.739" v="6122"/>
          <ac:picMkLst>
            <pc:docMk/>
            <pc:sldMk cId="4019822181" sldId="331"/>
            <ac:picMk id="2086" creationId="{C4FCADC3-3FD6-6940-9E32-EF4E0D96C614}"/>
          </ac:picMkLst>
        </pc:picChg>
        <pc:picChg chg="add del">
          <ac:chgData name="Nane Kratzke" userId="971be13ff4ee5ef6" providerId="LiveId" clId="{6E02379A-65E6-7846-A8B0-74F70D2C654C}" dt="2020-09-01T13:21:24.739" v="6122"/>
          <ac:picMkLst>
            <pc:docMk/>
            <pc:sldMk cId="4019822181" sldId="331"/>
            <ac:picMk id="2087" creationId="{407CDBBA-C59D-7D4C-BA65-9C982A0D7DBE}"/>
          </ac:picMkLst>
        </pc:picChg>
        <pc:picChg chg="add del">
          <ac:chgData name="Nane Kratzke" userId="971be13ff4ee5ef6" providerId="LiveId" clId="{6E02379A-65E6-7846-A8B0-74F70D2C654C}" dt="2020-09-01T13:21:24.739" v="6122"/>
          <ac:picMkLst>
            <pc:docMk/>
            <pc:sldMk cId="4019822181" sldId="331"/>
            <ac:picMk id="2088" creationId="{7A8E2FA6-CB04-C34A-9A43-B86F8E660F46}"/>
          </ac:picMkLst>
        </pc:picChg>
        <pc:picChg chg="add del">
          <ac:chgData name="Nane Kratzke" userId="971be13ff4ee5ef6" providerId="LiveId" clId="{6E02379A-65E6-7846-A8B0-74F70D2C654C}" dt="2020-09-01T13:21:24.739" v="6122"/>
          <ac:picMkLst>
            <pc:docMk/>
            <pc:sldMk cId="4019822181" sldId="331"/>
            <ac:picMk id="2089" creationId="{07BF78F6-4C0A-6044-93F4-A6C0D10956A5}"/>
          </ac:picMkLst>
        </pc:picChg>
        <pc:picChg chg="add del">
          <ac:chgData name="Nane Kratzke" userId="971be13ff4ee5ef6" providerId="LiveId" clId="{6E02379A-65E6-7846-A8B0-74F70D2C654C}" dt="2020-09-01T13:21:24.739" v="6122"/>
          <ac:picMkLst>
            <pc:docMk/>
            <pc:sldMk cId="4019822181" sldId="331"/>
            <ac:picMk id="2090" creationId="{900A02E7-3D6A-0F40-AD6E-6AE4101AAB15}"/>
          </ac:picMkLst>
        </pc:picChg>
      </pc:sldChg>
      <pc:sldChg chg="addSp delSp modSp add mod">
        <pc:chgData name="Nane Kratzke" userId="971be13ff4ee5ef6" providerId="LiveId" clId="{6E02379A-65E6-7846-A8B0-74F70D2C654C}" dt="2020-09-01T14:53:26.215" v="9442" actId="2711"/>
        <pc:sldMkLst>
          <pc:docMk/>
          <pc:sldMk cId="2952143969" sldId="332"/>
        </pc:sldMkLst>
        <pc:spChg chg="mod">
          <ac:chgData name="Nane Kratzke" userId="971be13ff4ee5ef6" providerId="LiveId" clId="{6E02379A-65E6-7846-A8B0-74F70D2C654C}" dt="2020-09-01T13:32:57.264" v="6632" actId="20577"/>
          <ac:spMkLst>
            <pc:docMk/>
            <pc:sldMk cId="2952143969" sldId="332"/>
            <ac:spMk id="2" creationId="{94A3F8CB-4D7D-3545-9C48-CD1D0C72AC55}"/>
          </ac:spMkLst>
        </pc:spChg>
        <pc:spChg chg="mod">
          <ac:chgData name="Nane Kratzke" userId="971be13ff4ee5ef6" providerId="LiveId" clId="{6E02379A-65E6-7846-A8B0-74F70D2C654C}" dt="2020-09-01T13:45:44.888" v="7043" actId="207"/>
          <ac:spMkLst>
            <pc:docMk/>
            <pc:sldMk cId="2952143969" sldId="332"/>
            <ac:spMk id="3" creationId="{33C9C0C7-3DB4-7C4E-A1F2-1A5002A36358}"/>
          </ac:spMkLst>
        </pc:spChg>
        <pc:spChg chg="del">
          <ac:chgData name="Nane Kratzke" userId="971be13ff4ee5ef6" providerId="LiveId" clId="{6E02379A-65E6-7846-A8B0-74F70D2C654C}" dt="2020-09-01T13:33:20.426" v="6646" actId="478"/>
          <ac:spMkLst>
            <pc:docMk/>
            <pc:sldMk cId="2952143969" sldId="332"/>
            <ac:spMk id="4" creationId="{729ECA4C-B01C-7A45-92E6-2BE425DDF931}"/>
          </ac:spMkLst>
        </pc:spChg>
        <pc:spChg chg="del">
          <ac:chgData name="Nane Kratzke" userId="971be13ff4ee5ef6" providerId="LiveId" clId="{6E02379A-65E6-7846-A8B0-74F70D2C654C}" dt="2020-09-01T13:34:51.834" v="6860" actId="478"/>
          <ac:spMkLst>
            <pc:docMk/>
            <pc:sldMk cId="2952143969" sldId="332"/>
            <ac:spMk id="5" creationId="{C4466C46-90D4-9B40-BE85-D10F0DA782C6}"/>
          </ac:spMkLst>
        </pc:spChg>
        <pc:spChg chg="del">
          <ac:chgData name="Nane Kratzke" userId="971be13ff4ee5ef6" providerId="LiveId" clId="{6E02379A-65E6-7846-A8B0-74F70D2C654C}" dt="2020-09-01T13:34:48.276" v="6859" actId="478"/>
          <ac:spMkLst>
            <pc:docMk/>
            <pc:sldMk cId="2952143969" sldId="332"/>
            <ac:spMk id="6" creationId="{F1AE7C9A-6BCA-4D4F-8560-C79CFE25DCD5}"/>
          </ac:spMkLst>
        </pc:spChg>
        <pc:spChg chg="add mod">
          <ac:chgData name="Nane Kratzke" userId="971be13ff4ee5ef6" providerId="LiveId" clId="{6E02379A-65E6-7846-A8B0-74F70D2C654C}" dt="2020-09-01T14:53:26.215" v="9442" actId="2711"/>
          <ac:spMkLst>
            <pc:docMk/>
            <pc:sldMk cId="2952143969" sldId="332"/>
            <ac:spMk id="8" creationId="{9169B97A-2361-0443-A7E6-DA8B77787D3D}"/>
          </ac:spMkLst>
        </pc:spChg>
        <pc:spChg chg="add mod">
          <ac:chgData name="Nane Kratzke" userId="971be13ff4ee5ef6" providerId="LiveId" clId="{6E02379A-65E6-7846-A8B0-74F70D2C654C}" dt="2020-09-01T13:50:37.454" v="7192" actId="207"/>
          <ac:spMkLst>
            <pc:docMk/>
            <pc:sldMk cId="2952143969" sldId="332"/>
            <ac:spMk id="9" creationId="{F4011E24-BD62-824E-A1BF-1B226EBA4860}"/>
          </ac:spMkLst>
        </pc:spChg>
        <pc:spChg chg="add mod">
          <ac:chgData name="Nane Kratzke" userId="971be13ff4ee5ef6" providerId="LiveId" clId="{6E02379A-65E6-7846-A8B0-74F70D2C654C}" dt="2020-09-01T13:50:53.105" v="7193" actId="1076"/>
          <ac:spMkLst>
            <pc:docMk/>
            <pc:sldMk cId="2952143969" sldId="332"/>
            <ac:spMk id="10" creationId="{A17B3188-4F3B-7F43-B244-E24423572F2B}"/>
          </ac:spMkLst>
        </pc:spChg>
      </pc:sldChg>
      <pc:sldChg chg="addSp delSp modSp add mod ord">
        <pc:chgData name="Nane Kratzke" userId="971be13ff4ee5ef6" providerId="LiveId" clId="{6E02379A-65E6-7846-A8B0-74F70D2C654C}" dt="2020-09-01T14:27:16.849" v="8654" actId="20578"/>
        <pc:sldMkLst>
          <pc:docMk/>
          <pc:sldMk cId="1399834848" sldId="333"/>
        </pc:sldMkLst>
        <pc:spChg chg="mod">
          <ac:chgData name="Nane Kratzke" userId="971be13ff4ee5ef6" providerId="LiveId" clId="{6E02379A-65E6-7846-A8B0-74F70D2C654C}" dt="2020-09-01T13:58:09.654" v="7224" actId="20577"/>
          <ac:spMkLst>
            <pc:docMk/>
            <pc:sldMk cId="1399834848" sldId="333"/>
            <ac:spMk id="2" creationId="{C4724F80-F8C6-C54D-A86A-9FBAEE194D84}"/>
          </ac:spMkLst>
        </pc:spChg>
        <pc:spChg chg="mod">
          <ac:chgData name="Nane Kratzke" userId="971be13ff4ee5ef6" providerId="LiveId" clId="{6E02379A-65E6-7846-A8B0-74F70D2C654C}" dt="2020-09-01T14:01:41.970" v="7257" actId="20577"/>
          <ac:spMkLst>
            <pc:docMk/>
            <pc:sldMk cId="1399834848" sldId="333"/>
            <ac:spMk id="3" creationId="{6C9928E0-631A-464D-A8D3-745989B2D03D}"/>
          </ac:spMkLst>
        </pc:spChg>
        <pc:spChg chg="del">
          <ac:chgData name="Nane Kratzke" userId="971be13ff4ee5ef6" providerId="LiveId" clId="{6E02379A-65E6-7846-A8B0-74F70D2C654C}" dt="2020-09-01T14:01:12.015" v="7238" actId="478"/>
          <ac:spMkLst>
            <pc:docMk/>
            <pc:sldMk cId="1399834848" sldId="333"/>
            <ac:spMk id="4" creationId="{7EB2C316-0395-AC40-8F18-E8E9358C83A4}"/>
          </ac:spMkLst>
        </pc:spChg>
        <pc:spChg chg="del">
          <ac:chgData name="Nane Kratzke" userId="971be13ff4ee5ef6" providerId="LiveId" clId="{6E02379A-65E6-7846-A8B0-74F70D2C654C}" dt="2020-09-01T14:01:14.357" v="7239" actId="478"/>
          <ac:spMkLst>
            <pc:docMk/>
            <pc:sldMk cId="1399834848" sldId="333"/>
            <ac:spMk id="5" creationId="{730ECA5E-A6C1-B34F-8967-31C6523DA356}"/>
          </ac:spMkLst>
        </pc:spChg>
        <pc:spChg chg="del mod">
          <ac:chgData name="Nane Kratzke" userId="971be13ff4ee5ef6" providerId="LiveId" clId="{6E02379A-65E6-7846-A8B0-74F70D2C654C}" dt="2020-09-01T14:01:25.023" v="7241" actId="478"/>
          <ac:spMkLst>
            <pc:docMk/>
            <pc:sldMk cId="1399834848" sldId="333"/>
            <ac:spMk id="6" creationId="{CC6627A1-5C9D-8A4F-9561-C1937ED2E3CB}"/>
          </ac:spMkLst>
        </pc:spChg>
        <pc:spChg chg="add mod">
          <ac:chgData name="Nane Kratzke" userId="971be13ff4ee5ef6" providerId="LiveId" clId="{6E02379A-65E6-7846-A8B0-74F70D2C654C}" dt="2020-09-01T14:03:28.937" v="7278" actId="207"/>
          <ac:spMkLst>
            <pc:docMk/>
            <pc:sldMk cId="1399834848" sldId="333"/>
            <ac:spMk id="8" creationId="{EF9D5690-5700-624B-8881-F11C599846F3}"/>
          </ac:spMkLst>
        </pc:spChg>
        <pc:picChg chg="add del mod">
          <ac:chgData name="Nane Kratzke" userId="971be13ff4ee5ef6" providerId="LiveId" clId="{6E02379A-65E6-7846-A8B0-74F70D2C654C}" dt="2020-09-01T14:00:38.092" v="7232" actId="478"/>
          <ac:picMkLst>
            <pc:docMk/>
            <pc:sldMk cId="1399834848" sldId="333"/>
            <ac:picMk id="5122" creationId="{44871CE5-73A5-7A46-8351-B141714C2124}"/>
          </ac:picMkLst>
        </pc:picChg>
        <pc:picChg chg="add mod">
          <ac:chgData name="Nane Kratzke" userId="971be13ff4ee5ef6" providerId="LiveId" clId="{6E02379A-65E6-7846-A8B0-74F70D2C654C}" dt="2020-09-01T14:01:30.959" v="7242" actId="14861"/>
          <ac:picMkLst>
            <pc:docMk/>
            <pc:sldMk cId="1399834848" sldId="333"/>
            <ac:picMk id="5124" creationId="{5A43B329-8449-DA48-924B-25746A0F3665}"/>
          </ac:picMkLst>
        </pc:picChg>
      </pc:sldChg>
      <pc:sldChg chg="addSp delSp modSp add mod">
        <pc:chgData name="Nane Kratzke" userId="971be13ff4ee5ef6" providerId="LiveId" clId="{6E02379A-65E6-7846-A8B0-74F70D2C654C}" dt="2020-09-01T15:42:13.143" v="9753" actId="20577"/>
        <pc:sldMkLst>
          <pc:docMk/>
          <pc:sldMk cId="1294144060" sldId="334"/>
        </pc:sldMkLst>
        <pc:spChg chg="mod">
          <ac:chgData name="Nane Kratzke" userId="971be13ff4ee5ef6" providerId="LiveId" clId="{6E02379A-65E6-7846-A8B0-74F70D2C654C}" dt="2020-09-01T14:04:34.340" v="7331" actId="20577"/>
          <ac:spMkLst>
            <pc:docMk/>
            <pc:sldMk cId="1294144060" sldId="334"/>
            <ac:spMk id="2" creationId="{F09AF66E-3B0E-0746-9977-33F332F7C30B}"/>
          </ac:spMkLst>
        </pc:spChg>
        <pc:spChg chg="mod">
          <ac:chgData name="Nane Kratzke" userId="971be13ff4ee5ef6" providerId="LiveId" clId="{6E02379A-65E6-7846-A8B0-74F70D2C654C}" dt="2020-09-01T14:04:45.851" v="7382" actId="20577"/>
          <ac:spMkLst>
            <pc:docMk/>
            <pc:sldMk cId="1294144060" sldId="334"/>
            <ac:spMk id="3" creationId="{8CD11010-1C42-C14F-83CC-C1BAD5449B78}"/>
          </ac:spMkLst>
        </pc:spChg>
        <pc:spChg chg="del mod">
          <ac:chgData name="Nane Kratzke" userId="971be13ff4ee5ef6" providerId="LiveId" clId="{6E02379A-65E6-7846-A8B0-74F70D2C654C}" dt="2020-09-01T14:09:09.687" v="7897" actId="12084"/>
          <ac:spMkLst>
            <pc:docMk/>
            <pc:sldMk cId="1294144060" sldId="334"/>
            <ac:spMk id="4" creationId="{42695990-FD8A-124E-AD04-E3232F8766FD}"/>
          </ac:spMkLst>
        </pc:spChg>
        <pc:spChg chg="del">
          <ac:chgData name="Nane Kratzke" userId="971be13ff4ee5ef6" providerId="LiveId" clId="{6E02379A-65E6-7846-A8B0-74F70D2C654C}" dt="2020-09-01T14:05:17.130" v="7404" actId="478"/>
          <ac:spMkLst>
            <pc:docMk/>
            <pc:sldMk cId="1294144060" sldId="334"/>
            <ac:spMk id="5" creationId="{98CDD8E5-6C4A-BD40-B851-AF74B35194A5}"/>
          </ac:spMkLst>
        </pc:spChg>
        <pc:spChg chg="del">
          <ac:chgData name="Nane Kratzke" userId="971be13ff4ee5ef6" providerId="LiveId" clId="{6E02379A-65E6-7846-A8B0-74F70D2C654C}" dt="2020-09-01T14:05:23.753" v="7405" actId="478"/>
          <ac:spMkLst>
            <pc:docMk/>
            <pc:sldMk cId="1294144060" sldId="334"/>
            <ac:spMk id="6" creationId="{FD08FA76-BB34-1247-9378-A74DF7B13025}"/>
          </ac:spMkLst>
        </pc:spChg>
        <pc:graphicFrameChg chg="add mod">
          <ac:chgData name="Nane Kratzke" userId="971be13ff4ee5ef6" providerId="LiveId" clId="{6E02379A-65E6-7846-A8B0-74F70D2C654C}" dt="2020-09-01T15:42:13.143" v="9753" actId="20577"/>
          <ac:graphicFrameMkLst>
            <pc:docMk/>
            <pc:sldMk cId="1294144060" sldId="334"/>
            <ac:graphicFrameMk id="8" creationId="{7CDAFEAC-28E8-914B-B806-9761C5B93FEA}"/>
          </ac:graphicFrameMkLst>
        </pc:graphicFrameChg>
      </pc:sldChg>
      <pc:sldChg chg="addSp delSp modSp add mod">
        <pc:chgData name="Nane Kratzke" userId="971be13ff4ee5ef6" providerId="LiveId" clId="{6E02379A-65E6-7846-A8B0-74F70D2C654C}" dt="2020-09-01T14:26:19.102" v="8652" actId="207"/>
        <pc:sldMkLst>
          <pc:docMk/>
          <pc:sldMk cId="2319611485" sldId="335"/>
        </pc:sldMkLst>
        <pc:spChg chg="mod">
          <ac:chgData name="Nane Kratzke" userId="971be13ff4ee5ef6" providerId="LiveId" clId="{6E02379A-65E6-7846-A8B0-74F70D2C654C}" dt="2020-09-01T14:15:52.717" v="7971" actId="20577"/>
          <ac:spMkLst>
            <pc:docMk/>
            <pc:sldMk cId="2319611485" sldId="335"/>
            <ac:spMk id="2" creationId="{2B3A29EE-7027-0442-9563-147E2F22BCE2}"/>
          </ac:spMkLst>
        </pc:spChg>
        <pc:spChg chg="mod">
          <ac:chgData name="Nane Kratzke" userId="971be13ff4ee5ef6" providerId="LiveId" clId="{6E02379A-65E6-7846-A8B0-74F70D2C654C}" dt="2020-09-01T14:16:02.279" v="7998" actId="20577"/>
          <ac:spMkLst>
            <pc:docMk/>
            <pc:sldMk cId="2319611485" sldId="335"/>
            <ac:spMk id="3" creationId="{37016095-5B87-C24E-94B8-5F4046F91C68}"/>
          </ac:spMkLst>
        </pc:spChg>
        <pc:spChg chg="del mod">
          <ac:chgData name="Nane Kratzke" userId="971be13ff4ee5ef6" providerId="LiveId" clId="{6E02379A-65E6-7846-A8B0-74F70D2C654C}" dt="2020-09-01T14:17:23.799" v="8068" actId="12084"/>
          <ac:spMkLst>
            <pc:docMk/>
            <pc:sldMk cId="2319611485" sldId="335"/>
            <ac:spMk id="4" creationId="{D588CE78-81CD-4E4D-8F25-DCB1CA73E947}"/>
          </ac:spMkLst>
        </pc:spChg>
        <pc:spChg chg="del">
          <ac:chgData name="Nane Kratzke" userId="971be13ff4ee5ef6" providerId="LiveId" clId="{6E02379A-65E6-7846-A8B0-74F70D2C654C}" dt="2020-09-01T14:17:17.343" v="8067" actId="478"/>
          <ac:spMkLst>
            <pc:docMk/>
            <pc:sldMk cId="2319611485" sldId="335"/>
            <ac:spMk id="5" creationId="{C7D22E4A-00E7-BF4E-9A20-A4EC2FEA61D6}"/>
          </ac:spMkLst>
        </pc:spChg>
        <pc:spChg chg="del">
          <ac:chgData name="Nane Kratzke" userId="971be13ff4ee5ef6" providerId="LiveId" clId="{6E02379A-65E6-7846-A8B0-74F70D2C654C}" dt="2020-09-01T14:19:21.015" v="8081" actId="478"/>
          <ac:spMkLst>
            <pc:docMk/>
            <pc:sldMk cId="2319611485" sldId="335"/>
            <ac:spMk id="6" creationId="{56EF871C-685C-E042-B517-83BBA75072F6}"/>
          </ac:spMkLst>
        </pc:spChg>
        <pc:spChg chg="add mod">
          <ac:chgData name="Nane Kratzke" userId="971be13ff4ee5ef6" providerId="LiveId" clId="{6E02379A-65E6-7846-A8B0-74F70D2C654C}" dt="2020-09-01T14:23:42.198" v="8505" actId="3064"/>
          <ac:spMkLst>
            <pc:docMk/>
            <pc:sldMk cId="2319611485" sldId="335"/>
            <ac:spMk id="9" creationId="{9167DEE5-7CC4-E346-9632-63A01438C87C}"/>
          </ac:spMkLst>
        </pc:spChg>
        <pc:spChg chg="add mod">
          <ac:chgData name="Nane Kratzke" userId="971be13ff4ee5ef6" providerId="LiveId" clId="{6E02379A-65E6-7846-A8B0-74F70D2C654C}" dt="2020-09-01T14:23:42.198" v="8505" actId="3064"/>
          <ac:spMkLst>
            <pc:docMk/>
            <pc:sldMk cId="2319611485" sldId="335"/>
            <ac:spMk id="10" creationId="{A34388D8-3D3B-1E48-8064-4F8BB843695C}"/>
          </ac:spMkLst>
        </pc:spChg>
        <pc:spChg chg="add mod">
          <ac:chgData name="Nane Kratzke" userId="971be13ff4ee5ef6" providerId="LiveId" clId="{6E02379A-65E6-7846-A8B0-74F70D2C654C}" dt="2020-09-01T14:23:42.198" v="8505" actId="3064"/>
          <ac:spMkLst>
            <pc:docMk/>
            <pc:sldMk cId="2319611485" sldId="335"/>
            <ac:spMk id="11" creationId="{4CCAA275-5D4F-DC47-BCE2-81385F90870E}"/>
          </ac:spMkLst>
        </pc:spChg>
        <pc:spChg chg="add mod">
          <ac:chgData name="Nane Kratzke" userId="971be13ff4ee5ef6" providerId="LiveId" clId="{6E02379A-65E6-7846-A8B0-74F70D2C654C}" dt="2020-09-01T14:24:36.883" v="8576" actId="20577"/>
          <ac:spMkLst>
            <pc:docMk/>
            <pc:sldMk cId="2319611485" sldId="335"/>
            <ac:spMk id="12" creationId="{2894807C-FDC4-144F-8F32-5A9726DC2B01}"/>
          </ac:spMkLst>
        </pc:spChg>
        <pc:spChg chg="add mod">
          <ac:chgData name="Nane Kratzke" userId="971be13ff4ee5ef6" providerId="LiveId" clId="{6E02379A-65E6-7846-A8B0-74F70D2C654C}" dt="2020-09-01T14:25:15.493" v="8608" actId="1076"/>
          <ac:spMkLst>
            <pc:docMk/>
            <pc:sldMk cId="2319611485" sldId="335"/>
            <ac:spMk id="13" creationId="{E6A4CFAA-5689-1043-B4C9-C63312656FA4}"/>
          </ac:spMkLst>
        </pc:spChg>
        <pc:spChg chg="add mod">
          <ac:chgData name="Nane Kratzke" userId="971be13ff4ee5ef6" providerId="LiveId" clId="{6E02379A-65E6-7846-A8B0-74F70D2C654C}" dt="2020-09-01T14:25:27.214" v="8621" actId="1076"/>
          <ac:spMkLst>
            <pc:docMk/>
            <pc:sldMk cId="2319611485" sldId="335"/>
            <ac:spMk id="14" creationId="{2FC6724A-27D7-5142-9889-0B81629EF0D7}"/>
          </ac:spMkLst>
        </pc:spChg>
        <pc:spChg chg="add mod">
          <ac:chgData name="Nane Kratzke" userId="971be13ff4ee5ef6" providerId="LiveId" clId="{6E02379A-65E6-7846-A8B0-74F70D2C654C}" dt="2020-09-01T14:25:39.027" v="8631" actId="1076"/>
          <ac:spMkLst>
            <pc:docMk/>
            <pc:sldMk cId="2319611485" sldId="335"/>
            <ac:spMk id="15" creationId="{7CD5241C-BE30-0944-9DB9-021C5B7AB2F2}"/>
          </ac:spMkLst>
        </pc:spChg>
        <pc:spChg chg="add mod">
          <ac:chgData name="Nane Kratzke" userId="971be13ff4ee5ef6" providerId="LiveId" clId="{6E02379A-65E6-7846-A8B0-74F70D2C654C}" dt="2020-09-01T14:26:19.102" v="8652" actId="207"/>
          <ac:spMkLst>
            <pc:docMk/>
            <pc:sldMk cId="2319611485" sldId="335"/>
            <ac:spMk id="16" creationId="{7B01F418-6111-8244-8559-ADCB2BEC7C74}"/>
          </ac:spMkLst>
        </pc:spChg>
        <pc:graphicFrameChg chg="add mod">
          <ac:chgData name="Nane Kratzke" userId="971be13ff4ee5ef6" providerId="LiveId" clId="{6E02379A-65E6-7846-A8B0-74F70D2C654C}" dt="2020-09-01T14:18:56.820" v="8080" actId="14861"/>
          <ac:graphicFrameMkLst>
            <pc:docMk/>
            <pc:sldMk cId="2319611485" sldId="335"/>
            <ac:graphicFrameMk id="8" creationId="{3865944D-FA55-F942-AEB4-3643E22FAEAD}"/>
          </ac:graphicFrameMkLst>
        </pc:graphicFrameChg>
      </pc:sldChg>
      <pc:sldChg chg="addSp delSp modSp add mod">
        <pc:chgData name="Nane Kratzke" userId="971be13ff4ee5ef6" providerId="LiveId" clId="{6E02379A-65E6-7846-A8B0-74F70D2C654C}" dt="2020-09-01T14:47:31.460" v="9422" actId="1076"/>
        <pc:sldMkLst>
          <pc:docMk/>
          <pc:sldMk cId="3688998724" sldId="336"/>
        </pc:sldMkLst>
        <pc:spChg chg="mod">
          <ac:chgData name="Nane Kratzke" userId="971be13ff4ee5ef6" providerId="LiveId" clId="{6E02379A-65E6-7846-A8B0-74F70D2C654C}" dt="2020-09-01T14:30:02.859" v="8725" actId="20577"/>
          <ac:spMkLst>
            <pc:docMk/>
            <pc:sldMk cId="3688998724" sldId="336"/>
            <ac:spMk id="2" creationId="{B11359C1-4DD1-A34C-A300-BCFF4B78A0F7}"/>
          </ac:spMkLst>
        </pc:spChg>
        <pc:spChg chg="mod">
          <ac:chgData name="Nane Kratzke" userId="971be13ff4ee5ef6" providerId="LiveId" clId="{6E02379A-65E6-7846-A8B0-74F70D2C654C}" dt="2020-09-01T14:30:35.748" v="8828" actId="20577"/>
          <ac:spMkLst>
            <pc:docMk/>
            <pc:sldMk cId="3688998724" sldId="336"/>
            <ac:spMk id="3" creationId="{96ED9DF5-7336-9448-A520-2456EEDCCEE4}"/>
          </ac:spMkLst>
        </pc:spChg>
        <pc:spChg chg="del mod">
          <ac:chgData name="Nane Kratzke" userId="971be13ff4ee5ef6" providerId="LiveId" clId="{6E02379A-65E6-7846-A8B0-74F70D2C654C}" dt="2020-09-01T14:34:56.775" v="9077" actId="12084"/>
          <ac:spMkLst>
            <pc:docMk/>
            <pc:sldMk cId="3688998724" sldId="336"/>
            <ac:spMk id="4" creationId="{85359BD5-E53D-C24F-81EB-79008314DCC3}"/>
          </ac:spMkLst>
        </pc:spChg>
        <pc:spChg chg="add mod">
          <ac:chgData name="Nane Kratzke" userId="971be13ff4ee5ef6" providerId="LiveId" clId="{6E02379A-65E6-7846-A8B0-74F70D2C654C}" dt="2020-09-01T14:47:21.029" v="9420" actId="1076"/>
          <ac:spMkLst>
            <pc:docMk/>
            <pc:sldMk cId="3688998724" sldId="336"/>
            <ac:spMk id="7" creationId="{A6DF5A16-CC39-934D-A9C5-42668DC111AC}"/>
          </ac:spMkLst>
        </pc:spChg>
        <pc:spChg chg="add mod">
          <ac:chgData name="Nane Kratzke" userId="971be13ff4ee5ef6" providerId="LiveId" clId="{6E02379A-65E6-7846-A8B0-74F70D2C654C}" dt="2020-09-01T14:47:21.029" v="9420" actId="1076"/>
          <ac:spMkLst>
            <pc:docMk/>
            <pc:sldMk cId="3688998724" sldId="336"/>
            <ac:spMk id="8" creationId="{C0AFDD82-579C-704B-8E4B-C4D575C98349}"/>
          </ac:spMkLst>
        </pc:spChg>
        <pc:spChg chg="add mod">
          <ac:chgData name="Nane Kratzke" userId="971be13ff4ee5ef6" providerId="LiveId" clId="{6E02379A-65E6-7846-A8B0-74F70D2C654C}" dt="2020-09-01T14:47:21.029" v="9420" actId="1076"/>
          <ac:spMkLst>
            <pc:docMk/>
            <pc:sldMk cId="3688998724" sldId="336"/>
            <ac:spMk id="9" creationId="{EC8080F1-170B-0841-BE92-064354152DDB}"/>
          </ac:spMkLst>
        </pc:spChg>
        <pc:spChg chg="add mod">
          <ac:chgData name="Nane Kratzke" userId="971be13ff4ee5ef6" providerId="LiveId" clId="{6E02379A-65E6-7846-A8B0-74F70D2C654C}" dt="2020-09-01T14:47:21.029" v="9420" actId="1076"/>
          <ac:spMkLst>
            <pc:docMk/>
            <pc:sldMk cId="3688998724" sldId="336"/>
            <ac:spMk id="10" creationId="{B69C762E-B324-7246-AE82-99C2CAA6CA43}"/>
          </ac:spMkLst>
        </pc:spChg>
        <pc:spChg chg="add mod">
          <ac:chgData name="Nane Kratzke" userId="971be13ff4ee5ef6" providerId="LiveId" clId="{6E02379A-65E6-7846-A8B0-74F70D2C654C}" dt="2020-09-01T14:47:21.029" v="9420" actId="1076"/>
          <ac:spMkLst>
            <pc:docMk/>
            <pc:sldMk cId="3688998724" sldId="336"/>
            <ac:spMk id="11" creationId="{99380AB4-94F9-454C-84B2-639CB1093F99}"/>
          </ac:spMkLst>
        </pc:spChg>
        <pc:spChg chg="add mod">
          <ac:chgData name="Nane Kratzke" userId="971be13ff4ee5ef6" providerId="LiveId" clId="{6E02379A-65E6-7846-A8B0-74F70D2C654C}" dt="2020-09-01T14:47:31.460" v="9422" actId="1076"/>
          <ac:spMkLst>
            <pc:docMk/>
            <pc:sldMk cId="3688998724" sldId="336"/>
            <ac:spMk id="12" creationId="{65C125A7-845D-0A4F-9239-9602237614F4}"/>
          </ac:spMkLst>
        </pc:spChg>
        <pc:graphicFrameChg chg="add mod">
          <ac:chgData name="Nane Kratzke" userId="971be13ff4ee5ef6" providerId="LiveId" clId="{6E02379A-65E6-7846-A8B0-74F70D2C654C}" dt="2020-09-01T14:47:21.029" v="9420" actId="1076"/>
          <ac:graphicFrameMkLst>
            <pc:docMk/>
            <pc:sldMk cId="3688998724" sldId="336"/>
            <ac:graphicFrameMk id="6" creationId="{5944F489-078C-C142-AA0E-CB6BC4B11144}"/>
          </ac:graphicFrameMkLst>
        </pc:graphicFrameChg>
      </pc:sldChg>
      <pc:sldChg chg="addSp delSp modSp add mod modClrScheme chgLayout">
        <pc:chgData name="Nane Kratzke" userId="971be13ff4ee5ef6" providerId="LiveId" clId="{6E02379A-65E6-7846-A8B0-74F70D2C654C}" dt="2020-09-01T15:16:21.679" v="9728" actId="1076"/>
        <pc:sldMkLst>
          <pc:docMk/>
          <pc:sldMk cId="1699555789" sldId="337"/>
        </pc:sldMkLst>
        <pc:spChg chg="mod ord">
          <ac:chgData name="Nane Kratzke" userId="971be13ff4ee5ef6" providerId="LiveId" clId="{6E02379A-65E6-7846-A8B0-74F70D2C654C}" dt="2020-09-01T15:16:10.104" v="9725" actId="26606"/>
          <ac:spMkLst>
            <pc:docMk/>
            <pc:sldMk cId="1699555789" sldId="337"/>
            <ac:spMk id="2" creationId="{D29B75B4-D1CE-C34C-92CA-283C04F2A707}"/>
          </ac:spMkLst>
        </pc:spChg>
        <pc:spChg chg="add del">
          <ac:chgData name="Nane Kratzke" userId="971be13ff4ee5ef6" providerId="LiveId" clId="{6E02379A-65E6-7846-A8B0-74F70D2C654C}" dt="2020-09-01T15:13:29.809" v="9718" actId="26606"/>
          <ac:spMkLst>
            <pc:docMk/>
            <pc:sldMk cId="1699555789" sldId="337"/>
            <ac:spMk id="3" creationId="{03238F44-29CE-CA49-9F05-7A52BE0798B9}"/>
          </ac:spMkLst>
        </pc:spChg>
        <pc:spChg chg="mod ord">
          <ac:chgData name="Nane Kratzke" userId="971be13ff4ee5ef6" providerId="LiveId" clId="{6E02379A-65E6-7846-A8B0-74F70D2C654C}" dt="2020-09-01T15:16:10.113" v="9726" actId="26606"/>
          <ac:spMkLst>
            <pc:docMk/>
            <pc:sldMk cId="1699555789" sldId="337"/>
            <ac:spMk id="4" creationId="{1A1F085B-B0A9-1B43-97C4-4B3A75E7F90D}"/>
          </ac:spMkLst>
        </pc:spChg>
        <pc:spChg chg="mod ord">
          <ac:chgData name="Nane Kratzke" userId="971be13ff4ee5ef6" providerId="LiveId" clId="{6E02379A-65E6-7846-A8B0-74F70D2C654C}" dt="2020-09-01T15:16:10.104" v="9725" actId="26606"/>
          <ac:spMkLst>
            <pc:docMk/>
            <pc:sldMk cId="1699555789" sldId="337"/>
            <ac:spMk id="5" creationId="{8332D53C-7CE4-F34E-BEB1-E0A1450FB2A6}"/>
          </ac:spMkLst>
        </pc:spChg>
        <pc:spChg chg="add mod ord">
          <ac:chgData name="Nane Kratzke" userId="971be13ff4ee5ef6" providerId="LiveId" clId="{6E02379A-65E6-7846-A8B0-74F70D2C654C}" dt="2020-09-01T15:16:10.113" v="9726" actId="26606"/>
          <ac:spMkLst>
            <pc:docMk/>
            <pc:sldMk cId="1699555789" sldId="337"/>
            <ac:spMk id="6" creationId="{C71CDA12-4105-F342-A38D-532A019F2907}"/>
          </ac:spMkLst>
        </pc:spChg>
        <pc:picChg chg="add mod ord">
          <ac:chgData name="Nane Kratzke" userId="971be13ff4ee5ef6" providerId="LiveId" clId="{6E02379A-65E6-7846-A8B0-74F70D2C654C}" dt="2020-09-01T15:16:21.679" v="9728" actId="1076"/>
          <ac:picMkLst>
            <pc:docMk/>
            <pc:sldMk cId="1699555789" sldId="337"/>
            <ac:picMk id="7" creationId="{A6B4AD59-A591-A340-832E-0A904769050F}"/>
          </ac:picMkLst>
        </pc:picChg>
        <pc:picChg chg="add del mod">
          <ac:chgData name="Nane Kratzke" userId="971be13ff4ee5ef6" providerId="LiveId" clId="{6E02379A-65E6-7846-A8B0-74F70D2C654C}" dt="2020-09-01T15:15:28.239" v="9720" actId="478"/>
          <ac:picMkLst>
            <pc:docMk/>
            <pc:sldMk cId="1699555789" sldId="337"/>
            <ac:picMk id="7170" creationId="{2FA1A1D1-33A0-E844-ABFF-B01751B9561C}"/>
          </ac:picMkLst>
        </pc:picChg>
      </pc:sldChg>
    </pc:docChg>
  </pc:docChgLst>
  <pc:docChgLst>
    <pc:chgData name="Nane Kratzke" userId="971be13ff4ee5ef6" providerId="LiveId" clId="{260B3DFF-372B-5946-BC99-50F7BD93E6B1}"/>
    <pc:docChg chg="undo custSel addSld delSld modSld sldOrd">
      <pc:chgData name="Nane Kratzke" userId="971be13ff4ee5ef6" providerId="LiveId" clId="{260B3DFF-372B-5946-BC99-50F7BD93E6B1}" dt="2023-09-04T17:50:29.472" v="9885" actId="1076"/>
      <pc:docMkLst>
        <pc:docMk/>
      </pc:docMkLst>
      <pc:sldChg chg="del">
        <pc:chgData name="Nane Kratzke" userId="971be13ff4ee5ef6" providerId="LiveId" clId="{260B3DFF-372B-5946-BC99-50F7BD93E6B1}" dt="2023-08-29T06:33:11.547" v="32" actId="2696"/>
        <pc:sldMkLst>
          <pc:docMk/>
          <pc:sldMk cId="2120406402" sldId="297"/>
        </pc:sldMkLst>
      </pc:sldChg>
      <pc:sldChg chg="ord">
        <pc:chgData name="Nane Kratzke" userId="971be13ff4ee5ef6" providerId="LiveId" clId="{260B3DFF-372B-5946-BC99-50F7BD93E6B1}" dt="2023-09-01T15:22:09.967" v="3391" actId="20578"/>
        <pc:sldMkLst>
          <pc:docMk/>
          <pc:sldMk cId="3160114887" sldId="301"/>
        </pc:sldMkLst>
      </pc:sldChg>
      <pc:sldChg chg="addSp delSp modSp mod">
        <pc:chgData name="Nane Kratzke" userId="971be13ff4ee5ef6" providerId="LiveId" clId="{260B3DFF-372B-5946-BC99-50F7BD93E6B1}" dt="2023-08-29T08:17:26.554" v="1177" actId="1076"/>
        <pc:sldMkLst>
          <pc:docMk/>
          <pc:sldMk cId="3680340967" sldId="303"/>
        </pc:sldMkLst>
        <pc:spChg chg="mod">
          <ac:chgData name="Nane Kratzke" userId="971be13ff4ee5ef6" providerId="LiveId" clId="{260B3DFF-372B-5946-BC99-50F7BD93E6B1}" dt="2023-08-29T08:15:16.062" v="1169" actId="20577"/>
          <ac:spMkLst>
            <pc:docMk/>
            <pc:sldMk cId="3680340967" sldId="303"/>
            <ac:spMk id="3" creationId="{D723960D-4994-6B4E-9F16-BED7142E681B}"/>
          </ac:spMkLst>
        </pc:spChg>
        <pc:spChg chg="mod">
          <ac:chgData name="Nane Kratzke" userId="971be13ff4ee5ef6" providerId="LiveId" clId="{260B3DFF-372B-5946-BC99-50F7BD93E6B1}" dt="2023-08-29T08:14:34.496" v="1139" actId="20577"/>
          <ac:spMkLst>
            <pc:docMk/>
            <pc:sldMk cId="3680340967" sldId="303"/>
            <ac:spMk id="5" creationId="{C8B0605B-7CF9-804B-9FEA-AF701FE6371A}"/>
          </ac:spMkLst>
        </pc:spChg>
        <pc:spChg chg="mod">
          <ac:chgData name="Nane Kratzke" userId="971be13ff4ee5ef6" providerId="LiveId" clId="{260B3DFF-372B-5946-BC99-50F7BD93E6B1}" dt="2023-08-29T08:00:03.975" v="1029" actId="6549"/>
          <ac:spMkLst>
            <pc:docMk/>
            <pc:sldMk cId="3680340967" sldId="303"/>
            <ac:spMk id="7" creationId="{D9BFADAE-416D-5E47-A28A-BE5DCE8C3A3F}"/>
          </ac:spMkLst>
        </pc:spChg>
        <pc:graphicFrameChg chg="del">
          <ac:chgData name="Nane Kratzke" userId="971be13ff4ee5ef6" providerId="LiveId" clId="{260B3DFF-372B-5946-BC99-50F7BD93E6B1}" dt="2023-08-29T07:59:55.630" v="1022" actId="478"/>
          <ac:graphicFrameMkLst>
            <pc:docMk/>
            <pc:sldMk cId="3680340967" sldId="303"/>
            <ac:graphicFrameMk id="6" creationId="{86920BCB-34B0-0148-AF79-C1B99C0FDC43}"/>
          </ac:graphicFrameMkLst>
        </pc:graphicFrameChg>
        <pc:graphicFrameChg chg="add del mod">
          <ac:chgData name="Nane Kratzke" userId="971be13ff4ee5ef6" providerId="LiveId" clId="{260B3DFF-372B-5946-BC99-50F7BD93E6B1}" dt="2023-08-29T08:12:06.137" v="1091" actId="478"/>
          <ac:graphicFrameMkLst>
            <pc:docMk/>
            <pc:sldMk cId="3680340967" sldId="303"/>
            <ac:graphicFrameMk id="9" creationId="{46E99CDE-F0F5-556D-9B49-BBBBDC243E46}"/>
          </ac:graphicFrameMkLst>
        </pc:graphicFrameChg>
        <pc:picChg chg="add del mod">
          <ac:chgData name="Nane Kratzke" userId="971be13ff4ee5ef6" providerId="LiveId" clId="{260B3DFF-372B-5946-BC99-50F7BD93E6B1}" dt="2023-08-29T08:04:08.512" v="1086" actId="478"/>
          <ac:picMkLst>
            <pc:docMk/>
            <pc:sldMk cId="3680340967" sldId="303"/>
            <ac:picMk id="8" creationId="{B4D28D38-C869-CBF1-3D97-BC2493582041}"/>
          </ac:picMkLst>
        </pc:picChg>
        <pc:picChg chg="add mod modCrop">
          <ac:chgData name="Nane Kratzke" userId="971be13ff4ee5ef6" providerId="LiveId" clId="{260B3DFF-372B-5946-BC99-50F7BD93E6B1}" dt="2023-08-29T08:17:26.554" v="1177" actId="1076"/>
          <ac:picMkLst>
            <pc:docMk/>
            <pc:sldMk cId="3680340967" sldId="303"/>
            <ac:picMk id="10" creationId="{35ED5108-8217-2918-D7CF-30AD269F0A4F}"/>
          </ac:picMkLst>
        </pc:picChg>
        <pc:picChg chg="mod">
          <ac:chgData name="Nane Kratzke" userId="971be13ff4ee5ef6" providerId="LiveId" clId="{260B3DFF-372B-5946-BC99-50F7BD93E6B1}" dt="2023-08-29T08:00:12.337" v="1030" actId="1076"/>
          <ac:picMkLst>
            <pc:docMk/>
            <pc:sldMk cId="3680340967" sldId="303"/>
            <ac:picMk id="1026" creationId="{04111558-C61C-BD4B-8A92-90A8719F944D}"/>
          </ac:picMkLst>
        </pc:picChg>
      </pc:sldChg>
      <pc:sldChg chg="modSp mod">
        <pc:chgData name="Nane Kratzke" userId="971be13ff4ee5ef6" providerId="LiveId" clId="{260B3DFF-372B-5946-BC99-50F7BD93E6B1}" dt="2023-08-29T09:55:49.338" v="2284" actId="1076"/>
        <pc:sldMkLst>
          <pc:docMk/>
          <pc:sldMk cId="2715160253" sldId="304"/>
        </pc:sldMkLst>
        <pc:spChg chg="mod">
          <ac:chgData name="Nane Kratzke" userId="971be13ff4ee5ef6" providerId="LiveId" clId="{260B3DFF-372B-5946-BC99-50F7BD93E6B1}" dt="2023-08-29T09:55:49.338" v="2284" actId="1076"/>
          <ac:spMkLst>
            <pc:docMk/>
            <pc:sldMk cId="2715160253" sldId="304"/>
            <ac:spMk id="14" creationId="{B4BF743F-3800-2440-AF1E-E91E1276347D}"/>
          </ac:spMkLst>
        </pc:spChg>
        <pc:picChg chg="mod">
          <ac:chgData name="Nane Kratzke" userId="971be13ff4ee5ef6" providerId="LiveId" clId="{260B3DFF-372B-5946-BC99-50F7BD93E6B1}" dt="2023-08-29T09:55:32.564" v="2281" actId="1076"/>
          <ac:picMkLst>
            <pc:docMk/>
            <pc:sldMk cId="2715160253" sldId="304"/>
            <ac:picMk id="48" creationId="{0791026B-340E-A444-AE59-D5A7D4BE6DA5}"/>
          </ac:picMkLst>
        </pc:picChg>
      </pc:sldChg>
      <pc:sldChg chg="modSp mod">
        <pc:chgData name="Nane Kratzke" userId="971be13ff4ee5ef6" providerId="LiveId" clId="{260B3DFF-372B-5946-BC99-50F7BD93E6B1}" dt="2023-08-29T09:40:31.244" v="2233" actId="20577"/>
        <pc:sldMkLst>
          <pc:docMk/>
          <pc:sldMk cId="2872093213" sldId="306"/>
        </pc:sldMkLst>
        <pc:spChg chg="mod">
          <ac:chgData name="Nane Kratzke" userId="971be13ff4ee5ef6" providerId="LiveId" clId="{260B3DFF-372B-5946-BC99-50F7BD93E6B1}" dt="2023-08-29T09:40:31.244" v="2233" actId="20577"/>
          <ac:spMkLst>
            <pc:docMk/>
            <pc:sldMk cId="2872093213" sldId="306"/>
            <ac:spMk id="3" creationId="{751C43C7-7F78-1D48-8B4C-6943F9F33BA4}"/>
          </ac:spMkLst>
        </pc:spChg>
      </pc:sldChg>
      <pc:sldChg chg="modSp mod">
        <pc:chgData name="Nane Kratzke" userId="971be13ff4ee5ef6" providerId="LiveId" clId="{260B3DFF-372B-5946-BC99-50F7BD93E6B1}" dt="2023-08-29T09:41:11.445" v="2253" actId="20577"/>
        <pc:sldMkLst>
          <pc:docMk/>
          <pc:sldMk cId="2087864261" sldId="309"/>
        </pc:sldMkLst>
        <pc:spChg chg="mod">
          <ac:chgData name="Nane Kratzke" userId="971be13ff4ee5ef6" providerId="LiveId" clId="{260B3DFF-372B-5946-BC99-50F7BD93E6B1}" dt="2023-08-29T09:41:11.445" v="2253" actId="20577"/>
          <ac:spMkLst>
            <pc:docMk/>
            <pc:sldMk cId="2087864261" sldId="309"/>
            <ac:spMk id="3" creationId="{2BF7E307-892D-F248-8369-BE37EEF4F554}"/>
          </ac:spMkLst>
        </pc:spChg>
      </pc:sldChg>
      <pc:sldChg chg="modSp mod ord">
        <pc:chgData name="Nane Kratzke" userId="971be13ff4ee5ef6" providerId="LiveId" clId="{260B3DFF-372B-5946-BC99-50F7BD93E6B1}" dt="2023-09-04T17:48:03.253" v="9881" actId="20578"/>
        <pc:sldMkLst>
          <pc:docMk/>
          <pc:sldMk cId="1603787490" sldId="314"/>
        </pc:sldMkLst>
        <pc:spChg chg="mod">
          <ac:chgData name="Nane Kratzke" userId="971be13ff4ee5ef6" providerId="LiveId" clId="{260B3DFF-372B-5946-BC99-50F7BD93E6B1}" dt="2023-08-29T11:06:05.319" v="2635" actId="20577"/>
          <ac:spMkLst>
            <pc:docMk/>
            <pc:sldMk cId="1603787490" sldId="314"/>
            <ac:spMk id="3" creationId="{B1C144CD-1465-7149-A9F3-3712DED03D13}"/>
          </ac:spMkLst>
        </pc:spChg>
      </pc:sldChg>
      <pc:sldChg chg="addSp modSp mod">
        <pc:chgData name="Nane Kratzke" userId="971be13ff4ee5ef6" providerId="LiveId" clId="{260B3DFF-372B-5946-BC99-50F7BD93E6B1}" dt="2023-09-03T12:02:37.973" v="6988"/>
        <pc:sldMkLst>
          <pc:docMk/>
          <pc:sldMk cId="3247140418" sldId="315"/>
        </pc:sldMkLst>
        <pc:spChg chg="mod">
          <ac:chgData name="Nane Kratzke" userId="971be13ff4ee5ef6" providerId="LiveId" clId="{260B3DFF-372B-5946-BC99-50F7BD93E6B1}" dt="2023-09-03T10:00:06.616" v="3728" actId="20577"/>
          <ac:spMkLst>
            <pc:docMk/>
            <pc:sldMk cId="3247140418" sldId="315"/>
            <ac:spMk id="15" creationId="{54FE1B60-07DD-4E2F-BB26-94B4912B5A23}"/>
          </ac:spMkLst>
        </pc:spChg>
        <pc:grpChg chg="mod">
          <ac:chgData name="Nane Kratzke" userId="971be13ff4ee5ef6" providerId="LiveId" clId="{260B3DFF-372B-5946-BC99-50F7BD93E6B1}" dt="2023-09-03T12:02:37.973" v="6988"/>
          <ac:grpSpMkLst>
            <pc:docMk/>
            <pc:sldMk cId="3247140418" sldId="315"/>
            <ac:grpSpMk id="9" creationId="{CE4EB9BD-E11D-722E-5029-2792327E6E4E}"/>
          </ac:grpSpMkLst>
        </pc:grpChg>
        <pc:picChg chg="add mod">
          <ac:chgData name="Nane Kratzke" userId="971be13ff4ee5ef6" providerId="LiveId" clId="{260B3DFF-372B-5946-BC99-50F7BD93E6B1}" dt="2023-09-03T09:59:49.714" v="3724" actId="1037"/>
          <ac:picMkLst>
            <pc:docMk/>
            <pc:sldMk cId="3247140418" sldId="315"/>
            <ac:picMk id="4" creationId="{76AF00A9-E455-6312-6388-97C9ED68F7AF}"/>
          </ac:picMkLst>
        </pc:picChg>
        <pc:inkChg chg="add mod">
          <ac:chgData name="Nane Kratzke" userId="971be13ff4ee5ef6" providerId="LiveId" clId="{260B3DFF-372B-5946-BC99-50F7BD93E6B1}" dt="2023-09-03T12:02:37.973" v="6988"/>
          <ac:inkMkLst>
            <pc:docMk/>
            <pc:sldMk cId="3247140418" sldId="315"/>
            <ac:inkMk id="6" creationId="{1C54F449-6B70-3866-7B64-8FD8899242A2}"/>
          </ac:inkMkLst>
        </pc:inkChg>
        <pc:inkChg chg="add mod">
          <ac:chgData name="Nane Kratzke" userId="971be13ff4ee5ef6" providerId="LiveId" clId="{260B3DFF-372B-5946-BC99-50F7BD93E6B1}" dt="2023-09-03T12:02:37.973" v="6988"/>
          <ac:inkMkLst>
            <pc:docMk/>
            <pc:sldMk cId="3247140418" sldId="315"/>
            <ac:inkMk id="8" creationId="{FF9A61BC-E3A3-4228-E86B-55EBEED08F81}"/>
          </ac:inkMkLst>
        </pc:inkChg>
      </pc:sldChg>
      <pc:sldChg chg="addSp modSp mod setBg">
        <pc:chgData name="Nane Kratzke" userId="971be13ff4ee5ef6" providerId="LiveId" clId="{260B3DFF-372B-5946-BC99-50F7BD93E6B1}" dt="2023-09-03T10:03:14.533" v="3814" actId="14100"/>
        <pc:sldMkLst>
          <pc:docMk/>
          <pc:sldMk cId="704272100" sldId="323"/>
        </pc:sldMkLst>
        <pc:spChg chg="mod">
          <ac:chgData name="Nane Kratzke" userId="971be13ff4ee5ef6" providerId="LiveId" clId="{260B3DFF-372B-5946-BC99-50F7BD93E6B1}" dt="2023-09-03T10:03:14.533" v="3814" actId="14100"/>
          <ac:spMkLst>
            <pc:docMk/>
            <pc:sldMk cId="704272100" sldId="323"/>
            <ac:spMk id="8" creationId="{0C508602-457E-2C4E-A9AC-85A3D0BD58E5}"/>
          </ac:spMkLst>
        </pc:spChg>
        <pc:picChg chg="add mod">
          <ac:chgData name="Nane Kratzke" userId="971be13ff4ee5ef6" providerId="LiveId" clId="{260B3DFF-372B-5946-BC99-50F7BD93E6B1}" dt="2023-09-01T15:46:22.318" v="3642"/>
          <ac:picMkLst>
            <pc:docMk/>
            <pc:sldMk cId="704272100" sldId="323"/>
            <ac:picMk id="1026" creationId="{80B6046D-A189-09FD-CE80-BA567C48FB70}"/>
          </ac:picMkLst>
        </pc:picChg>
      </pc:sldChg>
      <pc:sldChg chg="addSp delSp modSp mod">
        <pc:chgData name="Nane Kratzke" userId="971be13ff4ee5ef6" providerId="LiveId" clId="{260B3DFF-372B-5946-BC99-50F7BD93E6B1}" dt="2023-08-29T07:28:01.898" v="293" actId="114"/>
        <pc:sldMkLst>
          <pc:docMk/>
          <pc:sldMk cId="1382654535" sldId="324"/>
        </pc:sldMkLst>
        <pc:spChg chg="mod">
          <ac:chgData name="Nane Kratzke" userId="971be13ff4ee5ef6" providerId="LiveId" clId="{260B3DFF-372B-5946-BC99-50F7BD93E6B1}" dt="2023-08-29T07:23:24.049" v="231" actId="14100"/>
          <ac:spMkLst>
            <pc:docMk/>
            <pc:sldMk cId="1382654535" sldId="324"/>
            <ac:spMk id="4" creationId="{5B6FA308-D887-8045-8045-0936ABCD86C5}"/>
          </ac:spMkLst>
        </pc:spChg>
        <pc:spChg chg="add mod">
          <ac:chgData name="Nane Kratzke" userId="971be13ff4ee5ef6" providerId="LiveId" clId="{260B3DFF-372B-5946-BC99-50F7BD93E6B1}" dt="2023-08-29T07:13:33.465" v="216" actId="1038"/>
          <ac:spMkLst>
            <pc:docMk/>
            <pc:sldMk cId="1382654535" sldId="324"/>
            <ac:spMk id="5" creationId="{C5A4495B-8ADB-45CC-2C89-61529DAF033E}"/>
          </ac:spMkLst>
        </pc:spChg>
        <pc:spChg chg="add del mod">
          <ac:chgData name="Nane Kratzke" userId="971be13ff4ee5ef6" providerId="LiveId" clId="{260B3DFF-372B-5946-BC99-50F7BD93E6B1}" dt="2023-08-29T07:10:18.752" v="152"/>
          <ac:spMkLst>
            <pc:docMk/>
            <pc:sldMk cId="1382654535" sldId="324"/>
            <ac:spMk id="6" creationId="{978942B7-8F0A-5591-0071-E5FE280CCFB7}"/>
          </ac:spMkLst>
        </pc:spChg>
        <pc:spChg chg="mod">
          <ac:chgData name="Nane Kratzke" userId="971be13ff4ee5ef6" providerId="LiveId" clId="{260B3DFF-372B-5946-BC99-50F7BD93E6B1}" dt="2023-08-29T07:28:01.898" v="293" actId="114"/>
          <ac:spMkLst>
            <pc:docMk/>
            <pc:sldMk cId="1382654535" sldId="324"/>
            <ac:spMk id="10" creationId="{48F980F8-21C0-864B-AA87-26318AE74A10}"/>
          </ac:spMkLst>
        </pc:spChg>
        <pc:picChg chg="mod">
          <ac:chgData name="Nane Kratzke" userId="971be13ff4ee5ef6" providerId="LiveId" clId="{260B3DFF-372B-5946-BC99-50F7BD93E6B1}" dt="2023-08-29T07:13:33.465" v="216" actId="1038"/>
          <ac:picMkLst>
            <pc:docMk/>
            <pc:sldMk cId="1382654535" sldId="324"/>
            <ac:picMk id="1026" creationId="{1E819071-8491-5F49-AC41-870892E4CBE9}"/>
          </ac:picMkLst>
        </pc:picChg>
        <pc:inkChg chg="add del">
          <ac:chgData name="Nane Kratzke" userId="971be13ff4ee5ef6" providerId="LiveId" clId="{260B3DFF-372B-5946-BC99-50F7BD93E6B1}" dt="2023-08-29T07:11:12.987" v="160" actId="9405"/>
          <ac:inkMkLst>
            <pc:docMk/>
            <pc:sldMk cId="1382654535" sldId="324"/>
            <ac:inkMk id="8" creationId="{1E3E4A6A-BAC8-B993-3FC2-DECCFA987A1E}"/>
          </ac:inkMkLst>
        </pc:inkChg>
        <pc:inkChg chg="add">
          <ac:chgData name="Nane Kratzke" userId="971be13ff4ee5ef6" providerId="LiveId" clId="{260B3DFF-372B-5946-BC99-50F7BD93E6B1}" dt="2023-08-29T07:15:32.960" v="221" actId="9405"/>
          <ac:inkMkLst>
            <pc:docMk/>
            <pc:sldMk cId="1382654535" sldId="324"/>
            <ac:inkMk id="9" creationId="{18FC4732-2E8A-1B4F-86D3-B21BD782850C}"/>
          </ac:inkMkLst>
        </pc:inkChg>
        <pc:inkChg chg="add">
          <ac:chgData name="Nane Kratzke" userId="971be13ff4ee5ef6" providerId="LiveId" clId="{260B3DFF-372B-5946-BC99-50F7BD93E6B1}" dt="2023-08-29T07:15:36.245" v="222" actId="9405"/>
          <ac:inkMkLst>
            <pc:docMk/>
            <pc:sldMk cId="1382654535" sldId="324"/>
            <ac:inkMk id="12" creationId="{35864FF1-4122-17FE-B1D8-091338FAFED6}"/>
          </ac:inkMkLst>
        </pc:inkChg>
      </pc:sldChg>
      <pc:sldChg chg="modSp mod ord">
        <pc:chgData name="Nane Kratzke" userId="971be13ff4ee5ef6" providerId="LiveId" clId="{260B3DFF-372B-5946-BC99-50F7BD93E6B1}" dt="2023-09-01T15:22:29.381" v="3393" actId="20578"/>
        <pc:sldMkLst>
          <pc:docMk/>
          <pc:sldMk cId="297258072" sldId="325"/>
        </pc:sldMkLst>
        <pc:spChg chg="mod">
          <ac:chgData name="Nane Kratzke" userId="971be13ff4ee5ef6" providerId="LiveId" clId="{260B3DFF-372B-5946-BC99-50F7BD93E6B1}" dt="2023-08-29T10:46:42.790" v="2358" actId="2711"/>
          <ac:spMkLst>
            <pc:docMk/>
            <pc:sldMk cId="297258072" sldId="325"/>
            <ac:spMk id="5" creationId="{B056BCFF-B932-D34C-A077-F3A6A5F4FEBC}"/>
          </ac:spMkLst>
        </pc:spChg>
        <pc:spChg chg="mod">
          <ac:chgData name="Nane Kratzke" userId="971be13ff4ee5ef6" providerId="LiveId" clId="{260B3DFF-372B-5946-BC99-50F7BD93E6B1}" dt="2023-08-29T07:28:42.414" v="347" actId="20577"/>
          <ac:spMkLst>
            <pc:docMk/>
            <pc:sldMk cId="297258072" sldId="325"/>
            <ac:spMk id="7" creationId="{CE040280-BD25-104A-B484-08B8A3F8AC02}"/>
          </ac:spMkLst>
        </pc:spChg>
        <pc:spChg chg="mod">
          <ac:chgData name="Nane Kratzke" userId="971be13ff4ee5ef6" providerId="LiveId" clId="{260B3DFF-372B-5946-BC99-50F7BD93E6B1}" dt="2023-08-29T10:46:52.560" v="2361" actId="108"/>
          <ac:spMkLst>
            <pc:docMk/>
            <pc:sldMk cId="297258072" sldId="325"/>
            <ac:spMk id="13" creationId="{C27BA697-3B8C-1A4C-8C87-9C9C77E86139}"/>
          </ac:spMkLst>
        </pc:spChg>
        <pc:spChg chg="mod">
          <ac:chgData name="Nane Kratzke" userId="971be13ff4ee5ef6" providerId="LiveId" clId="{260B3DFF-372B-5946-BC99-50F7BD93E6B1}" dt="2023-08-29T10:46:50.460" v="2360" actId="108"/>
          <ac:spMkLst>
            <pc:docMk/>
            <pc:sldMk cId="297258072" sldId="325"/>
            <ac:spMk id="14" creationId="{372D26F1-7C39-4A44-B057-8C7811E4058C}"/>
          </ac:spMkLst>
        </pc:spChg>
        <pc:spChg chg="mod">
          <ac:chgData name="Nane Kratzke" userId="971be13ff4ee5ef6" providerId="LiveId" clId="{260B3DFF-372B-5946-BC99-50F7BD93E6B1}" dt="2023-08-29T10:46:54.884" v="2362" actId="108"/>
          <ac:spMkLst>
            <pc:docMk/>
            <pc:sldMk cId="297258072" sldId="325"/>
            <ac:spMk id="16" creationId="{37E88BB8-FC48-5D48-9729-96C345F6A71B}"/>
          </ac:spMkLst>
        </pc:spChg>
        <pc:spChg chg="mod">
          <ac:chgData name="Nane Kratzke" userId="971be13ff4ee5ef6" providerId="LiveId" clId="{260B3DFF-372B-5946-BC99-50F7BD93E6B1}" dt="2023-08-29T10:46:48.009" v="2359" actId="108"/>
          <ac:spMkLst>
            <pc:docMk/>
            <pc:sldMk cId="297258072" sldId="325"/>
            <ac:spMk id="17" creationId="{617D231B-FAD2-DC4F-AE05-6A171360C63D}"/>
          </ac:spMkLst>
        </pc:spChg>
      </pc:sldChg>
      <pc:sldChg chg="addSp delSp modSp mod ord">
        <pc:chgData name="Nane Kratzke" userId="971be13ff4ee5ef6" providerId="LiveId" clId="{260B3DFF-372B-5946-BC99-50F7BD93E6B1}" dt="2023-09-01T15:56:20.020" v="3707" actId="1076"/>
        <pc:sldMkLst>
          <pc:docMk/>
          <pc:sldMk cId="4091772455" sldId="326"/>
        </pc:sldMkLst>
        <pc:spChg chg="mod">
          <ac:chgData name="Nane Kratzke" userId="971be13ff4ee5ef6" providerId="LiveId" clId="{260B3DFF-372B-5946-BC99-50F7BD93E6B1}" dt="2023-09-01T15:50:13.444" v="3701" actId="207"/>
          <ac:spMkLst>
            <pc:docMk/>
            <pc:sldMk cId="4091772455" sldId="326"/>
            <ac:spMk id="5" creationId="{B056BCFF-B932-D34C-A077-F3A6A5F4FEBC}"/>
          </ac:spMkLst>
        </pc:spChg>
        <pc:spChg chg="mod">
          <ac:chgData name="Nane Kratzke" userId="971be13ff4ee5ef6" providerId="LiveId" clId="{260B3DFF-372B-5946-BC99-50F7BD93E6B1}" dt="2023-09-01T15:50:18.192" v="3702" actId="207"/>
          <ac:spMkLst>
            <pc:docMk/>
            <pc:sldMk cId="4091772455" sldId="326"/>
            <ac:spMk id="6" creationId="{4DD2CF15-0FF0-CA42-BE06-7C129216021A}"/>
          </ac:spMkLst>
        </pc:spChg>
        <pc:spChg chg="mod">
          <ac:chgData name="Nane Kratzke" userId="971be13ff4ee5ef6" providerId="LiveId" clId="{260B3DFF-372B-5946-BC99-50F7BD93E6B1}" dt="2023-08-29T07:29:00.768" v="389" actId="20577"/>
          <ac:spMkLst>
            <pc:docMk/>
            <pc:sldMk cId="4091772455" sldId="326"/>
            <ac:spMk id="7" creationId="{CE040280-BD25-104A-B484-08B8A3F8AC02}"/>
          </ac:spMkLst>
        </pc:spChg>
        <pc:spChg chg="mod">
          <ac:chgData name="Nane Kratzke" userId="971be13ff4ee5ef6" providerId="LiveId" clId="{260B3DFF-372B-5946-BC99-50F7BD93E6B1}" dt="2023-09-01T15:50:22.819" v="3703" actId="207"/>
          <ac:spMkLst>
            <pc:docMk/>
            <pc:sldMk cId="4091772455" sldId="326"/>
            <ac:spMk id="8" creationId="{15773A2F-E1DF-2243-B7E0-79C189A34104}"/>
          </ac:spMkLst>
        </pc:spChg>
        <pc:picChg chg="add mod">
          <ac:chgData name="Nane Kratzke" userId="971be13ff4ee5ef6" providerId="LiveId" clId="{260B3DFF-372B-5946-BC99-50F7BD93E6B1}" dt="2023-09-01T15:56:20.020" v="3707" actId="1076"/>
          <ac:picMkLst>
            <pc:docMk/>
            <pc:sldMk cId="4091772455" sldId="326"/>
            <ac:picMk id="5122" creationId="{3E503039-7AE1-7BFC-7359-2E8A20F2231B}"/>
          </ac:picMkLst>
        </pc:picChg>
        <pc:inkChg chg="add del">
          <ac:chgData name="Nane Kratzke" userId="971be13ff4ee5ef6" providerId="LiveId" clId="{260B3DFF-372B-5946-BC99-50F7BD93E6B1}" dt="2023-09-01T15:16:34.989" v="3350" actId="9405"/>
          <ac:inkMkLst>
            <pc:docMk/>
            <pc:sldMk cId="4091772455" sldId="326"/>
            <ac:inkMk id="4" creationId="{EBC4C0B7-B52B-D6CD-5F43-D0A73D0ABD1E}"/>
          </ac:inkMkLst>
        </pc:inkChg>
        <pc:inkChg chg="add del">
          <ac:chgData name="Nane Kratzke" userId="971be13ff4ee5ef6" providerId="LiveId" clId="{260B3DFF-372B-5946-BC99-50F7BD93E6B1}" dt="2023-09-01T15:17:07.687" v="3358" actId="9405"/>
          <ac:inkMkLst>
            <pc:docMk/>
            <pc:sldMk cId="4091772455" sldId="326"/>
            <ac:inkMk id="9" creationId="{3AFE6722-216C-FA49-C56A-3EA8A7C6CDBC}"/>
          </ac:inkMkLst>
        </pc:inkChg>
        <pc:inkChg chg="add del">
          <ac:chgData name="Nane Kratzke" userId="971be13ff4ee5ef6" providerId="LiveId" clId="{260B3DFF-372B-5946-BC99-50F7BD93E6B1}" dt="2023-09-01T15:17:07.251" v="3357" actId="9405"/>
          <ac:inkMkLst>
            <pc:docMk/>
            <pc:sldMk cId="4091772455" sldId="326"/>
            <ac:inkMk id="10" creationId="{EA1B6193-65DD-7DCE-D832-F82922A487A1}"/>
          </ac:inkMkLst>
        </pc:inkChg>
        <pc:inkChg chg="add del">
          <ac:chgData name="Nane Kratzke" userId="971be13ff4ee5ef6" providerId="LiveId" clId="{260B3DFF-372B-5946-BC99-50F7BD93E6B1}" dt="2023-09-01T15:17:06.854" v="3356" actId="9405"/>
          <ac:inkMkLst>
            <pc:docMk/>
            <pc:sldMk cId="4091772455" sldId="326"/>
            <ac:inkMk id="11" creationId="{C13B2F17-46C0-95A8-0419-E0EBABA6B630}"/>
          </ac:inkMkLst>
        </pc:inkChg>
        <pc:inkChg chg="add del">
          <ac:chgData name="Nane Kratzke" userId="971be13ff4ee5ef6" providerId="LiveId" clId="{260B3DFF-372B-5946-BC99-50F7BD93E6B1}" dt="2023-09-01T15:17:06.317" v="3355" actId="9405"/>
          <ac:inkMkLst>
            <pc:docMk/>
            <pc:sldMk cId="4091772455" sldId="326"/>
            <ac:inkMk id="12" creationId="{300ED764-3A7A-B8F8-5483-C80639B7ACE1}"/>
          </ac:inkMkLst>
        </pc:inkChg>
      </pc:sldChg>
      <pc:sldChg chg="modSp mod ord">
        <pc:chgData name="Nane Kratzke" userId="971be13ff4ee5ef6" providerId="LiveId" clId="{260B3DFF-372B-5946-BC99-50F7BD93E6B1}" dt="2023-09-01T15:21:09.539" v="3389" actId="207"/>
        <pc:sldMkLst>
          <pc:docMk/>
          <pc:sldMk cId="3937656573" sldId="327"/>
        </pc:sldMkLst>
        <pc:spChg chg="mod">
          <ac:chgData name="Nane Kratzke" userId="971be13ff4ee5ef6" providerId="LiveId" clId="{260B3DFF-372B-5946-BC99-50F7BD93E6B1}" dt="2023-09-01T15:20:57.412" v="3386" actId="207"/>
          <ac:spMkLst>
            <pc:docMk/>
            <pc:sldMk cId="3937656573" sldId="327"/>
            <ac:spMk id="5" creationId="{B056BCFF-B932-D34C-A077-F3A6A5F4FEBC}"/>
          </ac:spMkLst>
        </pc:spChg>
        <pc:spChg chg="mod">
          <ac:chgData name="Nane Kratzke" userId="971be13ff4ee5ef6" providerId="LiveId" clId="{260B3DFF-372B-5946-BC99-50F7BD93E6B1}" dt="2023-08-29T07:29:30.757" v="466" actId="6549"/>
          <ac:spMkLst>
            <pc:docMk/>
            <pc:sldMk cId="3937656573" sldId="327"/>
            <ac:spMk id="7" creationId="{CE040280-BD25-104A-B484-08B8A3F8AC02}"/>
          </ac:spMkLst>
        </pc:spChg>
        <pc:spChg chg="mod">
          <ac:chgData name="Nane Kratzke" userId="971be13ff4ee5ef6" providerId="LiveId" clId="{260B3DFF-372B-5946-BC99-50F7BD93E6B1}" dt="2023-09-01T15:21:00.957" v="3387" actId="207"/>
          <ac:spMkLst>
            <pc:docMk/>
            <pc:sldMk cId="3937656573" sldId="327"/>
            <ac:spMk id="9" creationId="{911177EA-5537-1649-ACA2-DDFBEFC7ADB8}"/>
          </ac:spMkLst>
        </pc:spChg>
        <pc:spChg chg="mod">
          <ac:chgData name="Nane Kratzke" userId="971be13ff4ee5ef6" providerId="LiveId" clId="{260B3DFF-372B-5946-BC99-50F7BD93E6B1}" dt="2023-09-01T15:21:05.352" v="3388" actId="207"/>
          <ac:spMkLst>
            <pc:docMk/>
            <pc:sldMk cId="3937656573" sldId="327"/>
            <ac:spMk id="10" creationId="{86857731-C6C8-F44D-A5B0-DEED284CAC03}"/>
          </ac:spMkLst>
        </pc:spChg>
        <pc:spChg chg="mod">
          <ac:chgData name="Nane Kratzke" userId="971be13ff4ee5ef6" providerId="LiveId" clId="{260B3DFF-372B-5946-BC99-50F7BD93E6B1}" dt="2023-09-01T15:21:09.539" v="3389" actId="207"/>
          <ac:spMkLst>
            <pc:docMk/>
            <pc:sldMk cId="3937656573" sldId="327"/>
            <ac:spMk id="11" creationId="{6CA13893-8F47-594C-8021-1006A7DAF103}"/>
          </ac:spMkLst>
        </pc:spChg>
      </pc:sldChg>
      <pc:sldChg chg="addSp delSp modSp mod ord">
        <pc:chgData name="Nane Kratzke" userId="971be13ff4ee5ef6" providerId="LiveId" clId="{260B3DFF-372B-5946-BC99-50F7BD93E6B1}" dt="2023-08-29T10:44:19.654" v="2338" actId="20577"/>
        <pc:sldMkLst>
          <pc:docMk/>
          <pc:sldMk cId="4019822181" sldId="331"/>
        </pc:sldMkLst>
        <pc:spChg chg="add mod">
          <ac:chgData name="Nane Kratzke" userId="971be13ff4ee5ef6" providerId="LiveId" clId="{260B3DFF-372B-5946-BC99-50F7BD93E6B1}" dt="2023-08-29T10:44:19.654" v="2338" actId="20577"/>
          <ac:spMkLst>
            <pc:docMk/>
            <pc:sldMk cId="4019822181" sldId="331"/>
            <ac:spMk id="5" creationId="{D8EF757F-1FEB-4CB5-23AA-EBCCC028A152}"/>
          </ac:spMkLst>
        </pc:spChg>
        <pc:spChg chg="del">
          <ac:chgData name="Nane Kratzke" userId="971be13ff4ee5ef6" providerId="LiveId" clId="{260B3DFF-372B-5946-BC99-50F7BD93E6B1}" dt="2023-08-29T08:35:35.170" v="1284" actId="478"/>
          <ac:spMkLst>
            <pc:docMk/>
            <pc:sldMk cId="4019822181" sldId="331"/>
            <ac:spMk id="8" creationId="{8456D0E0-0A10-2148-9FE6-A5BF12295A1C}"/>
          </ac:spMkLst>
        </pc:spChg>
        <pc:spChg chg="del">
          <ac:chgData name="Nane Kratzke" userId="971be13ff4ee5ef6" providerId="LiveId" clId="{260B3DFF-372B-5946-BC99-50F7BD93E6B1}" dt="2023-08-29T08:35:32.636" v="1283" actId="478"/>
          <ac:spMkLst>
            <pc:docMk/>
            <pc:sldMk cId="4019822181" sldId="331"/>
            <ac:spMk id="50" creationId="{EE230FC4-9FE5-6242-9818-E6359F1EE676}"/>
          </ac:spMkLst>
        </pc:spChg>
        <pc:spChg chg="del mod">
          <ac:chgData name="Nane Kratzke" userId="971be13ff4ee5ef6" providerId="LiveId" clId="{260B3DFF-372B-5946-BC99-50F7BD93E6B1}" dt="2023-08-29T09:22:57.840" v="1881" actId="478"/>
          <ac:spMkLst>
            <pc:docMk/>
            <pc:sldMk cId="4019822181" sldId="331"/>
            <ac:spMk id="53" creationId="{937A8D4D-3836-F347-9915-21B52797F3FF}"/>
          </ac:spMkLst>
        </pc:spChg>
        <pc:picChg chg="mod">
          <ac:chgData name="Nane Kratzke" userId="971be13ff4ee5ef6" providerId="LiveId" clId="{260B3DFF-372B-5946-BC99-50F7BD93E6B1}" dt="2023-08-29T09:34:50.632" v="2179" actId="1076"/>
          <ac:picMkLst>
            <pc:docMk/>
            <pc:sldMk cId="4019822181" sldId="331"/>
            <ac:picMk id="2071" creationId="{6C07F93D-A46A-2346-BD72-344B956945F7}"/>
          </ac:picMkLst>
        </pc:picChg>
      </pc:sldChg>
      <pc:sldChg chg="del">
        <pc:chgData name="Nane Kratzke" userId="971be13ff4ee5ef6" providerId="LiveId" clId="{260B3DFF-372B-5946-BC99-50F7BD93E6B1}" dt="2023-08-29T06:58:53.408" v="99" actId="2696"/>
        <pc:sldMkLst>
          <pc:docMk/>
          <pc:sldMk cId="2952143969" sldId="332"/>
        </pc:sldMkLst>
      </pc:sldChg>
      <pc:sldChg chg="del">
        <pc:chgData name="Nane Kratzke" userId="971be13ff4ee5ef6" providerId="LiveId" clId="{260B3DFF-372B-5946-BC99-50F7BD93E6B1}" dt="2023-08-29T06:33:41.300" v="33" actId="2696"/>
        <pc:sldMkLst>
          <pc:docMk/>
          <pc:sldMk cId="1399834848" sldId="333"/>
        </pc:sldMkLst>
      </pc:sldChg>
      <pc:sldChg chg="ord">
        <pc:chgData name="Nane Kratzke" userId="971be13ff4ee5ef6" providerId="LiveId" clId="{260B3DFF-372B-5946-BC99-50F7BD93E6B1}" dt="2023-08-29T08:34:47.024" v="1279" actId="20578"/>
        <pc:sldMkLst>
          <pc:docMk/>
          <pc:sldMk cId="1294144060" sldId="334"/>
        </pc:sldMkLst>
      </pc:sldChg>
      <pc:sldChg chg="modSp mod">
        <pc:chgData name="Nane Kratzke" userId="971be13ff4ee5ef6" providerId="LiveId" clId="{260B3DFF-372B-5946-BC99-50F7BD93E6B1}" dt="2023-08-29T07:45:27.994" v="949" actId="20577"/>
        <pc:sldMkLst>
          <pc:docMk/>
          <pc:sldMk cId="3688998724" sldId="336"/>
        </pc:sldMkLst>
        <pc:spChg chg="mod">
          <ac:chgData name="Nane Kratzke" userId="971be13ff4ee5ef6" providerId="LiveId" clId="{260B3DFF-372B-5946-BC99-50F7BD93E6B1}" dt="2023-08-29T07:45:27.994" v="949" actId="20577"/>
          <ac:spMkLst>
            <pc:docMk/>
            <pc:sldMk cId="3688998724" sldId="336"/>
            <ac:spMk id="12" creationId="{65C125A7-845D-0A4F-9239-9602237614F4}"/>
          </ac:spMkLst>
        </pc:spChg>
      </pc:sldChg>
      <pc:sldChg chg="del">
        <pc:chgData name="Nane Kratzke" userId="971be13ff4ee5ef6" providerId="LiveId" clId="{260B3DFF-372B-5946-BC99-50F7BD93E6B1}" dt="2023-08-29T07:05:57.215" v="109" actId="2696"/>
        <pc:sldMkLst>
          <pc:docMk/>
          <pc:sldMk cId="1699555789" sldId="337"/>
        </pc:sldMkLst>
      </pc:sldChg>
      <pc:sldChg chg="modSp del mod">
        <pc:chgData name="Nane Kratzke" userId="971be13ff4ee5ef6" providerId="LiveId" clId="{260B3DFF-372B-5946-BC99-50F7BD93E6B1}" dt="2023-09-01T15:42:51.700" v="3395" actId="2696"/>
        <pc:sldMkLst>
          <pc:docMk/>
          <pc:sldMk cId="427723000" sldId="358"/>
        </pc:sldMkLst>
        <pc:spChg chg="mod">
          <ac:chgData name="Nane Kratzke" userId="971be13ff4ee5ef6" providerId="LiveId" clId="{260B3DFF-372B-5946-BC99-50F7BD93E6B1}" dt="2023-08-29T09:44:12.673" v="2261" actId="20577"/>
          <ac:spMkLst>
            <pc:docMk/>
            <pc:sldMk cId="427723000" sldId="358"/>
            <ac:spMk id="16" creationId="{132B66F9-E5F2-4E49-B577-868A844E29ED}"/>
          </ac:spMkLst>
        </pc:spChg>
      </pc:sldChg>
      <pc:sldChg chg="modSp mod ord">
        <pc:chgData name="Nane Kratzke" userId="971be13ff4ee5ef6" providerId="LiveId" clId="{260B3DFF-372B-5946-BC99-50F7BD93E6B1}" dt="2023-09-01T15:22:03.750" v="3390" actId="20578"/>
        <pc:sldMkLst>
          <pc:docMk/>
          <pc:sldMk cId="417703436" sldId="399"/>
        </pc:sldMkLst>
        <pc:spChg chg="mod">
          <ac:chgData name="Nane Kratzke" userId="971be13ff4ee5ef6" providerId="LiveId" clId="{260B3DFF-372B-5946-BC99-50F7BD93E6B1}" dt="2023-08-29T07:02:09.568" v="103" actId="20577"/>
          <ac:spMkLst>
            <pc:docMk/>
            <pc:sldMk cId="417703436" sldId="399"/>
            <ac:spMk id="2" creationId="{ADD7222D-B729-B440-95AC-3B3A892068CF}"/>
          </ac:spMkLst>
        </pc:spChg>
        <pc:graphicFrameChg chg="mod">
          <ac:chgData name="Nane Kratzke" userId="971be13ff4ee5ef6" providerId="LiveId" clId="{260B3DFF-372B-5946-BC99-50F7BD93E6B1}" dt="2023-08-29T07:01:34.876" v="101" actId="208"/>
          <ac:graphicFrameMkLst>
            <pc:docMk/>
            <pc:sldMk cId="417703436" sldId="399"/>
            <ac:graphicFrameMk id="6" creationId="{728354DE-794E-644E-BEB9-A88DE5DC2235}"/>
          </ac:graphicFrameMkLst>
        </pc:graphicFrameChg>
      </pc:sldChg>
      <pc:sldChg chg="addSp delSp modSp mod ord">
        <pc:chgData name="Nane Kratzke" userId="971be13ff4ee5ef6" providerId="LiveId" clId="{260B3DFF-372B-5946-BC99-50F7BD93E6B1}" dt="2023-09-04T17:47:42.574" v="9879" actId="20578"/>
        <pc:sldMkLst>
          <pc:docMk/>
          <pc:sldMk cId="1059394077" sldId="400"/>
        </pc:sldMkLst>
        <pc:spChg chg="mod">
          <ac:chgData name="Nane Kratzke" userId="971be13ff4ee5ef6" providerId="LiveId" clId="{260B3DFF-372B-5946-BC99-50F7BD93E6B1}" dt="2023-08-29T07:02:37.200" v="107" actId="20577"/>
          <ac:spMkLst>
            <pc:docMk/>
            <pc:sldMk cId="1059394077" sldId="400"/>
            <ac:spMk id="2" creationId="{669DDA86-5279-0743-A853-1D159212CE58}"/>
          </ac:spMkLst>
        </pc:spChg>
        <pc:spChg chg="add mod">
          <ac:chgData name="Nane Kratzke" userId="971be13ff4ee5ef6" providerId="LiveId" clId="{260B3DFF-372B-5946-BC99-50F7BD93E6B1}" dt="2023-08-29T11:35:15.007" v="3343" actId="20577"/>
          <ac:spMkLst>
            <pc:docMk/>
            <pc:sldMk cId="1059394077" sldId="400"/>
            <ac:spMk id="5" creationId="{3EC04063-6230-68C8-7DB4-6E5F02BC07CF}"/>
          </ac:spMkLst>
        </pc:spChg>
        <pc:spChg chg="add mod">
          <ac:chgData name="Nane Kratzke" userId="971be13ff4ee5ef6" providerId="LiveId" clId="{260B3DFF-372B-5946-BC99-50F7BD93E6B1}" dt="2023-08-29T11:30:21.861" v="3288" actId="207"/>
          <ac:spMkLst>
            <pc:docMk/>
            <pc:sldMk cId="1059394077" sldId="400"/>
            <ac:spMk id="6" creationId="{5A13704E-D554-30C9-3A34-80401D601E1F}"/>
          </ac:spMkLst>
        </pc:spChg>
        <pc:spChg chg="add mod">
          <ac:chgData name="Nane Kratzke" userId="971be13ff4ee5ef6" providerId="LiveId" clId="{260B3DFF-372B-5946-BC99-50F7BD93E6B1}" dt="2023-08-29T11:30:21.861" v="3288" actId="207"/>
          <ac:spMkLst>
            <pc:docMk/>
            <pc:sldMk cId="1059394077" sldId="400"/>
            <ac:spMk id="7" creationId="{DD997977-DEB5-8BBB-4A34-9CFC87CDFC44}"/>
          </ac:spMkLst>
        </pc:spChg>
        <pc:spChg chg="add mod">
          <ac:chgData name="Nane Kratzke" userId="971be13ff4ee5ef6" providerId="LiveId" clId="{260B3DFF-372B-5946-BC99-50F7BD93E6B1}" dt="2023-08-29T11:30:21.861" v="3288" actId="207"/>
          <ac:spMkLst>
            <pc:docMk/>
            <pc:sldMk cId="1059394077" sldId="400"/>
            <ac:spMk id="8" creationId="{4FF6CCC8-96E8-9838-DC78-E7E5ABB854EF}"/>
          </ac:spMkLst>
        </pc:spChg>
        <pc:spChg chg="add mod">
          <ac:chgData name="Nane Kratzke" userId="971be13ff4ee5ef6" providerId="LiveId" clId="{260B3DFF-372B-5946-BC99-50F7BD93E6B1}" dt="2023-08-29T11:30:27.832" v="3289" actId="207"/>
          <ac:spMkLst>
            <pc:docMk/>
            <pc:sldMk cId="1059394077" sldId="400"/>
            <ac:spMk id="9" creationId="{77F14FA5-EBEB-7712-23D5-0E8E79823F82}"/>
          </ac:spMkLst>
        </pc:spChg>
        <pc:spChg chg="add mod">
          <ac:chgData name="Nane Kratzke" userId="971be13ff4ee5ef6" providerId="LiveId" clId="{260B3DFF-372B-5946-BC99-50F7BD93E6B1}" dt="2023-08-29T11:30:50.126" v="3294" actId="404"/>
          <ac:spMkLst>
            <pc:docMk/>
            <pc:sldMk cId="1059394077" sldId="400"/>
            <ac:spMk id="10" creationId="{5C695F9D-DD2B-B633-F779-2F949A3BD258}"/>
          </ac:spMkLst>
        </pc:spChg>
        <pc:spChg chg="del">
          <ac:chgData name="Nane Kratzke" userId="971be13ff4ee5ef6" providerId="LiveId" clId="{260B3DFF-372B-5946-BC99-50F7BD93E6B1}" dt="2023-08-29T11:09:47.106" v="2882" actId="478"/>
          <ac:spMkLst>
            <pc:docMk/>
            <pc:sldMk cId="1059394077" sldId="400"/>
            <ac:spMk id="22" creationId="{A8717542-121C-1446-B323-BC4F31BA5AE1}"/>
          </ac:spMkLst>
        </pc:spChg>
        <pc:spChg chg="mod">
          <ac:chgData name="Nane Kratzke" userId="971be13ff4ee5ef6" providerId="LiveId" clId="{260B3DFF-372B-5946-BC99-50F7BD93E6B1}" dt="2023-08-29T11:16:30.585" v="3221" actId="20577"/>
          <ac:spMkLst>
            <pc:docMk/>
            <pc:sldMk cId="1059394077" sldId="400"/>
            <ac:spMk id="30" creationId="{13FB0EAC-D1EA-734B-8BFF-CE1FDBA48FC4}"/>
          </ac:spMkLst>
        </pc:spChg>
        <pc:spChg chg="mod">
          <ac:chgData name="Nane Kratzke" userId="971be13ff4ee5ef6" providerId="LiveId" clId="{260B3DFF-372B-5946-BC99-50F7BD93E6B1}" dt="2023-08-29T11:18:29.698" v="3228" actId="208"/>
          <ac:spMkLst>
            <pc:docMk/>
            <pc:sldMk cId="1059394077" sldId="400"/>
            <ac:spMk id="33" creationId="{438FF8C4-1174-1349-B420-E49D811FE108}"/>
          </ac:spMkLst>
        </pc:spChg>
        <pc:spChg chg="mod">
          <ac:chgData name="Nane Kratzke" userId="971be13ff4ee5ef6" providerId="LiveId" clId="{260B3DFF-372B-5946-BC99-50F7BD93E6B1}" dt="2023-08-29T11:35:35.071" v="3345" actId="20577"/>
          <ac:spMkLst>
            <pc:docMk/>
            <pc:sldMk cId="1059394077" sldId="400"/>
            <ac:spMk id="34" creationId="{CA975AAF-82F4-D940-A7FE-5EE48ABA3083}"/>
          </ac:spMkLst>
        </pc:spChg>
        <pc:spChg chg="mod">
          <ac:chgData name="Nane Kratzke" userId="971be13ff4ee5ef6" providerId="LiveId" clId="{260B3DFF-372B-5946-BC99-50F7BD93E6B1}" dt="2023-08-29T11:35:32.720" v="3344" actId="20577"/>
          <ac:spMkLst>
            <pc:docMk/>
            <pc:sldMk cId="1059394077" sldId="400"/>
            <ac:spMk id="35" creationId="{AD51606B-2E6E-964C-8A50-C2B846E7EF34}"/>
          </ac:spMkLst>
        </pc:spChg>
        <pc:spChg chg="mod">
          <ac:chgData name="Nane Kratzke" userId="971be13ff4ee5ef6" providerId="LiveId" clId="{260B3DFF-372B-5946-BC99-50F7BD93E6B1}" dt="2023-08-29T11:18:56.353" v="3232" actId="208"/>
          <ac:spMkLst>
            <pc:docMk/>
            <pc:sldMk cId="1059394077" sldId="400"/>
            <ac:spMk id="36" creationId="{ECD49075-9D70-B84E-A3E6-4848293F0282}"/>
          </ac:spMkLst>
        </pc:spChg>
        <pc:spChg chg="mod">
          <ac:chgData name="Nane Kratzke" userId="971be13ff4ee5ef6" providerId="LiveId" clId="{260B3DFF-372B-5946-BC99-50F7BD93E6B1}" dt="2023-08-29T11:31:54.854" v="3297" actId="207"/>
          <ac:spMkLst>
            <pc:docMk/>
            <pc:sldMk cId="1059394077" sldId="400"/>
            <ac:spMk id="37" creationId="{C9EC58BA-A6D7-9A47-9B86-679122AAEEFF}"/>
          </ac:spMkLst>
        </pc:spChg>
        <pc:spChg chg="mod">
          <ac:chgData name="Nane Kratzke" userId="971be13ff4ee5ef6" providerId="LiveId" clId="{260B3DFF-372B-5946-BC99-50F7BD93E6B1}" dt="2023-08-29T11:18:29.698" v="3228" actId="208"/>
          <ac:spMkLst>
            <pc:docMk/>
            <pc:sldMk cId="1059394077" sldId="400"/>
            <ac:spMk id="38" creationId="{DB421B25-D7F8-3E49-92FE-267288B937D1}"/>
          </ac:spMkLst>
        </pc:spChg>
        <pc:spChg chg="mod">
          <ac:chgData name="Nane Kratzke" userId="971be13ff4ee5ef6" providerId="LiveId" clId="{260B3DFF-372B-5946-BC99-50F7BD93E6B1}" dt="2023-08-29T11:07:27.829" v="2684" actId="2711"/>
          <ac:spMkLst>
            <pc:docMk/>
            <pc:sldMk cId="1059394077" sldId="400"/>
            <ac:spMk id="40" creationId="{C4D89BF2-D4FD-844D-8340-1201A3524EB3}"/>
          </ac:spMkLst>
        </pc:spChg>
        <pc:grpChg chg="mod">
          <ac:chgData name="Nane Kratzke" userId="971be13ff4ee5ef6" providerId="LiveId" clId="{260B3DFF-372B-5946-BC99-50F7BD93E6B1}" dt="2023-08-29T11:06:26.499" v="2636" actId="1076"/>
          <ac:grpSpMkLst>
            <pc:docMk/>
            <pc:sldMk cId="1059394077" sldId="400"/>
            <ac:grpSpMk id="41" creationId="{CE267E3B-DF20-E949-AFF1-8F4B6BDBC0D2}"/>
          </ac:grpSpMkLst>
        </pc:grpChg>
        <pc:picChg chg="mod">
          <ac:chgData name="Nane Kratzke" userId="971be13ff4ee5ef6" providerId="LiveId" clId="{260B3DFF-372B-5946-BC99-50F7BD93E6B1}" dt="2023-08-29T11:17:58.965" v="3225" actId="207"/>
          <ac:picMkLst>
            <pc:docMk/>
            <pc:sldMk cId="1059394077" sldId="400"/>
            <ac:picMk id="39" creationId="{854C91D7-8F07-BD4E-82E6-C7555AFC1DFA}"/>
          </ac:picMkLst>
        </pc:picChg>
        <pc:cxnChg chg="mod">
          <ac:chgData name="Nane Kratzke" userId="971be13ff4ee5ef6" providerId="LiveId" clId="{260B3DFF-372B-5946-BC99-50F7BD93E6B1}" dt="2023-08-29T11:18:49.059" v="3231" actId="208"/>
          <ac:cxnSpMkLst>
            <pc:docMk/>
            <pc:sldMk cId="1059394077" sldId="400"/>
            <ac:cxnSpMk id="23" creationId="{B3B8C934-D072-BE45-816F-A1CBB1F029EE}"/>
          </ac:cxnSpMkLst>
        </pc:cxnChg>
        <pc:cxnChg chg="mod">
          <ac:chgData name="Nane Kratzke" userId="971be13ff4ee5ef6" providerId="LiveId" clId="{260B3DFF-372B-5946-BC99-50F7BD93E6B1}" dt="2023-08-29T11:18:49.059" v="3231" actId="208"/>
          <ac:cxnSpMkLst>
            <pc:docMk/>
            <pc:sldMk cId="1059394077" sldId="400"/>
            <ac:cxnSpMk id="24" creationId="{906594FB-DC23-414A-BF53-8FB9F359F048}"/>
          </ac:cxnSpMkLst>
        </pc:cxnChg>
        <pc:cxnChg chg="mod">
          <ac:chgData name="Nane Kratzke" userId="971be13ff4ee5ef6" providerId="LiveId" clId="{260B3DFF-372B-5946-BC99-50F7BD93E6B1}" dt="2023-08-29T11:18:38.872" v="3229" actId="208"/>
          <ac:cxnSpMkLst>
            <pc:docMk/>
            <pc:sldMk cId="1059394077" sldId="400"/>
            <ac:cxnSpMk id="25" creationId="{F7A0C6DE-C703-AE44-9ACF-1ADD879CB631}"/>
          </ac:cxnSpMkLst>
        </pc:cxnChg>
        <pc:cxnChg chg="mod">
          <ac:chgData name="Nane Kratzke" userId="971be13ff4ee5ef6" providerId="LiveId" clId="{260B3DFF-372B-5946-BC99-50F7BD93E6B1}" dt="2023-08-29T11:18:24.420" v="3227" actId="208"/>
          <ac:cxnSpMkLst>
            <pc:docMk/>
            <pc:sldMk cId="1059394077" sldId="400"/>
            <ac:cxnSpMk id="26" creationId="{7EA18C5B-E267-D244-A50A-4DEB15E1D93F}"/>
          </ac:cxnSpMkLst>
        </pc:cxnChg>
        <pc:cxnChg chg="mod">
          <ac:chgData name="Nane Kratzke" userId="971be13ff4ee5ef6" providerId="LiveId" clId="{260B3DFF-372B-5946-BC99-50F7BD93E6B1}" dt="2023-08-29T11:32:03.586" v="3299" actId="208"/>
          <ac:cxnSpMkLst>
            <pc:docMk/>
            <pc:sldMk cId="1059394077" sldId="400"/>
            <ac:cxnSpMk id="32" creationId="{28CF199C-5026-114B-8850-066A1114BAF4}"/>
          </ac:cxnSpMkLst>
        </pc:cxnChg>
      </pc:sldChg>
      <pc:sldChg chg="del">
        <pc:chgData name="Nane Kratzke" userId="971be13ff4ee5ef6" providerId="LiveId" clId="{260B3DFF-372B-5946-BC99-50F7BD93E6B1}" dt="2023-08-29T07:06:06.459" v="110" actId="2696"/>
        <pc:sldMkLst>
          <pc:docMk/>
          <pc:sldMk cId="2038310439" sldId="402"/>
        </pc:sldMkLst>
      </pc:sldChg>
      <pc:sldChg chg="ord">
        <pc:chgData name="Nane Kratzke" userId="971be13ff4ee5ef6" providerId="LiveId" clId="{260B3DFF-372B-5946-BC99-50F7BD93E6B1}" dt="2023-08-29T08:30:52.201" v="1270" actId="20578"/>
        <pc:sldMkLst>
          <pc:docMk/>
          <pc:sldMk cId="1780967299" sldId="403"/>
        </pc:sldMkLst>
      </pc:sldChg>
      <pc:sldChg chg="del">
        <pc:chgData name="Nane Kratzke" userId="971be13ff4ee5ef6" providerId="LiveId" clId="{260B3DFF-372B-5946-BC99-50F7BD93E6B1}" dt="2023-08-29T06:56:25.563" v="92" actId="2696"/>
        <pc:sldMkLst>
          <pc:docMk/>
          <pc:sldMk cId="208150837" sldId="404"/>
        </pc:sldMkLst>
      </pc:sldChg>
      <pc:sldChg chg="del">
        <pc:chgData name="Nane Kratzke" userId="971be13ff4ee5ef6" providerId="LiveId" clId="{260B3DFF-372B-5946-BC99-50F7BD93E6B1}" dt="2023-08-29T06:27:14.458" v="16" actId="2696"/>
        <pc:sldMkLst>
          <pc:docMk/>
          <pc:sldMk cId="2190178934" sldId="405"/>
        </pc:sldMkLst>
      </pc:sldChg>
      <pc:sldChg chg="del">
        <pc:chgData name="Nane Kratzke" userId="971be13ff4ee5ef6" providerId="LiveId" clId="{260B3DFF-372B-5946-BC99-50F7BD93E6B1}" dt="2023-08-29T08:34:30.025" v="1277" actId="2696"/>
        <pc:sldMkLst>
          <pc:docMk/>
          <pc:sldMk cId="2760611944" sldId="406"/>
        </pc:sldMkLst>
      </pc:sldChg>
      <pc:sldChg chg="addSp modSp mod">
        <pc:chgData name="Nane Kratzke" userId="971be13ff4ee5ef6" providerId="LiveId" clId="{260B3DFF-372B-5946-BC99-50F7BD93E6B1}" dt="2023-09-01T15:46:54.309" v="3696"/>
        <pc:sldMkLst>
          <pc:docMk/>
          <pc:sldMk cId="3986066701" sldId="407"/>
        </pc:sldMkLst>
        <pc:spChg chg="mod">
          <ac:chgData name="Nane Kratzke" userId="971be13ff4ee5ef6" providerId="LiveId" clId="{260B3DFF-372B-5946-BC99-50F7BD93E6B1}" dt="2023-08-29T09:37:03.454" v="2219" actId="20577"/>
          <ac:spMkLst>
            <pc:docMk/>
            <pc:sldMk cId="3986066701" sldId="407"/>
            <ac:spMk id="8" creationId="{0C508602-457E-2C4E-A9AC-85A3D0BD58E5}"/>
          </ac:spMkLst>
        </pc:spChg>
        <pc:picChg chg="add mod">
          <ac:chgData name="Nane Kratzke" userId="971be13ff4ee5ef6" providerId="LiveId" clId="{260B3DFF-372B-5946-BC99-50F7BD93E6B1}" dt="2023-09-01T15:46:54.309" v="3696"/>
          <ac:picMkLst>
            <pc:docMk/>
            <pc:sldMk cId="3986066701" sldId="407"/>
            <ac:picMk id="4" creationId="{2003EA9C-328C-99AD-7E7C-3D19199F39F3}"/>
          </ac:picMkLst>
        </pc:picChg>
      </pc:sldChg>
      <pc:sldChg chg="addSp modSp mod">
        <pc:chgData name="Nane Kratzke" userId="971be13ff4ee5ef6" providerId="LiveId" clId="{260B3DFF-372B-5946-BC99-50F7BD93E6B1}" dt="2023-09-01T15:47:02.852" v="3697"/>
        <pc:sldMkLst>
          <pc:docMk/>
          <pc:sldMk cId="2028841838" sldId="408"/>
        </pc:sldMkLst>
        <pc:spChg chg="mod">
          <ac:chgData name="Nane Kratzke" userId="971be13ff4ee5ef6" providerId="LiveId" clId="{260B3DFF-372B-5946-BC99-50F7BD93E6B1}" dt="2023-08-29T09:37:32.793" v="2223" actId="20577"/>
          <ac:spMkLst>
            <pc:docMk/>
            <pc:sldMk cId="2028841838" sldId="408"/>
            <ac:spMk id="8" creationId="{0C508602-457E-2C4E-A9AC-85A3D0BD58E5}"/>
          </ac:spMkLst>
        </pc:spChg>
        <pc:picChg chg="add mod">
          <ac:chgData name="Nane Kratzke" userId="971be13ff4ee5ef6" providerId="LiveId" clId="{260B3DFF-372B-5946-BC99-50F7BD93E6B1}" dt="2023-09-01T15:47:02.852" v="3697"/>
          <ac:picMkLst>
            <pc:docMk/>
            <pc:sldMk cId="2028841838" sldId="408"/>
            <ac:picMk id="4" creationId="{D78F6536-41E2-D5F3-5568-48629D629BE4}"/>
          </ac:picMkLst>
        </pc:picChg>
      </pc:sldChg>
      <pc:sldChg chg="addSp modSp mod">
        <pc:chgData name="Nane Kratzke" userId="971be13ff4ee5ef6" providerId="LiveId" clId="{260B3DFF-372B-5946-BC99-50F7BD93E6B1}" dt="2023-09-01T15:47:09.715" v="3698"/>
        <pc:sldMkLst>
          <pc:docMk/>
          <pc:sldMk cId="1623743414" sldId="409"/>
        </pc:sldMkLst>
        <pc:spChg chg="mod">
          <ac:chgData name="Nane Kratzke" userId="971be13ff4ee5ef6" providerId="LiveId" clId="{260B3DFF-372B-5946-BC99-50F7BD93E6B1}" dt="2023-08-29T09:37:50.045" v="2227" actId="20577"/>
          <ac:spMkLst>
            <pc:docMk/>
            <pc:sldMk cId="1623743414" sldId="409"/>
            <ac:spMk id="8" creationId="{0C508602-457E-2C4E-A9AC-85A3D0BD58E5}"/>
          </ac:spMkLst>
        </pc:spChg>
        <pc:picChg chg="add mod">
          <ac:chgData name="Nane Kratzke" userId="971be13ff4ee5ef6" providerId="LiveId" clId="{260B3DFF-372B-5946-BC99-50F7BD93E6B1}" dt="2023-09-01T15:47:09.715" v="3698"/>
          <ac:picMkLst>
            <pc:docMk/>
            <pc:sldMk cId="1623743414" sldId="409"/>
            <ac:picMk id="4" creationId="{54881FD7-7233-534C-4732-CE1D028743CD}"/>
          </ac:picMkLst>
        </pc:picChg>
      </pc:sldChg>
      <pc:sldChg chg="del">
        <pc:chgData name="Nane Kratzke" userId="971be13ff4ee5ef6" providerId="LiveId" clId="{260B3DFF-372B-5946-BC99-50F7BD93E6B1}" dt="2023-08-29T08:33:47.589" v="1275" actId="2696"/>
        <pc:sldMkLst>
          <pc:docMk/>
          <pc:sldMk cId="3496092772" sldId="410"/>
        </pc:sldMkLst>
      </pc:sldChg>
      <pc:sldChg chg="del">
        <pc:chgData name="Nane Kratzke" userId="971be13ff4ee5ef6" providerId="LiveId" clId="{260B3DFF-372B-5946-BC99-50F7BD93E6B1}" dt="2023-08-29T07:05:52.416" v="108" actId="2696"/>
        <pc:sldMkLst>
          <pc:docMk/>
          <pc:sldMk cId="2349540840" sldId="411"/>
        </pc:sldMkLst>
      </pc:sldChg>
      <pc:sldChg chg="modSp mod">
        <pc:chgData name="Nane Kratzke" userId="971be13ff4ee5ef6" providerId="LiveId" clId="{260B3DFF-372B-5946-BC99-50F7BD93E6B1}" dt="2023-08-29T07:42:29.901" v="942" actId="20577"/>
        <pc:sldMkLst>
          <pc:docMk/>
          <pc:sldMk cId="3954874297" sldId="412"/>
        </pc:sldMkLst>
        <pc:spChg chg="mod">
          <ac:chgData name="Nane Kratzke" userId="971be13ff4ee5ef6" providerId="LiveId" clId="{260B3DFF-372B-5946-BC99-50F7BD93E6B1}" dt="2023-08-29T07:34:22.008" v="623" actId="20577"/>
          <ac:spMkLst>
            <pc:docMk/>
            <pc:sldMk cId="3954874297" sldId="412"/>
            <ac:spMk id="8" creationId="{D71C2A62-CCB4-7D4E-A83C-953F64D0ACBA}"/>
          </ac:spMkLst>
        </pc:spChg>
        <pc:spChg chg="mod">
          <ac:chgData name="Nane Kratzke" userId="971be13ff4ee5ef6" providerId="LiveId" clId="{260B3DFF-372B-5946-BC99-50F7BD93E6B1}" dt="2023-08-29T07:35:43.602" v="650" actId="313"/>
          <ac:spMkLst>
            <pc:docMk/>
            <pc:sldMk cId="3954874297" sldId="412"/>
            <ac:spMk id="12" creationId="{A9696AA4-E69C-E54C-AB7F-DED1FC0B7637}"/>
          </ac:spMkLst>
        </pc:spChg>
        <pc:spChg chg="mod">
          <ac:chgData name="Nane Kratzke" userId="971be13ff4ee5ef6" providerId="LiveId" clId="{260B3DFF-372B-5946-BC99-50F7BD93E6B1}" dt="2023-08-29T07:38:57.336" v="723" actId="3064"/>
          <ac:spMkLst>
            <pc:docMk/>
            <pc:sldMk cId="3954874297" sldId="412"/>
            <ac:spMk id="13" creationId="{8555400D-8E2C-CD43-AD05-C770BBAE3BFB}"/>
          </ac:spMkLst>
        </pc:spChg>
        <pc:spChg chg="mod">
          <ac:chgData name="Nane Kratzke" userId="971be13ff4ee5ef6" providerId="LiveId" clId="{260B3DFF-372B-5946-BC99-50F7BD93E6B1}" dt="2023-08-29T07:42:29.901" v="942" actId="20577"/>
          <ac:spMkLst>
            <pc:docMk/>
            <pc:sldMk cId="3954874297" sldId="412"/>
            <ac:spMk id="14" creationId="{228F660F-E76A-C447-9853-998BC310AD96}"/>
          </ac:spMkLst>
        </pc:spChg>
      </pc:sldChg>
      <pc:sldChg chg="ord">
        <pc:chgData name="Nane Kratzke" userId="971be13ff4ee5ef6" providerId="LiveId" clId="{260B3DFF-372B-5946-BC99-50F7BD93E6B1}" dt="2023-09-04T17:47:54.096" v="9880" actId="20578"/>
        <pc:sldMkLst>
          <pc:docMk/>
          <pc:sldMk cId="1069362746" sldId="413"/>
        </pc:sldMkLst>
      </pc:sldChg>
      <pc:sldChg chg="addSp delSp modSp mod ord">
        <pc:chgData name="Nane Kratzke" userId="971be13ff4ee5ef6" providerId="LiveId" clId="{260B3DFF-372B-5946-BC99-50F7BD93E6B1}" dt="2023-08-29T08:33:38.051" v="1274" actId="20578"/>
        <pc:sldMkLst>
          <pc:docMk/>
          <pc:sldMk cId="1524889593" sldId="414"/>
        </pc:sldMkLst>
        <pc:spChg chg="mod">
          <ac:chgData name="Nane Kratzke" userId="971be13ff4ee5ef6" providerId="LiveId" clId="{260B3DFF-372B-5946-BC99-50F7BD93E6B1}" dt="2023-08-29T06:48:06.374" v="64" actId="1076"/>
          <ac:spMkLst>
            <pc:docMk/>
            <pc:sldMk cId="1524889593" sldId="414"/>
            <ac:spMk id="13" creationId="{3E7AE934-161F-4840-AEB5-5CBD7BBC19C3}"/>
          </ac:spMkLst>
        </pc:spChg>
        <pc:picChg chg="add mod">
          <ac:chgData name="Nane Kratzke" userId="971be13ff4ee5ef6" providerId="LiveId" clId="{260B3DFF-372B-5946-BC99-50F7BD93E6B1}" dt="2023-08-29T06:43:23.672" v="51" actId="1076"/>
          <ac:picMkLst>
            <pc:docMk/>
            <pc:sldMk cId="1524889593" sldId="414"/>
            <ac:picMk id="4" creationId="{77007767-5577-CAD5-1A78-8892EA7949C4}"/>
          </ac:picMkLst>
        </pc:picChg>
        <pc:picChg chg="add del mod">
          <ac:chgData name="Nane Kratzke" userId="971be13ff4ee5ef6" providerId="LiveId" clId="{260B3DFF-372B-5946-BC99-50F7BD93E6B1}" dt="2023-08-29T06:46:33.936" v="55" actId="478"/>
          <ac:picMkLst>
            <pc:docMk/>
            <pc:sldMk cId="1524889593" sldId="414"/>
            <ac:picMk id="6" creationId="{49D18828-A546-5774-B484-C7295BBC0EF9}"/>
          </ac:picMkLst>
        </pc:picChg>
        <pc:picChg chg="add mod">
          <ac:chgData name="Nane Kratzke" userId="971be13ff4ee5ef6" providerId="LiveId" clId="{260B3DFF-372B-5946-BC99-50F7BD93E6B1}" dt="2023-08-29T06:47:39.216" v="63" actId="1076"/>
          <ac:picMkLst>
            <pc:docMk/>
            <pc:sldMk cId="1524889593" sldId="414"/>
            <ac:picMk id="8" creationId="{C0CDD6BB-953D-27F7-710D-A965A339EFD9}"/>
          </ac:picMkLst>
        </pc:picChg>
        <pc:picChg chg="add del">
          <ac:chgData name="Nane Kratzke" userId="971be13ff4ee5ef6" providerId="LiveId" clId="{260B3DFF-372B-5946-BC99-50F7BD93E6B1}" dt="2023-08-29T06:51:16.219" v="66" actId="478"/>
          <ac:picMkLst>
            <pc:docMk/>
            <pc:sldMk cId="1524889593" sldId="414"/>
            <ac:picMk id="9" creationId="{2CEC8005-9459-5978-B6BF-22B89781DAFA}"/>
          </ac:picMkLst>
        </pc:picChg>
        <pc:picChg chg="add del mod">
          <ac:chgData name="Nane Kratzke" userId="971be13ff4ee5ef6" providerId="LiveId" clId="{260B3DFF-372B-5946-BC99-50F7BD93E6B1}" dt="2023-08-29T06:52:16.473" v="72" actId="478"/>
          <ac:picMkLst>
            <pc:docMk/>
            <pc:sldMk cId="1524889593" sldId="414"/>
            <ac:picMk id="10" creationId="{061BEA9C-3C94-6209-2441-1463C49C8FB3}"/>
          </ac:picMkLst>
        </pc:picChg>
        <pc:picChg chg="add del mod">
          <ac:chgData name="Nane Kratzke" userId="971be13ff4ee5ef6" providerId="LiveId" clId="{260B3DFF-372B-5946-BC99-50F7BD93E6B1}" dt="2023-08-29T06:54:04.518" v="76" actId="478"/>
          <ac:picMkLst>
            <pc:docMk/>
            <pc:sldMk cId="1524889593" sldId="414"/>
            <ac:picMk id="11" creationId="{5FC4D4DE-9C84-9302-3595-F36525EDA9B5}"/>
          </ac:picMkLst>
        </pc:picChg>
        <pc:picChg chg="del">
          <ac:chgData name="Nane Kratzke" userId="971be13ff4ee5ef6" providerId="LiveId" clId="{260B3DFF-372B-5946-BC99-50F7BD93E6B1}" dt="2023-08-29T06:35:07.493" v="34" actId="478"/>
          <ac:picMkLst>
            <pc:docMk/>
            <pc:sldMk cId="1524889593" sldId="414"/>
            <ac:picMk id="12" creationId="{423C8FB9-2F10-5B46-B55B-8D738C7A2C6E}"/>
          </ac:picMkLst>
        </pc:picChg>
        <pc:picChg chg="add mod">
          <ac:chgData name="Nane Kratzke" userId="971be13ff4ee5ef6" providerId="LiveId" clId="{260B3DFF-372B-5946-BC99-50F7BD93E6B1}" dt="2023-08-29T06:53:10.046" v="73"/>
          <ac:picMkLst>
            <pc:docMk/>
            <pc:sldMk cId="1524889593" sldId="414"/>
            <ac:picMk id="14" creationId="{9BE50F5D-A4BB-AFA3-9D06-DAF77EEBA037}"/>
          </ac:picMkLst>
        </pc:picChg>
        <pc:picChg chg="add del mod">
          <ac:chgData name="Nane Kratzke" userId="971be13ff4ee5ef6" providerId="LiveId" clId="{260B3DFF-372B-5946-BC99-50F7BD93E6B1}" dt="2023-08-29T06:55:05.008" v="85" actId="478"/>
          <ac:picMkLst>
            <pc:docMk/>
            <pc:sldMk cId="1524889593" sldId="414"/>
            <ac:picMk id="15" creationId="{E054E524-A2C6-D273-15FB-4606AE9B2421}"/>
          </ac:picMkLst>
        </pc:picChg>
        <pc:picChg chg="add mod">
          <ac:chgData name="Nane Kratzke" userId="971be13ff4ee5ef6" providerId="LiveId" clId="{260B3DFF-372B-5946-BC99-50F7BD93E6B1}" dt="2023-08-29T06:56:12.440" v="91" actId="14861"/>
          <ac:picMkLst>
            <pc:docMk/>
            <pc:sldMk cId="1524889593" sldId="414"/>
            <ac:picMk id="16" creationId="{6639E5E1-F9D4-47D9-6CC2-FB9A447DA5EE}"/>
          </ac:picMkLst>
        </pc:picChg>
        <pc:picChg chg="add del mod">
          <ac:chgData name="Nane Kratzke" userId="971be13ff4ee5ef6" providerId="LiveId" clId="{260B3DFF-372B-5946-BC99-50F7BD93E6B1}" dt="2023-08-29T06:38:24.233" v="39" actId="478"/>
          <ac:picMkLst>
            <pc:docMk/>
            <pc:sldMk cId="1524889593" sldId="414"/>
            <ac:picMk id="2050" creationId="{0FB4BBD3-E1BD-A434-A550-BA781ECCE0D5}"/>
          </ac:picMkLst>
        </pc:picChg>
      </pc:sldChg>
      <pc:sldChg chg="del">
        <pc:chgData name="Nane Kratzke" userId="971be13ff4ee5ef6" providerId="LiveId" clId="{260B3DFF-372B-5946-BC99-50F7BD93E6B1}" dt="2023-08-29T06:33:10.593" v="31" actId="2696"/>
        <pc:sldMkLst>
          <pc:docMk/>
          <pc:sldMk cId="2142144293" sldId="416"/>
        </pc:sldMkLst>
      </pc:sldChg>
      <pc:sldChg chg="del">
        <pc:chgData name="Nane Kratzke" userId="971be13ff4ee5ef6" providerId="LiveId" clId="{260B3DFF-372B-5946-BC99-50F7BD93E6B1}" dt="2023-08-29T06:32:26.707" v="30" actId="2696"/>
        <pc:sldMkLst>
          <pc:docMk/>
          <pc:sldMk cId="2487667598" sldId="432"/>
        </pc:sldMkLst>
      </pc:sldChg>
      <pc:sldChg chg="modSp add mod">
        <pc:chgData name="Nane Kratzke" userId="971be13ff4ee5ef6" providerId="LiveId" clId="{260B3DFF-372B-5946-BC99-50F7BD93E6B1}" dt="2023-08-29T06:30:09.263" v="20" actId="207"/>
        <pc:sldMkLst>
          <pc:docMk/>
          <pc:sldMk cId="2069244867" sldId="602"/>
        </pc:sldMkLst>
        <pc:spChg chg="mod">
          <ac:chgData name="Nane Kratzke" userId="971be13ff4ee5ef6" providerId="LiveId" clId="{260B3DFF-372B-5946-BC99-50F7BD93E6B1}" dt="2023-08-29T06:29:51.082" v="19" actId="208"/>
          <ac:spMkLst>
            <pc:docMk/>
            <pc:sldMk cId="2069244867" sldId="602"/>
            <ac:spMk id="4" creationId="{74079084-9CCA-244F-8140-73362EF4D019}"/>
          </ac:spMkLst>
        </pc:spChg>
        <pc:spChg chg="mod">
          <ac:chgData name="Nane Kratzke" userId="971be13ff4ee5ef6" providerId="LiveId" clId="{260B3DFF-372B-5946-BC99-50F7BD93E6B1}" dt="2023-08-29T06:29:38.733" v="17" actId="207"/>
          <ac:spMkLst>
            <pc:docMk/>
            <pc:sldMk cId="2069244867" sldId="602"/>
            <ac:spMk id="7" creationId="{E1C3C3FD-6144-BD40-835F-C1C0B2679577}"/>
          </ac:spMkLst>
        </pc:spChg>
        <pc:spChg chg="mod">
          <ac:chgData name="Nane Kratzke" userId="971be13ff4ee5ef6" providerId="LiveId" clId="{260B3DFF-372B-5946-BC99-50F7BD93E6B1}" dt="2023-08-29T06:30:09.263" v="20" actId="207"/>
          <ac:spMkLst>
            <pc:docMk/>
            <pc:sldMk cId="2069244867" sldId="602"/>
            <ac:spMk id="8" creationId="{EA9BA2B8-2AB3-D44F-A1D1-1A908056FACE}"/>
          </ac:spMkLst>
        </pc:spChg>
        <pc:spChg chg="mod">
          <ac:chgData name="Nane Kratzke" userId="971be13ff4ee5ef6" providerId="LiveId" clId="{260B3DFF-372B-5946-BC99-50F7BD93E6B1}" dt="2023-08-29T06:30:09.263" v="20" actId="207"/>
          <ac:spMkLst>
            <pc:docMk/>
            <pc:sldMk cId="2069244867" sldId="602"/>
            <ac:spMk id="9" creationId="{954EDDC7-1985-8247-AB89-2ADFBB03B4F4}"/>
          </ac:spMkLst>
        </pc:spChg>
        <pc:spChg chg="mod">
          <ac:chgData name="Nane Kratzke" userId="971be13ff4ee5ef6" providerId="LiveId" clId="{260B3DFF-372B-5946-BC99-50F7BD93E6B1}" dt="2023-08-29T06:30:09.263" v="20" actId="207"/>
          <ac:spMkLst>
            <pc:docMk/>
            <pc:sldMk cId="2069244867" sldId="602"/>
            <ac:spMk id="10" creationId="{7709CCC9-400E-274B-A69A-1955CB1187BB}"/>
          </ac:spMkLst>
        </pc:spChg>
        <pc:spChg chg="mod">
          <ac:chgData name="Nane Kratzke" userId="971be13ff4ee5ef6" providerId="LiveId" clId="{260B3DFF-372B-5946-BC99-50F7BD93E6B1}" dt="2023-08-29T06:30:09.263" v="20" actId="207"/>
          <ac:spMkLst>
            <pc:docMk/>
            <pc:sldMk cId="2069244867" sldId="602"/>
            <ac:spMk id="11" creationId="{73AC1E54-CF11-5E40-A642-499C3BC75946}"/>
          </ac:spMkLst>
        </pc:spChg>
        <pc:spChg chg="mod">
          <ac:chgData name="Nane Kratzke" userId="971be13ff4ee5ef6" providerId="LiveId" clId="{260B3DFF-372B-5946-BC99-50F7BD93E6B1}" dt="2023-08-29T06:29:43.682" v="18" actId="207"/>
          <ac:spMkLst>
            <pc:docMk/>
            <pc:sldMk cId="2069244867" sldId="602"/>
            <ac:spMk id="15" creationId="{F91C6A60-C066-D547-81CC-3BF200B7F163}"/>
          </ac:spMkLst>
        </pc:spChg>
        <pc:spChg chg="mod">
          <ac:chgData name="Nane Kratzke" userId="971be13ff4ee5ef6" providerId="LiveId" clId="{260B3DFF-372B-5946-BC99-50F7BD93E6B1}" dt="2023-08-29T06:30:09.263" v="20" actId="207"/>
          <ac:spMkLst>
            <pc:docMk/>
            <pc:sldMk cId="2069244867" sldId="602"/>
            <ac:spMk id="19" creationId="{940ADAA2-F88E-0740-9D2F-8D92991E8127}"/>
          </ac:spMkLst>
        </pc:spChg>
      </pc:sldChg>
      <pc:sldChg chg="addSp modSp mod">
        <pc:chgData name="Nane Kratzke" userId="971be13ff4ee5ef6" providerId="LiveId" clId="{260B3DFF-372B-5946-BC99-50F7BD93E6B1}" dt="2023-09-03T12:02:46.329" v="6991"/>
        <pc:sldMkLst>
          <pc:docMk/>
          <pc:sldMk cId="1593440267" sldId="620"/>
        </pc:sldMkLst>
        <pc:spChg chg="mod">
          <ac:chgData name="Nane Kratzke" userId="971be13ff4ee5ef6" providerId="LiveId" clId="{260B3DFF-372B-5946-BC99-50F7BD93E6B1}" dt="2023-09-03T10:00:20.094" v="3732" actId="20577"/>
          <ac:spMkLst>
            <pc:docMk/>
            <pc:sldMk cId="1593440267" sldId="620"/>
            <ac:spMk id="5" creationId="{EF4AB095-BED2-BF46-89D5-9AF2DBFC3000}"/>
          </ac:spMkLst>
        </pc:spChg>
        <pc:grpChg chg="mod">
          <ac:chgData name="Nane Kratzke" userId="971be13ff4ee5ef6" providerId="LiveId" clId="{260B3DFF-372B-5946-BC99-50F7BD93E6B1}" dt="2023-09-03T12:02:46.329" v="6991"/>
          <ac:grpSpMkLst>
            <pc:docMk/>
            <pc:sldMk cId="1593440267" sldId="620"/>
            <ac:grpSpMk id="12" creationId="{53436438-D5D6-314A-D0D7-F34A5F870B3B}"/>
          </ac:grpSpMkLst>
        </pc:grpChg>
        <pc:picChg chg="add mod">
          <ac:chgData name="Nane Kratzke" userId="971be13ff4ee5ef6" providerId="LiveId" clId="{260B3DFF-372B-5946-BC99-50F7BD93E6B1}" dt="2023-09-03T10:00:22.198" v="3733"/>
          <ac:picMkLst>
            <pc:docMk/>
            <pc:sldMk cId="1593440267" sldId="620"/>
            <ac:picMk id="2" creationId="{3795A5D0-E3E1-BAEF-788B-40772E4FB4D0}"/>
          </ac:picMkLst>
        </pc:picChg>
        <pc:inkChg chg="add mod">
          <ac:chgData name="Nane Kratzke" userId="971be13ff4ee5ef6" providerId="LiveId" clId="{260B3DFF-372B-5946-BC99-50F7BD93E6B1}" dt="2023-09-03T12:02:46.329" v="6991"/>
          <ac:inkMkLst>
            <pc:docMk/>
            <pc:sldMk cId="1593440267" sldId="620"/>
            <ac:inkMk id="4" creationId="{ED350CD8-50F4-4FBB-0A85-0FCF61ED4759}"/>
          </ac:inkMkLst>
        </pc:inkChg>
        <pc:inkChg chg="add mod">
          <ac:chgData name="Nane Kratzke" userId="971be13ff4ee5ef6" providerId="LiveId" clId="{260B3DFF-372B-5946-BC99-50F7BD93E6B1}" dt="2023-09-03T12:02:46.329" v="6991"/>
          <ac:inkMkLst>
            <pc:docMk/>
            <pc:sldMk cId="1593440267" sldId="620"/>
            <ac:inkMk id="10" creationId="{641E14CD-E9D3-E50F-41C0-1AE11D01CB20}"/>
          </ac:inkMkLst>
        </pc:inkChg>
      </pc:sldChg>
      <pc:sldChg chg="modSp">
        <pc:chgData name="Nane Kratzke" userId="971be13ff4ee5ef6" providerId="LiveId" clId="{260B3DFF-372B-5946-BC99-50F7BD93E6B1}" dt="2023-08-29T06:58:30.631" v="98"/>
        <pc:sldMkLst>
          <pc:docMk/>
          <pc:sldMk cId="1189894533" sldId="621"/>
        </pc:sldMkLst>
        <pc:picChg chg="mod">
          <ac:chgData name="Nane Kratzke" userId="971be13ff4ee5ef6" providerId="LiveId" clId="{260B3DFF-372B-5946-BC99-50F7BD93E6B1}" dt="2023-08-29T06:58:30.631" v="98"/>
          <ac:picMkLst>
            <pc:docMk/>
            <pc:sldMk cId="1189894533" sldId="621"/>
            <ac:picMk id="7" creationId="{F5C9C69A-5D6B-3B49-AC1D-4A8B71131853}"/>
          </ac:picMkLst>
        </pc:picChg>
      </pc:sldChg>
      <pc:sldChg chg="modSp mod">
        <pc:chgData name="Nane Kratzke" userId="971be13ff4ee5ef6" providerId="LiveId" clId="{260B3DFF-372B-5946-BC99-50F7BD93E6B1}" dt="2023-08-29T07:44:44.618" v="945" actId="20577"/>
        <pc:sldMkLst>
          <pc:docMk/>
          <pc:sldMk cId="3985763032" sldId="623"/>
        </pc:sldMkLst>
        <pc:spChg chg="mod">
          <ac:chgData name="Nane Kratzke" userId="971be13ff4ee5ef6" providerId="LiveId" clId="{260B3DFF-372B-5946-BC99-50F7BD93E6B1}" dt="2023-08-29T07:44:44.618" v="945" actId="20577"/>
          <ac:spMkLst>
            <pc:docMk/>
            <pc:sldMk cId="3985763032" sldId="623"/>
            <ac:spMk id="7" creationId="{6C9F8D81-6479-2C4C-B43E-DEE51E648025}"/>
          </ac:spMkLst>
        </pc:spChg>
        <pc:spChg chg="mod">
          <ac:chgData name="Nane Kratzke" userId="971be13ff4ee5ef6" providerId="LiveId" clId="{260B3DFF-372B-5946-BC99-50F7BD93E6B1}" dt="2023-08-29T07:44:42.397" v="944" actId="20577"/>
          <ac:spMkLst>
            <pc:docMk/>
            <pc:sldMk cId="3985763032" sldId="623"/>
            <ac:spMk id="8" creationId="{D5C7BA94-A249-8D44-9234-3DD6FF3C6FCA}"/>
          </ac:spMkLst>
        </pc:spChg>
      </pc:sldChg>
      <pc:sldChg chg="addSp delSp modSp add mod">
        <pc:chgData name="Nane Kratzke" userId="971be13ff4ee5ef6" providerId="LiveId" clId="{260B3DFF-372B-5946-BC99-50F7BD93E6B1}" dt="2023-08-29T06:31:23.189" v="28" actId="1076"/>
        <pc:sldMkLst>
          <pc:docMk/>
          <pc:sldMk cId="121222599" sldId="677"/>
        </pc:sldMkLst>
        <pc:spChg chg="mod">
          <ac:chgData name="Nane Kratzke" userId="971be13ff4ee5ef6" providerId="LiveId" clId="{260B3DFF-372B-5946-BC99-50F7BD93E6B1}" dt="2023-08-29T06:26:51.899" v="15" actId="20577"/>
          <ac:spMkLst>
            <pc:docMk/>
            <pc:sldMk cId="121222599" sldId="677"/>
            <ac:spMk id="31" creationId="{A7AED8D2-12C6-26AC-5AF0-E921BDCCBE3B}"/>
          </ac:spMkLst>
        </pc:spChg>
        <pc:picChg chg="del">
          <ac:chgData name="Nane Kratzke" userId="971be13ff4ee5ef6" providerId="LiveId" clId="{260B3DFF-372B-5946-BC99-50F7BD93E6B1}" dt="2023-08-29T06:30:33.628" v="21" actId="478"/>
          <ac:picMkLst>
            <pc:docMk/>
            <pc:sldMk cId="121222599" sldId="677"/>
            <ac:picMk id="4" creationId="{089FC6AD-D7A7-316C-CEEE-0B48BBC591AD}"/>
          </ac:picMkLst>
        </pc:picChg>
        <pc:picChg chg="add mod">
          <ac:chgData name="Nane Kratzke" userId="971be13ff4ee5ef6" providerId="LiveId" clId="{260B3DFF-372B-5946-BC99-50F7BD93E6B1}" dt="2023-08-29T06:31:23.189" v="28" actId="1076"/>
          <ac:picMkLst>
            <pc:docMk/>
            <pc:sldMk cId="121222599" sldId="677"/>
            <ac:picMk id="1026" creationId="{D42F64E9-0540-BC2F-FE2D-77FC27324402}"/>
          </ac:picMkLst>
        </pc:picChg>
      </pc:sldChg>
      <pc:sldChg chg="modSp add mod">
        <pc:chgData name="Nane Kratzke" userId="971be13ff4ee5ef6" providerId="LiveId" clId="{260B3DFF-372B-5946-BC99-50F7BD93E6B1}" dt="2023-08-29T08:52:50.259" v="1878" actId="20577"/>
        <pc:sldMkLst>
          <pc:docMk/>
          <pc:sldMk cId="769601632" sldId="678"/>
        </pc:sldMkLst>
        <pc:spChg chg="mod">
          <ac:chgData name="Nane Kratzke" userId="971be13ff4ee5ef6" providerId="LiveId" clId="{260B3DFF-372B-5946-BC99-50F7BD93E6B1}" dt="2023-08-29T08:52:50.259" v="1878" actId="20577"/>
          <ac:spMkLst>
            <pc:docMk/>
            <pc:sldMk cId="769601632" sldId="678"/>
            <ac:spMk id="2" creationId="{9049E1BB-79EB-694D-AC6B-FE2ED6C10241}"/>
          </ac:spMkLst>
        </pc:spChg>
        <pc:spChg chg="mod">
          <ac:chgData name="Nane Kratzke" userId="971be13ff4ee5ef6" providerId="LiveId" clId="{260B3DFF-372B-5946-BC99-50F7BD93E6B1}" dt="2023-08-29T08:52:46.349" v="1872" actId="20577"/>
          <ac:spMkLst>
            <pc:docMk/>
            <pc:sldMk cId="769601632" sldId="678"/>
            <ac:spMk id="3" creationId="{4044DCF4-DE31-2246-980F-191A6A691D35}"/>
          </ac:spMkLst>
        </pc:spChg>
      </pc:sldChg>
      <pc:sldChg chg="addSp delSp modSp new mod modClrScheme chgLayout">
        <pc:chgData name="Nane Kratzke" userId="971be13ff4ee5ef6" providerId="LiveId" clId="{260B3DFF-372B-5946-BC99-50F7BD93E6B1}" dt="2023-08-29T07:51:59.996" v="1016"/>
        <pc:sldMkLst>
          <pc:docMk/>
          <pc:sldMk cId="1771025387" sldId="679"/>
        </pc:sldMkLst>
        <pc:spChg chg="del mod ord">
          <ac:chgData name="Nane Kratzke" userId="971be13ff4ee5ef6" providerId="LiveId" clId="{260B3DFF-372B-5946-BC99-50F7BD93E6B1}" dt="2023-08-29T07:47:44.247" v="951" actId="700"/>
          <ac:spMkLst>
            <pc:docMk/>
            <pc:sldMk cId="1771025387" sldId="679"/>
            <ac:spMk id="2" creationId="{98E929AA-7DD9-508B-D429-BC75A8FBBE47}"/>
          </ac:spMkLst>
        </pc:spChg>
        <pc:spChg chg="mod ord">
          <ac:chgData name="Nane Kratzke" userId="971be13ff4ee5ef6" providerId="LiveId" clId="{260B3DFF-372B-5946-BC99-50F7BD93E6B1}" dt="2023-08-29T07:47:44.247" v="951" actId="700"/>
          <ac:spMkLst>
            <pc:docMk/>
            <pc:sldMk cId="1771025387" sldId="679"/>
            <ac:spMk id="3" creationId="{A65C73A3-6A04-A82D-0920-CF198524ABA1}"/>
          </ac:spMkLst>
        </pc:spChg>
        <pc:spChg chg="del mod ord">
          <ac:chgData name="Nane Kratzke" userId="971be13ff4ee5ef6" providerId="LiveId" clId="{260B3DFF-372B-5946-BC99-50F7BD93E6B1}" dt="2023-08-29T07:47:44.247" v="951" actId="700"/>
          <ac:spMkLst>
            <pc:docMk/>
            <pc:sldMk cId="1771025387" sldId="679"/>
            <ac:spMk id="4" creationId="{1B155093-CCD9-C28C-0A70-557714645956}"/>
          </ac:spMkLst>
        </pc:spChg>
        <pc:spChg chg="del">
          <ac:chgData name="Nane Kratzke" userId="971be13ff4ee5ef6" providerId="LiveId" clId="{260B3DFF-372B-5946-BC99-50F7BD93E6B1}" dt="2023-08-29T07:47:44.247" v="951" actId="700"/>
          <ac:spMkLst>
            <pc:docMk/>
            <pc:sldMk cId="1771025387" sldId="679"/>
            <ac:spMk id="5" creationId="{47C39FD9-17C3-EC39-9181-C617022110A3}"/>
          </ac:spMkLst>
        </pc:spChg>
        <pc:spChg chg="add mod ord">
          <ac:chgData name="Nane Kratzke" userId="971be13ff4ee5ef6" providerId="LiveId" clId="{260B3DFF-372B-5946-BC99-50F7BD93E6B1}" dt="2023-08-29T07:47:49.039" v="966" actId="20577"/>
          <ac:spMkLst>
            <pc:docMk/>
            <pc:sldMk cId="1771025387" sldId="679"/>
            <ac:spMk id="6" creationId="{CA7CA82B-87D6-94EA-3A71-BE854E97CDB0}"/>
          </ac:spMkLst>
        </pc:spChg>
        <pc:spChg chg="add mod ord">
          <ac:chgData name="Nane Kratzke" userId="971be13ff4ee5ef6" providerId="LiveId" clId="{260B3DFF-372B-5946-BC99-50F7BD93E6B1}" dt="2023-08-29T07:50:56.190" v="1007" actId="20577"/>
          <ac:spMkLst>
            <pc:docMk/>
            <pc:sldMk cId="1771025387" sldId="679"/>
            <ac:spMk id="7" creationId="{98564618-C090-D5A3-4F37-3E9D80AE7585}"/>
          </ac:spMkLst>
        </pc:spChg>
        <pc:spChg chg="add mod">
          <ac:chgData name="Nane Kratzke" userId="971be13ff4ee5ef6" providerId="LiveId" clId="{260B3DFF-372B-5946-BC99-50F7BD93E6B1}" dt="2023-08-29T07:51:19.813" v="1010" actId="1076"/>
          <ac:spMkLst>
            <pc:docMk/>
            <pc:sldMk cId="1771025387" sldId="679"/>
            <ac:spMk id="8" creationId="{4B34D141-0383-D703-A335-040A25B2A3BB}"/>
          </ac:spMkLst>
        </pc:spChg>
        <pc:picChg chg="add del mod">
          <ac:chgData name="Nane Kratzke" userId="971be13ff4ee5ef6" providerId="LiveId" clId="{260B3DFF-372B-5946-BC99-50F7BD93E6B1}" dt="2023-08-29T07:51:38.486" v="1012" actId="478"/>
          <ac:picMkLst>
            <pc:docMk/>
            <pc:sldMk cId="1771025387" sldId="679"/>
            <ac:picMk id="9" creationId="{07CD9AE1-3E36-C7A7-0A73-01DD18806161}"/>
          </ac:picMkLst>
        </pc:picChg>
        <pc:picChg chg="add mod">
          <ac:chgData name="Nane Kratzke" userId="971be13ff4ee5ef6" providerId="LiveId" clId="{260B3DFF-372B-5946-BC99-50F7BD93E6B1}" dt="2023-08-29T07:51:59.996" v="1016"/>
          <ac:picMkLst>
            <pc:docMk/>
            <pc:sldMk cId="1771025387" sldId="679"/>
            <ac:picMk id="10" creationId="{D6AE2257-D0D5-79F4-B4F5-7FC3D27C483A}"/>
          </ac:picMkLst>
        </pc:picChg>
      </pc:sldChg>
      <pc:sldChg chg="addSp delSp modSp add mod">
        <pc:chgData name="Nane Kratzke" userId="971be13ff4ee5ef6" providerId="LiveId" clId="{260B3DFF-372B-5946-BC99-50F7BD93E6B1}" dt="2023-09-01T15:48:33.855" v="3699" actId="9405"/>
        <pc:sldMkLst>
          <pc:docMk/>
          <pc:sldMk cId="946251529" sldId="680"/>
        </pc:sldMkLst>
        <pc:spChg chg="mod">
          <ac:chgData name="Nane Kratzke" userId="971be13ff4ee5ef6" providerId="LiveId" clId="{260B3DFF-372B-5946-BC99-50F7BD93E6B1}" dt="2023-08-29T08:22:37.408" v="1230" actId="20577"/>
          <ac:spMkLst>
            <pc:docMk/>
            <pc:sldMk cId="946251529" sldId="680"/>
            <ac:spMk id="7" creationId="{98564618-C090-D5A3-4F37-3E9D80AE7585}"/>
          </ac:spMkLst>
        </pc:spChg>
        <pc:spChg chg="mod">
          <ac:chgData name="Nane Kratzke" userId="971be13ff4ee5ef6" providerId="LiveId" clId="{260B3DFF-372B-5946-BC99-50F7BD93E6B1}" dt="2023-08-29T08:21:52.153" v="1201" actId="14100"/>
          <ac:spMkLst>
            <pc:docMk/>
            <pc:sldMk cId="946251529" sldId="680"/>
            <ac:spMk id="8" creationId="{4B34D141-0383-D703-A335-040A25B2A3BB}"/>
          </ac:spMkLst>
        </pc:spChg>
        <pc:picChg chg="add mod">
          <ac:chgData name="Nane Kratzke" userId="971be13ff4ee5ef6" providerId="LiveId" clId="{260B3DFF-372B-5946-BC99-50F7BD93E6B1}" dt="2023-08-29T08:28:47.277" v="1268"/>
          <ac:picMkLst>
            <pc:docMk/>
            <pc:sldMk cId="946251529" sldId="680"/>
            <ac:picMk id="2" creationId="{2D59B6A0-644D-C6A8-D5A7-65542792FCCD}"/>
          </ac:picMkLst>
        </pc:picChg>
        <pc:picChg chg="mod">
          <ac:chgData name="Nane Kratzke" userId="971be13ff4ee5ef6" providerId="LiveId" clId="{260B3DFF-372B-5946-BC99-50F7BD93E6B1}" dt="2023-08-29T07:52:27.569" v="1019" actId="1076"/>
          <ac:picMkLst>
            <pc:docMk/>
            <pc:sldMk cId="946251529" sldId="680"/>
            <ac:picMk id="10" creationId="{D6AE2257-D0D5-79F4-B4F5-7FC3D27C483A}"/>
          </ac:picMkLst>
        </pc:picChg>
        <pc:inkChg chg="add">
          <ac:chgData name="Nane Kratzke" userId="971be13ff4ee5ef6" providerId="LiveId" clId="{260B3DFF-372B-5946-BC99-50F7BD93E6B1}" dt="2023-09-01T15:48:33.855" v="3699" actId="9405"/>
          <ac:inkMkLst>
            <pc:docMk/>
            <pc:sldMk cId="946251529" sldId="680"/>
            <ac:inkMk id="4" creationId="{A487EA20-8A07-FA15-C8BE-5A2737CB64CA}"/>
          </ac:inkMkLst>
        </pc:inkChg>
        <pc:inkChg chg="add del">
          <ac:chgData name="Nane Kratzke" userId="971be13ff4ee5ef6" providerId="LiveId" clId="{260B3DFF-372B-5946-BC99-50F7BD93E6B1}" dt="2023-09-01T15:16:14.261" v="3348" actId="9405"/>
          <ac:inkMkLst>
            <pc:docMk/>
            <pc:sldMk cId="946251529" sldId="680"/>
            <ac:inkMk id="4" creationId="{B57EDC44-C7D9-0BBB-0A15-3CF7DF6FC12F}"/>
          </ac:inkMkLst>
        </pc:inkChg>
      </pc:sldChg>
      <pc:sldChg chg="addSp modSp add mod">
        <pc:chgData name="Nane Kratzke" userId="971be13ff4ee5ef6" providerId="LiveId" clId="{260B3DFF-372B-5946-BC99-50F7BD93E6B1}" dt="2023-09-01T15:14:53.267" v="3346" actId="9405"/>
        <pc:sldMkLst>
          <pc:docMk/>
          <pc:sldMk cId="754606986" sldId="681"/>
        </pc:sldMkLst>
        <pc:spChg chg="mod">
          <ac:chgData name="Nane Kratzke" userId="971be13ff4ee5ef6" providerId="LiveId" clId="{260B3DFF-372B-5946-BC99-50F7BD93E6B1}" dt="2023-08-29T08:23:27.961" v="1240" actId="20577"/>
          <ac:spMkLst>
            <pc:docMk/>
            <pc:sldMk cId="754606986" sldId="681"/>
            <ac:spMk id="7" creationId="{98564618-C090-D5A3-4F37-3E9D80AE7585}"/>
          </ac:spMkLst>
        </pc:spChg>
        <pc:spChg chg="mod">
          <ac:chgData name="Nane Kratzke" userId="971be13ff4ee5ef6" providerId="LiveId" clId="{260B3DFF-372B-5946-BC99-50F7BD93E6B1}" dt="2023-08-29T08:26:03.855" v="1257" actId="14100"/>
          <ac:spMkLst>
            <pc:docMk/>
            <pc:sldMk cId="754606986" sldId="681"/>
            <ac:spMk id="8" creationId="{4B34D141-0383-D703-A335-040A25B2A3BB}"/>
          </ac:spMkLst>
        </pc:spChg>
        <pc:picChg chg="add mod">
          <ac:chgData name="Nane Kratzke" userId="971be13ff4ee5ef6" providerId="LiveId" clId="{260B3DFF-372B-5946-BC99-50F7BD93E6B1}" dt="2023-08-29T08:29:03.993" v="1269"/>
          <ac:picMkLst>
            <pc:docMk/>
            <pc:sldMk cId="754606986" sldId="681"/>
            <ac:picMk id="2" creationId="{B45AA98A-2A77-0518-218B-FE772F14073A}"/>
          </ac:picMkLst>
        </pc:picChg>
        <pc:inkChg chg="add">
          <ac:chgData name="Nane Kratzke" userId="971be13ff4ee5ef6" providerId="LiveId" clId="{260B3DFF-372B-5946-BC99-50F7BD93E6B1}" dt="2023-09-01T15:14:53.267" v="3346" actId="9405"/>
          <ac:inkMkLst>
            <pc:docMk/>
            <pc:sldMk cId="754606986" sldId="681"/>
            <ac:inkMk id="4" creationId="{019622D6-5DE1-EE44-B2A6-058AAC831BAA}"/>
          </ac:inkMkLst>
        </pc:inkChg>
      </pc:sldChg>
      <pc:sldChg chg="add del">
        <pc:chgData name="Nane Kratzke" userId="971be13ff4ee5ef6" providerId="LiveId" clId="{260B3DFF-372B-5946-BC99-50F7BD93E6B1}" dt="2023-08-29T07:58:34.952" v="1021"/>
        <pc:sldMkLst>
          <pc:docMk/>
          <pc:sldMk cId="4291024829" sldId="681"/>
        </pc:sldMkLst>
      </pc:sldChg>
      <pc:sldChg chg="addSp delSp modSp add mod">
        <pc:chgData name="Nane Kratzke" userId="971be13ff4ee5ef6" providerId="LiveId" clId="{260B3DFF-372B-5946-BC99-50F7BD93E6B1}" dt="2023-09-03T11:53:07.591" v="6939" actId="207"/>
        <pc:sldMkLst>
          <pc:docMk/>
          <pc:sldMk cId="1680221743" sldId="682"/>
        </pc:sldMkLst>
        <pc:spChg chg="mod">
          <ac:chgData name="Nane Kratzke" userId="971be13ff4ee5ef6" providerId="LiveId" clId="{260B3DFF-372B-5946-BC99-50F7BD93E6B1}" dt="2023-08-29T08:36:10.481" v="1324" actId="207"/>
          <ac:spMkLst>
            <pc:docMk/>
            <pc:sldMk cId="1680221743" sldId="682"/>
            <ac:spMk id="3" creationId="{98668916-FA56-B74E-AF37-CF4882FF235B}"/>
          </ac:spMkLst>
        </pc:spChg>
        <pc:spChg chg="add del mod">
          <ac:chgData name="Nane Kratzke" userId="971be13ff4ee5ef6" providerId="LiveId" clId="{260B3DFF-372B-5946-BC99-50F7BD93E6B1}" dt="2023-08-29T08:36:00.534" v="1315" actId="478"/>
          <ac:spMkLst>
            <pc:docMk/>
            <pc:sldMk cId="1680221743" sldId="682"/>
            <ac:spMk id="4" creationId="{C3167EB8-3FEA-2B84-87AE-823E3F6107A6}"/>
          </ac:spMkLst>
        </pc:spChg>
        <pc:spChg chg="mod">
          <ac:chgData name="Nane Kratzke" userId="971be13ff4ee5ef6" providerId="LiveId" clId="{260B3DFF-372B-5946-BC99-50F7BD93E6B1}" dt="2023-08-29T08:36:57.435" v="1330" actId="1076"/>
          <ac:spMkLst>
            <pc:docMk/>
            <pc:sldMk cId="1680221743" sldId="682"/>
            <ac:spMk id="8" creationId="{8456D0E0-0A10-2148-9FE6-A5BF12295A1C}"/>
          </ac:spMkLst>
        </pc:spChg>
        <pc:spChg chg="mod">
          <ac:chgData name="Nane Kratzke" userId="971be13ff4ee5ef6" providerId="LiveId" clId="{260B3DFF-372B-5946-BC99-50F7BD93E6B1}" dt="2023-09-03T11:53:07.591" v="6939" actId="207"/>
          <ac:spMkLst>
            <pc:docMk/>
            <pc:sldMk cId="1680221743" sldId="682"/>
            <ac:spMk id="50" creationId="{EE230FC4-9FE5-6242-9818-E6359F1EE676}"/>
          </ac:spMkLst>
        </pc:spChg>
        <pc:spChg chg="del">
          <ac:chgData name="Nane Kratzke" userId="971be13ff4ee5ef6" providerId="LiveId" clId="{260B3DFF-372B-5946-BC99-50F7BD93E6B1}" dt="2023-08-29T08:35:56.421" v="1313" actId="478"/>
          <ac:spMkLst>
            <pc:docMk/>
            <pc:sldMk cId="1680221743" sldId="682"/>
            <ac:spMk id="53" creationId="{937A8D4D-3836-F347-9915-21B52797F3FF}"/>
          </ac:spMkLst>
        </pc:spChg>
        <pc:picChg chg="del">
          <ac:chgData name="Nane Kratzke" userId="971be13ff4ee5ef6" providerId="LiveId" clId="{260B3DFF-372B-5946-BC99-50F7BD93E6B1}" dt="2023-08-29T08:35:58.296" v="1314" actId="478"/>
          <ac:picMkLst>
            <pc:docMk/>
            <pc:sldMk cId="1680221743" sldId="682"/>
            <ac:picMk id="2071" creationId="{6C07F93D-A46A-2346-BD72-344B956945F7}"/>
          </ac:picMkLst>
        </pc:picChg>
        <pc:picChg chg="add mod">
          <ac:chgData name="Nane Kratzke" userId="971be13ff4ee5ef6" providerId="LiveId" clId="{260B3DFF-372B-5946-BC99-50F7BD93E6B1}" dt="2023-09-03T11:52:15.138" v="6920" actId="1076"/>
          <ac:picMkLst>
            <pc:docMk/>
            <pc:sldMk cId="1680221743" sldId="682"/>
            <ac:picMk id="4098" creationId="{D6A35D09-682F-8DDA-03C5-64B4978BE8B9}"/>
          </ac:picMkLst>
        </pc:picChg>
      </pc:sldChg>
      <pc:sldChg chg="addSp delSp modSp new mod">
        <pc:chgData name="Nane Kratzke" userId="971be13ff4ee5ef6" providerId="LiveId" clId="{260B3DFF-372B-5946-BC99-50F7BD93E6B1}" dt="2023-09-03T12:02:20.593" v="6985"/>
        <pc:sldMkLst>
          <pc:docMk/>
          <pc:sldMk cId="2355086083" sldId="683"/>
        </pc:sldMkLst>
        <pc:spChg chg="mod">
          <ac:chgData name="Nane Kratzke" userId="971be13ff4ee5ef6" providerId="LiveId" clId="{260B3DFF-372B-5946-BC99-50F7BD93E6B1}" dt="2023-08-29T10:47:56.827" v="2394" actId="20577"/>
          <ac:spMkLst>
            <pc:docMk/>
            <pc:sldMk cId="2355086083" sldId="683"/>
            <ac:spMk id="2" creationId="{B9D29798-2F53-CCD6-F0FE-9E517CF08630}"/>
          </ac:spMkLst>
        </pc:spChg>
        <pc:spChg chg="mod">
          <ac:chgData name="Nane Kratzke" userId="971be13ff4ee5ef6" providerId="LiveId" clId="{260B3DFF-372B-5946-BC99-50F7BD93E6B1}" dt="2023-08-29T10:48:00.422" v="2409" actId="20577"/>
          <ac:spMkLst>
            <pc:docMk/>
            <pc:sldMk cId="2355086083" sldId="683"/>
            <ac:spMk id="3" creationId="{A52506F4-9F5C-143C-CB87-72A6F2996A77}"/>
          </ac:spMkLst>
        </pc:spChg>
        <pc:spChg chg="del">
          <ac:chgData name="Nane Kratzke" userId="971be13ff4ee5ef6" providerId="LiveId" clId="{260B3DFF-372B-5946-BC99-50F7BD93E6B1}" dt="2023-08-29T10:48:02.658" v="2410" actId="478"/>
          <ac:spMkLst>
            <pc:docMk/>
            <pc:sldMk cId="2355086083" sldId="683"/>
            <ac:spMk id="4" creationId="{B23BEA4B-89B9-4A7D-BE53-3488563C4246}"/>
          </ac:spMkLst>
        </pc:spChg>
        <pc:spChg chg="add mod">
          <ac:chgData name="Nane Kratzke" userId="971be13ff4ee5ef6" providerId="LiveId" clId="{260B3DFF-372B-5946-BC99-50F7BD93E6B1}" dt="2023-08-29T11:00:47.237" v="2610" actId="404"/>
          <ac:spMkLst>
            <pc:docMk/>
            <pc:sldMk cId="2355086083" sldId="683"/>
            <ac:spMk id="7" creationId="{4FB9919E-1C33-46B5-F645-895A4520B97A}"/>
          </ac:spMkLst>
        </pc:spChg>
        <pc:spChg chg="add mod">
          <ac:chgData name="Nane Kratzke" userId="971be13ff4ee5ef6" providerId="LiveId" clId="{260B3DFF-372B-5946-BC99-50F7BD93E6B1}" dt="2023-08-29T11:01:06.915" v="2611" actId="1076"/>
          <ac:spMkLst>
            <pc:docMk/>
            <pc:sldMk cId="2355086083" sldId="683"/>
            <ac:spMk id="9" creationId="{F72CA670-85B0-E8AE-D7B1-F0E77529EE5B}"/>
          </ac:spMkLst>
        </pc:spChg>
        <pc:grpChg chg="mod">
          <ac:chgData name="Nane Kratzke" userId="971be13ff4ee5ef6" providerId="LiveId" clId="{260B3DFF-372B-5946-BC99-50F7BD93E6B1}" dt="2023-09-03T12:02:20.593" v="6985"/>
          <ac:grpSpMkLst>
            <pc:docMk/>
            <pc:sldMk cId="2355086083" sldId="683"/>
            <ac:grpSpMk id="12" creationId="{4E5EC6C2-8521-C3E1-31FD-65FAC7D43965}"/>
          </ac:grpSpMkLst>
        </pc:grpChg>
        <pc:picChg chg="add mod modCrop">
          <ac:chgData name="Nane Kratzke" userId="971be13ff4ee5ef6" providerId="LiveId" clId="{260B3DFF-372B-5946-BC99-50F7BD93E6B1}" dt="2023-09-03T09:59:28.182" v="3722" actId="1036"/>
          <ac:picMkLst>
            <pc:docMk/>
            <pc:sldMk cId="2355086083" sldId="683"/>
            <ac:picMk id="4" creationId="{6975FF5D-28E6-52CA-A9D2-B6B8F9596D92}"/>
          </ac:picMkLst>
        </pc:picChg>
        <pc:picChg chg="add mod">
          <ac:chgData name="Nane Kratzke" userId="971be13ff4ee5ef6" providerId="LiveId" clId="{260B3DFF-372B-5946-BC99-50F7BD93E6B1}" dt="2023-08-29T11:01:11.968" v="2612" actId="1076"/>
          <ac:picMkLst>
            <pc:docMk/>
            <pc:sldMk cId="2355086083" sldId="683"/>
            <ac:picMk id="3074" creationId="{68D74779-EAF5-BE40-EC9F-B0BADDB29FEA}"/>
          </ac:picMkLst>
        </pc:picChg>
        <pc:inkChg chg="add del">
          <ac:chgData name="Nane Kratzke" userId="971be13ff4ee5ef6" providerId="LiveId" clId="{260B3DFF-372B-5946-BC99-50F7BD93E6B1}" dt="2023-09-03T12:02:11.199" v="6982" actId="9405"/>
          <ac:inkMkLst>
            <pc:docMk/>
            <pc:sldMk cId="2355086083" sldId="683"/>
            <ac:inkMk id="6" creationId="{1C86A3DA-8ECD-17A6-C6C1-D53625573175}"/>
          </ac:inkMkLst>
        </pc:inkChg>
        <pc:inkChg chg="add del">
          <ac:chgData name="Nane Kratzke" userId="971be13ff4ee5ef6" providerId="LiveId" clId="{260B3DFF-372B-5946-BC99-50F7BD93E6B1}" dt="2023-09-03T12:02:10.392" v="6981" actId="9405"/>
          <ac:inkMkLst>
            <pc:docMk/>
            <pc:sldMk cId="2355086083" sldId="683"/>
            <ac:inkMk id="8" creationId="{57E4F103-7331-9DBB-C3FA-87B90DF1EE38}"/>
          </ac:inkMkLst>
        </pc:inkChg>
        <pc:inkChg chg="add mod">
          <ac:chgData name="Nane Kratzke" userId="971be13ff4ee5ef6" providerId="LiveId" clId="{260B3DFF-372B-5946-BC99-50F7BD93E6B1}" dt="2023-09-03T12:02:20.593" v="6985"/>
          <ac:inkMkLst>
            <pc:docMk/>
            <pc:sldMk cId="2355086083" sldId="683"/>
            <ac:inkMk id="10" creationId="{AE399EBD-BBEB-D57F-5C0D-B2CC0B0E7BAA}"/>
          </ac:inkMkLst>
        </pc:inkChg>
        <pc:inkChg chg="add mod">
          <ac:chgData name="Nane Kratzke" userId="971be13ff4ee5ef6" providerId="LiveId" clId="{260B3DFF-372B-5946-BC99-50F7BD93E6B1}" dt="2023-09-03T12:02:20.593" v="6985"/>
          <ac:inkMkLst>
            <pc:docMk/>
            <pc:sldMk cId="2355086083" sldId="683"/>
            <ac:inkMk id="11" creationId="{50ECC69D-AD74-CD67-F6AC-266DA8ACF3E6}"/>
          </ac:inkMkLst>
        </pc:inkChg>
      </pc:sldChg>
      <pc:sldChg chg="addSp delSp modSp new mod">
        <pc:chgData name="Nane Kratzke" userId="971be13ff4ee5ef6" providerId="LiveId" clId="{260B3DFF-372B-5946-BC99-50F7BD93E6B1}" dt="2023-09-03T17:40:23.650" v="8911" actId="1076"/>
        <pc:sldMkLst>
          <pc:docMk/>
          <pc:sldMk cId="1859996324" sldId="684"/>
        </pc:sldMkLst>
        <pc:spChg chg="mod">
          <ac:chgData name="Nane Kratzke" userId="971be13ff4ee5ef6" providerId="LiveId" clId="{260B3DFF-372B-5946-BC99-50F7BD93E6B1}" dt="2023-09-03T10:12:18.158" v="4676" actId="20577"/>
          <ac:spMkLst>
            <pc:docMk/>
            <pc:sldMk cId="1859996324" sldId="684"/>
            <ac:spMk id="2" creationId="{8A9A8EFE-AFBF-BEB8-82E8-6D2B7469DA30}"/>
          </ac:spMkLst>
        </pc:spChg>
        <pc:spChg chg="mod">
          <ac:chgData name="Nane Kratzke" userId="971be13ff4ee5ef6" providerId="LiveId" clId="{260B3DFF-372B-5946-BC99-50F7BD93E6B1}" dt="2023-09-03T10:05:22.397" v="3910" actId="20577"/>
          <ac:spMkLst>
            <pc:docMk/>
            <pc:sldMk cId="1859996324" sldId="684"/>
            <ac:spMk id="3" creationId="{27144388-F72B-BD6C-A945-68E286E9EDAE}"/>
          </ac:spMkLst>
        </pc:spChg>
        <pc:spChg chg="mod">
          <ac:chgData name="Nane Kratzke" userId="971be13ff4ee5ef6" providerId="LiveId" clId="{260B3DFF-372B-5946-BC99-50F7BD93E6B1}" dt="2023-09-03T17:40:09.855" v="8910" actId="207"/>
          <ac:spMkLst>
            <pc:docMk/>
            <pc:sldMk cId="1859996324" sldId="684"/>
            <ac:spMk id="4" creationId="{29C09403-38EC-AC0A-1C31-214F18A6E6B9}"/>
          </ac:spMkLst>
        </pc:spChg>
        <pc:spChg chg="del">
          <ac:chgData name="Nane Kratzke" userId="971be13ff4ee5ef6" providerId="LiveId" clId="{260B3DFF-372B-5946-BC99-50F7BD93E6B1}" dt="2023-09-03T10:05:49.693" v="3911" actId="478"/>
          <ac:spMkLst>
            <pc:docMk/>
            <pc:sldMk cId="1859996324" sldId="684"/>
            <ac:spMk id="5" creationId="{231EAB00-3331-61BF-A76D-F7F9832F6D9F}"/>
          </ac:spMkLst>
        </pc:spChg>
        <pc:spChg chg="del mod">
          <ac:chgData name="Nane Kratzke" userId="971be13ff4ee5ef6" providerId="LiveId" clId="{260B3DFF-372B-5946-BC99-50F7BD93E6B1}" dt="2023-09-03T10:15:29.127" v="4681" actId="478"/>
          <ac:spMkLst>
            <pc:docMk/>
            <pc:sldMk cId="1859996324" sldId="684"/>
            <ac:spMk id="6" creationId="{0C0A43F4-88DF-0275-7691-B816A23633B3}"/>
          </ac:spMkLst>
        </pc:spChg>
        <pc:picChg chg="add mod">
          <ac:chgData name="Nane Kratzke" userId="971be13ff4ee5ef6" providerId="LiveId" clId="{260B3DFF-372B-5946-BC99-50F7BD93E6B1}" dt="2023-09-03T17:40:23.650" v="8911" actId="1076"/>
          <ac:picMkLst>
            <pc:docMk/>
            <pc:sldMk cId="1859996324" sldId="684"/>
            <ac:picMk id="1026" creationId="{E8D83147-FDD4-E9F8-4818-DC137BD7BDD0}"/>
          </ac:picMkLst>
        </pc:picChg>
      </pc:sldChg>
      <pc:sldChg chg="addSp delSp modSp add mod">
        <pc:chgData name="Nane Kratzke" userId="971be13ff4ee5ef6" providerId="LiveId" clId="{260B3DFF-372B-5946-BC99-50F7BD93E6B1}" dt="2023-09-03T17:39:03.528" v="8906" actId="207"/>
        <pc:sldMkLst>
          <pc:docMk/>
          <pc:sldMk cId="2152613267" sldId="685"/>
        </pc:sldMkLst>
        <pc:spChg chg="mod">
          <ac:chgData name="Nane Kratzke" userId="971be13ff4ee5ef6" providerId="LiveId" clId="{260B3DFF-372B-5946-BC99-50F7BD93E6B1}" dt="2023-09-03T10:27:26.053" v="5475" actId="20577"/>
          <ac:spMkLst>
            <pc:docMk/>
            <pc:sldMk cId="2152613267" sldId="685"/>
            <ac:spMk id="3" creationId="{27144388-F72B-BD6C-A945-68E286E9EDAE}"/>
          </ac:spMkLst>
        </pc:spChg>
        <pc:spChg chg="mod">
          <ac:chgData name="Nane Kratzke" userId="971be13ff4ee5ef6" providerId="LiveId" clId="{260B3DFF-372B-5946-BC99-50F7BD93E6B1}" dt="2023-09-03T17:36:04.124" v="8778" actId="20577"/>
          <ac:spMkLst>
            <pc:docMk/>
            <pc:sldMk cId="2152613267" sldId="685"/>
            <ac:spMk id="4" creationId="{29C09403-38EC-AC0A-1C31-214F18A6E6B9}"/>
          </ac:spMkLst>
        </pc:spChg>
        <pc:spChg chg="add mod">
          <ac:chgData name="Nane Kratzke" userId="971be13ff4ee5ef6" providerId="LiveId" clId="{260B3DFF-372B-5946-BC99-50F7BD93E6B1}" dt="2023-09-03T10:39:27.649" v="5633" actId="1076"/>
          <ac:spMkLst>
            <pc:docMk/>
            <pc:sldMk cId="2152613267" sldId="685"/>
            <ac:spMk id="5" creationId="{51C6C228-C022-6B62-72CC-A7F2FD78B109}"/>
          </ac:spMkLst>
        </pc:spChg>
        <pc:spChg chg="add mod">
          <ac:chgData name="Nane Kratzke" userId="971be13ff4ee5ef6" providerId="LiveId" clId="{260B3DFF-372B-5946-BC99-50F7BD93E6B1}" dt="2023-09-03T10:39:27.649" v="5633" actId="1076"/>
          <ac:spMkLst>
            <pc:docMk/>
            <pc:sldMk cId="2152613267" sldId="685"/>
            <ac:spMk id="6" creationId="{99BBBBA0-BD34-D1AA-7BA7-2602CA10C32B}"/>
          </ac:spMkLst>
        </pc:spChg>
        <pc:spChg chg="add mod">
          <ac:chgData name="Nane Kratzke" userId="971be13ff4ee5ef6" providerId="LiveId" clId="{260B3DFF-372B-5946-BC99-50F7BD93E6B1}" dt="2023-09-03T10:39:27.649" v="5633" actId="1076"/>
          <ac:spMkLst>
            <pc:docMk/>
            <pc:sldMk cId="2152613267" sldId="685"/>
            <ac:spMk id="8" creationId="{0BC74335-F66F-D810-790A-30D7B6AF1CB3}"/>
          </ac:spMkLst>
        </pc:spChg>
        <pc:spChg chg="add mod">
          <ac:chgData name="Nane Kratzke" userId="971be13ff4ee5ef6" providerId="LiveId" clId="{260B3DFF-372B-5946-BC99-50F7BD93E6B1}" dt="2023-09-03T10:39:27.649" v="5633" actId="1076"/>
          <ac:spMkLst>
            <pc:docMk/>
            <pc:sldMk cId="2152613267" sldId="685"/>
            <ac:spMk id="9" creationId="{CACEF003-3556-6EDC-462A-C5B187C3CA36}"/>
          </ac:spMkLst>
        </pc:spChg>
        <pc:spChg chg="add mod">
          <ac:chgData name="Nane Kratzke" userId="971be13ff4ee5ef6" providerId="LiveId" clId="{260B3DFF-372B-5946-BC99-50F7BD93E6B1}" dt="2023-09-03T10:39:27.649" v="5633" actId="1076"/>
          <ac:spMkLst>
            <pc:docMk/>
            <pc:sldMk cId="2152613267" sldId="685"/>
            <ac:spMk id="10" creationId="{E4B6C8AF-14C8-461E-15D2-C20AA768BEEE}"/>
          </ac:spMkLst>
        </pc:spChg>
        <pc:spChg chg="add mod">
          <ac:chgData name="Nane Kratzke" userId="971be13ff4ee5ef6" providerId="LiveId" clId="{260B3DFF-372B-5946-BC99-50F7BD93E6B1}" dt="2023-09-03T10:39:27.649" v="5633" actId="1076"/>
          <ac:spMkLst>
            <pc:docMk/>
            <pc:sldMk cId="2152613267" sldId="685"/>
            <ac:spMk id="11" creationId="{CB1640A3-9022-950C-249D-37E7D7DB2E48}"/>
          </ac:spMkLst>
        </pc:spChg>
        <pc:spChg chg="add mod">
          <ac:chgData name="Nane Kratzke" userId="971be13ff4ee5ef6" providerId="LiveId" clId="{260B3DFF-372B-5946-BC99-50F7BD93E6B1}" dt="2023-09-03T12:14:49.186" v="6994" actId="14100"/>
          <ac:spMkLst>
            <pc:docMk/>
            <pc:sldMk cId="2152613267" sldId="685"/>
            <ac:spMk id="12" creationId="{EFC8E0ED-7B8F-13E3-CAAB-A645492F7C45}"/>
          </ac:spMkLst>
        </pc:spChg>
        <pc:spChg chg="add del mod">
          <ac:chgData name="Nane Kratzke" userId="971be13ff4ee5ef6" providerId="LiveId" clId="{260B3DFF-372B-5946-BC99-50F7BD93E6B1}" dt="2023-09-03T10:38:04.333" v="5603" actId="478"/>
          <ac:spMkLst>
            <pc:docMk/>
            <pc:sldMk cId="2152613267" sldId="685"/>
            <ac:spMk id="13" creationId="{426FEEE4-8786-3C69-CEB7-C210666FF6A6}"/>
          </ac:spMkLst>
        </pc:spChg>
        <pc:spChg chg="add mod">
          <ac:chgData name="Nane Kratzke" userId="971be13ff4ee5ef6" providerId="LiveId" clId="{260B3DFF-372B-5946-BC99-50F7BD93E6B1}" dt="2023-09-03T17:39:03.528" v="8906" actId="207"/>
          <ac:spMkLst>
            <pc:docMk/>
            <pc:sldMk cId="2152613267" sldId="685"/>
            <ac:spMk id="13" creationId="{50B161EA-73B8-6720-56B8-2AC56CFC0747}"/>
          </ac:spMkLst>
        </pc:spChg>
        <pc:spChg chg="add del">
          <ac:chgData name="Nane Kratzke" userId="971be13ff4ee5ef6" providerId="LiveId" clId="{260B3DFF-372B-5946-BC99-50F7BD93E6B1}" dt="2023-09-03T10:37:37.508" v="5602" actId="478"/>
          <ac:spMkLst>
            <pc:docMk/>
            <pc:sldMk cId="2152613267" sldId="685"/>
            <ac:spMk id="14" creationId="{EF64F8D7-F8D3-AC44-D50C-3D613B595F8C}"/>
          </ac:spMkLst>
        </pc:spChg>
        <pc:spChg chg="add mod">
          <ac:chgData name="Nane Kratzke" userId="971be13ff4ee5ef6" providerId="LiveId" clId="{260B3DFF-372B-5946-BC99-50F7BD93E6B1}" dt="2023-09-03T10:39:27.649" v="5633" actId="1076"/>
          <ac:spMkLst>
            <pc:docMk/>
            <pc:sldMk cId="2152613267" sldId="685"/>
            <ac:spMk id="15" creationId="{5AE7FD09-6CF7-F782-73DA-334BF58878E2}"/>
          </ac:spMkLst>
        </pc:spChg>
        <pc:spChg chg="add mod">
          <ac:chgData name="Nane Kratzke" userId="971be13ff4ee5ef6" providerId="LiveId" clId="{260B3DFF-372B-5946-BC99-50F7BD93E6B1}" dt="2023-09-03T12:14:43.948" v="6992" actId="14100"/>
          <ac:spMkLst>
            <pc:docMk/>
            <pc:sldMk cId="2152613267" sldId="685"/>
            <ac:spMk id="16" creationId="{1E424D46-965E-6CCC-5094-47B81250DD2C}"/>
          </ac:spMkLst>
        </pc:spChg>
        <pc:grpChg chg="mod">
          <ac:chgData name="Nane Kratzke" userId="971be13ff4ee5ef6" providerId="LiveId" clId="{260B3DFF-372B-5946-BC99-50F7BD93E6B1}" dt="2023-09-03T17:37:53.790" v="8887"/>
          <ac:grpSpMkLst>
            <pc:docMk/>
            <pc:sldMk cId="2152613267" sldId="685"/>
            <ac:grpSpMk id="18" creationId="{D2CDA8E2-451F-5A89-6AD5-0BDB61A4F8EB}"/>
          </ac:grpSpMkLst>
        </pc:grpChg>
        <pc:grpChg chg="mod">
          <ac:chgData name="Nane Kratzke" userId="971be13ff4ee5ef6" providerId="LiveId" clId="{260B3DFF-372B-5946-BC99-50F7BD93E6B1}" dt="2023-09-03T17:38:28.828" v="8897"/>
          <ac:grpSpMkLst>
            <pc:docMk/>
            <pc:sldMk cId="2152613267" sldId="685"/>
            <ac:grpSpMk id="24" creationId="{E8F1A7B8-43DC-E255-02F6-E0252CFCF31C}"/>
          </ac:grpSpMkLst>
        </pc:grpChg>
        <pc:picChg chg="del">
          <ac:chgData name="Nane Kratzke" userId="971be13ff4ee5ef6" providerId="LiveId" clId="{260B3DFF-372B-5946-BC99-50F7BD93E6B1}" dt="2023-09-03T10:18:59.544" v="4706" actId="478"/>
          <ac:picMkLst>
            <pc:docMk/>
            <pc:sldMk cId="2152613267" sldId="685"/>
            <ac:picMk id="1026" creationId="{E8D83147-FDD4-E9F8-4818-DC137BD7BDD0}"/>
          </ac:picMkLst>
        </pc:picChg>
        <pc:inkChg chg="add del mod">
          <ac:chgData name="Nane Kratzke" userId="971be13ff4ee5ef6" providerId="LiveId" clId="{260B3DFF-372B-5946-BC99-50F7BD93E6B1}" dt="2023-09-03T17:37:53.972" v="8888" actId="9405"/>
          <ac:inkMkLst>
            <pc:docMk/>
            <pc:sldMk cId="2152613267" sldId="685"/>
            <ac:inkMk id="14" creationId="{AA9FB921-5B02-F8FA-0818-B914C494E2E6}"/>
          </ac:inkMkLst>
        </pc:inkChg>
        <pc:inkChg chg="add del mod">
          <ac:chgData name="Nane Kratzke" userId="971be13ff4ee5ef6" providerId="LiveId" clId="{260B3DFF-372B-5946-BC99-50F7BD93E6B1}" dt="2023-09-03T17:37:53.790" v="8887"/>
          <ac:inkMkLst>
            <pc:docMk/>
            <pc:sldMk cId="2152613267" sldId="685"/>
            <ac:inkMk id="17" creationId="{9569102F-1BAE-B2CB-427C-D8EFA0C952C9}"/>
          </ac:inkMkLst>
        </pc:inkChg>
        <pc:inkChg chg="add del">
          <ac:chgData name="Nane Kratzke" userId="971be13ff4ee5ef6" providerId="LiveId" clId="{260B3DFF-372B-5946-BC99-50F7BD93E6B1}" dt="2023-09-03T17:38:21.242" v="8894" actId="9405"/>
          <ac:inkMkLst>
            <pc:docMk/>
            <pc:sldMk cId="2152613267" sldId="685"/>
            <ac:inkMk id="19" creationId="{35514CD6-8594-CAEA-4A3A-94007298B082}"/>
          </ac:inkMkLst>
        </pc:inkChg>
        <pc:inkChg chg="add del">
          <ac:chgData name="Nane Kratzke" userId="971be13ff4ee5ef6" providerId="LiveId" clId="{260B3DFF-372B-5946-BC99-50F7BD93E6B1}" dt="2023-09-03T17:38:17.216" v="8891" actId="9405"/>
          <ac:inkMkLst>
            <pc:docMk/>
            <pc:sldMk cId="2152613267" sldId="685"/>
            <ac:inkMk id="20" creationId="{C10664DE-92B8-3E73-F748-CB3C6A943215}"/>
          </ac:inkMkLst>
        </pc:inkChg>
        <pc:inkChg chg="add del">
          <ac:chgData name="Nane Kratzke" userId="971be13ff4ee5ef6" providerId="LiveId" clId="{260B3DFF-372B-5946-BC99-50F7BD93E6B1}" dt="2023-09-03T17:38:20.863" v="8893" actId="9405"/>
          <ac:inkMkLst>
            <pc:docMk/>
            <pc:sldMk cId="2152613267" sldId="685"/>
            <ac:inkMk id="21" creationId="{DA895213-782D-D42F-3546-0CCF32370A62}"/>
          </ac:inkMkLst>
        </pc:inkChg>
        <pc:inkChg chg="add mod">
          <ac:chgData name="Nane Kratzke" userId="971be13ff4ee5ef6" providerId="LiveId" clId="{260B3DFF-372B-5946-BC99-50F7BD93E6B1}" dt="2023-09-03T17:38:28.828" v="8897"/>
          <ac:inkMkLst>
            <pc:docMk/>
            <pc:sldMk cId="2152613267" sldId="685"/>
            <ac:inkMk id="22" creationId="{DC0C5EF0-93DA-9CD4-00CB-B7BC1679B9C3}"/>
          </ac:inkMkLst>
        </pc:inkChg>
        <pc:inkChg chg="add mod">
          <ac:chgData name="Nane Kratzke" userId="971be13ff4ee5ef6" providerId="LiveId" clId="{260B3DFF-372B-5946-BC99-50F7BD93E6B1}" dt="2023-09-03T17:38:28.828" v="8897"/>
          <ac:inkMkLst>
            <pc:docMk/>
            <pc:sldMk cId="2152613267" sldId="685"/>
            <ac:inkMk id="23" creationId="{BED4ED08-7865-9A13-B5D5-48B1B53D7A87}"/>
          </ac:inkMkLst>
        </pc:inkChg>
      </pc:sldChg>
      <pc:sldChg chg="addSp delSp modSp new mod modAnim">
        <pc:chgData name="Nane Kratzke" userId="971be13ff4ee5ef6" providerId="LiveId" clId="{260B3DFF-372B-5946-BC99-50F7BD93E6B1}" dt="2023-09-04T17:50:29.472" v="9885" actId="1076"/>
        <pc:sldMkLst>
          <pc:docMk/>
          <pc:sldMk cId="3377175765" sldId="686"/>
        </pc:sldMkLst>
        <pc:spChg chg="mod">
          <ac:chgData name="Nane Kratzke" userId="971be13ff4ee5ef6" providerId="LiveId" clId="{260B3DFF-372B-5946-BC99-50F7BD93E6B1}" dt="2023-09-03T11:27:11.307" v="6474" actId="20577"/>
          <ac:spMkLst>
            <pc:docMk/>
            <pc:sldMk cId="3377175765" sldId="686"/>
            <ac:spMk id="2" creationId="{6EC8B3A8-ACA0-D169-52E5-8CBB3830C6E8}"/>
          </ac:spMkLst>
        </pc:spChg>
        <pc:spChg chg="mod">
          <ac:chgData name="Nane Kratzke" userId="971be13ff4ee5ef6" providerId="LiveId" clId="{260B3DFF-372B-5946-BC99-50F7BD93E6B1}" dt="2023-09-03T16:33:13.565" v="7881" actId="20577"/>
          <ac:spMkLst>
            <pc:docMk/>
            <pc:sldMk cId="3377175765" sldId="686"/>
            <ac:spMk id="3" creationId="{7AA81B68-4D6E-1A61-76C4-C61EF24F99AB}"/>
          </ac:spMkLst>
        </pc:spChg>
        <pc:spChg chg="add del mod">
          <ac:chgData name="Nane Kratzke" userId="971be13ff4ee5ef6" providerId="LiveId" clId="{260B3DFF-372B-5946-BC99-50F7BD93E6B1}" dt="2023-09-03T16:59:23.718" v="8459"/>
          <ac:spMkLst>
            <pc:docMk/>
            <pc:sldMk cId="3377175765" sldId="686"/>
            <ac:spMk id="4" creationId="{75CEC312-E65B-8329-B420-00E507BD3F4E}"/>
          </ac:spMkLst>
        </pc:spChg>
        <pc:spChg chg="del">
          <ac:chgData name="Nane Kratzke" userId="971be13ff4ee5ef6" providerId="LiveId" clId="{260B3DFF-372B-5946-BC99-50F7BD93E6B1}" dt="2023-09-03T10:48:12.481" v="5852" actId="478"/>
          <ac:spMkLst>
            <pc:docMk/>
            <pc:sldMk cId="3377175765" sldId="686"/>
            <ac:spMk id="4" creationId="{8BD1267E-FFD0-C3ED-0D16-A35A0CE6EAB6}"/>
          </ac:spMkLst>
        </pc:spChg>
        <pc:spChg chg="add mod">
          <ac:chgData name="Nane Kratzke" userId="971be13ff4ee5ef6" providerId="LiveId" clId="{260B3DFF-372B-5946-BC99-50F7BD93E6B1}" dt="2023-09-03T17:00:37.384" v="8477" actId="14100"/>
          <ac:spMkLst>
            <pc:docMk/>
            <pc:sldMk cId="3377175765" sldId="686"/>
            <ac:spMk id="5" creationId="{12203E0B-AEAA-930E-133A-1F27AAD61CFC}"/>
          </ac:spMkLst>
        </pc:spChg>
        <pc:spChg chg="del">
          <ac:chgData name="Nane Kratzke" userId="971be13ff4ee5ef6" providerId="LiveId" clId="{260B3DFF-372B-5946-BC99-50F7BD93E6B1}" dt="2023-09-03T10:48:14.214" v="5853" actId="478"/>
          <ac:spMkLst>
            <pc:docMk/>
            <pc:sldMk cId="3377175765" sldId="686"/>
            <ac:spMk id="5" creationId="{497BAE58-9DA9-6C96-6F3B-0AF06671ECE4}"/>
          </ac:spMkLst>
        </pc:spChg>
        <pc:spChg chg="del">
          <ac:chgData name="Nane Kratzke" userId="971be13ff4ee5ef6" providerId="LiveId" clId="{260B3DFF-372B-5946-BC99-50F7BD93E6B1}" dt="2023-09-03T10:48:16.981" v="5854" actId="478"/>
          <ac:spMkLst>
            <pc:docMk/>
            <pc:sldMk cId="3377175765" sldId="686"/>
            <ac:spMk id="6" creationId="{A2A8DA5D-406F-6E60-384E-5CCC096A74C2}"/>
          </ac:spMkLst>
        </pc:spChg>
        <pc:spChg chg="add mod">
          <ac:chgData name="Nane Kratzke" userId="971be13ff4ee5ef6" providerId="LiveId" clId="{260B3DFF-372B-5946-BC99-50F7BD93E6B1}" dt="2023-09-04T17:49:37.086" v="9883" actId="782"/>
          <ac:spMkLst>
            <pc:docMk/>
            <pc:sldMk cId="3377175765" sldId="686"/>
            <ac:spMk id="6" creationId="{A4C18680-1532-7466-C356-86E8C6C7F4CC}"/>
          </ac:spMkLst>
        </pc:spChg>
        <pc:spChg chg="add mod">
          <ac:chgData name="Nane Kratzke" userId="971be13ff4ee5ef6" providerId="LiveId" clId="{260B3DFF-372B-5946-BC99-50F7BD93E6B1}" dt="2023-09-03T12:20:11.126" v="7049" actId="1076"/>
          <ac:spMkLst>
            <pc:docMk/>
            <pc:sldMk cId="3377175765" sldId="686"/>
            <ac:spMk id="8" creationId="{044F8213-8B65-E5B5-64AB-FB326363ACC0}"/>
          </ac:spMkLst>
        </pc:spChg>
        <pc:spChg chg="add mod">
          <ac:chgData name="Nane Kratzke" userId="971be13ff4ee5ef6" providerId="LiveId" clId="{260B3DFF-372B-5946-BC99-50F7BD93E6B1}" dt="2023-09-03T12:20:17.586" v="7050" actId="242"/>
          <ac:spMkLst>
            <pc:docMk/>
            <pc:sldMk cId="3377175765" sldId="686"/>
            <ac:spMk id="9" creationId="{36F03D9D-C927-48D5-BD1C-727E94F287AF}"/>
          </ac:spMkLst>
        </pc:spChg>
        <pc:spChg chg="add mod">
          <ac:chgData name="Nane Kratzke" userId="971be13ff4ee5ef6" providerId="LiveId" clId="{260B3DFF-372B-5946-BC99-50F7BD93E6B1}" dt="2023-09-03T12:20:11.126" v="7049" actId="1076"/>
          <ac:spMkLst>
            <pc:docMk/>
            <pc:sldMk cId="3377175765" sldId="686"/>
            <ac:spMk id="10" creationId="{B986394E-8220-096E-E266-5CBAD4430A02}"/>
          </ac:spMkLst>
        </pc:spChg>
        <pc:spChg chg="add mod">
          <ac:chgData name="Nane Kratzke" userId="971be13ff4ee5ef6" providerId="LiveId" clId="{260B3DFF-372B-5946-BC99-50F7BD93E6B1}" dt="2023-09-03T12:20:11.126" v="7049" actId="1076"/>
          <ac:spMkLst>
            <pc:docMk/>
            <pc:sldMk cId="3377175765" sldId="686"/>
            <ac:spMk id="11" creationId="{41FD05FE-536A-90C2-D27A-14D24587D90E}"/>
          </ac:spMkLst>
        </pc:spChg>
        <pc:spChg chg="add mod">
          <ac:chgData name="Nane Kratzke" userId="971be13ff4ee5ef6" providerId="LiveId" clId="{260B3DFF-372B-5946-BC99-50F7BD93E6B1}" dt="2023-09-03T12:20:11.126" v="7049" actId="1076"/>
          <ac:spMkLst>
            <pc:docMk/>
            <pc:sldMk cId="3377175765" sldId="686"/>
            <ac:spMk id="12" creationId="{C99DD54D-D22F-2B81-17CA-80DEFD5677AB}"/>
          </ac:spMkLst>
        </pc:spChg>
        <pc:spChg chg="add mod">
          <ac:chgData name="Nane Kratzke" userId="971be13ff4ee5ef6" providerId="LiveId" clId="{260B3DFF-372B-5946-BC99-50F7BD93E6B1}" dt="2023-09-03T17:02:37.132" v="8523" actId="1076"/>
          <ac:spMkLst>
            <pc:docMk/>
            <pc:sldMk cId="3377175765" sldId="686"/>
            <ac:spMk id="13" creationId="{B1DE8361-2C73-1C73-7561-F6F26DD8AF99}"/>
          </ac:spMkLst>
        </pc:spChg>
        <pc:spChg chg="add del mod">
          <ac:chgData name="Nane Kratzke" userId="971be13ff4ee5ef6" providerId="LiveId" clId="{260B3DFF-372B-5946-BC99-50F7BD93E6B1}" dt="2023-09-03T10:53:50.877" v="5982" actId="478"/>
          <ac:spMkLst>
            <pc:docMk/>
            <pc:sldMk cId="3377175765" sldId="686"/>
            <ac:spMk id="13" creationId="{B7597C77-9A0B-6FBA-275E-63D0E45AFF04}"/>
          </ac:spMkLst>
        </pc:spChg>
        <pc:spChg chg="add mod">
          <ac:chgData name="Nane Kratzke" userId="971be13ff4ee5ef6" providerId="LiveId" clId="{260B3DFF-372B-5946-BC99-50F7BD93E6B1}" dt="2023-09-03T12:20:11.126" v="7049" actId="1076"/>
          <ac:spMkLst>
            <pc:docMk/>
            <pc:sldMk cId="3377175765" sldId="686"/>
            <ac:spMk id="14" creationId="{9684F16D-34A6-BC08-C9FD-17D2AE8BB58A}"/>
          </ac:spMkLst>
        </pc:spChg>
        <pc:spChg chg="add mod">
          <ac:chgData name="Nane Kratzke" userId="971be13ff4ee5ef6" providerId="LiveId" clId="{260B3DFF-372B-5946-BC99-50F7BD93E6B1}" dt="2023-09-03T12:20:11.126" v="7049" actId="1076"/>
          <ac:spMkLst>
            <pc:docMk/>
            <pc:sldMk cId="3377175765" sldId="686"/>
            <ac:spMk id="15" creationId="{21E1C9A6-D220-1254-32B7-7D51F80744B1}"/>
          </ac:spMkLst>
        </pc:spChg>
        <pc:spChg chg="add mod">
          <ac:chgData name="Nane Kratzke" userId="971be13ff4ee5ef6" providerId="LiveId" clId="{260B3DFF-372B-5946-BC99-50F7BD93E6B1}" dt="2023-09-03T12:20:11.126" v="7049" actId="1076"/>
          <ac:spMkLst>
            <pc:docMk/>
            <pc:sldMk cId="3377175765" sldId="686"/>
            <ac:spMk id="16" creationId="{29E77833-8A3E-02B9-FFDA-705840F49AA9}"/>
          </ac:spMkLst>
        </pc:spChg>
        <pc:spChg chg="add mod">
          <ac:chgData name="Nane Kratzke" userId="971be13ff4ee5ef6" providerId="LiveId" clId="{260B3DFF-372B-5946-BC99-50F7BD93E6B1}" dt="2023-09-03T12:20:11.126" v="7049" actId="1076"/>
          <ac:spMkLst>
            <pc:docMk/>
            <pc:sldMk cId="3377175765" sldId="686"/>
            <ac:spMk id="17" creationId="{C749F7FC-A590-C06E-C3B8-18BBDD82A8F4}"/>
          </ac:spMkLst>
        </pc:spChg>
        <pc:spChg chg="add mod">
          <ac:chgData name="Nane Kratzke" userId="971be13ff4ee5ef6" providerId="LiveId" clId="{260B3DFF-372B-5946-BC99-50F7BD93E6B1}" dt="2023-09-03T12:20:11.126" v="7049" actId="1076"/>
          <ac:spMkLst>
            <pc:docMk/>
            <pc:sldMk cId="3377175765" sldId="686"/>
            <ac:spMk id="18" creationId="{13456971-EE11-56EE-00C5-BA072FACAF53}"/>
          </ac:spMkLst>
        </pc:spChg>
        <pc:spChg chg="add mod">
          <ac:chgData name="Nane Kratzke" userId="971be13ff4ee5ef6" providerId="LiveId" clId="{260B3DFF-372B-5946-BC99-50F7BD93E6B1}" dt="2023-09-03T12:20:11.126" v="7049" actId="1076"/>
          <ac:spMkLst>
            <pc:docMk/>
            <pc:sldMk cId="3377175765" sldId="686"/>
            <ac:spMk id="19" creationId="{AD44FD52-30C4-5623-61C2-1784CBE1A212}"/>
          </ac:spMkLst>
        </pc:spChg>
        <pc:spChg chg="add mod">
          <ac:chgData name="Nane Kratzke" userId="971be13ff4ee5ef6" providerId="LiveId" clId="{260B3DFF-372B-5946-BC99-50F7BD93E6B1}" dt="2023-09-03T12:20:11.126" v="7049" actId="1076"/>
          <ac:spMkLst>
            <pc:docMk/>
            <pc:sldMk cId="3377175765" sldId="686"/>
            <ac:spMk id="20" creationId="{31B31E33-6131-0BE1-DB3E-D7315431F385}"/>
          </ac:spMkLst>
        </pc:spChg>
        <pc:spChg chg="add mod">
          <ac:chgData name="Nane Kratzke" userId="971be13ff4ee5ef6" providerId="LiveId" clId="{260B3DFF-372B-5946-BC99-50F7BD93E6B1}" dt="2023-09-03T12:20:11.126" v="7049" actId="1076"/>
          <ac:spMkLst>
            <pc:docMk/>
            <pc:sldMk cId="3377175765" sldId="686"/>
            <ac:spMk id="21" creationId="{04DF57F9-F408-85AE-5F6C-5386DB3CAE14}"/>
          </ac:spMkLst>
        </pc:spChg>
        <pc:spChg chg="add mod">
          <ac:chgData name="Nane Kratzke" userId="971be13ff4ee5ef6" providerId="LiveId" clId="{260B3DFF-372B-5946-BC99-50F7BD93E6B1}" dt="2023-09-03T12:20:11.126" v="7049" actId="1076"/>
          <ac:spMkLst>
            <pc:docMk/>
            <pc:sldMk cId="3377175765" sldId="686"/>
            <ac:spMk id="22" creationId="{DCD4067C-10EB-1BF6-B811-6BFDA3212697}"/>
          </ac:spMkLst>
        </pc:spChg>
        <pc:spChg chg="add mod">
          <ac:chgData name="Nane Kratzke" userId="971be13ff4ee5ef6" providerId="LiveId" clId="{260B3DFF-372B-5946-BC99-50F7BD93E6B1}" dt="2023-09-03T17:02:37.132" v="8523" actId="1076"/>
          <ac:spMkLst>
            <pc:docMk/>
            <pc:sldMk cId="3377175765" sldId="686"/>
            <ac:spMk id="23" creationId="{874B90E6-F285-016A-D29D-77D8189128FC}"/>
          </ac:spMkLst>
        </pc:spChg>
        <pc:spChg chg="add del mod">
          <ac:chgData name="Nane Kratzke" userId="971be13ff4ee5ef6" providerId="LiveId" clId="{260B3DFF-372B-5946-BC99-50F7BD93E6B1}" dt="2023-09-03T11:15:24.209" v="6298" actId="478"/>
          <ac:spMkLst>
            <pc:docMk/>
            <pc:sldMk cId="3377175765" sldId="686"/>
            <ac:spMk id="23" creationId="{95AC26F9-C0E5-7A29-81B6-2827F80ACF2C}"/>
          </ac:spMkLst>
        </pc:spChg>
        <pc:spChg chg="add mod">
          <ac:chgData name="Nane Kratzke" userId="971be13ff4ee5ef6" providerId="LiveId" clId="{260B3DFF-372B-5946-BC99-50F7BD93E6B1}" dt="2023-09-03T12:20:11.126" v="7049" actId="1076"/>
          <ac:spMkLst>
            <pc:docMk/>
            <pc:sldMk cId="3377175765" sldId="686"/>
            <ac:spMk id="24" creationId="{A846CA7F-615E-E296-4E39-D3466EA9C99B}"/>
          </ac:spMkLst>
        </pc:spChg>
        <pc:spChg chg="add mod">
          <ac:chgData name="Nane Kratzke" userId="971be13ff4ee5ef6" providerId="LiveId" clId="{260B3DFF-372B-5946-BC99-50F7BD93E6B1}" dt="2023-09-03T12:20:11.126" v="7049" actId="1076"/>
          <ac:spMkLst>
            <pc:docMk/>
            <pc:sldMk cId="3377175765" sldId="686"/>
            <ac:spMk id="25" creationId="{A0779175-85A1-1583-9B2C-29DFAF807AD8}"/>
          </ac:spMkLst>
        </pc:spChg>
        <pc:spChg chg="add mod">
          <ac:chgData name="Nane Kratzke" userId="971be13ff4ee5ef6" providerId="LiveId" clId="{260B3DFF-372B-5946-BC99-50F7BD93E6B1}" dt="2023-09-03T12:20:11.126" v="7049" actId="1076"/>
          <ac:spMkLst>
            <pc:docMk/>
            <pc:sldMk cId="3377175765" sldId="686"/>
            <ac:spMk id="26" creationId="{5C44FA47-2DE6-494E-C031-3CCCD15B2D32}"/>
          </ac:spMkLst>
        </pc:spChg>
        <pc:spChg chg="add del mod">
          <ac:chgData name="Nane Kratzke" userId="971be13ff4ee5ef6" providerId="LiveId" clId="{260B3DFF-372B-5946-BC99-50F7BD93E6B1}" dt="2023-09-03T11:15:02.092" v="6281" actId="478"/>
          <ac:spMkLst>
            <pc:docMk/>
            <pc:sldMk cId="3377175765" sldId="686"/>
            <ac:spMk id="27" creationId="{1D697CFA-3181-2C66-40E0-79A49A3553E4}"/>
          </ac:spMkLst>
        </pc:spChg>
        <pc:spChg chg="add mod">
          <ac:chgData name="Nane Kratzke" userId="971be13ff4ee5ef6" providerId="LiveId" clId="{260B3DFF-372B-5946-BC99-50F7BD93E6B1}" dt="2023-09-03T17:02:37.132" v="8523" actId="1076"/>
          <ac:spMkLst>
            <pc:docMk/>
            <pc:sldMk cId="3377175765" sldId="686"/>
            <ac:spMk id="27" creationId="{7AE1D609-A2B4-CD3B-BF12-D804176C11B4}"/>
          </ac:spMkLst>
        </pc:spChg>
        <pc:spChg chg="add mod">
          <ac:chgData name="Nane Kratzke" userId="971be13ff4ee5ef6" providerId="LiveId" clId="{260B3DFF-372B-5946-BC99-50F7BD93E6B1}" dt="2023-09-03T17:03:25.049" v="8525" actId="1076"/>
          <ac:spMkLst>
            <pc:docMk/>
            <pc:sldMk cId="3377175765" sldId="686"/>
            <ac:spMk id="28" creationId="{0F1D9A6E-5205-F41D-333E-363D1C37388E}"/>
          </ac:spMkLst>
        </pc:spChg>
        <pc:spChg chg="add del mod">
          <ac:chgData name="Nane Kratzke" userId="971be13ff4ee5ef6" providerId="LiveId" clId="{260B3DFF-372B-5946-BC99-50F7BD93E6B1}" dt="2023-09-03T11:12:18.758" v="6243" actId="478"/>
          <ac:spMkLst>
            <pc:docMk/>
            <pc:sldMk cId="3377175765" sldId="686"/>
            <ac:spMk id="28" creationId="{85C1D5DB-81CD-89AB-EA24-03553D07D277}"/>
          </ac:spMkLst>
        </pc:spChg>
        <pc:spChg chg="add mod">
          <ac:chgData name="Nane Kratzke" userId="971be13ff4ee5ef6" providerId="LiveId" clId="{260B3DFF-372B-5946-BC99-50F7BD93E6B1}" dt="2023-09-03T17:02:43.183" v="8524" actId="1076"/>
          <ac:spMkLst>
            <pc:docMk/>
            <pc:sldMk cId="3377175765" sldId="686"/>
            <ac:spMk id="29" creationId="{807F72A0-9926-69EF-1356-39967BB0018B}"/>
          </ac:spMkLst>
        </pc:spChg>
        <pc:spChg chg="add mod">
          <ac:chgData name="Nane Kratzke" userId="971be13ff4ee5ef6" providerId="LiveId" clId="{260B3DFF-372B-5946-BC99-50F7BD93E6B1}" dt="2023-09-03T17:02:37.132" v="8523" actId="1076"/>
          <ac:spMkLst>
            <pc:docMk/>
            <pc:sldMk cId="3377175765" sldId="686"/>
            <ac:spMk id="30" creationId="{ADF951B1-CCB7-BEBC-008E-8FD924A8FE50}"/>
          </ac:spMkLst>
        </pc:spChg>
        <pc:spChg chg="add mod">
          <ac:chgData name="Nane Kratzke" userId="971be13ff4ee5ef6" providerId="LiveId" clId="{260B3DFF-372B-5946-BC99-50F7BD93E6B1}" dt="2023-09-03T12:20:11.126" v="7049" actId="1076"/>
          <ac:spMkLst>
            <pc:docMk/>
            <pc:sldMk cId="3377175765" sldId="686"/>
            <ac:spMk id="31" creationId="{D164939D-1ED8-F524-1BF0-815901DEFB15}"/>
          </ac:spMkLst>
        </pc:spChg>
        <pc:spChg chg="add mod">
          <ac:chgData name="Nane Kratzke" userId="971be13ff4ee5ef6" providerId="LiveId" clId="{260B3DFF-372B-5946-BC99-50F7BD93E6B1}" dt="2023-09-04T17:50:09.074" v="9884" actId="14100"/>
          <ac:spMkLst>
            <pc:docMk/>
            <pc:sldMk cId="3377175765" sldId="686"/>
            <ac:spMk id="32" creationId="{9D3C6E25-4515-FB71-A6B3-5A7C0C4918B6}"/>
          </ac:spMkLst>
        </pc:spChg>
        <pc:spChg chg="add mod">
          <ac:chgData name="Nane Kratzke" userId="971be13ff4ee5ef6" providerId="LiveId" clId="{260B3DFF-372B-5946-BC99-50F7BD93E6B1}" dt="2023-09-03T12:20:11.126" v="7049" actId="1076"/>
          <ac:spMkLst>
            <pc:docMk/>
            <pc:sldMk cId="3377175765" sldId="686"/>
            <ac:spMk id="33" creationId="{4C2C9205-784D-6E7E-D8AF-CD7A19D23F8A}"/>
          </ac:spMkLst>
        </pc:spChg>
        <pc:spChg chg="add del mod">
          <ac:chgData name="Nane Kratzke" userId="971be13ff4ee5ef6" providerId="LiveId" clId="{260B3DFF-372B-5946-BC99-50F7BD93E6B1}" dt="2023-09-03T11:18:02.792" v="6312" actId="478"/>
          <ac:spMkLst>
            <pc:docMk/>
            <pc:sldMk cId="3377175765" sldId="686"/>
            <ac:spMk id="34" creationId="{6B57F1F5-2BE8-F9E7-25BA-E8AA02AA6E13}"/>
          </ac:spMkLst>
        </pc:spChg>
        <pc:spChg chg="add mod">
          <ac:chgData name="Nane Kratzke" userId="971be13ff4ee5ef6" providerId="LiveId" clId="{260B3DFF-372B-5946-BC99-50F7BD93E6B1}" dt="2023-09-03T17:04:10.537" v="8551" actId="1076"/>
          <ac:spMkLst>
            <pc:docMk/>
            <pc:sldMk cId="3377175765" sldId="686"/>
            <ac:spMk id="34" creationId="{C279E9DC-388D-3813-917C-ACDCD483AD3F}"/>
          </ac:spMkLst>
        </pc:spChg>
        <pc:spChg chg="add mod">
          <ac:chgData name="Nane Kratzke" userId="971be13ff4ee5ef6" providerId="LiveId" clId="{260B3DFF-372B-5946-BC99-50F7BD93E6B1}" dt="2023-09-03T12:20:11.126" v="7049" actId="1076"/>
          <ac:spMkLst>
            <pc:docMk/>
            <pc:sldMk cId="3377175765" sldId="686"/>
            <ac:spMk id="35" creationId="{B5DAA2C7-5D4E-EBDF-B3AF-E9C122793A9E}"/>
          </ac:spMkLst>
        </pc:spChg>
        <pc:spChg chg="add mod">
          <ac:chgData name="Nane Kratzke" userId="971be13ff4ee5ef6" providerId="LiveId" clId="{260B3DFF-372B-5946-BC99-50F7BD93E6B1}" dt="2023-09-03T12:20:11.126" v="7049" actId="1076"/>
          <ac:spMkLst>
            <pc:docMk/>
            <pc:sldMk cId="3377175765" sldId="686"/>
            <ac:spMk id="36" creationId="{4312DF37-7DB5-9666-7DFB-4CF8A0F3BE70}"/>
          </ac:spMkLst>
        </pc:spChg>
        <pc:spChg chg="add mod">
          <ac:chgData name="Nane Kratzke" userId="971be13ff4ee5ef6" providerId="LiveId" clId="{260B3DFF-372B-5946-BC99-50F7BD93E6B1}" dt="2023-09-03T12:20:11.126" v="7049" actId="1076"/>
          <ac:spMkLst>
            <pc:docMk/>
            <pc:sldMk cId="3377175765" sldId="686"/>
            <ac:spMk id="37" creationId="{6F31132B-24E6-99B4-1786-0B85A361E980}"/>
          </ac:spMkLst>
        </pc:spChg>
        <pc:spChg chg="add mod">
          <ac:chgData name="Nane Kratzke" userId="971be13ff4ee5ef6" providerId="LiveId" clId="{260B3DFF-372B-5946-BC99-50F7BD93E6B1}" dt="2023-09-03T12:20:11.126" v="7049" actId="1076"/>
          <ac:spMkLst>
            <pc:docMk/>
            <pc:sldMk cId="3377175765" sldId="686"/>
            <ac:spMk id="38" creationId="{2BBCAB7E-F192-63B6-5239-E15F5FB307CF}"/>
          </ac:spMkLst>
        </pc:spChg>
        <pc:spChg chg="add mod">
          <ac:chgData name="Nane Kratzke" userId="971be13ff4ee5ef6" providerId="LiveId" clId="{260B3DFF-372B-5946-BC99-50F7BD93E6B1}" dt="2023-09-03T12:20:11.126" v="7049" actId="1076"/>
          <ac:spMkLst>
            <pc:docMk/>
            <pc:sldMk cId="3377175765" sldId="686"/>
            <ac:spMk id="39" creationId="{86C20717-62F0-C72A-41CF-BD80D4E1A42A}"/>
          </ac:spMkLst>
        </pc:spChg>
        <pc:spChg chg="add del mod">
          <ac:chgData name="Nane Kratzke" userId="971be13ff4ee5ef6" providerId="LiveId" clId="{260B3DFF-372B-5946-BC99-50F7BD93E6B1}" dt="2023-09-03T17:00:46.607" v="8478" actId="478"/>
          <ac:spMkLst>
            <pc:docMk/>
            <pc:sldMk cId="3377175765" sldId="686"/>
            <ac:spMk id="40" creationId="{725C5461-2573-1297-3BE0-3F0114832869}"/>
          </ac:spMkLst>
        </pc:spChg>
        <pc:spChg chg="add mod">
          <ac:chgData name="Nane Kratzke" userId="971be13ff4ee5ef6" providerId="LiveId" clId="{260B3DFF-372B-5946-BC99-50F7BD93E6B1}" dt="2023-09-03T12:20:51.508" v="7057" actId="207"/>
          <ac:spMkLst>
            <pc:docMk/>
            <pc:sldMk cId="3377175765" sldId="686"/>
            <ac:spMk id="41" creationId="{BA89DFCF-B7E4-81C8-7E7C-1700218CB7E2}"/>
          </ac:spMkLst>
        </pc:spChg>
        <pc:spChg chg="add mod">
          <ac:chgData name="Nane Kratzke" userId="971be13ff4ee5ef6" providerId="LiveId" clId="{260B3DFF-372B-5946-BC99-50F7BD93E6B1}" dt="2023-09-03T12:19:33.446" v="7028" actId="1076"/>
          <ac:spMkLst>
            <pc:docMk/>
            <pc:sldMk cId="3377175765" sldId="686"/>
            <ac:spMk id="42" creationId="{1DFE6A20-D039-B9EC-E5FC-F529650727A0}"/>
          </ac:spMkLst>
        </pc:spChg>
        <pc:spChg chg="add mod">
          <ac:chgData name="Nane Kratzke" userId="971be13ff4ee5ef6" providerId="LiveId" clId="{260B3DFF-372B-5946-BC99-50F7BD93E6B1}" dt="2023-09-03T17:00:24.494" v="8474" actId="20577"/>
          <ac:spMkLst>
            <pc:docMk/>
            <pc:sldMk cId="3377175765" sldId="686"/>
            <ac:spMk id="43" creationId="{2F8CB7A7-9699-63C8-12C1-0E4960572F3C}"/>
          </ac:spMkLst>
        </pc:spChg>
        <pc:spChg chg="add mod">
          <ac:chgData name="Nane Kratzke" userId="971be13ff4ee5ef6" providerId="LiveId" clId="{260B3DFF-372B-5946-BC99-50F7BD93E6B1}" dt="2023-09-03T12:23:56.744" v="7077" actId="1076"/>
          <ac:spMkLst>
            <pc:docMk/>
            <pc:sldMk cId="3377175765" sldId="686"/>
            <ac:spMk id="44" creationId="{551B6FA2-5C7C-924B-2C05-8ACAD365FA21}"/>
          </ac:spMkLst>
        </pc:spChg>
        <pc:spChg chg="add mod">
          <ac:chgData name="Nane Kratzke" userId="971be13ff4ee5ef6" providerId="LiveId" clId="{260B3DFF-372B-5946-BC99-50F7BD93E6B1}" dt="2023-09-03T12:27:13.741" v="7216" actId="1076"/>
          <ac:spMkLst>
            <pc:docMk/>
            <pc:sldMk cId="3377175765" sldId="686"/>
            <ac:spMk id="45" creationId="{10CA1CCE-2ACD-F17C-FA33-4836DA3094FD}"/>
          </ac:spMkLst>
        </pc:spChg>
        <pc:spChg chg="add mod">
          <ac:chgData name="Nane Kratzke" userId="971be13ff4ee5ef6" providerId="LiveId" clId="{260B3DFF-372B-5946-BC99-50F7BD93E6B1}" dt="2023-09-03T12:24:25.204" v="7114" actId="1076"/>
          <ac:spMkLst>
            <pc:docMk/>
            <pc:sldMk cId="3377175765" sldId="686"/>
            <ac:spMk id="46" creationId="{38882301-1CA1-917A-74CC-5D8612A852D5}"/>
          </ac:spMkLst>
        </pc:spChg>
        <pc:spChg chg="add mod">
          <ac:chgData name="Nane Kratzke" userId="971be13ff4ee5ef6" providerId="LiveId" clId="{260B3DFF-372B-5946-BC99-50F7BD93E6B1}" dt="2023-09-03T12:24:53.060" v="7152" actId="404"/>
          <ac:spMkLst>
            <pc:docMk/>
            <pc:sldMk cId="3377175765" sldId="686"/>
            <ac:spMk id="47" creationId="{B529F4A6-6EA4-D5D7-078B-C3AD4A7C7906}"/>
          </ac:spMkLst>
        </pc:spChg>
        <pc:spChg chg="add mod">
          <ac:chgData name="Nane Kratzke" userId="971be13ff4ee5ef6" providerId="LiveId" clId="{260B3DFF-372B-5946-BC99-50F7BD93E6B1}" dt="2023-09-04T17:50:29.472" v="9885" actId="1076"/>
          <ac:spMkLst>
            <pc:docMk/>
            <pc:sldMk cId="3377175765" sldId="686"/>
            <ac:spMk id="48" creationId="{B5EA3EFB-26F1-9006-EF2B-6040E91D81B0}"/>
          </ac:spMkLst>
        </pc:spChg>
        <pc:spChg chg="add mod">
          <ac:chgData name="Nane Kratzke" userId="971be13ff4ee5ef6" providerId="LiveId" clId="{260B3DFF-372B-5946-BC99-50F7BD93E6B1}" dt="2023-09-03T12:25:15.449" v="7165" actId="688"/>
          <ac:spMkLst>
            <pc:docMk/>
            <pc:sldMk cId="3377175765" sldId="686"/>
            <ac:spMk id="49" creationId="{4D9EFC4E-0985-FC13-9395-B0299E9B8402}"/>
          </ac:spMkLst>
        </pc:spChg>
        <pc:spChg chg="add mod">
          <ac:chgData name="Nane Kratzke" userId="971be13ff4ee5ef6" providerId="LiveId" clId="{260B3DFF-372B-5946-BC99-50F7BD93E6B1}" dt="2023-09-03T12:28:31.976" v="7217" actId="1076"/>
          <ac:spMkLst>
            <pc:docMk/>
            <pc:sldMk cId="3377175765" sldId="686"/>
            <ac:spMk id="50" creationId="{06191519-9E70-A981-7D3C-377824F2C3AB}"/>
          </ac:spMkLst>
        </pc:spChg>
        <pc:spChg chg="add mod">
          <ac:chgData name="Nane Kratzke" userId="971be13ff4ee5ef6" providerId="LiveId" clId="{260B3DFF-372B-5946-BC99-50F7BD93E6B1}" dt="2023-09-03T12:25:48.421" v="7189" actId="20577"/>
          <ac:spMkLst>
            <pc:docMk/>
            <pc:sldMk cId="3377175765" sldId="686"/>
            <ac:spMk id="51" creationId="{1B10A150-6FA4-99B9-4E20-DB2F21A48C4F}"/>
          </ac:spMkLst>
        </pc:spChg>
        <pc:spChg chg="add mod">
          <ac:chgData name="Nane Kratzke" userId="971be13ff4ee5ef6" providerId="LiveId" clId="{260B3DFF-372B-5946-BC99-50F7BD93E6B1}" dt="2023-09-03T12:25:58.697" v="7202" actId="20577"/>
          <ac:spMkLst>
            <pc:docMk/>
            <pc:sldMk cId="3377175765" sldId="686"/>
            <ac:spMk id="52" creationId="{1EC88F56-913A-812E-A968-7A899DA2EE09}"/>
          </ac:spMkLst>
        </pc:spChg>
        <pc:spChg chg="add mod">
          <ac:chgData name="Nane Kratzke" userId="971be13ff4ee5ef6" providerId="LiveId" clId="{260B3DFF-372B-5946-BC99-50F7BD93E6B1}" dt="2023-09-03T12:28:56.656" v="7224" actId="20577"/>
          <ac:spMkLst>
            <pc:docMk/>
            <pc:sldMk cId="3377175765" sldId="686"/>
            <ac:spMk id="53" creationId="{56806BB7-448D-EE57-EDE2-A91BC122C489}"/>
          </ac:spMkLst>
        </pc:spChg>
        <pc:spChg chg="add mod">
          <ac:chgData name="Nane Kratzke" userId="971be13ff4ee5ef6" providerId="LiveId" clId="{260B3DFF-372B-5946-BC99-50F7BD93E6B1}" dt="2023-09-03T12:29:09.403" v="7235" actId="20577"/>
          <ac:spMkLst>
            <pc:docMk/>
            <pc:sldMk cId="3377175765" sldId="686"/>
            <ac:spMk id="54" creationId="{CC711264-5E87-6925-723E-055500BE958F}"/>
          </ac:spMkLst>
        </pc:spChg>
        <pc:cxnChg chg="add del mod">
          <ac:chgData name="Nane Kratzke" userId="971be13ff4ee5ef6" providerId="LiveId" clId="{260B3DFF-372B-5946-BC99-50F7BD93E6B1}" dt="2023-09-03T11:12:55.010" v="6246" actId="478"/>
          <ac:cxnSpMkLst>
            <pc:docMk/>
            <pc:sldMk cId="3377175765" sldId="686"/>
            <ac:cxnSpMk id="30" creationId="{7524E60B-8673-FA85-81F8-EFC0D9BA4822}"/>
          </ac:cxnSpMkLst>
        </pc:cxnChg>
      </pc:sldChg>
      <pc:sldChg chg="addSp delSp modSp add mod delAnim">
        <pc:chgData name="Nane Kratzke" userId="971be13ff4ee5ef6" providerId="LiveId" clId="{260B3DFF-372B-5946-BC99-50F7BD93E6B1}" dt="2023-09-04T16:29:58.327" v="8913" actId="14100"/>
        <pc:sldMkLst>
          <pc:docMk/>
          <pc:sldMk cId="1254919396" sldId="687"/>
        </pc:sldMkLst>
        <pc:spChg chg="mod">
          <ac:chgData name="Nane Kratzke" userId="971be13ff4ee5ef6" providerId="LiveId" clId="{260B3DFF-372B-5946-BC99-50F7BD93E6B1}" dt="2023-09-03T12:38:36.852" v="7679" actId="20577"/>
          <ac:spMkLst>
            <pc:docMk/>
            <pc:sldMk cId="1254919396" sldId="687"/>
            <ac:spMk id="2" creationId="{6EC8B3A8-ACA0-D169-52E5-8CBB3830C6E8}"/>
          </ac:spMkLst>
        </pc:spChg>
        <pc:spChg chg="mod">
          <ac:chgData name="Nane Kratzke" userId="971be13ff4ee5ef6" providerId="LiveId" clId="{260B3DFF-372B-5946-BC99-50F7BD93E6B1}" dt="2023-09-03T17:28:32.657" v="8625" actId="20577"/>
          <ac:spMkLst>
            <pc:docMk/>
            <pc:sldMk cId="1254919396" sldId="687"/>
            <ac:spMk id="3" creationId="{7AA81B68-4D6E-1A61-76C4-C61EF24F99AB}"/>
          </ac:spMkLst>
        </pc:spChg>
        <pc:spChg chg="add mod">
          <ac:chgData name="Nane Kratzke" userId="971be13ff4ee5ef6" providerId="LiveId" clId="{260B3DFF-372B-5946-BC99-50F7BD93E6B1}" dt="2023-09-03T17:33:31.966" v="8777" actId="20577"/>
          <ac:spMkLst>
            <pc:docMk/>
            <pc:sldMk cId="1254919396" sldId="687"/>
            <ac:spMk id="4" creationId="{8E791165-FE42-40B3-033D-ADEB411D24A0}"/>
          </ac:spMkLst>
        </pc:spChg>
        <pc:spChg chg="add mod">
          <ac:chgData name="Nane Kratzke" userId="971be13ff4ee5ef6" providerId="LiveId" clId="{260B3DFF-372B-5946-BC99-50F7BD93E6B1}" dt="2023-09-03T17:31:38.231" v="8749" actId="207"/>
          <ac:spMkLst>
            <pc:docMk/>
            <pc:sldMk cId="1254919396" sldId="687"/>
            <ac:spMk id="5" creationId="{F922B5BE-C45B-0F49-9E4F-C0DBDB3D773A}"/>
          </ac:spMkLst>
        </pc:spChg>
        <pc:spChg chg="add mod">
          <ac:chgData name="Nane Kratzke" userId="971be13ff4ee5ef6" providerId="LiveId" clId="{260B3DFF-372B-5946-BC99-50F7BD93E6B1}" dt="2023-09-03T17:31:59.261" v="8755" actId="207"/>
          <ac:spMkLst>
            <pc:docMk/>
            <pc:sldMk cId="1254919396" sldId="687"/>
            <ac:spMk id="6" creationId="{4FB1DF85-6DA8-5A0D-078D-A5DD0645821A}"/>
          </ac:spMkLst>
        </pc:spChg>
        <pc:spChg chg="del">
          <ac:chgData name="Nane Kratzke" userId="971be13ff4ee5ef6" providerId="LiveId" clId="{260B3DFF-372B-5946-BC99-50F7BD93E6B1}" dt="2023-09-03T12:31:02.362" v="7239" actId="478"/>
          <ac:spMkLst>
            <pc:docMk/>
            <pc:sldMk cId="1254919396" sldId="687"/>
            <ac:spMk id="8" creationId="{044F8213-8B65-E5B5-64AB-FB326363ACC0}"/>
          </ac:spMkLst>
        </pc:spChg>
        <pc:spChg chg="add mod">
          <ac:chgData name="Nane Kratzke" userId="971be13ff4ee5ef6" providerId="LiveId" clId="{260B3DFF-372B-5946-BC99-50F7BD93E6B1}" dt="2023-09-04T16:29:53.651" v="8912" actId="14100"/>
          <ac:spMkLst>
            <pc:docMk/>
            <pc:sldMk cId="1254919396" sldId="687"/>
            <ac:spMk id="8" creationId="{8921D115-CD01-6043-B438-E0E057E8330F}"/>
          </ac:spMkLst>
        </pc:spChg>
        <pc:spChg chg="del">
          <ac:chgData name="Nane Kratzke" userId="971be13ff4ee5ef6" providerId="LiveId" clId="{260B3DFF-372B-5946-BC99-50F7BD93E6B1}" dt="2023-09-03T12:31:11.162" v="7244" actId="478"/>
          <ac:spMkLst>
            <pc:docMk/>
            <pc:sldMk cId="1254919396" sldId="687"/>
            <ac:spMk id="9" creationId="{36F03D9D-C927-48D5-BD1C-727E94F287AF}"/>
          </ac:spMkLst>
        </pc:spChg>
        <pc:spChg chg="add mod">
          <ac:chgData name="Nane Kratzke" userId="971be13ff4ee5ef6" providerId="LiveId" clId="{260B3DFF-372B-5946-BC99-50F7BD93E6B1}" dt="2023-09-04T16:29:58.327" v="8913" actId="14100"/>
          <ac:spMkLst>
            <pc:docMk/>
            <pc:sldMk cId="1254919396" sldId="687"/>
            <ac:spMk id="9" creationId="{4CA0D0FB-F692-248D-7C5F-CA4B9FB982E0}"/>
          </ac:spMkLst>
        </pc:spChg>
        <pc:spChg chg="add mod">
          <ac:chgData name="Nane Kratzke" userId="971be13ff4ee5ef6" providerId="LiveId" clId="{260B3DFF-372B-5946-BC99-50F7BD93E6B1}" dt="2023-09-03T17:28:52.358" v="8626" actId="1076"/>
          <ac:spMkLst>
            <pc:docMk/>
            <pc:sldMk cId="1254919396" sldId="687"/>
            <ac:spMk id="10" creationId="{94011C19-529B-CA54-AF83-07CC4E373B66}"/>
          </ac:spMkLst>
        </pc:spChg>
        <pc:spChg chg="del">
          <ac:chgData name="Nane Kratzke" userId="971be13ff4ee5ef6" providerId="LiveId" clId="{260B3DFF-372B-5946-BC99-50F7BD93E6B1}" dt="2023-09-03T12:31:02.362" v="7239" actId="478"/>
          <ac:spMkLst>
            <pc:docMk/>
            <pc:sldMk cId="1254919396" sldId="687"/>
            <ac:spMk id="10" creationId="{B986394E-8220-096E-E266-5CBAD4430A02}"/>
          </ac:spMkLst>
        </pc:spChg>
        <pc:spChg chg="del">
          <ac:chgData name="Nane Kratzke" userId="971be13ff4ee5ef6" providerId="LiveId" clId="{260B3DFF-372B-5946-BC99-50F7BD93E6B1}" dt="2023-09-03T12:31:02.362" v="7239" actId="478"/>
          <ac:spMkLst>
            <pc:docMk/>
            <pc:sldMk cId="1254919396" sldId="687"/>
            <ac:spMk id="11" creationId="{41FD05FE-536A-90C2-D27A-14D24587D90E}"/>
          </ac:spMkLst>
        </pc:spChg>
        <pc:spChg chg="add mod">
          <ac:chgData name="Nane Kratzke" userId="971be13ff4ee5ef6" providerId="LiveId" clId="{260B3DFF-372B-5946-BC99-50F7BD93E6B1}" dt="2023-09-03T17:28:52.358" v="8626" actId="1076"/>
          <ac:spMkLst>
            <pc:docMk/>
            <pc:sldMk cId="1254919396" sldId="687"/>
            <ac:spMk id="11" creationId="{8239CBDC-10C4-96B9-AF69-D1F4AF378025}"/>
          </ac:spMkLst>
        </pc:spChg>
        <pc:spChg chg="add mod">
          <ac:chgData name="Nane Kratzke" userId="971be13ff4ee5ef6" providerId="LiveId" clId="{260B3DFF-372B-5946-BC99-50F7BD93E6B1}" dt="2023-09-03T17:31:43.598" v="8751" actId="207"/>
          <ac:spMkLst>
            <pc:docMk/>
            <pc:sldMk cId="1254919396" sldId="687"/>
            <ac:spMk id="12" creationId="{2B83E511-8746-90BD-524E-581F42710CA6}"/>
          </ac:spMkLst>
        </pc:spChg>
        <pc:spChg chg="del">
          <ac:chgData name="Nane Kratzke" userId="971be13ff4ee5ef6" providerId="LiveId" clId="{260B3DFF-372B-5946-BC99-50F7BD93E6B1}" dt="2023-09-03T12:31:02.362" v="7239" actId="478"/>
          <ac:spMkLst>
            <pc:docMk/>
            <pc:sldMk cId="1254919396" sldId="687"/>
            <ac:spMk id="12" creationId="{C99DD54D-D22F-2B81-17CA-80DEFD5677AB}"/>
          </ac:spMkLst>
        </pc:spChg>
        <pc:spChg chg="add mod">
          <ac:chgData name="Nane Kratzke" userId="971be13ff4ee5ef6" providerId="LiveId" clId="{260B3DFF-372B-5946-BC99-50F7BD93E6B1}" dt="2023-09-03T17:28:52.358" v="8626" actId="1076"/>
          <ac:spMkLst>
            <pc:docMk/>
            <pc:sldMk cId="1254919396" sldId="687"/>
            <ac:spMk id="13" creationId="{D15B832F-A689-B3C7-D1C6-144AA2BEC516}"/>
          </ac:spMkLst>
        </pc:spChg>
        <pc:spChg chg="del">
          <ac:chgData name="Nane Kratzke" userId="971be13ff4ee5ef6" providerId="LiveId" clId="{260B3DFF-372B-5946-BC99-50F7BD93E6B1}" dt="2023-09-03T12:31:04.663" v="7240" actId="478"/>
          <ac:spMkLst>
            <pc:docMk/>
            <pc:sldMk cId="1254919396" sldId="687"/>
            <ac:spMk id="14" creationId="{9684F16D-34A6-BC08-C9FD-17D2AE8BB58A}"/>
          </ac:spMkLst>
        </pc:spChg>
        <pc:spChg chg="del">
          <ac:chgData name="Nane Kratzke" userId="971be13ff4ee5ef6" providerId="LiveId" clId="{260B3DFF-372B-5946-BC99-50F7BD93E6B1}" dt="2023-09-03T12:31:02.362" v="7239" actId="478"/>
          <ac:spMkLst>
            <pc:docMk/>
            <pc:sldMk cId="1254919396" sldId="687"/>
            <ac:spMk id="15" creationId="{21E1C9A6-D220-1254-32B7-7D51F80744B1}"/>
          </ac:spMkLst>
        </pc:spChg>
        <pc:spChg chg="del">
          <ac:chgData name="Nane Kratzke" userId="971be13ff4ee5ef6" providerId="LiveId" clId="{260B3DFF-372B-5946-BC99-50F7BD93E6B1}" dt="2023-09-03T12:31:08.126" v="7242" actId="478"/>
          <ac:spMkLst>
            <pc:docMk/>
            <pc:sldMk cId="1254919396" sldId="687"/>
            <ac:spMk id="16" creationId="{29E77833-8A3E-02B9-FFDA-705840F49AA9}"/>
          </ac:spMkLst>
        </pc:spChg>
        <pc:spChg chg="del">
          <ac:chgData name="Nane Kratzke" userId="971be13ff4ee5ef6" providerId="LiveId" clId="{260B3DFF-372B-5946-BC99-50F7BD93E6B1}" dt="2023-09-03T12:31:02.362" v="7239" actId="478"/>
          <ac:spMkLst>
            <pc:docMk/>
            <pc:sldMk cId="1254919396" sldId="687"/>
            <ac:spMk id="17" creationId="{C749F7FC-A590-C06E-C3B8-18BBDD82A8F4}"/>
          </ac:spMkLst>
        </pc:spChg>
        <pc:spChg chg="del">
          <ac:chgData name="Nane Kratzke" userId="971be13ff4ee5ef6" providerId="LiveId" clId="{260B3DFF-372B-5946-BC99-50F7BD93E6B1}" dt="2023-09-03T12:31:02.362" v="7239" actId="478"/>
          <ac:spMkLst>
            <pc:docMk/>
            <pc:sldMk cId="1254919396" sldId="687"/>
            <ac:spMk id="18" creationId="{13456971-EE11-56EE-00C5-BA072FACAF53}"/>
          </ac:spMkLst>
        </pc:spChg>
        <pc:spChg chg="del">
          <ac:chgData name="Nane Kratzke" userId="971be13ff4ee5ef6" providerId="LiveId" clId="{260B3DFF-372B-5946-BC99-50F7BD93E6B1}" dt="2023-09-03T12:31:02.362" v="7239" actId="478"/>
          <ac:spMkLst>
            <pc:docMk/>
            <pc:sldMk cId="1254919396" sldId="687"/>
            <ac:spMk id="19" creationId="{AD44FD52-30C4-5623-61C2-1784CBE1A212}"/>
          </ac:spMkLst>
        </pc:spChg>
        <pc:spChg chg="del">
          <ac:chgData name="Nane Kratzke" userId="971be13ff4ee5ef6" providerId="LiveId" clId="{260B3DFF-372B-5946-BC99-50F7BD93E6B1}" dt="2023-09-03T12:31:02.362" v="7239" actId="478"/>
          <ac:spMkLst>
            <pc:docMk/>
            <pc:sldMk cId="1254919396" sldId="687"/>
            <ac:spMk id="20" creationId="{31B31E33-6131-0BE1-DB3E-D7315431F385}"/>
          </ac:spMkLst>
        </pc:spChg>
        <pc:spChg chg="del">
          <ac:chgData name="Nane Kratzke" userId="971be13ff4ee5ef6" providerId="LiveId" clId="{260B3DFF-372B-5946-BC99-50F7BD93E6B1}" dt="2023-09-03T12:31:02.362" v="7239" actId="478"/>
          <ac:spMkLst>
            <pc:docMk/>
            <pc:sldMk cId="1254919396" sldId="687"/>
            <ac:spMk id="21" creationId="{04DF57F9-F408-85AE-5F6C-5386DB3CAE14}"/>
          </ac:spMkLst>
        </pc:spChg>
        <pc:spChg chg="del">
          <ac:chgData name="Nane Kratzke" userId="971be13ff4ee5ef6" providerId="LiveId" clId="{260B3DFF-372B-5946-BC99-50F7BD93E6B1}" dt="2023-09-03T12:31:02.362" v="7239" actId="478"/>
          <ac:spMkLst>
            <pc:docMk/>
            <pc:sldMk cId="1254919396" sldId="687"/>
            <ac:spMk id="22" creationId="{DCD4067C-10EB-1BF6-B811-6BFDA3212697}"/>
          </ac:spMkLst>
        </pc:spChg>
        <pc:spChg chg="add mod">
          <ac:chgData name="Nane Kratzke" userId="971be13ff4ee5ef6" providerId="LiveId" clId="{260B3DFF-372B-5946-BC99-50F7BD93E6B1}" dt="2023-09-03T17:28:52.358" v="8626" actId="1076"/>
          <ac:spMkLst>
            <pc:docMk/>
            <pc:sldMk cId="1254919396" sldId="687"/>
            <ac:spMk id="23" creationId="{76250564-D06E-1248-934A-E1579BCADBF1}"/>
          </ac:spMkLst>
        </pc:spChg>
        <pc:spChg chg="del">
          <ac:chgData name="Nane Kratzke" userId="971be13ff4ee5ef6" providerId="LiveId" clId="{260B3DFF-372B-5946-BC99-50F7BD93E6B1}" dt="2023-09-03T12:31:02.362" v="7239" actId="478"/>
          <ac:spMkLst>
            <pc:docMk/>
            <pc:sldMk cId="1254919396" sldId="687"/>
            <ac:spMk id="24" creationId="{A846CA7F-615E-E296-4E39-D3466EA9C99B}"/>
          </ac:spMkLst>
        </pc:spChg>
        <pc:spChg chg="del">
          <ac:chgData name="Nane Kratzke" userId="971be13ff4ee5ef6" providerId="LiveId" clId="{260B3DFF-372B-5946-BC99-50F7BD93E6B1}" dt="2023-09-03T12:31:02.362" v="7239" actId="478"/>
          <ac:spMkLst>
            <pc:docMk/>
            <pc:sldMk cId="1254919396" sldId="687"/>
            <ac:spMk id="25" creationId="{A0779175-85A1-1583-9B2C-29DFAF807AD8}"/>
          </ac:spMkLst>
        </pc:spChg>
        <pc:spChg chg="del">
          <ac:chgData name="Nane Kratzke" userId="971be13ff4ee5ef6" providerId="LiveId" clId="{260B3DFF-372B-5946-BC99-50F7BD93E6B1}" dt="2023-09-03T12:31:02.362" v="7239" actId="478"/>
          <ac:spMkLst>
            <pc:docMk/>
            <pc:sldMk cId="1254919396" sldId="687"/>
            <ac:spMk id="26" creationId="{5C44FA47-2DE6-494E-C031-3CCCD15B2D32}"/>
          </ac:spMkLst>
        </pc:spChg>
        <pc:spChg chg="add mod">
          <ac:chgData name="Nane Kratzke" userId="971be13ff4ee5ef6" providerId="LiveId" clId="{260B3DFF-372B-5946-BC99-50F7BD93E6B1}" dt="2023-09-03T17:28:52.358" v="8626" actId="1076"/>
          <ac:spMkLst>
            <pc:docMk/>
            <pc:sldMk cId="1254919396" sldId="687"/>
            <ac:spMk id="27" creationId="{59A3CA6A-9D9C-3850-A156-AA889E95549F}"/>
          </ac:spMkLst>
        </pc:spChg>
        <pc:spChg chg="add mod">
          <ac:chgData name="Nane Kratzke" userId="971be13ff4ee5ef6" providerId="LiveId" clId="{260B3DFF-372B-5946-BC99-50F7BD93E6B1}" dt="2023-09-03T17:31:51.824" v="8753" actId="207"/>
          <ac:spMkLst>
            <pc:docMk/>
            <pc:sldMk cId="1254919396" sldId="687"/>
            <ac:spMk id="28" creationId="{9CDDF358-DFC7-A2C8-E923-403315F4B34F}"/>
          </ac:spMkLst>
        </pc:spChg>
        <pc:spChg chg="del">
          <ac:chgData name="Nane Kratzke" userId="971be13ff4ee5ef6" providerId="LiveId" clId="{260B3DFF-372B-5946-BC99-50F7BD93E6B1}" dt="2023-09-03T12:31:02.362" v="7239" actId="478"/>
          <ac:spMkLst>
            <pc:docMk/>
            <pc:sldMk cId="1254919396" sldId="687"/>
            <ac:spMk id="31" creationId="{D164939D-1ED8-F524-1BF0-815901DEFB15}"/>
          </ac:spMkLst>
        </pc:spChg>
        <pc:spChg chg="del">
          <ac:chgData name="Nane Kratzke" userId="971be13ff4ee5ef6" providerId="LiveId" clId="{260B3DFF-372B-5946-BC99-50F7BD93E6B1}" dt="2023-09-03T12:31:02.362" v="7239" actId="478"/>
          <ac:spMkLst>
            <pc:docMk/>
            <pc:sldMk cId="1254919396" sldId="687"/>
            <ac:spMk id="32" creationId="{9D3C6E25-4515-FB71-A6B3-5A7C0C4918B6}"/>
          </ac:spMkLst>
        </pc:spChg>
        <pc:spChg chg="del">
          <ac:chgData name="Nane Kratzke" userId="971be13ff4ee5ef6" providerId="LiveId" clId="{260B3DFF-372B-5946-BC99-50F7BD93E6B1}" dt="2023-09-03T12:31:02.362" v="7239" actId="478"/>
          <ac:spMkLst>
            <pc:docMk/>
            <pc:sldMk cId="1254919396" sldId="687"/>
            <ac:spMk id="33" creationId="{4C2C9205-784D-6E7E-D8AF-CD7A19D23F8A}"/>
          </ac:spMkLst>
        </pc:spChg>
        <pc:spChg chg="del">
          <ac:chgData name="Nane Kratzke" userId="971be13ff4ee5ef6" providerId="LiveId" clId="{260B3DFF-372B-5946-BC99-50F7BD93E6B1}" dt="2023-09-03T12:31:02.362" v="7239" actId="478"/>
          <ac:spMkLst>
            <pc:docMk/>
            <pc:sldMk cId="1254919396" sldId="687"/>
            <ac:spMk id="35" creationId="{B5DAA2C7-5D4E-EBDF-B3AF-E9C122793A9E}"/>
          </ac:spMkLst>
        </pc:spChg>
        <pc:spChg chg="del">
          <ac:chgData name="Nane Kratzke" userId="971be13ff4ee5ef6" providerId="LiveId" clId="{260B3DFF-372B-5946-BC99-50F7BD93E6B1}" dt="2023-09-03T12:31:02.362" v="7239" actId="478"/>
          <ac:spMkLst>
            <pc:docMk/>
            <pc:sldMk cId="1254919396" sldId="687"/>
            <ac:spMk id="36" creationId="{4312DF37-7DB5-9666-7DFB-4CF8A0F3BE70}"/>
          </ac:spMkLst>
        </pc:spChg>
        <pc:spChg chg="del">
          <ac:chgData name="Nane Kratzke" userId="971be13ff4ee5ef6" providerId="LiveId" clId="{260B3DFF-372B-5946-BC99-50F7BD93E6B1}" dt="2023-09-03T12:30:56.452" v="7238" actId="478"/>
          <ac:spMkLst>
            <pc:docMk/>
            <pc:sldMk cId="1254919396" sldId="687"/>
            <ac:spMk id="37" creationId="{6F31132B-24E6-99B4-1786-0B85A361E980}"/>
          </ac:spMkLst>
        </pc:spChg>
        <pc:spChg chg="del">
          <ac:chgData name="Nane Kratzke" userId="971be13ff4ee5ef6" providerId="LiveId" clId="{260B3DFF-372B-5946-BC99-50F7BD93E6B1}" dt="2023-09-03T12:31:09.971" v="7243" actId="478"/>
          <ac:spMkLst>
            <pc:docMk/>
            <pc:sldMk cId="1254919396" sldId="687"/>
            <ac:spMk id="38" creationId="{2BBCAB7E-F192-63B6-5239-E15F5FB307CF}"/>
          </ac:spMkLst>
        </pc:spChg>
        <pc:spChg chg="del">
          <ac:chgData name="Nane Kratzke" userId="971be13ff4ee5ef6" providerId="LiveId" clId="{260B3DFF-372B-5946-BC99-50F7BD93E6B1}" dt="2023-09-03T12:31:02.362" v="7239" actId="478"/>
          <ac:spMkLst>
            <pc:docMk/>
            <pc:sldMk cId="1254919396" sldId="687"/>
            <ac:spMk id="39" creationId="{86C20717-62F0-C72A-41CF-BD80D4E1A42A}"/>
          </ac:spMkLst>
        </pc:spChg>
        <pc:spChg chg="del">
          <ac:chgData name="Nane Kratzke" userId="971be13ff4ee5ef6" providerId="LiveId" clId="{260B3DFF-372B-5946-BC99-50F7BD93E6B1}" dt="2023-09-03T12:31:02.362" v="7239" actId="478"/>
          <ac:spMkLst>
            <pc:docMk/>
            <pc:sldMk cId="1254919396" sldId="687"/>
            <ac:spMk id="40" creationId="{725C5461-2573-1297-3BE0-3F0114832869}"/>
          </ac:spMkLst>
        </pc:spChg>
        <pc:spChg chg="del mod">
          <ac:chgData name="Nane Kratzke" userId="971be13ff4ee5ef6" providerId="LiveId" clId="{260B3DFF-372B-5946-BC99-50F7BD93E6B1}" dt="2023-09-03T12:32:34.527" v="7312" actId="478"/>
          <ac:spMkLst>
            <pc:docMk/>
            <pc:sldMk cId="1254919396" sldId="687"/>
            <ac:spMk id="41" creationId="{BA89DFCF-B7E4-81C8-7E7C-1700218CB7E2}"/>
          </ac:spMkLst>
        </pc:spChg>
        <pc:spChg chg="del mod">
          <ac:chgData name="Nane Kratzke" userId="971be13ff4ee5ef6" providerId="LiveId" clId="{260B3DFF-372B-5946-BC99-50F7BD93E6B1}" dt="2023-09-03T12:32:42.717" v="7314" actId="478"/>
          <ac:spMkLst>
            <pc:docMk/>
            <pc:sldMk cId="1254919396" sldId="687"/>
            <ac:spMk id="42" creationId="{1DFE6A20-D039-B9EC-E5FC-F529650727A0}"/>
          </ac:spMkLst>
        </pc:spChg>
        <pc:spChg chg="del mod">
          <ac:chgData name="Nane Kratzke" userId="971be13ff4ee5ef6" providerId="LiveId" clId="{260B3DFF-372B-5946-BC99-50F7BD93E6B1}" dt="2023-09-03T12:32:37.025" v="7313" actId="478"/>
          <ac:spMkLst>
            <pc:docMk/>
            <pc:sldMk cId="1254919396" sldId="687"/>
            <ac:spMk id="43" creationId="{2F8CB7A7-9699-63C8-12C1-0E4960572F3C}"/>
          </ac:spMkLst>
        </pc:spChg>
        <pc:spChg chg="del">
          <ac:chgData name="Nane Kratzke" userId="971be13ff4ee5ef6" providerId="LiveId" clId="{260B3DFF-372B-5946-BC99-50F7BD93E6B1}" dt="2023-09-03T12:31:02.362" v="7239" actId="478"/>
          <ac:spMkLst>
            <pc:docMk/>
            <pc:sldMk cId="1254919396" sldId="687"/>
            <ac:spMk id="44" creationId="{551B6FA2-5C7C-924B-2C05-8ACAD365FA21}"/>
          </ac:spMkLst>
        </pc:spChg>
        <pc:spChg chg="del">
          <ac:chgData name="Nane Kratzke" userId="971be13ff4ee5ef6" providerId="LiveId" clId="{260B3DFF-372B-5946-BC99-50F7BD93E6B1}" dt="2023-09-03T12:31:02.362" v="7239" actId="478"/>
          <ac:spMkLst>
            <pc:docMk/>
            <pc:sldMk cId="1254919396" sldId="687"/>
            <ac:spMk id="45" creationId="{10CA1CCE-2ACD-F17C-FA33-4836DA3094FD}"/>
          </ac:spMkLst>
        </pc:spChg>
        <pc:spChg chg="del">
          <ac:chgData name="Nane Kratzke" userId="971be13ff4ee5ef6" providerId="LiveId" clId="{260B3DFF-372B-5946-BC99-50F7BD93E6B1}" dt="2023-09-03T12:31:06.666" v="7241" actId="478"/>
          <ac:spMkLst>
            <pc:docMk/>
            <pc:sldMk cId="1254919396" sldId="687"/>
            <ac:spMk id="46" creationId="{38882301-1CA1-917A-74CC-5D8612A852D5}"/>
          </ac:spMkLst>
        </pc:spChg>
        <pc:spChg chg="del">
          <ac:chgData name="Nane Kratzke" userId="971be13ff4ee5ef6" providerId="LiveId" clId="{260B3DFF-372B-5946-BC99-50F7BD93E6B1}" dt="2023-09-03T12:31:02.362" v="7239" actId="478"/>
          <ac:spMkLst>
            <pc:docMk/>
            <pc:sldMk cId="1254919396" sldId="687"/>
            <ac:spMk id="47" creationId="{B529F4A6-6EA4-D5D7-078B-C3AD4A7C7906}"/>
          </ac:spMkLst>
        </pc:spChg>
        <pc:spChg chg="del">
          <ac:chgData name="Nane Kratzke" userId="971be13ff4ee5ef6" providerId="LiveId" clId="{260B3DFF-372B-5946-BC99-50F7BD93E6B1}" dt="2023-09-03T12:31:02.362" v="7239" actId="478"/>
          <ac:spMkLst>
            <pc:docMk/>
            <pc:sldMk cId="1254919396" sldId="687"/>
            <ac:spMk id="48" creationId="{B5EA3EFB-26F1-9006-EF2B-6040E91D81B0}"/>
          </ac:spMkLst>
        </pc:spChg>
        <pc:spChg chg="del">
          <ac:chgData name="Nane Kratzke" userId="971be13ff4ee5ef6" providerId="LiveId" clId="{260B3DFF-372B-5946-BC99-50F7BD93E6B1}" dt="2023-09-03T12:31:02.362" v="7239" actId="478"/>
          <ac:spMkLst>
            <pc:docMk/>
            <pc:sldMk cId="1254919396" sldId="687"/>
            <ac:spMk id="49" creationId="{4D9EFC4E-0985-FC13-9395-B0299E9B8402}"/>
          </ac:spMkLst>
        </pc:spChg>
        <pc:spChg chg="del">
          <ac:chgData name="Nane Kratzke" userId="971be13ff4ee5ef6" providerId="LiveId" clId="{260B3DFF-372B-5946-BC99-50F7BD93E6B1}" dt="2023-09-03T12:31:02.362" v="7239" actId="478"/>
          <ac:spMkLst>
            <pc:docMk/>
            <pc:sldMk cId="1254919396" sldId="687"/>
            <ac:spMk id="50" creationId="{06191519-9E70-A981-7D3C-377824F2C3AB}"/>
          </ac:spMkLst>
        </pc:spChg>
        <pc:spChg chg="del">
          <ac:chgData name="Nane Kratzke" userId="971be13ff4ee5ef6" providerId="LiveId" clId="{260B3DFF-372B-5946-BC99-50F7BD93E6B1}" dt="2023-09-03T12:31:02.362" v="7239" actId="478"/>
          <ac:spMkLst>
            <pc:docMk/>
            <pc:sldMk cId="1254919396" sldId="687"/>
            <ac:spMk id="51" creationId="{1B10A150-6FA4-99B9-4E20-DB2F21A48C4F}"/>
          </ac:spMkLst>
        </pc:spChg>
        <pc:spChg chg="del">
          <ac:chgData name="Nane Kratzke" userId="971be13ff4ee5ef6" providerId="LiveId" clId="{260B3DFF-372B-5946-BC99-50F7BD93E6B1}" dt="2023-09-03T12:31:02.362" v="7239" actId="478"/>
          <ac:spMkLst>
            <pc:docMk/>
            <pc:sldMk cId="1254919396" sldId="687"/>
            <ac:spMk id="52" creationId="{1EC88F56-913A-812E-A968-7A899DA2EE09}"/>
          </ac:spMkLst>
        </pc:spChg>
        <pc:spChg chg="del">
          <ac:chgData name="Nane Kratzke" userId="971be13ff4ee5ef6" providerId="LiveId" clId="{260B3DFF-372B-5946-BC99-50F7BD93E6B1}" dt="2023-09-03T12:31:02.362" v="7239" actId="478"/>
          <ac:spMkLst>
            <pc:docMk/>
            <pc:sldMk cId="1254919396" sldId="687"/>
            <ac:spMk id="53" creationId="{56806BB7-448D-EE57-EDE2-A91BC122C489}"/>
          </ac:spMkLst>
        </pc:spChg>
        <pc:spChg chg="del">
          <ac:chgData name="Nane Kratzke" userId="971be13ff4ee5ef6" providerId="LiveId" clId="{260B3DFF-372B-5946-BC99-50F7BD93E6B1}" dt="2023-09-03T12:31:02.362" v="7239" actId="478"/>
          <ac:spMkLst>
            <pc:docMk/>
            <pc:sldMk cId="1254919396" sldId="687"/>
            <ac:spMk id="54" creationId="{CC711264-5E87-6925-723E-055500BE958F}"/>
          </ac:spMkLst>
        </pc:spChg>
        <pc:grpChg chg="mod">
          <ac:chgData name="Nane Kratzke" userId="971be13ff4ee5ef6" providerId="LiveId" clId="{260B3DFF-372B-5946-BC99-50F7BD93E6B1}" dt="2023-09-03T12:40:30.985" v="7721"/>
          <ac:grpSpMkLst>
            <pc:docMk/>
            <pc:sldMk cId="1254919396" sldId="687"/>
            <ac:grpSpMk id="34" creationId="{2460A416-BD33-7ACF-A45A-AB85404E7AD9}"/>
          </ac:grpSpMkLst>
        </pc:grpChg>
        <pc:inkChg chg="add mod">
          <ac:chgData name="Nane Kratzke" userId="971be13ff4ee5ef6" providerId="LiveId" clId="{260B3DFF-372B-5946-BC99-50F7BD93E6B1}" dt="2023-09-03T17:29:03.432" v="8627" actId="14100"/>
          <ac:inkMkLst>
            <pc:docMk/>
            <pc:sldMk cId="1254919396" sldId="687"/>
            <ac:inkMk id="29" creationId="{0CCC8042-E4CD-50A9-11CA-7A282B4E9719}"/>
          </ac:inkMkLst>
        </pc:inkChg>
        <pc:inkChg chg="add del mod">
          <ac:chgData name="Nane Kratzke" userId="971be13ff4ee5ef6" providerId="LiveId" clId="{260B3DFF-372B-5946-BC99-50F7BD93E6B1}" dt="2023-09-03T12:40:30.985" v="7721"/>
          <ac:inkMkLst>
            <pc:docMk/>
            <pc:sldMk cId="1254919396" sldId="687"/>
            <ac:inkMk id="30" creationId="{343A1791-B604-08B1-1905-BB953B7B397F}"/>
          </ac:inkMkLst>
        </pc:inkChg>
        <pc:inkChg chg="add del">
          <ac:chgData name="Nane Kratzke" userId="971be13ff4ee5ef6" providerId="LiveId" clId="{260B3DFF-372B-5946-BC99-50F7BD93E6B1}" dt="2023-09-03T12:40:36.442" v="7723" actId="9405"/>
          <ac:inkMkLst>
            <pc:docMk/>
            <pc:sldMk cId="1254919396" sldId="687"/>
            <ac:inkMk id="55" creationId="{99C3E81D-906C-863B-7341-6B0D9D9CB5D5}"/>
          </ac:inkMkLst>
        </pc:inkChg>
        <pc:inkChg chg="add mod">
          <ac:chgData name="Nane Kratzke" userId="971be13ff4ee5ef6" providerId="LiveId" clId="{260B3DFF-372B-5946-BC99-50F7BD93E6B1}" dt="2023-09-03T17:30:57.494" v="8747" actId="1076"/>
          <ac:inkMkLst>
            <pc:docMk/>
            <pc:sldMk cId="1254919396" sldId="687"/>
            <ac:inkMk id="56" creationId="{B6407EF1-285C-9B4E-02EF-F209400E29EF}"/>
          </ac:inkMkLst>
        </pc:inkChg>
        <pc:inkChg chg="add mod">
          <ac:chgData name="Nane Kratzke" userId="971be13ff4ee5ef6" providerId="LiveId" clId="{260B3DFF-372B-5946-BC99-50F7BD93E6B1}" dt="2023-09-03T17:29:08.370" v="8629" actId="14100"/>
          <ac:inkMkLst>
            <pc:docMk/>
            <pc:sldMk cId="1254919396" sldId="687"/>
            <ac:inkMk id="57" creationId="{21FB7F5F-2768-3A05-C7D5-690AA2EE536B}"/>
          </ac:inkMkLst>
        </pc:inkChg>
        <pc:inkChg chg="add mod">
          <ac:chgData name="Nane Kratzke" userId="971be13ff4ee5ef6" providerId="LiveId" clId="{260B3DFF-372B-5946-BC99-50F7BD93E6B1}" dt="2023-09-03T17:29:11.739" v="8630" actId="14100"/>
          <ac:inkMkLst>
            <pc:docMk/>
            <pc:sldMk cId="1254919396" sldId="687"/>
            <ac:inkMk id="58" creationId="{53EC55BC-F08F-EB7D-CA57-14CC910674F2}"/>
          </ac:inkMkLst>
        </pc:inkChg>
        <pc:inkChg chg="add del">
          <ac:chgData name="Nane Kratzke" userId="971be13ff4ee5ef6" providerId="LiveId" clId="{260B3DFF-372B-5946-BC99-50F7BD93E6B1}" dt="2023-09-03T12:41:24.780" v="7734" actId="9405"/>
          <ac:inkMkLst>
            <pc:docMk/>
            <pc:sldMk cId="1254919396" sldId="687"/>
            <ac:inkMk id="59" creationId="{4D866D50-9E16-9D7F-322C-EE29462B8B1C}"/>
          </ac:inkMkLst>
        </pc:inkChg>
        <pc:inkChg chg="add mod">
          <ac:chgData name="Nane Kratzke" userId="971be13ff4ee5ef6" providerId="LiveId" clId="{260B3DFF-372B-5946-BC99-50F7BD93E6B1}" dt="2023-09-03T17:28:52.358" v="8626" actId="1076"/>
          <ac:inkMkLst>
            <pc:docMk/>
            <pc:sldMk cId="1254919396" sldId="687"/>
            <ac:inkMk id="60" creationId="{CFC3C59A-2CB8-8EEA-C196-71A9BCF56014}"/>
          </ac:inkMkLst>
        </pc:inkChg>
        <pc:inkChg chg="add mod">
          <ac:chgData name="Nane Kratzke" userId="971be13ff4ee5ef6" providerId="LiveId" clId="{260B3DFF-372B-5946-BC99-50F7BD93E6B1}" dt="2023-09-03T17:28:52.358" v="8626" actId="1076"/>
          <ac:inkMkLst>
            <pc:docMk/>
            <pc:sldMk cId="1254919396" sldId="687"/>
            <ac:inkMk id="61" creationId="{F42EDA63-879B-13BF-E9BC-7402C4BF5A26}"/>
          </ac:inkMkLst>
        </pc:inkChg>
        <pc:inkChg chg="add mod">
          <ac:chgData name="Nane Kratzke" userId="971be13ff4ee5ef6" providerId="LiveId" clId="{260B3DFF-372B-5946-BC99-50F7BD93E6B1}" dt="2023-09-03T17:28:52.358" v="8626" actId="1076"/>
          <ac:inkMkLst>
            <pc:docMk/>
            <pc:sldMk cId="1254919396" sldId="687"/>
            <ac:inkMk id="62" creationId="{24F95E87-6DD2-0A92-6434-351EF7A916DF}"/>
          </ac:inkMkLst>
        </pc:inkChg>
        <pc:inkChg chg="add mod">
          <ac:chgData name="Nane Kratzke" userId="971be13ff4ee5ef6" providerId="LiveId" clId="{260B3DFF-372B-5946-BC99-50F7BD93E6B1}" dt="2023-09-03T17:32:22.433" v="8758" actId="1076"/>
          <ac:inkMkLst>
            <pc:docMk/>
            <pc:sldMk cId="1254919396" sldId="687"/>
            <ac:inkMk id="63" creationId="{712F1094-AB0A-32D1-DCB3-4D549D06687E}"/>
          </ac:inkMkLst>
        </pc:inkChg>
        <pc:inkChg chg="add mod">
          <ac:chgData name="Nane Kratzke" userId="971be13ff4ee5ef6" providerId="LiveId" clId="{260B3DFF-372B-5946-BC99-50F7BD93E6B1}" dt="2023-09-03T17:28:52.358" v="8626" actId="1076"/>
          <ac:inkMkLst>
            <pc:docMk/>
            <pc:sldMk cId="1254919396" sldId="687"/>
            <ac:inkMk id="64" creationId="{C0B01168-17FB-4DC3-9447-BAC673842F15}"/>
          </ac:inkMkLst>
        </pc:inkChg>
      </pc:sldChg>
      <pc:sldChg chg="addSp delSp modSp new mod">
        <pc:chgData name="Nane Kratzke" userId="971be13ff4ee5ef6" providerId="LiveId" clId="{260B3DFF-372B-5946-BC99-50F7BD93E6B1}" dt="2023-09-03T16:57:43.502" v="8454" actId="313"/>
        <pc:sldMkLst>
          <pc:docMk/>
          <pc:sldMk cId="3633474191" sldId="688"/>
        </pc:sldMkLst>
        <pc:spChg chg="mod">
          <ac:chgData name="Nane Kratzke" userId="971be13ff4ee5ef6" providerId="LiveId" clId="{260B3DFF-372B-5946-BC99-50F7BD93E6B1}" dt="2023-09-03T16:33:51.977" v="7915" actId="20577"/>
          <ac:spMkLst>
            <pc:docMk/>
            <pc:sldMk cId="3633474191" sldId="688"/>
            <ac:spMk id="2" creationId="{D9257E9E-07FB-FD10-EFB2-27A6FB711BCD}"/>
          </ac:spMkLst>
        </pc:spChg>
        <pc:spChg chg="mod">
          <ac:chgData name="Nane Kratzke" userId="971be13ff4ee5ef6" providerId="LiveId" clId="{260B3DFF-372B-5946-BC99-50F7BD93E6B1}" dt="2023-09-03T16:34:41.120" v="7957" actId="20577"/>
          <ac:spMkLst>
            <pc:docMk/>
            <pc:sldMk cId="3633474191" sldId="688"/>
            <ac:spMk id="3" creationId="{4FB187B0-3FC2-0583-2FC4-C93CED6C184A}"/>
          </ac:spMkLst>
        </pc:spChg>
        <pc:spChg chg="add del mod">
          <ac:chgData name="Nane Kratzke" userId="971be13ff4ee5ef6" providerId="LiveId" clId="{260B3DFF-372B-5946-BC99-50F7BD93E6B1}" dt="2023-09-03T16:54:30.281" v="8388" actId="403"/>
          <ac:spMkLst>
            <pc:docMk/>
            <pc:sldMk cId="3633474191" sldId="688"/>
            <ac:spMk id="4" creationId="{2E7ECFD9-91FD-0BC1-6FF5-4FFF7A55ADED}"/>
          </ac:spMkLst>
        </pc:spChg>
        <pc:spChg chg="del">
          <ac:chgData name="Nane Kratzke" userId="971be13ff4ee5ef6" providerId="LiveId" clId="{260B3DFF-372B-5946-BC99-50F7BD93E6B1}" dt="2023-09-03T16:34:01.373" v="7942" actId="478"/>
          <ac:spMkLst>
            <pc:docMk/>
            <pc:sldMk cId="3633474191" sldId="688"/>
            <ac:spMk id="5" creationId="{CC0EA6DC-B965-88FA-D485-E452D8C10CA1}"/>
          </ac:spMkLst>
        </pc:spChg>
        <pc:spChg chg="del">
          <ac:chgData name="Nane Kratzke" userId="971be13ff4ee5ef6" providerId="LiveId" clId="{260B3DFF-372B-5946-BC99-50F7BD93E6B1}" dt="2023-09-03T16:34:03.303" v="7943" actId="478"/>
          <ac:spMkLst>
            <pc:docMk/>
            <pc:sldMk cId="3633474191" sldId="688"/>
            <ac:spMk id="6" creationId="{BCCE23F6-93DF-47C2-B637-7F0F1D9040E6}"/>
          </ac:spMkLst>
        </pc:spChg>
        <pc:spChg chg="add mod">
          <ac:chgData name="Nane Kratzke" userId="971be13ff4ee5ef6" providerId="LiveId" clId="{260B3DFF-372B-5946-BC99-50F7BD93E6B1}" dt="2023-09-03T16:57:43.502" v="8454" actId="313"/>
          <ac:spMkLst>
            <pc:docMk/>
            <pc:sldMk cId="3633474191" sldId="688"/>
            <ac:spMk id="10" creationId="{0E754EE2-A2C0-D3EC-AD61-7F4525EA5365}"/>
          </ac:spMkLst>
        </pc:spChg>
        <pc:graphicFrameChg chg="add del mod">
          <ac:chgData name="Nane Kratzke" userId="971be13ff4ee5ef6" providerId="LiveId" clId="{260B3DFF-372B-5946-BC99-50F7BD93E6B1}" dt="2023-09-03T16:34:13.539" v="7946"/>
          <ac:graphicFrameMkLst>
            <pc:docMk/>
            <pc:sldMk cId="3633474191" sldId="688"/>
            <ac:graphicFrameMk id="8" creationId="{F307896C-727C-E96B-1A93-C190B9299B45}"/>
          </ac:graphicFrameMkLst>
        </pc:graphicFrameChg>
        <pc:picChg chg="add mod">
          <ac:chgData name="Nane Kratzke" userId="971be13ff4ee5ef6" providerId="LiveId" clId="{260B3DFF-372B-5946-BC99-50F7BD93E6B1}" dt="2023-09-03T16:55:50.239" v="8401" actId="1076"/>
          <ac:picMkLst>
            <pc:docMk/>
            <pc:sldMk cId="3633474191" sldId="688"/>
            <ac:picMk id="1026" creationId="{768A2454-3241-7A8F-12A7-3356D5D606C4}"/>
          </ac:picMkLst>
        </pc:picChg>
      </pc:sldChg>
      <pc:sldChg chg="addSp delSp modSp new mod">
        <pc:chgData name="Nane Kratzke" userId="971be13ff4ee5ef6" providerId="LiveId" clId="{260B3DFF-372B-5946-BC99-50F7BD93E6B1}" dt="2023-09-04T17:47:24.187" v="9878" actId="207"/>
        <pc:sldMkLst>
          <pc:docMk/>
          <pc:sldMk cId="3664376121" sldId="689"/>
        </pc:sldMkLst>
        <pc:spChg chg="mod">
          <ac:chgData name="Nane Kratzke" userId="971be13ff4ee5ef6" providerId="LiveId" clId="{260B3DFF-372B-5946-BC99-50F7BD93E6B1}" dt="2023-09-04T17:33:14.696" v="8947" actId="20577"/>
          <ac:spMkLst>
            <pc:docMk/>
            <pc:sldMk cId="3664376121" sldId="689"/>
            <ac:spMk id="2" creationId="{234FC69E-8C8E-CDAB-DF38-EE2D148C040C}"/>
          </ac:spMkLst>
        </pc:spChg>
        <pc:spChg chg="mod">
          <ac:chgData name="Nane Kratzke" userId="971be13ff4ee5ef6" providerId="LiveId" clId="{260B3DFF-372B-5946-BC99-50F7BD93E6B1}" dt="2023-09-04T17:46:46.666" v="9876" actId="20577"/>
          <ac:spMkLst>
            <pc:docMk/>
            <pc:sldMk cId="3664376121" sldId="689"/>
            <ac:spMk id="3" creationId="{1D1900BB-0B56-19A8-D860-54A90C0583F1}"/>
          </ac:spMkLst>
        </pc:spChg>
        <pc:spChg chg="del">
          <ac:chgData name="Nane Kratzke" userId="971be13ff4ee5ef6" providerId="LiveId" clId="{260B3DFF-372B-5946-BC99-50F7BD93E6B1}" dt="2023-09-04T17:33:54.124" v="8975" actId="3680"/>
          <ac:spMkLst>
            <pc:docMk/>
            <pc:sldMk cId="3664376121" sldId="689"/>
            <ac:spMk id="4" creationId="{DABA97C9-FB83-D994-5E7F-0E6A22738DB2}"/>
          </ac:spMkLst>
        </pc:spChg>
        <pc:spChg chg="del">
          <ac:chgData name="Nane Kratzke" userId="971be13ff4ee5ef6" providerId="LiveId" clId="{260B3DFF-372B-5946-BC99-50F7BD93E6B1}" dt="2023-09-04T17:33:36.414" v="8973" actId="478"/>
          <ac:spMkLst>
            <pc:docMk/>
            <pc:sldMk cId="3664376121" sldId="689"/>
            <ac:spMk id="5" creationId="{DCF734BA-5B0E-EF2D-0332-274B352EED46}"/>
          </ac:spMkLst>
        </pc:spChg>
        <pc:spChg chg="del">
          <ac:chgData name="Nane Kratzke" userId="971be13ff4ee5ef6" providerId="LiveId" clId="{260B3DFF-372B-5946-BC99-50F7BD93E6B1}" dt="2023-09-04T17:33:38.710" v="8974" actId="478"/>
          <ac:spMkLst>
            <pc:docMk/>
            <pc:sldMk cId="3664376121" sldId="689"/>
            <ac:spMk id="6" creationId="{29195595-AAEA-BB90-711A-9FCB4F08CBCD}"/>
          </ac:spMkLst>
        </pc:spChg>
        <pc:graphicFrameChg chg="add mod ord modGraphic">
          <ac:chgData name="Nane Kratzke" userId="971be13ff4ee5ef6" providerId="LiveId" clId="{260B3DFF-372B-5946-BC99-50F7BD93E6B1}" dt="2023-09-04T17:47:24.187" v="9878" actId="207"/>
          <ac:graphicFrameMkLst>
            <pc:docMk/>
            <pc:sldMk cId="3664376121" sldId="689"/>
            <ac:graphicFrameMk id="8" creationId="{83A504EC-E80F-ABE7-C8D8-637AAEF45DB2}"/>
          </ac:graphicFrameMkLst>
        </pc:graphicFrameChg>
        <pc:picChg chg="add del mod">
          <ac:chgData name="Nane Kratzke" userId="971be13ff4ee5ef6" providerId="LiveId" clId="{260B3DFF-372B-5946-BC99-50F7BD93E6B1}" dt="2023-09-04T17:43:08.886" v="9834" actId="478"/>
          <ac:picMkLst>
            <pc:docMk/>
            <pc:sldMk cId="3664376121" sldId="689"/>
            <ac:picMk id="9" creationId="{F4C2E8DF-E635-B911-F60E-466D364DC536}"/>
          </ac:picMkLst>
        </pc:picChg>
        <pc:picChg chg="add mod modCrop">
          <ac:chgData name="Nane Kratzke" userId="971be13ff4ee5ef6" providerId="LiveId" clId="{260B3DFF-372B-5946-BC99-50F7BD93E6B1}" dt="2023-09-04T17:44:15.304" v="9842" actId="732"/>
          <ac:picMkLst>
            <pc:docMk/>
            <pc:sldMk cId="3664376121" sldId="689"/>
            <ac:picMk id="10" creationId="{801EF4DA-A858-CB86-39D8-5A8DA2742928}"/>
          </ac:picMkLst>
        </pc:picChg>
      </pc:sldChg>
    </pc:docChg>
  </pc:docChgLst>
  <pc:docChgLst>
    <pc:chgData name="Nane Kratzke" userId="971be13ff4ee5ef6" providerId="LiveId" clId="{7CC99476-F267-624B-B484-CFDDD40DEDFC}"/>
    <pc:docChg chg="custSel addSld modSld sldOrd">
      <pc:chgData name="Nane Kratzke" userId="971be13ff4ee5ef6" providerId="LiveId" clId="{7CC99476-F267-624B-B484-CFDDD40DEDFC}" dt="2021-10-10T13:47:06.407" v="993" actId="20577"/>
      <pc:docMkLst>
        <pc:docMk/>
      </pc:docMkLst>
      <pc:sldChg chg="addSp modSp mod">
        <pc:chgData name="Nane Kratzke" userId="971be13ff4ee5ef6" providerId="LiveId" clId="{7CC99476-F267-624B-B484-CFDDD40DEDFC}" dt="2021-09-29T08:21:34.503" v="176" actId="20577"/>
        <pc:sldMkLst>
          <pc:docMk/>
          <pc:sldMk cId="3247140418" sldId="315"/>
        </pc:sldMkLst>
        <pc:spChg chg="add mod">
          <ac:chgData name="Nane Kratzke" userId="971be13ff4ee5ef6" providerId="LiveId" clId="{7CC99476-F267-624B-B484-CFDDD40DEDFC}" dt="2021-09-29T08:21:34.503" v="176" actId="20577"/>
          <ac:spMkLst>
            <pc:docMk/>
            <pc:sldMk cId="3247140418" sldId="315"/>
            <ac:spMk id="2" creationId="{7EF59065-EB92-2849-A2B0-8CBD03A55259}"/>
          </ac:spMkLst>
        </pc:spChg>
        <pc:spChg chg="mod">
          <ac:chgData name="Nane Kratzke" userId="971be13ff4ee5ef6" providerId="LiveId" clId="{7CC99476-F267-624B-B484-CFDDD40DEDFC}" dt="2021-09-29T08:19:22.143" v="51" actId="20577"/>
          <ac:spMkLst>
            <pc:docMk/>
            <pc:sldMk cId="3247140418" sldId="315"/>
            <ac:spMk id="15" creationId="{54FE1B60-07DD-4E2F-BB26-94B4912B5A23}"/>
          </ac:spMkLst>
        </pc:spChg>
        <pc:picChg chg="mod">
          <ac:chgData name="Nane Kratzke" userId="971be13ff4ee5ef6" providerId="LiveId" clId="{7CC99476-F267-624B-B484-CFDDD40DEDFC}" dt="2021-09-29T08:21:04.911" v="137" actId="1076"/>
          <ac:picMkLst>
            <pc:docMk/>
            <pc:sldMk cId="3247140418" sldId="315"/>
            <ac:picMk id="3" creationId="{6DFFEA2C-3EFF-4B42-A727-78FF0AAEC978}"/>
          </ac:picMkLst>
        </pc:picChg>
      </pc:sldChg>
      <pc:sldChg chg="ord">
        <pc:chgData name="Nane Kratzke" userId="971be13ff4ee5ef6" providerId="LiveId" clId="{7CC99476-F267-624B-B484-CFDDD40DEDFC}" dt="2021-09-29T08:17:01.117" v="4" actId="20578"/>
        <pc:sldMkLst>
          <pc:docMk/>
          <pc:sldMk cId="712020066" sldId="316"/>
        </pc:sldMkLst>
      </pc:sldChg>
      <pc:sldChg chg="modSp mod">
        <pc:chgData name="Nane Kratzke" userId="971be13ff4ee5ef6" providerId="LiveId" clId="{7CC99476-F267-624B-B484-CFDDD40DEDFC}" dt="2021-09-24T07:39:28.293" v="3" actId="20577"/>
        <pc:sldMkLst>
          <pc:docMk/>
          <pc:sldMk cId="1294144060" sldId="334"/>
        </pc:sldMkLst>
        <pc:spChg chg="mod">
          <ac:chgData name="Nane Kratzke" userId="971be13ff4ee5ef6" providerId="LiveId" clId="{7CC99476-F267-624B-B484-CFDDD40DEDFC}" dt="2021-09-24T07:39:22.425" v="1" actId="20577"/>
          <ac:spMkLst>
            <pc:docMk/>
            <pc:sldMk cId="1294144060" sldId="334"/>
            <ac:spMk id="2" creationId="{F09AF66E-3B0E-0746-9977-33F332F7C30B}"/>
          </ac:spMkLst>
        </pc:spChg>
        <pc:spChg chg="mod">
          <ac:chgData name="Nane Kratzke" userId="971be13ff4ee5ef6" providerId="LiveId" clId="{7CC99476-F267-624B-B484-CFDDD40DEDFC}" dt="2021-09-24T07:39:28.293" v="3" actId="20577"/>
          <ac:spMkLst>
            <pc:docMk/>
            <pc:sldMk cId="1294144060" sldId="334"/>
            <ac:spMk id="3" creationId="{8CD11010-1C42-C14F-83CC-C1BAD5449B78}"/>
          </ac:spMkLst>
        </pc:spChg>
      </pc:sldChg>
      <pc:sldChg chg="ord">
        <pc:chgData name="Nane Kratzke" userId="971be13ff4ee5ef6" providerId="LiveId" clId="{7CC99476-F267-624B-B484-CFDDD40DEDFC}" dt="2021-09-24T07:23:32.778" v="0" actId="20578"/>
        <pc:sldMkLst>
          <pc:docMk/>
          <pc:sldMk cId="208150837" sldId="404"/>
        </pc:sldMkLst>
      </pc:sldChg>
      <pc:sldChg chg="addSp delSp modSp add mod">
        <pc:chgData name="Nane Kratzke" userId="971be13ff4ee5ef6" providerId="LiveId" clId="{7CC99476-F267-624B-B484-CFDDD40DEDFC}" dt="2021-09-29T08:20:40.488" v="136" actId="1076"/>
        <pc:sldMkLst>
          <pc:docMk/>
          <pc:sldMk cId="1593440267" sldId="620"/>
        </pc:sldMkLst>
        <pc:spChg chg="del">
          <ac:chgData name="Nane Kratzke" userId="971be13ff4ee5ef6" providerId="LiveId" clId="{7CC99476-F267-624B-B484-CFDDD40DEDFC}" dt="2021-09-29T08:18:44.534" v="6" actId="478"/>
          <ac:spMkLst>
            <pc:docMk/>
            <pc:sldMk cId="1593440267" sldId="620"/>
            <ac:spMk id="2" creationId="{05A730CD-95B7-BB44-9609-FF4DBFB73FA7}"/>
          </ac:spMkLst>
        </pc:spChg>
        <pc:spChg chg="add mod">
          <ac:chgData name="Nane Kratzke" userId="971be13ff4ee5ef6" providerId="LiveId" clId="{7CC99476-F267-624B-B484-CFDDD40DEDFC}" dt="2021-09-29T08:19:08.798" v="47" actId="20577"/>
          <ac:spMkLst>
            <pc:docMk/>
            <pc:sldMk cId="1593440267" sldId="620"/>
            <ac:spMk id="5" creationId="{EF4AB095-BED2-BF46-89D5-9AF2DBFC3000}"/>
          </ac:spMkLst>
        </pc:spChg>
        <pc:spChg chg="mod">
          <ac:chgData name="Nane Kratzke" userId="971be13ff4ee5ef6" providerId="LiveId" clId="{7CC99476-F267-624B-B484-CFDDD40DEDFC}" dt="2021-09-29T08:20:40.488" v="136" actId="1076"/>
          <ac:spMkLst>
            <pc:docMk/>
            <pc:sldMk cId="1593440267" sldId="620"/>
            <ac:spMk id="9" creationId="{6DDE726D-3B82-3041-B8F7-46610204B977}"/>
          </ac:spMkLst>
        </pc:spChg>
        <pc:spChg chg="add del mod">
          <ac:chgData name="Nane Kratzke" userId="971be13ff4ee5ef6" providerId="LiveId" clId="{7CC99476-F267-624B-B484-CFDDD40DEDFC}" dt="2021-09-29T08:18:50.664" v="8" actId="478"/>
          <ac:spMkLst>
            <pc:docMk/>
            <pc:sldMk cId="1593440267" sldId="620"/>
            <ac:spMk id="10" creationId="{FDE88322-0DD3-7D48-BC50-0FDD129D1CFC}"/>
          </ac:spMkLst>
        </pc:spChg>
        <pc:spChg chg="add mod">
          <ac:chgData name="Nane Kratzke" userId="971be13ff4ee5ef6" providerId="LiveId" clId="{7CC99476-F267-624B-B484-CFDDD40DEDFC}" dt="2021-09-29T08:20:02.293" v="121" actId="20577"/>
          <ac:spMkLst>
            <pc:docMk/>
            <pc:sldMk cId="1593440267" sldId="620"/>
            <ac:spMk id="11" creationId="{1E3AC0F3-14F1-9346-8ECE-2F60A409C2DA}"/>
          </ac:spMkLst>
        </pc:spChg>
        <pc:picChg chg="mod">
          <ac:chgData name="Nane Kratzke" userId="971be13ff4ee5ef6" providerId="LiveId" clId="{7CC99476-F267-624B-B484-CFDDD40DEDFC}" dt="2021-09-29T08:20:18.724" v="124" actId="1076"/>
          <ac:picMkLst>
            <pc:docMk/>
            <pc:sldMk cId="1593440267" sldId="620"/>
            <ac:picMk id="7" creationId="{4172FD1F-4329-6D4C-868A-F9EAA7B7D26C}"/>
          </ac:picMkLst>
        </pc:picChg>
      </pc:sldChg>
      <pc:sldChg chg="addSp delSp modSp new mod modClrScheme chgLayout">
        <pc:chgData name="Nane Kratzke" userId="971be13ff4ee5ef6" providerId="LiveId" clId="{7CC99476-F267-624B-B484-CFDDD40DEDFC}" dt="2021-09-29T09:08:57.805" v="991"/>
        <pc:sldMkLst>
          <pc:docMk/>
          <pc:sldMk cId="1189894533" sldId="621"/>
        </pc:sldMkLst>
        <pc:spChg chg="mod">
          <ac:chgData name="Nane Kratzke" userId="971be13ff4ee5ef6" providerId="LiveId" clId="{7CC99476-F267-624B-B484-CFDDD40DEDFC}" dt="2021-09-29T08:34:45.383" v="225" actId="26606"/>
          <ac:spMkLst>
            <pc:docMk/>
            <pc:sldMk cId="1189894533" sldId="621"/>
            <ac:spMk id="2" creationId="{CD510582-0DA4-814B-9287-E8C675BE3441}"/>
          </ac:spMkLst>
        </pc:spChg>
        <pc:spChg chg="mod ord">
          <ac:chgData name="Nane Kratzke" userId="971be13ff4ee5ef6" providerId="LiveId" clId="{7CC99476-F267-624B-B484-CFDDD40DEDFC}" dt="2021-09-29T08:34:45.383" v="225" actId="26606"/>
          <ac:spMkLst>
            <pc:docMk/>
            <pc:sldMk cId="1189894533" sldId="621"/>
            <ac:spMk id="3" creationId="{D13D580A-70DC-4645-BBF7-A640A9AE260E}"/>
          </ac:spMkLst>
        </pc:spChg>
        <pc:spChg chg="del">
          <ac:chgData name="Nane Kratzke" userId="971be13ff4ee5ef6" providerId="LiveId" clId="{7CC99476-F267-624B-B484-CFDDD40DEDFC}" dt="2021-09-29T08:33:40.254" v="178" actId="478"/>
          <ac:spMkLst>
            <pc:docMk/>
            <pc:sldMk cId="1189894533" sldId="621"/>
            <ac:spMk id="4" creationId="{73DC2CD6-9DD5-2649-9B5D-2F8DF84D2620}"/>
          </ac:spMkLst>
        </pc:spChg>
        <pc:spChg chg="del">
          <ac:chgData name="Nane Kratzke" userId="971be13ff4ee5ef6" providerId="LiveId" clId="{7CC99476-F267-624B-B484-CFDDD40DEDFC}" dt="2021-09-29T08:33:42.976" v="179" actId="478"/>
          <ac:spMkLst>
            <pc:docMk/>
            <pc:sldMk cId="1189894533" sldId="621"/>
            <ac:spMk id="5" creationId="{09E571C6-573F-8B45-8585-75B08AFB0C49}"/>
          </ac:spMkLst>
        </pc:spChg>
        <pc:spChg chg="add mod">
          <ac:chgData name="Nane Kratzke" userId="971be13ff4ee5ef6" providerId="LiveId" clId="{7CC99476-F267-624B-B484-CFDDD40DEDFC}" dt="2021-09-29T09:07:16.029" v="945" actId="1076"/>
          <ac:spMkLst>
            <pc:docMk/>
            <pc:sldMk cId="1189894533" sldId="621"/>
            <ac:spMk id="8" creationId="{B370DDEA-CFE9-444E-9ACE-DCB3AB13ED03}"/>
          </ac:spMkLst>
        </pc:spChg>
        <pc:spChg chg="add mod">
          <ac:chgData name="Nane Kratzke" userId="971be13ff4ee5ef6" providerId="LiveId" clId="{7CC99476-F267-624B-B484-CFDDD40DEDFC}" dt="2021-09-29T09:07:16.029" v="945" actId="1076"/>
          <ac:spMkLst>
            <pc:docMk/>
            <pc:sldMk cId="1189894533" sldId="621"/>
            <ac:spMk id="10" creationId="{47302147-DA69-0541-9A38-2E5CE790DE92}"/>
          </ac:spMkLst>
        </pc:spChg>
        <pc:spChg chg="add mod">
          <ac:chgData name="Nane Kratzke" userId="971be13ff4ee5ef6" providerId="LiveId" clId="{7CC99476-F267-624B-B484-CFDDD40DEDFC}" dt="2021-09-29T09:07:16.029" v="945" actId="1076"/>
          <ac:spMkLst>
            <pc:docMk/>
            <pc:sldMk cId="1189894533" sldId="621"/>
            <ac:spMk id="11" creationId="{A6E8AB97-1D8D-044C-9701-897D35A833F6}"/>
          </ac:spMkLst>
        </pc:spChg>
        <pc:spChg chg="add mod">
          <ac:chgData name="Nane Kratzke" userId="971be13ff4ee5ef6" providerId="LiveId" clId="{7CC99476-F267-624B-B484-CFDDD40DEDFC}" dt="2021-09-29T08:34:52.935" v="246" actId="20577"/>
          <ac:spMkLst>
            <pc:docMk/>
            <pc:sldMk cId="1189894533" sldId="621"/>
            <ac:spMk id="12" creationId="{96FF1567-3A01-458E-A72D-AE9586D8F8D2}"/>
          </ac:spMkLst>
        </pc:spChg>
        <pc:spChg chg="add mod">
          <ac:chgData name="Nane Kratzke" userId="971be13ff4ee5ef6" providerId="LiveId" clId="{7CC99476-F267-624B-B484-CFDDD40DEDFC}" dt="2021-09-29T09:07:16.029" v="945" actId="1076"/>
          <ac:spMkLst>
            <pc:docMk/>
            <pc:sldMk cId="1189894533" sldId="621"/>
            <ac:spMk id="13" creationId="{BCB67DDE-E04C-C14D-A7FB-F3BD3D400237}"/>
          </ac:spMkLst>
        </pc:spChg>
        <pc:spChg chg="add mod">
          <ac:chgData name="Nane Kratzke" userId="971be13ff4ee5ef6" providerId="LiveId" clId="{7CC99476-F267-624B-B484-CFDDD40DEDFC}" dt="2021-09-29T09:07:16.029" v="945" actId="1076"/>
          <ac:spMkLst>
            <pc:docMk/>
            <pc:sldMk cId="1189894533" sldId="621"/>
            <ac:spMk id="16" creationId="{C0414DFE-F580-B848-A7B5-01FA23311686}"/>
          </ac:spMkLst>
        </pc:spChg>
        <pc:spChg chg="add mod">
          <ac:chgData name="Nane Kratzke" userId="971be13ff4ee5ef6" providerId="LiveId" clId="{7CC99476-F267-624B-B484-CFDDD40DEDFC}" dt="2021-09-29T09:08:02.669" v="989" actId="207"/>
          <ac:spMkLst>
            <pc:docMk/>
            <pc:sldMk cId="1189894533" sldId="621"/>
            <ac:spMk id="17" creationId="{C9F81D29-7920-2F4E-8F27-8801F91C3F92}"/>
          </ac:spMkLst>
        </pc:spChg>
        <pc:picChg chg="add mod">
          <ac:chgData name="Nane Kratzke" userId="971be13ff4ee5ef6" providerId="LiveId" clId="{7CC99476-F267-624B-B484-CFDDD40DEDFC}" dt="2021-09-29T09:08:57.805" v="991"/>
          <ac:picMkLst>
            <pc:docMk/>
            <pc:sldMk cId="1189894533" sldId="621"/>
            <ac:picMk id="7" creationId="{F5C9C69A-5D6B-3B49-AC1D-4A8B71131853}"/>
          </ac:picMkLst>
        </pc:picChg>
        <pc:cxnChg chg="add mod">
          <ac:chgData name="Nane Kratzke" userId="971be13ff4ee5ef6" providerId="LiveId" clId="{7CC99476-F267-624B-B484-CFDDD40DEDFC}" dt="2021-09-29T09:07:16.029" v="945" actId="1076"/>
          <ac:cxnSpMkLst>
            <pc:docMk/>
            <pc:sldMk cId="1189894533" sldId="621"/>
            <ac:cxnSpMk id="14" creationId="{A70A5099-2FD2-5B41-9C18-1E8A1CA1070D}"/>
          </ac:cxnSpMkLst>
        </pc:cxnChg>
        <pc:cxnChg chg="add del mod">
          <ac:chgData name="Nane Kratzke" userId="971be13ff4ee5ef6" providerId="LiveId" clId="{7CC99476-F267-624B-B484-CFDDD40DEDFC}" dt="2021-09-29T09:06:25.528" v="928" actId="478"/>
          <ac:cxnSpMkLst>
            <pc:docMk/>
            <pc:sldMk cId="1189894533" sldId="621"/>
            <ac:cxnSpMk id="15" creationId="{7F6CE51C-058C-2D4D-B616-B7C07657B978}"/>
          </ac:cxnSpMkLst>
        </pc:cxnChg>
      </pc:sldChg>
      <pc:sldChg chg="addSp delSp modSp new mod">
        <pc:chgData name="Nane Kratzke" userId="971be13ff4ee5ef6" providerId="LiveId" clId="{7CC99476-F267-624B-B484-CFDDD40DEDFC}" dt="2021-10-10T13:46:04.590" v="992" actId="113"/>
        <pc:sldMkLst>
          <pc:docMk/>
          <pc:sldMk cId="2287065302" sldId="622"/>
        </pc:sldMkLst>
        <pc:spChg chg="mod">
          <ac:chgData name="Nane Kratzke" userId="971be13ff4ee5ef6" providerId="LiveId" clId="{7CC99476-F267-624B-B484-CFDDD40DEDFC}" dt="2021-09-29T08:37:45.686" v="262" actId="20577"/>
          <ac:spMkLst>
            <pc:docMk/>
            <pc:sldMk cId="2287065302" sldId="622"/>
            <ac:spMk id="2" creationId="{CCAA8317-3D07-D349-A638-0BD561608844}"/>
          </ac:spMkLst>
        </pc:spChg>
        <pc:spChg chg="mod">
          <ac:chgData name="Nane Kratzke" userId="971be13ff4ee5ef6" providerId="LiveId" clId="{7CC99476-F267-624B-B484-CFDDD40DEDFC}" dt="2021-09-29T08:37:55.754" v="307" actId="20577"/>
          <ac:spMkLst>
            <pc:docMk/>
            <pc:sldMk cId="2287065302" sldId="622"/>
            <ac:spMk id="3" creationId="{60054EBA-BA1E-8B47-A6A6-7F80D960C16D}"/>
          </ac:spMkLst>
        </pc:spChg>
        <pc:spChg chg="del">
          <ac:chgData name="Nane Kratzke" userId="971be13ff4ee5ef6" providerId="LiveId" clId="{7CC99476-F267-624B-B484-CFDDD40DEDFC}" dt="2021-09-29T08:37:40.360" v="248" actId="478"/>
          <ac:spMkLst>
            <pc:docMk/>
            <pc:sldMk cId="2287065302" sldId="622"/>
            <ac:spMk id="4" creationId="{5DC8CC24-5816-7147-9734-43324C0C1A16}"/>
          </ac:spMkLst>
        </pc:spChg>
        <pc:spChg chg="add del mod">
          <ac:chgData name="Nane Kratzke" userId="971be13ff4ee5ef6" providerId="LiveId" clId="{7CC99476-F267-624B-B484-CFDDD40DEDFC}" dt="2021-09-29T08:38:54.081" v="324" actId="478"/>
          <ac:spMkLst>
            <pc:docMk/>
            <pc:sldMk cId="2287065302" sldId="622"/>
            <ac:spMk id="6" creationId="{6859A81D-7BAE-1D4D-8E4F-A884B67DABD6}"/>
          </ac:spMkLst>
        </pc:spChg>
        <pc:spChg chg="add mod">
          <ac:chgData name="Nane Kratzke" userId="971be13ff4ee5ef6" providerId="LiveId" clId="{7CC99476-F267-624B-B484-CFDDD40DEDFC}" dt="2021-10-10T13:46:04.590" v="992" actId="113"/>
          <ac:spMkLst>
            <pc:docMk/>
            <pc:sldMk cId="2287065302" sldId="622"/>
            <ac:spMk id="7" creationId="{6C9F8D81-6479-2C4C-B43E-DEE51E648025}"/>
          </ac:spMkLst>
        </pc:spChg>
        <pc:spChg chg="add del mod">
          <ac:chgData name="Nane Kratzke" userId="971be13ff4ee5ef6" providerId="LiveId" clId="{7CC99476-F267-624B-B484-CFDDD40DEDFC}" dt="2021-09-29T08:40:50.923" v="338" actId="478"/>
          <ac:spMkLst>
            <pc:docMk/>
            <pc:sldMk cId="2287065302" sldId="622"/>
            <ac:spMk id="8" creationId="{E268E75B-E320-CE4F-8FFF-A15F2F0BF95D}"/>
          </ac:spMkLst>
        </pc:spChg>
        <pc:spChg chg="add mod">
          <ac:chgData name="Nane Kratzke" userId="971be13ff4ee5ef6" providerId="LiveId" clId="{7CC99476-F267-624B-B484-CFDDD40DEDFC}" dt="2021-09-29T09:00:29.022" v="852" actId="1076"/>
          <ac:spMkLst>
            <pc:docMk/>
            <pc:sldMk cId="2287065302" sldId="622"/>
            <ac:spMk id="9" creationId="{096A2280-478F-4D4D-80A0-00680B10B34D}"/>
          </ac:spMkLst>
        </pc:spChg>
      </pc:sldChg>
      <pc:sldChg chg="addSp modSp add mod">
        <pc:chgData name="Nane Kratzke" userId="971be13ff4ee5ef6" providerId="LiveId" clId="{7CC99476-F267-624B-B484-CFDDD40DEDFC}" dt="2021-10-10T13:47:06.407" v="993" actId="20577"/>
        <pc:sldMkLst>
          <pc:docMk/>
          <pc:sldMk cId="3985763032" sldId="623"/>
        </pc:sldMkLst>
        <pc:spChg chg="add mod">
          <ac:chgData name="Nane Kratzke" userId="971be13ff4ee5ef6" providerId="LiveId" clId="{7CC99476-F267-624B-B484-CFDDD40DEDFC}" dt="2021-09-29T08:47:19.827" v="597" actId="14100"/>
          <ac:spMkLst>
            <pc:docMk/>
            <pc:sldMk cId="3985763032" sldId="623"/>
            <ac:spMk id="6" creationId="{F9FE8014-9E31-CA4E-B84E-07B7696D5B17}"/>
          </ac:spMkLst>
        </pc:spChg>
        <pc:spChg chg="mod">
          <ac:chgData name="Nane Kratzke" userId="971be13ff4ee5ef6" providerId="LiveId" clId="{7CC99476-F267-624B-B484-CFDDD40DEDFC}" dt="2021-09-29T08:47:59.498" v="601" actId="113"/>
          <ac:spMkLst>
            <pc:docMk/>
            <pc:sldMk cId="3985763032" sldId="623"/>
            <ac:spMk id="7" creationId="{6C9F8D81-6479-2C4C-B43E-DEE51E648025}"/>
          </ac:spMkLst>
        </pc:spChg>
        <pc:spChg chg="add mod">
          <ac:chgData name="Nane Kratzke" userId="971be13ff4ee5ef6" providerId="LiveId" clId="{7CC99476-F267-624B-B484-CFDDD40DEDFC}" dt="2021-09-29T08:48:14.832" v="603" actId="113"/>
          <ac:spMkLst>
            <pc:docMk/>
            <pc:sldMk cId="3985763032" sldId="623"/>
            <ac:spMk id="8" creationId="{D5C7BA94-A249-8D44-9234-3DD6FF3C6FCA}"/>
          </ac:spMkLst>
        </pc:spChg>
        <pc:spChg chg="add mod">
          <ac:chgData name="Nane Kratzke" userId="971be13ff4ee5ef6" providerId="LiveId" clId="{7CC99476-F267-624B-B484-CFDDD40DEDFC}" dt="2021-10-10T13:47:06.407" v="993" actId="20577"/>
          <ac:spMkLst>
            <pc:docMk/>
            <pc:sldMk cId="3985763032" sldId="623"/>
            <ac:spMk id="9" creationId="{EBFE67DF-0751-FB41-8BEF-B410272070A2}"/>
          </ac:spMkLst>
        </pc:spChg>
        <pc:spChg chg="add mod">
          <ac:chgData name="Nane Kratzke" userId="971be13ff4ee5ef6" providerId="LiveId" clId="{7CC99476-F267-624B-B484-CFDDD40DEDFC}" dt="2021-09-29T09:00:59.003" v="855" actId="207"/>
          <ac:spMkLst>
            <pc:docMk/>
            <pc:sldMk cId="3985763032" sldId="623"/>
            <ac:spMk id="10" creationId="{7D9654FE-E078-AE45-BA99-5044A18D7577}"/>
          </ac:spMkLst>
        </pc:spChg>
        <pc:spChg chg="add mod">
          <ac:chgData name="Nane Kratzke" userId="971be13ff4ee5ef6" providerId="LiveId" clId="{7CC99476-F267-624B-B484-CFDDD40DEDFC}" dt="2021-09-29T08:56:40.694" v="773" actId="14100"/>
          <ac:spMkLst>
            <pc:docMk/>
            <pc:sldMk cId="3985763032" sldId="623"/>
            <ac:spMk id="11" creationId="{139E4F56-A253-3A40-A5F6-0713E0EC48E5}"/>
          </ac:spMkLst>
        </pc:spChg>
        <pc:picChg chg="add mod">
          <ac:chgData name="Nane Kratzke" userId="971be13ff4ee5ef6" providerId="LiveId" clId="{7CC99476-F267-624B-B484-CFDDD40DEDFC}" dt="2021-09-29T08:58:43.204" v="784" actId="1076"/>
          <ac:picMkLst>
            <pc:docMk/>
            <pc:sldMk cId="3985763032" sldId="623"/>
            <ac:picMk id="12" creationId="{B42CA5FF-C3DB-274F-8CD7-4AE9A72A4F96}"/>
          </ac:picMkLst>
        </pc:picChg>
        <pc:picChg chg="add mod">
          <ac:chgData name="Nane Kratzke" userId="971be13ff4ee5ef6" providerId="LiveId" clId="{7CC99476-F267-624B-B484-CFDDD40DEDFC}" dt="2021-09-29T08:58:41.107" v="783" actId="1076"/>
          <ac:picMkLst>
            <pc:docMk/>
            <pc:sldMk cId="3985763032" sldId="623"/>
            <ac:picMk id="13" creationId="{E8598AFB-F2B0-AE46-82F8-228F4F2F89B4}"/>
          </ac:picMkLst>
        </pc:picChg>
        <pc:picChg chg="add mod">
          <ac:chgData name="Nane Kratzke" userId="971be13ff4ee5ef6" providerId="LiveId" clId="{7CC99476-F267-624B-B484-CFDDD40DEDFC}" dt="2021-09-29T08:58:38.882" v="782" actId="1076"/>
          <ac:picMkLst>
            <pc:docMk/>
            <pc:sldMk cId="3985763032" sldId="623"/>
            <ac:picMk id="14" creationId="{4D812C33-B4C9-9D4F-9138-200A9770076E}"/>
          </ac:picMkLst>
        </pc:picChg>
        <pc:picChg chg="add mod">
          <ac:chgData name="Nane Kratzke" userId="971be13ff4ee5ef6" providerId="LiveId" clId="{7CC99476-F267-624B-B484-CFDDD40DEDFC}" dt="2021-09-29T08:58:47.522" v="785" actId="1076"/>
          <ac:picMkLst>
            <pc:docMk/>
            <pc:sldMk cId="3985763032" sldId="623"/>
            <ac:picMk id="15" creationId="{CE0A0051-E553-484D-B258-5CE4312537F1}"/>
          </ac:picMkLst>
        </pc:picChg>
        <pc:picChg chg="add mod">
          <ac:chgData name="Nane Kratzke" userId="971be13ff4ee5ef6" providerId="LiveId" clId="{7CC99476-F267-624B-B484-CFDDD40DEDFC}" dt="2021-09-29T08:58:55.344" v="786" actId="1076"/>
          <ac:picMkLst>
            <pc:docMk/>
            <pc:sldMk cId="3985763032" sldId="623"/>
            <ac:picMk id="16" creationId="{B6FBCB70-887F-A14C-A063-CA568D4E0E3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A9754A-6CEE-0D4C-9B28-DD90185632D2}" type="doc">
      <dgm:prSet loTypeId="urn:microsoft.com/office/officeart/2005/8/layout/pyramid2" loCatId="pyramid" qsTypeId="urn:microsoft.com/office/officeart/2005/8/quickstyle/simple1" qsCatId="simple" csTypeId="urn:microsoft.com/office/officeart/2005/8/colors/accent5_3" csCatId="accent5" phldr="1"/>
      <dgm:spPr/>
      <dgm:t>
        <a:bodyPr/>
        <a:lstStyle/>
        <a:p>
          <a:endParaRPr lang="de-DE"/>
        </a:p>
      </dgm:t>
    </dgm:pt>
    <dgm:pt modelId="{5F7AA258-70D4-FC4E-B9C1-04FC2776B477}">
      <dgm:prSet/>
      <dgm:spPr>
        <a:ln>
          <a:solidFill>
            <a:schemeClr val="tx1">
              <a:lumMod val="75000"/>
              <a:lumOff val="25000"/>
            </a:schemeClr>
          </a:solidFill>
        </a:ln>
      </dgm:spPr>
      <dgm:t>
        <a:bodyPr/>
        <a:lstStyle/>
        <a:p>
          <a:r>
            <a:rPr lang="de-DE" b="1" dirty="0"/>
            <a:t>Ebene 4: SaaS</a:t>
          </a:r>
        </a:p>
        <a:p>
          <a:r>
            <a:rPr lang="de-DE" dirty="0"/>
            <a:t>Software </a:t>
          </a:r>
          <a:r>
            <a:rPr lang="de-DE" dirty="0" err="1"/>
            <a:t>as</a:t>
          </a:r>
          <a:r>
            <a:rPr lang="de-DE" dirty="0"/>
            <a:t> a Service</a:t>
          </a:r>
        </a:p>
      </dgm:t>
    </dgm:pt>
    <dgm:pt modelId="{EFC60042-6166-F14E-9B3C-99E50D205A83}" type="parTrans" cxnId="{B416D62B-FC2B-7944-B87B-FF01B5A98C51}">
      <dgm:prSet/>
      <dgm:spPr/>
      <dgm:t>
        <a:bodyPr/>
        <a:lstStyle/>
        <a:p>
          <a:endParaRPr lang="de-DE"/>
        </a:p>
      </dgm:t>
    </dgm:pt>
    <dgm:pt modelId="{025BE52C-3F42-234F-812E-6BAB97339FC1}" type="sibTrans" cxnId="{B416D62B-FC2B-7944-B87B-FF01B5A98C51}">
      <dgm:prSet/>
      <dgm:spPr/>
      <dgm:t>
        <a:bodyPr/>
        <a:lstStyle/>
        <a:p>
          <a:endParaRPr lang="de-DE"/>
        </a:p>
      </dgm:t>
    </dgm:pt>
    <dgm:pt modelId="{3D88CFF3-C9D6-5D47-88B1-EBC61FBE569B}">
      <dgm:prSet custT="1"/>
      <dgm:spPr>
        <a:solidFill>
          <a:srgbClr val="FFFFFF">
            <a:alpha val="90000"/>
            <a:hueOff val="0"/>
            <a:satOff val="0"/>
            <a:lumOff val="0"/>
            <a:alphaOff val="0"/>
          </a:srgbClr>
        </a:solidFill>
        <a:ln w="12700" cap="flat" cmpd="sng" algn="ctr">
          <a:solidFill>
            <a:schemeClr val="tx1">
              <a:lumMod val="75000"/>
              <a:lumOff val="25000"/>
            </a:schemeClr>
          </a:solidFill>
          <a:prstDash val="solid"/>
          <a:miter lim="800000"/>
        </a:ln>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None/>
          </a:pPr>
          <a:r>
            <a:rPr lang="de-DE" sz="1500" b="1" kern="1200" dirty="0">
              <a:solidFill>
                <a:srgbClr val="000000">
                  <a:hueOff val="0"/>
                  <a:satOff val="0"/>
                  <a:lumOff val="0"/>
                  <a:alphaOff val="0"/>
                </a:srgbClr>
              </a:solidFill>
              <a:latin typeface="Corbel" panose="020B0503020204020204"/>
              <a:ea typeface="+mn-ea"/>
              <a:cs typeface="+mn-cs"/>
            </a:rPr>
            <a:t>Ebene 3: </a:t>
          </a:r>
          <a:r>
            <a:rPr lang="de-DE" sz="1500" b="1" kern="1200" dirty="0" err="1">
              <a:solidFill>
                <a:srgbClr val="000000">
                  <a:hueOff val="0"/>
                  <a:satOff val="0"/>
                  <a:lumOff val="0"/>
                  <a:alphaOff val="0"/>
                </a:srgbClr>
              </a:solidFill>
              <a:latin typeface="Corbel" panose="020B0503020204020204"/>
              <a:ea typeface="+mn-ea"/>
              <a:cs typeface="+mn-cs"/>
            </a:rPr>
            <a:t>PaaS</a:t>
          </a:r>
          <a:endParaRPr lang="de-DE" sz="1500" b="1" kern="1200" dirty="0">
            <a:solidFill>
              <a:srgbClr val="000000">
                <a:hueOff val="0"/>
                <a:satOff val="0"/>
                <a:lumOff val="0"/>
                <a:alphaOff val="0"/>
              </a:srgbClr>
            </a:solidFill>
            <a:latin typeface="Corbel" panose="020B0503020204020204"/>
            <a:ea typeface="+mn-ea"/>
            <a:cs typeface="+mn-cs"/>
          </a:endParaRPr>
        </a:p>
        <a:p>
          <a:pPr marL="0" lvl="0" indent="0" algn="ctr" defTabSz="666750">
            <a:lnSpc>
              <a:spcPct val="90000"/>
            </a:lnSpc>
            <a:spcBef>
              <a:spcPct val="0"/>
            </a:spcBef>
            <a:spcAft>
              <a:spcPct val="35000"/>
            </a:spcAft>
            <a:buNone/>
          </a:pPr>
          <a:r>
            <a:rPr lang="de-DE" sz="1500" b="0" kern="1200" dirty="0" err="1">
              <a:solidFill>
                <a:srgbClr val="000000">
                  <a:hueOff val="0"/>
                  <a:satOff val="0"/>
                  <a:lumOff val="0"/>
                  <a:alphaOff val="0"/>
                </a:srgbClr>
              </a:solidFill>
              <a:latin typeface="Corbel" panose="020B0503020204020204"/>
              <a:ea typeface="+mn-ea"/>
              <a:cs typeface="+mn-cs"/>
            </a:rPr>
            <a:t>Platform</a:t>
          </a:r>
          <a:r>
            <a:rPr lang="de-DE" sz="1500" b="0" kern="1200" dirty="0">
              <a:solidFill>
                <a:srgbClr val="000000">
                  <a:hueOff val="0"/>
                  <a:satOff val="0"/>
                  <a:lumOff val="0"/>
                  <a:alphaOff val="0"/>
                </a:srgbClr>
              </a:solidFill>
              <a:latin typeface="Corbel" panose="020B0503020204020204"/>
              <a:ea typeface="+mn-ea"/>
              <a:cs typeface="+mn-cs"/>
            </a:rPr>
            <a:t> </a:t>
          </a:r>
          <a:r>
            <a:rPr lang="de-DE" sz="1500" b="0" kern="1200" dirty="0" err="1">
              <a:solidFill>
                <a:srgbClr val="000000">
                  <a:hueOff val="0"/>
                  <a:satOff val="0"/>
                  <a:lumOff val="0"/>
                  <a:alphaOff val="0"/>
                </a:srgbClr>
              </a:solidFill>
              <a:latin typeface="Corbel" panose="020B0503020204020204"/>
              <a:ea typeface="+mn-ea"/>
              <a:cs typeface="+mn-cs"/>
            </a:rPr>
            <a:t>as</a:t>
          </a:r>
          <a:r>
            <a:rPr lang="de-DE" sz="1500" b="0" kern="1200" dirty="0">
              <a:solidFill>
                <a:srgbClr val="000000">
                  <a:hueOff val="0"/>
                  <a:satOff val="0"/>
                  <a:lumOff val="0"/>
                  <a:alphaOff val="0"/>
                </a:srgbClr>
              </a:solidFill>
              <a:latin typeface="Corbel" panose="020B0503020204020204"/>
              <a:ea typeface="+mn-ea"/>
              <a:cs typeface="+mn-cs"/>
            </a:rPr>
            <a:t> a Service</a:t>
          </a:r>
        </a:p>
      </dgm:t>
    </dgm:pt>
    <dgm:pt modelId="{DDC582A6-D89A-3147-BEF7-2556A7C3AC61}" type="parTrans" cxnId="{B6702150-C13A-F44F-AE93-316BF63627C2}">
      <dgm:prSet/>
      <dgm:spPr/>
      <dgm:t>
        <a:bodyPr/>
        <a:lstStyle/>
        <a:p>
          <a:endParaRPr lang="de-DE"/>
        </a:p>
      </dgm:t>
    </dgm:pt>
    <dgm:pt modelId="{02EFE481-542C-B147-8E01-7FE01119C503}" type="sibTrans" cxnId="{B6702150-C13A-F44F-AE93-316BF63627C2}">
      <dgm:prSet/>
      <dgm:spPr/>
      <dgm:t>
        <a:bodyPr/>
        <a:lstStyle/>
        <a:p>
          <a:endParaRPr lang="de-DE"/>
        </a:p>
      </dgm:t>
    </dgm:pt>
    <dgm:pt modelId="{D5938B70-4BAE-4248-B32F-8E4DA4EF8C67}">
      <dgm:prSet/>
      <dgm:spPr>
        <a:ln>
          <a:solidFill>
            <a:schemeClr val="tx1">
              <a:lumMod val="75000"/>
              <a:lumOff val="25000"/>
            </a:schemeClr>
          </a:solidFill>
        </a:ln>
      </dgm:spPr>
      <dgm:t>
        <a:bodyPr/>
        <a:lstStyle/>
        <a:p>
          <a:r>
            <a:rPr lang="de-DE" b="1" dirty="0"/>
            <a:t>Ebene 2: </a:t>
          </a:r>
          <a:r>
            <a:rPr lang="de-DE" b="1" dirty="0" err="1"/>
            <a:t>IaaS</a:t>
          </a:r>
          <a:endParaRPr lang="de-DE" b="1" dirty="0"/>
        </a:p>
        <a:p>
          <a:r>
            <a:rPr lang="de-DE" dirty="0"/>
            <a:t>Infrastruktur </a:t>
          </a:r>
          <a:r>
            <a:rPr lang="de-DE" dirty="0" err="1"/>
            <a:t>as</a:t>
          </a:r>
          <a:r>
            <a:rPr lang="de-DE" dirty="0"/>
            <a:t> a Service</a:t>
          </a:r>
        </a:p>
      </dgm:t>
    </dgm:pt>
    <dgm:pt modelId="{A7B3AF19-C1E4-5546-B124-56845101AE85}" type="parTrans" cxnId="{CD4CE3F2-4DA2-B04B-BF85-8A416C2AA21A}">
      <dgm:prSet/>
      <dgm:spPr/>
      <dgm:t>
        <a:bodyPr/>
        <a:lstStyle/>
        <a:p>
          <a:endParaRPr lang="de-DE"/>
        </a:p>
      </dgm:t>
    </dgm:pt>
    <dgm:pt modelId="{733AB16A-157B-C140-B781-6EF0733E7368}" type="sibTrans" cxnId="{CD4CE3F2-4DA2-B04B-BF85-8A416C2AA21A}">
      <dgm:prSet/>
      <dgm:spPr/>
      <dgm:t>
        <a:bodyPr/>
        <a:lstStyle/>
        <a:p>
          <a:endParaRPr lang="de-DE"/>
        </a:p>
      </dgm:t>
    </dgm:pt>
    <dgm:pt modelId="{CEDFA637-86D6-0B46-984D-C501C0E79AE4}">
      <dgm:prSet/>
      <dgm:spPr>
        <a:ln>
          <a:solidFill>
            <a:schemeClr val="tx1">
              <a:lumMod val="75000"/>
              <a:lumOff val="25000"/>
            </a:schemeClr>
          </a:solidFill>
        </a:ln>
      </dgm:spPr>
      <dgm:t>
        <a:bodyPr/>
        <a:lstStyle/>
        <a:p>
          <a:r>
            <a:rPr lang="de-DE" b="1" dirty="0"/>
            <a:t>Ebene 1: Hardware</a:t>
          </a:r>
        </a:p>
      </dgm:t>
    </dgm:pt>
    <dgm:pt modelId="{84142EE3-11DD-D34B-A0C1-9B999E472D65}" type="parTrans" cxnId="{EAA92568-DB4F-7F48-945B-40253ED34A1B}">
      <dgm:prSet/>
      <dgm:spPr/>
      <dgm:t>
        <a:bodyPr/>
        <a:lstStyle/>
        <a:p>
          <a:endParaRPr lang="de-DE"/>
        </a:p>
      </dgm:t>
    </dgm:pt>
    <dgm:pt modelId="{7CB2B14B-5A43-E845-BF73-7985440614EF}" type="sibTrans" cxnId="{EAA92568-DB4F-7F48-945B-40253ED34A1B}">
      <dgm:prSet/>
      <dgm:spPr/>
      <dgm:t>
        <a:bodyPr/>
        <a:lstStyle/>
        <a:p>
          <a:endParaRPr lang="de-DE"/>
        </a:p>
      </dgm:t>
    </dgm:pt>
    <dgm:pt modelId="{A7F7276C-6213-1D49-8774-D114EDD1A6A7}" type="pres">
      <dgm:prSet presAssocID="{63A9754A-6CEE-0D4C-9B28-DD90185632D2}" presName="compositeShape" presStyleCnt="0">
        <dgm:presLayoutVars>
          <dgm:dir/>
          <dgm:resizeHandles/>
        </dgm:presLayoutVars>
      </dgm:prSet>
      <dgm:spPr/>
    </dgm:pt>
    <dgm:pt modelId="{F9E59932-FE38-B240-8EF4-78C3A1B52E63}" type="pres">
      <dgm:prSet presAssocID="{63A9754A-6CEE-0D4C-9B28-DD90185632D2}" presName="pyramid" presStyleLbl="node1" presStyleIdx="0" presStyleCnt="1" custLinFactNeighborX="-79239" custLinFactNeighborY="-2086"/>
      <dgm:spPr>
        <a:solidFill>
          <a:schemeClr val="tx1">
            <a:lumMod val="75000"/>
            <a:lumOff val="25000"/>
          </a:schemeClr>
        </a:solidFill>
      </dgm:spPr>
    </dgm:pt>
    <dgm:pt modelId="{F8F495CF-DDAA-5744-8CC3-33D8ACFA8F04}" type="pres">
      <dgm:prSet presAssocID="{63A9754A-6CEE-0D4C-9B28-DD90185632D2}" presName="theList" presStyleCnt="0"/>
      <dgm:spPr/>
    </dgm:pt>
    <dgm:pt modelId="{B977D597-0577-0B40-9B40-8693050D8ADC}" type="pres">
      <dgm:prSet presAssocID="{5F7AA258-70D4-FC4E-B9C1-04FC2776B477}" presName="aNode" presStyleLbl="fgAcc1" presStyleIdx="0" presStyleCnt="4">
        <dgm:presLayoutVars>
          <dgm:bulletEnabled val="1"/>
        </dgm:presLayoutVars>
      </dgm:prSet>
      <dgm:spPr/>
    </dgm:pt>
    <dgm:pt modelId="{2DBDB105-906A-D648-B229-E49CB7728DDE}" type="pres">
      <dgm:prSet presAssocID="{5F7AA258-70D4-FC4E-B9C1-04FC2776B477}" presName="aSpace" presStyleCnt="0"/>
      <dgm:spPr/>
    </dgm:pt>
    <dgm:pt modelId="{9FFA548C-3E94-664E-A48F-728D052E81E0}" type="pres">
      <dgm:prSet presAssocID="{3D88CFF3-C9D6-5D47-88B1-EBC61FBE569B}" presName="aNode" presStyleLbl="fgAcc1" presStyleIdx="1" presStyleCnt="4">
        <dgm:presLayoutVars>
          <dgm:bulletEnabled val="1"/>
        </dgm:presLayoutVars>
      </dgm:prSet>
      <dgm:spPr>
        <a:xfrm>
          <a:off x="1915541" y="1222145"/>
          <a:ext cx="2490203" cy="723939"/>
        </a:xfrm>
        <a:prstGeom prst="roundRect">
          <a:avLst/>
        </a:prstGeom>
      </dgm:spPr>
    </dgm:pt>
    <dgm:pt modelId="{35D9AC18-F205-474E-904B-57BF3CC5480E}" type="pres">
      <dgm:prSet presAssocID="{3D88CFF3-C9D6-5D47-88B1-EBC61FBE569B}" presName="aSpace" presStyleCnt="0"/>
      <dgm:spPr/>
    </dgm:pt>
    <dgm:pt modelId="{315C4328-7535-B041-B1E4-DC7850CC1EEA}" type="pres">
      <dgm:prSet presAssocID="{D5938B70-4BAE-4248-B32F-8E4DA4EF8C67}" presName="aNode" presStyleLbl="fgAcc1" presStyleIdx="2" presStyleCnt="4">
        <dgm:presLayoutVars>
          <dgm:bulletEnabled val="1"/>
        </dgm:presLayoutVars>
      </dgm:prSet>
      <dgm:spPr/>
    </dgm:pt>
    <dgm:pt modelId="{A60E8F73-AE0C-9342-B143-5AF440DD11B9}" type="pres">
      <dgm:prSet presAssocID="{D5938B70-4BAE-4248-B32F-8E4DA4EF8C67}" presName="aSpace" presStyleCnt="0"/>
      <dgm:spPr/>
    </dgm:pt>
    <dgm:pt modelId="{9858125A-F1DE-6346-BC70-F4FB608A312A}" type="pres">
      <dgm:prSet presAssocID="{CEDFA637-86D6-0B46-984D-C501C0E79AE4}" presName="aNode" presStyleLbl="fgAcc1" presStyleIdx="3" presStyleCnt="4">
        <dgm:presLayoutVars>
          <dgm:bulletEnabled val="1"/>
        </dgm:presLayoutVars>
      </dgm:prSet>
      <dgm:spPr/>
    </dgm:pt>
    <dgm:pt modelId="{F8C20596-B87D-CB45-BB1B-5671C02EDFDA}" type="pres">
      <dgm:prSet presAssocID="{CEDFA637-86D6-0B46-984D-C501C0E79AE4}" presName="aSpace" presStyleCnt="0"/>
      <dgm:spPr/>
    </dgm:pt>
  </dgm:ptLst>
  <dgm:cxnLst>
    <dgm:cxn modelId="{B416D62B-FC2B-7944-B87B-FF01B5A98C51}" srcId="{63A9754A-6CEE-0D4C-9B28-DD90185632D2}" destId="{5F7AA258-70D4-FC4E-B9C1-04FC2776B477}" srcOrd="0" destOrd="0" parTransId="{EFC60042-6166-F14E-9B3C-99E50D205A83}" sibTransId="{025BE52C-3F42-234F-812E-6BAB97339FC1}"/>
    <dgm:cxn modelId="{E1279934-3922-AD49-ACB5-33908957DAFF}" type="presOf" srcId="{CEDFA637-86D6-0B46-984D-C501C0E79AE4}" destId="{9858125A-F1DE-6346-BC70-F4FB608A312A}" srcOrd="0" destOrd="0" presId="urn:microsoft.com/office/officeart/2005/8/layout/pyramid2"/>
    <dgm:cxn modelId="{0479DC3D-5E41-0242-B7DD-00D953E93E7A}" type="presOf" srcId="{3D88CFF3-C9D6-5D47-88B1-EBC61FBE569B}" destId="{9FFA548C-3E94-664E-A48F-728D052E81E0}" srcOrd="0" destOrd="0" presId="urn:microsoft.com/office/officeart/2005/8/layout/pyramid2"/>
    <dgm:cxn modelId="{B6702150-C13A-F44F-AE93-316BF63627C2}" srcId="{63A9754A-6CEE-0D4C-9B28-DD90185632D2}" destId="{3D88CFF3-C9D6-5D47-88B1-EBC61FBE569B}" srcOrd="1" destOrd="0" parTransId="{DDC582A6-D89A-3147-BEF7-2556A7C3AC61}" sibTransId="{02EFE481-542C-B147-8E01-7FE01119C503}"/>
    <dgm:cxn modelId="{EAA92568-DB4F-7F48-945B-40253ED34A1B}" srcId="{63A9754A-6CEE-0D4C-9B28-DD90185632D2}" destId="{CEDFA637-86D6-0B46-984D-C501C0E79AE4}" srcOrd="3" destOrd="0" parTransId="{84142EE3-11DD-D34B-A0C1-9B999E472D65}" sibTransId="{7CB2B14B-5A43-E845-BF73-7985440614EF}"/>
    <dgm:cxn modelId="{AE5EA97B-0B8A-5F40-93ED-24D3CCD1EAE7}" type="presOf" srcId="{D5938B70-4BAE-4248-B32F-8E4DA4EF8C67}" destId="{315C4328-7535-B041-B1E4-DC7850CC1EEA}" srcOrd="0" destOrd="0" presId="urn:microsoft.com/office/officeart/2005/8/layout/pyramid2"/>
    <dgm:cxn modelId="{95FA8AD3-96CF-CB44-98BE-913BCBC9570F}" type="presOf" srcId="{63A9754A-6CEE-0D4C-9B28-DD90185632D2}" destId="{A7F7276C-6213-1D49-8774-D114EDD1A6A7}" srcOrd="0" destOrd="0" presId="urn:microsoft.com/office/officeart/2005/8/layout/pyramid2"/>
    <dgm:cxn modelId="{BE849DD3-4513-B94F-915E-1C1E70D99892}" type="presOf" srcId="{5F7AA258-70D4-FC4E-B9C1-04FC2776B477}" destId="{B977D597-0577-0B40-9B40-8693050D8ADC}" srcOrd="0" destOrd="0" presId="urn:microsoft.com/office/officeart/2005/8/layout/pyramid2"/>
    <dgm:cxn modelId="{CD4CE3F2-4DA2-B04B-BF85-8A416C2AA21A}" srcId="{63A9754A-6CEE-0D4C-9B28-DD90185632D2}" destId="{D5938B70-4BAE-4248-B32F-8E4DA4EF8C67}" srcOrd="2" destOrd="0" parTransId="{A7B3AF19-C1E4-5546-B124-56845101AE85}" sibTransId="{733AB16A-157B-C140-B781-6EF0733E7368}"/>
    <dgm:cxn modelId="{5237B0EE-A4B2-E943-BFAA-7EAAD97FA86F}" type="presParOf" srcId="{A7F7276C-6213-1D49-8774-D114EDD1A6A7}" destId="{F9E59932-FE38-B240-8EF4-78C3A1B52E63}" srcOrd="0" destOrd="0" presId="urn:microsoft.com/office/officeart/2005/8/layout/pyramid2"/>
    <dgm:cxn modelId="{123C97FA-94CA-5E4B-AA1F-9ACC31C3F773}" type="presParOf" srcId="{A7F7276C-6213-1D49-8774-D114EDD1A6A7}" destId="{F8F495CF-DDAA-5744-8CC3-33D8ACFA8F04}" srcOrd="1" destOrd="0" presId="urn:microsoft.com/office/officeart/2005/8/layout/pyramid2"/>
    <dgm:cxn modelId="{6F96AC7E-18AD-1849-ACF0-6AAB796A70CE}" type="presParOf" srcId="{F8F495CF-DDAA-5744-8CC3-33D8ACFA8F04}" destId="{B977D597-0577-0B40-9B40-8693050D8ADC}" srcOrd="0" destOrd="0" presId="urn:microsoft.com/office/officeart/2005/8/layout/pyramid2"/>
    <dgm:cxn modelId="{7D8A1614-29E7-8442-896D-CB8CB4115FE0}" type="presParOf" srcId="{F8F495CF-DDAA-5744-8CC3-33D8ACFA8F04}" destId="{2DBDB105-906A-D648-B229-E49CB7728DDE}" srcOrd="1" destOrd="0" presId="urn:microsoft.com/office/officeart/2005/8/layout/pyramid2"/>
    <dgm:cxn modelId="{54AE3D93-C705-5746-9980-954BA55C3561}" type="presParOf" srcId="{F8F495CF-DDAA-5744-8CC3-33D8ACFA8F04}" destId="{9FFA548C-3E94-664E-A48F-728D052E81E0}" srcOrd="2" destOrd="0" presId="urn:microsoft.com/office/officeart/2005/8/layout/pyramid2"/>
    <dgm:cxn modelId="{662395F6-6825-0D4C-B614-4FC212E1B740}" type="presParOf" srcId="{F8F495CF-DDAA-5744-8CC3-33D8ACFA8F04}" destId="{35D9AC18-F205-474E-904B-57BF3CC5480E}" srcOrd="3" destOrd="0" presId="urn:microsoft.com/office/officeart/2005/8/layout/pyramid2"/>
    <dgm:cxn modelId="{6E7C0CA0-09F7-B64A-A9B7-534E4206762E}" type="presParOf" srcId="{F8F495CF-DDAA-5744-8CC3-33D8ACFA8F04}" destId="{315C4328-7535-B041-B1E4-DC7850CC1EEA}" srcOrd="4" destOrd="0" presId="urn:microsoft.com/office/officeart/2005/8/layout/pyramid2"/>
    <dgm:cxn modelId="{ADF88172-53B1-FC42-91AE-9B4545279A34}" type="presParOf" srcId="{F8F495CF-DDAA-5744-8CC3-33D8ACFA8F04}" destId="{A60E8F73-AE0C-9342-B143-5AF440DD11B9}" srcOrd="5" destOrd="0" presId="urn:microsoft.com/office/officeart/2005/8/layout/pyramid2"/>
    <dgm:cxn modelId="{E8E5B502-9C83-134E-92A9-0F005C2435D5}" type="presParOf" srcId="{F8F495CF-DDAA-5744-8CC3-33D8ACFA8F04}" destId="{9858125A-F1DE-6346-BC70-F4FB608A312A}" srcOrd="6" destOrd="0" presId="urn:microsoft.com/office/officeart/2005/8/layout/pyramid2"/>
    <dgm:cxn modelId="{ED198B2E-C261-C149-8EEF-7E272EF6D1BD}" type="presParOf" srcId="{F8F495CF-DDAA-5744-8CC3-33D8ACFA8F04}" destId="{F8C20596-B87D-CB45-BB1B-5671C02EDFDA}"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59932-FE38-B240-8EF4-78C3A1B52E63}">
      <dsp:nvSpPr>
        <dsp:cNvPr id="0" name=""/>
        <dsp:cNvSpPr/>
      </dsp:nvSpPr>
      <dsp:spPr>
        <a:xfrm>
          <a:off x="0" y="0"/>
          <a:ext cx="3831082" cy="4073155"/>
        </a:xfrm>
        <a:prstGeom prst="triangl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7D597-0577-0B40-9B40-8693050D8ADC}">
      <dsp:nvSpPr>
        <dsp:cNvPr id="0" name=""/>
        <dsp:cNvSpPr/>
      </dsp:nvSpPr>
      <dsp:spPr>
        <a:xfrm>
          <a:off x="1915541" y="407713"/>
          <a:ext cx="2490203" cy="723939"/>
        </a:xfrm>
        <a:prstGeom prst="roundRect">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1" kern="1200" dirty="0"/>
            <a:t>Ebene 4: SaaS</a:t>
          </a:r>
        </a:p>
        <a:p>
          <a:pPr marL="0" lvl="0" indent="0" algn="ctr" defTabSz="666750">
            <a:lnSpc>
              <a:spcPct val="90000"/>
            </a:lnSpc>
            <a:spcBef>
              <a:spcPct val="0"/>
            </a:spcBef>
            <a:spcAft>
              <a:spcPct val="35000"/>
            </a:spcAft>
            <a:buNone/>
          </a:pPr>
          <a:r>
            <a:rPr lang="de-DE" sz="1500" kern="1200" dirty="0"/>
            <a:t>Software </a:t>
          </a:r>
          <a:r>
            <a:rPr lang="de-DE" sz="1500" kern="1200" dirty="0" err="1"/>
            <a:t>as</a:t>
          </a:r>
          <a:r>
            <a:rPr lang="de-DE" sz="1500" kern="1200" dirty="0"/>
            <a:t> a Service</a:t>
          </a:r>
        </a:p>
      </dsp:txBody>
      <dsp:txXfrm>
        <a:off x="1950881" y="443053"/>
        <a:ext cx="2419523" cy="653259"/>
      </dsp:txXfrm>
    </dsp:sp>
    <dsp:sp modelId="{9FFA548C-3E94-664E-A48F-728D052E81E0}">
      <dsp:nvSpPr>
        <dsp:cNvPr id="0" name=""/>
        <dsp:cNvSpPr/>
      </dsp:nvSpPr>
      <dsp:spPr>
        <a:xfrm>
          <a:off x="1915541" y="1222145"/>
          <a:ext cx="2490203" cy="723939"/>
        </a:xfrm>
        <a:prstGeom prst="roundRect">
          <a:avLst/>
        </a:prstGeom>
        <a:solidFill>
          <a:srgbClr val="FFFFFF">
            <a:alpha val="90000"/>
            <a:hueOff val="0"/>
            <a:satOff val="0"/>
            <a:lumOff val="0"/>
            <a:alphaOff val="0"/>
          </a:srgb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rgbClr val="000000">
                  <a:hueOff val="0"/>
                  <a:satOff val="0"/>
                  <a:lumOff val="0"/>
                  <a:alphaOff val="0"/>
                </a:srgbClr>
              </a:solidFill>
              <a:latin typeface="Corbel" panose="020B0503020204020204"/>
              <a:ea typeface="+mn-ea"/>
              <a:cs typeface="+mn-cs"/>
            </a:rPr>
            <a:t>Ebene 3: </a:t>
          </a:r>
          <a:r>
            <a:rPr lang="de-DE" sz="1500" b="1" kern="1200" dirty="0" err="1">
              <a:solidFill>
                <a:srgbClr val="000000">
                  <a:hueOff val="0"/>
                  <a:satOff val="0"/>
                  <a:lumOff val="0"/>
                  <a:alphaOff val="0"/>
                </a:srgbClr>
              </a:solidFill>
              <a:latin typeface="Corbel" panose="020B0503020204020204"/>
              <a:ea typeface="+mn-ea"/>
              <a:cs typeface="+mn-cs"/>
            </a:rPr>
            <a:t>PaaS</a:t>
          </a:r>
          <a:endParaRPr lang="de-DE" sz="1500" b="1" kern="1200" dirty="0">
            <a:solidFill>
              <a:srgbClr val="000000">
                <a:hueOff val="0"/>
                <a:satOff val="0"/>
                <a:lumOff val="0"/>
                <a:alphaOff val="0"/>
              </a:srgbClr>
            </a:solidFill>
            <a:latin typeface="Corbel" panose="020B0503020204020204"/>
            <a:ea typeface="+mn-ea"/>
            <a:cs typeface="+mn-cs"/>
          </a:endParaRPr>
        </a:p>
        <a:p>
          <a:pPr marL="0" lvl="0" indent="0" algn="ctr" defTabSz="666750">
            <a:lnSpc>
              <a:spcPct val="90000"/>
            </a:lnSpc>
            <a:spcBef>
              <a:spcPct val="0"/>
            </a:spcBef>
            <a:spcAft>
              <a:spcPct val="35000"/>
            </a:spcAft>
            <a:buNone/>
          </a:pPr>
          <a:r>
            <a:rPr lang="de-DE" sz="1500" b="0" kern="1200" dirty="0" err="1">
              <a:solidFill>
                <a:srgbClr val="000000">
                  <a:hueOff val="0"/>
                  <a:satOff val="0"/>
                  <a:lumOff val="0"/>
                  <a:alphaOff val="0"/>
                </a:srgbClr>
              </a:solidFill>
              <a:latin typeface="Corbel" panose="020B0503020204020204"/>
              <a:ea typeface="+mn-ea"/>
              <a:cs typeface="+mn-cs"/>
            </a:rPr>
            <a:t>Platform</a:t>
          </a:r>
          <a:r>
            <a:rPr lang="de-DE" sz="1500" b="0" kern="1200" dirty="0">
              <a:solidFill>
                <a:srgbClr val="000000">
                  <a:hueOff val="0"/>
                  <a:satOff val="0"/>
                  <a:lumOff val="0"/>
                  <a:alphaOff val="0"/>
                </a:srgbClr>
              </a:solidFill>
              <a:latin typeface="Corbel" panose="020B0503020204020204"/>
              <a:ea typeface="+mn-ea"/>
              <a:cs typeface="+mn-cs"/>
            </a:rPr>
            <a:t> </a:t>
          </a:r>
          <a:r>
            <a:rPr lang="de-DE" sz="1500" b="0" kern="1200" dirty="0" err="1">
              <a:solidFill>
                <a:srgbClr val="000000">
                  <a:hueOff val="0"/>
                  <a:satOff val="0"/>
                  <a:lumOff val="0"/>
                  <a:alphaOff val="0"/>
                </a:srgbClr>
              </a:solidFill>
              <a:latin typeface="Corbel" panose="020B0503020204020204"/>
              <a:ea typeface="+mn-ea"/>
              <a:cs typeface="+mn-cs"/>
            </a:rPr>
            <a:t>as</a:t>
          </a:r>
          <a:r>
            <a:rPr lang="de-DE" sz="1500" b="0" kern="1200" dirty="0">
              <a:solidFill>
                <a:srgbClr val="000000">
                  <a:hueOff val="0"/>
                  <a:satOff val="0"/>
                  <a:lumOff val="0"/>
                  <a:alphaOff val="0"/>
                </a:srgbClr>
              </a:solidFill>
              <a:latin typeface="Corbel" panose="020B0503020204020204"/>
              <a:ea typeface="+mn-ea"/>
              <a:cs typeface="+mn-cs"/>
            </a:rPr>
            <a:t> a Service</a:t>
          </a:r>
        </a:p>
      </dsp:txBody>
      <dsp:txXfrm>
        <a:off x="1950881" y="1257485"/>
        <a:ext cx="2419523" cy="653259"/>
      </dsp:txXfrm>
    </dsp:sp>
    <dsp:sp modelId="{315C4328-7535-B041-B1E4-DC7850CC1EEA}">
      <dsp:nvSpPr>
        <dsp:cNvPr id="0" name=""/>
        <dsp:cNvSpPr/>
      </dsp:nvSpPr>
      <dsp:spPr>
        <a:xfrm>
          <a:off x="1915541" y="2036577"/>
          <a:ext cx="2490203" cy="723939"/>
        </a:xfrm>
        <a:prstGeom prst="roundRect">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1" kern="1200" dirty="0"/>
            <a:t>Ebene 2: </a:t>
          </a:r>
          <a:r>
            <a:rPr lang="de-DE" sz="1500" b="1" kern="1200" dirty="0" err="1"/>
            <a:t>IaaS</a:t>
          </a:r>
          <a:endParaRPr lang="de-DE" sz="1500" b="1" kern="1200" dirty="0"/>
        </a:p>
        <a:p>
          <a:pPr marL="0" lvl="0" indent="0" algn="ctr" defTabSz="666750">
            <a:lnSpc>
              <a:spcPct val="90000"/>
            </a:lnSpc>
            <a:spcBef>
              <a:spcPct val="0"/>
            </a:spcBef>
            <a:spcAft>
              <a:spcPct val="35000"/>
            </a:spcAft>
            <a:buNone/>
          </a:pPr>
          <a:r>
            <a:rPr lang="de-DE" sz="1500" kern="1200" dirty="0"/>
            <a:t>Infrastruktur </a:t>
          </a:r>
          <a:r>
            <a:rPr lang="de-DE" sz="1500" kern="1200" dirty="0" err="1"/>
            <a:t>as</a:t>
          </a:r>
          <a:r>
            <a:rPr lang="de-DE" sz="1500" kern="1200" dirty="0"/>
            <a:t> a Service</a:t>
          </a:r>
        </a:p>
      </dsp:txBody>
      <dsp:txXfrm>
        <a:off x="1950881" y="2071917"/>
        <a:ext cx="2419523" cy="653259"/>
      </dsp:txXfrm>
    </dsp:sp>
    <dsp:sp modelId="{9858125A-F1DE-6346-BC70-F4FB608A312A}">
      <dsp:nvSpPr>
        <dsp:cNvPr id="0" name=""/>
        <dsp:cNvSpPr/>
      </dsp:nvSpPr>
      <dsp:spPr>
        <a:xfrm>
          <a:off x="1915541" y="2851009"/>
          <a:ext cx="2490203" cy="723939"/>
        </a:xfrm>
        <a:prstGeom prst="roundRect">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b="1" kern="1200" dirty="0"/>
            <a:t>Ebene 1: Hardware</a:t>
          </a:r>
        </a:p>
      </dsp:txBody>
      <dsp:txXfrm>
        <a:off x="1950881" y="2886349"/>
        <a:ext cx="2419523" cy="65325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C899A5-BA51-47DA-90D0-5428A6723887}" type="datetime1">
              <a:rPr lang="de-DE" smtClean="0"/>
              <a:t>11.12.23</a:t>
            </a:fld>
            <a:endParaRPr lang="de-DE"/>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1T15:48:33.851"/>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1268 0,'-53'0,"7"0,24 0,0 0,-6 0,-10 0,-13 0,-6 0,3 0,13 1,15 0,13 3,8 13,9-2,2 8,6-7,1-2,4 0,4 4,4 10,7 12,8 15,8 11,2-5,-5-10,-7-14,-9-12,-7-8,-6-6,-6-4,-5 10,-11 0,-3 2,-6-4,1-7,1-1,-3 2,4-1,-3 3,7 2,1 4,-2-1,1 2,-3-3,-1 1,-3 1,0-1,-2 1,2-4,1-4,0-3,-5-1,-8 2,-5 3,-2 2,0-1,3 0,5-4,0-2,4-1,0-2,-2-1,2-1,2 0,-1 0,0 0,-6 0,-4 0,-4 0,-2 2,-4 6,-4 5,-5 6,-1 3,4 1,7 0,9-2,6-3,7-3,5-2,2-3,1 3,-1-2,2 3,0 3,7-2,-1 2,3 2,0 0,0 21,0 10,0 17,0 2,0-11,0-14,0-16,0-16,24-54,-5 15,25-42,-8 35,16-6,4 0,-1 5,-5 6,-12 13,0 4,8 2,6 0,10-1,6-1,4 0,3 2,-3 3,-6 4,-6 2,-7 1,-3 0,-1 0,0 0,0 0,0-3,3-4,5-8,5-8,2-3,-1 2,-10 6,-7 7,-12 5,-9 4,-8 1,-8 19,-6-6,-6 15,-4-9,-4 1,-1 2,2 0,1-2,1 1,0-3,2-1,0-1,22-1,3-7,22-2,-3-5,0 0,-6 2,-5 2,-5 2,-3 2,-5 2,-2 1,-4 5,-5-3,-2 6,-1-3,0-2,-8 5,3-9,-6 6,4-4,0 2,-3 1,1-2,-6-2,2-5,-2-3,-7-3,3 0,-10 0,-8 0,-17 0,-16 0,-13 3,0 4,5 6,10 2,10 0,4-3,-1-1,-3 1,-3 0,5 0,4-3,8-5,6-2,3-2,4 2,4 2,5 2,0 2,0 1,-5 0,-8 3,-3 0,-2-1,-2 0,0-1,-3 1,-5 2,-4 1,-1-1,0 1,6 1,9 1,8 0,7-1,1 0,2 0,1 1,3-1,3-2,2-2,3-1,0 2,4 4,1-3,4 8,3-9,3 5,1 2,1-5,-1 3,3-2,-2-4,4 4,-3-4,0 4,-2-1,1 0,0 5,2 0,0 10,1-2,2-1,-1-3,1-4,1-2,2-1,2 1,-2-2,0-4,-3-5,7-4,-6-2,7-3,-8-2,1-2,1-3,1 0,3-1,3-2,5-2,10-2,10-3,11-3,8-3,2 1,0 2,-2 0,1 3,-2-1,-2 1,-3 0,-4 0,-5 1,-6 2,-4 2,-3 4,-3 1,-2 1,-1 0,-1-1,2 0,2 0,1 1,2 1,2-1,3-1,1 0,-1 0,-4 1,-6 2,-6 1,-4 2,-2 1,-1-1,1 2,-2 0,-5 1,3 1,-2 0,2 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1T15:14:53.252"/>
    </inkml:context>
    <inkml:brush xml:id="br0">
      <inkml:brushProperty name="width" value="0.4" units="cm"/>
      <inkml:brushProperty name="height" value="0.8" units="cm"/>
      <inkml:brushProperty name="color" value="#FF2500"/>
      <inkml:brushProperty name="tip" value="rectangle"/>
      <inkml:brushProperty name="rasterOp" value="maskPen"/>
    </inkml:brush>
  </inkml:definitions>
  <inkml:trace contextRef="#ctx0" brushRef="#br0">147 128,'62'-15,"0"-1,1 1,-1 2,-7 3,-2 1,-1 1,-1 2,38-4,-20 4,-16 2,-9-1,-4 0,2 2,0 1,-4 2,3 0,-2 0,0 0,-3 1,-4 5,-1 4,0 5,0 2,-1 3,-1 0,-5-1,-3 0,-3-3,-3 0,-4 1,-4 2,-4 9,-2-5,-8 6,-10-6,-14 2,-15 4,-11 5,-5 1,-1-2,4-7,7-10,6-8,5-4,4-4,6 0,2 0,0 0,-2 0,-5 2,-3 3,-3 4,-2 3,2 2,2-1,5-3,6 0,0-2,-1 1,0 1,-2 0,-2 2,3-4,-1-1,4-1,2 1,2 1,1 3,2 1,2 1,3 0,-9 7,0 3,-2 5,2-4,12-4,3-3,4 1,-1 8,2-6,46-29,0 9,38-27,-15 27,-11 0,-13 1,-7 2,-8 2,3 4,6 3,6 1,7 4,3 0,-2 1,-6 1,-11-4,-9-2,-8-4,-4 8,0 3,1 8,2 6,-4 17,-3 12,-4 5,-2 2,0-5,0 1,-2-2,-3-12,-2-14,1-13,0-11,-21-6,13-5,-20-3,13 0,8 0,-18 0,16 0,-9 0,9 22,4-11,-1 16,-9-12,5-4,-7 4,8-3,-4 1,7 0,-3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07:15:32.956"/>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1 16383,'31'15'0,"1"1"0,-6 1 0,6 5 0,4 4 0,14 6 0,12 8 0,11 4 0,6 3 0,0 4 0,2 0 0,-1 0 0,0 1 0,-3-7 0,-2-2 0,1-4 0,2-3 0,2-4 0,5-3 0,-37-15 0,1-1 0,3 0 0,2-1 0,4 1 0,2 1 0,3 1 0,0 0 0,1 1 0,1 0 0,3 3 0,1 0 0,0 1 0,1 1 0,3 0 0,3 0 0,4 1 0,2 0 0,5 0 0,2 0 0,4-1 0,0-1 0,2 1 0,0-1 0,1 0 0,0-1 0,-31-6 0,1 0 0,-1 0 0,33 6 0,-1-1 0,-3-1 0,-1 0 0,-4-1 0,-3-2 0,-5-1 0,-1-1 0,0-1 0,0 0 0,-7-2 0,0-1 0,2 1 0,0-2 0,0-1 0,0-1 0,-1-1 0,-1-1 0,6-1 0,-1-1 0,-2-1 0,0 0 0,1 0 0,1 0 0,1-2 0,0-3 0,-5 0 0,-1-2 0,3-2 0,-2-3 0,-5 0 0,-1-1 0,-4 2 0,-1 0 0,1 0 0,-2 0 0,-5 0 0,0 1 0,1 0 0,0-1 0,-3-1 0,0 0 0,-1 0 0,-2 1 0,-1 0 0,-2 1 0,47-9 0,-44 9 0,-1-1 0,45-9 0,-1 0 0,-3-1 0,-11 4 0,1 0 0,-8-1 0,-3-1 0,-2 1 0,-1 0 0,2 2 0,0 0 0,0 1 0,0-1 0,-2-2 0,-3 0 0,-4 0 0,-3 2 0,-5 2 0,-2 1 0,0 1 0,-4-1 0,2 0 0,1-1 0,5-1 0,5 0 0,5 0 0,-1-1 0,-1 1 0,-1 0 0,2 0 0,-2 1 0,-5 1 0,-7 2 0,-5 1 0,-2-1 0,-1 0 0,0-1 0,3-2 0,0-1 0,2-2 0,0 0 0,-2 1 0,-2 1 0,-5 1 0,-4 1 0,-6 0 0,-5 2 0,-4 1 0,-2 1 0,-1 1 0,1 0 0,-1 0 0,0 1 0,0 1 0,-2 0 0,-1 2 0,0-1 0,-3 1 0,-1-1 0,-1 2 0,1 1 0,1-3 0,-1 3 0,0-4 0,-1 2 0,1 0 0,1 1 0,-2 0 0,1-1 0,-1 0 0,3-1 0,-4 1 0,4 1 0,-3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07:15:36.242"/>
    </inkml:context>
    <inkml:brush xml:id="br0">
      <inkml:brushProperty name="width" value="0.35" units="cm"/>
      <inkml:brushProperty name="height" value="2.1" units="cm"/>
      <inkml:brushProperty name="color" value="#FFC114"/>
      <inkml:brushProperty name="inkEffects" value="pencil"/>
    </inkml:brush>
  </inkml:definitions>
  <inkml:trace contextRef="#ctx0" brushRef="#br0">423 660 16383,'-27'-28'0,"-2"-3"0,4-3 0,-4-5 0,0-3 0,1-1 0,2 2 0,1 0 0,2 5 0,3 1 0,0 4 0,4 3 0,1 3 0,1 4 0,2 1 0,-1-2 0,1 1 0,-1-2 0,1 2 0,1 2 0,1 1 0,2 2 0,4 5 0,2 1 0,18 8 0,-2 0 0,18 2 0,-1 2 0,10 3 0,17 2 0,23 4 0,11-2 0,-40-6 0,1 0 0,-2-1 0,-1 0 0,43 1 0,-6 0 0,-17 0 0,-11-2 0,-15-1 0,-9 0 0,-7 0 0,-3 0 0,-1 0 0,-2 0 0,-3 0 0,-4 0 0,-3 0 0,-4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FC244F-F0F3-48E5-BF9D-F41E9FB0E639}"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solidFill>
                <a:schemeClr val="tx1">
                  <a:lumMod val="95000"/>
                  <a:lumOff val="5000"/>
                </a:schemeClr>
              </a:solidFill>
            </a:endParaRP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13" name="Grafik 12">
            <a:extLst>
              <a:ext uri="{FF2B5EF4-FFF2-40B4-BE49-F238E27FC236}">
                <a16:creationId xmlns:a16="http://schemas.microsoft.com/office/drawing/2014/main" id="{A8A2F1A1-1E06-104E-84C2-CAB9B02F41EA}"/>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5" name="Textfeld 14">
            <a:extLst>
              <a:ext uri="{FF2B5EF4-FFF2-40B4-BE49-F238E27FC236}">
                <a16:creationId xmlns:a16="http://schemas.microsoft.com/office/drawing/2014/main" id="{083A2B01-0D02-7143-A0A4-B98157D57663}"/>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6" name="Textfeld 15">
            <a:extLst>
              <a:ext uri="{FF2B5EF4-FFF2-40B4-BE49-F238E27FC236}">
                <a16:creationId xmlns:a16="http://schemas.microsoft.com/office/drawing/2014/main" id="{55151287-173B-2549-8A9C-582B644D3BD3}"/>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30.png"/><Relationship Id="rId5" Type="http://schemas.openxmlformats.org/officeDocument/2006/relationships/customXml" Target="../ink/ink4.xml"/><Relationship Id="rId4" Type="http://schemas.openxmlformats.org/officeDocument/2006/relationships/image" Target="../media/image12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customXml" Target="../ink/ink1.xml"/><Relationship Id="rId5" Type="http://schemas.microsoft.com/office/2007/relationships/hdphoto" Target="../media/hdphoto5.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90.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customXml" Target="../ink/ink2.xml"/><Relationship Id="rId5" Type="http://schemas.microsoft.com/office/2007/relationships/hdphoto" Target="../media/hdphoto7.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Cloud Computing</a:t>
            </a:r>
          </a:p>
          <a:p>
            <a:pPr>
              <a:spcBef>
                <a:spcPts val="0"/>
              </a:spcBef>
            </a:pPr>
            <a:endParaRPr lang="en-US" b="1" dirty="0">
              <a:latin typeface="+mn-lt"/>
            </a:endParaRPr>
          </a:p>
          <a:p>
            <a:pPr>
              <a:spcBef>
                <a:spcPts val="0"/>
              </a:spcBef>
            </a:pPr>
            <a:r>
              <a:rPr lang="en-US" dirty="0">
                <a:latin typeface="+mj-lt"/>
              </a:rPr>
              <a:t>(1) Was </a:t>
            </a:r>
            <a:r>
              <a:rPr lang="en-US" dirty="0" err="1">
                <a:latin typeface="+mj-lt"/>
              </a:rPr>
              <a:t>ist</a:t>
            </a:r>
            <a:r>
              <a:rPr lang="en-US" dirty="0">
                <a:latin typeface="+mj-lt"/>
              </a:rPr>
              <a:t> das?</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1026" name="Picture 2" descr="Cloud computing - Kostenlose multimedia Icons">
            <a:extLst>
              <a:ext uri="{FF2B5EF4-FFF2-40B4-BE49-F238E27FC236}">
                <a16:creationId xmlns:a16="http://schemas.microsoft.com/office/drawing/2014/main" id="{D42F64E9-0540-BC2F-FE2D-77FC273244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02196">
            <a:off x="8627185" y="4809899"/>
            <a:ext cx="1282208" cy="128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2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AF66E-3B0E-0746-9977-33F332F7C30B}"/>
              </a:ext>
            </a:extLst>
          </p:cNvPr>
          <p:cNvSpPr>
            <a:spLocks noGrp="1"/>
          </p:cNvSpPr>
          <p:nvPr>
            <p:ph type="title"/>
          </p:nvPr>
        </p:nvSpPr>
        <p:spPr/>
        <p:txBody>
          <a:bodyPr/>
          <a:lstStyle/>
          <a:p>
            <a:r>
              <a:rPr lang="de-DE" dirty="0"/>
              <a:t>Cloud Computing</a:t>
            </a:r>
          </a:p>
        </p:txBody>
      </p:sp>
      <p:sp>
        <p:nvSpPr>
          <p:cNvPr id="3" name="Textplatzhalter 2">
            <a:extLst>
              <a:ext uri="{FF2B5EF4-FFF2-40B4-BE49-F238E27FC236}">
                <a16:creationId xmlns:a16="http://schemas.microsoft.com/office/drawing/2014/main" id="{8CD11010-1C42-C14F-83CC-C1BAD5449B78}"/>
              </a:ext>
            </a:extLst>
          </p:cNvPr>
          <p:cNvSpPr>
            <a:spLocks noGrp="1"/>
          </p:cNvSpPr>
          <p:nvPr>
            <p:ph type="body" sz="quarter" idx="32"/>
          </p:nvPr>
        </p:nvSpPr>
        <p:spPr/>
        <p:txBody>
          <a:bodyPr/>
          <a:lstStyle/>
          <a:p>
            <a:r>
              <a:rPr lang="de-DE" dirty="0"/>
              <a:t>Auf den Schultern von Giganten</a:t>
            </a:r>
          </a:p>
        </p:txBody>
      </p:sp>
      <p:sp>
        <p:nvSpPr>
          <p:cNvPr id="7" name="Foliennummernplatzhalter 6">
            <a:extLst>
              <a:ext uri="{FF2B5EF4-FFF2-40B4-BE49-F238E27FC236}">
                <a16:creationId xmlns:a16="http://schemas.microsoft.com/office/drawing/2014/main" id="{45740187-42BE-3143-8649-6E3757D3CF1E}"/>
              </a:ext>
            </a:extLst>
          </p:cNvPr>
          <p:cNvSpPr>
            <a:spLocks noGrp="1"/>
          </p:cNvSpPr>
          <p:nvPr>
            <p:ph type="sldNum" sz="quarter" idx="15"/>
          </p:nvPr>
        </p:nvSpPr>
        <p:spPr/>
        <p:txBody>
          <a:bodyPr/>
          <a:lstStyle/>
          <a:p>
            <a:pPr rtl="0"/>
            <a:fld id="{19B51A1E-902D-48AF-9020-955120F399B6}" type="slidenum">
              <a:rPr lang="de-DE" noProof="0" smtClean="0"/>
              <a:pPr rtl="0"/>
              <a:t>10</a:t>
            </a:fld>
            <a:endParaRPr lang="de-DE" noProof="0"/>
          </a:p>
        </p:txBody>
      </p:sp>
      <p:pic>
        <p:nvPicPr>
          <p:cNvPr id="9" name="Grafik 8">
            <a:extLst>
              <a:ext uri="{FF2B5EF4-FFF2-40B4-BE49-F238E27FC236}">
                <a16:creationId xmlns:a16="http://schemas.microsoft.com/office/drawing/2014/main" id="{81A6532F-EA05-F945-B800-6495149E1DB8}"/>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431800" y="1434086"/>
            <a:ext cx="8755815" cy="51048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4144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3">
            <a:extLst>
              <a:ext uri="{FF2B5EF4-FFF2-40B4-BE49-F238E27FC236}">
                <a16:creationId xmlns:a16="http://schemas.microsoft.com/office/drawing/2014/main" id="{C5A4495B-8ADB-45CC-2C89-61529DAF033E}"/>
              </a:ext>
            </a:extLst>
          </p:cNvPr>
          <p:cNvSpPr txBox="1">
            <a:spLocks/>
          </p:cNvSpPr>
          <p:nvPr/>
        </p:nvSpPr>
        <p:spPr>
          <a:xfrm rot="21425987">
            <a:off x="6882373" y="3332168"/>
            <a:ext cx="2247904" cy="2267647"/>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180000" tIns="180000" rIns="180000" bIns="180000" rtlCol="0">
            <a:noAutofit/>
          </a:bodyPr>
          <a:lstStyle>
            <a:lvl1pPr indent="0">
              <a:lnSpc>
                <a:spcPct val="90000"/>
              </a:lnSpc>
              <a:spcBef>
                <a:spcPts val="1000"/>
              </a:spcBef>
              <a:buFont typeface="Arial" panose="020B0604020202020204" pitchFamily="34" charset="0"/>
              <a:buNone/>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de-DE" b="1" i="1" dirty="0">
                <a:latin typeface="Bradley Hand" pitchFamily="2" charset="77"/>
              </a:rPr>
              <a:t>Resources:</a:t>
            </a:r>
            <a:endParaRPr lang="de-DE" i="1" dirty="0">
              <a:latin typeface="Bradley Hand" pitchFamily="2" charset="77"/>
            </a:endParaRPr>
          </a:p>
          <a:p>
            <a:pPr marL="285750" indent="-285750">
              <a:lnSpc>
                <a:spcPct val="100000"/>
              </a:lnSpc>
              <a:spcBef>
                <a:spcPts val="0"/>
              </a:spcBef>
              <a:buFont typeface="Arial" panose="020B0604020202020204" pitchFamily="34" charset="0"/>
              <a:buChar char="•"/>
            </a:pPr>
            <a:r>
              <a:rPr lang="de-DE" i="1" dirty="0" err="1">
                <a:latin typeface="Bradley Hand" pitchFamily="2" charset="77"/>
              </a:rPr>
              <a:t>networks</a:t>
            </a:r>
            <a:r>
              <a:rPr lang="de-DE" i="1" dirty="0">
                <a:latin typeface="Bradley Hand" pitchFamily="2" charset="77"/>
              </a:rPr>
              <a:t>, </a:t>
            </a:r>
          </a:p>
          <a:p>
            <a:pPr marL="285750" indent="-285750">
              <a:lnSpc>
                <a:spcPct val="100000"/>
              </a:lnSpc>
              <a:spcBef>
                <a:spcPts val="0"/>
              </a:spcBef>
              <a:buFont typeface="Arial" panose="020B0604020202020204" pitchFamily="34" charset="0"/>
              <a:buChar char="•"/>
            </a:pPr>
            <a:r>
              <a:rPr lang="de-DE" i="1" dirty="0" err="1">
                <a:latin typeface="Bradley Hand" pitchFamily="2" charset="77"/>
              </a:rPr>
              <a:t>servers</a:t>
            </a:r>
            <a:r>
              <a:rPr lang="de-DE" i="1" dirty="0">
                <a:latin typeface="Bradley Hand" pitchFamily="2" charset="77"/>
              </a:rPr>
              <a:t>, </a:t>
            </a:r>
          </a:p>
          <a:p>
            <a:pPr marL="285750" indent="-285750">
              <a:lnSpc>
                <a:spcPct val="100000"/>
              </a:lnSpc>
              <a:spcBef>
                <a:spcPts val="0"/>
              </a:spcBef>
              <a:buFont typeface="Arial" panose="020B0604020202020204" pitchFamily="34" charset="0"/>
              <a:buChar char="•"/>
            </a:pPr>
            <a:r>
              <a:rPr lang="de-DE" i="1" dirty="0" err="1">
                <a:latin typeface="Bradley Hand" pitchFamily="2" charset="77"/>
              </a:rPr>
              <a:t>storage</a:t>
            </a:r>
            <a:r>
              <a:rPr lang="de-DE" i="1" dirty="0">
                <a:latin typeface="Bradley Hand" pitchFamily="2" charset="77"/>
              </a:rPr>
              <a:t>, </a:t>
            </a:r>
          </a:p>
          <a:p>
            <a:pPr marL="285750" indent="-285750">
              <a:lnSpc>
                <a:spcPct val="100000"/>
              </a:lnSpc>
              <a:spcBef>
                <a:spcPts val="0"/>
              </a:spcBef>
              <a:buFont typeface="Arial" panose="020B0604020202020204" pitchFamily="34" charset="0"/>
              <a:buChar char="•"/>
            </a:pPr>
            <a:r>
              <a:rPr lang="de-DE" i="1" dirty="0" err="1">
                <a:latin typeface="Bradley Hand" pitchFamily="2" charset="77"/>
              </a:rPr>
              <a:t>applications</a:t>
            </a:r>
            <a:r>
              <a:rPr lang="de-DE" i="1" dirty="0">
                <a:latin typeface="Bradley Hand" pitchFamily="2" charset="77"/>
              </a:rPr>
              <a:t>, </a:t>
            </a:r>
          </a:p>
          <a:p>
            <a:pPr marL="285750" indent="-285750">
              <a:lnSpc>
                <a:spcPct val="100000"/>
              </a:lnSpc>
              <a:spcBef>
                <a:spcPts val="0"/>
              </a:spcBef>
              <a:buFont typeface="Arial" panose="020B0604020202020204" pitchFamily="34" charset="0"/>
              <a:buChar char="•"/>
            </a:pPr>
            <a:r>
              <a:rPr lang="de-DE" i="1" dirty="0" err="1">
                <a:latin typeface="Bradley Hand" pitchFamily="2" charset="77"/>
              </a:rPr>
              <a:t>services</a:t>
            </a:r>
            <a:r>
              <a:rPr lang="de-DE" i="1" dirty="0">
                <a:latin typeface="Bradley Hand" pitchFamily="2" charset="77"/>
              </a:rPr>
              <a:t>,</a:t>
            </a:r>
          </a:p>
          <a:p>
            <a:pPr marL="285750" indent="-285750">
              <a:lnSpc>
                <a:spcPct val="100000"/>
              </a:lnSpc>
              <a:spcBef>
                <a:spcPts val="0"/>
              </a:spcBef>
              <a:buFont typeface="Arial" panose="020B0604020202020204" pitchFamily="34" charset="0"/>
              <a:buChar char="•"/>
            </a:pPr>
            <a:r>
              <a:rPr lang="de-DE" i="1" dirty="0">
                <a:latin typeface="Bradley Hand" pitchFamily="2" charset="77"/>
              </a:rPr>
              <a:t>…</a:t>
            </a:r>
          </a:p>
        </p:txBody>
      </p:sp>
      <p:sp>
        <p:nvSpPr>
          <p:cNvPr id="2" name="Titel 1">
            <a:extLst>
              <a:ext uri="{FF2B5EF4-FFF2-40B4-BE49-F238E27FC236}">
                <a16:creationId xmlns:a16="http://schemas.microsoft.com/office/drawing/2014/main" id="{2D367417-FEC9-FE43-A60B-FAABE46BCD70}"/>
              </a:ext>
            </a:extLst>
          </p:cNvPr>
          <p:cNvSpPr>
            <a:spLocks noGrp="1"/>
          </p:cNvSpPr>
          <p:nvPr>
            <p:ph type="title"/>
          </p:nvPr>
        </p:nvSpPr>
        <p:spPr/>
        <p:txBody>
          <a:bodyPr/>
          <a:lstStyle/>
          <a:p>
            <a:r>
              <a:rPr lang="de-DE" dirty="0"/>
              <a:t>CLOUD COMPUTING</a:t>
            </a:r>
          </a:p>
        </p:txBody>
      </p:sp>
      <p:sp>
        <p:nvSpPr>
          <p:cNvPr id="7" name="Textplatzhalter 6">
            <a:extLst>
              <a:ext uri="{FF2B5EF4-FFF2-40B4-BE49-F238E27FC236}">
                <a16:creationId xmlns:a16="http://schemas.microsoft.com/office/drawing/2014/main" id="{CE040280-BD25-104A-B484-08B8A3F8AC02}"/>
              </a:ext>
            </a:extLst>
          </p:cNvPr>
          <p:cNvSpPr>
            <a:spLocks noGrp="1"/>
          </p:cNvSpPr>
          <p:nvPr>
            <p:ph type="body" sz="quarter" idx="32"/>
          </p:nvPr>
        </p:nvSpPr>
        <p:spPr/>
        <p:txBody>
          <a:bodyPr/>
          <a:lstStyle/>
          <a:p>
            <a:r>
              <a:rPr lang="de-DE" dirty="0"/>
              <a:t>The NIST Definition </a:t>
            </a:r>
            <a:r>
              <a:rPr lang="de-DE" dirty="0" err="1"/>
              <a:t>of</a:t>
            </a:r>
            <a:r>
              <a:rPr lang="de-DE" dirty="0"/>
              <a:t> Cloud Computing</a:t>
            </a:r>
          </a:p>
        </p:txBody>
      </p:sp>
      <p:sp>
        <p:nvSpPr>
          <p:cNvPr id="4" name="Inhaltsplatzhalter 3">
            <a:extLst>
              <a:ext uri="{FF2B5EF4-FFF2-40B4-BE49-F238E27FC236}">
                <a16:creationId xmlns:a16="http://schemas.microsoft.com/office/drawing/2014/main" id="{5B6FA308-D887-8045-8045-0936ABCD86C5}"/>
              </a:ext>
            </a:extLst>
          </p:cNvPr>
          <p:cNvSpPr>
            <a:spLocks noGrp="1"/>
          </p:cNvSpPr>
          <p:nvPr>
            <p:ph idx="1"/>
          </p:nvPr>
        </p:nvSpPr>
        <p:spPr>
          <a:xfrm>
            <a:off x="431800" y="1671657"/>
            <a:ext cx="5480627" cy="4388901"/>
          </a:xfrm>
          <a:solidFill>
            <a:schemeClr val="accent5"/>
          </a:solidFill>
          <a:effectLst>
            <a:outerShdw blurRad="50800" dist="38100" dir="2700000" algn="tl" rotWithShape="0">
              <a:prstClr val="black">
                <a:alpha val="40000"/>
              </a:prstClr>
            </a:outerShdw>
          </a:effectLst>
        </p:spPr>
        <p:txBody>
          <a:bodyPr vert="horz" lIns="180000" tIns="180000" rIns="180000" bIns="180000" rtlCol="0">
            <a:noAutofit/>
          </a:bodyPr>
          <a:lstStyle/>
          <a:p>
            <a:pPr marL="0" indent="0">
              <a:buNone/>
            </a:pPr>
            <a:r>
              <a:rPr lang="de-DE" sz="2800" b="1" i="1" dirty="0">
                <a:solidFill>
                  <a:schemeClr val="bg1"/>
                </a:solidFill>
              </a:rPr>
              <a:t>Cloud </a:t>
            </a:r>
            <a:r>
              <a:rPr lang="de-DE" sz="2800" b="1" i="1" dirty="0" err="1">
                <a:solidFill>
                  <a:schemeClr val="bg1"/>
                </a:solidFill>
              </a:rPr>
              <a:t>computing</a:t>
            </a:r>
            <a:r>
              <a:rPr lang="de-DE" sz="2800" b="1" i="1" dirty="0">
                <a:solidFill>
                  <a:schemeClr val="bg1"/>
                </a:solidFill>
              </a:rPr>
              <a:t> </a:t>
            </a:r>
            <a:r>
              <a:rPr lang="de-DE" sz="2000" i="1" dirty="0" err="1">
                <a:solidFill>
                  <a:schemeClr val="bg1"/>
                </a:solidFill>
              </a:rPr>
              <a:t>is</a:t>
            </a:r>
            <a:r>
              <a:rPr lang="de-DE" sz="2000" i="1" dirty="0">
                <a:solidFill>
                  <a:schemeClr val="bg1"/>
                </a:solidFill>
              </a:rPr>
              <a:t> a </a:t>
            </a:r>
            <a:r>
              <a:rPr lang="de-DE" sz="2000" i="1" dirty="0" err="1">
                <a:solidFill>
                  <a:schemeClr val="bg1"/>
                </a:solidFill>
              </a:rPr>
              <a:t>model</a:t>
            </a:r>
            <a:r>
              <a:rPr lang="de-DE" sz="2000" i="1" dirty="0">
                <a:solidFill>
                  <a:schemeClr val="bg1"/>
                </a:solidFill>
              </a:rPr>
              <a:t> </a:t>
            </a:r>
            <a:r>
              <a:rPr lang="de-DE" sz="2000" i="1" dirty="0" err="1">
                <a:solidFill>
                  <a:schemeClr val="bg1"/>
                </a:solidFill>
              </a:rPr>
              <a:t>for</a:t>
            </a:r>
            <a:r>
              <a:rPr lang="de-DE" sz="2000" i="1" dirty="0">
                <a:solidFill>
                  <a:schemeClr val="bg1"/>
                </a:solidFill>
              </a:rPr>
              <a:t> </a:t>
            </a:r>
            <a:r>
              <a:rPr lang="de-DE" sz="2000" i="1" dirty="0" err="1">
                <a:solidFill>
                  <a:schemeClr val="bg1"/>
                </a:solidFill>
              </a:rPr>
              <a:t>enabling</a:t>
            </a:r>
            <a:r>
              <a:rPr lang="de-DE" sz="2000" i="1" dirty="0">
                <a:solidFill>
                  <a:schemeClr val="bg1"/>
                </a:solidFill>
              </a:rPr>
              <a:t> </a:t>
            </a:r>
            <a:endParaRPr lang="de-DE" sz="2400" i="1" dirty="0">
              <a:solidFill>
                <a:schemeClr val="bg1"/>
              </a:solidFill>
            </a:endParaRPr>
          </a:p>
          <a:p>
            <a:r>
              <a:rPr lang="de-DE" sz="2000" i="1" dirty="0" err="1">
                <a:solidFill>
                  <a:schemeClr val="bg1"/>
                </a:solidFill>
              </a:rPr>
              <a:t>ubiquitous</a:t>
            </a:r>
            <a:r>
              <a:rPr lang="de-DE" sz="2000" i="1" dirty="0">
                <a:solidFill>
                  <a:schemeClr val="bg1"/>
                </a:solidFill>
              </a:rPr>
              <a:t>, </a:t>
            </a:r>
          </a:p>
          <a:p>
            <a:r>
              <a:rPr lang="de-DE" sz="2000" i="1" dirty="0" err="1">
                <a:solidFill>
                  <a:schemeClr val="bg1"/>
                </a:solidFill>
              </a:rPr>
              <a:t>convenient</a:t>
            </a:r>
            <a:r>
              <a:rPr lang="de-DE" sz="2000" i="1" dirty="0">
                <a:solidFill>
                  <a:schemeClr val="bg1"/>
                </a:solidFill>
              </a:rPr>
              <a:t>, </a:t>
            </a:r>
          </a:p>
          <a:p>
            <a:r>
              <a:rPr lang="de-DE" sz="2000" i="1" dirty="0">
                <a:solidFill>
                  <a:schemeClr val="bg1"/>
                </a:solidFill>
              </a:rPr>
              <a:t>on-</a:t>
            </a:r>
            <a:r>
              <a:rPr lang="de-DE" sz="2000" i="1" dirty="0" err="1">
                <a:solidFill>
                  <a:schemeClr val="bg1"/>
                </a:solidFill>
              </a:rPr>
              <a:t>demand</a:t>
            </a:r>
            <a:r>
              <a:rPr lang="de-DE" sz="2000" i="1" dirty="0">
                <a:solidFill>
                  <a:schemeClr val="bg1"/>
                </a:solidFill>
              </a:rPr>
              <a:t> </a:t>
            </a:r>
            <a:r>
              <a:rPr lang="de-DE" sz="2000" i="1" dirty="0" err="1">
                <a:solidFill>
                  <a:schemeClr val="bg1"/>
                </a:solidFill>
              </a:rPr>
              <a:t>network</a:t>
            </a:r>
            <a:r>
              <a:rPr lang="de-DE" sz="2000" i="1" dirty="0">
                <a:solidFill>
                  <a:schemeClr val="bg1"/>
                </a:solidFill>
              </a:rPr>
              <a:t> </a:t>
            </a:r>
            <a:r>
              <a:rPr lang="de-DE" sz="2000" i="1" dirty="0" err="1">
                <a:solidFill>
                  <a:schemeClr val="bg1"/>
                </a:solidFill>
              </a:rPr>
              <a:t>access</a:t>
            </a:r>
            <a:endParaRPr lang="de-DE" sz="2000" i="1" dirty="0">
              <a:solidFill>
                <a:schemeClr val="bg1"/>
              </a:solidFill>
            </a:endParaRPr>
          </a:p>
          <a:p>
            <a:pPr marL="0" indent="0">
              <a:buNone/>
            </a:pPr>
            <a:endParaRPr lang="de-DE" sz="1400" i="1" dirty="0">
              <a:solidFill>
                <a:schemeClr val="bg1"/>
              </a:solidFill>
            </a:endParaRPr>
          </a:p>
          <a:p>
            <a:pPr marL="0" indent="0">
              <a:buNone/>
            </a:pPr>
            <a:r>
              <a:rPr lang="de-DE" sz="2000" i="1" dirty="0" err="1">
                <a:solidFill>
                  <a:schemeClr val="bg1"/>
                </a:solidFill>
              </a:rPr>
              <a:t>to</a:t>
            </a:r>
            <a:r>
              <a:rPr lang="de-DE" sz="2000" i="1" dirty="0">
                <a:solidFill>
                  <a:schemeClr val="bg1"/>
                </a:solidFill>
              </a:rPr>
              <a:t> a </a:t>
            </a:r>
            <a:r>
              <a:rPr lang="de-DE" sz="2800" b="1" i="1" dirty="0" err="1">
                <a:solidFill>
                  <a:schemeClr val="bg1"/>
                </a:solidFill>
              </a:rPr>
              <a:t>shared</a:t>
            </a:r>
            <a:r>
              <a:rPr lang="de-DE" sz="2800" b="1" i="1" dirty="0">
                <a:solidFill>
                  <a:schemeClr val="bg1"/>
                </a:solidFill>
              </a:rPr>
              <a:t> pool </a:t>
            </a:r>
            <a:r>
              <a:rPr lang="de-DE" sz="2800" b="1" i="1" dirty="0" err="1">
                <a:solidFill>
                  <a:schemeClr val="bg1"/>
                </a:solidFill>
              </a:rPr>
              <a:t>of</a:t>
            </a:r>
            <a:r>
              <a:rPr lang="de-DE" sz="2800" b="1" i="1" dirty="0">
                <a:solidFill>
                  <a:schemeClr val="bg1"/>
                </a:solidFill>
              </a:rPr>
              <a:t> </a:t>
            </a:r>
            <a:r>
              <a:rPr lang="de-DE" sz="2800" b="1" i="1" dirty="0" err="1">
                <a:solidFill>
                  <a:schemeClr val="bg1"/>
                </a:solidFill>
              </a:rPr>
              <a:t>configurable</a:t>
            </a:r>
            <a:r>
              <a:rPr lang="de-DE" sz="2800" b="1" i="1" dirty="0">
                <a:solidFill>
                  <a:schemeClr val="bg1"/>
                </a:solidFill>
              </a:rPr>
              <a:t> </a:t>
            </a:r>
            <a:r>
              <a:rPr lang="de-DE" sz="2800" b="1" i="1" dirty="0" err="1">
                <a:solidFill>
                  <a:schemeClr val="accent2">
                    <a:lumMod val="75000"/>
                  </a:schemeClr>
                </a:solidFill>
              </a:rPr>
              <a:t>computing</a:t>
            </a:r>
            <a:r>
              <a:rPr lang="de-DE" sz="2800" b="1" i="1" dirty="0">
                <a:solidFill>
                  <a:schemeClr val="accent2">
                    <a:lumMod val="75000"/>
                  </a:schemeClr>
                </a:solidFill>
              </a:rPr>
              <a:t> </a:t>
            </a:r>
            <a:r>
              <a:rPr lang="de-DE" sz="2800" b="1" i="1" dirty="0" err="1">
                <a:solidFill>
                  <a:schemeClr val="accent2">
                    <a:lumMod val="75000"/>
                  </a:schemeClr>
                </a:solidFill>
              </a:rPr>
              <a:t>resources</a:t>
            </a:r>
            <a:r>
              <a:rPr lang="de-DE" sz="2800" b="1" i="1" dirty="0">
                <a:solidFill>
                  <a:schemeClr val="accent2">
                    <a:lumMod val="75000"/>
                  </a:schemeClr>
                </a:solidFill>
              </a:rPr>
              <a:t> </a:t>
            </a:r>
            <a:r>
              <a:rPr lang="de-DE" sz="2000" i="1" dirty="0" err="1">
                <a:solidFill>
                  <a:schemeClr val="bg1"/>
                </a:solidFill>
              </a:rPr>
              <a:t>that</a:t>
            </a:r>
            <a:r>
              <a:rPr lang="de-DE" sz="2000" i="1" dirty="0">
                <a:solidFill>
                  <a:schemeClr val="bg1"/>
                </a:solidFill>
              </a:rPr>
              <a:t> </a:t>
            </a:r>
            <a:r>
              <a:rPr lang="de-DE" sz="2000" i="1" dirty="0" err="1">
                <a:solidFill>
                  <a:schemeClr val="bg1"/>
                </a:solidFill>
              </a:rPr>
              <a:t>can</a:t>
            </a:r>
            <a:r>
              <a:rPr lang="de-DE" sz="2000" i="1" dirty="0">
                <a:solidFill>
                  <a:schemeClr val="bg1"/>
                </a:solidFill>
              </a:rPr>
              <a:t> </a:t>
            </a:r>
            <a:r>
              <a:rPr lang="de-DE" sz="2000" i="1" dirty="0" err="1">
                <a:solidFill>
                  <a:schemeClr val="bg1"/>
                </a:solidFill>
              </a:rPr>
              <a:t>be</a:t>
            </a:r>
            <a:r>
              <a:rPr lang="de-DE" sz="2000" i="1" dirty="0">
                <a:solidFill>
                  <a:schemeClr val="bg1"/>
                </a:solidFill>
              </a:rPr>
              <a:t> </a:t>
            </a:r>
            <a:endParaRPr lang="de-DE" sz="1400" i="1" dirty="0">
              <a:solidFill>
                <a:schemeClr val="bg1"/>
              </a:solidFill>
            </a:endParaRPr>
          </a:p>
          <a:p>
            <a:r>
              <a:rPr lang="de-DE" sz="2000" i="1" dirty="0" err="1">
                <a:solidFill>
                  <a:schemeClr val="bg1"/>
                </a:solidFill>
              </a:rPr>
              <a:t>rapidly</a:t>
            </a:r>
            <a:r>
              <a:rPr lang="de-DE" sz="2000" i="1" dirty="0">
                <a:solidFill>
                  <a:schemeClr val="bg1"/>
                </a:solidFill>
              </a:rPr>
              <a:t> </a:t>
            </a:r>
            <a:r>
              <a:rPr lang="de-DE" sz="2000" i="1" dirty="0" err="1">
                <a:solidFill>
                  <a:schemeClr val="bg1"/>
                </a:solidFill>
              </a:rPr>
              <a:t>provisioned</a:t>
            </a:r>
            <a:r>
              <a:rPr lang="de-DE" sz="2000" i="1" dirty="0">
                <a:solidFill>
                  <a:schemeClr val="bg1"/>
                </a:solidFill>
              </a:rPr>
              <a:t> </a:t>
            </a:r>
            <a:r>
              <a:rPr lang="de-DE" sz="2000" i="1" dirty="0" err="1">
                <a:solidFill>
                  <a:schemeClr val="bg1"/>
                </a:solidFill>
              </a:rPr>
              <a:t>and</a:t>
            </a:r>
            <a:r>
              <a:rPr lang="de-DE" sz="2000" i="1" dirty="0">
                <a:solidFill>
                  <a:schemeClr val="bg1"/>
                </a:solidFill>
              </a:rPr>
              <a:t> </a:t>
            </a:r>
            <a:r>
              <a:rPr lang="de-DE" sz="2000" i="1" dirty="0" err="1">
                <a:solidFill>
                  <a:schemeClr val="bg1"/>
                </a:solidFill>
              </a:rPr>
              <a:t>released</a:t>
            </a:r>
            <a:r>
              <a:rPr lang="de-DE" sz="2000" i="1" dirty="0">
                <a:solidFill>
                  <a:schemeClr val="bg1"/>
                </a:solidFill>
              </a:rPr>
              <a:t> </a:t>
            </a:r>
          </a:p>
          <a:p>
            <a:r>
              <a:rPr lang="de-DE" sz="2000" i="1" dirty="0" err="1">
                <a:solidFill>
                  <a:schemeClr val="bg1"/>
                </a:solidFill>
              </a:rPr>
              <a:t>with</a:t>
            </a:r>
            <a:r>
              <a:rPr lang="de-DE" sz="2000" i="1" dirty="0">
                <a:solidFill>
                  <a:schemeClr val="bg1"/>
                </a:solidFill>
              </a:rPr>
              <a:t> </a:t>
            </a:r>
            <a:r>
              <a:rPr lang="de-DE" sz="2000" i="1" dirty="0">
                <a:solidFill>
                  <a:schemeClr val="accent2">
                    <a:lumMod val="75000"/>
                  </a:schemeClr>
                </a:solidFill>
              </a:rPr>
              <a:t>minimal </a:t>
            </a:r>
            <a:r>
              <a:rPr lang="de-DE" sz="2000" i="1" dirty="0" err="1">
                <a:solidFill>
                  <a:schemeClr val="accent2">
                    <a:lumMod val="75000"/>
                  </a:schemeClr>
                </a:solidFill>
              </a:rPr>
              <a:t>management</a:t>
            </a:r>
            <a:r>
              <a:rPr lang="de-DE" sz="2000" i="1" dirty="0">
                <a:solidFill>
                  <a:schemeClr val="accent2">
                    <a:lumMod val="75000"/>
                  </a:schemeClr>
                </a:solidFill>
              </a:rPr>
              <a:t> </a:t>
            </a:r>
            <a:r>
              <a:rPr lang="de-DE" sz="2000" i="1" dirty="0" err="1">
                <a:solidFill>
                  <a:schemeClr val="accent2">
                    <a:lumMod val="75000"/>
                  </a:schemeClr>
                </a:solidFill>
              </a:rPr>
              <a:t>effort</a:t>
            </a:r>
            <a:r>
              <a:rPr lang="de-DE" sz="2000" i="1" dirty="0">
                <a:solidFill>
                  <a:schemeClr val="accent2">
                    <a:lumMod val="75000"/>
                  </a:schemeClr>
                </a:solidFill>
              </a:rPr>
              <a:t> </a:t>
            </a:r>
            <a:r>
              <a:rPr lang="de-DE" sz="2000" i="1" dirty="0" err="1">
                <a:solidFill>
                  <a:schemeClr val="accent2">
                    <a:lumMod val="75000"/>
                  </a:schemeClr>
                </a:solidFill>
              </a:rPr>
              <a:t>or</a:t>
            </a:r>
            <a:r>
              <a:rPr lang="de-DE" sz="2000" i="1" dirty="0">
                <a:solidFill>
                  <a:schemeClr val="accent2">
                    <a:lumMod val="75000"/>
                  </a:schemeClr>
                </a:solidFill>
              </a:rPr>
              <a:t> </a:t>
            </a:r>
          </a:p>
          <a:p>
            <a:r>
              <a:rPr lang="de-DE" sz="2000" i="1" dirty="0" err="1">
                <a:solidFill>
                  <a:schemeClr val="accent2">
                    <a:lumMod val="75000"/>
                  </a:schemeClr>
                </a:solidFill>
              </a:rPr>
              <a:t>service</a:t>
            </a:r>
            <a:r>
              <a:rPr lang="de-DE" sz="2000" i="1" dirty="0">
                <a:solidFill>
                  <a:schemeClr val="accent2">
                    <a:lumMod val="75000"/>
                  </a:schemeClr>
                </a:solidFill>
              </a:rPr>
              <a:t> </a:t>
            </a:r>
            <a:r>
              <a:rPr lang="de-DE" sz="2000" i="1" dirty="0" err="1">
                <a:solidFill>
                  <a:schemeClr val="accent2">
                    <a:lumMod val="75000"/>
                  </a:schemeClr>
                </a:solidFill>
              </a:rPr>
              <a:t>provider</a:t>
            </a:r>
            <a:r>
              <a:rPr lang="de-DE" sz="2000" i="1" dirty="0">
                <a:solidFill>
                  <a:schemeClr val="accent2">
                    <a:lumMod val="75000"/>
                  </a:schemeClr>
                </a:solidFill>
              </a:rPr>
              <a:t> </a:t>
            </a:r>
            <a:r>
              <a:rPr lang="de-DE" sz="2000" i="1" dirty="0" err="1">
                <a:solidFill>
                  <a:schemeClr val="accent2">
                    <a:lumMod val="75000"/>
                  </a:schemeClr>
                </a:solidFill>
              </a:rPr>
              <a:t>interaction</a:t>
            </a:r>
            <a:r>
              <a:rPr lang="de-DE" sz="2000" i="1" dirty="0">
                <a:solidFill>
                  <a:schemeClr val="bg1"/>
                </a:solidFill>
              </a:rPr>
              <a:t>. </a:t>
            </a:r>
          </a:p>
        </p:txBody>
      </p:sp>
      <p:sp>
        <p:nvSpPr>
          <p:cNvPr id="3" name="Foliennummernplatzhalter 2">
            <a:extLst>
              <a:ext uri="{FF2B5EF4-FFF2-40B4-BE49-F238E27FC236}">
                <a16:creationId xmlns:a16="http://schemas.microsoft.com/office/drawing/2014/main" id="{DC43308B-E170-2545-8E99-88CA394D8197}"/>
              </a:ext>
            </a:extLst>
          </p:cNvPr>
          <p:cNvSpPr>
            <a:spLocks noGrp="1"/>
          </p:cNvSpPr>
          <p:nvPr>
            <p:ph type="sldNum" sz="quarter" idx="15"/>
          </p:nvPr>
        </p:nvSpPr>
        <p:spPr/>
        <p:txBody>
          <a:bodyPr/>
          <a:lstStyle/>
          <a:p>
            <a:pPr rtl="0"/>
            <a:fld id="{19B51A1E-902D-48AF-9020-955120F399B6}" type="slidenum">
              <a:rPr lang="de-DE" noProof="0" smtClean="0"/>
              <a:pPr rtl="0"/>
              <a:t>11</a:t>
            </a:fld>
            <a:endParaRPr lang="de-DE" noProof="0"/>
          </a:p>
        </p:txBody>
      </p:sp>
      <p:sp>
        <p:nvSpPr>
          <p:cNvPr id="10" name="Inhaltsplatzhalter 3">
            <a:extLst>
              <a:ext uri="{FF2B5EF4-FFF2-40B4-BE49-F238E27FC236}">
                <a16:creationId xmlns:a16="http://schemas.microsoft.com/office/drawing/2014/main" id="{48F980F8-21C0-864B-AA87-26318AE74A10}"/>
              </a:ext>
            </a:extLst>
          </p:cNvPr>
          <p:cNvSpPr txBox="1">
            <a:spLocks/>
          </p:cNvSpPr>
          <p:nvPr/>
        </p:nvSpPr>
        <p:spPr>
          <a:xfrm>
            <a:off x="9994605" y="1671657"/>
            <a:ext cx="2197395" cy="3113315"/>
          </a:xfrm>
          <a:prstGeom prst="rect">
            <a:avLst/>
          </a:prstGeom>
          <a:noFill/>
          <a:ln>
            <a:noFill/>
          </a:ln>
          <a:effectLst/>
        </p:spPr>
        <p:txBody>
          <a:bodyPr vert="horz" lIns="180000" tIns="180000" rIns="180000" bIns="180000" rtlCol="0">
            <a:noAutofit/>
          </a:bodyPr>
          <a:lstStyle>
            <a:lvl1pPr indent="0">
              <a:lnSpc>
                <a:spcPct val="90000"/>
              </a:lnSpc>
              <a:spcBef>
                <a:spcPts val="1000"/>
              </a:spcBef>
              <a:buFont typeface="Arial" panose="020B0604020202020204" pitchFamily="34" charset="0"/>
              <a:buNone/>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sz="1600" b="0" i="1" dirty="0">
                <a:solidFill>
                  <a:srgbClr val="374151"/>
                </a:solidFill>
                <a:effectLst/>
                <a:latin typeface="Bradley Hand" pitchFamily="2" charset="77"/>
              </a:rPr>
              <a:t>Das NIST Cloud-Modell definiert </a:t>
            </a:r>
            <a:endParaRPr lang="de-DE" sz="1600" i="1" dirty="0">
              <a:solidFill>
                <a:srgbClr val="374151"/>
              </a:solidFill>
              <a:latin typeface="Bradley Hand" pitchFamily="2" charset="77"/>
            </a:endParaRPr>
          </a:p>
          <a:p>
            <a:pPr marL="285750" indent="-285750">
              <a:buFont typeface="Arial" panose="020B0604020202020204" pitchFamily="34" charset="0"/>
              <a:buChar char="•"/>
            </a:pPr>
            <a:r>
              <a:rPr lang="de-DE" sz="1600" b="0" i="1" dirty="0">
                <a:solidFill>
                  <a:srgbClr val="374151"/>
                </a:solidFill>
                <a:effectLst/>
                <a:latin typeface="Bradley Hand" pitchFamily="2" charset="77"/>
              </a:rPr>
              <a:t>fünf wesentlichen Merkmale</a:t>
            </a:r>
          </a:p>
          <a:p>
            <a:pPr marL="285750" indent="-285750">
              <a:buFont typeface="Arial" panose="020B0604020202020204" pitchFamily="34" charset="0"/>
              <a:buChar char="•"/>
            </a:pPr>
            <a:r>
              <a:rPr lang="de-DE" sz="1600" b="0" i="1" dirty="0">
                <a:solidFill>
                  <a:srgbClr val="374151"/>
                </a:solidFill>
                <a:effectLst/>
                <a:latin typeface="Bradley Hand" pitchFamily="2" charset="77"/>
              </a:rPr>
              <a:t>drei Service-Modelle</a:t>
            </a:r>
          </a:p>
          <a:p>
            <a:pPr marL="285750" indent="-285750">
              <a:buFont typeface="Arial" panose="020B0604020202020204" pitchFamily="34" charset="0"/>
              <a:buChar char="•"/>
            </a:pPr>
            <a:r>
              <a:rPr lang="de-DE" sz="1600" b="0" i="1" dirty="0">
                <a:solidFill>
                  <a:srgbClr val="374151"/>
                </a:solidFill>
                <a:effectLst/>
                <a:latin typeface="Bradley Hand" pitchFamily="2" charset="77"/>
              </a:rPr>
              <a:t>vier Bereitstellungs-formen (</a:t>
            </a:r>
            <a:r>
              <a:rPr lang="de-DE" sz="1600" b="0" i="1" dirty="0" err="1">
                <a:solidFill>
                  <a:srgbClr val="374151"/>
                </a:solidFill>
                <a:effectLst/>
                <a:latin typeface="Bradley Hand" pitchFamily="2" charset="77"/>
              </a:rPr>
              <a:t>Deployment</a:t>
            </a:r>
            <a:r>
              <a:rPr lang="de-DE" sz="1600" b="0" i="1" dirty="0">
                <a:solidFill>
                  <a:srgbClr val="374151"/>
                </a:solidFill>
                <a:effectLst/>
                <a:latin typeface="Bradley Hand" pitchFamily="2" charset="77"/>
              </a:rPr>
              <a:t> Models)</a:t>
            </a:r>
            <a:endParaRPr lang="de-DE" sz="1600" i="1" dirty="0">
              <a:latin typeface="Bradley Hand" pitchFamily="2" charset="77"/>
            </a:endParaRPr>
          </a:p>
        </p:txBody>
      </p:sp>
      <p:sp>
        <p:nvSpPr>
          <p:cNvPr id="11" name="Textfeld 10">
            <a:extLst>
              <a:ext uri="{FF2B5EF4-FFF2-40B4-BE49-F238E27FC236}">
                <a16:creationId xmlns:a16="http://schemas.microsoft.com/office/drawing/2014/main" id="{6DA6535A-72A9-7F4D-85EF-B856BCF8CBDC}"/>
              </a:ext>
            </a:extLst>
          </p:cNvPr>
          <p:cNvSpPr txBox="1"/>
          <p:nvPr/>
        </p:nvSpPr>
        <p:spPr>
          <a:xfrm>
            <a:off x="431800" y="6354246"/>
            <a:ext cx="7837402" cy="307777"/>
          </a:xfrm>
          <a:prstGeom prst="rect">
            <a:avLst/>
          </a:prstGeom>
          <a:noFill/>
        </p:spPr>
        <p:txBody>
          <a:bodyPr wrap="none" rtlCol="0">
            <a:spAutoFit/>
          </a:bodyPr>
          <a:lstStyle/>
          <a:p>
            <a:r>
              <a:rPr lang="de-DE" sz="1400" dirty="0">
                <a:solidFill>
                  <a:schemeClr val="accent5"/>
                </a:solidFill>
                <a:latin typeface="Consolas" panose="020B0609020204030204" pitchFamily="49" charset="0"/>
                <a:cs typeface="Consolas" panose="020B0609020204030204" pitchFamily="49" charset="0"/>
              </a:rPr>
              <a:t>https://</a:t>
            </a:r>
            <a:r>
              <a:rPr lang="de-DE" sz="1400" dirty="0" err="1">
                <a:solidFill>
                  <a:schemeClr val="accent5"/>
                </a:solidFill>
                <a:latin typeface="Consolas" panose="020B0609020204030204" pitchFamily="49" charset="0"/>
                <a:cs typeface="Consolas" panose="020B0609020204030204" pitchFamily="49" charset="0"/>
              </a:rPr>
              <a:t>nvlpubs.nist.gov</a:t>
            </a:r>
            <a:r>
              <a:rPr lang="de-DE" sz="1400" dirty="0">
                <a:solidFill>
                  <a:schemeClr val="accent5"/>
                </a:solidFill>
                <a:latin typeface="Consolas" panose="020B0609020204030204" pitchFamily="49" charset="0"/>
                <a:cs typeface="Consolas" panose="020B0609020204030204" pitchFamily="49" charset="0"/>
              </a:rPr>
              <a:t>/</a:t>
            </a:r>
            <a:r>
              <a:rPr lang="de-DE" sz="1400" dirty="0" err="1">
                <a:solidFill>
                  <a:schemeClr val="accent5"/>
                </a:solidFill>
                <a:latin typeface="Consolas" panose="020B0609020204030204" pitchFamily="49" charset="0"/>
                <a:cs typeface="Consolas" panose="020B0609020204030204" pitchFamily="49" charset="0"/>
              </a:rPr>
              <a:t>nistpubs</a:t>
            </a:r>
            <a:r>
              <a:rPr lang="de-DE" sz="1400" dirty="0">
                <a:solidFill>
                  <a:schemeClr val="accent5"/>
                </a:solidFill>
                <a:latin typeface="Consolas" panose="020B0609020204030204" pitchFamily="49" charset="0"/>
                <a:cs typeface="Consolas" panose="020B0609020204030204" pitchFamily="49" charset="0"/>
              </a:rPr>
              <a:t>/Legacy/SP/nistspecialpublication800-145.pdf</a:t>
            </a:r>
          </a:p>
        </p:txBody>
      </p:sp>
      <p:pic>
        <p:nvPicPr>
          <p:cNvPr id="1026" name="Picture 2">
            <a:extLst>
              <a:ext uri="{FF2B5EF4-FFF2-40B4-BE49-F238E27FC236}">
                <a16:creationId xmlns:a16="http://schemas.microsoft.com/office/drawing/2014/main" id="{1E819071-8491-5F49-AC41-870892E4C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75365">
            <a:off x="7143741" y="1860444"/>
            <a:ext cx="1533772" cy="15337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9" name="Freihand 8">
                <a:extLst>
                  <a:ext uri="{FF2B5EF4-FFF2-40B4-BE49-F238E27FC236}">
                    <a16:creationId xmlns:a16="http://schemas.microsoft.com/office/drawing/2014/main" id="{18FC4732-2E8A-1B4F-86D3-B21BD782850C}"/>
                  </a:ext>
                </a:extLst>
              </p14:cNvPr>
              <p14:cNvContentPartPr/>
              <p14:nvPr/>
            </p14:nvContentPartPr>
            <p14:xfrm>
              <a:off x="3287001" y="4459471"/>
              <a:ext cx="3556800" cy="504720"/>
            </p14:xfrm>
          </p:contentPart>
        </mc:Choice>
        <mc:Fallback xmlns="">
          <p:pic>
            <p:nvPicPr>
              <p:cNvPr id="9" name="Freihand 8">
                <a:extLst>
                  <a:ext uri="{FF2B5EF4-FFF2-40B4-BE49-F238E27FC236}">
                    <a16:creationId xmlns:a16="http://schemas.microsoft.com/office/drawing/2014/main" id="{18FC4732-2E8A-1B4F-86D3-B21BD782850C}"/>
                  </a:ext>
                </a:extLst>
              </p:cNvPr>
              <p:cNvPicPr/>
              <p:nvPr/>
            </p:nvPicPr>
            <p:blipFill>
              <a:blip r:embed="rId4"/>
              <a:stretch>
                <a:fillRect/>
              </a:stretch>
            </p:blipFill>
            <p:spPr>
              <a:xfrm>
                <a:off x="3224001" y="4081831"/>
                <a:ext cx="3682440" cy="1260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2" name="Freihand 11">
                <a:extLst>
                  <a:ext uri="{FF2B5EF4-FFF2-40B4-BE49-F238E27FC236}">
                    <a16:creationId xmlns:a16="http://schemas.microsoft.com/office/drawing/2014/main" id="{35864FF1-4122-17FE-B1D8-091338FAFED6}"/>
                  </a:ext>
                </a:extLst>
              </p14:cNvPr>
              <p14:cNvContentPartPr/>
              <p14:nvPr/>
            </p14:nvContentPartPr>
            <p14:xfrm>
              <a:off x="3175761" y="4389271"/>
              <a:ext cx="403200" cy="237600"/>
            </p14:xfrm>
          </p:contentPart>
        </mc:Choice>
        <mc:Fallback xmlns="">
          <p:pic>
            <p:nvPicPr>
              <p:cNvPr id="12" name="Freihand 11">
                <a:extLst>
                  <a:ext uri="{FF2B5EF4-FFF2-40B4-BE49-F238E27FC236}">
                    <a16:creationId xmlns:a16="http://schemas.microsoft.com/office/drawing/2014/main" id="{35864FF1-4122-17FE-B1D8-091338FAFED6}"/>
                  </a:ext>
                </a:extLst>
              </p:cNvPr>
              <p:cNvPicPr/>
              <p:nvPr/>
            </p:nvPicPr>
            <p:blipFill>
              <a:blip r:embed="rId6"/>
              <a:stretch>
                <a:fillRect/>
              </a:stretch>
            </p:blipFill>
            <p:spPr>
              <a:xfrm>
                <a:off x="3112761" y="4011271"/>
                <a:ext cx="528840" cy="993240"/>
              </a:xfrm>
              <a:prstGeom prst="rect">
                <a:avLst/>
              </a:prstGeom>
            </p:spPr>
          </p:pic>
        </mc:Fallback>
      </mc:AlternateContent>
    </p:spTree>
    <p:extLst>
      <p:ext uri="{BB962C8B-B14F-4D97-AF65-F5344CB8AC3E}">
        <p14:creationId xmlns:p14="http://schemas.microsoft.com/office/powerpoint/2010/main" val="1382654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67417-FEC9-FE43-A60B-FAABE46BCD70}"/>
              </a:ext>
            </a:extLst>
          </p:cNvPr>
          <p:cNvSpPr>
            <a:spLocks noGrp="1"/>
          </p:cNvSpPr>
          <p:nvPr>
            <p:ph type="title"/>
          </p:nvPr>
        </p:nvSpPr>
        <p:spPr/>
        <p:txBody>
          <a:bodyPr/>
          <a:lstStyle/>
          <a:p>
            <a:r>
              <a:rPr lang="de-DE" dirty="0"/>
              <a:t>CLOUD COMPUTING</a:t>
            </a:r>
          </a:p>
        </p:txBody>
      </p:sp>
      <p:sp>
        <p:nvSpPr>
          <p:cNvPr id="7" name="Textplatzhalter 6">
            <a:extLst>
              <a:ext uri="{FF2B5EF4-FFF2-40B4-BE49-F238E27FC236}">
                <a16:creationId xmlns:a16="http://schemas.microsoft.com/office/drawing/2014/main" id="{CE040280-BD25-104A-B484-08B8A3F8AC02}"/>
              </a:ext>
            </a:extLst>
          </p:cNvPr>
          <p:cNvSpPr>
            <a:spLocks noGrp="1"/>
          </p:cNvSpPr>
          <p:nvPr>
            <p:ph type="body" sz="quarter" idx="32"/>
          </p:nvPr>
        </p:nvSpPr>
        <p:spPr/>
        <p:txBody>
          <a:bodyPr/>
          <a:lstStyle/>
          <a:p>
            <a:r>
              <a:rPr lang="de-DE" dirty="0"/>
              <a:t>Wesentliche Merkmale (Wortlaute der NIST-Definition)</a:t>
            </a:r>
          </a:p>
        </p:txBody>
      </p:sp>
      <p:sp>
        <p:nvSpPr>
          <p:cNvPr id="5" name="Inhaltsplatzhalter 4">
            <a:extLst>
              <a:ext uri="{FF2B5EF4-FFF2-40B4-BE49-F238E27FC236}">
                <a16:creationId xmlns:a16="http://schemas.microsoft.com/office/drawing/2014/main" id="{B056BCFF-B932-D34C-A077-F3A6A5F4FEBC}"/>
              </a:ext>
            </a:extLst>
          </p:cNvPr>
          <p:cNvSpPr>
            <a:spLocks noGrp="1"/>
          </p:cNvSpPr>
          <p:nvPr>
            <p:ph type="body" sz="quarter" idx="12"/>
          </p:nvPr>
        </p:nvSpPr>
        <p:spPr>
          <a:xfrm>
            <a:off x="431798" y="1511476"/>
            <a:ext cx="4582888" cy="1383756"/>
          </a:xfrm>
          <a:solidFill>
            <a:schemeClr val="bg1"/>
          </a:solidFill>
          <a:effectLst>
            <a:outerShdw blurRad="50800" dist="38100" dir="2700000" algn="tl" rotWithShape="0">
              <a:prstClr val="black">
                <a:alpha val="40000"/>
              </a:prstClr>
            </a:outerShdw>
          </a:effectLst>
        </p:spPr>
        <p:txBody>
          <a:bodyPr lIns="180000" tIns="180000" rIns="180000" bIns="180000"/>
          <a:lstStyle/>
          <a:p>
            <a:pPr marL="0" indent="0">
              <a:buNone/>
            </a:pPr>
            <a:r>
              <a:rPr lang="de-DE" sz="1600" b="1" dirty="0">
                <a:solidFill>
                  <a:schemeClr val="accent5"/>
                </a:solidFill>
                <a:latin typeface="+mj-lt"/>
              </a:rPr>
              <a:t>On-</a:t>
            </a:r>
            <a:r>
              <a:rPr lang="de-DE" sz="1600" b="1" dirty="0" err="1">
                <a:solidFill>
                  <a:schemeClr val="accent5"/>
                </a:solidFill>
                <a:latin typeface="+mj-lt"/>
              </a:rPr>
              <a:t>demand</a:t>
            </a:r>
            <a:r>
              <a:rPr lang="de-DE" sz="1600" b="1" dirty="0">
                <a:solidFill>
                  <a:schemeClr val="accent5"/>
                </a:solidFill>
                <a:latin typeface="+mj-lt"/>
              </a:rPr>
              <a:t> </a:t>
            </a:r>
            <a:r>
              <a:rPr lang="de-DE" sz="1600" b="1" dirty="0" err="1">
                <a:solidFill>
                  <a:schemeClr val="accent5"/>
                </a:solidFill>
                <a:latin typeface="+mj-lt"/>
              </a:rPr>
              <a:t>self</a:t>
            </a:r>
            <a:r>
              <a:rPr lang="de-DE" sz="1600" b="1" dirty="0">
                <a:solidFill>
                  <a:schemeClr val="accent5"/>
                </a:solidFill>
                <a:latin typeface="+mj-lt"/>
              </a:rPr>
              <a:t>-service:</a:t>
            </a:r>
          </a:p>
          <a:p>
            <a:pPr marL="0" indent="0">
              <a:buNone/>
            </a:pPr>
            <a:r>
              <a:rPr lang="de-DE" sz="1400" i="1" dirty="0">
                <a:latin typeface="Book Antiqua" panose="02040602050305030304" pitchFamily="18" charset="0"/>
              </a:rPr>
              <a:t>A </a:t>
            </a:r>
            <a:r>
              <a:rPr lang="de-DE" sz="1400" i="1" dirty="0" err="1">
                <a:latin typeface="Book Antiqua" panose="02040602050305030304" pitchFamily="18" charset="0"/>
              </a:rPr>
              <a:t>consumer</a:t>
            </a:r>
            <a:r>
              <a:rPr lang="de-DE" sz="1400" i="1" dirty="0">
                <a:latin typeface="Book Antiqua" panose="02040602050305030304" pitchFamily="18" charset="0"/>
              </a:rPr>
              <a:t> </a:t>
            </a:r>
            <a:r>
              <a:rPr lang="de-DE" sz="1400" i="1" dirty="0" err="1">
                <a:latin typeface="Book Antiqua" panose="02040602050305030304" pitchFamily="18" charset="0"/>
              </a:rPr>
              <a:t>can</a:t>
            </a:r>
            <a:r>
              <a:rPr lang="de-DE" sz="1400" i="1" dirty="0">
                <a:latin typeface="Book Antiqua" panose="02040602050305030304" pitchFamily="18" charset="0"/>
              </a:rPr>
              <a:t> </a:t>
            </a:r>
            <a:r>
              <a:rPr lang="de-DE" sz="1400" i="1" dirty="0" err="1">
                <a:latin typeface="Book Antiqua" panose="02040602050305030304" pitchFamily="18" charset="0"/>
              </a:rPr>
              <a:t>provision</a:t>
            </a:r>
            <a:r>
              <a:rPr lang="de-DE" sz="1400" i="1" dirty="0">
                <a:latin typeface="Book Antiqua" panose="02040602050305030304" pitchFamily="18" charset="0"/>
              </a:rPr>
              <a:t> </a:t>
            </a:r>
            <a:r>
              <a:rPr lang="de-DE" sz="1400" i="1" dirty="0" err="1">
                <a:latin typeface="Book Antiqua" panose="02040602050305030304" pitchFamily="18" charset="0"/>
              </a:rPr>
              <a:t>computing</a:t>
            </a:r>
            <a:r>
              <a:rPr lang="de-DE" sz="1400" i="1" dirty="0">
                <a:latin typeface="Book Antiqua" panose="02040602050305030304" pitchFamily="18" charset="0"/>
              </a:rPr>
              <a:t> </a:t>
            </a:r>
            <a:r>
              <a:rPr lang="de-DE" sz="1400" i="1" dirty="0" err="1">
                <a:latin typeface="Book Antiqua" panose="02040602050305030304" pitchFamily="18" charset="0"/>
              </a:rPr>
              <a:t>capabilities</a:t>
            </a:r>
            <a:r>
              <a:rPr lang="de-DE" sz="1400" i="1" dirty="0">
                <a:latin typeface="Book Antiqua" panose="02040602050305030304" pitchFamily="18" charset="0"/>
              </a:rPr>
              <a:t>, such </a:t>
            </a:r>
            <a:r>
              <a:rPr lang="de-DE" sz="1400" i="1" dirty="0" err="1">
                <a:latin typeface="Book Antiqua" panose="02040602050305030304" pitchFamily="18" charset="0"/>
              </a:rPr>
              <a:t>as</a:t>
            </a:r>
            <a:r>
              <a:rPr lang="de-DE" sz="1400" i="1" dirty="0">
                <a:latin typeface="Book Antiqua" panose="02040602050305030304" pitchFamily="18" charset="0"/>
              </a:rPr>
              <a:t> </a:t>
            </a:r>
            <a:r>
              <a:rPr lang="de-DE" sz="1400" i="1" dirty="0" err="1">
                <a:latin typeface="Book Antiqua" panose="02040602050305030304" pitchFamily="18" charset="0"/>
              </a:rPr>
              <a:t>server</a:t>
            </a:r>
            <a:r>
              <a:rPr lang="de-DE" sz="1400" i="1" dirty="0">
                <a:latin typeface="Book Antiqua" panose="02040602050305030304" pitchFamily="18" charset="0"/>
              </a:rPr>
              <a:t> time </a:t>
            </a:r>
            <a:r>
              <a:rPr lang="de-DE" sz="1400" i="1" dirty="0" err="1">
                <a:latin typeface="Book Antiqua" panose="02040602050305030304" pitchFamily="18" charset="0"/>
              </a:rPr>
              <a:t>and</a:t>
            </a:r>
            <a:r>
              <a:rPr lang="de-DE" sz="1400" i="1" dirty="0">
                <a:latin typeface="Book Antiqua" panose="02040602050305030304" pitchFamily="18" charset="0"/>
              </a:rPr>
              <a:t> </a:t>
            </a:r>
            <a:r>
              <a:rPr lang="de-DE" sz="1400" i="1" dirty="0" err="1">
                <a:latin typeface="Book Antiqua" panose="02040602050305030304" pitchFamily="18" charset="0"/>
              </a:rPr>
              <a:t>network</a:t>
            </a:r>
            <a:r>
              <a:rPr lang="de-DE" sz="1400" i="1" dirty="0">
                <a:latin typeface="Book Antiqua" panose="02040602050305030304" pitchFamily="18" charset="0"/>
              </a:rPr>
              <a:t> </a:t>
            </a:r>
            <a:r>
              <a:rPr lang="de-DE" sz="1400" i="1" dirty="0" err="1">
                <a:latin typeface="Book Antiqua" panose="02040602050305030304" pitchFamily="18" charset="0"/>
              </a:rPr>
              <a:t>storage</a:t>
            </a:r>
            <a:r>
              <a:rPr lang="de-DE" sz="1400" i="1" dirty="0">
                <a:latin typeface="Book Antiqua" panose="02040602050305030304" pitchFamily="18" charset="0"/>
              </a:rPr>
              <a:t>, </a:t>
            </a:r>
            <a:r>
              <a:rPr lang="de-DE" sz="1400" i="1" dirty="0" err="1">
                <a:latin typeface="Book Antiqua" panose="02040602050305030304" pitchFamily="18" charset="0"/>
              </a:rPr>
              <a:t>as</a:t>
            </a:r>
            <a:r>
              <a:rPr lang="de-DE" sz="1400" i="1" dirty="0">
                <a:latin typeface="Book Antiqua" panose="02040602050305030304" pitchFamily="18" charset="0"/>
              </a:rPr>
              <a:t> </a:t>
            </a:r>
            <a:r>
              <a:rPr lang="de-DE" sz="1400" i="1" dirty="0" err="1">
                <a:latin typeface="Book Antiqua" panose="02040602050305030304" pitchFamily="18" charset="0"/>
              </a:rPr>
              <a:t>needed</a:t>
            </a:r>
            <a:r>
              <a:rPr lang="de-DE" sz="1400" i="1" dirty="0">
                <a:latin typeface="Book Antiqua" panose="02040602050305030304" pitchFamily="18" charset="0"/>
              </a:rPr>
              <a:t> </a:t>
            </a:r>
            <a:r>
              <a:rPr lang="de-DE" sz="1400" i="1" dirty="0" err="1">
                <a:latin typeface="Book Antiqua" panose="02040602050305030304" pitchFamily="18" charset="0"/>
              </a:rPr>
              <a:t>automatically</a:t>
            </a:r>
            <a:r>
              <a:rPr lang="de-DE" sz="1400" i="1" dirty="0">
                <a:latin typeface="Book Antiqua" panose="02040602050305030304" pitchFamily="18" charset="0"/>
              </a:rPr>
              <a:t> </a:t>
            </a:r>
            <a:r>
              <a:rPr lang="de-DE" sz="1400" i="1" dirty="0" err="1">
                <a:latin typeface="Book Antiqua" panose="02040602050305030304" pitchFamily="18" charset="0"/>
              </a:rPr>
              <a:t>without</a:t>
            </a:r>
            <a:r>
              <a:rPr lang="de-DE" sz="1400" i="1" dirty="0">
                <a:latin typeface="Book Antiqua" panose="02040602050305030304" pitchFamily="18" charset="0"/>
              </a:rPr>
              <a:t> </a:t>
            </a:r>
            <a:r>
              <a:rPr lang="de-DE" sz="1400" i="1" dirty="0" err="1">
                <a:latin typeface="Book Antiqua" panose="02040602050305030304" pitchFamily="18" charset="0"/>
              </a:rPr>
              <a:t>requiring</a:t>
            </a:r>
            <a:r>
              <a:rPr lang="de-DE" sz="1400" i="1" dirty="0">
                <a:latin typeface="Book Antiqua" panose="02040602050305030304" pitchFamily="18" charset="0"/>
              </a:rPr>
              <a:t> human </a:t>
            </a:r>
            <a:r>
              <a:rPr lang="de-DE" sz="1400" i="1" dirty="0" err="1">
                <a:latin typeface="Book Antiqua" panose="02040602050305030304" pitchFamily="18" charset="0"/>
              </a:rPr>
              <a:t>interaction</a:t>
            </a:r>
            <a:r>
              <a:rPr lang="de-DE" sz="1400" i="1" dirty="0">
                <a:latin typeface="Book Antiqua" panose="02040602050305030304" pitchFamily="18" charset="0"/>
              </a:rPr>
              <a:t> </a:t>
            </a:r>
            <a:r>
              <a:rPr lang="de-DE" sz="1400" i="1" dirty="0" err="1">
                <a:latin typeface="Book Antiqua" panose="02040602050305030304" pitchFamily="18" charset="0"/>
              </a:rPr>
              <a:t>with</a:t>
            </a:r>
            <a:r>
              <a:rPr lang="de-DE" sz="1400" i="1" dirty="0">
                <a:latin typeface="Book Antiqua" panose="02040602050305030304" pitchFamily="18" charset="0"/>
              </a:rPr>
              <a:t> </a:t>
            </a:r>
            <a:r>
              <a:rPr lang="de-DE" sz="1400" i="1" dirty="0" err="1">
                <a:latin typeface="Book Antiqua" panose="02040602050305030304" pitchFamily="18" charset="0"/>
              </a:rPr>
              <a:t>the</a:t>
            </a:r>
            <a:r>
              <a:rPr lang="de-DE" sz="1400" i="1" dirty="0">
                <a:latin typeface="Book Antiqua" panose="02040602050305030304" pitchFamily="18" charset="0"/>
              </a:rPr>
              <a:t> </a:t>
            </a:r>
            <a:r>
              <a:rPr lang="de-DE" sz="1400" i="1" dirty="0" err="1">
                <a:latin typeface="Book Antiqua" panose="02040602050305030304" pitchFamily="18" charset="0"/>
              </a:rPr>
              <a:t>cloud</a:t>
            </a:r>
            <a:r>
              <a:rPr lang="de-DE" sz="1400" i="1" dirty="0">
                <a:latin typeface="Book Antiqua" panose="02040602050305030304" pitchFamily="18" charset="0"/>
              </a:rPr>
              <a:t> </a:t>
            </a:r>
            <a:r>
              <a:rPr lang="de-DE" sz="1400" i="1" dirty="0" err="1">
                <a:latin typeface="Book Antiqua" panose="02040602050305030304" pitchFamily="18" charset="0"/>
              </a:rPr>
              <a:t>service</a:t>
            </a:r>
            <a:r>
              <a:rPr lang="de-DE" sz="1400" i="1" dirty="0">
                <a:latin typeface="Book Antiqua" panose="02040602050305030304" pitchFamily="18" charset="0"/>
              </a:rPr>
              <a:t> </a:t>
            </a:r>
            <a:r>
              <a:rPr lang="de-DE" sz="1400" i="1" dirty="0" err="1">
                <a:latin typeface="Book Antiqua" panose="02040602050305030304" pitchFamily="18" charset="0"/>
              </a:rPr>
              <a:t>provider</a:t>
            </a:r>
            <a:r>
              <a:rPr lang="de-DE" sz="1400" i="1" dirty="0">
                <a:latin typeface="Book Antiqua" panose="02040602050305030304" pitchFamily="18" charset="0"/>
              </a:rPr>
              <a:t>. </a:t>
            </a:r>
          </a:p>
        </p:txBody>
      </p:sp>
      <p:sp>
        <p:nvSpPr>
          <p:cNvPr id="3" name="Foliennummernplatzhalter 2">
            <a:extLst>
              <a:ext uri="{FF2B5EF4-FFF2-40B4-BE49-F238E27FC236}">
                <a16:creationId xmlns:a16="http://schemas.microsoft.com/office/drawing/2014/main" id="{DC43308B-E170-2545-8E99-88CA394D8197}"/>
              </a:ext>
            </a:extLst>
          </p:cNvPr>
          <p:cNvSpPr>
            <a:spLocks noGrp="1"/>
          </p:cNvSpPr>
          <p:nvPr>
            <p:ph type="sldNum" sz="quarter" idx="15"/>
          </p:nvPr>
        </p:nvSpPr>
        <p:spPr/>
        <p:txBody>
          <a:bodyPr/>
          <a:lstStyle/>
          <a:p>
            <a:pPr rtl="0"/>
            <a:fld id="{19B51A1E-902D-48AF-9020-955120F399B6}" type="slidenum">
              <a:rPr lang="de-DE" noProof="0" smtClean="0"/>
              <a:pPr rtl="0"/>
              <a:t>12</a:t>
            </a:fld>
            <a:endParaRPr lang="de-DE" noProof="0"/>
          </a:p>
        </p:txBody>
      </p:sp>
      <p:pic>
        <p:nvPicPr>
          <p:cNvPr id="2052" name="Picture 4">
            <a:extLst>
              <a:ext uri="{FF2B5EF4-FFF2-40B4-BE49-F238E27FC236}">
                <a16:creationId xmlns:a16="http://schemas.microsoft.com/office/drawing/2014/main" id="{227988AE-9BA3-FE44-AC01-00700C24C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356" y="1835879"/>
            <a:ext cx="976057" cy="9760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821EC21-69A0-E648-A79E-48BF6E9AC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1985" y="3335758"/>
            <a:ext cx="1066799" cy="10667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E76AFCE-2833-BB48-8043-D8F63F2B4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745" y="4926378"/>
            <a:ext cx="821279" cy="821279"/>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4">
            <a:extLst>
              <a:ext uri="{FF2B5EF4-FFF2-40B4-BE49-F238E27FC236}">
                <a16:creationId xmlns:a16="http://schemas.microsoft.com/office/drawing/2014/main" id="{C27BA697-3B8C-1A4C-8C87-9C9C77E86139}"/>
              </a:ext>
            </a:extLst>
          </p:cNvPr>
          <p:cNvSpPr txBox="1">
            <a:spLocks/>
          </p:cNvSpPr>
          <p:nvPr/>
        </p:nvSpPr>
        <p:spPr>
          <a:xfrm>
            <a:off x="431797" y="3023191"/>
            <a:ext cx="4582889" cy="1399273"/>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err="1">
                <a:solidFill>
                  <a:schemeClr val="accent5"/>
                </a:solidFill>
                <a:latin typeface="+mj-lt"/>
              </a:rPr>
              <a:t>Broad</a:t>
            </a:r>
            <a:r>
              <a:rPr lang="de-DE" sz="1600" b="1" dirty="0">
                <a:solidFill>
                  <a:schemeClr val="accent5"/>
                </a:solidFill>
                <a:latin typeface="+mj-lt"/>
              </a:rPr>
              <a:t> </a:t>
            </a:r>
            <a:r>
              <a:rPr lang="de-DE" sz="1600" b="1" dirty="0" err="1">
                <a:solidFill>
                  <a:schemeClr val="accent5"/>
                </a:solidFill>
                <a:latin typeface="+mj-lt"/>
              </a:rPr>
              <a:t>network</a:t>
            </a:r>
            <a:r>
              <a:rPr lang="de-DE" sz="1600" b="1" dirty="0">
                <a:solidFill>
                  <a:schemeClr val="accent5"/>
                </a:solidFill>
                <a:latin typeface="+mj-lt"/>
              </a:rPr>
              <a:t> </a:t>
            </a:r>
            <a:r>
              <a:rPr lang="de-DE" sz="1600" b="1" dirty="0" err="1">
                <a:solidFill>
                  <a:schemeClr val="accent5"/>
                </a:solidFill>
                <a:latin typeface="+mj-lt"/>
              </a:rPr>
              <a:t>access</a:t>
            </a:r>
            <a:r>
              <a:rPr lang="de-DE" sz="1600" b="1" dirty="0">
                <a:solidFill>
                  <a:schemeClr val="accent5"/>
                </a:solidFill>
                <a:latin typeface="+mj-lt"/>
              </a:rPr>
              <a:t>:</a:t>
            </a:r>
          </a:p>
          <a:p>
            <a:pPr marL="0" indent="0">
              <a:buFont typeface="Arial" panose="020B0604020202020204" pitchFamily="34" charset="0"/>
              <a:buNone/>
            </a:pPr>
            <a:r>
              <a:rPr lang="de-DE" sz="1400" i="1" dirty="0" err="1">
                <a:latin typeface="Book Antiqua" panose="02040602050305030304" pitchFamily="18" charset="0"/>
              </a:rPr>
              <a:t>Capabilities</a:t>
            </a:r>
            <a:r>
              <a:rPr lang="de-DE" sz="1400" i="1" dirty="0">
                <a:latin typeface="Book Antiqua" panose="02040602050305030304" pitchFamily="18" charset="0"/>
              </a:rPr>
              <a:t> </a:t>
            </a:r>
            <a:r>
              <a:rPr lang="de-DE" sz="1400" i="1" dirty="0" err="1">
                <a:latin typeface="Book Antiqua" panose="02040602050305030304" pitchFamily="18" charset="0"/>
              </a:rPr>
              <a:t>are</a:t>
            </a:r>
            <a:r>
              <a:rPr lang="de-DE" sz="1400" i="1" dirty="0">
                <a:latin typeface="Book Antiqua" panose="02040602050305030304" pitchFamily="18" charset="0"/>
              </a:rPr>
              <a:t> </a:t>
            </a:r>
            <a:r>
              <a:rPr lang="de-DE" sz="1400" i="1" dirty="0" err="1">
                <a:latin typeface="Book Antiqua" panose="02040602050305030304" pitchFamily="18" charset="0"/>
              </a:rPr>
              <a:t>available</a:t>
            </a:r>
            <a:r>
              <a:rPr lang="de-DE" sz="1400" i="1" dirty="0">
                <a:latin typeface="Book Antiqua" panose="02040602050305030304" pitchFamily="18" charset="0"/>
              </a:rPr>
              <a:t> </a:t>
            </a:r>
            <a:r>
              <a:rPr lang="de-DE" sz="1400" i="1" dirty="0" err="1">
                <a:latin typeface="Book Antiqua" panose="02040602050305030304" pitchFamily="18" charset="0"/>
              </a:rPr>
              <a:t>over</a:t>
            </a:r>
            <a:r>
              <a:rPr lang="de-DE" sz="1400" i="1" dirty="0">
                <a:latin typeface="Book Antiqua" panose="02040602050305030304" pitchFamily="18" charset="0"/>
              </a:rPr>
              <a:t> </a:t>
            </a:r>
            <a:r>
              <a:rPr lang="de-DE" sz="1400" i="1" dirty="0" err="1">
                <a:latin typeface="Book Antiqua" panose="02040602050305030304" pitchFamily="18" charset="0"/>
              </a:rPr>
              <a:t>the</a:t>
            </a:r>
            <a:r>
              <a:rPr lang="de-DE" sz="1400" i="1" dirty="0">
                <a:latin typeface="Book Antiqua" panose="02040602050305030304" pitchFamily="18" charset="0"/>
              </a:rPr>
              <a:t> </a:t>
            </a:r>
            <a:r>
              <a:rPr lang="de-DE" sz="1400" i="1" dirty="0" err="1">
                <a:latin typeface="Book Antiqua" panose="02040602050305030304" pitchFamily="18" charset="0"/>
              </a:rPr>
              <a:t>network</a:t>
            </a:r>
            <a:r>
              <a:rPr lang="de-DE" sz="1400" i="1" dirty="0">
                <a:latin typeface="Book Antiqua" panose="02040602050305030304" pitchFamily="18" charset="0"/>
              </a:rPr>
              <a:t> </a:t>
            </a:r>
            <a:r>
              <a:rPr lang="de-DE" sz="1400" i="1" dirty="0" err="1">
                <a:latin typeface="Book Antiqua" panose="02040602050305030304" pitchFamily="18" charset="0"/>
              </a:rPr>
              <a:t>and</a:t>
            </a:r>
            <a:r>
              <a:rPr lang="de-DE" sz="1400" i="1" dirty="0">
                <a:latin typeface="Book Antiqua" panose="02040602050305030304" pitchFamily="18" charset="0"/>
              </a:rPr>
              <a:t> </a:t>
            </a:r>
            <a:r>
              <a:rPr lang="de-DE" sz="1400" i="1" dirty="0" err="1">
                <a:latin typeface="Book Antiqua" panose="02040602050305030304" pitchFamily="18" charset="0"/>
              </a:rPr>
              <a:t>accessed</a:t>
            </a:r>
            <a:r>
              <a:rPr lang="de-DE" sz="1400" i="1" dirty="0">
                <a:latin typeface="Book Antiqua" panose="02040602050305030304" pitchFamily="18" charset="0"/>
              </a:rPr>
              <a:t> </a:t>
            </a:r>
            <a:r>
              <a:rPr lang="de-DE" sz="1400" i="1" dirty="0" err="1">
                <a:latin typeface="Book Antiqua" panose="02040602050305030304" pitchFamily="18" charset="0"/>
              </a:rPr>
              <a:t>through</a:t>
            </a:r>
            <a:r>
              <a:rPr lang="de-DE" sz="1400" i="1" dirty="0">
                <a:latin typeface="Book Antiqua" panose="02040602050305030304" pitchFamily="18" charset="0"/>
              </a:rPr>
              <a:t> </a:t>
            </a:r>
            <a:r>
              <a:rPr lang="de-DE" sz="1400" i="1" dirty="0" err="1">
                <a:latin typeface="Book Antiqua" panose="02040602050305030304" pitchFamily="18" charset="0"/>
              </a:rPr>
              <a:t>standard</a:t>
            </a:r>
            <a:r>
              <a:rPr lang="de-DE" sz="1400" i="1" dirty="0">
                <a:latin typeface="Book Antiqua" panose="02040602050305030304" pitchFamily="18" charset="0"/>
              </a:rPr>
              <a:t> </a:t>
            </a:r>
            <a:r>
              <a:rPr lang="de-DE" sz="1400" i="1" dirty="0" err="1">
                <a:latin typeface="Book Antiqua" panose="02040602050305030304" pitchFamily="18" charset="0"/>
              </a:rPr>
              <a:t>mechanisms</a:t>
            </a:r>
            <a:r>
              <a:rPr lang="de-DE" sz="1400" i="1" dirty="0">
                <a:latin typeface="Book Antiqua" panose="02040602050305030304" pitchFamily="18" charset="0"/>
              </a:rPr>
              <a:t> </a:t>
            </a:r>
            <a:r>
              <a:rPr lang="de-DE" sz="1400" i="1" dirty="0" err="1">
                <a:latin typeface="Book Antiqua" panose="02040602050305030304" pitchFamily="18" charset="0"/>
              </a:rPr>
              <a:t>that</a:t>
            </a:r>
            <a:r>
              <a:rPr lang="de-DE" sz="1400" i="1" dirty="0">
                <a:latin typeface="Book Antiqua" panose="02040602050305030304" pitchFamily="18" charset="0"/>
              </a:rPr>
              <a:t> promote </a:t>
            </a:r>
            <a:r>
              <a:rPr lang="de-DE" sz="1400" i="1" dirty="0" err="1">
                <a:latin typeface="Book Antiqua" panose="02040602050305030304" pitchFamily="18" charset="0"/>
              </a:rPr>
              <a:t>use</a:t>
            </a:r>
            <a:r>
              <a:rPr lang="de-DE" sz="1400" i="1" dirty="0">
                <a:latin typeface="Book Antiqua" panose="02040602050305030304" pitchFamily="18" charset="0"/>
              </a:rPr>
              <a:t> </a:t>
            </a:r>
            <a:r>
              <a:rPr lang="de-DE" sz="1400" i="1" dirty="0" err="1">
                <a:latin typeface="Book Antiqua" panose="02040602050305030304" pitchFamily="18" charset="0"/>
              </a:rPr>
              <a:t>by</a:t>
            </a:r>
            <a:r>
              <a:rPr lang="de-DE" sz="1400" i="1" dirty="0">
                <a:latin typeface="Book Antiqua" panose="02040602050305030304" pitchFamily="18" charset="0"/>
              </a:rPr>
              <a:t> </a:t>
            </a:r>
            <a:r>
              <a:rPr lang="de-DE" sz="1400" i="1" dirty="0" err="1">
                <a:latin typeface="Book Antiqua" panose="02040602050305030304" pitchFamily="18" charset="0"/>
              </a:rPr>
              <a:t>heterogeneous</a:t>
            </a:r>
            <a:r>
              <a:rPr lang="de-DE" sz="1400" i="1" dirty="0">
                <a:latin typeface="Book Antiqua" panose="02040602050305030304" pitchFamily="18" charset="0"/>
              </a:rPr>
              <a:t> </a:t>
            </a:r>
            <a:r>
              <a:rPr lang="de-DE" sz="1400" i="1" dirty="0" err="1">
                <a:latin typeface="Book Antiqua" panose="02040602050305030304" pitchFamily="18" charset="0"/>
              </a:rPr>
              <a:t>client</a:t>
            </a:r>
            <a:r>
              <a:rPr lang="de-DE" sz="1400" i="1" dirty="0">
                <a:latin typeface="Book Antiqua" panose="02040602050305030304" pitchFamily="18" charset="0"/>
              </a:rPr>
              <a:t> </a:t>
            </a:r>
            <a:r>
              <a:rPr lang="de-DE" sz="1400" i="1" dirty="0" err="1">
                <a:latin typeface="Book Antiqua" panose="02040602050305030304" pitchFamily="18" charset="0"/>
              </a:rPr>
              <a:t>platforms</a:t>
            </a:r>
            <a:r>
              <a:rPr lang="de-DE" sz="1400" i="1" dirty="0">
                <a:latin typeface="Book Antiqua" panose="02040602050305030304" pitchFamily="18" charset="0"/>
              </a:rPr>
              <a:t>.</a:t>
            </a:r>
          </a:p>
        </p:txBody>
      </p:sp>
      <p:sp>
        <p:nvSpPr>
          <p:cNvPr id="14" name="Inhaltsplatzhalter 4">
            <a:extLst>
              <a:ext uri="{FF2B5EF4-FFF2-40B4-BE49-F238E27FC236}">
                <a16:creationId xmlns:a16="http://schemas.microsoft.com/office/drawing/2014/main" id="{372D26F1-7C39-4A44-B057-8C7811E4058C}"/>
              </a:ext>
            </a:extLst>
          </p:cNvPr>
          <p:cNvSpPr txBox="1">
            <a:spLocks/>
          </p:cNvSpPr>
          <p:nvPr/>
        </p:nvSpPr>
        <p:spPr>
          <a:xfrm>
            <a:off x="5235599" y="3831771"/>
            <a:ext cx="4394201" cy="2445658"/>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err="1">
                <a:solidFill>
                  <a:schemeClr val="accent5"/>
                </a:solidFill>
                <a:latin typeface="+mj-lt"/>
              </a:rPr>
              <a:t>Resource</a:t>
            </a:r>
            <a:r>
              <a:rPr lang="de-DE" sz="1600" b="1" dirty="0">
                <a:solidFill>
                  <a:schemeClr val="accent5"/>
                </a:solidFill>
                <a:latin typeface="+mj-lt"/>
              </a:rPr>
              <a:t> </a:t>
            </a:r>
            <a:r>
              <a:rPr lang="de-DE" sz="1600" b="1" dirty="0" err="1">
                <a:solidFill>
                  <a:schemeClr val="accent5"/>
                </a:solidFill>
                <a:latin typeface="+mj-lt"/>
              </a:rPr>
              <a:t>pooling</a:t>
            </a:r>
            <a:r>
              <a:rPr lang="de-DE" sz="1600" b="1" dirty="0">
                <a:solidFill>
                  <a:schemeClr val="accent5"/>
                </a:solidFill>
                <a:latin typeface="+mj-lt"/>
              </a:rPr>
              <a:t>:</a:t>
            </a:r>
          </a:p>
          <a:p>
            <a:pPr marL="0" indent="0">
              <a:buNone/>
            </a:pPr>
            <a:r>
              <a:rPr lang="de-DE" sz="1400" i="1" dirty="0">
                <a:latin typeface="Book Antiqua" panose="02040602050305030304" pitchFamily="18" charset="0"/>
              </a:rPr>
              <a:t>The </a:t>
            </a:r>
            <a:r>
              <a:rPr lang="de-DE" sz="1400" i="1" dirty="0" err="1">
                <a:latin typeface="Book Antiqua" panose="02040602050305030304" pitchFamily="18" charset="0"/>
              </a:rPr>
              <a:t>provider’s</a:t>
            </a:r>
            <a:r>
              <a:rPr lang="de-DE" sz="1400" i="1" dirty="0">
                <a:latin typeface="Book Antiqua" panose="02040602050305030304" pitchFamily="18" charset="0"/>
              </a:rPr>
              <a:t> </a:t>
            </a:r>
            <a:r>
              <a:rPr lang="de-DE" sz="1400" i="1" dirty="0" err="1">
                <a:latin typeface="Book Antiqua" panose="02040602050305030304" pitchFamily="18" charset="0"/>
              </a:rPr>
              <a:t>computing</a:t>
            </a:r>
            <a:r>
              <a:rPr lang="de-DE" sz="1400" i="1" dirty="0">
                <a:latin typeface="Book Antiqua" panose="02040602050305030304" pitchFamily="18" charset="0"/>
              </a:rPr>
              <a:t> </a:t>
            </a:r>
            <a:r>
              <a:rPr lang="de-DE" sz="1400" i="1" dirty="0" err="1">
                <a:latin typeface="Book Antiqua" panose="02040602050305030304" pitchFamily="18" charset="0"/>
              </a:rPr>
              <a:t>resources</a:t>
            </a:r>
            <a:r>
              <a:rPr lang="de-DE" sz="1400" i="1" dirty="0">
                <a:latin typeface="Book Antiqua" panose="02040602050305030304" pitchFamily="18" charset="0"/>
              </a:rPr>
              <a:t> </a:t>
            </a:r>
            <a:r>
              <a:rPr lang="de-DE" sz="1400" i="1" dirty="0" err="1">
                <a:latin typeface="Book Antiqua" panose="02040602050305030304" pitchFamily="18" charset="0"/>
              </a:rPr>
              <a:t>are</a:t>
            </a:r>
            <a:r>
              <a:rPr lang="de-DE" sz="1400" i="1" dirty="0">
                <a:latin typeface="Book Antiqua" panose="02040602050305030304" pitchFamily="18" charset="0"/>
              </a:rPr>
              <a:t> </a:t>
            </a:r>
            <a:r>
              <a:rPr lang="de-DE" sz="1400" i="1" dirty="0" err="1">
                <a:latin typeface="Book Antiqua" panose="02040602050305030304" pitchFamily="18" charset="0"/>
              </a:rPr>
              <a:t>pooled</a:t>
            </a:r>
            <a:r>
              <a:rPr lang="de-DE" sz="1400" i="1" dirty="0">
                <a:latin typeface="Book Antiqua" panose="02040602050305030304" pitchFamily="18" charset="0"/>
              </a:rPr>
              <a:t> </a:t>
            </a:r>
            <a:r>
              <a:rPr lang="de-DE" sz="1400" i="1" dirty="0" err="1">
                <a:latin typeface="Book Antiqua" panose="02040602050305030304" pitchFamily="18" charset="0"/>
              </a:rPr>
              <a:t>to</a:t>
            </a:r>
            <a:r>
              <a:rPr lang="de-DE" sz="1400" i="1" dirty="0">
                <a:latin typeface="Book Antiqua" panose="02040602050305030304" pitchFamily="18" charset="0"/>
              </a:rPr>
              <a:t> </a:t>
            </a:r>
            <a:r>
              <a:rPr lang="de-DE" sz="1400" i="1" dirty="0" err="1">
                <a:latin typeface="Book Antiqua" panose="02040602050305030304" pitchFamily="18" charset="0"/>
              </a:rPr>
              <a:t>serve</a:t>
            </a:r>
            <a:r>
              <a:rPr lang="de-DE" sz="1400" i="1" dirty="0">
                <a:latin typeface="Book Antiqua" panose="02040602050305030304" pitchFamily="18" charset="0"/>
              </a:rPr>
              <a:t> multiple </a:t>
            </a:r>
            <a:r>
              <a:rPr lang="de-DE" sz="1400" i="1" dirty="0" err="1">
                <a:latin typeface="Book Antiqua" panose="02040602050305030304" pitchFamily="18" charset="0"/>
              </a:rPr>
              <a:t>consumers</a:t>
            </a:r>
            <a:r>
              <a:rPr lang="de-DE" sz="1400" i="1" dirty="0">
                <a:latin typeface="Book Antiqua" panose="02040602050305030304" pitchFamily="18" charset="0"/>
              </a:rPr>
              <a:t> </a:t>
            </a:r>
            <a:r>
              <a:rPr lang="de-DE" sz="1400" i="1" dirty="0" err="1">
                <a:latin typeface="Book Antiqua" panose="02040602050305030304" pitchFamily="18" charset="0"/>
              </a:rPr>
              <a:t>using</a:t>
            </a:r>
            <a:r>
              <a:rPr lang="de-DE" sz="1400" i="1" dirty="0">
                <a:latin typeface="Book Antiqua" panose="02040602050305030304" pitchFamily="18" charset="0"/>
              </a:rPr>
              <a:t> a multi-</a:t>
            </a:r>
            <a:r>
              <a:rPr lang="de-DE" sz="1400" i="1" dirty="0" err="1">
                <a:latin typeface="Book Antiqua" panose="02040602050305030304" pitchFamily="18" charset="0"/>
              </a:rPr>
              <a:t>tenant</a:t>
            </a:r>
            <a:r>
              <a:rPr lang="de-DE" sz="1400" i="1" dirty="0">
                <a:latin typeface="Book Antiqua" panose="02040602050305030304" pitchFamily="18" charset="0"/>
              </a:rPr>
              <a:t> </a:t>
            </a:r>
            <a:r>
              <a:rPr lang="de-DE" sz="1400" i="1" dirty="0" err="1">
                <a:latin typeface="Book Antiqua" panose="02040602050305030304" pitchFamily="18" charset="0"/>
              </a:rPr>
              <a:t>model</a:t>
            </a:r>
            <a:r>
              <a:rPr lang="de-DE" sz="1400" i="1" dirty="0">
                <a:latin typeface="Book Antiqua" panose="02040602050305030304" pitchFamily="18" charset="0"/>
              </a:rPr>
              <a:t>, </a:t>
            </a:r>
            <a:r>
              <a:rPr lang="de-DE" sz="1400" i="1" dirty="0" err="1">
                <a:latin typeface="Book Antiqua" panose="02040602050305030304" pitchFamily="18" charset="0"/>
              </a:rPr>
              <a:t>with</a:t>
            </a:r>
            <a:r>
              <a:rPr lang="de-DE" sz="1400" i="1" dirty="0">
                <a:latin typeface="Book Antiqua" panose="02040602050305030304" pitchFamily="18" charset="0"/>
              </a:rPr>
              <a:t> different </a:t>
            </a:r>
            <a:r>
              <a:rPr lang="de-DE" sz="1400" i="1" dirty="0" err="1">
                <a:latin typeface="Book Antiqua" panose="02040602050305030304" pitchFamily="18" charset="0"/>
              </a:rPr>
              <a:t>physical</a:t>
            </a:r>
            <a:r>
              <a:rPr lang="de-DE" sz="1400" i="1" dirty="0">
                <a:latin typeface="Book Antiqua" panose="02040602050305030304" pitchFamily="18" charset="0"/>
              </a:rPr>
              <a:t> </a:t>
            </a:r>
            <a:r>
              <a:rPr lang="de-DE" sz="1400" i="1" dirty="0" err="1">
                <a:latin typeface="Book Antiqua" panose="02040602050305030304" pitchFamily="18" charset="0"/>
              </a:rPr>
              <a:t>and</a:t>
            </a:r>
            <a:r>
              <a:rPr lang="de-DE" sz="1400" i="1" dirty="0">
                <a:latin typeface="Book Antiqua" panose="02040602050305030304" pitchFamily="18" charset="0"/>
              </a:rPr>
              <a:t> </a:t>
            </a:r>
            <a:r>
              <a:rPr lang="de-DE" sz="1400" i="1" dirty="0" err="1">
                <a:latin typeface="Book Antiqua" panose="02040602050305030304" pitchFamily="18" charset="0"/>
              </a:rPr>
              <a:t>virtual</a:t>
            </a:r>
            <a:r>
              <a:rPr lang="de-DE" sz="1400" i="1" dirty="0">
                <a:latin typeface="Book Antiqua" panose="02040602050305030304" pitchFamily="18" charset="0"/>
              </a:rPr>
              <a:t> </a:t>
            </a:r>
            <a:r>
              <a:rPr lang="de-DE" sz="1400" i="1" dirty="0" err="1">
                <a:latin typeface="Book Antiqua" panose="02040602050305030304" pitchFamily="18" charset="0"/>
              </a:rPr>
              <a:t>resources</a:t>
            </a:r>
            <a:r>
              <a:rPr lang="de-DE" sz="1400" i="1" dirty="0">
                <a:latin typeface="Book Antiqua" panose="02040602050305030304" pitchFamily="18" charset="0"/>
              </a:rPr>
              <a:t> </a:t>
            </a:r>
            <a:r>
              <a:rPr lang="de-DE" sz="1400" i="1" dirty="0" err="1">
                <a:latin typeface="Book Antiqua" panose="02040602050305030304" pitchFamily="18" charset="0"/>
              </a:rPr>
              <a:t>dynamically</a:t>
            </a:r>
            <a:r>
              <a:rPr lang="de-DE" sz="1400" i="1" dirty="0">
                <a:latin typeface="Book Antiqua" panose="02040602050305030304" pitchFamily="18" charset="0"/>
              </a:rPr>
              <a:t> </a:t>
            </a:r>
            <a:r>
              <a:rPr lang="de-DE" sz="1400" i="1" dirty="0" err="1">
                <a:latin typeface="Book Antiqua" panose="02040602050305030304" pitchFamily="18" charset="0"/>
              </a:rPr>
              <a:t>assigned</a:t>
            </a:r>
            <a:r>
              <a:rPr lang="de-DE" sz="1400" i="1" dirty="0">
                <a:latin typeface="Book Antiqua" panose="02040602050305030304" pitchFamily="18" charset="0"/>
              </a:rPr>
              <a:t> </a:t>
            </a:r>
            <a:r>
              <a:rPr lang="de-DE" sz="1400" i="1" dirty="0" err="1">
                <a:latin typeface="Book Antiqua" panose="02040602050305030304" pitchFamily="18" charset="0"/>
              </a:rPr>
              <a:t>and</a:t>
            </a:r>
            <a:r>
              <a:rPr lang="de-DE" sz="1400" i="1" dirty="0">
                <a:latin typeface="Book Antiqua" panose="02040602050305030304" pitchFamily="18" charset="0"/>
              </a:rPr>
              <a:t> </a:t>
            </a:r>
            <a:r>
              <a:rPr lang="de-DE" sz="1400" i="1" dirty="0" err="1">
                <a:latin typeface="Book Antiqua" panose="02040602050305030304" pitchFamily="18" charset="0"/>
              </a:rPr>
              <a:t>reassigned</a:t>
            </a:r>
            <a:r>
              <a:rPr lang="de-DE" sz="1400" i="1" dirty="0">
                <a:latin typeface="Book Antiqua" panose="02040602050305030304" pitchFamily="18" charset="0"/>
              </a:rPr>
              <a:t> </a:t>
            </a:r>
            <a:r>
              <a:rPr lang="de-DE" sz="1400" i="1" dirty="0" err="1">
                <a:latin typeface="Book Antiqua" panose="02040602050305030304" pitchFamily="18" charset="0"/>
              </a:rPr>
              <a:t>according</a:t>
            </a:r>
            <a:r>
              <a:rPr lang="de-DE" sz="1400" i="1" dirty="0">
                <a:latin typeface="Book Antiqua" panose="02040602050305030304" pitchFamily="18" charset="0"/>
              </a:rPr>
              <a:t> </a:t>
            </a:r>
            <a:r>
              <a:rPr lang="de-DE" sz="1400" i="1" dirty="0" err="1">
                <a:latin typeface="Book Antiqua" panose="02040602050305030304" pitchFamily="18" charset="0"/>
              </a:rPr>
              <a:t>to</a:t>
            </a:r>
            <a:r>
              <a:rPr lang="de-DE" sz="1400" i="1" dirty="0">
                <a:latin typeface="Book Antiqua" panose="02040602050305030304" pitchFamily="18" charset="0"/>
              </a:rPr>
              <a:t> </a:t>
            </a:r>
            <a:r>
              <a:rPr lang="de-DE" sz="1400" i="1" dirty="0" err="1">
                <a:latin typeface="Book Antiqua" panose="02040602050305030304" pitchFamily="18" charset="0"/>
              </a:rPr>
              <a:t>consumer</a:t>
            </a:r>
            <a:r>
              <a:rPr lang="de-DE" sz="1400" i="1" dirty="0">
                <a:latin typeface="Book Antiqua" panose="02040602050305030304" pitchFamily="18" charset="0"/>
              </a:rPr>
              <a:t> </a:t>
            </a:r>
            <a:r>
              <a:rPr lang="de-DE" sz="1400" i="1" dirty="0" err="1">
                <a:latin typeface="Book Antiqua" panose="02040602050305030304" pitchFamily="18" charset="0"/>
              </a:rPr>
              <a:t>demand</a:t>
            </a:r>
            <a:r>
              <a:rPr lang="de-DE" sz="1400" i="1" dirty="0">
                <a:latin typeface="Book Antiqua" panose="02040602050305030304" pitchFamily="18" charset="0"/>
              </a:rPr>
              <a:t>. The </a:t>
            </a:r>
            <a:r>
              <a:rPr lang="de-DE" sz="1400" i="1" dirty="0" err="1">
                <a:latin typeface="Book Antiqua" panose="02040602050305030304" pitchFamily="18" charset="0"/>
              </a:rPr>
              <a:t>customer</a:t>
            </a:r>
            <a:r>
              <a:rPr lang="de-DE" sz="1400" i="1" dirty="0">
                <a:latin typeface="Book Antiqua" panose="02040602050305030304" pitchFamily="18" charset="0"/>
              </a:rPr>
              <a:t> </a:t>
            </a:r>
            <a:r>
              <a:rPr lang="de-DE" sz="1400" i="1" dirty="0" err="1">
                <a:latin typeface="Book Antiqua" panose="02040602050305030304" pitchFamily="18" charset="0"/>
              </a:rPr>
              <a:t>generally</a:t>
            </a:r>
            <a:r>
              <a:rPr lang="de-DE" sz="1400" i="1" dirty="0">
                <a:latin typeface="Book Antiqua" panose="02040602050305030304" pitchFamily="18" charset="0"/>
              </a:rPr>
              <a:t> </a:t>
            </a:r>
            <a:r>
              <a:rPr lang="de-DE" sz="1400" i="1" dirty="0" err="1">
                <a:latin typeface="Book Antiqua" panose="02040602050305030304" pitchFamily="18" charset="0"/>
              </a:rPr>
              <a:t>has</a:t>
            </a:r>
            <a:r>
              <a:rPr lang="de-DE" sz="1400" i="1" dirty="0">
                <a:latin typeface="Book Antiqua" panose="02040602050305030304" pitchFamily="18" charset="0"/>
              </a:rPr>
              <a:t> </a:t>
            </a:r>
            <a:r>
              <a:rPr lang="de-DE" sz="1400" i="1" dirty="0" err="1">
                <a:latin typeface="Book Antiqua" panose="02040602050305030304" pitchFamily="18" charset="0"/>
              </a:rPr>
              <a:t>no</a:t>
            </a:r>
            <a:r>
              <a:rPr lang="de-DE" sz="1400" i="1" dirty="0">
                <a:latin typeface="Book Antiqua" panose="02040602050305030304" pitchFamily="18" charset="0"/>
              </a:rPr>
              <a:t> </a:t>
            </a:r>
            <a:r>
              <a:rPr lang="de-DE" sz="1400" i="1" dirty="0" err="1">
                <a:latin typeface="Book Antiqua" panose="02040602050305030304" pitchFamily="18" charset="0"/>
              </a:rPr>
              <a:t>control</a:t>
            </a:r>
            <a:r>
              <a:rPr lang="de-DE" sz="1400" i="1" dirty="0">
                <a:latin typeface="Book Antiqua" panose="02040602050305030304" pitchFamily="18" charset="0"/>
              </a:rPr>
              <a:t> </a:t>
            </a:r>
            <a:r>
              <a:rPr lang="de-DE" sz="1400" i="1" dirty="0" err="1">
                <a:latin typeface="Book Antiqua" panose="02040602050305030304" pitchFamily="18" charset="0"/>
              </a:rPr>
              <a:t>or</a:t>
            </a:r>
            <a:r>
              <a:rPr lang="de-DE" sz="1400" i="1" dirty="0">
                <a:latin typeface="Book Antiqua" panose="02040602050305030304" pitchFamily="18" charset="0"/>
              </a:rPr>
              <a:t> </a:t>
            </a:r>
            <a:r>
              <a:rPr lang="de-DE" sz="1400" i="1" dirty="0" err="1">
                <a:latin typeface="Book Antiqua" panose="02040602050305030304" pitchFamily="18" charset="0"/>
              </a:rPr>
              <a:t>knowledge</a:t>
            </a:r>
            <a:r>
              <a:rPr lang="de-DE" sz="1400" i="1" dirty="0">
                <a:latin typeface="Book Antiqua" panose="02040602050305030304" pitchFamily="18" charset="0"/>
              </a:rPr>
              <a:t> </a:t>
            </a:r>
            <a:r>
              <a:rPr lang="de-DE" sz="1400" i="1" dirty="0" err="1">
                <a:latin typeface="Book Antiqua" panose="02040602050305030304" pitchFamily="18" charset="0"/>
              </a:rPr>
              <a:t>over</a:t>
            </a:r>
            <a:r>
              <a:rPr lang="de-DE" sz="1400" i="1" dirty="0">
                <a:latin typeface="Book Antiqua" panose="02040602050305030304" pitchFamily="18" charset="0"/>
              </a:rPr>
              <a:t> </a:t>
            </a:r>
            <a:r>
              <a:rPr lang="de-DE" sz="1400" i="1" dirty="0" err="1">
                <a:latin typeface="Book Antiqua" panose="02040602050305030304" pitchFamily="18" charset="0"/>
              </a:rPr>
              <a:t>the</a:t>
            </a:r>
            <a:r>
              <a:rPr lang="de-DE" sz="1400" i="1" dirty="0">
                <a:latin typeface="Book Antiqua" panose="02040602050305030304" pitchFamily="18" charset="0"/>
              </a:rPr>
              <a:t> </a:t>
            </a:r>
            <a:r>
              <a:rPr lang="de-DE" sz="1400" i="1" dirty="0" err="1">
                <a:latin typeface="Book Antiqua" panose="02040602050305030304" pitchFamily="18" charset="0"/>
              </a:rPr>
              <a:t>exact</a:t>
            </a:r>
            <a:r>
              <a:rPr lang="de-DE" sz="1400" i="1" dirty="0">
                <a:latin typeface="Book Antiqua" panose="02040602050305030304" pitchFamily="18" charset="0"/>
              </a:rPr>
              <a:t> </a:t>
            </a:r>
            <a:r>
              <a:rPr lang="de-DE" sz="1400" i="1" dirty="0" err="1">
                <a:latin typeface="Book Antiqua" panose="02040602050305030304" pitchFamily="18" charset="0"/>
              </a:rPr>
              <a:t>location</a:t>
            </a:r>
            <a:r>
              <a:rPr lang="de-DE" sz="1400" i="1" dirty="0">
                <a:latin typeface="Book Antiqua" panose="02040602050305030304" pitchFamily="18" charset="0"/>
              </a:rPr>
              <a:t> </a:t>
            </a:r>
            <a:r>
              <a:rPr lang="de-DE" sz="1400" i="1" dirty="0" err="1">
                <a:latin typeface="Book Antiqua" panose="02040602050305030304" pitchFamily="18" charset="0"/>
              </a:rPr>
              <a:t>of</a:t>
            </a:r>
            <a:r>
              <a:rPr lang="de-DE" sz="1400" i="1" dirty="0">
                <a:latin typeface="Book Antiqua" panose="02040602050305030304" pitchFamily="18" charset="0"/>
              </a:rPr>
              <a:t> </a:t>
            </a:r>
            <a:r>
              <a:rPr lang="de-DE" sz="1400" i="1" dirty="0" err="1">
                <a:latin typeface="Book Antiqua" panose="02040602050305030304" pitchFamily="18" charset="0"/>
              </a:rPr>
              <a:t>the</a:t>
            </a:r>
            <a:r>
              <a:rPr lang="de-DE" sz="1400" i="1" dirty="0">
                <a:latin typeface="Book Antiqua" panose="02040602050305030304" pitchFamily="18" charset="0"/>
              </a:rPr>
              <a:t> </a:t>
            </a:r>
            <a:r>
              <a:rPr lang="de-DE" sz="1400" i="1" dirty="0" err="1">
                <a:latin typeface="Book Antiqua" panose="02040602050305030304" pitchFamily="18" charset="0"/>
              </a:rPr>
              <a:t>provided</a:t>
            </a:r>
            <a:r>
              <a:rPr lang="de-DE" sz="1400" i="1" dirty="0">
                <a:latin typeface="Book Antiqua" panose="02040602050305030304" pitchFamily="18" charset="0"/>
              </a:rPr>
              <a:t> </a:t>
            </a:r>
            <a:r>
              <a:rPr lang="de-DE" sz="1400" i="1" dirty="0" err="1">
                <a:latin typeface="Book Antiqua" panose="02040602050305030304" pitchFamily="18" charset="0"/>
              </a:rPr>
              <a:t>resources</a:t>
            </a:r>
            <a:r>
              <a:rPr lang="de-DE" sz="1400" i="1" dirty="0">
                <a:latin typeface="Book Antiqua" panose="02040602050305030304" pitchFamily="18" charset="0"/>
              </a:rPr>
              <a:t> but </a:t>
            </a:r>
            <a:r>
              <a:rPr lang="de-DE" sz="1400" i="1" dirty="0" err="1">
                <a:latin typeface="Book Antiqua" panose="02040602050305030304" pitchFamily="18" charset="0"/>
              </a:rPr>
              <a:t>may</a:t>
            </a:r>
            <a:r>
              <a:rPr lang="de-DE" sz="1400" i="1" dirty="0">
                <a:latin typeface="Book Antiqua" panose="02040602050305030304" pitchFamily="18" charset="0"/>
              </a:rPr>
              <a:t> </a:t>
            </a:r>
            <a:r>
              <a:rPr lang="de-DE" sz="1400" i="1" dirty="0" err="1">
                <a:latin typeface="Book Antiqua" panose="02040602050305030304" pitchFamily="18" charset="0"/>
              </a:rPr>
              <a:t>be</a:t>
            </a:r>
            <a:r>
              <a:rPr lang="de-DE" sz="1400" i="1" dirty="0">
                <a:latin typeface="Book Antiqua" panose="02040602050305030304" pitchFamily="18" charset="0"/>
              </a:rPr>
              <a:t> </a:t>
            </a:r>
            <a:r>
              <a:rPr lang="de-DE" sz="1400" i="1" dirty="0" err="1">
                <a:latin typeface="Book Antiqua" panose="02040602050305030304" pitchFamily="18" charset="0"/>
              </a:rPr>
              <a:t>able</a:t>
            </a:r>
            <a:r>
              <a:rPr lang="de-DE" sz="1400" i="1" dirty="0">
                <a:latin typeface="Book Antiqua" panose="02040602050305030304" pitchFamily="18" charset="0"/>
              </a:rPr>
              <a:t> </a:t>
            </a:r>
            <a:r>
              <a:rPr lang="de-DE" sz="1400" i="1" dirty="0" err="1">
                <a:latin typeface="Book Antiqua" panose="02040602050305030304" pitchFamily="18" charset="0"/>
              </a:rPr>
              <a:t>to</a:t>
            </a:r>
            <a:r>
              <a:rPr lang="de-DE" sz="1400" i="1" dirty="0">
                <a:latin typeface="Book Antiqua" panose="02040602050305030304" pitchFamily="18" charset="0"/>
              </a:rPr>
              <a:t> </a:t>
            </a:r>
            <a:r>
              <a:rPr lang="de-DE" sz="1400" i="1" dirty="0" err="1">
                <a:latin typeface="Book Antiqua" panose="02040602050305030304" pitchFamily="18" charset="0"/>
              </a:rPr>
              <a:t>specify</a:t>
            </a:r>
            <a:r>
              <a:rPr lang="de-DE" sz="1400" i="1" dirty="0">
                <a:latin typeface="Book Antiqua" panose="02040602050305030304" pitchFamily="18" charset="0"/>
              </a:rPr>
              <a:t> </a:t>
            </a:r>
            <a:r>
              <a:rPr lang="de-DE" sz="1400" i="1" dirty="0" err="1">
                <a:latin typeface="Book Antiqua" panose="02040602050305030304" pitchFamily="18" charset="0"/>
              </a:rPr>
              <a:t>location</a:t>
            </a:r>
            <a:r>
              <a:rPr lang="de-DE" sz="1400" i="1" dirty="0">
                <a:latin typeface="Book Antiqua" panose="02040602050305030304" pitchFamily="18" charset="0"/>
              </a:rPr>
              <a:t> at a </a:t>
            </a:r>
            <a:r>
              <a:rPr lang="de-DE" sz="1400" i="1" dirty="0" err="1">
                <a:latin typeface="Book Antiqua" panose="02040602050305030304" pitchFamily="18" charset="0"/>
              </a:rPr>
              <a:t>higher</a:t>
            </a:r>
            <a:r>
              <a:rPr lang="de-DE" sz="1400" i="1" dirty="0">
                <a:latin typeface="Book Antiqua" panose="02040602050305030304" pitchFamily="18" charset="0"/>
              </a:rPr>
              <a:t> </a:t>
            </a:r>
            <a:r>
              <a:rPr lang="de-DE" sz="1400" i="1" dirty="0" err="1">
                <a:latin typeface="Book Antiqua" panose="02040602050305030304" pitchFamily="18" charset="0"/>
              </a:rPr>
              <a:t>level</a:t>
            </a:r>
            <a:r>
              <a:rPr lang="de-DE" sz="1400" i="1" dirty="0">
                <a:latin typeface="Book Antiqua" panose="02040602050305030304" pitchFamily="18" charset="0"/>
              </a:rPr>
              <a:t> </a:t>
            </a:r>
            <a:r>
              <a:rPr lang="de-DE" sz="1400" i="1" dirty="0" err="1">
                <a:latin typeface="Book Antiqua" panose="02040602050305030304" pitchFamily="18" charset="0"/>
              </a:rPr>
              <a:t>of</a:t>
            </a:r>
            <a:r>
              <a:rPr lang="de-DE" sz="1400" i="1" dirty="0">
                <a:latin typeface="Book Antiqua" panose="02040602050305030304" pitchFamily="18" charset="0"/>
              </a:rPr>
              <a:t> </a:t>
            </a:r>
            <a:r>
              <a:rPr lang="de-DE" sz="1400" i="1" dirty="0" err="1">
                <a:latin typeface="Book Antiqua" panose="02040602050305030304" pitchFamily="18" charset="0"/>
              </a:rPr>
              <a:t>abstraction</a:t>
            </a:r>
            <a:r>
              <a:rPr lang="de-DE" sz="1400" i="1" dirty="0">
                <a:latin typeface="Book Antiqua" panose="02040602050305030304" pitchFamily="18" charset="0"/>
              </a:rPr>
              <a:t> (e.g., </a:t>
            </a:r>
            <a:r>
              <a:rPr lang="de-DE" sz="1400" i="1" dirty="0" err="1">
                <a:latin typeface="Book Antiqua" panose="02040602050305030304" pitchFamily="18" charset="0"/>
              </a:rPr>
              <a:t>country</a:t>
            </a:r>
            <a:r>
              <a:rPr lang="de-DE" sz="1400" i="1" dirty="0">
                <a:latin typeface="Book Antiqua" panose="02040602050305030304" pitchFamily="18" charset="0"/>
              </a:rPr>
              <a:t>, </a:t>
            </a:r>
            <a:r>
              <a:rPr lang="de-DE" sz="1400" i="1" dirty="0" err="1">
                <a:latin typeface="Book Antiqua" panose="02040602050305030304" pitchFamily="18" charset="0"/>
              </a:rPr>
              <a:t>state</a:t>
            </a:r>
            <a:r>
              <a:rPr lang="de-DE" sz="1400" i="1" dirty="0">
                <a:latin typeface="Book Antiqua" panose="02040602050305030304" pitchFamily="18" charset="0"/>
              </a:rPr>
              <a:t>, </a:t>
            </a:r>
            <a:r>
              <a:rPr lang="de-DE" sz="1400" i="1" dirty="0" err="1">
                <a:latin typeface="Book Antiqua" panose="02040602050305030304" pitchFamily="18" charset="0"/>
              </a:rPr>
              <a:t>or</a:t>
            </a:r>
            <a:r>
              <a:rPr lang="de-DE" sz="1400" i="1" dirty="0">
                <a:latin typeface="Book Antiqua" panose="02040602050305030304" pitchFamily="18" charset="0"/>
              </a:rPr>
              <a:t> </a:t>
            </a:r>
            <a:r>
              <a:rPr lang="de-DE" sz="1400" i="1" dirty="0" err="1">
                <a:latin typeface="Book Antiqua" panose="02040602050305030304" pitchFamily="18" charset="0"/>
              </a:rPr>
              <a:t>datacenter</a:t>
            </a:r>
            <a:r>
              <a:rPr lang="de-DE" sz="1400" i="1" dirty="0">
                <a:latin typeface="Book Antiqua" panose="02040602050305030304" pitchFamily="18" charset="0"/>
              </a:rPr>
              <a:t>).</a:t>
            </a:r>
          </a:p>
        </p:txBody>
      </p:sp>
      <p:sp>
        <p:nvSpPr>
          <p:cNvPr id="16" name="Inhaltsplatzhalter 4">
            <a:extLst>
              <a:ext uri="{FF2B5EF4-FFF2-40B4-BE49-F238E27FC236}">
                <a16:creationId xmlns:a16="http://schemas.microsoft.com/office/drawing/2014/main" id="{37E88BB8-FC48-5D48-9729-96C345F6A71B}"/>
              </a:ext>
            </a:extLst>
          </p:cNvPr>
          <p:cNvSpPr txBox="1">
            <a:spLocks/>
          </p:cNvSpPr>
          <p:nvPr/>
        </p:nvSpPr>
        <p:spPr>
          <a:xfrm>
            <a:off x="431796" y="4536150"/>
            <a:ext cx="4582887" cy="1741279"/>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chemeClr val="accent5"/>
                </a:solidFill>
                <a:latin typeface="+mj-lt"/>
              </a:rPr>
              <a:t>Rapid </a:t>
            </a:r>
            <a:r>
              <a:rPr lang="de-DE" sz="1600" b="1" dirty="0" err="1">
                <a:solidFill>
                  <a:schemeClr val="accent5"/>
                </a:solidFill>
                <a:latin typeface="+mj-lt"/>
              </a:rPr>
              <a:t>elasticity</a:t>
            </a:r>
            <a:r>
              <a:rPr lang="de-DE" sz="1600" b="1" dirty="0">
                <a:solidFill>
                  <a:schemeClr val="accent5"/>
                </a:solidFill>
                <a:latin typeface="+mj-lt"/>
              </a:rPr>
              <a:t>:</a:t>
            </a:r>
          </a:p>
          <a:p>
            <a:pPr marL="0" indent="0">
              <a:buNone/>
            </a:pPr>
            <a:r>
              <a:rPr lang="de-DE" sz="1400" i="1" dirty="0" err="1">
                <a:latin typeface="Book Antiqua" panose="02040602050305030304" pitchFamily="18" charset="0"/>
              </a:rPr>
              <a:t>Capabilities</a:t>
            </a:r>
            <a:r>
              <a:rPr lang="de-DE" sz="1400" i="1" dirty="0">
                <a:latin typeface="Book Antiqua" panose="02040602050305030304" pitchFamily="18" charset="0"/>
              </a:rPr>
              <a:t> </a:t>
            </a:r>
            <a:r>
              <a:rPr lang="de-DE" sz="1400" i="1" dirty="0" err="1">
                <a:latin typeface="Book Antiqua" panose="02040602050305030304" pitchFamily="18" charset="0"/>
              </a:rPr>
              <a:t>can</a:t>
            </a:r>
            <a:r>
              <a:rPr lang="de-DE" sz="1400" i="1" dirty="0">
                <a:latin typeface="Book Antiqua" panose="02040602050305030304" pitchFamily="18" charset="0"/>
              </a:rPr>
              <a:t> </a:t>
            </a:r>
            <a:r>
              <a:rPr lang="de-DE" sz="1400" i="1" dirty="0" err="1">
                <a:latin typeface="Book Antiqua" panose="02040602050305030304" pitchFamily="18" charset="0"/>
              </a:rPr>
              <a:t>be</a:t>
            </a:r>
            <a:r>
              <a:rPr lang="de-DE" sz="1400" i="1" dirty="0">
                <a:latin typeface="Book Antiqua" panose="02040602050305030304" pitchFamily="18" charset="0"/>
              </a:rPr>
              <a:t> </a:t>
            </a:r>
            <a:r>
              <a:rPr lang="de-DE" sz="1400" i="1" dirty="0" err="1">
                <a:latin typeface="Book Antiqua" panose="02040602050305030304" pitchFamily="18" charset="0"/>
              </a:rPr>
              <a:t>elastically</a:t>
            </a:r>
            <a:r>
              <a:rPr lang="de-DE" sz="1400" i="1" dirty="0">
                <a:latin typeface="Book Antiqua" panose="02040602050305030304" pitchFamily="18" charset="0"/>
              </a:rPr>
              <a:t> </a:t>
            </a:r>
            <a:r>
              <a:rPr lang="de-DE" sz="1400" i="1" dirty="0" err="1">
                <a:latin typeface="Book Antiqua" panose="02040602050305030304" pitchFamily="18" charset="0"/>
              </a:rPr>
              <a:t>provisioned</a:t>
            </a:r>
            <a:r>
              <a:rPr lang="de-DE" sz="1400" i="1" dirty="0">
                <a:latin typeface="Book Antiqua" panose="02040602050305030304" pitchFamily="18" charset="0"/>
              </a:rPr>
              <a:t> </a:t>
            </a:r>
            <a:r>
              <a:rPr lang="de-DE" sz="1400" i="1" dirty="0" err="1">
                <a:latin typeface="Book Antiqua" panose="02040602050305030304" pitchFamily="18" charset="0"/>
              </a:rPr>
              <a:t>and</a:t>
            </a:r>
            <a:r>
              <a:rPr lang="de-DE" sz="1400" i="1" dirty="0">
                <a:latin typeface="Book Antiqua" panose="02040602050305030304" pitchFamily="18" charset="0"/>
              </a:rPr>
              <a:t> </a:t>
            </a:r>
            <a:r>
              <a:rPr lang="de-DE" sz="1400" i="1" dirty="0" err="1">
                <a:latin typeface="Book Antiqua" panose="02040602050305030304" pitchFamily="18" charset="0"/>
              </a:rPr>
              <a:t>released</a:t>
            </a:r>
            <a:r>
              <a:rPr lang="de-DE" sz="1400" i="1" dirty="0">
                <a:latin typeface="Book Antiqua" panose="02040602050305030304" pitchFamily="18" charset="0"/>
              </a:rPr>
              <a:t> </a:t>
            </a:r>
            <a:r>
              <a:rPr lang="de-DE" sz="1400" i="1" dirty="0" err="1">
                <a:latin typeface="Book Antiqua" panose="02040602050305030304" pitchFamily="18" charset="0"/>
              </a:rPr>
              <a:t>to</a:t>
            </a:r>
            <a:r>
              <a:rPr lang="de-DE" sz="1400" i="1" dirty="0">
                <a:latin typeface="Book Antiqua" panose="02040602050305030304" pitchFamily="18" charset="0"/>
              </a:rPr>
              <a:t> </a:t>
            </a:r>
            <a:r>
              <a:rPr lang="de-DE" sz="1400" i="1" dirty="0" err="1">
                <a:latin typeface="Book Antiqua" panose="02040602050305030304" pitchFamily="18" charset="0"/>
              </a:rPr>
              <a:t>scale</a:t>
            </a:r>
            <a:r>
              <a:rPr lang="de-DE" sz="1400" i="1" dirty="0">
                <a:latin typeface="Book Antiqua" panose="02040602050305030304" pitchFamily="18" charset="0"/>
              </a:rPr>
              <a:t> </a:t>
            </a:r>
            <a:r>
              <a:rPr lang="de-DE" sz="1400" i="1" dirty="0" err="1">
                <a:latin typeface="Book Antiqua" panose="02040602050305030304" pitchFamily="18" charset="0"/>
              </a:rPr>
              <a:t>rapidly</a:t>
            </a:r>
            <a:r>
              <a:rPr lang="de-DE" sz="1400" i="1" dirty="0">
                <a:latin typeface="Book Antiqua" panose="02040602050305030304" pitchFamily="18" charset="0"/>
              </a:rPr>
              <a:t> </a:t>
            </a:r>
            <a:r>
              <a:rPr lang="de-DE" sz="1400" i="1" dirty="0" err="1">
                <a:latin typeface="Book Antiqua" panose="02040602050305030304" pitchFamily="18" charset="0"/>
              </a:rPr>
              <a:t>outward</a:t>
            </a:r>
            <a:r>
              <a:rPr lang="de-DE" sz="1400" i="1" dirty="0">
                <a:latin typeface="Book Antiqua" panose="02040602050305030304" pitchFamily="18" charset="0"/>
              </a:rPr>
              <a:t> </a:t>
            </a:r>
            <a:r>
              <a:rPr lang="de-DE" sz="1400" i="1" dirty="0" err="1">
                <a:latin typeface="Book Antiqua" panose="02040602050305030304" pitchFamily="18" charset="0"/>
              </a:rPr>
              <a:t>and</a:t>
            </a:r>
            <a:r>
              <a:rPr lang="de-DE" sz="1400" i="1" dirty="0">
                <a:latin typeface="Book Antiqua" panose="02040602050305030304" pitchFamily="18" charset="0"/>
              </a:rPr>
              <a:t> </a:t>
            </a:r>
            <a:r>
              <a:rPr lang="de-DE" sz="1400" i="1" dirty="0" err="1">
                <a:latin typeface="Book Antiqua" panose="02040602050305030304" pitchFamily="18" charset="0"/>
              </a:rPr>
              <a:t>inward</a:t>
            </a:r>
            <a:r>
              <a:rPr lang="de-DE" sz="1400" i="1" dirty="0">
                <a:latin typeface="Book Antiqua" panose="02040602050305030304" pitchFamily="18" charset="0"/>
              </a:rPr>
              <a:t> </a:t>
            </a:r>
            <a:r>
              <a:rPr lang="de-DE" sz="1400" i="1" dirty="0" err="1">
                <a:latin typeface="Book Antiqua" panose="02040602050305030304" pitchFamily="18" charset="0"/>
              </a:rPr>
              <a:t>commensurate</a:t>
            </a:r>
            <a:r>
              <a:rPr lang="de-DE" sz="1400" i="1" dirty="0">
                <a:latin typeface="Book Antiqua" panose="02040602050305030304" pitchFamily="18" charset="0"/>
              </a:rPr>
              <a:t> </a:t>
            </a:r>
            <a:r>
              <a:rPr lang="de-DE" sz="1400" i="1" dirty="0" err="1">
                <a:latin typeface="Book Antiqua" panose="02040602050305030304" pitchFamily="18" charset="0"/>
              </a:rPr>
              <a:t>with</a:t>
            </a:r>
            <a:r>
              <a:rPr lang="de-DE" sz="1400" i="1" dirty="0">
                <a:latin typeface="Book Antiqua" panose="02040602050305030304" pitchFamily="18" charset="0"/>
              </a:rPr>
              <a:t> </a:t>
            </a:r>
            <a:r>
              <a:rPr lang="de-DE" sz="1400" i="1" dirty="0" err="1">
                <a:latin typeface="Book Antiqua" panose="02040602050305030304" pitchFamily="18" charset="0"/>
              </a:rPr>
              <a:t>demand</a:t>
            </a:r>
            <a:r>
              <a:rPr lang="de-DE" sz="1400" i="1" dirty="0">
                <a:latin typeface="Book Antiqua" panose="02040602050305030304" pitchFamily="18" charset="0"/>
              </a:rPr>
              <a:t>. </a:t>
            </a:r>
            <a:r>
              <a:rPr lang="de-DE" sz="1400" i="1" dirty="0" err="1">
                <a:latin typeface="Book Antiqua" panose="02040602050305030304" pitchFamily="18" charset="0"/>
              </a:rPr>
              <a:t>To</a:t>
            </a:r>
            <a:r>
              <a:rPr lang="de-DE" sz="1400" i="1" dirty="0">
                <a:latin typeface="Book Antiqua" panose="02040602050305030304" pitchFamily="18" charset="0"/>
              </a:rPr>
              <a:t> </a:t>
            </a:r>
            <a:r>
              <a:rPr lang="de-DE" sz="1400" i="1" dirty="0" err="1">
                <a:latin typeface="Book Antiqua" panose="02040602050305030304" pitchFamily="18" charset="0"/>
              </a:rPr>
              <a:t>the</a:t>
            </a:r>
            <a:r>
              <a:rPr lang="de-DE" sz="1400" i="1" dirty="0">
                <a:latin typeface="Book Antiqua" panose="02040602050305030304" pitchFamily="18" charset="0"/>
              </a:rPr>
              <a:t> </a:t>
            </a:r>
            <a:r>
              <a:rPr lang="de-DE" sz="1400" i="1" dirty="0" err="1">
                <a:latin typeface="Book Antiqua" panose="02040602050305030304" pitchFamily="18" charset="0"/>
              </a:rPr>
              <a:t>consumer</a:t>
            </a:r>
            <a:r>
              <a:rPr lang="de-DE" sz="1400" i="1" dirty="0">
                <a:latin typeface="Book Antiqua" panose="02040602050305030304" pitchFamily="18" charset="0"/>
              </a:rPr>
              <a:t>, </a:t>
            </a:r>
            <a:r>
              <a:rPr lang="de-DE" sz="1400" i="1" dirty="0" err="1">
                <a:latin typeface="Book Antiqua" panose="02040602050305030304" pitchFamily="18" charset="0"/>
              </a:rPr>
              <a:t>the</a:t>
            </a:r>
            <a:r>
              <a:rPr lang="de-DE" sz="1400" i="1" dirty="0">
                <a:latin typeface="Book Antiqua" panose="02040602050305030304" pitchFamily="18" charset="0"/>
              </a:rPr>
              <a:t> </a:t>
            </a:r>
            <a:r>
              <a:rPr lang="de-DE" sz="1400" i="1" dirty="0" err="1">
                <a:latin typeface="Book Antiqua" panose="02040602050305030304" pitchFamily="18" charset="0"/>
              </a:rPr>
              <a:t>capabilities</a:t>
            </a:r>
            <a:r>
              <a:rPr lang="de-DE" sz="1400" i="1" dirty="0">
                <a:latin typeface="Book Antiqua" panose="02040602050305030304" pitchFamily="18" charset="0"/>
              </a:rPr>
              <a:t> </a:t>
            </a:r>
            <a:r>
              <a:rPr lang="de-DE" sz="1400" i="1" dirty="0" err="1">
                <a:latin typeface="Book Antiqua" panose="02040602050305030304" pitchFamily="18" charset="0"/>
              </a:rPr>
              <a:t>available</a:t>
            </a:r>
            <a:r>
              <a:rPr lang="de-DE" sz="1400" i="1" dirty="0">
                <a:latin typeface="Book Antiqua" panose="02040602050305030304" pitchFamily="18" charset="0"/>
              </a:rPr>
              <a:t> </a:t>
            </a:r>
            <a:r>
              <a:rPr lang="de-DE" sz="1400" i="1" dirty="0" err="1">
                <a:latin typeface="Book Antiqua" panose="02040602050305030304" pitchFamily="18" charset="0"/>
              </a:rPr>
              <a:t>for</a:t>
            </a:r>
            <a:r>
              <a:rPr lang="de-DE" sz="1400" i="1" dirty="0">
                <a:latin typeface="Book Antiqua" panose="02040602050305030304" pitchFamily="18" charset="0"/>
              </a:rPr>
              <a:t> </a:t>
            </a:r>
            <a:r>
              <a:rPr lang="de-DE" sz="1400" i="1" dirty="0" err="1">
                <a:latin typeface="Book Antiqua" panose="02040602050305030304" pitchFamily="18" charset="0"/>
              </a:rPr>
              <a:t>provisioning</a:t>
            </a:r>
            <a:r>
              <a:rPr lang="de-DE" sz="1400" i="1" dirty="0">
                <a:latin typeface="Book Antiqua" panose="02040602050305030304" pitchFamily="18" charset="0"/>
              </a:rPr>
              <a:t> </a:t>
            </a:r>
            <a:r>
              <a:rPr lang="de-DE" sz="1400" i="1" dirty="0" err="1">
                <a:latin typeface="Book Antiqua" panose="02040602050305030304" pitchFamily="18" charset="0"/>
              </a:rPr>
              <a:t>often</a:t>
            </a:r>
            <a:r>
              <a:rPr lang="de-DE" sz="1400" i="1" dirty="0">
                <a:latin typeface="Book Antiqua" panose="02040602050305030304" pitchFamily="18" charset="0"/>
              </a:rPr>
              <a:t> </a:t>
            </a:r>
            <a:r>
              <a:rPr lang="de-DE" sz="1400" i="1" dirty="0" err="1">
                <a:latin typeface="Book Antiqua" panose="02040602050305030304" pitchFamily="18" charset="0"/>
              </a:rPr>
              <a:t>appear</a:t>
            </a:r>
            <a:r>
              <a:rPr lang="de-DE" sz="1400" i="1" dirty="0">
                <a:latin typeface="Book Antiqua" panose="02040602050305030304" pitchFamily="18" charset="0"/>
              </a:rPr>
              <a:t> </a:t>
            </a:r>
            <a:r>
              <a:rPr lang="de-DE" sz="1400" i="1" dirty="0" err="1">
                <a:latin typeface="Book Antiqua" panose="02040602050305030304" pitchFamily="18" charset="0"/>
              </a:rPr>
              <a:t>to</a:t>
            </a:r>
            <a:r>
              <a:rPr lang="de-DE" sz="1400" i="1" dirty="0">
                <a:latin typeface="Book Antiqua" panose="02040602050305030304" pitchFamily="18" charset="0"/>
              </a:rPr>
              <a:t> </a:t>
            </a:r>
            <a:r>
              <a:rPr lang="de-DE" sz="1400" i="1" dirty="0" err="1">
                <a:latin typeface="Book Antiqua" panose="02040602050305030304" pitchFamily="18" charset="0"/>
              </a:rPr>
              <a:t>be</a:t>
            </a:r>
            <a:r>
              <a:rPr lang="de-DE" sz="1400" i="1" dirty="0">
                <a:latin typeface="Book Antiqua" panose="02040602050305030304" pitchFamily="18" charset="0"/>
              </a:rPr>
              <a:t> </a:t>
            </a:r>
            <a:r>
              <a:rPr lang="de-DE" sz="1400" i="1" dirty="0" err="1">
                <a:latin typeface="Book Antiqua" panose="02040602050305030304" pitchFamily="18" charset="0"/>
              </a:rPr>
              <a:t>unlimited</a:t>
            </a:r>
            <a:r>
              <a:rPr lang="de-DE" sz="1400" i="1" dirty="0">
                <a:latin typeface="Book Antiqua" panose="02040602050305030304" pitchFamily="18" charset="0"/>
              </a:rPr>
              <a:t> </a:t>
            </a:r>
            <a:r>
              <a:rPr lang="de-DE" sz="1400" i="1" dirty="0" err="1">
                <a:latin typeface="Book Antiqua" panose="02040602050305030304" pitchFamily="18" charset="0"/>
              </a:rPr>
              <a:t>and</a:t>
            </a:r>
            <a:r>
              <a:rPr lang="de-DE" sz="1400" i="1" dirty="0">
                <a:latin typeface="Book Antiqua" panose="02040602050305030304" pitchFamily="18" charset="0"/>
              </a:rPr>
              <a:t> </a:t>
            </a:r>
            <a:r>
              <a:rPr lang="de-DE" sz="1400" i="1" dirty="0" err="1">
                <a:latin typeface="Book Antiqua" panose="02040602050305030304" pitchFamily="18" charset="0"/>
              </a:rPr>
              <a:t>can</a:t>
            </a:r>
            <a:r>
              <a:rPr lang="de-DE" sz="1400" i="1" dirty="0">
                <a:latin typeface="Book Antiqua" panose="02040602050305030304" pitchFamily="18" charset="0"/>
              </a:rPr>
              <a:t> </a:t>
            </a:r>
            <a:r>
              <a:rPr lang="de-DE" sz="1400" i="1" dirty="0" err="1">
                <a:latin typeface="Book Antiqua" panose="02040602050305030304" pitchFamily="18" charset="0"/>
              </a:rPr>
              <a:t>be</a:t>
            </a:r>
            <a:r>
              <a:rPr lang="de-DE" sz="1400" i="1" dirty="0">
                <a:latin typeface="Book Antiqua" panose="02040602050305030304" pitchFamily="18" charset="0"/>
              </a:rPr>
              <a:t> </a:t>
            </a:r>
            <a:r>
              <a:rPr lang="de-DE" sz="1400" i="1" dirty="0" err="1">
                <a:latin typeface="Book Antiqua" panose="02040602050305030304" pitchFamily="18" charset="0"/>
              </a:rPr>
              <a:t>appropriated</a:t>
            </a:r>
            <a:r>
              <a:rPr lang="de-DE" sz="1400" i="1" dirty="0">
                <a:latin typeface="Book Antiqua" panose="02040602050305030304" pitchFamily="18" charset="0"/>
              </a:rPr>
              <a:t> in </a:t>
            </a:r>
            <a:r>
              <a:rPr lang="de-DE" sz="1400" i="1" dirty="0" err="1">
                <a:latin typeface="Book Antiqua" panose="02040602050305030304" pitchFamily="18" charset="0"/>
              </a:rPr>
              <a:t>any</a:t>
            </a:r>
            <a:r>
              <a:rPr lang="de-DE" sz="1400" i="1" dirty="0">
                <a:latin typeface="Book Antiqua" panose="02040602050305030304" pitchFamily="18" charset="0"/>
              </a:rPr>
              <a:t> </a:t>
            </a:r>
            <a:r>
              <a:rPr lang="de-DE" sz="1400" i="1" dirty="0" err="1">
                <a:latin typeface="Book Antiqua" panose="02040602050305030304" pitchFamily="18" charset="0"/>
              </a:rPr>
              <a:t>quantity</a:t>
            </a:r>
            <a:r>
              <a:rPr lang="de-DE" sz="1400" i="1" dirty="0">
                <a:latin typeface="Book Antiqua" panose="02040602050305030304" pitchFamily="18" charset="0"/>
              </a:rPr>
              <a:t> at </a:t>
            </a:r>
            <a:r>
              <a:rPr lang="de-DE" sz="1400" i="1" dirty="0" err="1">
                <a:latin typeface="Book Antiqua" panose="02040602050305030304" pitchFamily="18" charset="0"/>
              </a:rPr>
              <a:t>any</a:t>
            </a:r>
            <a:r>
              <a:rPr lang="de-DE" sz="1400" i="1" dirty="0">
                <a:latin typeface="Book Antiqua" panose="02040602050305030304" pitchFamily="18" charset="0"/>
              </a:rPr>
              <a:t> time.</a:t>
            </a:r>
          </a:p>
        </p:txBody>
      </p:sp>
      <p:sp>
        <p:nvSpPr>
          <p:cNvPr id="17" name="Inhaltsplatzhalter 4">
            <a:extLst>
              <a:ext uri="{FF2B5EF4-FFF2-40B4-BE49-F238E27FC236}">
                <a16:creationId xmlns:a16="http://schemas.microsoft.com/office/drawing/2014/main" id="{617D231B-FAD2-DC4F-AE05-6A171360C63D}"/>
              </a:ext>
            </a:extLst>
          </p:cNvPr>
          <p:cNvSpPr txBox="1">
            <a:spLocks/>
          </p:cNvSpPr>
          <p:nvPr/>
        </p:nvSpPr>
        <p:spPr>
          <a:xfrm>
            <a:off x="5235600" y="1511476"/>
            <a:ext cx="4394200" cy="2225953"/>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err="1">
                <a:solidFill>
                  <a:schemeClr val="accent5"/>
                </a:solidFill>
                <a:latin typeface="+mj-lt"/>
              </a:rPr>
              <a:t>Measured</a:t>
            </a:r>
            <a:r>
              <a:rPr lang="de-DE" sz="1600" b="1" dirty="0">
                <a:solidFill>
                  <a:schemeClr val="accent5"/>
                </a:solidFill>
                <a:latin typeface="+mj-lt"/>
              </a:rPr>
              <a:t> </a:t>
            </a:r>
            <a:r>
              <a:rPr lang="de-DE" sz="1600" b="1" dirty="0" err="1">
                <a:solidFill>
                  <a:schemeClr val="accent5"/>
                </a:solidFill>
                <a:latin typeface="+mj-lt"/>
              </a:rPr>
              <a:t>service</a:t>
            </a:r>
            <a:r>
              <a:rPr lang="de-DE" sz="1600" b="1" dirty="0">
                <a:solidFill>
                  <a:schemeClr val="accent5"/>
                </a:solidFill>
                <a:latin typeface="+mj-lt"/>
              </a:rPr>
              <a:t>:</a:t>
            </a:r>
          </a:p>
          <a:p>
            <a:pPr marL="0" indent="0">
              <a:buNone/>
            </a:pPr>
            <a:r>
              <a:rPr lang="de-DE" sz="1400" i="1" dirty="0">
                <a:latin typeface="Book Antiqua" panose="02040602050305030304" pitchFamily="18" charset="0"/>
              </a:rPr>
              <a:t>Cloud </a:t>
            </a:r>
            <a:r>
              <a:rPr lang="de-DE" sz="1400" i="1" dirty="0" err="1">
                <a:latin typeface="Book Antiqua" panose="02040602050305030304" pitchFamily="18" charset="0"/>
              </a:rPr>
              <a:t>systems</a:t>
            </a:r>
            <a:r>
              <a:rPr lang="de-DE" sz="1400" i="1" dirty="0">
                <a:latin typeface="Book Antiqua" panose="02040602050305030304" pitchFamily="18" charset="0"/>
              </a:rPr>
              <a:t> </a:t>
            </a:r>
            <a:r>
              <a:rPr lang="de-DE" sz="1400" i="1" dirty="0" err="1">
                <a:latin typeface="Book Antiqua" panose="02040602050305030304" pitchFamily="18" charset="0"/>
              </a:rPr>
              <a:t>automatically</a:t>
            </a:r>
            <a:r>
              <a:rPr lang="de-DE" sz="1400" i="1" dirty="0">
                <a:latin typeface="Book Antiqua" panose="02040602050305030304" pitchFamily="18" charset="0"/>
              </a:rPr>
              <a:t> </a:t>
            </a:r>
            <a:r>
              <a:rPr lang="de-DE" sz="1400" i="1" dirty="0" err="1">
                <a:latin typeface="Book Antiqua" panose="02040602050305030304" pitchFamily="18" charset="0"/>
              </a:rPr>
              <a:t>control</a:t>
            </a:r>
            <a:r>
              <a:rPr lang="de-DE" sz="1400" i="1" dirty="0">
                <a:latin typeface="Book Antiqua" panose="02040602050305030304" pitchFamily="18" charset="0"/>
              </a:rPr>
              <a:t> </a:t>
            </a:r>
            <a:r>
              <a:rPr lang="de-DE" sz="1400" i="1" dirty="0" err="1">
                <a:latin typeface="Book Antiqua" panose="02040602050305030304" pitchFamily="18" charset="0"/>
              </a:rPr>
              <a:t>and</a:t>
            </a:r>
            <a:r>
              <a:rPr lang="de-DE" sz="1400" i="1" dirty="0">
                <a:latin typeface="Book Antiqua" panose="02040602050305030304" pitchFamily="18" charset="0"/>
              </a:rPr>
              <a:t> </a:t>
            </a:r>
            <a:r>
              <a:rPr lang="de-DE" sz="1400" i="1" dirty="0" err="1">
                <a:latin typeface="Book Antiqua" panose="02040602050305030304" pitchFamily="18" charset="0"/>
              </a:rPr>
              <a:t>optimize</a:t>
            </a:r>
            <a:r>
              <a:rPr lang="de-DE" sz="1400" i="1" dirty="0">
                <a:latin typeface="Book Antiqua" panose="02040602050305030304" pitchFamily="18" charset="0"/>
              </a:rPr>
              <a:t> </a:t>
            </a:r>
            <a:r>
              <a:rPr lang="de-DE" sz="1400" i="1" dirty="0" err="1">
                <a:latin typeface="Book Antiqua" panose="02040602050305030304" pitchFamily="18" charset="0"/>
              </a:rPr>
              <a:t>resource</a:t>
            </a:r>
            <a:r>
              <a:rPr lang="de-DE" sz="1400" i="1" dirty="0">
                <a:latin typeface="Book Antiqua" panose="02040602050305030304" pitchFamily="18" charset="0"/>
              </a:rPr>
              <a:t> </a:t>
            </a:r>
            <a:r>
              <a:rPr lang="de-DE" sz="1400" i="1" dirty="0" err="1">
                <a:latin typeface="Book Antiqua" panose="02040602050305030304" pitchFamily="18" charset="0"/>
              </a:rPr>
              <a:t>use</a:t>
            </a:r>
            <a:r>
              <a:rPr lang="de-DE" sz="1400" i="1" dirty="0">
                <a:latin typeface="Book Antiqua" panose="02040602050305030304" pitchFamily="18" charset="0"/>
              </a:rPr>
              <a:t> </a:t>
            </a:r>
            <a:r>
              <a:rPr lang="de-DE" sz="1400" i="1" dirty="0" err="1">
                <a:latin typeface="Book Antiqua" panose="02040602050305030304" pitchFamily="18" charset="0"/>
              </a:rPr>
              <a:t>by</a:t>
            </a:r>
            <a:r>
              <a:rPr lang="de-DE" sz="1400" i="1" dirty="0">
                <a:latin typeface="Book Antiqua" panose="02040602050305030304" pitchFamily="18" charset="0"/>
              </a:rPr>
              <a:t> </a:t>
            </a:r>
            <a:r>
              <a:rPr lang="de-DE" sz="1400" i="1" dirty="0" err="1">
                <a:latin typeface="Book Antiqua" panose="02040602050305030304" pitchFamily="18" charset="0"/>
              </a:rPr>
              <a:t>leveraging</a:t>
            </a:r>
            <a:r>
              <a:rPr lang="de-DE" sz="1400" i="1" dirty="0">
                <a:latin typeface="Book Antiqua" panose="02040602050305030304" pitchFamily="18" charset="0"/>
              </a:rPr>
              <a:t> a </a:t>
            </a:r>
            <a:r>
              <a:rPr lang="de-DE" sz="1400" i="1" dirty="0" err="1">
                <a:latin typeface="Book Antiqua" panose="02040602050305030304" pitchFamily="18" charset="0"/>
              </a:rPr>
              <a:t>metering</a:t>
            </a:r>
            <a:r>
              <a:rPr lang="de-DE" sz="1400" i="1" dirty="0">
                <a:latin typeface="Book Antiqua" panose="02040602050305030304" pitchFamily="18" charset="0"/>
              </a:rPr>
              <a:t> </a:t>
            </a:r>
            <a:r>
              <a:rPr lang="de-DE" sz="1400" i="1" dirty="0" err="1">
                <a:latin typeface="Book Antiqua" panose="02040602050305030304" pitchFamily="18" charset="0"/>
              </a:rPr>
              <a:t>capability</a:t>
            </a:r>
            <a:r>
              <a:rPr lang="de-DE" sz="1400" i="1" dirty="0">
                <a:latin typeface="Book Antiqua" panose="02040602050305030304" pitchFamily="18" charset="0"/>
              </a:rPr>
              <a:t> at </a:t>
            </a:r>
            <a:r>
              <a:rPr lang="de-DE" sz="1400" i="1" dirty="0" err="1">
                <a:latin typeface="Book Antiqua" panose="02040602050305030304" pitchFamily="18" charset="0"/>
              </a:rPr>
              <a:t>some</a:t>
            </a:r>
            <a:r>
              <a:rPr lang="de-DE" sz="1400" i="1" dirty="0">
                <a:latin typeface="Book Antiqua" panose="02040602050305030304" pitchFamily="18" charset="0"/>
              </a:rPr>
              <a:t> </a:t>
            </a:r>
            <a:r>
              <a:rPr lang="de-DE" sz="1400" i="1" dirty="0" err="1">
                <a:latin typeface="Book Antiqua" panose="02040602050305030304" pitchFamily="18" charset="0"/>
              </a:rPr>
              <a:t>level</a:t>
            </a:r>
            <a:r>
              <a:rPr lang="de-DE" sz="1400" i="1" dirty="0">
                <a:latin typeface="Book Antiqua" panose="02040602050305030304" pitchFamily="18" charset="0"/>
              </a:rPr>
              <a:t> </a:t>
            </a:r>
            <a:r>
              <a:rPr lang="de-DE" sz="1400" i="1" dirty="0" err="1">
                <a:latin typeface="Book Antiqua" panose="02040602050305030304" pitchFamily="18" charset="0"/>
              </a:rPr>
              <a:t>of</a:t>
            </a:r>
            <a:r>
              <a:rPr lang="de-DE" sz="1400" i="1" dirty="0">
                <a:latin typeface="Book Antiqua" panose="02040602050305030304" pitchFamily="18" charset="0"/>
              </a:rPr>
              <a:t> </a:t>
            </a:r>
            <a:r>
              <a:rPr lang="de-DE" sz="1400" i="1" dirty="0" err="1">
                <a:latin typeface="Book Antiqua" panose="02040602050305030304" pitchFamily="18" charset="0"/>
              </a:rPr>
              <a:t>abstraction</a:t>
            </a:r>
            <a:r>
              <a:rPr lang="de-DE" sz="1400" i="1" dirty="0">
                <a:latin typeface="Book Antiqua" panose="02040602050305030304" pitchFamily="18" charset="0"/>
              </a:rPr>
              <a:t> </a:t>
            </a:r>
            <a:r>
              <a:rPr lang="de-DE" sz="1400" i="1" dirty="0" err="1">
                <a:latin typeface="Book Antiqua" panose="02040602050305030304" pitchFamily="18" charset="0"/>
              </a:rPr>
              <a:t>appropriate</a:t>
            </a:r>
            <a:r>
              <a:rPr lang="de-DE" sz="1400" i="1" dirty="0">
                <a:latin typeface="Book Antiqua" panose="02040602050305030304" pitchFamily="18" charset="0"/>
              </a:rPr>
              <a:t> </a:t>
            </a:r>
            <a:r>
              <a:rPr lang="de-DE" sz="1400" i="1" dirty="0" err="1">
                <a:latin typeface="Book Antiqua" panose="02040602050305030304" pitchFamily="18" charset="0"/>
              </a:rPr>
              <a:t>to</a:t>
            </a:r>
            <a:r>
              <a:rPr lang="de-DE" sz="1400" i="1" dirty="0">
                <a:latin typeface="Book Antiqua" panose="02040602050305030304" pitchFamily="18" charset="0"/>
              </a:rPr>
              <a:t> </a:t>
            </a:r>
            <a:r>
              <a:rPr lang="de-DE" sz="1400" i="1" dirty="0" err="1">
                <a:latin typeface="Book Antiqua" panose="02040602050305030304" pitchFamily="18" charset="0"/>
              </a:rPr>
              <a:t>the</a:t>
            </a:r>
            <a:r>
              <a:rPr lang="de-DE" sz="1400" i="1" dirty="0">
                <a:latin typeface="Book Antiqua" panose="02040602050305030304" pitchFamily="18" charset="0"/>
              </a:rPr>
              <a:t> type </a:t>
            </a:r>
            <a:r>
              <a:rPr lang="de-DE" sz="1400" i="1" dirty="0" err="1">
                <a:latin typeface="Book Antiqua" panose="02040602050305030304" pitchFamily="18" charset="0"/>
              </a:rPr>
              <a:t>of</a:t>
            </a:r>
            <a:r>
              <a:rPr lang="de-DE" sz="1400" i="1" dirty="0">
                <a:latin typeface="Book Antiqua" panose="02040602050305030304" pitchFamily="18" charset="0"/>
              </a:rPr>
              <a:t> </a:t>
            </a:r>
            <a:r>
              <a:rPr lang="de-DE" sz="1400" i="1" dirty="0" err="1">
                <a:latin typeface="Book Antiqua" panose="02040602050305030304" pitchFamily="18" charset="0"/>
              </a:rPr>
              <a:t>service</a:t>
            </a:r>
            <a:r>
              <a:rPr lang="de-DE" sz="1400" i="1" dirty="0">
                <a:latin typeface="Book Antiqua" panose="02040602050305030304" pitchFamily="18" charset="0"/>
              </a:rPr>
              <a:t> (e.g., </a:t>
            </a:r>
            <a:r>
              <a:rPr lang="de-DE" sz="1400" i="1" dirty="0" err="1">
                <a:latin typeface="Book Antiqua" panose="02040602050305030304" pitchFamily="18" charset="0"/>
              </a:rPr>
              <a:t>storage</a:t>
            </a:r>
            <a:r>
              <a:rPr lang="de-DE" sz="1400" i="1" dirty="0">
                <a:latin typeface="Book Antiqua" panose="02040602050305030304" pitchFamily="18" charset="0"/>
              </a:rPr>
              <a:t>, </a:t>
            </a:r>
            <a:r>
              <a:rPr lang="de-DE" sz="1400" i="1" dirty="0" err="1">
                <a:latin typeface="Book Antiqua" panose="02040602050305030304" pitchFamily="18" charset="0"/>
              </a:rPr>
              <a:t>processing</a:t>
            </a:r>
            <a:r>
              <a:rPr lang="de-DE" sz="1400" i="1" dirty="0">
                <a:latin typeface="Book Antiqua" panose="02040602050305030304" pitchFamily="18" charset="0"/>
              </a:rPr>
              <a:t>, </a:t>
            </a:r>
            <a:r>
              <a:rPr lang="de-DE" sz="1400" i="1" dirty="0" err="1">
                <a:latin typeface="Book Antiqua" panose="02040602050305030304" pitchFamily="18" charset="0"/>
              </a:rPr>
              <a:t>bandwidth</a:t>
            </a:r>
            <a:r>
              <a:rPr lang="de-DE" sz="1400" i="1" dirty="0">
                <a:latin typeface="Book Antiqua" panose="02040602050305030304" pitchFamily="18" charset="0"/>
              </a:rPr>
              <a:t>, </a:t>
            </a:r>
            <a:r>
              <a:rPr lang="de-DE" sz="1400" i="1" dirty="0" err="1">
                <a:latin typeface="Book Antiqua" panose="02040602050305030304" pitchFamily="18" charset="0"/>
              </a:rPr>
              <a:t>and</a:t>
            </a:r>
            <a:r>
              <a:rPr lang="de-DE" sz="1400" i="1" dirty="0">
                <a:latin typeface="Book Antiqua" panose="02040602050305030304" pitchFamily="18" charset="0"/>
              </a:rPr>
              <a:t> </a:t>
            </a:r>
            <a:r>
              <a:rPr lang="de-DE" sz="1400" i="1" dirty="0" err="1">
                <a:latin typeface="Book Antiqua" panose="02040602050305030304" pitchFamily="18" charset="0"/>
              </a:rPr>
              <a:t>active</a:t>
            </a:r>
            <a:r>
              <a:rPr lang="de-DE" sz="1400" i="1" dirty="0">
                <a:latin typeface="Book Antiqua" panose="02040602050305030304" pitchFamily="18" charset="0"/>
              </a:rPr>
              <a:t> </a:t>
            </a:r>
            <a:r>
              <a:rPr lang="de-DE" sz="1400" i="1" dirty="0" err="1">
                <a:latin typeface="Book Antiqua" panose="02040602050305030304" pitchFamily="18" charset="0"/>
              </a:rPr>
              <a:t>user</a:t>
            </a:r>
            <a:r>
              <a:rPr lang="de-DE" sz="1400" i="1" dirty="0">
                <a:latin typeface="Book Antiqua" panose="02040602050305030304" pitchFamily="18" charset="0"/>
              </a:rPr>
              <a:t> </a:t>
            </a:r>
            <a:r>
              <a:rPr lang="de-DE" sz="1400" i="1" dirty="0" err="1">
                <a:latin typeface="Book Antiqua" panose="02040602050305030304" pitchFamily="18" charset="0"/>
              </a:rPr>
              <a:t>accounts</a:t>
            </a:r>
            <a:r>
              <a:rPr lang="de-DE" sz="1400" i="1" dirty="0">
                <a:latin typeface="Book Antiqua" panose="02040602050305030304" pitchFamily="18" charset="0"/>
              </a:rPr>
              <a:t>). </a:t>
            </a:r>
            <a:r>
              <a:rPr lang="de-DE" sz="1400" i="1" dirty="0" err="1">
                <a:latin typeface="Book Antiqua" panose="02040602050305030304" pitchFamily="18" charset="0"/>
              </a:rPr>
              <a:t>Resource</a:t>
            </a:r>
            <a:r>
              <a:rPr lang="de-DE" sz="1400" i="1" dirty="0">
                <a:latin typeface="Book Antiqua" panose="02040602050305030304" pitchFamily="18" charset="0"/>
              </a:rPr>
              <a:t> </a:t>
            </a:r>
            <a:r>
              <a:rPr lang="de-DE" sz="1400" i="1" dirty="0" err="1">
                <a:latin typeface="Book Antiqua" panose="02040602050305030304" pitchFamily="18" charset="0"/>
              </a:rPr>
              <a:t>usage</a:t>
            </a:r>
            <a:r>
              <a:rPr lang="de-DE" sz="1400" i="1" dirty="0">
                <a:latin typeface="Book Antiqua" panose="02040602050305030304" pitchFamily="18" charset="0"/>
              </a:rPr>
              <a:t> </a:t>
            </a:r>
            <a:r>
              <a:rPr lang="de-DE" sz="1400" i="1" dirty="0" err="1">
                <a:latin typeface="Book Antiqua" panose="02040602050305030304" pitchFamily="18" charset="0"/>
              </a:rPr>
              <a:t>can</a:t>
            </a:r>
            <a:r>
              <a:rPr lang="de-DE" sz="1400" i="1" dirty="0">
                <a:latin typeface="Book Antiqua" panose="02040602050305030304" pitchFamily="18" charset="0"/>
              </a:rPr>
              <a:t> </a:t>
            </a:r>
            <a:r>
              <a:rPr lang="de-DE" sz="1400" i="1" dirty="0" err="1">
                <a:latin typeface="Book Antiqua" panose="02040602050305030304" pitchFamily="18" charset="0"/>
              </a:rPr>
              <a:t>be</a:t>
            </a:r>
            <a:r>
              <a:rPr lang="de-DE" sz="1400" i="1" dirty="0">
                <a:latin typeface="Book Antiqua" panose="02040602050305030304" pitchFamily="18" charset="0"/>
              </a:rPr>
              <a:t> </a:t>
            </a:r>
            <a:r>
              <a:rPr lang="de-DE" sz="1400" i="1" dirty="0" err="1">
                <a:latin typeface="Book Antiqua" panose="02040602050305030304" pitchFamily="18" charset="0"/>
              </a:rPr>
              <a:t>monitored</a:t>
            </a:r>
            <a:r>
              <a:rPr lang="de-DE" sz="1400" i="1" dirty="0">
                <a:latin typeface="Book Antiqua" panose="02040602050305030304" pitchFamily="18" charset="0"/>
              </a:rPr>
              <a:t>, </a:t>
            </a:r>
            <a:r>
              <a:rPr lang="de-DE" sz="1400" i="1" dirty="0" err="1">
                <a:latin typeface="Book Antiqua" panose="02040602050305030304" pitchFamily="18" charset="0"/>
              </a:rPr>
              <a:t>controlled</a:t>
            </a:r>
            <a:r>
              <a:rPr lang="de-DE" sz="1400" i="1" dirty="0">
                <a:latin typeface="Book Antiqua" panose="02040602050305030304" pitchFamily="18" charset="0"/>
              </a:rPr>
              <a:t>, </a:t>
            </a:r>
            <a:r>
              <a:rPr lang="de-DE" sz="1400" i="1" dirty="0" err="1">
                <a:latin typeface="Book Antiqua" panose="02040602050305030304" pitchFamily="18" charset="0"/>
              </a:rPr>
              <a:t>and</a:t>
            </a:r>
            <a:r>
              <a:rPr lang="de-DE" sz="1400" i="1" dirty="0">
                <a:latin typeface="Book Antiqua" panose="02040602050305030304" pitchFamily="18" charset="0"/>
              </a:rPr>
              <a:t> </a:t>
            </a:r>
            <a:r>
              <a:rPr lang="de-DE" sz="1400" i="1" dirty="0" err="1">
                <a:latin typeface="Book Antiqua" panose="02040602050305030304" pitchFamily="18" charset="0"/>
              </a:rPr>
              <a:t>reported</a:t>
            </a:r>
            <a:r>
              <a:rPr lang="de-DE" sz="1400" i="1" dirty="0">
                <a:latin typeface="Book Antiqua" panose="02040602050305030304" pitchFamily="18" charset="0"/>
              </a:rPr>
              <a:t>, </a:t>
            </a:r>
            <a:r>
              <a:rPr lang="de-DE" sz="1400" i="1" dirty="0" err="1">
                <a:latin typeface="Book Antiqua" panose="02040602050305030304" pitchFamily="18" charset="0"/>
              </a:rPr>
              <a:t>providing</a:t>
            </a:r>
            <a:r>
              <a:rPr lang="de-DE" sz="1400" i="1" dirty="0">
                <a:latin typeface="Book Antiqua" panose="02040602050305030304" pitchFamily="18" charset="0"/>
              </a:rPr>
              <a:t> </a:t>
            </a:r>
            <a:r>
              <a:rPr lang="de-DE" sz="1400" i="1" dirty="0" err="1">
                <a:latin typeface="Book Antiqua" panose="02040602050305030304" pitchFamily="18" charset="0"/>
              </a:rPr>
              <a:t>transparency</a:t>
            </a:r>
            <a:r>
              <a:rPr lang="de-DE" sz="1400" i="1" dirty="0">
                <a:latin typeface="Book Antiqua" panose="02040602050305030304" pitchFamily="18" charset="0"/>
              </a:rPr>
              <a:t> </a:t>
            </a:r>
            <a:r>
              <a:rPr lang="de-DE" sz="1400" i="1" dirty="0" err="1">
                <a:latin typeface="Book Antiqua" panose="02040602050305030304" pitchFamily="18" charset="0"/>
              </a:rPr>
              <a:t>for</a:t>
            </a:r>
            <a:r>
              <a:rPr lang="de-DE" sz="1400" i="1" dirty="0">
                <a:latin typeface="Book Antiqua" panose="02040602050305030304" pitchFamily="18" charset="0"/>
              </a:rPr>
              <a:t> </a:t>
            </a:r>
            <a:r>
              <a:rPr lang="de-DE" sz="1400" i="1" dirty="0" err="1">
                <a:latin typeface="Book Antiqua" panose="02040602050305030304" pitchFamily="18" charset="0"/>
              </a:rPr>
              <a:t>both</a:t>
            </a:r>
            <a:r>
              <a:rPr lang="de-DE" sz="1400" i="1" dirty="0">
                <a:latin typeface="Book Antiqua" panose="02040602050305030304" pitchFamily="18" charset="0"/>
              </a:rPr>
              <a:t> </a:t>
            </a:r>
            <a:r>
              <a:rPr lang="de-DE" sz="1400" i="1" dirty="0" err="1">
                <a:latin typeface="Book Antiqua" panose="02040602050305030304" pitchFamily="18" charset="0"/>
              </a:rPr>
              <a:t>the</a:t>
            </a:r>
            <a:r>
              <a:rPr lang="de-DE" sz="1400" i="1" dirty="0">
                <a:latin typeface="Book Antiqua" panose="02040602050305030304" pitchFamily="18" charset="0"/>
              </a:rPr>
              <a:t> </a:t>
            </a:r>
            <a:r>
              <a:rPr lang="de-DE" sz="1400" i="1" dirty="0" err="1">
                <a:latin typeface="Book Antiqua" panose="02040602050305030304" pitchFamily="18" charset="0"/>
              </a:rPr>
              <a:t>provider</a:t>
            </a:r>
            <a:r>
              <a:rPr lang="de-DE" sz="1400" i="1" dirty="0">
                <a:latin typeface="Book Antiqua" panose="02040602050305030304" pitchFamily="18" charset="0"/>
              </a:rPr>
              <a:t> </a:t>
            </a:r>
            <a:r>
              <a:rPr lang="de-DE" sz="1400" i="1" dirty="0" err="1">
                <a:latin typeface="Book Antiqua" panose="02040602050305030304" pitchFamily="18" charset="0"/>
              </a:rPr>
              <a:t>and</a:t>
            </a:r>
            <a:r>
              <a:rPr lang="de-DE" sz="1400" i="1" dirty="0">
                <a:latin typeface="Book Antiqua" panose="02040602050305030304" pitchFamily="18" charset="0"/>
              </a:rPr>
              <a:t> </a:t>
            </a:r>
            <a:r>
              <a:rPr lang="de-DE" sz="1400" i="1" dirty="0" err="1">
                <a:latin typeface="Book Antiqua" panose="02040602050305030304" pitchFamily="18" charset="0"/>
              </a:rPr>
              <a:t>consumer</a:t>
            </a:r>
            <a:r>
              <a:rPr lang="de-DE" sz="1400" i="1" dirty="0">
                <a:latin typeface="Book Antiqua" panose="02040602050305030304" pitchFamily="18" charset="0"/>
              </a:rPr>
              <a:t> </a:t>
            </a:r>
            <a:r>
              <a:rPr lang="de-DE" sz="1400" i="1" dirty="0" err="1">
                <a:latin typeface="Book Antiqua" panose="02040602050305030304" pitchFamily="18" charset="0"/>
              </a:rPr>
              <a:t>of</a:t>
            </a:r>
            <a:r>
              <a:rPr lang="de-DE" sz="1400" i="1" dirty="0">
                <a:latin typeface="Book Antiqua" panose="02040602050305030304" pitchFamily="18" charset="0"/>
              </a:rPr>
              <a:t> </a:t>
            </a:r>
            <a:r>
              <a:rPr lang="de-DE" sz="1400" i="1" dirty="0" err="1">
                <a:latin typeface="Book Antiqua" panose="02040602050305030304" pitchFamily="18" charset="0"/>
              </a:rPr>
              <a:t>the</a:t>
            </a:r>
            <a:r>
              <a:rPr lang="de-DE" sz="1400" i="1" dirty="0">
                <a:latin typeface="Book Antiqua" panose="02040602050305030304" pitchFamily="18" charset="0"/>
              </a:rPr>
              <a:t> </a:t>
            </a:r>
            <a:r>
              <a:rPr lang="de-DE" sz="1400" i="1" dirty="0" err="1">
                <a:latin typeface="Book Antiqua" panose="02040602050305030304" pitchFamily="18" charset="0"/>
              </a:rPr>
              <a:t>utilized</a:t>
            </a:r>
            <a:r>
              <a:rPr lang="de-DE" sz="1400" i="1" dirty="0">
                <a:latin typeface="Book Antiqua" panose="02040602050305030304" pitchFamily="18" charset="0"/>
              </a:rPr>
              <a:t> </a:t>
            </a:r>
            <a:r>
              <a:rPr lang="de-DE" sz="1400" i="1" dirty="0" err="1">
                <a:latin typeface="Book Antiqua" panose="02040602050305030304" pitchFamily="18" charset="0"/>
              </a:rPr>
              <a:t>service</a:t>
            </a:r>
            <a:r>
              <a:rPr lang="de-DE" sz="1400" i="1" dirty="0">
                <a:latin typeface="Book Antiqua" panose="02040602050305030304" pitchFamily="18" charset="0"/>
              </a:rPr>
              <a:t>.</a:t>
            </a:r>
            <a:endParaRPr lang="de-DE" i="1" dirty="0">
              <a:latin typeface="Book Antiqua" panose="02040602050305030304" pitchFamily="18" charset="0"/>
            </a:endParaRPr>
          </a:p>
        </p:txBody>
      </p:sp>
    </p:spTree>
    <p:extLst>
      <p:ext uri="{BB962C8B-B14F-4D97-AF65-F5344CB8AC3E}">
        <p14:creationId xmlns:p14="http://schemas.microsoft.com/office/powerpoint/2010/main" val="297258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67417-FEC9-FE43-A60B-FAABE46BCD70}"/>
              </a:ext>
            </a:extLst>
          </p:cNvPr>
          <p:cNvSpPr>
            <a:spLocks noGrp="1"/>
          </p:cNvSpPr>
          <p:nvPr>
            <p:ph type="title"/>
          </p:nvPr>
        </p:nvSpPr>
        <p:spPr/>
        <p:txBody>
          <a:bodyPr/>
          <a:lstStyle/>
          <a:p>
            <a:r>
              <a:rPr lang="de-DE" dirty="0"/>
              <a:t>CLOUD COMPUTING</a:t>
            </a:r>
          </a:p>
        </p:txBody>
      </p:sp>
      <p:sp>
        <p:nvSpPr>
          <p:cNvPr id="7" name="Textplatzhalter 6">
            <a:extLst>
              <a:ext uri="{FF2B5EF4-FFF2-40B4-BE49-F238E27FC236}">
                <a16:creationId xmlns:a16="http://schemas.microsoft.com/office/drawing/2014/main" id="{CE040280-BD25-104A-B484-08B8A3F8AC02}"/>
              </a:ext>
            </a:extLst>
          </p:cNvPr>
          <p:cNvSpPr>
            <a:spLocks noGrp="1"/>
          </p:cNvSpPr>
          <p:nvPr>
            <p:ph type="body" sz="quarter" idx="32"/>
          </p:nvPr>
        </p:nvSpPr>
        <p:spPr/>
        <p:txBody>
          <a:bodyPr/>
          <a:lstStyle/>
          <a:p>
            <a:r>
              <a:rPr lang="de-DE" dirty="0"/>
              <a:t>Service Modelle (Wortlaut der NIST Definition)</a:t>
            </a:r>
          </a:p>
        </p:txBody>
      </p:sp>
      <p:sp>
        <p:nvSpPr>
          <p:cNvPr id="5" name="Inhaltsplatzhalter 4">
            <a:extLst>
              <a:ext uri="{FF2B5EF4-FFF2-40B4-BE49-F238E27FC236}">
                <a16:creationId xmlns:a16="http://schemas.microsoft.com/office/drawing/2014/main" id="{B056BCFF-B932-D34C-A077-F3A6A5F4FEBC}"/>
              </a:ext>
            </a:extLst>
          </p:cNvPr>
          <p:cNvSpPr>
            <a:spLocks noGrp="1"/>
          </p:cNvSpPr>
          <p:nvPr>
            <p:ph type="body" sz="quarter" idx="12"/>
          </p:nvPr>
        </p:nvSpPr>
        <p:spPr>
          <a:xfrm>
            <a:off x="431799" y="1511476"/>
            <a:ext cx="2899231" cy="4890274"/>
          </a:xfrm>
          <a:solidFill>
            <a:schemeClr val="bg1"/>
          </a:solidFill>
          <a:effectLst>
            <a:outerShdw blurRad="50800" dist="38100" dir="2700000" algn="tl" rotWithShape="0">
              <a:prstClr val="black">
                <a:alpha val="40000"/>
              </a:prstClr>
            </a:outerShdw>
          </a:effectLst>
        </p:spPr>
        <p:txBody>
          <a:bodyPr lIns="180000" tIns="180000" rIns="180000" bIns="180000"/>
          <a:lstStyle/>
          <a:p>
            <a:pPr marL="0" indent="0">
              <a:buNone/>
            </a:pPr>
            <a:r>
              <a:rPr lang="de-DE" sz="1600" b="1" dirty="0">
                <a:solidFill>
                  <a:schemeClr val="accent5"/>
                </a:solidFill>
              </a:rPr>
              <a:t>Software </a:t>
            </a:r>
            <a:r>
              <a:rPr lang="de-DE" sz="1600" b="1" dirty="0" err="1">
                <a:solidFill>
                  <a:schemeClr val="accent5"/>
                </a:solidFill>
              </a:rPr>
              <a:t>as</a:t>
            </a:r>
            <a:r>
              <a:rPr lang="de-DE" sz="1600" b="1" dirty="0">
                <a:solidFill>
                  <a:schemeClr val="accent5"/>
                </a:solidFill>
              </a:rPr>
              <a:t> a Service</a:t>
            </a:r>
          </a:p>
          <a:p>
            <a:pPr marL="0" indent="0">
              <a:buNone/>
            </a:pPr>
            <a:r>
              <a:rPr lang="de-DE" sz="1600" b="1" dirty="0">
                <a:solidFill>
                  <a:schemeClr val="accent5"/>
                </a:solidFill>
              </a:rPr>
              <a:t>(SaaS)</a:t>
            </a:r>
          </a:p>
          <a:p>
            <a:pPr marL="0" indent="0">
              <a:buNone/>
            </a:pPr>
            <a:r>
              <a:rPr lang="de-DE" sz="1400" i="1" dirty="0">
                <a:solidFill>
                  <a:schemeClr val="bg1">
                    <a:lumMod val="65000"/>
                  </a:schemeClr>
                </a:solidFill>
                <a:latin typeface="Book Antiqua" panose="02040602050305030304" pitchFamily="18" charset="0"/>
              </a:rPr>
              <a:t>The </a:t>
            </a:r>
            <a:r>
              <a:rPr lang="de-DE" sz="1400" i="1" dirty="0" err="1">
                <a:solidFill>
                  <a:schemeClr val="bg1">
                    <a:lumMod val="65000"/>
                  </a:schemeClr>
                </a:solidFill>
                <a:latin typeface="Book Antiqua" panose="02040602050305030304" pitchFamily="18" charset="0"/>
              </a:rPr>
              <a:t>capability</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provided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to</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consumer</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to</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use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provider’s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applications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running</a:t>
            </a:r>
            <a:r>
              <a:rPr lang="de-DE" sz="1400" i="1" dirty="0">
                <a:solidFill>
                  <a:schemeClr val="bg1">
                    <a:lumMod val="65000"/>
                  </a:schemeClr>
                </a:solidFill>
                <a:latin typeface="Book Antiqua" panose="02040602050305030304" pitchFamily="18" charset="0"/>
              </a:rPr>
              <a:t> on a </a:t>
            </a:r>
            <a:r>
              <a:rPr lang="de-DE" sz="1400" i="1" dirty="0" err="1">
                <a:solidFill>
                  <a:schemeClr val="bg1">
                    <a:lumMod val="65000"/>
                  </a:schemeClr>
                </a:solidFill>
                <a:latin typeface="Book Antiqua" panose="02040602050305030304" pitchFamily="18" charset="0"/>
              </a:rPr>
              <a:t>cloud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infrastructure</a:t>
            </a:r>
            <a:r>
              <a:rPr lang="de-DE" sz="1400" i="1" dirty="0">
                <a:solidFill>
                  <a:schemeClr val="bg1">
                    <a:lumMod val="65000"/>
                  </a:schemeClr>
                </a:solidFill>
                <a:latin typeface="Book Antiqua" panose="02040602050305030304" pitchFamily="18" charset="0"/>
              </a:rPr>
              <a:t>. The </a:t>
            </a:r>
            <a:r>
              <a:rPr lang="de-DE" sz="1400" i="1" dirty="0" err="1">
                <a:solidFill>
                  <a:schemeClr val="bg1">
                    <a:lumMod val="65000"/>
                  </a:schemeClr>
                </a:solidFill>
                <a:latin typeface="Book Antiqua" panose="02040602050305030304" pitchFamily="18" charset="0"/>
              </a:rPr>
              <a:t>applications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are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accessible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from</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various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client</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devices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through</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either</a:t>
            </a:r>
            <a:r>
              <a:rPr lang="de-DE" sz="1400" i="1" dirty="0">
                <a:solidFill>
                  <a:schemeClr val="bg1">
                    <a:lumMod val="65000"/>
                  </a:schemeClr>
                </a:solidFill>
                <a:latin typeface="Book Antiqua" panose="02040602050305030304" pitchFamily="18" charset="0"/>
              </a:rPr>
              <a:t> a </a:t>
            </a:r>
            <a:r>
              <a:rPr lang="de-DE" sz="1400" i="1" dirty="0" err="1">
                <a:solidFill>
                  <a:schemeClr val="bg1">
                    <a:lumMod val="65000"/>
                  </a:schemeClr>
                </a:solidFill>
                <a:latin typeface="Book Antiqua" panose="02040602050305030304" pitchFamily="18" charset="0"/>
              </a:rPr>
              <a:t>thin</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client</a:t>
            </a:r>
            <a:r>
              <a:rPr lang="de-DE" sz="1400" i="1" dirty="0">
                <a:solidFill>
                  <a:schemeClr val="bg1">
                    <a:lumMod val="65000"/>
                  </a:schemeClr>
                </a:solidFill>
                <a:latin typeface="Book Antiqua" panose="02040602050305030304" pitchFamily="18" charset="0"/>
              </a:rPr>
              <a:t> interface, such </a:t>
            </a:r>
            <a:r>
              <a:rPr lang="de-DE" sz="1400" i="1" dirty="0" err="1">
                <a:solidFill>
                  <a:schemeClr val="bg1">
                    <a:lumMod val="65000"/>
                  </a:schemeClr>
                </a:solidFill>
                <a:latin typeface="Book Antiqua" panose="02040602050305030304" pitchFamily="18" charset="0"/>
              </a:rPr>
              <a:t>as</a:t>
            </a:r>
            <a:r>
              <a:rPr lang="de-DE" sz="1400" i="1" dirty="0">
                <a:solidFill>
                  <a:schemeClr val="bg1">
                    <a:lumMod val="65000"/>
                  </a:schemeClr>
                </a:solidFill>
                <a:latin typeface="Book Antiqua" panose="02040602050305030304" pitchFamily="18" charset="0"/>
              </a:rPr>
              <a:t> a web </a:t>
            </a:r>
            <a:r>
              <a:rPr lang="de-DE" sz="1400" i="1" dirty="0" err="1">
                <a:solidFill>
                  <a:schemeClr val="bg1">
                    <a:lumMod val="65000"/>
                  </a:schemeClr>
                </a:solidFill>
                <a:latin typeface="Book Antiqua" panose="02040602050305030304" pitchFamily="18" charset="0"/>
              </a:rPr>
              <a:t>browser</a:t>
            </a:r>
            <a:r>
              <a:rPr lang="de-DE" sz="1400" i="1" dirty="0">
                <a:solidFill>
                  <a:schemeClr val="bg1">
                    <a:lumMod val="65000"/>
                  </a:schemeClr>
                </a:solidFill>
                <a:latin typeface="Book Antiqua" panose="02040602050305030304" pitchFamily="18" charset="0"/>
              </a:rPr>
              <a:t> (e.g., web-</a:t>
            </a:r>
            <a:r>
              <a:rPr lang="de-DE" sz="1400" i="1" dirty="0" err="1">
                <a:solidFill>
                  <a:schemeClr val="bg1">
                    <a:lumMod val="65000"/>
                  </a:schemeClr>
                </a:solidFill>
                <a:latin typeface="Book Antiqua" panose="02040602050305030304" pitchFamily="18" charset="0"/>
              </a:rPr>
              <a:t>based</a:t>
            </a:r>
            <a:r>
              <a:rPr lang="de-DE" sz="1400" i="1" dirty="0">
                <a:solidFill>
                  <a:schemeClr val="bg1">
                    <a:lumMod val="65000"/>
                  </a:schemeClr>
                </a:solidFill>
                <a:latin typeface="Book Antiqua" panose="02040602050305030304" pitchFamily="18" charset="0"/>
              </a:rPr>
              <a:t> email), </a:t>
            </a:r>
            <a:r>
              <a:rPr lang="de-DE" sz="1400" i="1" dirty="0" err="1">
                <a:solidFill>
                  <a:schemeClr val="bg1">
                    <a:lumMod val="65000"/>
                  </a:schemeClr>
                </a:solidFill>
                <a:latin typeface="Book Antiqua" panose="02040602050305030304" pitchFamily="18" charset="0"/>
              </a:rPr>
              <a:t>or</a:t>
            </a:r>
            <a:r>
              <a:rPr lang="de-DE" sz="1400" i="1" dirty="0">
                <a:solidFill>
                  <a:schemeClr val="bg1">
                    <a:lumMod val="65000"/>
                  </a:schemeClr>
                </a:solidFill>
                <a:latin typeface="Book Antiqua" panose="02040602050305030304" pitchFamily="18" charset="0"/>
              </a:rPr>
              <a:t> a </a:t>
            </a:r>
            <a:r>
              <a:rPr lang="de-DE" sz="1400" i="1" dirty="0" err="1">
                <a:solidFill>
                  <a:schemeClr val="bg1">
                    <a:lumMod val="65000"/>
                  </a:schemeClr>
                </a:solidFill>
                <a:latin typeface="Book Antiqua" panose="02040602050305030304" pitchFamily="18" charset="0"/>
              </a:rPr>
              <a:t>program</a:t>
            </a:r>
            <a:r>
              <a:rPr lang="de-DE" sz="1400" i="1" dirty="0">
                <a:solidFill>
                  <a:schemeClr val="bg1">
                    <a:lumMod val="65000"/>
                  </a:schemeClr>
                </a:solidFill>
                <a:latin typeface="Book Antiqua" panose="02040602050305030304" pitchFamily="18" charset="0"/>
              </a:rPr>
              <a:t> interface.</a:t>
            </a:r>
          </a:p>
          <a:p>
            <a:pPr marL="0" indent="0">
              <a:buNone/>
            </a:pPr>
            <a:r>
              <a:rPr lang="de-DE" sz="1400" i="1" dirty="0">
                <a:solidFill>
                  <a:schemeClr val="bg1">
                    <a:lumMod val="65000"/>
                  </a:schemeClr>
                </a:solidFill>
                <a:latin typeface="Book Antiqua" panose="02040602050305030304" pitchFamily="18" charset="0"/>
              </a:rPr>
              <a:t>The </a:t>
            </a:r>
            <a:r>
              <a:rPr lang="de-DE" sz="1400" i="1" dirty="0" err="1">
                <a:solidFill>
                  <a:schemeClr val="bg1">
                    <a:lumMod val="65000"/>
                  </a:schemeClr>
                </a:solidFill>
                <a:latin typeface="Book Antiqua" panose="02040602050305030304" pitchFamily="18" charset="0"/>
              </a:rPr>
              <a:t>consumer</a:t>
            </a:r>
            <a:r>
              <a:rPr lang="de-DE" sz="1400" i="1" dirty="0">
                <a:solidFill>
                  <a:schemeClr val="bg1">
                    <a:lumMod val="65000"/>
                  </a:schemeClr>
                </a:solidFill>
                <a:latin typeface="Book Antiqua" panose="02040602050305030304" pitchFamily="18" charset="0"/>
              </a:rPr>
              <a:t> </a:t>
            </a:r>
            <a:r>
              <a:rPr lang="de-DE" sz="1400" i="1" dirty="0" err="1">
                <a:solidFill>
                  <a:srgbClr val="C00000"/>
                </a:solidFill>
                <a:latin typeface="Book Antiqua" panose="02040602050305030304" pitchFamily="18" charset="0"/>
              </a:rPr>
              <a:t>does</a:t>
            </a:r>
            <a:r>
              <a:rPr lang="de-DE" sz="1400" i="1" dirty="0">
                <a:solidFill>
                  <a:srgbClr val="C00000"/>
                </a:solidFill>
                <a:latin typeface="Book Antiqua" panose="02040602050305030304" pitchFamily="18" charset="0"/>
              </a:rPr>
              <a:t> not manage </a:t>
            </a:r>
            <a:r>
              <a:rPr lang="de-DE" sz="1400" i="1" dirty="0" err="1">
                <a:solidFill>
                  <a:srgbClr val="C00000"/>
                </a:solidFill>
                <a:latin typeface="Book Antiqua" panose="02040602050305030304" pitchFamily="18" charset="0"/>
              </a:rPr>
              <a:t>or</a:t>
            </a:r>
            <a:r>
              <a:rPr lang="de-DE" sz="1400" i="1" dirty="0">
                <a:solidFill>
                  <a:srgbClr val="C00000"/>
                </a:solidFill>
                <a:latin typeface="Book Antiqua" panose="02040602050305030304" pitchFamily="18" charset="0"/>
              </a:rPr>
              <a:t> </a:t>
            </a:r>
            <a:r>
              <a:rPr lang="de-DE" sz="1400" i="1" dirty="0" err="1">
                <a:solidFill>
                  <a:srgbClr val="C00000"/>
                </a:solidFill>
                <a:latin typeface="Book Antiqua" panose="02040602050305030304" pitchFamily="18" charset="0"/>
              </a:rPr>
              <a:t>control</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underlying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cloud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infrastructure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including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network</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servers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operating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systems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storage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or</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even</a:t>
            </a:r>
            <a:r>
              <a:rPr lang="de-DE" sz="1400" i="1" dirty="0">
                <a:solidFill>
                  <a:schemeClr val="bg1">
                    <a:lumMod val="65000"/>
                  </a:schemeClr>
                </a:solidFill>
                <a:latin typeface="Book Antiqua" panose="02040602050305030304" pitchFamily="18" charset="0"/>
              </a:rPr>
              <a:t> individual </a:t>
            </a:r>
            <a:r>
              <a:rPr lang="de-DE" sz="1400" i="1" dirty="0" err="1">
                <a:solidFill>
                  <a:schemeClr val="bg1">
                    <a:lumMod val="65000"/>
                  </a:schemeClr>
                </a:solidFill>
                <a:latin typeface="Book Antiqua" panose="02040602050305030304" pitchFamily="18" charset="0"/>
              </a:rPr>
              <a:t>application</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capabilities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with</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possible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exception</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of</a:t>
            </a:r>
            <a:r>
              <a:rPr lang="de-DE" sz="1400" i="1" dirty="0">
                <a:solidFill>
                  <a:schemeClr val="bg1">
                    <a:lumMod val="65000"/>
                  </a:schemeClr>
                </a:solidFill>
                <a:latin typeface="Book Antiqua" panose="02040602050305030304" pitchFamily="18" charset="0"/>
              </a:rPr>
              <a:t> limited </a:t>
            </a:r>
            <a:r>
              <a:rPr lang="de-DE" sz="1400" b="1" i="1" dirty="0">
                <a:solidFill>
                  <a:schemeClr val="accent5"/>
                </a:solidFill>
                <a:latin typeface="Book Antiqua" panose="02040602050305030304" pitchFamily="18" charset="0"/>
              </a:rPr>
              <a:t>user-</a:t>
            </a:r>
            <a:r>
              <a:rPr lang="de-DE" sz="1400" b="1" i="1" dirty="0" err="1">
                <a:solidFill>
                  <a:schemeClr val="accent5"/>
                </a:solidFill>
                <a:latin typeface="Book Antiqua" panose="02040602050305030304" pitchFamily="18" charset="0"/>
              </a:rPr>
              <a:t>specific</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application</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configuration</a:t>
            </a:r>
            <a:r>
              <a:rPr lang="de-DE" sz="1400" b="1" i="1" dirty="0">
                <a:solidFill>
                  <a:schemeClr val="accent5"/>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settings</a:t>
            </a:r>
            <a:endParaRPr lang="de-DE" sz="1400" i="1" dirty="0">
              <a:solidFill>
                <a:schemeClr val="bg1">
                  <a:lumMod val="65000"/>
                </a:schemeClr>
              </a:solidFill>
              <a:latin typeface="Book Antiqua" panose="02040602050305030304" pitchFamily="18" charset="0"/>
            </a:endParaRPr>
          </a:p>
        </p:txBody>
      </p:sp>
      <p:sp>
        <p:nvSpPr>
          <p:cNvPr id="3" name="Foliennummernplatzhalter 2">
            <a:extLst>
              <a:ext uri="{FF2B5EF4-FFF2-40B4-BE49-F238E27FC236}">
                <a16:creationId xmlns:a16="http://schemas.microsoft.com/office/drawing/2014/main" id="{DC43308B-E170-2545-8E99-88CA394D8197}"/>
              </a:ext>
            </a:extLst>
          </p:cNvPr>
          <p:cNvSpPr>
            <a:spLocks noGrp="1"/>
          </p:cNvSpPr>
          <p:nvPr>
            <p:ph type="sldNum" sz="quarter" idx="15"/>
          </p:nvPr>
        </p:nvSpPr>
        <p:spPr/>
        <p:txBody>
          <a:bodyPr/>
          <a:lstStyle/>
          <a:p>
            <a:pPr rtl="0"/>
            <a:fld id="{19B51A1E-902D-48AF-9020-955120F399B6}" type="slidenum">
              <a:rPr lang="de-DE" noProof="0" smtClean="0"/>
              <a:pPr rtl="0"/>
              <a:t>13</a:t>
            </a:fld>
            <a:endParaRPr lang="de-DE" noProof="0"/>
          </a:p>
        </p:txBody>
      </p:sp>
      <p:sp>
        <p:nvSpPr>
          <p:cNvPr id="6" name="Inhaltsplatzhalter 4">
            <a:extLst>
              <a:ext uri="{FF2B5EF4-FFF2-40B4-BE49-F238E27FC236}">
                <a16:creationId xmlns:a16="http://schemas.microsoft.com/office/drawing/2014/main" id="{4DD2CF15-0FF0-CA42-BE06-7C129216021A}"/>
              </a:ext>
            </a:extLst>
          </p:cNvPr>
          <p:cNvSpPr txBox="1">
            <a:spLocks/>
          </p:cNvSpPr>
          <p:nvPr/>
        </p:nvSpPr>
        <p:spPr>
          <a:xfrm>
            <a:off x="3581184" y="1511476"/>
            <a:ext cx="2899231" cy="4890274"/>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err="1">
                <a:solidFill>
                  <a:schemeClr val="accent5"/>
                </a:solidFill>
              </a:rPr>
              <a:t>Platform</a:t>
            </a:r>
            <a:r>
              <a:rPr lang="de-DE" sz="1600" b="1" dirty="0">
                <a:solidFill>
                  <a:schemeClr val="accent5"/>
                </a:solidFill>
              </a:rPr>
              <a:t> </a:t>
            </a:r>
            <a:r>
              <a:rPr lang="de-DE" sz="1600" b="1" dirty="0" err="1">
                <a:solidFill>
                  <a:schemeClr val="accent5"/>
                </a:solidFill>
              </a:rPr>
              <a:t>as</a:t>
            </a:r>
            <a:r>
              <a:rPr lang="de-DE" sz="1600" b="1" dirty="0">
                <a:solidFill>
                  <a:schemeClr val="accent5"/>
                </a:solidFill>
              </a:rPr>
              <a:t> a Service</a:t>
            </a:r>
          </a:p>
          <a:p>
            <a:pPr marL="0" indent="0">
              <a:buNone/>
            </a:pPr>
            <a:r>
              <a:rPr lang="de-DE" sz="1600" b="1" dirty="0">
                <a:solidFill>
                  <a:schemeClr val="accent5"/>
                </a:solidFill>
              </a:rPr>
              <a:t>(</a:t>
            </a:r>
            <a:r>
              <a:rPr lang="de-DE" sz="1600" b="1" dirty="0" err="1">
                <a:solidFill>
                  <a:schemeClr val="accent5"/>
                </a:solidFill>
              </a:rPr>
              <a:t>PaaS</a:t>
            </a:r>
            <a:r>
              <a:rPr lang="de-DE" sz="1600" b="1" dirty="0">
                <a:solidFill>
                  <a:schemeClr val="accent5"/>
                </a:solidFill>
              </a:rPr>
              <a:t>)</a:t>
            </a:r>
          </a:p>
          <a:p>
            <a:pPr marL="0" indent="0">
              <a:buNone/>
            </a:pPr>
            <a:r>
              <a:rPr lang="de-DE" sz="1400" i="1" dirty="0">
                <a:solidFill>
                  <a:schemeClr val="bg1">
                    <a:lumMod val="65000"/>
                  </a:schemeClr>
                </a:solidFill>
                <a:latin typeface="Book Antiqua" panose="02040602050305030304" pitchFamily="18" charset="0"/>
              </a:rPr>
              <a:t>The </a:t>
            </a:r>
            <a:r>
              <a:rPr lang="de-DE" sz="1400" i="1" dirty="0" err="1">
                <a:solidFill>
                  <a:schemeClr val="bg1">
                    <a:lumMod val="65000"/>
                  </a:schemeClr>
                </a:solidFill>
                <a:latin typeface="Book Antiqua" panose="02040602050305030304" pitchFamily="18" charset="0"/>
              </a:rPr>
              <a:t>capability</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provided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to</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consumer</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to</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deploy</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onto</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cloud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infrastructure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consumer-created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or</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acquired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applications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created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using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programming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languages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libraries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services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and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tools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supported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by</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provider</a:t>
            </a:r>
            <a:r>
              <a:rPr lang="de-DE" sz="1400" i="1" dirty="0">
                <a:solidFill>
                  <a:schemeClr val="bg1">
                    <a:lumMod val="65000"/>
                  </a:schemeClr>
                </a:solidFill>
                <a:latin typeface="Book Antiqua" panose="02040602050305030304" pitchFamily="18" charset="0"/>
              </a:rPr>
              <a:t>.</a:t>
            </a:r>
          </a:p>
          <a:p>
            <a:pPr marL="0" indent="0">
              <a:buNone/>
            </a:pPr>
            <a:endParaRPr lang="de-DE" sz="1400" i="1" dirty="0">
              <a:solidFill>
                <a:schemeClr val="bg1">
                  <a:lumMod val="65000"/>
                </a:schemeClr>
              </a:solidFill>
              <a:latin typeface="Book Antiqua" panose="02040602050305030304" pitchFamily="18" charset="0"/>
            </a:endParaRPr>
          </a:p>
          <a:p>
            <a:pPr marL="0" indent="0">
              <a:buNone/>
            </a:pPr>
            <a:r>
              <a:rPr lang="de-DE" sz="1400" i="1" dirty="0">
                <a:solidFill>
                  <a:schemeClr val="bg1">
                    <a:lumMod val="65000"/>
                  </a:schemeClr>
                </a:solidFill>
                <a:latin typeface="Book Antiqua" panose="02040602050305030304" pitchFamily="18" charset="0"/>
              </a:rPr>
              <a:t>The </a:t>
            </a:r>
            <a:r>
              <a:rPr lang="de-DE" sz="1400" i="1" dirty="0" err="1">
                <a:solidFill>
                  <a:schemeClr val="bg1">
                    <a:lumMod val="65000"/>
                  </a:schemeClr>
                </a:solidFill>
                <a:latin typeface="Book Antiqua" panose="02040602050305030304" pitchFamily="18" charset="0"/>
              </a:rPr>
              <a:t>consumer</a:t>
            </a:r>
            <a:r>
              <a:rPr lang="de-DE" sz="1400" i="1" dirty="0">
                <a:solidFill>
                  <a:schemeClr val="bg1">
                    <a:lumMod val="65000"/>
                  </a:schemeClr>
                </a:solidFill>
                <a:latin typeface="Book Antiqua" panose="02040602050305030304" pitchFamily="18" charset="0"/>
              </a:rPr>
              <a:t> </a:t>
            </a:r>
            <a:r>
              <a:rPr lang="de-DE" sz="1400" i="1" dirty="0" err="1">
                <a:solidFill>
                  <a:srgbClr val="C00000"/>
                </a:solidFill>
                <a:latin typeface="Book Antiqua" panose="02040602050305030304" pitchFamily="18" charset="0"/>
              </a:rPr>
              <a:t>does</a:t>
            </a:r>
            <a:r>
              <a:rPr lang="de-DE" sz="1400" i="1" dirty="0">
                <a:solidFill>
                  <a:srgbClr val="C00000"/>
                </a:solidFill>
                <a:latin typeface="Book Antiqua" panose="02040602050305030304" pitchFamily="18" charset="0"/>
              </a:rPr>
              <a:t> not manage </a:t>
            </a:r>
            <a:r>
              <a:rPr lang="de-DE" sz="1400" i="1" dirty="0" err="1">
                <a:solidFill>
                  <a:srgbClr val="C00000"/>
                </a:solidFill>
                <a:latin typeface="Book Antiqua" panose="02040602050305030304" pitchFamily="18" charset="0"/>
              </a:rPr>
              <a:t>or</a:t>
            </a:r>
            <a:r>
              <a:rPr lang="de-DE" sz="1400" i="1" dirty="0">
                <a:solidFill>
                  <a:srgbClr val="C00000"/>
                </a:solidFill>
                <a:latin typeface="Book Antiqua" panose="02040602050305030304" pitchFamily="18" charset="0"/>
              </a:rPr>
              <a:t> </a:t>
            </a:r>
            <a:r>
              <a:rPr lang="de-DE" sz="1400" i="1" dirty="0" err="1">
                <a:solidFill>
                  <a:srgbClr val="C00000"/>
                </a:solidFill>
                <a:latin typeface="Book Antiqua" panose="02040602050305030304" pitchFamily="18" charset="0"/>
              </a:rPr>
              <a:t>control</a:t>
            </a:r>
            <a:r>
              <a:rPr lang="de-DE" sz="1400" i="1" dirty="0">
                <a:solidFill>
                  <a:srgbClr val="C00000"/>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underlying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cloud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infrastructure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including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network</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servers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operating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systems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or</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storage</a:t>
            </a:r>
            <a:r>
              <a:rPr lang="de-DE" sz="1400" i="1" dirty="0">
                <a:solidFill>
                  <a:schemeClr val="bg1">
                    <a:lumMod val="65000"/>
                  </a:schemeClr>
                </a:solidFill>
                <a:latin typeface="Book Antiqua" panose="02040602050305030304" pitchFamily="18" charset="0"/>
              </a:rPr>
              <a:t>, but </a:t>
            </a:r>
            <a:r>
              <a:rPr lang="de-DE" sz="1400" i="1" dirty="0" err="1">
                <a:solidFill>
                  <a:schemeClr val="bg1">
                    <a:lumMod val="65000"/>
                  </a:schemeClr>
                </a:solidFill>
                <a:latin typeface="Book Antiqua" panose="02040602050305030304" pitchFamily="18" charset="0"/>
              </a:rPr>
              <a:t>has</a:t>
            </a:r>
            <a:r>
              <a:rPr lang="de-DE" sz="1400" i="1" dirty="0">
                <a:solidFill>
                  <a:schemeClr val="bg1">
                    <a:lumMod val="65000"/>
                  </a:schemeClr>
                </a:solidFill>
                <a:latin typeface="Book Antiqua" panose="02040602050305030304" pitchFamily="18" charset="0"/>
              </a:rPr>
              <a:t> </a:t>
            </a:r>
            <a:r>
              <a:rPr lang="de-DE" sz="1400" b="1" i="1" dirty="0" err="1">
                <a:solidFill>
                  <a:schemeClr val="accent5"/>
                </a:solidFill>
                <a:latin typeface="Book Antiqua" panose="02040602050305030304" pitchFamily="18" charset="0"/>
              </a:rPr>
              <a:t>control</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over</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the</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deployed</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applications</a:t>
            </a:r>
            <a:r>
              <a:rPr lang="de-DE" sz="1400" b="1" i="1" dirty="0">
                <a:solidFill>
                  <a:schemeClr val="accent5"/>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and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possibly</a:t>
            </a:r>
            <a:r>
              <a:rPr lang="de-DE" sz="1400" i="1" dirty="0">
                <a:solidFill>
                  <a:schemeClr val="bg1">
                    <a:lumMod val="65000"/>
                  </a:schemeClr>
                </a:solidFill>
                <a:latin typeface="Book Antiqua" panose="02040602050305030304" pitchFamily="18" charset="0"/>
              </a:rPr>
              <a:t> </a:t>
            </a:r>
            <a:r>
              <a:rPr lang="de-DE" sz="1400" b="1" i="1" dirty="0" err="1">
                <a:solidFill>
                  <a:schemeClr val="accent5"/>
                </a:solidFill>
                <a:latin typeface="Book Antiqua" panose="02040602050305030304" pitchFamily="18" charset="0"/>
              </a:rPr>
              <a:t>configuration</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settings</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for</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the</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application</a:t>
            </a:r>
            <a:r>
              <a:rPr lang="de-DE" sz="1400" i="1" dirty="0">
                <a:solidFill>
                  <a:schemeClr val="bg1">
                    <a:lumMod val="65000"/>
                  </a:schemeClr>
                </a:solidFill>
                <a:latin typeface="Book Antiqua" panose="02040602050305030304" pitchFamily="18" charset="0"/>
              </a:rPr>
              <a:t>-hosting </a:t>
            </a:r>
            <a:r>
              <a:rPr lang="de-DE" sz="1400" i="1" dirty="0" err="1">
                <a:solidFill>
                  <a:schemeClr val="bg1">
                    <a:lumMod val="65000"/>
                  </a:schemeClr>
                </a:solidFill>
                <a:latin typeface="Book Antiqua" panose="02040602050305030304" pitchFamily="18" charset="0"/>
              </a:rPr>
              <a:t>environment</a:t>
            </a:r>
            <a:r>
              <a:rPr lang="de-DE" sz="1400" i="1" dirty="0">
                <a:solidFill>
                  <a:schemeClr val="bg1">
                    <a:lumMod val="65000"/>
                  </a:schemeClr>
                </a:solidFill>
                <a:latin typeface="Book Antiqua" panose="02040602050305030304" pitchFamily="18" charset="0"/>
              </a:rPr>
              <a:t>.</a:t>
            </a:r>
          </a:p>
        </p:txBody>
      </p:sp>
      <p:sp>
        <p:nvSpPr>
          <p:cNvPr id="8" name="Inhaltsplatzhalter 4">
            <a:extLst>
              <a:ext uri="{FF2B5EF4-FFF2-40B4-BE49-F238E27FC236}">
                <a16:creationId xmlns:a16="http://schemas.microsoft.com/office/drawing/2014/main" id="{15773A2F-E1DF-2243-B7E0-79C189A34104}"/>
              </a:ext>
            </a:extLst>
          </p:cNvPr>
          <p:cNvSpPr txBox="1">
            <a:spLocks/>
          </p:cNvSpPr>
          <p:nvPr/>
        </p:nvSpPr>
        <p:spPr>
          <a:xfrm>
            <a:off x="6730569" y="1511476"/>
            <a:ext cx="2899231" cy="4890274"/>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chemeClr val="accent5"/>
                </a:solidFill>
              </a:rPr>
              <a:t>Infrastructure </a:t>
            </a:r>
            <a:r>
              <a:rPr lang="de-DE" sz="1600" b="1" dirty="0" err="1">
                <a:solidFill>
                  <a:schemeClr val="accent5"/>
                </a:solidFill>
              </a:rPr>
              <a:t>as</a:t>
            </a:r>
            <a:r>
              <a:rPr lang="de-DE" sz="1600" b="1" dirty="0">
                <a:solidFill>
                  <a:schemeClr val="accent5"/>
                </a:solidFill>
              </a:rPr>
              <a:t> a Service</a:t>
            </a:r>
          </a:p>
          <a:p>
            <a:pPr marL="0" indent="0">
              <a:buNone/>
            </a:pPr>
            <a:r>
              <a:rPr lang="de-DE" sz="1600" b="1" dirty="0">
                <a:solidFill>
                  <a:schemeClr val="accent5"/>
                </a:solidFill>
              </a:rPr>
              <a:t>(</a:t>
            </a:r>
            <a:r>
              <a:rPr lang="de-DE" sz="1600" b="1" dirty="0" err="1">
                <a:solidFill>
                  <a:schemeClr val="accent5"/>
                </a:solidFill>
              </a:rPr>
              <a:t>IaaS</a:t>
            </a:r>
            <a:r>
              <a:rPr lang="de-DE" sz="1600" b="1" dirty="0">
                <a:solidFill>
                  <a:schemeClr val="accent5"/>
                </a:solidFill>
              </a:rPr>
              <a:t>)</a:t>
            </a:r>
          </a:p>
          <a:p>
            <a:pPr marL="0" indent="0">
              <a:buNone/>
            </a:pPr>
            <a:r>
              <a:rPr lang="de-DE" sz="1400" i="1" dirty="0">
                <a:solidFill>
                  <a:schemeClr val="bg1">
                    <a:lumMod val="65000"/>
                  </a:schemeClr>
                </a:solidFill>
                <a:latin typeface="Book Antiqua" panose="02040602050305030304" pitchFamily="18" charset="0"/>
              </a:rPr>
              <a:t>The </a:t>
            </a:r>
            <a:r>
              <a:rPr lang="de-DE" sz="1400" i="1" dirty="0" err="1">
                <a:solidFill>
                  <a:schemeClr val="bg1">
                    <a:lumMod val="65000"/>
                  </a:schemeClr>
                </a:solidFill>
                <a:latin typeface="Book Antiqua" panose="02040602050305030304" pitchFamily="18" charset="0"/>
              </a:rPr>
              <a:t>capability</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provided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to</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consumer</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to</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provision</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processing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storage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networks</a:t>
            </a:r>
            <a:r>
              <a:rPr lang="de-DE" sz="1400" i="1" dirty="0">
                <a:solidFill>
                  <a:schemeClr val="bg1">
                    <a:lumMod val="65000"/>
                  </a:schemeClr>
                </a:solidFill>
                <a:latin typeface="Book Antiqua" panose="02040602050305030304" pitchFamily="18" charset="0"/>
              </a:rPr>
              <a:t>, and </a:t>
            </a:r>
            <a:r>
              <a:rPr lang="de-DE" sz="1400" i="1" dirty="0" err="1">
                <a:solidFill>
                  <a:schemeClr val="bg1">
                    <a:lumMod val="65000"/>
                  </a:schemeClr>
                </a:solidFill>
                <a:latin typeface="Book Antiqua" panose="02040602050305030304" pitchFamily="18" charset="0"/>
              </a:rPr>
              <a:t>other</a:t>
            </a:r>
            <a:r>
              <a:rPr lang="de-DE" sz="1400" i="1" dirty="0">
                <a:solidFill>
                  <a:schemeClr val="bg1">
                    <a:lumMod val="65000"/>
                  </a:schemeClr>
                </a:solidFill>
                <a:latin typeface="Book Antiqua" panose="02040602050305030304" pitchFamily="18" charset="0"/>
              </a:rPr>
              <a:t> fundamental </a:t>
            </a:r>
            <a:r>
              <a:rPr lang="de-DE" sz="1400" i="1" dirty="0" err="1">
                <a:solidFill>
                  <a:schemeClr val="bg1">
                    <a:lumMod val="65000"/>
                  </a:schemeClr>
                </a:solidFill>
                <a:latin typeface="Book Antiqua" panose="02040602050305030304" pitchFamily="18" charset="0"/>
              </a:rPr>
              <a:t>computing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resources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where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consumer</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is</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able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to</a:t>
            </a:r>
            <a:r>
              <a:rPr lang="de-DE" sz="1400" i="1" dirty="0">
                <a:solidFill>
                  <a:schemeClr val="bg1">
                    <a:lumMod val="65000"/>
                  </a:schemeClr>
                </a:solidFill>
                <a:latin typeface="Book Antiqua" panose="02040602050305030304" pitchFamily="18" charset="0"/>
              </a:rPr>
              <a:t> deploy and </a:t>
            </a:r>
            <a:r>
              <a:rPr lang="de-DE" sz="1400" i="1" dirty="0" err="1">
                <a:solidFill>
                  <a:schemeClr val="bg1">
                    <a:lumMod val="65000"/>
                  </a:schemeClr>
                </a:solidFill>
                <a:latin typeface="Book Antiqua" panose="02040602050305030304" pitchFamily="18" charset="0"/>
              </a:rPr>
              <a:t>run</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arbitrary</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software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which</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can</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include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operating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systems</a:t>
            </a:r>
            <a:r>
              <a:rPr lang="de-DE" sz="1400" i="1" dirty="0">
                <a:solidFill>
                  <a:schemeClr val="bg1">
                    <a:lumMod val="65000"/>
                  </a:schemeClr>
                </a:solidFill>
                <a:latin typeface="Book Antiqua" panose="02040602050305030304" pitchFamily="18" charset="0"/>
              </a:rPr>
              <a:t> and </a:t>
            </a:r>
            <a:r>
              <a:rPr lang="de-DE" sz="1400" i="1" dirty="0" err="1">
                <a:solidFill>
                  <a:schemeClr val="bg1">
                    <a:lumMod val="65000"/>
                  </a:schemeClr>
                </a:solidFill>
                <a:latin typeface="Book Antiqua" panose="02040602050305030304" pitchFamily="18" charset="0"/>
              </a:rPr>
              <a:t>applications</a:t>
            </a:r>
            <a:r>
              <a:rPr lang="de-DE" sz="1400" i="1" dirty="0">
                <a:solidFill>
                  <a:schemeClr val="bg1">
                    <a:lumMod val="65000"/>
                  </a:schemeClr>
                </a:solidFill>
                <a:latin typeface="Book Antiqua" panose="02040602050305030304" pitchFamily="18" charset="0"/>
              </a:rPr>
              <a:t>. </a:t>
            </a:r>
          </a:p>
          <a:p>
            <a:pPr marL="0" indent="0">
              <a:buNone/>
            </a:pPr>
            <a:r>
              <a:rPr lang="de-DE" sz="1400" i="1" dirty="0">
                <a:solidFill>
                  <a:schemeClr val="bg1">
                    <a:lumMod val="65000"/>
                  </a:schemeClr>
                </a:solidFill>
                <a:latin typeface="Book Antiqua" panose="02040602050305030304" pitchFamily="18" charset="0"/>
              </a:rPr>
              <a:t>The </a:t>
            </a:r>
            <a:r>
              <a:rPr lang="de-DE" sz="1400" i="1" dirty="0" err="1">
                <a:solidFill>
                  <a:schemeClr val="bg1">
                    <a:lumMod val="65000"/>
                  </a:schemeClr>
                </a:solidFill>
                <a:latin typeface="Book Antiqua" panose="02040602050305030304" pitchFamily="18" charset="0"/>
              </a:rPr>
              <a:t>consumer</a:t>
            </a:r>
            <a:r>
              <a:rPr lang="de-DE" sz="1400" i="1" dirty="0">
                <a:solidFill>
                  <a:schemeClr val="bg1">
                    <a:lumMod val="65000"/>
                  </a:schemeClr>
                </a:solidFill>
                <a:latin typeface="Book Antiqua" panose="02040602050305030304" pitchFamily="18" charset="0"/>
              </a:rPr>
              <a:t> </a:t>
            </a:r>
            <a:r>
              <a:rPr lang="de-DE" sz="1400" i="1" dirty="0" err="1">
                <a:solidFill>
                  <a:srgbClr val="C00000"/>
                </a:solidFill>
                <a:latin typeface="Book Antiqua" panose="02040602050305030304" pitchFamily="18" charset="0"/>
              </a:rPr>
              <a:t>does</a:t>
            </a:r>
            <a:r>
              <a:rPr lang="de-DE" sz="1400" i="1" dirty="0">
                <a:solidFill>
                  <a:srgbClr val="C00000"/>
                </a:solidFill>
                <a:latin typeface="Book Antiqua" panose="02040602050305030304" pitchFamily="18" charset="0"/>
              </a:rPr>
              <a:t> not manage </a:t>
            </a:r>
            <a:r>
              <a:rPr lang="de-DE" sz="1400" i="1" dirty="0" err="1">
                <a:solidFill>
                  <a:srgbClr val="C00000"/>
                </a:solidFill>
                <a:latin typeface="Book Antiqua" panose="02040602050305030304" pitchFamily="18" charset="0"/>
              </a:rPr>
              <a:t>or</a:t>
            </a:r>
            <a:r>
              <a:rPr lang="de-DE" sz="1400" i="1" dirty="0">
                <a:solidFill>
                  <a:srgbClr val="C00000"/>
                </a:solidFill>
                <a:latin typeface="Book Antiqua" panose="02040602050305030304" pitchFamily="18" charset="0"/>
              </a:rPr>
              <a:t> </a:t>
            </a:r>
            <a:r>
              <a:rPr lang="de-DE" sz="1400" i="1" dirty="0" err="1">
                <a:solidFill>
                  <a:srgbClr val="C00000"/>
                </a:solidFill>
                <a:latin typeface="Book Antiqua" panose="02040602050305030304" pitchFamily="18" charset="0"/>
              </a:rPr>
              <a:t>control</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the</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underlying</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cloud</a:t>
            </a:r>
            <a:r>
              <a:rPr lang="de-DE" sz="1400" i="1" dirty="0">
                <a:solidFill>
                  <a:schemeClr val="bg1">
                    <a:lumMod val="65000"/>
                  </a:schemeClr>
                </a:solidFill>
                <a:latin typeface="Book Antiqua" panose="02040602050305030304" pitchFamily="18" charset="0"/>
              </a:rPr>
              <a:t> </a:t>
            </a:r>
            <a:r>
              <a:rPr lang="de-DE" sz="1400" i="1" dirty="0" err="1">
                <a:solidFill>
                  <a:schemeClr val="bg1">
                    <a:lumMod val="65000"/>
                  </a:schemeClr>
                </a:solidFill>
                <a:latin typeface="Book Antiqua" panose="02040602050305030304" pitchFamily="18" charset="0"/>
              </a:rPr>
              <a:t>infrastructure</a:t>
            </a:r>
            <a:r>
              <a:rPr lang="de-DE" sz="1400" i="1" dirty="0">
                <a:solidFill>
                  <a:schemeClr val="bg1">
                    <a:lumMod val="65000"/>
                  </a:schemeClr>
                </a:solidFill>
                <a:latin typeface="Book Antiqua" panose="02040602050305030304" pitchFamily="18" charset="0"/>
              </a:rPr>
              <a:t> but </a:t>
            </a:r>
            <a:r>
              <a:rPr lang="de-DE" sz="1400" i="1" dirty="0" err="1">
                <a:solidFill>
                  <a:schemeClr val="bg1">
                    <a:lumMod val="65000"/>
                  </a:schemeClr>
                </a:solidFill>
                <a:latin typeface="Book Antiqua" panose="02040602050305030304" pitchFamily="18" charset="0"/>
              </a:rPr>
              <a:t>has</a:t>
            </a:r>
            <a:r>
              <a:rPr lang="de-DE" sz="1400" i="1" dirty="0">
                <a:solidFill>
                  <a:schemeClr val="bg1">
                    <a:lumMod val="65000"/>
                  </a:schemeClr>
                </a:solidFill>
                <a:latin typeface="Book Antiqua" panose="02040602050305030304" pitchFamily="18" charset="0"/>
              </a:rPr>
              <a:t> </a:t>
            </a:r>
            <a:r>
              <a:rPr lang="de-DE" sz="1400" b="1" i="1" dirty="0" err="1">
                <a:solidFill>
                  <a:schemeClr val="accent5"/>
                </a:solidFill>
                <a:latin typeface="Book Antiqua" panose="02040602050305030304" pitchFamily="18" charset="0"/>
              </a:rPr>
              <a:t>control</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over</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operating</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systems</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storage</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and</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deployed</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applications</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and</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possibly</a:t>
            </a:r>
            <a:r>
              <a:rPr lang="de-DE" sz="1400" b="1" i="1" dirty="0">
                <a:solidFill>
                  <a:schemeClr val="accent5"/>
                </a:solidFill>
                <a:latin typeface="Book Antiqua" panose="02040602050305030304" pitchFamily="18" charset="0"/>
              </a:rPr>
              <a:t> limited </a:t>
            </a:r>
            <a:r>
              <a:rPr lang="de-DE" sz="1400" b="1" i="1" dirty="0" err="1">
                <a:solidFill>
                  <a:schemeClr val="accent5"/>
                </a:solidFill>
                <a:latin typeface="Book Antiqua" panose="02040602050305030304" pitchFamily="18" charset="0"/>
              </a:rPr>
              <a:t>control</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of</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select</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networking</a:t>
            </a:r>
            <a:r>
              <a:rPr lang="de-DE" sz="1400" b="1" i="1" dirty="0">
                <a:solidFill>
                  <a:schemeClr val="accent5"/>
                </a:solidFill>
                <a:latin typeface="Book Antiqua" panose="02040602050305030304" pitchFamily="18" charset="0"/>
              </a:rPr>
              <a:t> </a:t>
            </a:r>
            <a:r>
              <a:rPr lang="de-DE" sz="1400" b="1" i="1" dirty="0" err="1">
                <a:solidFill>
                  <a:schemeClr val="accent5"/>
                </a:solidFill>
                <a:latin typeface="Book Antiqua" panose="02040602050305030304" pitchFamily="18" charset="0"/>
              </a:rPr>
              <a:t>components</a:t>
            </a:r>
            <a:r>
              <a:rPr lang="de-DE" sz="1400" i="1" dirty="0">
                <a:solidFill>
                  <a:schemeClr val="accent5"/>
                </a:solidFill>
                <a:latin typeface="Book Antiqua" panose="02040602050305030304" pitchFamily="18" charset="0"/>
              </a:rPr>
              <a:t> </a:t>
            </a:r>
            <a:r>
              <a:rPr lang="de-DE" sz="1400" i="1" dirty="0">
                <a:solidFill>
                  <a:schemeClr val="bg1">
                    <a:lumMod val="65000"/>
                  </a:schemeClr>
                </a:solidFill>
                <a:latin typeface="Book Antiqua" panose="02040602050305030304" pitchFamily="18" charset="0"/>
              </a:rPr>
              <a:t>(e.g., host </a:t>
            </a:r>
            <a:r>
              <a:rPr lang="de-DE" sz="1400" i="1" dirty="0" err="1">
                <a:solidFill>
                  <a:schemeClr val="bg1">
                    <a:lumMod val="65000"/>
                  </a:schemeClr>
                </a:solidFill>
                <a:latin typeface="Book Antiqua" panose="02040602050305030304" pitchFamily="18" charset="0"/>
              </a:rPr>
              <a:t>firewalls</a:t>
            </a:r>
            <a:r>
              <a:rPr lang="de-DE" sz="1400" i="1" dirty="0">
                <a:solidFill>
                  <a:schemeClr val="bg1">
                    <a:lumMod val="65000"/>
                  </a:schemeClr>
                </a:solidFill>
                <a:latin typeface="Book Antiqua" panose="02040602050305030304" pitchFamily="18" charset="0"/>
              </a:rPr>
              <a:t>).</a:t>
            </a:r>
          </a:p>
        </p:txBody>
      </p:sp>
      <p:pic>
        <p:nvPicPr>
          <p:cNvPr id="5122" name="Picture 2" descr="Engine Warning Icon - Free PNG &amp; SVG 457463 - Noun Project">
            <a:extLst>
              <a:ext uri="{FF2B5EF4-FFF2-40B4-BE49-F238E27FC236}">
                <a16:creationId xmlns:a16="http://schemas.microsoft.com/office/drawing/2014/main" id="{3E503039-7AE1-7BFC-7359-2E8A20F22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3804" y="3090225"/>
            <a:ext cx="1732776" cy="173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77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3C9BF3-B7F3-9845-8B21-1F835E542124}"/>
              </a:ext>
            </a:extLst>
          </p:cNvPr>
          <p:cNvSpPr>
            <a:spLocks noGrp="1"/>
          </p:cNvSpPr>
          <p:nvPr>
            <p:ph type="title"/>
          </p:nvPr>
        </p:nvSpPr>
        <p:spPr/>
        <p:txBody>
          <a:bodyPr/>
          <a:lstStyle/>
          <a:p>
            <a:r>
              <a:rPr lang="de-DE" dirty="0"/>
              <a:t>Cloud-Service Modelle</a:t>
            </a:r>
          </a:p>
        </p:txBody>
      </p:sp>
      <p:sp>
        <p:nvSpPr>
          <p:cNvPr id="3" name="Textplatzhalter 2">
            <a:extLst>
              <a:ext uri="{FF2B5EF4-FFF2-40B4-BE49-F238E27FC236}">
                <a16:creationId xmlns:a16="http://schemas.microsoft.com/office/drawing/2014/main" id="{071C0FB0-96E1-BA4B-A347-0A5575C25683}"/>
              </a:ext>
            </a:extLst>
          </p:cNvPr>
          <p:cNvSpPr>
            <a:spLocks noGrp="1"/>
          </p:cNvSpPr>
          <p:nvPr>
            <p:ph type="body" sz="quarter" idx="32"/>
          </p:nvPr>
        </p:nvSpPr>
        <p:spPr/>
        <p:txBody>
          <a:bodyPr/>
          <a:lstStyle/>
          <a:p>
            <a:r>
              <a:rPr lang="de-DE" dirty="0"/>
              <a:t>Customer </a:t>
            </a:r>
            <a:r>
              <a:rPr lang="de-DE" dirty="0" err="1"/>
              <a:t>Managed</a:t>
            </a:r>
            <a:r>
              <a:rPr lang="de-DE" dirty="0"/>
              <a:t> vs. Provider </a:t>
            </a:r>
            <a:r>
              <a:rPr lang="de-DE" dirty="0" err="1"/>
              <a:t>Managed</a:t>
            </a:r>
            <a:r>
              <a:rPr lang="de-DE" dirty="0"/>
              <a:t> Services</a:t>
            </a:r>
          </a:p>
        </p:txBody>
      </p:sp>
      <p:sp>
        <p:nvSpPr>
          <p:cNvPr id="4" name="Foliennummernplatzhalter 3">
            <a:extLst>
              <a:ext uri="{FF2B5EF4-FFF2-40B4-BE49-F238E27FC236}">
                <a16:creationId xmlns:a16="http://schemas.microsoft.com/office/drawing/2014/main" id="{F9DD4C50-4564-A448-8FC2-63840FB7C2A5}"/>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6" name="Textfeld 5">
            <a:extLst>
              <a:ext uri="{FF2B5EF4-FFF2-40B4-BE49-F238E27FC236}">
                <a16:creationId xmlns:a16="http://schemas.microsoft.com/office/drawing/2014/main" id="{63554B9D-17DA-564C-9C40-E4F0068405B5}"/>
              </a:ext>
            </a:extLst>
          </p:cNvPr>
          <p:cNvSpPr txBox="1"/>
          <p:nvPr/>
        </p:nvSpPr>
        <p:spPr>
          <a:xfrm>
            <a:off x="10083045" y="1368000"/>
            <a:ext cx="1955182" cy="4616648"/>
          </a:xfrm>
          <a:prstGeom prst="rect">
            <a:avLst/>
          </a:prstGeom>
          <a:noFill/>
        </p:spPr>
        <p:txBody>
          <a:bodyPr wrap="square" rtlCol="0">
            <a:spAutoFit/>
          </a:bodyPr>
          <a:lstStyle/>
          <a:p>
            <a:r>
              <a:rPr lang="de-DE" sz="1400" i="1" dirty="0">
                <a:latin typeface="Bradley Hand" pitchFamily="2" charset="77"/>
              </a:rPr>
              <a:t>Mittels Cloud-Computing lassen sich Teile der IT-basierten Wertschöpfung an externe Dienstleister (Cloud-Provider) auslagern.</a:t>
            </a:r>
          </a:p>
          <a:p>
            <a:endParaRPr lang="de-DE" sz="1400" i="1" dirty="0">
              <a:latin typeface="Bradley Hand" pitchFamily="2" charset="77"/>
            </a:endParaRPr>
          </a:p>
          <a:p>
            <a:r>
              <a:rPr lang="de-DE" sz="1400" i="1" dirty="0">
                <a:latin typeface="Bradley Hand" pitchFamily="2" charset="77"/>
              </a:rPr>
              <a:t>Von </a:t>
            </a:r>
            <a:r>
              <a:rPr lang="de-DE" sz="1400" i="1" dirty="0" err="1">
                <a:latin typeface="Bradley Hand" pitchFamily="2" charset="77"/>
              </a:rPr>
              <a:t>IaaS</a:t>
            </a:r>
            <a:r>
              <a:rPr lang="de-DE" sz="1400" i="1" dirty="0">
                <a:latin typeface="Bradley Hand" pitchFamily="2" charset="77"/>
              </a:rPr>
              <a:t> über </a:t>
            </a:r>
            <a:r>
              <a:rPr lang="de-DE" sz="1400" i="1" dirty="0" err="1">
                <a:latin typeface="Bradley Hand" pitchFamily="2" charset="77"/>
              </a:rPr>
              <a:t>PaaS</a:t>
            </a:r>
            <a:r>
              <a:rPr lang="de-DE" sz="1400" i="1" dirty="0">
                <a:latin typeface="Bradley Hand" pitchFamily="2" charset="77"/>
              </a:rPr>
              <a:t> zu SaaS wird dieser ausgelagerte Anteil dabei immer größer (ebenso wie die Gewinnmargen der Provider).</a:t>
            </a:r>
          </a:p>
          <a:p>
            <a:endParaRPr lang="de-DE" sz="1400" i="1" dirty="0">
              <a:latin typeface="Bradley Hand" pitchFamily="2" charset="77"/>
            </a:endParaRPr>
          </a:p>
          <a:p>
            <a:r>
              <a:rPr lang="de-DE" sz="1400" i="1" dirty="0">
                <a:latin typeface="Bradley Hand" pitchFamily="2" charset="77"/>
              </a:rPr>
              <a:t>Alle Service-Modelle folgen dabei denselben wirtschaftlichen Gesetzmäßigkeiten.</a:t>
            </a:r>
          </a:p>
        </p:txBody>
      </p:sp>
      <p:cxnSp>
        <p:nvCxnSpPr>
          <p:cNvPr id="8" name="Gerade Verbindung mit Pfeil 7">
            <a:extLst>
              <a:ext uri="{FF2B5EF4-FFF2-40B4-BE49-F238E27FC236}">
                <a16:creationId xmlns:a16="http://schemas.microsoft.com/office/drawing/2014/main" id="{045C2DD4-04AB-BA4E-A6D0-DCFD5214A96B}"/>
              </a:ext>
            </a:extLst>
          </p:cNvPr>
          <p:cNvCxnSpPr/>
          <p:nvPr/>
        </p:nvCxnSpPr>
        <p:spPr>
          <a:xfrm>
            <a:off x="924768" y="6313714"/>
            <a:ext cx="8212181" cy="0"/>
          </a:xfrm>
          <a:prstGeom prst="straightConnector1">
            <a:avLst/>
          </a:prstGeom>
          <a:ln w="41275">
            <a:solidFill>
              <a:srgbClr val="3E84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C2977704-E1E3-C042-96C1-5093B49A3D33}"/>
              </a:ext>
            </a:extLst>
          </p:cNvPr>
          <p:cNvCxnSpPr>
            <a:cxnSpLocks/>
          </p:cNvCxnSpPr>
          <p:nvPr/>
        </p:nvCxnSpPr>
        <p:spPr>
          <a:xfrm flipH="1">
            <a:off x="924768" y="1914239"/>
            <a:ext cx="8212181" cy="1"/>
          </a:xfrm>
          <a:prstGeom prst="straightConnector1">
            <a:avLst/>
          </a:prstGeom>
          <a:ln w="41275">
            <a:solidFill>
              <a:srgbClr val="3E84C0"/>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1F7346F-BA22-B04F-AFE1-DBC7F745EA90}"/>
              </a:ext>
            </a:extLst>
          </p:cNvPr>
          <p:cNvSpPr txBox="1"/>
          <p:nvPr/>
        </p:nvSpPr>
        <p:spPr>
          <a:xfrm>
            <a:off x="2489199" y="6401750"/>
            <a:ext cx="5256567" cy="369332"/>
          </a:xfrm>
          <a:prstGeom prst="rect">
            <a:avLst/>
          </a:prstGeom>
          <a:noFill/>
        </p:spPr>
        <p:txBody>
          <a:bodyPr wrap="none" rtlCol="0">
            <a:spAutoFit/>
          </a:bodyPr>
          <a:lstStyle/>
          <a:p>
            <a:r>
              <a:rPr lang="de-DE" i="1" dirty="0">
                <a:solidFill>
                  <a:schemeClr val="accent5"/>
                </a:solidFill>
                <a:latin typeface="Bradley Hand" pitchFamily="2" charset="77"/>
              </a:rPr>
              <a:t>steigender Lock-In, sinkende Betriebskomplexität</a:t>
            </a:r>
          </a:p>
        </p:txBody>
      </p:sp>
      <p:sp>
        <p:nvSpPr>
          <p:cNvPr id="13" name="Textfeld 12">
            <a:extLst>
              <a:ext uri="{FF2B5EF4-FFF2-40B4-BE49-F238E27FC236}">
                <a16:creationId xmlns:a16="http://schemas.microsoft.com/office/drawing/2014/main" id="{7D602280-3241-AE4F-B4E8-C689972EBD73}"/>
              </a:ext>
            </a:extLst>
          </p:cNvPr>
          <p:cNvSpPr txBox="1"/>
          <p:nvPr/>
        </p:nvSpPr>
        <p:spPr>
          <a:xfrm>
            <a:off x="2583541" y="1500890"/>
            <a:ext cx="5166799" cy="369332"/>
          </a:xfrm>
          <a:prstGeom prst="rect">
            <a:avLst/>
          </a:prstGeom>
          <a:noFill/>
        </p:spPr>
        <p:txBody>
          <a:bodyPr wrap="none" rtlCol="0">
            <a:spAutoFit/>
          </a:bodyPr>
          <a:lstStyle/>
          <a:p>
            <a:r>
              <a:rPr lang="de-DE" i="1" dirty="0">
                <a:solidFill>
                  <a:schemeClr val="accent5"/>
                </a:solidFill>
                <a:latin typeface="Bradley Hand" pitchFamily="2" charset="77"/>
              </a:rPr>
              <a:t>sinkender Lock-In, steigende Betriebskomplexität</a:t>
            </a:r>
          </a:p>
        </p:txBody>
      </p:sp>
      <p:pic>
        <p:nvPicPr>
          <p:cNvPr id="10" name="Grafik 9">
            <a:extLst>
              <a:ext uri="{FF2B5EF4-FFF2-40B4-BE49-F238E27FC236}">
                <a16:creationId xmlns:a16="http://schemas.microsoft.com/office/drawing/2014/main" id="{8F60F53E-96DD-7749-B2DB-792E76120730}"/>
              </a:ext>
            </a:extLst>
          </p:cNvPr>
          <p:cNvPicPr>
            <a:picLocks noChangeAspect="1"/>
          </p:cNvPicPr>
          <p:nvPr/>
        </p:nvPicPr>
        <p:blipFill>
          <a:blip r:embed="rId2"/>
          <a:stretch>
            <a:fillRect/>
          </a:stretch>
        </p:blipFill>
        <p:spPr>
          <a:xfrm>
            <a:off x="911851" y="2055119"/>
            <a:ext cx="8225098" cy="40934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011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7222D-B729-B440-95AC-3B3A892068CF}"/>
              </a:ext>
            </a:extLst>
          </p:cNvPr>
          <p:cNvSpPr>
            <a:spLocks noGrp="1"/>
          </p:cNvSpPr>
          <p:nvPr>
            <p:ph type="title"/>
          </p:nvPr>
        </p:nvSpPr>
        <p:spPr/>
        <p:txBody>
          <a:bodyPr/>
          <a:lstStyle/>
          <a:p>
            <a:r>
              <a:rPr lang="de-DE" dirty="0" err="1"/>
              <a:t>cloud</a:t>
            </a:r>
            <a:r>
              <a:rPr lang="de-DE" dirty="0"/>
              <a:t> </a:t>
            </a:r>
            <a:r>
              <a:rPr lang="de-DE" dirty="0" err="1"/>
              <a:t>computing</a:t>
            </a:r>
            <a:endParaRPr lang="de-DE" dirty="0"/>
          </a:p>
        </p:txBody>
      </p:sp>
      <p:sp>
        <p:nvSpPr>
          <p:cNvPr id="3" name="Textplatzhalter 2">
            <a:extLst>
              <a:ext uri="{FF2B5EF4-FFF2-40B4-BE49-F238E27FC236}">
                <a16:creationId xmlns:a16="http://schemas.microsoft.com/office/drawing/2014/main" id="{6BEFA426-2BA2-2B46-A639-0CE35FDB7363}"/>
              </a:ext>
            </a:extLst>
          </p:cNvPr>
          <p:cNvSpPr>
            <a:spLocks noGrp="1"/>
          </p:cNvSpPr>
          <p:nvPr>
            <p:ph type="body" sz="quarter" idx="32"/>
          </p:nvPr>
        </p:nvSpPr>
        <p:spPr/>
        <p:txBody>
          <a:bodyPr/>
          <a:lstStyle/>
          <a:p>
            <a:r>
              <a:rPr lang="de-DE" dirty="0"/>
              <a:t>Service - Modelle</a:t>
            </a:r>
          </a:p>
        </p:txBody>
      </p:sp>
      <p:sp>
        <p:nvSpPr>
          <p:cNvPr id="4" name="Foliennummernplatzhalter 3">
            <a:extLst>
              <a:ext uri="{FF2B5EF4-FFF2-40B4-BE49-F238E27FC236}">
                <a16:creationId xmlns:a16="http://schemas.microsoft.com/office/drawing/2014/main" id="{6A83BCD6-57DF-C94E-8AB3-A307B8B7BE71}"/>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graphicFrame>
        <p:nvGraphicFramePr>
          <p:cNvPr id="6" name="Diagramm 5">
            <a:extLst>
              <a:ext uri="{FF2B5EF4-FFF2-40B4-BE49-F238E27FC236}">
                <a16:creationId xmlns:a16="http://schemas.microsoft.com/office/drawing/2014/main" id="{728354DE-794E-644E-BEB9-A88DE5DC2235}"/>
              </a:ext>
            </a:extLst>
          </p:cNvPr>
          <p:cNvGraphicFramePr/>
          <p:nvPr>
            <p:extLst>
              <p:ext uri="{D42A27DB-BD31-4B8C-83A1-F6EECF244321}">
                <p14:modId xmlns:p14="http://schemas.microsoft.com/office/powerpoint/2010/main" val="3293828147"/>
              </p:ext>
            </p:extLst>
          </p:nvPr>
        </p:nvGraphicFramePr>
        <p:xfrm>
          <a:off x="431801" y="2047009"/>
          <a:ext cx="4405745" cy="4073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feld 6">
            <a:extLst>
              <a:ext uri="{FF2B5EF4-FFF2-40B4-BE49-F238E27FC236}">
                <a16:creationId xmlns:a16="http://schemas.microsoft.com/office/drawing/2014/main" id="{A71D7EED-CC5A-D74E-9991-048440F93C37}"/>
              </a:ext>
            </a:extLst>
          </p:cNvPr>
          <p:cNvSpPr txBox="1"/>
          <p:nvPr/>
        </p:nvSpPr>
        <p:spPr>
          <a:xfrm>
            <a:off x="5391480" y="2329614"/>
            <a:ext cx="2368982" cy="892552"/>
          </a:xfrm>
          <a:prstGeom prst="rect">
            <a:avLst/>
          </a:prstGeom>
          <a:noFill/>
        </p:spPr>
        <p:txBody>
          <a:bodyPr wrap="none" rtlCol="0">
            <a:spAutoFit/>
          </a:bodyPr>
          <a:lstStyle/>
          <a:p>
            <a:r>
              <a:rPr lang="de-DE" sz="1400" b="1" dirty="0">
                <a:solidFill>
                  <a:schemeClr val="tx1">
                    <a:lumMod val="85000"/>
                    <a:lumOff val="15000"/>
                  </a:schemeClr>
                </a:solidFill>
              </a:rPr>
              <a:t>Kunden, Endnutzer</a:t>
            </a:r>
          </a:p>
          <a:p>
            <a:pPr marL="285750" indent="-285750">
              <a:buFont typeface="Arial" panose="020B0604020202020204" pitchFamily="34" charset="0"/>
              <a:buChar char="•"/>
            </a:pPr>
            <a:r>
              <a:rPr lang="de-DE" sz="1200" dirty="0">
                <a:solidFill>
                  <a:schemeClr val="tx1">
                    <a:lumMod val="85000"/>
                    <a:lumOff val="15000"/>
                  </a:schemeClr>
                </a:solidFill>
              </a:rPr>
              <a:t>Anpassbare Software-Dienste</a:t>
            </a:r>
          </a:p>
          <a:p>
            <a:pPr marL="285750" indent="-285750">
              <a:buFont typeface="Arial" panose="020B0604020202020204" pitchFamily="34" charset="0"/>
              <a:buChar char="•"/>
            </a:pPr>
            <a:r>
              <a:rPr lang="de-DE" sz="1200" dirty="0" err="1">
                <a:solidFill>
                  <a:schemeClr val="tx1">
                    <a:lumMod val="85000"/>
                    <a:lumOff val="15000"/>
                  </a:schemeClr>
                </a:solidFill>
              </a:rPr>
              <a:t>XaaS</a:t>
            </a:r>
            <a:r>
              <a:rPr lang="de-DE" sz="1200" dirty="0">
                <a:solidFill>
                  <a:schemeClr val="tx1">
                    <a:lumMod val="85000"/>
                    <a:lumOff val="15000"/>
                  </a:schemeClr>
                </a:solidFill>
              </a:rPr>
              <a:t> (</a:t>
            </a:r>
            <a:r>
              <a:rPr lang="de-DE" sz="1200" dirty="0" err="1">
                <a:solidFill>
                  <a:schemeClr val="tx1">
                    <a:lumMod val="85000"/>
                    <a:lumOff val="15000"/>
                  </a:schemeClr>
                </a:solidFill>
              </a:rPr>
              <a:t>Everything</a:t>
            </a:r>
            <a:r>
              <a:rPr lang="de-DE" sz="1200" dirty="0">
                <a:solidFill>
                  <a:schemeClr val="tx1">
                    <a:lumMod val="85000"/>
                    <a:lumOff val="15000"/>
                  </a:schemeClr>
                </a:solidFill>
              </a:rPr>
              <a:t> </a:t>
            </a:r>
            <a:r>
              <a:rPr lang="de-DE" sz="1200" dirty="0" err="1">
                <a:solidFill>
                  <a:schemeClr val="tx1">
                    <a:lumMod val="85000"/>
                    <a:lumOff val="15000"/>
                  </a:schemeClr>
                </a:solidFill>
              </a:rPr>
              <a:t>as</a:t>
            </a:r>
            <a:r>
              <a:rPr lang="de-DE" sz="1200" dirty="0">
                <a:solidFill>
                  <a:schemeClr val="tx1">
                    <a:lumMod val="85000"/>
                    <a:lumOff val="15000"/>
                  </a:schemeClr>
                </a:solidFill>
              </a:rPr>
              <a:t> a Service)</a:t>
            </a:r>
          </a:p>
          <a:p>
            <a:pPr marL="285750" indent="-285750">
              <a:buFont typeface="Arial" panose="020B0604020202020204" pitchFamily="34" charset="0"/>
              <a:buChar char="•"/>
            </a:pPr>
            <a:r>
              <a:rPr lang="de-DE" sz="1200" dirty="0">
                <a:solidFill>
                  <a:schemeClr val="tx1">
                    <a:lumMod val="85000"/>
                    <a:lumOff val="15000"/>
                  </a:schemeClr>
                </a:solidFill>
              </a:rPr>
              <a:t>Transparente Updates</a:t>
            </a:r>
          </a:p>
        </p:txBody>
      </p:sp>
      <p:sp>
        <p:nvSpPr>
          <p:cNvPr id="8" name="Textfeld 7">
            <a:extLst>
              <a:ext uri="{FF2B5EF4-FFF2-40B4-BE49-F238E27FC236}">
                <a16:creationId xmlns:a16="http://schemas.microsoft.com/office/drawing/2014/main" id="{4E6166EB-BB4B-2E48-9F9D-EED85781A7DC}"/>
              </a:ext>
            </a:extLst>
          </p:cNvPr>
          <p:cNvSpPr txBox="1"/>
          <p:nvPr/>
        </p:nvSpPr>
        <p:spPr>
          <a:xfrm>
            <a:off x="5391480" y="3180343"/>
            <a:ext cx="3092513" cy="861774"/>
          </a:xfrm>
          <a:prstGeom prst="rect">
            <a:avLst/>
          </a:prstGeom>
          <a:noFill/>
        </p:spPr>
        <p:txBody>
          <a:bodyPr wrap="none" rtlCol="0">
            <a:spAutoFit/>
          </a:bodyPr>
          <a:lstStyle/>
          <a:p>
            <a:r>
              <a:rPr lang="de-DE" sz="1400" b="1" dirty="0">
                <a:solidFill>
                  <a:schemeClr val="tx1">
                    <a:lumMod val="85000"/>
                    <a:lumOff val="15000"/>
                  </a:schemeClr>
                </a:solidFill>
              </a:rPr>
              <a:t>Entwickler</a:t>
            </a:r>
            <a:endParaRPr lang="de-DE" sz="1600" b="1" dirty="0">
              <a:solidFill>
                <a:schemeClr val="tx1">
                  <a:lumMod val="85000"/>
                  <a:lumOff val="15000"/>
                </a:schemeClr>
              </a:solidFill>
            </a:endParaRPr>
          </a:p>
          <a:p>
            <a:pPr marL="285750" indent="-285750">
              <a:buFont typeface="Arial" panose="020B0604020202020204" pitchFamily="34" charset="0"/>
              <a:buChar char="•"/>
            </a:pPr>
            <a:r>
              <a:rPr lang="de-DE" sz="1200" dirty="0">
                <a:solidFill>
                  <a:schemeClr val="tx1">
                    <a:lumMod val="85000"/>
                    <a:lumOff val="15000"/>
                  </a:schemeClr>
                </a:solidFill>
              </a:rPr>
              <a:t>Programmierschnittstellen (APIs)</a:t>
            </a:r>
          </a:p>
          <a:p>
            <a:pPr marL="285750" indent="-285750">
              <a:buFont typeface="Arial" panose="020B0604020202020204" pitchFamily="34" charset="0"/>
              <a:buChar char="•"/>
            </a:pPr>
            <a:r>
              <a:rPr lang="de-DE" sz="1200" dirty="0">
                <a:solidFill>
                  <a:schemeClr val="tx1">
                    <a:lumMod val="85000"/>
                    <a:lumOff val="15000"/>
                  </a:schemeClr>
                </a:solidFill>
              </a:rPr>
              <a:t>Plattformdienste</a:t>
            </a:r>
          </a:p>
          <a:p>
            <a:pPr marL="285750" indent="-285750">
              <a:buFont typeface="Arial" panose="020B0604020202020204" pitchFamily="34" charset="0"/>
              <a:buChar char="•"/>
            </a:pPr>
            <a:r>
              <a:rPr lang="de-DE" sz="1200" dirty="0">
                <a:solidFill>
                  <a:schemeClr val="tx1">
                    <a:lumMod val="85000"/>
                    <a:lumOff val="15000"/>
                  </a:schemeClr>
                </a:solidFill>
              </a:rPr>
              <a:t>Abstraktion der technischen Infrastruktur</a:t>
            </a:r>
          </a:p>
        </p:txBody>
      </p:sp>
      <p:sp>
        <p:nvSpPr>
          <p:cNvPr id="9" name="Textfeld 8">
            <a:extLst>
              <a:ext uri="{FF2B5EF4-FFF2-40B4-BE49-F238E27FC236}">
                <a16:creationId xmlns:a16="http://schemas.microsoft.com/office/drawing/2014/main" id="{ADCEFC38-5DD2-8C4A-837D-A27E75728ADB}"/>
              </a:ext>
            </a:extLst>
          </p:cNvPr>
          <p:cNvSpPr txBox="1"/>
          <p:nvPr/>
        </p:nvSpPr>
        <p:spPr>
          <a:xfrm>
            <a:off x="5391480" y="4073113"/>
            <a:ext cx="3593548" cy="892552"/>
          </a:xfrm>
          <a:prstGeom prst="rect">
            <a:avLst/>
          </a:prstGeom>
          <a:noFill/>
        </p:spPr>
        <p:txBody>
          <a:bodyPr wrap="none" rtlCol="0">
            <a:spAutoFit/>
          </a:bodyPr>
          <a:lstStyle/>
          <a:p>
            <a:r>
              <a:rPr lang="de-DE" sz="1400" b="1" dirty="0">
                <a:solidFill>
                  <a:schemeClr val="tx1">
                    <a:lumMod val="85000"/>
                    <a:lumOff val="15000"/>
                  </a:schemeClr>
                </a:solidFill>
              </a:rPr>
              <a:t>Administratoren</a:t>
            </a:r>
            <a:endParaRPr lang="de-DE" sz="1600" b="1" dirty="0">
              <a:solidFill>
                <a:schemeClr val="tx1">
                  <a:lumMod val="85000"/>
                  <a:lumOff val="15000"/>
                </a:schemeClr>
              </a:solidFill>
            </a:endParaRPr>
          </a:p>
          <a:p>
            <a:pPr marL="285750" indent="-285750">
              <a:buFont typeface="Arial" panose="020B0604020202020204" pitchFamily="34" charset="0"/>
              <a:buChar char="•"/>
            </a:pPr>
            <a:r>
              <a:rPr lang="de-DE" sz="1200" dirty="0">
                <a:solidFill>
                  <a:schemeClr val="tx1">
                    <a:lumMod val="85000"/>
                    <a:lumOff val="15000"/>
                  </a:schemeClr>
                </a:solidFill>
              </a:rPr>
              <a:t>Elastizität</a:t>
            </a:r>
          </a:p>
          <a:p>
            <a:pPr marL="285750" indent="-285750">
              <a:buFont typeface="Arial" panose="020B0604020202020204" pitchFamily="34" charset="0"/>
              <a:buChar char="•"/>
            </a:pPr>
            <a:r>
              <a:rPr lang="de-DE" sz="1200" dirty="0">
                <a:solidFill>
                  <a:schemeClr val="tx1">
                    <a:lumMod val="85000"/>
                    <a:lumOff val="15000"/>
                  </a:schemeClr>
                </a:solidFill>
              </a:rPr>
              <a:t>Virtuelle Ressourcenpools</a:t>
            </a:r>
          </a:p>
          <a:p>
            <a:pPr marL="285750" indent="-285750">
              <a:buFont typeface="Arial" panose="020B0604020202020204" pitchFamily="34" charset="0"/>
              <a:buChar char="•"/>
            </a:pPr>
            <a:r>
              <a:rPr lang="de-DE" sz="1200" dirty="0">
                <a:solidFill>
                  <a:schemeClr val="tx1">
                    <a:lumMod val="85000"/>
                    <a:lumOff val="15000"/>
                  </a:schemeClr>
                </a:solidFill>
              </a:rPr>
              <a:t>Technische Infrastruktur (VM, Storage, Network)</a:t>
            </a:r>
          </a:p>
        </p:txBody>
      </p:sp>
      <p:sp>
        <p:nvSpPr>
          <p:cNvPr id="10" name="Textfeld 9">
            <a:extLst>
              <a:ext uri="{FF2B5EF4-FFF2-40B4-BE49-F238E27FC236}">
                <a16:creationId xmlns:a16="http://schemas.microsoft.com/office/drawing/2014/main" id="{C7DD3664-86F2-004C-ADEA-06D4188AD053}"/>
              </a:ext>
            </a:extLst>
          </p:cNvPr>
          <p:cNvSpPr txBox="1"/>
          <p:nvPr/>
        </p:nvSpPr>
        <p:spPr>
          <a:xfrm>
            <a:off x="5391480" y="4965229"/>
            <a:ext cx="1409040" cy="861774"/>
          </a:xfrm>
          <a:prstGeom prst="rect">
            <a:avLst/>
          </a:prstGeom>
          <a:noFill/>
        </p:spPr>
        <p:txBody>
          <a:bodyPr wrap="none" rtlCol="0">
            <a:spAutoFit/>
          </a:bodyPr>
          <a:lstStyle/>
          <a:p>
            <a:r>
              <a:rPr lang="de-DE" sz="1400" b="1" dirty="0">
                <a:solidFill>
                  <a:schemeClr val="tx1">
                    <a:lumMod val="85000"/>
                    <a:lumOff val="15000"/>
                  </a:schemeClr>
                </a:solidFill>
              </a:rPr>
              <a:t>Rechenzentrum</a:t>
            </a:r>
            <a:endParaRPr lang="de-DE" sz="1200" b="1" dirty="0">
              <a:solidFill>
                <a:schemeClr val="tx1">
                  <a:lumMod val="85000"/>
                  <a:lumOff val="15000"/>
                </a:schemeClr>
              </a:solidFill>
            </a:endParaRPr>
          </a:p>
          <a:p>
            <a:pPr marL="285750" indent="-285750">
              <a:buFont typeface="Arial" panose="020B0604020202020204" pitchFamily="34" charset="0"/>
              <a:buChar char="•"/>
            </a:pPr>
            <a:r>
              <a:rPr lang="de-DE" sz="1200" dirty="0">
                <a:solidFill>
                  <a:schemeClr val="tx1">
                    <a:lumMod val="85000"/>
                    <a:lumOff val="15000"/>
                  </a:schemeClr>
                </a:solidFill>
              </a:rPr>
              <a:t>Rechner</a:t>
            </a:r>
          </a:p>
          <a:p>
            <a:pPr marL="285750" indent="-285750">
              <a:buFont typeface="Arial" panose="020B0604020202020204" pitchFamily="34" charset="0"/>
              <a:buChar char="•"/>
            </a:pPr>
            <a:r>
              <a:rPr lang="de-DE" sz="1200" dirty="0">
                <a:solidFill>
                  <a:schemeClr val="tx1">
                    <a:lumMod val="85000"/>
                    <a:lumOff val="15000"/>
                  </a:schemeClr>
                </a:solidFill>
              </a:rPr>
              <a:t>Netzwerk</a:t>
            </a:r>
          </a:p>
          <a:p>
            <a:pPr marL="285750" indent="-285750">
              <a:buFont typeface="Arial" panose="020B0604020202020204" pitchFamily="34" charset="0"/>
              <a:buChar char="•"/>
            </a:pPr>
            <a:r>
              <a:rPr lang="de-DE" sz="1200" dirty="0">
                <a:solidFill>
                  <a:schemeClr val="tx1">
                    <a:lumMod val="85000"/>
                    <a:lumOff val="15000"/>
                  </a:schemeClr>
                </a:solidFill>
              </a:rPr>
              <a:t>Storage</a:t>
            </a:r>
          </a:p>
        </p:txBody>
      </p:sp>
      <p:sp>
        <p:nvSpPr>
          <p:cNvPr id="5" name="Textfeld 4">
            <a:extLst>
              <a:ext uri="{FF2B5EF4-FFF2-40B4-BE49-F238E27FC236}">
                <a16:creationId xmlns:a16="http://schemas.microsoft.com/office/drawing/2014/main" id="{9788CF9D-6463-9C4C-A111-92229D38EF41}"/>
              </a:ext>
            </a:extLst>
          </p:cNvPr>
          <p:cNvSpPr txBox="1"/>
          <p:nvPr/>
        </p:nvSpPr>
        <p:spPr>
          <a:xfrm>
            <a:off x="10166947" y="2228671"/>
            <a:ext cx="1742025" cy="1077218"/>
          </a:xfrm>
          <a:prstGeom prst="rect">
            <a:avLst/>
          </a:prstGeom>
          <a:noFill/>
        </p:spPr>
        <p:txBody>
          <a:bodyPr wrap="square" rtlCol="0">
            <a:spAutoFit/>
          </a:bodyPr>
          <a:lstStyle/>
          <a:p>
            <a:r>
              <a:rPr lang="de-DE" sz="1600" i="1" dirty="0">
                <a:latin typeface="Bradley Hand" pitchFamily="2" charset="77"/>
              </a:rPr>
              <a:t>Diese Pyramide werden wir uns nach oben durcharbeiten.</a:t>
            </a:r>
          </a:p>
        </p:txBody>
      </p:sp>
    </p:spTree>
    <p:extLst>
      <p:ext uri="{BB962C8B-B14F-4D97-AF65-F5344CB8AC3E}">
        <p14:creationId xmlns:p14="http://schemas.microsoft.com/office/powerpoint/2010/main" val="417703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67417-FEC9-FE43-A60B-FAABE46BCD70}"/>
              </a:ext>
            </a:extLst>
          </p:cNvPr>
          <p:cNvSpPr>
            <a:spLocks noGrp="1"/>
          </p:cNvSpPr>
          <p:nvPr>
            <p:ph type="title"/>
          </p:nvPr>
        </p:nvSpPr>
        <p:spPr/>
        <p:txBody>
          <a:bodyPr/>
          <a:lstStyle/>
          <a:p>
            <a:r>
              <a:rPr lang="de-DE" dirty="0"/>
              <a:t>CLOUD COMPUTING</a:t>
            </a:r>
          </a:p>
        </p:txBody>
      </p:sp>
      <p:sp>
        <p:nvSpPr>
          <p:cNvPr id="7" name="Textplatzhalter 6">
            <a:extLst>
              <a:ext uri="{FF2B5EF4-FFF2-40B4-BE49-F238E27FC236}">
                <a16:creationId xmlns:a16="http://schemas.microsoft.com/office/drawing/2014/main" id="{CE040280-BD25-104A-B484-08B8A3F8AC02}"/>
              </a:ext>
            </a:extLst>
          </p:cNvPr>
          <p:cNvSpPr>
            <a:spLocks noGrp="1"/>
          </p:cNvSpPr>
          <p:nvPr>
            <p:ph type="body" sz="quarter" idx="32"/>
          </p:nvPr>
        </p:nvSpPr>
        <p:spPr/>
        <p:txBody>
          <a:bodyPr/>
          <a:lstStyle/>
          <a:p>
            <a:r>
              <a:rPr lang="de-DE" dirty="0"/>
              <a:t>Bereitstellungsformen (Wortlaut der NIST-Definition)</a:t>
            </a:r>
          </a:p>
        </p:txBody>
      </p:sp>
      <p:sp>
        <p:nvSpPr>
          <p:cNvPr id="5" name="Inhaltsplatzhalter 4">
            <a:extLst>
              <a:ext uri="{FF2B5EF4-FFF2-40B4-BE49-F238E27FC236}">
                <a16:creationId xmlns:a16="http://schemas.microsoft.com/office/drawing/2014/main" id="{B056BCFF-B932-D34C-A077-F3A6A5F4FEBC}"/>
              </a:ext>
            </a:extLst>
          </p:cNvPr>
          <p:cNvSpPr>
            <a:spLocks noGrp="1"/>
          </p:cNvSpPr>
          <p:nvPr>
            <p:ph type="body" sz="quarter" idx="12"/>
          </p:nvPr>
        </p:nvSpPr>
        <p:spPr>
          <a:xfrm>
            <a:off x="431798" y="1511475"/>
            <a:ext cx="4510315" cy="2686451"/>
          </a:xfrm>
          <a:solidFill>
            <a:schemeClr val="bg1"/>
          </a:solidFill>
          <a:effectLst>
            <a:outerShdw blurRad="50800" dist="38100" dir="2700000" algn="tl" rotWithShape="0">
              <a:prstClr val="black">
                <a:alpha val="40000"/>
              </a:prstClr>
            </a:outerShdw>
          </a:effectLst>
        </p:spPr>
        <p:txBody>
          <a:bodyPr lIns="180000" tIns="180000" rIns="180000" bIns="180000"/>
          <a:lstStyle/>
          <a:p>
            <a:pPr marL="0" indent="0">
              <a:buNone/>
            </a:pPr>
            <a:r>
              <a:rPr lang="de-DE" sz="2000" b="1" dirty="0">
                <a:solidFill>
                  <a:schemeClr val="accent5"/>
                </a:solidFill>
              </a:rPr>
              <a:t>Private Cloud</a:t>
            </a:r>
          </a:p>
          <a:p>
            <a:pPr marL="0" indent="0">
              <a:buNone/>
            </a:pPr>
            <a:r>
              <a:rPr lang="de-DE" sz="1600" i="1" dirty="0">
                <a:solidFill>
                  <a:schemeClr val="bg1">
                    <a:lumMod val="65000"/>
                  </a:schemeClr>
                </a:solidFill>
                <a:latin typeface="Book Antiqua" panose="02040602050305030304" pitchFamily="18" charset="0"/>
              </a:rPr>
              <a:t>The </a:t>
            </a:r>
            <a:r>
              <a:rPr lang="de-DE" sz="1600" i="1" dirty="0" err="1">
                <a:solidFill>
                  <a:schemeClr val="bg1">
                    <a:lumMod val="65000"/>
                  </a:schemeClr>
                </a:solidFill>
                <a:latin typeface="Book Antiqua" panose="02040602050305030304" pitchFamily="18" charset="0"/>
              </a:rPr>
              <a:t>cloud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infrastructure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provisioned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for</a:t>
            </a:r>
            <a:r>
              <a:rPr lang="de-DE" sz="1600" i="1" dirty="0">
                <a:solidFill>
                  <a:schemeClr val="bg1">
                    <a:lumMod val="65000"/>
                  </a:schemeClr>
                </a:solidFill>
                <a:latin typeface="Book Antiqua" panose="02040602050305030304" pitchFamily="18" charset="0"/>
              </a:rPr>
              <a:t> </a:t>
            </a:r>
            <a:r>
              <a:rPr lang="de-DE" sz="1600" b="1" i="1" dirty="0" err="1">
                <a:solidFill>
                  <a:srgbClr val="187DC5"/>
                </a:solidFill>
                <a:latin typeface="Book Antiqua" panose="02040602050305030304" pitchFamily="18" charset="0"/>
              </a:rPr>
              <a:t>exclusive</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use</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by</a:t>
            </a:r>
            <a:r>
              <a:rPr lang="de-DE" sz="1600" b="1" i="1" dirty="0">
                <a:solidFill>
                  <a:srgbClr val="187DC5"/>
                </a:solidFill>
                <a:latin typeface="Book Antiqua" panose="02040602050305030304" pitchFamily="18" charset="0"/>
              </a:rPr>
              <a:t> a </a:t>
            </a:r>
            <a:r>
              <a:rPr lang="de-DE" sz="1600" b="1" i="1" dirty="0" err="1">
                <a:solidFill>
                  <a:srgbClr val="187DC5"/>
                </a:solidFill>
                <a:latin typeface="Book Antiqua" panose="02040602050305030304" pitchFamily="18" charset="0"/>
              </a:rPr>
              <a:t>single</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organization</a:t>
            </a:r>
            <a:r>
              <a:rPr lang="de-DE" sz="1600" b="1" i="1" dirty="0">
                <a:solidFill>
                  <a:srgbClr val="187DC5"/>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comprising</a:t>
            </a:r>
            <a:r>
              <a:rPr lang="de-DE" sz="1600" i="1" dirty="0">
                <a:solidFill>
                  <a:schemeClr val="bg1">
                    <a:lumMod val="65000"/>
                  </a:schemeClr>
                </a:solidFill>
                <a:latin typeface="Book Antiqua" panose="02040602050305030304" pitchFamily="18" charset="0"/>
              </a:rPr>
              <a:t> multiple </a:t>
            </a:r>
            <a:r>
              <a:rPr lang="de-DE" sz="1600" i="1" dirty="0" err="1">
                <a:solidFill>
                  <a:schemeClr val="bg1">
                    <a:lumMod val="65000"/>
                  </a:schemeClr>
                </a:solidFill>
                <a:latin typeface="Book Antiqua" panose="02040602050305030304" pitchFamily="18" charset="0"/>
              </a:rPr>
              <a:t>consumers</a:t>
            </a:r>
            <a:r>
              <a:rPr lang="de-DE" sz="1600" i="1" dirty="0">
                <a:solidFill>
                  <a:schemeClr val="bg1">
                    <a:lumMod val="65000"/>
                  </a:schemeClr>
                </a:solidFill>
                <a:latin typeface="Book Antiqua" panose="02040602050305030304" pitchFamily="18" charset="0"/>
              </a:rPr>
              <a:t> (e.g., </a:t>
            </a:r>
            <a:r>
              <a:rPr lang="de-DE" sz="1600" i="1" dirty="0" err="1">
                <a:solidFill>
                  <a:schemeClr val="bg1">
                    <a:lumMod val="65000"/>
                  </a:schemeClr>
                </a:solidFill>
                <a:latin typeface="Book Antiqua" panose="02040602050305030304" pitchFamily="18" charset="0"/>
              </a:rPr>
              <a:t>business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units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It</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may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be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owned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managed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and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operated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by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the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organization</a:t>
            </a:r>
            <a:r>
              <a:rPr lang="de-DE" sz="1600" i="1" dirty="0">
                <a:solidFill>
                  <a:schemeClr val="bg1">
                    <a:lumMod val="65000"/>
                  </a:schemeClr>
                </a:solidFill>
                <a:latin typeface="Book Antiqua" panose="02040602050305030304" pitchFamily="18" charset="0"/>
              </a:rPr>
              <a:t>, a </a:t>
            </a:r>
            <a:r>
              <a:rPr lang="de-DE" sz="1600" i="1" dirty="0" err="1">
                <a:solidFill>
                  <a:schemeClr val="bg1">
                    <a:lumMod val="65000"/>
                  </a:schemeClr>
                </a:solidFill>
                <a:latin typeface="Book Antiqua" panose="02040602050305030304" pitchFamily="18" charset="0"/>
              </a:rPr>
              <a:t>third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party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or</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some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combination</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of</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them</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and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it</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may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exist</a:t>
            </a:r>
            <a:r>
              <a:rPr lang="de-DE" sz="1600" i="1" dirty="0">
                <a:solidFill>
                  <a:schemeClr val="bg1">
                    <a:lumMod val="65000"/>
                  </a:schemeClr>
                </a:solidFill>
                <a:latin typeface="Book Antiqua" panose="02040602050305030304" pitchFamily="18" charset="0"/>
              </a:rPr>
              <a:t> on </a:t>
            </a:r>
            <a:r>
              <a:rPr lang="de-DE" sz="1600" i="1" dirty="0" err="1">
                <a:solidFill>
                  <a:schemeClr val="bg1">
                    <a:lumMod val="65000"/>
                  </a:schemeClr>
                </a:solidFill>
                <a:latin typeface="Book Antiqua" panose="02040602050305030304" pitchFamily="18" charset="0"/>
              </a:rPr>
              <a:t>or</a:t>
            </a:r>
            <a:r>
              <a:rPr lang="de-DE" sz="1600" i="1" dirty="0">
                <a:solidFill>
                  <a:schemeClr val="bg1">
                    <a:lumMod val="65000"/>
                  </a:schemeClr>
                </a:solidFill>
                <a:latin typeface="Book Antiqua" panose="02040602050305030304" pitchFamily="18" charset="0"/>
              </a:rPr>
              <a:t> off </a:t>
            </a:r>
            <a:r>
              <a:rPr lang="de-DE" sz="1600" i="1" dirty="0" err="1">
                <a:solidFill>
                  <a:schemeClr val="bg1">
                    <a:lumMod val="65000"/>
                  </a:schemeClr>
                </a:solidFill>
                <a:latin typeface="Book Antiqua" panose="02040602050305030304" pitchFamily="18" charset="0"/>
              </a:rPr>
              <a:t>premises</a:t>
            </a:r>
            <a:r>
              <a:rPr lang="de-DE" sz="1600" i="1" dirty="0">
                <a:solidFill>
                  <a:schemeClr val="bg1">
                    <a:lumMod val="65000"/>
                  </a:schemeClr>
                </a:solidFill>
                <a:latin typeface="Book Antiqua" panose="02040602050305030304" pitchFamily="18" charset="0"/>
              </a:rPr>
              <a:t>.</a:t>
            </a:r>
            <a:endParaRPr lang="de-DE" sz="1400" i="1" dirty="0">
              <a:solidFill>
                <a:schemeClr val="bg1">
                  <a:lumMod val="65000"/>
                </a:schemeClr>
              </a:solidFill>
              <a:latin typeface="Book Antiqua" panose="02040602050305030304" pitchFamily="18" charset="0"/>
            </a:endParaRPr>
          </a:p>
        </p:txBody>
      </p:sp>
      <p:sp>
        <p:nvSpPr>
          <p:cNvPr id="3" name="Foliennummernplatzhalter 2">
            <a:extLst>
              <a:ext uri="{FF2B5EF4-FFF2-40B4-BE49-F238E27FC236}">
                <a16:creationId xmlns:a16="http://schemas.microsoft.com/office/drawing/2014/main" id="{DC43308B-E170-2545-8E99-88CA394D8197}"/>
              </a:ext>
            </a:extLst>
          </p:cNvPr>
          <p:cNvSpPr>
            <a:spLocks noGrp="1"/>
          </p:cNvSpPr>
          <p:nvPr>
            <p:ph type="sldNum" sz="quarter" idx="15"/>
          </p:nvPr>
        </p:nvSpPr>
        <p:spPr/>
        <p:txBody>
          <a:bodyPr/>
          <a:lstStyle/>
          <a:p>
            <a:pPr rtl="0"/>
            <a:fld id="{19B51A1E-902D-48AF-9020-955120F399B6}" type="slidenum">
              <a:rPr lang="de-DE" noProof="0" smtClean="0"/>
              <a:pPr rtl="0"/>
              <a:t>16</a:t>
            </a:fld>
            <a:endParaRPr lang="de-DE" noProof="0"/>
          </a:p>
        </p:txBody>
      </p:sp>
      <p:sp>
        <p:nvSpPr>
          <p:cNvPr id="9" name="Inhaltsplatzhalter 4">
            <a:extLst>
              <a:ext uri="{FF2B5EF4-FFF2-40B4-BE49-F238E27FC236}">
                <a16:creationId xmlns:a16="http://schemas.microsoft.com/office/drawing/2014/main" id="{911177EA-5537-1649-ACA2-DDFBEFC7ADB8}"/>
              </a:ext>
            </a:extLst>
          </p:cNvPr>
          <p:cNvSpPr txBox="1">
            <a:spLocks/>
          </p:cNvSpPr>
          <p:nvPr/>
        </p:nvSpPr>
        <p:spPr>
          <a:xfrm>
            <a:off x="5119485" y="1511475"/>
            <a:ext cx="4510315" cy="2686451"/>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b="1" dirty="0">
                <a:solidFill>
                  <a:schemeClr val="accent5"/>
                </a:solidFill>
                <a:latin typeface="+mj-lt"/>
              </a:rPr>
              <a:t>Community Cloud</a:t>
            </a:r>
          </a:p>
          <a:p>
            <a:pPr marL="0" indent="0">
              <a:buNone/>
            </a:pPr>
            <a:r>
              <a:rPr lang="de-DE" sz="1600" i="1" dirty="0">
                <a:solidFill>
                  <a:schemeClr val="bg1">
                    <a:lumMod val="65000"/>
                  </a:schemeClr>
                </a:solidFill>
                <a:latin typeface="Book Antiqua" panose="02040602050305030304" pitchFamily="18" charset="0"/>
              </a:rPr>
              <a:t>The </a:t>
            </a:r>
            <a:r>
              <a:rPr lang="de-DE" sz="1600" i="1" dirty="0" err="1">
                <a:solidFill>
                  <a:schemeClr val="bg1">
                    <a:lumMod val="65000"/>
                  </a:schemeClr>
                </a:solidFill>
                <a:latin typeface="Book Antiqua" panose="02040602050305030304" pitchFamily="18" charset="0"/>
              </a:rPr>
              <a:t>cloud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infrastructure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provisioned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for</a:t>
            </a:r>
            <a:r>
              <a:rPr lang="de-DE" sz="1600" i="1" dirty="0">
                <a:solidFill>
                  <a:schemeClr val="bg1">
                    <a:lumMod val="65000"/>
                  </a:schemeClr>
                </a:solidFill>
                <a:latin typeface="Book Antiqua" panose="02040602050305030304" pitchFamily="18" charset="0"/>
              </a:rPr>
              <a:t> </a:t>
            </a:r>
            <a:r>
              <a:rPr lang="de-DE" sz="1600" b="1" i="1" dirty="0" err="1">
                <a:solidFill>
                  <a:schemeClr val="bg1">
                    <a:lumMod val="65000"/>
                  </a:schemeClr>
                </a:solidFill>
                <a:latin typeface="Book Antiqua" panose="02040602050305030304" pitchFamily="18" charset="0"/>
              </a:rPr>
              <a:t>exclusive</a:t>
            </a:r>
            <a:r>
              <a:rPr lang="de-DE" sz="1600" b="1" i="1" dirty="0">
                <a:solidFill>
                  <a:schemeClr val="bg1">
                    <a:lumMod val="65000"/>
                  </a:schemeClr>
                </a:solidFill>
                <a:latin typeface="Book Antiqua" panose="02040602050305030304" pitchFamily="18" charset="0"/>
              </a:rPr>
              <a:t> </a:t>
            </a:r>
            <a:r>
              <a:rPr lang="de-DE" sz="1600" b="1" i="1" dirty="0" err="1">
                <a:solidFill>
                  <a:srgbClr val="187DC5"/>
                </a:solidFill>
                <a:latin typeface="Book Antiqua" panose="02040602050305030304" pitchFamily="18" charset="0"/>
              </a:rPr>
              <a:t>use</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by</a:t>
            </a:r>
            <a:r>
              <a:rPr lang="de-DE" sz="1600" b="1" i="1" dirty="0">
                <a:solidFill>
                  <a:srgbClr val="187DC5"/>
                </a:solidFill>
                <a:latin typeface="Book Antiqua" panose="02040602050305030304" pitchFamily="18" charset="0"/>
              </a:rPr>
              <a:t> a </a:t>
            </a:r>
            <a:r>
              <a:rPr lang="de-DE" sz="1600" b="1" i="1" dirty="0" err="1">
                <a:solidFill>
                  <a:srgbClr val="187DC5"/>
                </a:solidFill>
                <a:latin typeface="Book Antiqua" panose="02040602050305030304" pitchFamily="18" charset="0"/>
              </a:rPr>
              <a:t>specific</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community</a:t>
            </a:r>
            <a:r>
              <a:rPr lang="de-DE" sz="1600" i="1" dirty="0">
                <a:solidFill>
                  <a:srgbClr val="187DC5"/>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of</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consumers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from</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organizations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that</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have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shared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concerns</a:t>
            </a:r>
            <a:r>
              <a:rPr lang="de-DE" sz="1600" i="1" dirty="0">
                <a:solidFill>
                  <a:schemeClr val="bg1">
                    <a:lumMod val="65000"/>
                  </a:schemeClr>
                </a:solidFill>
                <a:latin typeface="Book Antiqua" panose="02040602050305030304" pitchFamily="18" charset="0"/>
              </a:rPr>
              <a:t> (e.g., </a:t>
            </a:r>
            <a:r>
              <a:rPr lang="de-DE" sz="1600" i="1" dirty="0" err="1">
                <a:solidFill>
                  <a:schemeClr val="bg1">
                    <a:lumMod val="65000"/>
                  </a:schemeClr>
                </a:solidFill>
                <a:latin typeface="Book Antiqua" panose="02040602050305030304" pitchFamily="18" charset="0"/>
              </a:rPr>
              <a:t>mission</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security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requirements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policy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and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compliance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considerations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It</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may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be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owned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managed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and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operated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by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one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or</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more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of</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the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organizations</a:t>
            </a:r>
            <a:r>
              <a:rPr lang="de-DE" sz="1600" i="1" dirty="0">
                <a:solidFill>
                  <a:schemeClr val="bg1">
                    <a:lumMod val="65000"/>
                  </a:schemeClr>
                </a:solidFill>
                <a:latin typeface="Book Antiqua" panose="02040602050305030304" pitchFamily="18" charset="0"/>
              </a:rPr>
              <a:t> in </a:t>
            </a:r>
            <a:r>
              <a:rPr lang="de-DE" sz="1600" i="1" dirty="0" err="1">
                <a:solidFill>
                  <a:schemeClr val="bg1">
                    <a:lumMod val="65000"/>
                  </a:schemeClr>
                </a:solidFill>
                <a:latin typeface="Book Antiqua" panose="02040602050305030304" pitchFamily="18" charset="0"/>
              </a:rPr>
              <a:t>the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community</a:t>
            </a:r>
            <a:r>
              <a:rPr lang="de-DE" sz="1600" i="1" dirty="0">
                <a:solidFill>
                  <a:schemeClr val="bg1">
                    <a:lumMod val="65000"/>
                  </a:schemeClr>
                </a:solidFill>
                <a:latin typeface="Book Antiqua" panose="02040602050305030304" pitchFamily="18" charset="0"/>
              </a:rPr>
              <a:t>, a </a:t>
            </a:r>
            <a:r>
              <a:rPr lang="de-DE" sz="1600" i="1" dirty="0" err="1">
                <a:solidFill>
                  <a:schemeClr val="bg1">
                    <a:lumMod val="65000"/>
                  </a:schemeClr>
                </a:solidFill>
                <a:latin typeface="Book Antiqua" panose="02040602050305030304" pitchFamily="18" charset="0"/>
              </a:rPr>
              <a:t>third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party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or</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some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combination</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of</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them</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and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it</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may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exist</a:t>
            </a:r>
            <a:r>
              <a:rPr lang="de-DE" sz="1600" i="1" dirty="0">
                <a:solidFill>
                  <a:schemeClr val="bg1">
                    <a:lumMod val="65000"/>
                  </a:schemeClr>
                </a:solidFill>
                <a:latin typeface="Book Antiqua" panose="02040602050305030304" pitchFamily="18" charset="0"/>
              </a:rPr>
              <a:t> on </a:t>
            </a:r>
            <a:r>
              <a:rPr lang="de-DE" sz="1600" i="1" dirty="0" err="1">
                <a:solidFill>
                  <a:schemeClr val="bg1">
                    <a:lumMod val="65000"/>
                  </a:schemeClr>
                </a:solidFill>
                <a:latin typeface="Book Antiqua" panose="02040602050305030304" pitchFamily="18" charset="0"/>
              </a:rPr>
              <a:t>or</a:t>
            </a:r>
            <a:r>
              <a:rPr lang="de-DE" sz="1600" i="1" dirty="0">
                <a:solidFill>
                  <a:schemeClr val="bg1">
                    <a:lumMod val="65000"/>
                  </a:schemeClr>
                </a:solidFill>
                <a:latin typeface="Book Antiqua" panose="02040602050305030304" pitchFamily="18" charset="0"/>
              </a:rPr>
              <a:t> off </a:t>
            </a:r>
            <a:r>
              <a:rPr lang="de-DE" sz="1600" i="1" dirty="0" err="1">
                <a:solidFill>
                  <a:schemeClr val="bg1">
                    <a:lumMod val="65000"/>
                  </a:schemeClr>
                </a:solidFill>
                <a:latin typeface="Book Antiqua" panose="02040602050305030304" pitchFamily="18" charset="0"/>
              </a:rPr>
              <a:t>premises</a:t>
            </a:r>
            <a:r>
              <a:rPr lang="de-DE" sz="1600" i="1" dirty="0">
                <a:solidFill>
                  <a:schemeClr val="bg1">
                    <a:lumMod val="65000"/>
                  </a:schemeClr>
                </a:solidFill>
                <a:latin typeface="Book Antiqua" panose="02040602050305030304" pitchFamily="18" charset="0"/>
              </a:rPr>
              <a:t>.</a:t>
            </a:r>
            <a:endParaRPr lang="de-DE" sz="1200" i="1" dirty="0">
              <a:solidFill>
                <a:schemeClr val="bg1">
                  <a:lumMod val="65000"/>
                </a:schemeClr>
              </a:solidFill>
              <a:latin typeface="Book Antiqua" panose="02040602050305030304" pitchFamily="18" charset="0"/>
            </a:endParaRPr>
          </a:p>
        </p:txBody>
      </p:sp>
      <p:sp>
        <p:nvSpPr>
          <p:cNvPr id="10" name="Inhaltsplatzhalter 4">
            <a:extLst>
              <a:ext uri="{FF2B5EF4-FFF2-40B4-BE49-F238E27FC236}">
                <a16:creationId xmlns:a16="http://schemas.microsoft.com/office/drawing/2014/main" id="{86857731-C6C8-F44D-A5B0-DEED284CAC03}"/>
              </a:ext>
            </a:extLst>
          </p:cNvPr>
          <p:cNvSpPr txBox="1">
            <a:spLocks/>
          </p:cNvSpPr>
          <p:nvPr/>
        </p:nvSpPr>
        <p:spPr>
          <a:xfrm>
            <a:off x="431797" y="4392162"/>
            <a:ext cx="4510315" cy="2233210"/>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b="1" dirty="0">
                <a:solidFill>
                  <a:schemeClr val="accent5"/>
                </a:solidFill>
                <a:latin typeface="+mj-lt"/>
              </a:rPr>
              <a:t>Public Cloud</a:t>
            </a:r>
          </a:p>
          <a:p>
            <a:pPr marL="0" indent="0">
              <a:buNone/>
            </a:pPr>
            <a:r>
              <a:rPr lang="de-DE" sz="1600" i="1" dirty="0">
                <a:solidFill>
                  <a:schemeClr val="bg1">
                    <a:lumMod val="65000"/>
                  </a:schemeClr>
                </a:solidFill>
                <a:latin typeface="Book Antiqua" panose="02040602050305030304" pitchFamily="18" charset="0"/>
              </a:rPr>
              <a:t>The </a:t>
            </a:r>
            <a:r>
              <a:rPr lang="de-DE" sz="1600" i="1" dirty="0" err="1">
                <a:solidFill>
                  <a:schemeClr val="bg1">
                    <a:lumMod val="65000"/>
                  </a:schemeClr>
                </a:solidFill>
                <a:latin typeface="Book Antiqua" panose="02040602050305030304" pitchFamily="18" charset="0"/>
              </a:rPr>
              <a:t>cloud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infrastructure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provisioned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for</a:t>
            </a:r>
            <a:r>
              <a:rPr lang="de-DE" sz="1600" i="1" dirty="0">
                <a:solidFill>
                  <a:schemeClr val="bg1">
                    <a:lumMod val="65000"/>
                  </a:schemeClr>
                </a:solidFill>
                <a:latin typeface="Book Antiqua" panose="02040602050305030304" pitchFamily="18" charset="0"/>
              </a:rPr>
              <a:t> open </a:t>
            </a:r>
            <a:r>
              <a:rPr lang="de-DE" sz="1600" b="1" i="1" dirty="0" err="1">
                <a:solidFill>
                  <a:srgbClr val="187DC5"/>
                </a:solidFill>
                <a:latin typeface="Book Antiqua" panose="02040602050305030304" pitchFamily="18" charset="0"/>
              </a:rPr>
              <a:t>use</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by</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the</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general</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public</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It</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may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be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owned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managed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and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operated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by</a:t>
            </a:r>
            <a:r>
              <a:rPr lang="de-DE" sz="1600" i="1" dirty="0">
                <a:solidFill>
                  <a:schemeClr val="bg1">
                    <a:lumMod val="65000"/>
                  </a:schemeClr>
                </a:solidFill>
                <a:latin typeface="Book Antiqua" panose="02040602050305030304" pitchFamily="18" charset="0"/>
              </a:rPr>
              <a:t> a </a:t>
            </a:r>
            <a:r>
              <a:rPr lang="de-DE" sz="1600" i="1" dirty="0" err="1">
                <a:solidFill>
                  <a:schemeClr val="bg1">
                    <a:lumMod val="65000"/>
                  </a:schemeClr>
                </a:solidFill>
                <a:latin typeface="Book Antiqua" panose="02040602050305030304" pitchFamily="18" charset="0"/>
              </a:rPr>
              <a:t>business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academic</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or</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government</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organization</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or</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some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combination</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of</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them</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It</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exists</a:t>
            </a:r>
            <a:r>
              <a:rPr lang="de-DE" sz="1600" i="1" dirty="0">
                <a:solidFill>
                  <a:schemeClr val="bg1">
                    <a:lumMod val="65000"/>
                  </a:schemeClr>
                </a:solidFill>
                <a:latin typeface="Book Antiqua" panose="02040602050305030304" pitchFamily="18" charset="0"/>
              </a:rPr>
              <a:t> on </a:t>
            </a:r>
            <a:r>
              <a:rPr lang="de-DE" sz="1600" i="1" dirty="0" err="1">
                <a:solidFill>
                  <a:schemeClr val="bg1">
                    <a:lumMod val="65000"/>
                  </a:schemeClr>
                </a:solidFill>
                <a:latin typeface="Book Antiqua" panose="02040602050305030304" pitchFamily="18" charset="0"/>
              </a:rPr>
              <a:t>the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premises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of</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the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cloud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provider</a:t>
            </a:r>
            <a:r>
              <a:rPr lang="de-DE" sz="1600" i="1" dirty="0">
                <a:solidFill>
                  <a:schemeClr val="bg1">
                    <a:lumMod val="65000"/>
                  </a:schemeClr>
                </a:solidFill>
                <a:latin typeface="Book Antiqua" panose="02040602050305030304" pitchFamily="18" charset="0"/>
              </a:rPr>
              <a:t>.</a:t>
            </a:r>
            <a:endParaRPr lang="de-DE" sz="1200" i="1" dirty="0">
              <a:solidFill>
                <a:schemeClr val="bg1">
                  <a:lumMod val="65000"/>
                </a:schemeClr>
              </a:solidFill>
              <a:latin typeface="Book Antiqua" panose="02040602050305030304" pitchFamily="18" charset="0"/>
            </a:endParaRPr>
          </a:p>
        </p:txBody>
      </p:sp>
      <p:sp>
        <p:nvSpPr>
          <p:cNvPr id="11" name="Inhaltsplatzhalter 4">
            <a:extLst>
              <a:ext uri="{FF2B5EF4-FFF2-40B4-BE49-F238E27FC236}">
                <a16:creationId xmlns:a16="http://schemas.microsoft.com/office/drawing/2014/main" id="{6CA13893-8F47-594C-8021-1006A7DAF103}"/>
              </a:ext>
            </a:extLst>
          </p:cNvPr>
          <p:cNvSpPr txBox="1">
            <a:spLocks/>
          </p:cNvSpPr>
          <p:nvPr/>
        </p:nvSpPr>
        <p:spPr>
          <a:xfrm>
            <a:off x="5119485" y="4392162"/>
            <a:ext cx="4510315" cy="2233210"/>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b="1" dirty="0">
                <a:solidFill>
                  <a:schemeClr val="accent5"/>
                </a:solidFill>
              </a:rPr>
              <a:t>Hybrid Cloud</a:t>
            </a:r>
          </a:p>
          <a:p>
            <a:pPr marL="0" indent="0">
              <a:buNone/>
            </a:pPr>
            <a:r>
              <a:rPr lang="de-DE" sz="1600" i="1" dirty="0">
                <a:solidFill>
                  <a:schemeClr val="bg1">
                    <a:lumMod val="65000"/>
                  </a:schemeClr>
                </a:solidFill>
                <a:latin typeface="Book Antiqua" panose="02040602050305030304" pitchFamily="18" charset="0"/>
              </a:rPr>
              <a:t>The </a:t>
            </a:r>
            <a:r>
              <a:rPr lang="de-DE" sz="1600" i="1" dirty="0" err="1">
                <a:solidFill>
                  <a:schemeClr val="bg1">
                    <a:lumMod val="65000"/>
                  </a:schemeClr>
                </a:solidFill>
                <a:latin typeface="Book Antiqua" panose="02040602050305030304" pitchFamily="18" charset="0"/>
              </a:rPr>
              <a:t>cloud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infrastructure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is</a:t>
            </a:r>
            <a:r>
              <a:rPr lang="de-DE" sz="1600" i="1" dirty="0">
                <a:solidFill>
                  <a:schemeClr val="bg1">
                    <a:lumMod val="65000"/>
                  </a:schemeClr>
                </a:solidFill>
                <a:latin typeface="Book Antiqua" panose="02040602050305030304" pitchFamily="18" charset="0"/>
              </a:rPr>
              <a:t> a </a:t>
            </a:r>
            <a:r>
              <a:rPr lang="de-DE" sz="1600" b="1" i="1" dirty="0" err="1">
                <a:solidFill>
                  <a:srgbClr val="187DC5"/>
                </a:solidFill>
                <a:latin typeface="Book Antiqua" panose="02040602050305030304" pitchFamily="18" charset="0"/>
              </a:rPr>
              <a:t>composition</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of</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two</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or</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more</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distinct</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cloud</a:t>
            </a:r>
            <a:r>
              <a:rPr lang="de-DE" sz="1600" b="1" i="1" dirty="0">
                <a:solidFill>
                  <a:srgbClr val="187DC5"/>
                </a:solidFill>
                <a:latin typeface="Book Antiqua" panose="02040602050305030304" pitchFamily="18" charset="0"/>
              </a:rPr>
              <a:t> </a:t>
            </a:r>
            <a:r>
              <a:rPr lang="de-DE" sz="1600" b="1" i="1" dirty="0" err="1">
                <a:solidFill>
                  <a:srgbClr val="187DC5"/>
                </a:solidFill>
                <a:latin typeface="Book Antiqua" panose="02040602050305030304" pitchFamily="18" charset="0"/>
              </a:rPr>
              <a:t>infrastructures</a:t>
            </a:r>
            <a:r>
              <a:rPr lang="de-DE" sz="1600" b="1" i="1" dirty="0">
                <a:solidFill>
                  <a:srgbClr val="187DC5"/>
                </a:solidFill>
                <a:latin typeface="Book Antiqua" panose="02040602050305030304" pitchFamily="18" charset="0"/>
              </a:rPr>
              <a:t> </a:t>
            </a:r>
            <a:r>
              <a:rPr lang="de-DE" sz="1600" i="1" dirty="0">
                <a:solidFill>
                  <a:schemeClr val="bg1">
                    <a:lumMod val="65000"/>
                  </a:schemeClr>
                </a:solidFill>
                <a:latin typeface="Book Antiqua" panose="02040602050305030304" pitchFamily="18" charset="0"/>
              </a:rPr>
              <a:t>(private, </a:t>
            </a:r>
            <a:r>
              <a:rPr lang="de-DE" sz="1600" i="1" dirty="0" err="1">
                <a:solidFill>
                  <a:schemeClr val="bg1">
                    <a:lumMod val="65000"/>
                  </a:schemeClr>
                </a:solidFill>
                <a:latin typeface="Book Antiqua" panose="02040602050305030304" pitchFamily="18" charset="0"/>
              </a:rPr>
              <a:t>community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or</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public</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that</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remain</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unique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entities</a:t>
            </a:r>
            <a:r>
              <a:rPr lang="de-DE" sz="1600" i="1" dirty="0">
                <a:solidFill>
                  <a:schemeClr val="bg1">
                    <a:lumMod val="65000"/>
                  </a:schemeClr>
                </a:solidFill>
                <a:latin typeface="Book Antiqua" panose="02040602050305030304" pitchFamily="18" charset="0"/>
              </a:rPr>
              <a:t>, but </a:t>
            </a:r>
            <a:r>
              <a:rPr lang="de-DE" sz="1600" i="1" dirty="0" err="1">
                <a:solidFill>
                  <a:schemeClr val="bg1">
                    <a:lumMod val="65000"/>
                  </a:schemeClr>
                </a:solidFill>
                <a:latin typeface="Book Antiqua" panose="02040602050305030304" pitchFamily="18" charset="0"/>
              </a:rPr>
              <a:t>are</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bound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together</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by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standardized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or</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proprietary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technology</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that</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enables</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data</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and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application</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portability</a:t>
            </a:r>
            <a:r>
              <a:rPr lang="de-DE" sz="1600" i="1" dirty="0">
                <a:solidFill>
                  <a:schemeClr val="bg1">
                    <a:lumMod val="65000"/>
                  </a:schemeClr>
                </a:solidFill>
                <a:latin typeface="Book Antiqua" panose="02040602050305030304" pitchFamily="18" charset="0"/>
              </a:rPr>
              <a:t> (e.g., </a:t>
            </a:r>
            <a:r>
              <a:rPr lang="de-DE" sz="1600" i="1" dirty="0" err="1">
                <a:solidFill>
                  <a:schemeClr val="bg1">
                    <a:lumMod val="65000"/>
                  </a:schemeClr>
                </a:solidFill>
                <a:latin typeface="Book Antiqua" panose="02040602050305030304" pitchFamily="18" charset="0"/>
              </a:rPr>
              <a:t>cloud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bursting</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for</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load</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balancing</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between</a:t>
            </a:r>
            <a:r>
              <a:rPr lang="de-DE" sz="1600" i="1" dirty="0">
                <a:solidFill>
                  <a:schemeClr val="bg1">
                    <a:lumMod val="65000"/>
                  </a:schemeClr>
                </a:solidFill>
                <a:latin typeface="Book Antiqua" panose="02040602050305030304" pitchFamily="18" charset="0"/>
              </a:rPr>
              <a:t> </a:t>
            </a:r>
            <a:r>
              <a:rPr lang="de-DE" sz="1600" i="1" dirty="0" err="1">
                <a:solidFill>
                  <a:schemeClr val="bg1">
                    <a:lumMod val="65000"/>
                  </a:schemeClr>
                </a:solidFill>
                <a:latin typeface="Book Antiqua" panose="02040602050305030304" pitchFamily="18" charset="0"/>
              </a:rPr>
              <a:t>clouds</a:t>
            </a:r>
            <a:r>
              <a:rPr lang="de-DE" sz="1600" i="1" dirty="0">
                <a:solidFill>
                  <a:schemeClr val="bg1">
                    <a:lumMod val="65000"/>
                  </a:schemeClr>
                </a:solidFill>
                <a:latin typeface="Book Antiqua" panose="02040602050305030304" pitchFamily="18" charset="0"/>
              </a:rPr>
              <a:t>).</a:t>
            </a:r>
            <a:r>
              <a:rPr lang="de-DE" sz="2000" i="1" dirty="0">
                <a:solidFill>
                  <a:schemeClr val="bg1">
                    <a:lumMod val="65000"/>
                  </a:schemeClr>
                </a:solidFill>
                <a:latin typeface="Book Antiqua" panose="02040602050305030304" pitchFamily="18" charset="0"/>
              </a:rPr>
              <a:t> </a:t>
            </a:r>
            <a:endParaRPr lang="de-DE" sz="1600" i="1" dirty="0">
              <a:solidFill>
                <a:schemeClr val="bg1">
                  <a:lumMod val="65000"/>
                </a:schemeClr>
              </a:solidFill>
              <a:latin typeface="Book Antiqua" panose="02040602050305030304" pitchFamily="18" charset="0"/>
            </a:endParaRPr>
          </a:p>
        </p:txBody>
      </p:sp>
      <p:sp>
        <p:nvSpPr>
          <p:cNvPr id="12" name="Textfeld 11">
            <a:extLst>
              <a:ext uri="{FF2B5EF4-FFF2-40B4-BE49-F238E27FC236}">
                <a16:creationId xmlns:a16="http://schemas.microsoft.com/office/drawing/2014/main" id="{915975F7-A6A3-274E-9058-E208D8E949E7}"/>
              </a:ext>
            </a:extLst>
          </p:cNvPr>
          <p:cNvSpPr txBox="1"/>
          <p:nvPr/>
        </p:nvSpPr>
        <p:spPr>
          <a:xfrm>
            <a:off x="10112073" y="1507876"/>
            <a:ext cx="1955182" cy="4216539"/>
          </a:xfrm>
          <a:prstGeom prst="rect">
            <a:avLst/>
          </a:prstGeom>
          <a:noFill/>
        </p:spPr>
        <p:txBody>
          <a:bodyPr wrap="square" rtlCol="0">
            <a:spAutoFit/>
          </a:bodyPr>
          <a:lstStyle/>
          <a:p>
            <a:r>
              <a:rPr lang="de-DE" sz="1600" b="1" i="1" dirty="0">
                <a:latin typeface="Bradley Hand" pitchFamily="2" charset="77"/>
              </a:rPr>
              <a:t>Hinweis:</a:t>
            </a:r>
          </a:p>
          <a:p>
            <a:r>
              <a:rPr lang="de-DE" sz="1400" i="1" dirty="0">
                <a:latin typeface="Bradley Hand" pitchFamily="2" charset="77"/>
              </a:rPr>
              <a:t>Wenn von Cloud Computing gesprochen wird, wird häufig Public Cloud Computing gemeint, ohne dies explizit zu sagen.</a:t>
            </a:r>
          </a:p>
          <a:p>
            <a:endParaRPr lang="de-DE" sz="1400" i="1" dirty="0">
              <a:latin typeface="Bradley Hand" pitchFamily="2" charset="77"/>
            </a:endParaRPr>
          </a:p>
          <a:p>
            <a:endParaRPr lang="de-DE" sz="1400" i="1" dirty="0">
              <a:latin typeface="Bradley Hand" pitchFamily="2" charset="77"/>
            </a:endParaRPr>
          </a:p>
          <a:p>
            <a:endParaRPr lang="de-DE" sz="1400" i="1" dirty="0">
              <a:latin typeface="Bradley Hand" pitchFamily="2" charset="77"/>
            </a:endParaRPr>
          </a:p>
          <a:p>
            <a:r>
              <a:rPr lang="de-DE" sz="1400" i="1" dirty="0" err="1">
                <a:latin typeface="Bradley Hand" pitchFamily="2" charset="77"/>
              </a:rPr>
              <a:t>Vendor</a:t>
            </a:r>
            <a:r>
              <a:rPr lang="de-DE" sz="1400" i="1" dirty="0">
                <a:latin typeface="Bradley Hand" pitchFamily="2" charset="77"/>
              </a:rPr>
              <a:t> Lock-In Bedenken werden häufig durch Private Cloud Ansätze beantwortet (auch wenn das wirtschaftlich nicht immer sinnvoll ist).</a:t>
            </a:r>
          </a:p>
        </p:txBody>
      </p:sp>
    </p:spTree>
    <p:extLst>
      <p:ext uri="{BB962C8B-B14F-4D97-AF65-F5344CB8AC3E}">
        <p14:creationId xmlns:p14="http://schemas.microsoft.com/office/powerpoint/2010/main" val="3937656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366F6E-4332-7A4D-97FE-621F855A3528}"/>
              </a:ext>
            </a:extLst>
          </p:cNvPr>
          <p:cNvSpPr>
            <a:spLocks noGrp="1"/>
          </p:cNvSpPr>
          <p:nvPr>
            <p:ph type="title"/>
          </p:nvPr>
        </p:nvSpPr>
        <p:spPr/>
        <p:txBody>
          <a:bodyPr/>
          <a:lstStyle/>
          <a:p>
            <a:r>
              <a:rPr lang="de-DE" dirty="0"/>
              <a:t>Cloud Computing</a:t>
            </a:r>
          </a:p>
        </p:txBody>
      </p:sp>
      <p:sp>
        <p:nvSpPr>
          <p:cNvPr id="3" name="Textplatzhalter 2">
            <a:extLst>
              <a:ext uri="{FF2B5EF4-FFF2-40B4-BE49-F238E27FC236}">
                <a16:creationId xmlns:a16="http://schemas.microsoft.com/office/drawing/2014/main" id="{98668916-FA56-B74E-AF37-CF4882FF235B}"/>
              </a:ext>
            </a:extLst>
          </p:cNvPr>
          <p:cNvSpPr>
            <a:spLocks noGrp="1"/>
          </p:cNvSpPr>
          <p:nvPr>
            <p:ph type="body" sz="quarter" idx="32"/>
          </p:nvPr>
        </p:nvSpPr>
        <p:spPr/>
        <p:txBody>
          <a:bodyPr/>
          <a:lstStyle/>
          <a:p>
            <a:r>
              <a:rPr lang="de-DE" dirty="0"/>
              <a:t>Im Vergleich zu anderen Ansätzen Verteilter Systeme</a:t>
            </a:r>
          </a:p>
        </p:txBody>
      </p:sp>
      <p:sp>
        <p:nvSpPr>
          <p:cNvPr id="7" name="Foliennummernplatzhalter 6">
            <a:extLst>
              <a:ext uri="{FF2B5EF4-FFF2-40B4-BE49-F238E27FC236}">
                <a16:creationId xmlns:a16="http://schemas.microsoft.com/office/drawing/2014/main" id="{393B19DF-8F17-C542-92DE-BB4DB55BD7C2}"/>
              </a:ext>
            </a:extLst>
          </p:cNvPr>
          <p:cNvSpPr>
            <a:spLocks noGrp="1"/>
          </p:cNvSpPr>
          <p:nvPr>
            <p:ph type="sldNum" sz="quarter" idx="15"/>
          </p:nvPr>
        </p:nvSpPr>
        <p:spPr/>
        <p:txBody>
          <a:bodyPr/>
          <a:lstStyle/>
          <a:p>
            <a:pPr rtl="0"/>
            <a:fld id="{19B51A1E-902D-48AF-9020-955120F399B6}" type="slidenum">
              <a:rPr lang="de-DE" noProof="0" smtClean="0"/>
              <a:pPr rtl="0"/>
              <a:t>17</a:t>
            </a:fld>
            <a:endParaRPr lang="de-DE" noProof="0"/>
          </a:p>
        </p:txBody>
      </p:sp>
      <p:pic>
        <p:nvPicPr>
          <p:cNvPr id="2071" name="Picture 23" descr="page9image31759680">
            <a:extLst>
              <a:ext uri="{FF2B5EF4-FFF2-40B4-BE49-F238E27FC236}">
                <a16:creationId xmlns:a16="http://schemas.microsoft.com/office/drawing/2014/main" id="{6C07F93D-A46A-2346-BD72-344B956945F7}"/>
              </a:ext>
            </a:extLst>
          </p:cNvPr>
          <p:cNvPicPr>
            <a:picLocks noGrp="1" noChangeAspect="1" noChangeArrowheads="1"/>
          </p:cNvPicPr>
          <p:nvPr>
            <p:ph idx="1"/>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77045" y="1526522"/>
            <a:ext cx="3905509" cy="330529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D8EF757F-1FEB-4CB5-23AA-EBCCC028A152}"/>
              </a:ext>
            </a:extLst>
          </p:cNvPr>
          <p:cNvSpPr txBox="1"/>
          <p:nvPr/>
        </p:nvSpPr>
        <p:spPr>
          <a:xfrm>
            <a:off x="339931" y="1526522"/>
            <a:ext cx="6826827" cy="4785926"/>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de-DE" sz="1500" b="0" i="0" dirty="0">
                <a:solidFill>
                  <a:srgbClr val="374151"/>
                </a:solidFill>
                <a:effectLst/>
                <a:latin typeface="Söhne"/>
              </a:rPr>
              <a:t>Ein </a:t>
            </a:r>
            <a:r>
              <a:rPr lang="de-DE" sz="1500" b="0" i="0" dirty="0">
                <a:solidFill>
                  <a:schemeClr val="accent5"/>
                </a:solidFill>
                <a:effectLst/>
                <a:latin typeface="Söhne"/>
              </a:rPr>
              <a:t>„</a:t>
            </a:r>
            <a:r>
              <a:rPr lang="de-DE" sz="1500" b="1" i="0" dirty="0">
                <a:solidFill>
                  <a:schemeClr val="accent5"/>
                </a:solidFill>
                <a:effectLst/>
                <a:latin typeface="Söhne"/>
              </a:rPr>
              <a:t>Supercomputer</a:t>
            </a:r>
            <a:r>
              <a:rPr lang="de-DE" sz="1500" b="0" i="0" dirty="0">
                <a:solidFill>
                  <a:schemeClr val="accent5"/>
                </a:solidFill>
                <a:effectLst/>
                <a:latin typeface="Söhne"/>
              </a:rPr>
              <a:t>“</a:t>
            </a:r>
            <a:r>
              <a:rPr lang="de-DE" sz="1500" b="0" i="0" dirty="0">
                <a:solidFill>
                  <a:srgbClr val="374151"/>
                </a:solidFill>
                <a:effectLst/>
                <a:latin typeface="Söhne"/>
              </a:rPr>
              <a:t> besteht oft aus Tausenden von Prozessoren, die parallel arbeiten, um Berechnungen schnell durchzuführen. Die Prozessoren sind in der Regel durch ein Hochgeschwindigkeitsnetzwerk miteinander verbunden. Supercomputer verwenden oft spezialisierte HW + SW.</a:t>
            </a:r>
          </a:p>
          <a:p>
            <a:pPr marL="285750" indent="-285750">
              <a:spcAft>
                <a:spcPts val="600"/>
              </a:spcAft>
              <a:buFont typeface="Courier New" panose="02070309020205020404" pitchFamily="49" charset="0"/>
              <a:buChar char="o"/>
            </a:pPr>
            <a:r>
              <a:rPr lang="de-DE" sz="1500" b="1" i="0" dirty="0">
                <a:solidFill>
                  <a:schemeClr val="accent5"/>
                </a:solidFill>
                <a:effectLst/>
                <a:latin typeface="Söhne"/>
              </a:rPr>
              <a:t>Cluster-Computing</a:t>
            </a:r>
            <a:r>
              <a:rPr lang="de-DE" sz="1500" b="0" i="0" dirty="0">
                <a:solidFill>
                  <a:srgbClr val="374151"/>
                </a:solidFill>
                <a:effectLst/>
                <a:latin typeface="Söhne"/>
              </a:rPr>
              <a:t> bezieht sich auf die Verbindung mehrerer Computer (auch als Knoten bezeichnet) über ein Netzwerk, sodass sie als ein einziges (verteiltes) System funktionieren können. Anders als bei einem einzelnen Supercomputer, besteht ein Cluster oft aus handelsüblichen Computern.</a:t>
            </a:r>
          </a:p>
          <a:p>
            <a:pPr marL="285750" indent="-285750">
              <a:spcAft>
                <a:spcPts val="600"/>
              </a:spcAft>
              <a:buFont typeface="Courier New" panose="02070309020205020404" pitchFamily="49" charset="0"/>
              <a:buChar char="o"/>
            </a:pPr>
            <a:r>
              <a:rPr lang="de-DE" sz="1500" b="0" i="0" dirty="0">
                <a:solidFill>
                  <a:srgbClr val="374151"/>
                </a:solidFill>
                <a:effectLst/>
                <a:latin typeface="Söhne"/>
              </a:rPr>
              <a:t>Beim </a:t>
            </a:r>
            <a:r>
              <a:rPr lang="de-DE" sz="1500" b="1" i="0" dirty="0" err="1">
                <a:solidFill>
                  <a:schemeClr val="accent5"/>
                </a:solidFill>
                <a:effectLst/>
                <a:latin typeface="Söhne"/>
              </a:rPr>
              <a:t>Grid</a:t>
            </a:r>
            <a:r>
              <a:rPr lang="de-DE" sz="1500" b="1" i="0" dirty="0">
                <a:solidFill>
                  <a:schemeClr val="accent5"/>
                </a:solidFill>
                <a:effectLst/>
                <a:latin typeface="Söhne"/>
              </a:rPr>
              <a:t>-Computing</a:t>
            </a:r>
            <a:r>
              <a:rPr lang="de-DE" sz="1500" b="0" i="0" dirty="0">
                <a:solidFill>
                  <a:srgbClr val="374151"/>
                </a:solidFill>
                <a:effectLst/>
                <a:latin typeface="Söhne"/>
              </a:rPr>
              <a:t> wird hingegen eine virtuelle </a:t>
            </a:r>
            <a:r>
              <a:rPr lang="de-DE" sz="1500" b="0" i="0" dirty="0" err="1">
                <a:solidFill>
                  <a:srgbClr val="374151"/>
                </a:solidFill>
                <a:effectLst/>
                <a:latin typeface="Söhne"/>
              </a:rPr>
              <a:t>Supercomputing</a:t>
            </a:r>
            <a:r>
              <a:rPr lang="de-DE" sz="1500" b="0" i="0" dirty="0">
                <a:solidFill>
                  <a:srgbClr val="374151"/>
                </a:solidFill>
                <a:effectLst/>
                <a:latin typeface="Söhne"/>
              </a:rPr>
              <a:t>-Infrastruktur aus einer Sammlung von miteinander vernetzten Computern (oft auch als "Knoten" bezeichnet) gebildet. Diese Knoten können geografisch weit verstreut sein. Im Gegensatz zum Cluster-Computing ist </a:t>
            </a:r>
            <a:r>
              <a:rPr lang="de-DE" sz="1500" b="0" i="0" dirty="0" err="1">
                <a:solidFill>
                  <a:srgbClr val="374151"/>
                </a:solidFill>
                <a:effectLst/>
                <a:latin typeface="Söhne"/>
              </a:rPr>
              <a:t>Grid</a:t>
            </a:r>
            <a:r>
              <a:rPr lang="de-DE" sz="1500" b="0" i="0" dirty="0">
                <a:solidFill>
                  <a:srgbClr val="374151"/>
                </a:solidFill>
                <a:effectLst/>
                <a:latin typeface="Söhne"/>
              </a:rPr>
              <a:t>-Computing somit dezentraler.</a:t>
            </a:r>
          </a:p>
          <a:p>
            <a:pPr marL="285750" indent="-285750">
              <a:spcAft>
                <a:spcPts val="600"/>
              </a:spcAft>
              <a:buFont typeface="Courier New" panose="02070309020205020404" pitchFamily="49" charset="0"/>
              <a:buChar char="o"/>
            </a:pPr>
            <a:r>
              <a:rPr lang="de-DE" sz="1500" b="1" i="0" dirty="0">
                <a:solidFill>
                  <a:schemeClr val="accent5"/>
                </a:solidFill>
                <a:effectLst/>
                <a:latin typeface="Söhne"/>
              </a:rPr>
              <a:t>Web- oder Service-Computing</a:t>
            </a:r>
            <a:r>
              <a:rPr lang="de-DE" sz="1500" b="0" i="0" dirty="0">
                <a:solidFill>
                  <a:srgbClr val="374151"/>
                </a:solidFill>
                <a:effectLst/>
                <a:latin typeface="Söhne"/>
              </a:rPr>
              <a:t> bezieht sich auf die Schaffung, Nutzung und Verwaltung von Web-Services in einer verteilten Rechenumgebung. Dabei werden Software-Anwendungen als Services über das Internet bereitgestellt und genutzt. Diese „Web“-Services können von anderen Anwendungen oder Diensten genutzt werden, um komplexe Aufgaben und Geschäftsprozesse zu automatisieren.</a:t>
            </a:r>
          </a:p>
          <a:p>
            <a:pPr marL="285750" indent="-285750">
              <a:spcAft>
                <a:spcPts val="600"/>
              </a:spcAft>
              <a:buFont typeface="Courier New" panose="02070309020205020404" pitchFamily="49" charset="0"/>
              <a:buChar char="o"/>
            </a:pPr>
            <a:r>
              <a:rPr lang="de-DE" sz="1500" dirty="0">
                <a:solidFill>
                  <a:srgbClr val="374151"/>
                </a:solidFill>
                <a:latin typeface="Söhne"/>
              </a:rPr>
              <a:t>Heutzutage werden diese „Web“-Services oft auf </a:t>
            </a:r>
            <a:r>
              <a:rPr lang="de-DE" sz="1500" b="1" dirty="0">
                <a:solidFill>
                  <a:schemeClr val="accent5"/>
                </a:solidFill>
                <a:latin typeface="Söhne"/>
              </a:rPr>
              <a:t>Cloud-Plattformen oder -Infrastrukturen</a:t>
            </a:r>
            <a:r>
              <a:rPr lang="de-DE" sz="1500" dirty="0">
                <a:solidFill>
                  <a:srgbClr val="374151"/>
                </a:solidFill>
                <a:latin typeface="Söhne"/>
              </a:rPr>
              <a:t> (im Verständnis der NIST-Definition) betrieben.</a:t>
            </a:r>
            <a:endParaRPr lang="de-DE" sz="1500" dirty="0"/>
          </a:p>
        </p:txBody>
      </p:sp>
    </p:spTree>
    <p:extLst>
      <p:ext uri="{BB962C8B-B14F-4D97-AF65-F5344CB8AC3E}">
        <p14:creationId xmlns:p14="http://schemas.microsoft.com/office/powerpoint/2010/main" val="4019822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ud computing - Kostenlose multimedia Icons">
            <a:extLst>
              <a:ext uri="{FF2B5EF4-FFF2-40B4-BE49-F238E27FC236}">
                <a16:creationId xmlns:a16="http://schemas.microsoft.com/office/drawing/2014/main" id="{80B6046D-A189-09FD-CE80-BA567C48FB70}"/>
              </a:ext>
            </a:extLst>
          </p:cNvPr>
          <p:cNvPicPr>
            <a:picLocks noChangeAspect="1" noChangeArrowheads="1"/>
          </p:cNvPicPr>
          <p:nvPr/>
        </p:nvPicPr>
        <p:blipFill>
          <a:blip r:embed="rId2">
            <a:duotone>
              <a:schemeClr val="bg2">
                <a:shade val="45000"/>
                <a:satMod val="135000"/>
              </a:schemeClr>
              <a:prstClr val="white"/>
            </a:duotone>
            <a:alphaModFix amt="43000"/>
            <a:extLst>
              <a:ext uri="{28A0092B-C50C-407E-A947-70E740481C1C}">
                <a14:useLocalDpi xmlns:a14="http://schemas.microsoft.com/office/drawing/2010/main" val="0"/>
              </a:ext>
            </a:extLst>
          </a:blip>
          <a:srcRect/>
          <a:stretch>
            <a:fillRect/>
          </a:stretch>
        </p:blipFill>
        <p:spPr bwMode="auto">
          <a:xfrm>
            <a:off x="6509443" y="1652954"/>
            <a:ext cx="3120557" cy="3120557"/>
          </a:xfrm>
          <a:prstGeom prst="rect">
            <a:avLst/>
          </a:prstGeom>
          <a:noFill/>
          <a:effectLst>
            <a:outerShdw blurRad="50800" dist="38100" dir="2700000" algn="tl" rotWithShape="0">
              <a:prstClr val="black">
                <a:alpha val="40805"/>
              </a:prstClr>
            </a:outerShdw>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dirty="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1999" y="1652954"/>
            <a:ext cx="5451089" cy="4524010"/>
          </a:xfrm>
        </p:spPr>
        <p:txBody>
          <a:bodyPr lIns="180000" tIns="180000" rIns="180000" bIns="180000"/>
          <a:lstStyle/>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rPr>
              <a:t>Cloud Computing</a:t>
            </a:r>
          </a:p>
          <a:p>
            <a:pPr lvl="0">
              <a:buFont typeface="Courier New" panose="02070309020205020404" pitchFamily="49" charset="0"/>
              <a:buChar char="o"/>
            </a:pPr>
            <a:r>
              <a:rPr lang="de-DE" sz="2800" b="1" dirty="0">
                <a:solidFill>
                  <a:schemeClr val="accent5"/>
                </a:solidFill>
                <a:ea typeface="Roboto Thin" panose="02000000000000000000" pitchFamily="2" charset="0"/>
                <a:cs typeface="Roboto Thin" panose="02000000000000000000" pitchFamily="2" charset="0"/>
              </a:rPr>
              <a:t>Cloud-Ökonomie (Crash-Kurs)</a:t>
            </a:r>
          </a:p>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cs typeface="Roboto Thin" panose="02000000000000000000" pitchFamily="2" charset="0"/>
              </a:rPr>
              <a:t>Eine kurze Geschichte der Cloud</a:t>
            </a:r>
          </a:p>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cs typeface="Roboto Thin" panose="02000000000000000000" pitchFamily="2" charset="0"/>
              </a:rPr>
              <a:t>Implikationen für die Entwicklung und den Betrieb von Cloud-nativen Anwendungen und Dienste</a:t>
            </a:r>
          </a:p>
        </p:txBody>
      </p:sp>
    </p:spTree>
    <p:extLst>
      <p:ext uri="{BB962C8B-B14F-4D97-AF65-F5344CB8AC3E}">
        <p14:creationId xmlns:p14="http://schemas.microsoft.com/office/powerpoint/2010/main" val="1649450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4" name="Foliennummernplatzhalter 3">
            <a:extLst>
              <a:ext uri="{FF2B5EF4-FFF2-40B4-BE49-F238E27FC236}">
                <a16:creationId xmlns:a16="http://schemas.microsoft.com/office/drawing/2014/main" id="{E6376621-E45D-C446-9F2F-DB8FE5CE8921}"/>
              </a:ext>
            </a:extLst>
          </p:cNvPr>
          <p:cNvSpPr>
            <a:spLocks noGrp="1"/>
          </p:cNvSpPr>
          <p:nvPr>
            <p:ph type="sldNum" sz="quarter" idx="34"/>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19</a:t>
            </a:fld>
            <a:endParaRPr lang="de-DE" noProof="0"/>
          </a:p>
        </p:txBody>
      </p:sp>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Tree>
    <p:extLst>
      <p:ext uri="{BB962C8B-B14F-4D97-AF65-F5344CB8AC3E}">
        <p14:creationId xmlns:p14="http://schemas.microsoft.com/office/powerpoint/2010/main" val="322055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190460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 + 2</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Einleitung, Cloud Computing</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1" y="1652109"/>
            <a:ext cx="4323556" cy="4185761"/>
          </a:xfrm>
          <a:prstGeom prst="rect">
            <a:avLst/>
          </a:prstGeom>
          <a:noFill/>
        </p:spPr>
        <p:txBody>
          <a:bodyPr wrap="none" rtlCol="0">
            <a:spAutoFit/>
          </a:bodyPr>
          <a:lstStyle/>
          <a:p>
            <a:r>
              <a:rPr lang="de-DE" sz="1600" b="1" dirty="0"/>
              <a:t>1 Einleitung</a:t>
            </a:r>
          </a:p>
          <a:p>
            <a:pPr marL="285750" indent="-285750">
              <a:buFont typeface="Arial" panose="020B0604020202020204" pitchFamily="34" charset="0"/>
              <a:buChar char="•"/>
            </a:pPr>
            <a:r>
              <a:rPr lang="de-DE" sz="1400" dirty="0"/>
              <a:t>An wen sich das Buch richtet</a:t>
            </a:r>
          </a:p>
          <a:p>
            <a:pPr marL="285750" indent="-285750">
              <a:buFont typeface="Arial" panose="020B0604020202020204" pitchFamily="34" charset="0"/>
              <a:buChar char="•"/>
            </a:pPr>
            <a:r>
              <a:rPr lang="de-DE" sz="1400" dirty="0"/>
              <a:t>Was dieses Buch behandelt</a:t>
            </a:r>
          </a:p>
          <a:p>
            <a:pPr marL="285750" indent="-285750">
              <a:buFont typeface="Arial" panose="020B0604020202020204" pitchFamily="34" charset="0"/>
              <a:buChar char="•"/>
            </a:pPr>
            <a:r>
              <a:rPr lang="de-DE" sz="1400" dirty="0"/>
              <a:t>Sprachliche und Notationskonventionen</a:t>
            </a:r>
          </a:p>
          <a:p>
            <a:pPr marL="285750" indent="-285750">
              <a:buFont typeface="Arial" panose="020B0604020202020204" pitchFamily="34" charset="0"/>
              <a:buChar char="•"/>
            </a:pPr>
            <a:r>
              <a:rPr lang="de-DE" sz="1400" dirty="0"/>
              <a:t>Ergänzende Materialien</a:t>
            </a:r>
          </a:p>
          <a:p>
            <a:pPr marL="285750" indent="-285750">
              <a:buFont typeface="Arial" panose="020B0604020202020204" pitchFamily="34" charset="0"/>
              <a:buChar char="•"/>
            </a:pPr>
            <a:endParaRPr lang="de-DE" sz="1600" dirty="0"/>
          </a:p>
          <a:p>
            <a:r>
              <a:rPr lang="de-DE" sz="1600" b="1" dirty="0"/>
              <a:t>2 Cloud Computing</a:t>
            </a:r>
          </a:p>
          <a:p>
            <a:endParaRPr lang="de-DE" sz="1600" dirty="0"/>
          </a:p>
          <a:p>
            <a:r>
              <a:rPr lang="de-DE" sz="1600" b="1" dirty="0"/>
              <a:t>2.1 Service Modelle</a:t>
            </a:r>
          </a:p>
          <a:p>
            <a:pPr marL="285750" indent="-285750">
              <a:buFont typeface="Arial" panose="020B0604020202020204" pitchFamily="34" charset="0"/>
              <a:buChar char="•"/>
            </a:pPr>
            <a:r>
              <a:rPr lang="de-DE" sz="1400" dirty="0"/>
              <a:t>Infrastructure </a:t>
            </a:r>
            <a:r>
              <a:rPr lang="de-DE" sz="1400" dirty="0" err="1"/>
              <a:t>as</a:t>
            </a:r>
            <a:r>
              <a:rPr lang="de-DE" sz="1400" dirty="0"/>
              <a:t> a Service (IaaS)</a:t>
            </a:r>
          </a:p>
          <a:p>
            <a:pPr marL="285750" indent="-285750">
              <a:buFont typeface="Arial" panose="020B0604020202020204" pitchFamily="34" charset="0"/>
              <a:buChar char="•"/>
            </a:pPr>
            <a:r>
              <a:rPr lang="de-DE" sz="1400" dirty="0" err="1"/>
              <a:t>Platform</a:t>
            </a:r>
            <a:r>
              <a:rPr lang="de-DE" sz="1400" dirty="0"/>
              <a:t> </a:t>
            </a:r>
            <a:r>
              <a:rPr lang="de-DE" sz="1400" dirty="0" err="1"/>
              <a:t>as</a:t>
            </a:r>
            <a:r>
              <a:rPr lang="de-DE" sz="1400" dirty="0"/>
              <a:t> a Service (PaaS)</a:t>
            </a:r>
          </a:p>
          <a:p>
            <a:pPr marL="285750" indent="-285750">
              <a:buFont typeface="Arial" panose="020B0604020202020204" pitchFamily="34" charset="0"/>
              <a:buChar char="•"/>
            </a:pPr>
            <a:r>
              <a:rPr lang="de-DE" sz="1400" dirty="0"/>
              <a:t>Software </a:t>
            </a:r>
            <a:r>
              <a:rPr lang="de-DE" sz="1400" dirty="0" err="1"/>
              <a:t>as</a:t>
            </a:r>
            <a:r>
              <a:rPr lang="de-DE" sz="1400" dirty="0"/>
              <a:t> a Service (SaaS)</a:t>
            </a:r>
          </a:p>
          <a:p>
            <a:pPr marL="285750" indent="-285750">
              <a:buFont typeface="Arial" panose="020B0604020202020204" pitchFamily="34" charset="0"/>
              <a:buChar char="•"/>
            </a:pPr>
            <a:endParaRPr lang="de-DE" sz="1400" dirty="0"/>
          </a:p>
          <a:p>
            <a:r>
              <a:rPr lang="de-DE" sz="1600" b="1" dirty="0"/>
              <a:t>2.2 Cloud-Ökonomie</a:t>
            </a:r>
          </a:p>
          <a:p>
            <a:pPr marL="285750" indent="-285750">
              <a:buFont typeface="Arial" panose="020B0604020202020204" pitchFamily="34" charset="0"/>
              <a:buChar char="•"/>
            </a:pPr>
            <a:r>
              <a:rPr lang="de-DE" sz="1400" dirty="0"/>
              <a:t>Eignung von unterschiedlichen Arten von Workloads</a:t>
            </a:r>
          </a:p>
          <a:p>
            <a:pPr marL="285750" indent="-285750">
              <a:buFont typeface="Arial" panose="020B0604020202020204" pitchFamily="34" charset="0"/>
              <a:buChar char="•"/>
            </a:pPr>
            <a:r>
              <a:rPr lang="de-DE" sz="1400" dirty="0"/>
              <a:t>Effekt von Zuteilungsdauer und Ressourcengröße</a:t>
            </a:r>
          </a:p>
          <a:p>
            <a:pPr marL="285750" indent="-285750">
              <a:buFont typeface="Arial" panose="020B0604020202020204" pitchFamily="34" charset="0"/>
              <a:buChar char="•"/>
            </a:pPr>
            <a:endParaRPr lang="de-DE" sz="1600" dirty="0"/>
          </a:p>
          <a:p>
            <a:r>
              <a:rPr lang="de-DE" sz="1600" b="1" dirty="0"/>
              <a:t>2.3 Entwicklung der letzten Jahre</a:t>
            </a:r>
          </a:p>
        </p:txBody>
      </p:sp>
    </p:spTree>
    <p:extLst>
      <p:ext uri="{BB962C8B-B14F-4D97-AF65-F5344CB8AC3E}">
        <p14:creationId xmlns:p14="http://schemas.microsoft.com/office/powerpoint/2010/main" val="304759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069244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loud computing - Kostenlose multimedia Icons">
            <a:extLst>
              <a:ext uri="{FF2B5EF4-FFF2-40B4-BE49-F238E27FC236}">
                <a16:creationId xmlns:a16="http://schemas.microsoft.com/office/drawing/2014/main" id="{80B6046D-A189-09FD-CE80-BA567C48FB70}"/>
              </a:ext>
            </a:extLst>
          </p:cNvPr>
          <p:cNvPicPr>
            <a:picLocks noChangeAspect="1" noChangeArrowheads="1"/>
          </p:cNvPicPr>
          <p:nvPr/>
        </p:nvPicPr>
        <p:blipFill>
          <a:blip r:embed="rId2">
            <a:duotone>
              <a:schemeClr val="bg2">
                <a:shade val="45000"/>
                <a:satMod val="135000"/>
              </a:schemeClr>
              <a:prstClr val="white"/>
            </a:duotone>
            <a:alphaModFix amt="43000"/>
            <a:extLst>
              <a:ext uri="{28A0092B-C50C-407E-A947-70E740481C1C}">
                <a14:useLocalDpi xmlns:a14="http://schemas.microsoft.com/office/drawing/2010/main" val="0"/>
              </a:ext>
            </a:extLst>
          </a:blip>
          <a:srcRect/>
          <a:stretch>
            <a:fillRect/>
          </a:stretch>
        </p:blipFill>
        <p:spPr bwMode="auto">
          <a:xfrm>
            <a:off x="6509443" y="1652954"/>
            <a:ext cx="3120557" cy="3120557"/>
          </a:xfrm>
          <a:prstGeom prst="rect">
            <a:avLst/>
          </a:prstGeom>
          <a:noFill/>
          <a:effectLst>
            <a:outerShdw blurRad="50800" dist="38100" dir="2700000" algn="tl" rotWithShape="0">
              <a:prstClr val="black">
                <a:alpha val="40805"/>
              </a:prstClr>
            </a:outerShdw>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dirty="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1999" y="1652954"/>
            <a:ext cx="5451089" cy="4524010"/>
          </a:xfrm>
        </p:spPr>
        <p:txBody>
          <a:bodyPr lIns="180000" tIns="180000" rIns="180000" bIns="180000"/>
          <a:lstStyle/>
          <a:p>
            <a:pPr lvl="0">
              <a:buFont typeface="Courier New" panose="02070309020205020404" pitchFamily="49" charset="0"/>
              <a:buChar char="o"/>
            </a:pPr>
            <a:r>
              <a:rPr lang="de-DE" sz="2800" b="1" dirty="0">
                <a:solidFill>
                  <a:schemeClr val="accent5"/>
                </a:solidFill>
                <a:ea typeface="Roboto Thin" panose="02000000000000000000" pitchFamily="2" charset="0"/>
                <a:cs typeface="Roboto Thin" panose="02000000000000000000" pitchFamily="2" charset="0"/>
              </a:rPr>
              <a:t>Cloud Computing</a:t>
            </a:r>
          </a:p>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cs typeface="Roboto Thin" panose="02000000000000000000" pitchFamily="2" charset="0"/>
              </a:rPr>
              <a:t>Cloud-Ökonomie (Crash-Kurs)</a:t>
            </a:r>
          </a:p>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cs typeface="Roboto Thin" panose="02000000000000000000" pitchFamily="2" charset="0"/>
              </a:rPr>
              <a:t>Eine kurze Geschichte der Cloud</a:t>
            </a:r>
          </a:p>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cs typeface="Roboto Thin" panose="02000000000000000000" pitchFamily="2" charset="0"/>
              </a:rPr>
              <a:t>Implikationen für die Entwicklung und den Betrieb von Cloud-nativen Anwendungen und Dienste</a:t>
            </a:r>
          </a:p>
        </p:txBody>
      </p:sp>
    </p:spTree>
    <p:extLst>
      <p:ext uri="{BB962C8B-B14F-4D97-AF65-F5344CB8AC3E}">
        <p14:creationId xmlns:p14="http://schemas.microsoft.com/office/powerpoint/2010/main" val="704272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A7CA82B-87D6-94EA-3A71-BE854E97CDB0}"/>
              </a:ext>
            </a:extLst>
          </p:cNvPr>
          <p:cNvSpPr>
            <a:spLocks noGrp="1"/>
          </p:cNvSpPr>
          <p:nvPr>
            <p:ph type="title"/>
          </p:nvPr>
        </p:nvSpPr>
        <p:spPr/>
        <p:txBody>
          <a:bodyPr/>
          <a:lstStyle/>
          <a:p>
            <a:r>
              <a:rPr lang="de-DE" dirty="0"/>
              <a:t>Cloud </a:t>
            </a:r>
            <a:r>
              <a:rPr lang="de-DE" dirty="0" err="1"/>
              <a:t>computing</a:t>
            </a:r>
            <a:endParaRPr lang="de-DE" dirty="0"/>
          </a:p>
        </p:txBody>
      </p:sp>
      <p:sp>
        <p:nvSpPr>
          <p:cNvPr id="7" name="Textplatzhalter 6">
            <a:extLst>
              <a:ext uri="{FF2B5EF4-FFF2-40B4-BE49-F238E27FC236}">
                <a16:creationId xmlns:a16="http://schemas.microsoft.com/office/drawing/2014/main" id="{98564618-C090-D5A3-4F37-3E9D80AE7585}"/>
              </a:ext>
            </a:extLst>
          </p:cNvPr>
          <p:cNvSpPr>
            <a:spLocks noGrp="1"/>
          </p:cNvSpPr>
          <p:nvPr>
            <p:ph type="body" sz="quarter" idx="32"/>
          </p:nvPr>
        </p:nvSpPr>
        <p:spPr/>
        <p:txBody>
          <a:bodyPr/>
          <a:lstStyle/>
          <a:p>
            <a:r>
              <a:rPr lang="de-DE" dirty="0"/>
              <a:t>Was sagt </a:t>
            </a:r>
            <a:r>
              <a:rPr lang="de-DE" dirty="0" err="1"/>
              <a:t>ChatGPT</a:t>
            </a:r>
            <a:r>
              <a:rPr lang="de-DE" dirty="0"/>
              <a:t>?</a:t>
            </a:r>
          </a:p>
        </p:txBody>
      </p:sp>
      <p:sp>
        <p:nvSpPr>
          <p:cNvPr id="3" name="Foliennummernplatzhalter 2">
            <a:extLst>
              <a:ext uri="{FF2B5EF4-FFF2-40B4-BE49-F238E27FC236}">
                <a16:creationId xmlns:a16="http://schemas.microsoft.com/office/drawing/2014/main" id="{A65C73A3-6A04-A82D-0920-CF198524ABA1}"/>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8" name="Textfeld 7">
            <a:extLst>
              <a:ext uri="{FF2B5EF4-FFF2-40B4-BE49-F238E27FC236}">
                <a16:creationId xmlns:a16="http://schemas.microsoft.com/office/drawing/2014/main" id="{4B34D141-0383-D703-A335-040A25B2A3BB}"/>
              </a:ext>
            </a:extLst>
          </p:cNvPr>
          <p:cNvSpPr txBox="1"/>
          <p:nvPr/>
        </p:nvSpPr>
        <p:spPr>
          <a:xfrm>
            <a:off x="431801" y="1995515"/>
            <a:ext cx="5522432" cy="3416320"/>
          </a:xfrm>
          <a:prstGeom prst="rect">
            <a:avLst/>
          </a:prstGeom>
          <a:noFill/>
        </p:spPr>
        <p:txBody>
          <a:bodyPr wrap="square" rtlCol="0">
            <a:spAutoFit/>
          </a:bodyPr>
          <a:lstStyle/>
          <a:p>
            <a:r>
              <a:rPr lang="de-DE" sz="2400" b="0" i="1" dirty="0">
                <a:solidFill>
                  <a:srgbClr val="374151"/>
                </a:solidFill>
                <a:effectLst/>
                <a:latin typeface="Book Antiqua" panose="02040602050305030304" pitchFamily="18" charset="0"/>
              </a:rPr>
              <a:t>„Cloud Computing bezieht sich auf die Bereitstellung von Computing-Ressourcen (wie z.B. Server, Speicher, Datenbanken, Netzwerkfunktionen, sonstige Software) über das Internet ("die Cloud") anstatt sie lokal auf physischen Geräten zu betreiben. </a:t>
            </a:r>
          </a:p>
          <a:p>
            <a:endParaRPr lang="de-DE" sz="2400" i="1" dirty="0">
              <a:solidFill>
                <a:srgbClr val="374151"/>
              </a:solidFill>
              <a:latin typeface="Book Antiqua" panose="02040602050305030304" pitchFamily="18" charset="0"/>
            </a:endParaRPr>
          </a:p>
          <a:p>
            <a:r>
              <a:rPr lang="de-DE" sz="2400" b="1" i="1" dirty="0">
                <a:solidFill>
                  <a:srgbClr val="374151"/>
                </a:solidFill>
                <a:effectLst/>
                <a:latin typeface="Book Antiqua" panose="02040602050305030304" pitchFamily="18" charset="0"/>
              </a:rPr>
              <a:t>Diese Dienste können nach Bedarf und in Echtzeit skaliert werden.</a:t>
            </a:r>
            <a:r>
              <a:rPr lang="de-DE" sz="2400" b="0" i="1" dirty="0">
                <a:solidFill>
                  <a:srgbClr val="374151"/>
                </a:solidFill>
                <a:effectLst/>
                <a:latin typeface="Book Antiqua" panose="02040602050305030304" pitchFamily="18" charset="0"/>
              </a:rPr>
              <a:t>“</a:t>
            </a:r>
            <a:endParaRPr lang="de-DE" sz="2400" i="1" dirty="0">
              <a:latin typeface="Book Antiqua" panose="02040602050305030304" pitchFamily="18" charset="0"/>
            </a:endParaRPr>
          </a:p>
        </p:txBody>
      </p:sp>
      <p:pic>
        <p:nvPicPr>
          <p:cNvPr id="10" name="Grafik 9">
            <a:extLst>
              <a:ext uri="{FF2B5EF4-FFF2-40B4-BE49-F238E27FC236}">
                <a16:creationId xmlns:a16="http://schemas.microsoft.com/office/drawing/2014/main" id="{D6AE2257-D0D5-79F4-B4F5-7FC3D27C483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237768" y="1995514"/>
            <a:ext cx="3480389" cy="3480389"/>
          </a:xfrm>
          <a:prstGeom prst="rect">
            <a:avLst/>
          </a:prstGeom>
        </p:spPr>
      </p:pic>
    </p:spTree>
    <p:extLst>
      <p:ext uri="{BB962C8B-B14F-4D97-AF65-F5344CB8AC3E}">
        <p14:creationId xmlns:p14="http://schemas.microsoft.com/office/powerpoint/2010/main" val="1771025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A7CA82B-87D6-94EA-3A71-BE854E97CDB0}"/>
              </a:ext>
            </a:extLst>
          </p:cNvPr>
          <p:cNvSpPr>
            <a:spLocks noGrp="1"/>
          </p:cNvSpPr>
          <p:nvPr>
            <p:ph type="title"/>
          </p:nvPr>
        </p:nvSpPr>
        <p:spPr/>
        <p:txBody>
          <a:bodyPr/>
          <a:lstStyle/>
          <a:p>
            <a:r>
              <a:rPr lang="de-DE" dirty="0"/>
              <a:t>Cloud </a:t>
            </a:r>
            <a:r>
              <a:rPr lang="de-DE" dirty="0" err="1"/>
              <a:t>computing</a:t>
            </a:r>
            <a:endParaRPr lang="de-DE" dirty="0"/>
          </a:p>
        </p:txBody>
      </p:sp>
      <p:sp>
        <p:nvSpPr>
          <p:cNvPr id="7" name="Textplatzhalter 6">
            <a:extLst>
              <a:ext uri="{FF2B5EF4-FFF2-40B4-BE49-F238E27FC236}">
                <a16:creationId xmlns:a16="http://schemas.microsoft.com/office/drawing/2014/main" id="{98564618-C090-D5A3-4F37-3E9D80AE7585}"/>
              </a:ext>
            </a:extLst>
          </p:cNvPr>
          <p:cNvSpPr>
            <a:spLocks noGrp="1"/>
          </p:cNvSpPr>
          <p:nvPr>
            <p:ph type="body" sz="quarter" idx="32"/>
          </p:nvPr>
        </p:nvSpPr>
        <p:spPr/>
        <p:txBody>
          <a:bodyPr/>
          <a:lstStyle/>
          <a:p>
            <a:r>
              <a:rPr lang="de-DE" dirty="0"/>
              <a:t>Welche Vorteile benennt </a:t>
            </a:r>
            <a:r>
              <a:rPr lang="de-DE" dirty="0" err="1"/>
              <a:t>ChatGPT</a:t>
            </a:r>
            <a:r>
              <a:rPr lang="de-DE" dirty="0"/>
              <a:t>?</a:t>
            </a:r>
          </a:p>
        </p:txBody>
      </p:sp>
      <p:sp>
        <p:nvSpPr>
          <p:cNvPr id="3" name="Foliennummernplatzhalter 2">
            <a:extLst>
              <a:ext uri="{FF2B5EF4-FFF2-40B4-BE49-F238E27FC236}">
                <a16:creationId xmlns:a16="http://schemas.microsoft.com/office/drawing/2014/main" id="{A65C73A3-6A04-A82D-0920-CF198524ABA1}"/>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8" name="Textfeld 7">
            <a:extLst>
              <a:ext uri="{FF2B5EF4-FFF2-40B4-BE49-F238E27FC236}">
                <a16:creationId xmlns:a16="http://schemas.microsoft.com/office/drawing/2014/main" id="{4B34D141-0383-D703-A335-040A25B2A3BB}"/>
              </a:ext>
            </a:extLst>
          </p:cNvPr>
          <p:cNvSpPr txBox="1"/>
          <p:nvPr/>
        </p:nvSpPr>
        <p:spPr>
          <a:xfrm>
            <a:off x="431801" y="1512000"/>
            <a:ext cx="8165661" cy="5555367"/>
          </a:xfrm>
          <a:prstGeom prst="rect">
            <a:avLst/>
          </a:prstGeom>
          <a:noFill/>
        </p:spPr>
        <p:txBody>
          <a:bodyPr wrap="square" rtlCol="0">
            <a:spAutoFit/>
          </a:bodyPr>
          <a:lstStyle/>
          <a:p>
            <a:pPr marL="342900" indent="-342900" algn="l">
              <a:spcAft>
                <a:spcPts val="600"/>
              </a:spcAft>
              <a:buFont typeface="Courier New" panose="02070309020205020404" pitchFamily="49" charset="0"/>
              <a:buChar char="o"/>
            </a:pPr>
            <a:r>
              <a:rPr lang="de-DE" b="1" i="0" dirty="0">
                <a:solidFill>
                  <a:srgbClr val="374151"/>
                </a:solidFill>
                <a:effectLst/>
              </a:rPr>
              <a:t>Kosteneffizienz</a:t>
            </a:r>
            <a:r>
              <a:rPr lang="de-DE" b="0" i="0" dirty="0">
                <a:solidFill>
                  <a:srgbClr val="374151"/>
                </a:solidFill>
                <a:effectLst/>
              </a:rPr>
              <a:t>: </a:t>
            </a:r>
            <a:r>
              <a:rPr lang="de-DE" sz="1600" b="0" i="0" dirty="0">
                <a:solidFill>
                  <a:srgbClr val="374151"/>
                </a:solidFill>
                <a:effectLst/>
              </a:rPr>
              <a:t>Unternehmen müssen keine großen Kapitalinvestitionen in Hardware und Software tätigen.</a:t>
            </a:r>
            <a:endParaRPr lang="de-DE" b="0" i="0" dirty="0">
              <a:solidFill>
                <a:srgbClr val="374151"/>
              </a:solidFill>
              <a:effectLst/>
            </a:endParaRPr>
          </a:p>
          <a:p>
            <a:pPr marL="342900" indent="-342900" algn="l">
              <a:spcAft>
                <a:spcPts val="600"/>
              </a:spcAft>
              <a:buFont typeface="Courier New" panose="02070309020205020404" pitchFamily="49" charset="0"/>
              <a:buChar char="o"/>
            </a:pPr>
            <a:r>
              <a:rPr lang="de-DE" b="1" i="0" dirty="0">
                <a:solidFill>
                  <a:srgbClr val="374151"/>
                </a:solidFill>
                <a:effectLst/>
              </a:rPr>
              <a:t>Skalierbarkeit</a:t>
            </a:r>
            <a:r>
              <a:rPr lang="de-DE" b="0" i="0" dirty="0">
                <a:solidFill>
                  <a:srgbClr val="374151"/>
                </a:solidFill>
                <a:effectLst/>
              </a:rPr>
              <a:t>: </a:t>
            </a:r>
            <a:r>
              <a:rPr lang="de-DE" sz="1600" b="0" i="0" dirty="0">
                <a:solidFill>
                  <a:srgbClr val="374151"/>
                </a:solidFill>
                <a:effectLst/>
              </a:rPr>
              <a:t>Die Cloud-Ressourcen können bei Bedarf einfach skaliert werden, sowohl vertikal als auch horizontal.</a:t>
            </a:r>
          </a:p>
          <a:p>
            <a:pPr marL="342900" indent="-342900" algn="l">
              <a:spcAft>
                <a:spcPts val="600"/>
              </a:spcAft>
              <a:buFont typeface="Courier New" panose="02070309020205020404" pitchFamily="49" charset="0"/>
              <a:buChar char="o"/>
            </a:pPr>
            <a:r>
              <a:rPr lang="de-DE" b="1" i="0" dirty="0">
                <a:solidFill>
                  <a:srgbClr val="374151"/>
                </a:solidFill>
                <a:effectLst/>
              </a:rPr>
              <a:t>Leistung</a:t>
            </a:r>
            <a:r>
              <a:rPr lang="de-DE" b="0" i="0" dirty="0">
                <a:solidFill>
                  <a:srgbClr val="374151"/>
                </a:solidFill>
                <a:effectLst/>
              </a:rPr>
              <a:t>: </a:t>
            </a:r>
            <a:r>
              <a:rPr lang="de-DE" sz="1600" b="0" i="0" dirty="0">
                <a:solidFill>
                  <a:srgbClr val="374151"/>
                </a:solidFill>
                <a:effectLst/>
              </a:rPr>
              <a:t>Große Cloud-Dienstanbieter betreiben Datenzentren auf der ganzen Welt, sodass Ressourcen schnell und effizient bereitgestellt werden können.</a:t>
            </a:r>
            <a:endParaRPr lang="de-DE" b="0" i="0" dirty="0">
              <a:solidFill>
                <a:srgbClr val="374151"/>
              </a:solidFill>
              <a:effectLst/>
            </a:endParaRPr>
          </a:p>
          <a:p>
            <a:pPr marL="342900" indent="-342900" algn="l">
              <a:spcAft>
                <a:spcPts val="600"/>
              </a:spcAft>
              <a:buFont typeface="Courier New" panose="02070309020205020404" pitchFamily="49" charset="0"/>
              <a:buChar char="o"/>
            </a:pPr>
            <a:r>
              <a:rPr lang="de-DE" b="1" i="0" dirty="0">
                <a:solidFill>
                  <a:srgbClr val="374151"/>
                </a:solidFill>
                <a:effectLst/>
              </a:rPr>
              <a:t>Geschwindigkeit und Agilität</a:t>
            </a:r>
            <a:r>
              <a:rPr lang="de-DE" b="0" i="0" dirty="0">
                <a:solidFill>
                  <a:srgbClr val="374151"/>
                </a:solidFill>
                <a:effectLst/>
              </a:rPr>
              <a:t>: </a:t>
            </a:r>
            <a:r>
              <a:rPr lang="de-DE" sz="1600" b="0" i="0" dirty="0">
                <a:solidFill>
                  <a:srgbClr val="374151"/>
                </a:solidFill>
                <a:effectLst/>
              </a:rPr>
              <a:t>Mit wenigen Klicks können neue Ressourcen in der Cloud bereitgestellt oder freigegeben werden. Das beschleunigt den Innovationsprozess und bietet einen Wettbewerbsvorteil.</a:t>
            </a:r>
          </a:p>
          <a:p>
            <a:pPr marL="342900" indent="-342900" algn="l">
              <a:spcAft>
                <a:spcPts val="600"/>
              </a:spcAft>
              <a:buFont typeface="Courier New" panose="02070309020205020404" pitchFamily="49" charset="0"/>
              <a:buChar char="o"/>
            </a:pPr>
            <a:r>
              <a:rPr lang="de-DE" b="1" i="0" dirty="0">
                <a:solidFill>
                  <a:srgbClr val="374151"/>
                </a:solidFill>
                <a:effectLst/>
              </a:rPr>
              <a:t>Sicherheit</a:t>
            </a:r>
            <a:r>
              <a:rPr lang="de-DE" b="0" i="0" dirty="0">
                <a:solidFill>
                  <a:srgbClr val="374151"/>
                </a:solidFill>
                <a:effectLst/>
              </a:rPr>
              <a:t>: </a:t>
            </a:r>
            <a:r>
              <a:rPr lang="de-DE" sz="1600" b="0" i="0" dirty="0">
                <a:solidFill>
                  <a:srgbClr val="374151"/>
                </a:solidFill>
                <a:effectLst/>
              </a:rPr>
              <a:t>Viele Cloud-Anbieter bieten eine Reihe von Richtlinien, Technologien und Steuerelementen an, die die allgemeine Sicherheitslage verbessern können, indem sie Ihre Daten, Anwendungen und Infrastruktur vor potenziellen Bedrohungen schützen.</a:t>
            </a:r>
          </a:p>
          <a:p>
            <a:pPr marL="342900" indent="-342900" algn="l">
              <a:spcAft>
                <a:spcPts val="600"/>
              </a:spcAft>
              <a:buFont typeface="Courier New" panose="02070309020205020404" pitchFamily="49" charset="0"/>
              <a:buChar char="o"/>
            </a:pPr>
            <a:r>
              <a:rPr lang="de-DE" b="1" i="0" dirty="0">
                <a:solidFill>
                  <a:srgbClr val="374151"/>
                </a:solidFill>
                <a:effectLst/>
              </a:rPr>
              <a:t>Wiederherstellbarkeit und Backup</a:t>
            </a:r>
            <a:r>
              <a:rPr lang="de-DE" b="0" i="0" dirty="0">
                <a:solidFill>
                  <a:srgbClr val="374151"/>
                </a:solidFill>
                <a:effectLst/>
              </a:rPr>
              <a:t>: </a:t>
            </a:r>
            <a:r>
              <a:rPr lang="de-DE" sz="1600" b="0" i="0" dirty="0">
                <a:solidFill>
                  <a:srgbClr val="374151"/>
                </a:solidFill>
                <a:effectLst/>
              </a:rPr>
              <a:t>Die Cloud ermöglicht einfachere Datensicherung, Notfallwiederherstellung und Business Continuity im Vergleich zu lokal bereitgestellten Lösungen.</a:t>
            </a:r>
            <a:endParaRPr lang="de-DE" b="0" i="0" dirty="0">
              <a:solidFill>
                <a:srgbClr val="374151"/>
              </a:solidFill>
              <a:effectLst/>
            </a:endParaRPr>
          </a:p>
          <a:p>
            <a:pPr marL="342900" indent="-342900" algn="l">
              <a:spcAft>
                <a:spcPts val="600"/>
              </a:spcAft>
              <a:buFont typeface="Courier New" panose="02070309020205020404" pitchFamily="49" charset="0"/>
              <a:buChar char="o"/>
            </a:pPr>
            <a:r>
              <a:rPr lang="de-DE" b="1" i="0" dirty="0">
                <a:solidFill>
                  <a:srgbClr val="374151"/>
                </a:solidFill>
                <a:effectLst/>
              </a:rPr>
              <a:t>Automatisierung</a:t>
            </a:r>
            <a:r>
              <a:rPr lang="de-DE" b="0" i="0" dirty="0">
                <a:solidFill>
                  <a:srgbClr val="374151"/>
                </a:solidFill>
                <a:effectLst/>
              </a:rPr>
              <a:t>: </a:t>
            </a:r>
            <a:r>
              <a:rPr lang="de-DE" sz="1600" b="0" i="0" dirty="0">
                <a:solidFill>
                  <a:srgbClr val="374151"/>
                </a:solidFill>
                <a:effectLst/>
              </a:rPr>
              <a:t>Routineaufgaben wie Backup, Software-Updates und Monitoring können automatisiert werden, sodass IT-Abteilungen sich auf strategischere Ziele konzentrieren können.</a:t>
            </a:r>
          </a:p>
          <a:p>
            <a:pPr marL="342900" indent="-342900">
              <a:spcAft>
                <a:spcPts val="600"/>
              </a:spcAft>
              <a:buFont typeface="Courier New" panose="02070309020205020404" pitchFamily="49" charset="0"/>
              <a:buChar char="o"/>
            </a:pPr>
            <a:endParaRPr lang="de-DE" i="1" dirty="0"/>
          </a:p>
        </p:txBody>
      </p:sp>
      <p:pic>
        <p:nvPicPr>
          <p:cNvPr id="10" name="Grafik 9">
            <a:extLst>
              <a:ext uri="{FF2B5EF4-FFF2-40B4-BE49-F238E27FC236}">
                <a16:creationId xmlns:a16="http://schemas.microsoft.com/office/drawing/2014/main" id="{D6AE2257-D0D5-79F4-B4F5-7FC3D27C483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0193080" y="1839570"/>
            <a:ext cx="1864105" cy="1864105"/>
          </a:xfrm>
          <a:prstGeom prst="rect">
            <a:avLst/>
          </a:prstGeom>
        </p:spPr>
      </p:pic>
      <p:pic>
        <p:nvPicPr>
          <p:cNvPr id="2" name="Grafik 1">
            <a:extLst>
              <a:ext uri="{FF2B5EF4-FFF2-40B4-BE49-F238E27FC236}">
                <a16:creationId xmlns:a16="http://schemas.microsoft.com/office/drawing/2014/main" id="{2D59B6A0-644D-C6A8-D5A7-65542792FCCD}"/>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494093" y="4330262"/>
            <a:ext cx="3881535" cy="1764334"/>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Freihand 3">
                <a:extLst>
                  <a:ext uri="{FF2B5EF4-FFF2-40B4-BE49-F238E27FC236}">
                    <a16:creationId xmlns:a16="http://schemas.microsoft.com/office/drawing/2014/main" id="{A487EA20-8A07-FA15-C8BE-5A2737CB64CA}"/>
                  </a:ext>
                </a:extLst>
              </p14:cNvPr>
              <p14:cNvContentPartPr/>
              <p14:nvPr/>
            </p14:nvContentPartPr>
            <p14:xfrm>
              <a:off x="9302663" y="4632059"/>
              <a:ext cx="739080" cy="870120"/>
            </p14:xfrm>
          </p:contentPart>
        </mc:Choice>
        <mc:Fallback xmlns="">
          <p:pic>
            <p:nvPicPr>
              <p:cNvPr id="4" name="Freihand 3">
                <a:extLst>
                  <a:ext uri="{FF2B5EF4-FFF2-40B4-BE49-F238E27FC236}">
                    <a16:creationId xmlns:a16="http://schemas.microsoft.com/office/drawing/2014/main" id="{A487EA20-8A07-FA15-C8BE-5A2737CB64CA}"/>
                  </a:ext>
                </a:extLst>
              </p:cNvPr>
              <p:cNvPicPr/>
              <p:nvPr/>
            </p:nvPicPr>
            <p:blipFill>
              <a:blip r:embed="rId7"/>
              <a:stretch>
                <a:fillRect/>
              </a:stretch>
            </p:blipFill>
            <p:spPr>
              <a:xfrm>
                <a:off x="9248663" y="4524059"/>
                <a:ext cx="846720" cy="1085760"/>
              </a:xfrm>
              <a:prstGeom prst="rect">
                <a:avLst/>
              </a:prstGeom>
            </p:spPr>
          </p:pic>
        </mc:Fallback>
      </mc:AlternateContent>
    </p:spTree>
    <p:extLst>
      <p:ext uri="{BB962C8B-B14F-4D97-AF65-F5344CB8AC3E}">
        <p14:creationId xmlns:p14="http://schemas.microsoft.com/office/powerpoint/2010/main" val="946251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A7CA82B-87D6-94EA-3A71-BE854E97CDB0}"/>
              </a:ext>
            </a:extLst>
          </p:cNvPr>
          <p:cNvSpPr>
            <a:spLocks noGrp="1"/>
          </p:cNvSpPr>
          <p:nvPr>
            <p:ph type="title"/>
          </p:nvPr>
        </p:nvSpPr>
        <p:spPr/>
        <p:txBody>
          <a:bodyPr/>
          <a:lstStyle/>
          <a:p>
            <a:r>
              <a:rPr lang="de-DE" dirty="0"/>
              <a:t>Cloud </a:t>
            </a:r>
            <a:r>
              <a:rPr lang="de-DE" dirty="0" err="1"/>
              <a:t>computing</a:t>
            </a:r>
            <a:endParaRPr lang="de-DE" dirty="0"/>
          </a:p>
        </p:txBody>
      </p:sp>
      <p:sp>
        <p:nvSpPr>
          <p:cNvPr id="7" name="Textplatzhalter 6">
            <a:extLst>
              <a:ext uri="{FF2B5EF4-FFF2-40B4-BE49-F238E27FC236}">
                <a16:creationId xmlns:a16="http://schemas.microsoft.com/office/drawing/2014/main" id="{98564618-C090-D5A3-4F37-3E9D80AE7585}"/>
              </a:ext>
            </a:extLst>
          </p:cNvPr>
          <p:cNvSpPr>
            <a:spLocks noGrp="1"/>
          </p:cNvSpPr>
          <p:nvPr>
            <p:ph type="body" sz="quarter" idx="32"/>
          </p:nvPr>
        </p:nvSpPr>
        <p:spPr/>
        <p:txBody>
          <a:bodyPr/>
          <a:lstStyle/>
          <a:p>
            <a:r>
              <a:rPr lang="de-DE" dirty="0"/>
              <a:t>Welche Nachteile benennt </a:t>
            </a:r>
            <a:r>
              <a:rPr lang="de-DE" dirty="0" err="1"/>
              <a:t>ChatGPT</a:t>
            </a:r>
            <a:r>
              <a:rPr lang="de-DE" dirty="0"/>
              <a:t>?</a:t>
            </a:r>
          </a:p>
        </p:txBody>
      </p:sp>
      <p:sp>
        <p:nvSpPr>
          <p:cNvPr id="3" name="Foliennummernplatzhalter 2">
            <a:extLst>
              <a:ext uri="{FF2B5EF4-FFF2-40B4-BE49-F238E27FC236}">
                <a16:creationId xmlns:a16="http://schemas.microsoft.com/office/drawing/2014/main" id="{A65C73A3-6A04-A82D-0920-CF198524ABA1}"/>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8" name="Textfeld 7">
            <a:extLst>
              <a:ext uri="{FF2B5EF4-FFF2-40B4-BE49-F238E27FC236}">
                <a16:creationId xmlns:a16="http://schemas.microsoft.com/office/drawing/2014/main" id="{4B34D141-0383-D703-A335-040A25B2A3BB}"/>
              </a:ext>
            </a:extLst>
          </p:cNvPr>
          <p:cNvSpPr txBox="1"/>
          <p:nvPr/>
        </p:nvSpPr>
        <p:spPr>
          <a:xfrm>
            <a:off x="431801" y="1410355"/>
            <a:ext cx="8754240" cy="5447645"/>
          </a:xfrm>
          <a:prstGeom prst="rect">
            <a:avLst/>
          </a:prstGeom>
          <a:noFill/>
        </p:spPr>
        <p:txBody>
          <a:bodyPr wrap="square" rtlCol="0">
            <a:spAutoFit/>
          </a:bodyPr>
          <a:lstStyle/>
          <a:p>
            <a:pPr marL="285750" indent="-285750" algn="l">
              <a:spcAft>
                <a:spcPts val="600"/>
              </a:spcAft>
              <a:buFont typeface="Courier New" panose="02070309020205020404" pitchFamily="49" charset="0"/>
              <a:buChar char="o"/>
            </a:pPr>
            <a:r>
              <a:rPr lang="de-DE" b="1" i="0" dirty="0">
                <a:solidFill>
                  <a:srgbClr val="374151"/>
                </a:solidFill>
                <a:effectLst/>
              </a:rPr>
              <a:t>Kosten</a:t>
            </a:r>
            <a:r>
              <a:rPr lang="de-DE" b="0" i="0" dirty="0">
                <a:solidFill>
                  <a:srgbClr val="374151"/>
                </a:solidFill>
                <a:effectLst/>
              </a:rPr>
              <a:t>: </a:t>
            </a:r>
            <a:r>
              <a:rPr lang="de-DE" sz="1600" b="0" i="0" dirty="0">
                <a:solidFill>
                  <a:srgbClr val="374151"/>
                </a:solidFill>
                <a:effectLst/>
              </a:rPr>
              <a:t>Obwohl Cloud Computing den Einstieg erleichtert, können die Kosten langfristig hoch sein, insbesondere wenn Dienste nicht richtig verwaltet oder optimiert werden.</a:t>
            </a:r>
          </a:p>
          <a:p>
            <a:pPr marL="285750" indent="-285750" algn="l">
              <a:spcAft>
                <a:spcPts val="600"/>
              </a:spcAft>
              <a:buFont typeface="Courier New" panose="02070309020205020404" pitchFamily="49" charset="0"/>
              <a:buChar char="o"/>
            </a:pPr>
            <a:r>
              <a:rPr lang="de-DE" b="1" i="0" dirty="0">
                <a:solidFill>
                  <a:srgbClr val="374151"/>
                </a:solidFill>
                <a:effectLst/>
              </a:rPr>
              <a:t>Abhängigkeit von Anbietern (Vendor Lock-in)</a:t>
            </a:r>
            <a:r>
              <a:rPr lang="de-DE" b="0" i="0" dirty="0">
                <a:solidFill>
                  <a:srgbClr val="374151"/>
                </a:solidFill>
                <a:effectLst/>
              </a:rPr>
              <a:t>: </a:t>
            </a:r>
            <a:r>
              <a:rPr lang="de-DE" sz="1600" b="0" i="0" dirty="0">
                <a:solidFill>
                  <a:srgbClr val="374151"/>
                </a:solidFill>
                <a:effectLst/>
              </a:rPr>
              <a:t>Sind Systeme einmal in einer speziellen Cloud-Umgebung eingerichtet, kann der Wechsel zu einem anderen Anbieter komplex und teuer sein.</a:t>
            </a:r>
          </a:p>
          <a:p>
            <a:pPr marL="285750" indent="-285750" algn="l">
              <a:spcAft>
                <a:spcPts val="600"/>
              </a:spcAft>
              <a:buFont typeface="Courier New" panose="02070309020205020404" pitchFamily="49" charset="0"/>
              <a:buChar char="o"/>
            </a:pPr>
            <a:r>
              <a:rPr lang="de-DE" b="1" i="0" dirty="0">
                <a:solidFill>
                  <a:srgbClr val="374151"/>
                </a:solidFill>
                <a:effectLst/>
              </a:rPr>
              <a:t>Datenschutz und Compliance</a:t>
            </a:r>
            <a:r>
              <a:rPr lang="de-DE" b="0" i="0" dirty="0">
                <a:solidFill>
                  <a:srgbClr val="374151"/>
                </a:solidFill>
                <a:effectLst/>
              </a:rPr>
              <a:t>: </a:t>
            </a:r>
            <a:r>
              <a:rPr lang="de-DE" sz="1600" b="0" i="0" dirty="0">
                <a:solidFill>
                  <a:srgbClr val="374151"/>
                </a:solidFill>
                <a:effectLst/>
              </a:rPr>
              <a:t>Insbesondere in Regionen mit strengen Datenschutzgesetzen wie der EU kann die Speicherung von Daten in Cloud-Servern, die sich in anderen Rechtsgebieten befinden, problematisch sein.</a:t>
            </a:r>
            <a:endParaRPr lang="de-DE" b="0" i="0" dirty="0">
              <a:solidFill>
                <a:srgbClr val="374151"/>
              </a:solidFill>
              <a:effectLst/>
            </a:endParaRPr>
          </a:p>
          <a:p>
            <a:pPr marL="285750" indent="-285750" algn="l">
              <a:spcAft>
                <a:spcPts val="600"/>
              </a:spcAft>
              <a:buFont typeface="Courier New" panose="02070309020205020404" pitchFamily="49" charset="0"/>
              <a:buChar char="o"/>
            </a:pPr>
            <a:r>
              <a:rPr lang="de-DE" b="1" i="0" dirty="0">
                <a:solidFill>
                  <a:srgbClr val="374151"/>
                </a:solidFill>
                <a:effectLst/>
              </a:rPr>
              <a:t>Sicherheitsrisiken</a:t>
            </a:r>
            <a:r>
              <a:rPr lang="de-DE" b="0" i="0" dirty="0">
                <a:solidFill>
                  <a:srgbClr val="374151"/>
                </a:solidFill>
                <a:effectLst/>
              </a:rPr>
              <a:t>: </a:t>
            </a:r>
            <a:r>
              <a:rPr lang="de-DE" sz="1600" b="0" i="0" dirty="0">
                <a:solidFill>
                  <a:srgbClr val="374151"/>
                </a:solidFill>
                <a:effectLst/>
              </a:rPr>
              <a:t>Obwohl viele Cloud-Anbieter hohe Sicherheitsstandards bieten, bleibt die Speicherung von Daten und Anwendungen in der Cloud ein potenzielles Risiko für Datenlecks, Hacks und andere Arten von Cyberangriffen.</a:t>
            </a:r>
          </a:p>
          <a:p>
            <a:pPr marL="285750" indent="-285750" algn="l">
              <a:spcAft>
                <a:spcPts val="600"/>
              </a:spcAft>
              <a:buFont typeface="Courier New" panose="02070309020205020404" pitchFamily="49" charset="0"/>
              <a:buChar char="o"/>
            </a:pPr>
            <a:r>
              <a:rPr lang="de-DE" b="1" i="0" dirty="0">
                <a:solidFill>
                  <a:srgbClr val="374151"/>
                </a:solidFill>
                <a:effectLst/>
              </a:rPr>
              <a:t>Performance</a:t>
            </a:r>
            <a:r>
              <a:rPr lang="de-DE" b="0" i="0" dirty="0">
                <a:solidFill>
                  <a:srgbClr val="374151"/>
                </a:solidFill>
                <a:effectLst/>
              </a:rPr>
              <a:t>: </a:t>
            </a:r>
            <a:r>
              <a:rPr lang="de-DE" sz="1600" b="0" i="0" dirty="0">
                <a:solidFill>
                  <a:srgbClr val="374151"/>
                </a:solidFill>
                <a:effectLst/>
              </a:rPr>
              <a:t>Da Cloud-Dienste über das Internet zugänglich sind, ist die Leistung stark abhängig von der Qualität der Internetverbindung. Darüber hinaus können Latenz und Bandbreite die Performance beeinträchtigen.</a:t>
            </a:r>
          </a:p>
          <a:p>
            <a:pPr marL="285750" indent="-285750" algn="l">
              <a:spcAft>
                <a:spcPts val="600"/>
              </a:spcAft>
              <a:buFont typeface="Courier New" panose="02070309020205020404" pitchFamily="49" charset="0"/>
              <a:buChar char="o"/>
            </a:pPr>
            <a:r>
              <a:rPr lang="de-DE" b="1" i="0" dirty="0">
                <a:solidFill>
                  <a:srgbClr val="374151"/>
                </a:solidFill>
                <a:effectLst/>
              </a:rPr>
              <a:t>Datenübertragungskosten</a:t>
            </a:r>
            <a:r>
              <a:rPr lang="de-DE" b="0" i="0" dirty="0">
                <a:solidFill>
                  <a:srgbClr val="374151"/>
                </a:solidFill>
                <a:effectLst/>
              </a:rPr>
              <a:t>: </a:t>
            </a:r>
            <a:r>
              <a:rPr lang="de-DE" sz="1600" b="0" i="0" dirty="0">
                <a:solidFill>
                  <a:srgbClr val="374151"/>
                </a:solidFill>
                <a:effectLst/>
              </a:rPr>
              <a:t>Das Verschieben von großen Mengen von Daten in und aus der Cloud kann zeitaufwendig und potenziell teuer sein, abhängig von der Bandbreite und den Kostenstrukturen des Cloud-Anbieters.</a:t>
            </a:r>
          </a:p>
          <a:p>
            <a:pPr marL="285750" indent="-285750" algn="l">
              <a:spcAft>
                <a:spcPts val="600"/>
              </a:spcAft>
              <a:buFont typeface="Courier New" panose="02070309020205020404" pitchFamily="49" charset="0"/>
              <a:buChar char="o"/>
            </a:pPr>
            <a:r>
              <a:rPr lang="de-DE" b="1" i="0" dirty="0">
                <a:solidFill>
                  <a:srgbClr val="374151"/>
                </a:solidFill>
                <a:effectLst/>
              </a:rPr>
              <a:t>Kontrollverlust</a:t>
            </a:r>
            <a:r>
              <a:rPr lang="de-DE" b="0" i="0" dirty="0">
                <a:solidFill>
                  <a:srgbClr val="374151"/>
                </a:solidFill>
                <a:effectLst/>
              </a:rPr>
              <a:t>: </a:t>
            </a:r>
            <a:r>
              <a:rPr lang="de-DE" sz="1600" b="0" i="0" dirty="0">
                <a:solidFill>
                  <a:srgbClr val="374151"/>
                </a:solidFill>
                <a:effectLst/>
              </a:rPr>
              <a:t>Durch die Auslagerung der IT-Infrastruktur an Dritte wird ein gewisser Grad an Kontrolle abgegeben, was für einige Organisationen problematisch sein kann.</a:t>
            </a:r>
            <a:endParaRPr lang="de-DE" b="0" i="0" dirty="0">
              <a:solidFill>
                <a:srgbClr val="374151"/>
              </a:solidFill>
              <a:effectLst/>
            </a:endParaRPr>
          </a:p>
        </p:txBody>
      </p:sp>
      <p:pic>
        <p:nvPicPr>
          <p:cNvPr id="10" name="Grafik 9">
            <a:extLst>
              <a:ext uri="{FF2B5EF4-FFF2-40B4-BE49-F238E27FC236}">
                <a16:creationId xmlns:a16="http://schemas.microsoft.com/office/drawing/2014/main" id="{D6AE2257-D0D5-79F4-B4F5-7FC3D27C483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0193080" y="1839570"/>
            <a:ext cx="1864105" cy="1864105"/>
          </a:xfrm>
          <a:prstGeom prst="rect">
            <a:avLst/>
          </a:prstGeom>
        </p:spPr>
      </p:pic>
      <p:pic>
        <p:nvPicPr>
          <p:cNvPr id="2" name="Grafik 1">
            <a:extLst>
              <a:ext uri="{FF2B5EF4-FFF2-40B4-BE49-F238E27FC236}">
                <a16:creationId xmlns:a16="http://schemas.microsoft.com/office/drawing/2014/main" id="{B45AA98A-2A77-0518-218B-FE772F14073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494093" y="4330262"/>
            <a:ext cx="3881535" cy="1764334"/>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Freihand 3">
                <a:extLst>
                  <a:ext uri="{FF2B5EF4-FFF2-40B4-BE49-F238E27FC236}">
                    <a16:creationId xmlns:a16="http://schemas.microsoft.com/office/drawing/2014/main" id="{019622D6-5DE1-EE44-B2A6-058AAC831BAA}"/>
                  </a:ext>
                </a:extLst>
              </p14:cNvPr>
              <p14:cNvContentPartPr/>
              <p14:nvPr/>
            </p14:nvContentPartPr>
            <p14:xfrm>
              <a:off x="11058514" y="4553571"/>
              <a:ext cx="527040" cy="672840"/>
            </p14:xfrm>
          </p:contentPart>
        </mc:Choice>
        <mc:Fallback xmlns="">
          <p:pic>
            <p:nvPicPr>
              <p:cNvPr id="4" name="Freihand 3">
                <a:extLst>
                  <a:ext uri="{FF2B5EF4-FFF2-40B4-BE49-F238E27FC236}">
                    <a16:creationId xmlns:a16="http://schemas.microsoft.com/office/drawing/2014/main" id="{019622D6-5DE1-EE44-B2A6-058AAC831BAA}"/>
                  </a:ext>
                </a:extLst>
              </p:cNvPr>
              <p:cNvPicPr/>
              <p:nvPr/>
            </p:nvPicPr>
            <p:blipFill>
              <a:blip r:embed="rId7"/>
              <a:stretch>
                <a:fillRect/>
              </a:stretch>
            </p:blipFill>
            <p:spPr>
              <a:xfrm>
                <a:off x="10986514" y="4409931"/>
                <a:ext cx="670680" cy="960480"/>
              </a:xfrm>
              <a:prstGeom prst="rect">
                <a:avLst/>
              </a:prstGeom>
            </p:spPr>
          </p:pic>
        </mc:Fallback>
      </mc:AlternateContent>
    </p:spTree>
    <p:extLst>
      <p:ext uri="{BB962C8B-B14F-4D97-AF65-F5344CB8AC3E}">
        <p14:creationId xmlns:p14="http://schemas.microsoft.com/office/powerpoint/2010/main" val="754606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0B142-0188-5747-907F-FBB237CAB3D5}"/>
              </a:ext>
            </a:extLst>
          </p:cNvPr>
          <p:cNvSpPr>
            <a:spLocks noGrp="1"/>
          </p:cNvSpPr>
          <p:nvPr>
            <p:ph type="title"/>
          </p:nvPr>
        </p:nvSpPr>
        <p:spPr/>
        <p:txBody>
          <a:bodyPr/>
          <a:lstStyle/>
          <a:p>
            <a:r>
              <a:rPr lang="de-DE" dirty="0"/>
              <a:t>Wachstumsmarkt CLOUD-COMPUTING</a:t>
            </a:r>
          </a:p>
        </p:txBody>
      </p:sp>
      <p:sp>
        <p:nvSpPr>
          <p:cNvPr id="3" name="Textplatzhalter 2">
            <a:extLst>
              <a:ext uri="{FF2B5EF4-FFF2-40B4-BE49-F238E27FC236}">
                <a16:creationId xmlns:a16="http://schemas.microsoft.com/office/drawing/2014/main" id="{D723960D-4994-6B4E-9F16-BED7142E681B}"/>
              </a:ext>
            </a:extLst>
          </p:cNvPr>
          <p:cNvSpPr>
            <a:spLocks noGrp="1"/>
          </p:cNvSpPr>
          <p:nvPr>
            <p:ph type="body" sz="quarter" idx="32"/>
          </p:nvPr>
        </p:nvSpPr>
        <p:spPr/>
        <p:txBody>
          <a:bodyPr/>
          <a:lstStyle/>
          <a:p>
            <a:r>
              <a:rPr lang="de-DE" dirty="0"/>
              <a:t>70% (oder mehr) des Marktes teilen sich die sogenannten </a:t>
            </a:r>
            <a:r>
              <a:rPr lang="de-DE" b="1" dirty="0">
                <a:solidFill>
                  <a:schemeClr val="accent5"/>
                </a:solidFill>
              </a:rPr>
              <a:t>Big-Five</a:t>
            </a:r>
          </a:p>
        </p:txBody>
      </p:sp>
      <p:sp>
        <p:nvSpPr>
          <p:cNvPr id="4" name="Foliennummernplatzhalter 3">
            <a:extLst>
              <a:ext uri="{FF2B5EF4-FFF2-40B4-BE49-F238E27FC236}">
                <a16:creationId xmlns:a16="http://schemas.microsoft.com/office/drawing/2014/main" id="{B5014564-D4FC-F54F-AE68-B7BBB9F55319}"/>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5" name="Textfeld 4">
            <a:extLst>
              <a:ext uri="{FF2B5EF4-FFF2-40B4-BE49-F238E27FC236}">
                <a16:creationId xmlns:a16="http://schemas.microsoft.com/office/drawing/2014/main" id="{C8B0605B-7CF9-804B-9FEA-AF701FE6371A}"/>
              </a:ext>
            </a:extLst>
          </p:cNvPr>
          <p:cNvSpPr txBox="1"/>
          <p:nvPr/>
        </p:nvSpPr>
        <p:spPr>
          <a:xfrm>
            <a:off x="431801" y="1901869"/>
            <a:ext cx="3385287" cy="4401205"/>
          </a:xfrm>
          <a:prstGeom prst="rect">
            <a:avLst/>
          </a:prstGeom>
          <a:noFill/>
        </p:spPr>
        <p:txBody>
          <a:bodyPr wrap="square" rtlCol="0">
            <a:spAutoFit/>
          </a:bodyPr>
          <a:lstStyle/>
          <a:p>
            <a:r>
              <a:rPr lang="de-DE" sz="2000" dirty="0"/>
              <a:t>Laut Gartner</a:t>
            </a:r>
            <a:r>
              <a:rPr lang="de-DE" sz="2000" i="1" dirty="0"/>
              <a:t> „[…] ist das am </a:t>
            </a:r>
            <a:r>
              <a:rPr lang="de-DE" sz="2000" b="1" i="1" dirty="0">
                <a:solidFill>
                  <a:schemeClr val="accent5"/>
                </a:solidFill>
              </a:rPr>
              <a:t>schnellsten wachsende Marktsegment</a:t>
            </a:r>
            <a:r>
              <a:rPr lang="de-DE" sz="2000" i="1" dirty="0">
                <a:solidFill>
                  <a:schemeClr val="accent5"/>
                </a:solidFill>
              </a:rPr>
              <a:t> </a:t>
            </a:r>
            <a:r>
              <a:rPr lang="de-DE" sz="2000" i="1" dirty="0"/>
              <a:t>Infrastructure </a:t>
            </a:r>
            <a:r>
              <a:rPr lang="de-DE" sz="2000" i="1" dirty="0" err="1"/>
              <a:t>as</a:t>
            </a:r>
            <a:r>
              <a:rPr lang="de-DE" sz="2000" i="1" dirty="0"/>
              <a:t> a Service </a:t>
            </a:r>
            <a:r>
              <a:rPr lang="de-DE" sz="2000" i="1" dirty="0">
                <a:solidFill>
                  <a:schemeClr val="accent5"/>
                </a:solidFill>
              </a:rPr>
              <a:t>(</a:t>
            </a:r>
            <a:r>
              <a:rPr lang="de-DE" sz="2000" b="1" i="1" dirty="0">
                <a:solidFill>
                  <a:schemeClr val="accent5"/>
                </a:solidFill>
              </a:rPr>
              <a:t>IaaS</a:t>
            </a:r>
            <a:r>
              <a:rPr lang="de-DE" sz="2000" i="1" dirty="0">
                <a:solidFill>
                  <a:schemeClr val="accent5"/>
                </a:solidFill>
              </a:rPr>
              <a:t>) </a:t>
            </a:r>
            <a:r>
              <a:rPr lang="de-DE" sz="2000" i="1" dirty="0"/>
              <a:t>[…]. Die </a:t>
            </a:r>
            <a:r>
              <a:rPr lang="de-DE" sz="2000" b="1" i="1" dirty="0">
                <a:solidFill>
                  <a:schemeClr val="accent5"/>
                </a:solidFill>
              </a:rPr>
              <a:t>zweithöchste Wachstumsrate </a:t>
            </a:r>
            <a:r>
              <a:rPr lang="de-DE" sz="2000" i="1" dirty="0"/>
              <a:t>[…] wird durch […] </a:t>
            </a:r>
            <a:r>
              <a:rPr lang="de-DE" sz="2000" i="1" dirty="0" err="1"/>
              <a:t>Platform</a:t>
            </a:r>
            <a:r>
              <a:rPr lang="de-DE" sz="2000" i="1" dirty="0"/>
              <a:t> </a:t>
            </a:r>
            <a:r>
              <a:rPr lang="de-DE" sz="2000" i="1" dirty="0" err="1"/>
              <a:t>as</a:t>
            </a:r>
            <a:r>
              <a:rPr lang="de-DE" sz="2000" i="1" dirty="0"/>
              <a:t> a Service </a:t>
            </a:r>
            <a:r>
              <a:rPr lang="de-DE" sz="2000" i="1" dirty="0">
                <a:solidFill>
                  <a:schemeClr val="accent5"/>
                </a:solidFill>
              </a:rPr>
              <a:t>(</a:t>
            </a:r>
            <a:r>
              <a:rPr lang="de-DE" sz="2000" b="1" i="1" dirty="0">
                <a:solidFill>
                  <a:schemeClr val="accent5"/>
                </a:solidFill>
              </a:rPr>
              <a:t>PaaS</a:t>
            </a:r>
            <a:r>
              <a:rPr lang="de-DE" sz="2000" i="1" dirty="0">
                <a:solidFill>
                  <a:schemeClr val="accent5"/>
                </a:solidFill>
              </a:rPr>
              <a:t>) </a:t>
            </a:r>
            <a:r>
              <a:rPr lang="de-DE" sz="2000" i="1" dirty="0"/>
              <a:t>erreicht.“</a:t>
            </a:r>
          </a:p>
          <a:p>
            <a:endParaRPr lang="de-DE" sz="2000" i="1" dirty="0"/>
          </a:p>
          <a:p>
            <a:r>
              <a:rPr lang="de-DE" sz="2000" i="1" dirty="0"/>
              <a:t>Gartner erwartet, dass die weltweiten Ausgaben für Cloud-Technologien im Jahr 2025 die traditionellen IT-Investitionen übertreffen werden.</a:t>
            </a:r>
          </a:p>
        </p:txBody>
      </p:sp>
      <p:sp>
        <p:nvSpPr>
          <p:cNvPr id="7" name="Textfeld 6">
            <a:extLst>
              <a:ext uri="{FF2B5EF4-FFF2-40B4-BE49-F238E27FC236}">
                <a16:creationId xmlns:a16="http://schemas.microsoft.com/office/drawing/2014/main" id="{D9BFADAE-416D-5E47-A28A-BE5DCE8C3A3F}"/>
              </a:ext>
            </a:extLst>
          </p:cNvPr>
          <p:cNvSpPr txBox="1"/>
          <p:nvPr/>
        </p:nvSpPr>
        <p:spPr>
          <a:xfrm>
            <a:off x="10162479" y="1553853"/>
            <a:ext cx="1918010" cy="1384995"/>
          </a:xfrm>
          <a:prstGeom prst="rect">
            <a:avLst/>
          </a:prstGeom>
          <a:noFill/>
        </p:spPr>
        <p:txBody>
          <a:bodyPr wrap="square" rtlCol="0">
            <a:spAutoFit/>
          </a:bodyPr>
          <a:lstStyle/>
          <a:p>
            <a:r>
              <a:rPr lang="de-DE" sz="1400" b="1" i="1" dirty="0">
                <a:latin typeface="Bradley Hand" pitchFamily="2" charset="77"/>
              </a:rPr>
              <a:t>BIG-FIVE:</a:t>
            </a:r>
          </a:p>
          <a:p>
            <a:pPr marL="285750" indent="-285750">
              <a:buFont typeface="Arial" panose="020B0604020202020204" pitchFamily="34" charset="0"/>
              <a:buChar char="•"/>
            </a:pPr>
            <a:r>
              <a:rPr lang="de-DE" sz="1400" i="1" dirty="0">
                <a:latin typeface="Bradley Hand" pitchFamily="2" charset="77"/>
              </a:rPr>
              <a:t>Amazon</a:t>
            </a:r>
          </a:p>
          <a:p>
            <a:pPr marL="285750" indent="-285750">
              <a:buFont typeface="Arial" panose="020B0604020202020204" pitchFamily="34" charset="0"/>
              <a:buChar char="•"/>
            </a:pPr>
            <a:r>
              <a:rPr lang="de-DE" sz="1400" i="1" dirty="0">
                <a:latin typeface="Bradley Hand" pitchFamily="2" charset="77"/>
              </a:rPr>
              <a:t>Microsoft</a:t>
            </a:r>
          </a:p>
          <a:p>
            <a:pPr marL="285750" indent="-285750">
              <a:buFont typeface="Arial" panose="020B0604020202020204" pitchFamily="34" charset="0"/>
              <a:buChar char="•"/>
            </a:pPr>
            <a:r>
              <a:rPr lang="de-DE" sz="1400" i="1" dirty="0" err="1">
                <a:latin typeface="Bradley Hand" pitchFamily="2" charset="77"/>
              </a:rPr>
              <a:t>Alibaba</a:t>
            </a:r>
            <a:endParaRPr lang="de-DE" sz="1400" i="1" dirty="0">
              <a:latin typeface="Bradley Hand" pitchFamily="2" charset="77"/>
            </a:endParaRPr>
          </a:p>
          <a:p>
            <a:pPr marL="285750" indent="-285750">
              <a:buFont typeface="Arial" panose="020B0604020202020204" pitchFamily="34" charset="0"/>
              <a:buChar char="•"/>
            </a:pPr>
            <a:r>
              <a:rPr lang="de-DE" sz="1400" i="1" dirty="0">
                <a:latin typeface="Bradley Hand" pitchFamily="2" charset="77"/>
              </a:rPr>
              <a:t>Google</a:t>
            </a:r>
          </a:p>
          <a:p>
            <a:pPr marL="285750" indent="-285750">
              <a:buFont typeface="Arial" panose="020B0604020202020204" pitchFamily="34" charset="0"/>
              <a:buChar char="•"/>
            </a:pPr>
            <a:r>
              <a:rPr lang="de-DE" sz="1400" i="1" dirty="0">
                <a:latin typeface="Bradley Hand" pitchFamily="2" charset="77"/>
              </a:rPr>
              <a:t>IBM</a:t>
            </a:r>
          </a:p>
        </p:txBody>
      </p:sp>
      <p:pic>
        <p:nvPicPr>
          <p:cNvPr id="1026" name="Picture 2" descr="Bull+drawing Images, Stock Photos &amp; Vectors | Shutterstock">
            <a:extLst>
              <a:ext uri="{FF2B5EF4-FFF2-40B4-BE49-F238E27FC236}">
                <a16:creationId xmlns:a16="http://schemas.microsoft.com/office/drawing/2014/main" id="{04111558-C61C-BD4B-8A92-90A8719F94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52" b="15558"/>
          <a:stretch/>
        </p:blipFill>
        <p:spPr bwMode="auto">
          <a:xfrm>
            <a:off x="10159965" y="2966485"/>
            <a:ext cx="1920524" cy="67889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35ED5108-8217-2918-D7CF-30AD269F0A4F}"/>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rcRect t="9663" r="49148" b="20121"/>
          <a:stretch/>
        </p:blipFill>
        <p:spPr>
          <a:xfrm>
            <a:off x="4945487" y="2837792"/>
            <a:ext cx="4247692" cy="3373822"/>
          </a:xfrm>
          <a:prstGeom prst="rect">
            <a:avLst/>
          </a:prstGeom>
        </p:spPr>
      </p:pic>
    </p:spTree>
    <p:extLst>
      <p:ext uri="{BB962C8B-B14F-4D97-AF65-F5344CB8AC3E}">
        <p14:creationId xmlns:p14="http://schemas.microsoft.com/office/powerpoint/2010/main" val="3680340967"/>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CB1848-D3E0-4F10-B640-720BE758B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2114</Words>
  <Application>Microsoft Macintosh PowerPoint</Application>
  <PresentationFormat>Breitbild</PresentationFormat>
  <Paragraphs>251</Paragraphs>
  <Slides>19</Slides>
  <Notes>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19</vt:i4>
      </vt:variant>
    </vt:vector>
  </HeadingPairs>
  <TitlesOfParts>
    <vt:vector size="29" baseType="lpstr">
      <vt:lpstr>Arial</vt:lpstr>
      <vt:lpstr>Book Antiqua</vt:lpstr>
      <vt:lpstr>Bradley Hand</vt:lpstr>
      <vt:lpstr>Calibri</vt:lpstr>
      <vt:lpstr>Consolas</vt:lpstr>
      <vt:lpstr>Corbel</vt:lpstr>
      <vt:lpstr>Courier New</vt:lpstr>
      <vt:lpstr>Söhne</vt:lpstr>
      <vt:lpstr>Times New Roman</vt:lpstr>
      <vt:lpstr>Office-Design</vt:lpstr>
      <vt:lpstr>  Cloud-native</vt:lpstr>
      <vt:lpstr>PowerPoint-Präsentation</vt:lpstr>
      <vt:lpstr>Kapitel 1 + 2</vt:lpstr>
      <vt:lpstr>Inhaltsverzeichnis</vt:lpstr>
      <vt:lpstr>Inhalte</vt:lpstr>
      <vt:lpstr>Cloud computing</vt:lpstr>
      <vt:lpstr>Cloud computing</vt:lpstr>
      <vt:lpstr>Cloud computing</vt:lpstr>
      <vt:lpstr>Wachstumsmarkt CLOUD-COMPUTING</vt:lpstr>
      <vt:lpstr>Cloud Computing</vt:lpstr>
      <vt:lpstr>CLOUD COMPUTING</vt:lpstr>
      <vt:lpstr>CLOUD COMPUTING</vt:lpstr>
      <vt:lpstr>CLOUD COMPUTING</vt:lpstr>
      <vt:lpstr>Cloud-Service Modelle</vt:lpstr>
      <vt:lpstr>cloud computing</vt:lpstr>
      <vt:lpstr>CLOUD COMPUTING</vt:lpstr>
      <vt:lpstr>Cloud Computing</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2020-10-09T12:22:19Z</cp:lastPrinted>
  <dcterms:created xsi:type="dcterms:W3CDTF">2020-09-01T15:16:10Z</dcterms:created>
  <dcterms:modified xsi:type="dcterms:W3CDTF">2023-12-11T08:48:37Z</dcterms:modified>
</cp:coreProperties>
</file>