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6.xml" ContentType="application/inkml+xml"/>
  <Override PartName="/ppt/ink/ink7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8.xml" ContentType="application/inkml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9.xml" ContentType="application/inkml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3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692" r:id="rId5"/>
    <p:sldId id="703" r:id="rId6"/>
    <p:sldId id="724" r:id="rId7"/>
    <p:sldId id="694" r:id="rId8"/>
    <p:sldId id="695" r:id="rId9"/>
    <p:sldId id="302" r:id="rId10"/>
    <p:sldId id="294" r:id="rId11"/>
    <p:sldId id="702" r:id="rId12"/>
    <p:sldId id="304" r:id="rId13"/>
    <p:sldId id="305" r:id="rId14"/>
    <p:sldId id="307" r:id="rId15"/>
    <p:sldId id="306" r:id="rId16"/>
    <p:sldId id="308" r:id="rId17"/>
    <p:sldId id="309" r:id="rId18"/>
    <p:sldId id="310" r:id="rId19"/>
    <p:sldId id="319" r:id="rId20"/>
    <p:sldId id="320" r:id="rId21"/>
    <p:sldId id="321" r:id="rId22"/>
    <p:sldId id="322" r:id="rId23"/>
    <p:sldId id="403" r:id="rId24"/>
    <p:sldId id="697" r:id="rId25"/>
    <p:sldId id="698" r:id="rId26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7DC5"/>
    <a:srgbClr val="262626"/>
    <a:srgbClr val="3E84C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AF342-C729-234D-BEA0-315A3D48AD0D}" v="2" dt="2023-12-11T08:47:34.454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30" autoAdjust="0"/>
    <p:restoredTop sz="94972" autoAdjust="0"/>
  </p:normalViewPr>
  <p:slideViewPr>
    <p:cSldViewPr snapToGrid="0">
      <p:cViewPr varScale="1">
        <p:scale>
          <a:sx n="87" d="100"/>
          <a:sy n="87" d="100"/>
        </p:scale>
        <p:origin x="166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108DFFF4-437D-3C41-9384-50D8DC64CE2D}"/>
    <pc:docChg chg="undo custSel addSld delSld modSld sldOrd">
      <pc:chgData name="Nane Kratzke" userId="971be13ff4ee5ef6" providerId="LiveId" clId="{108DFFF4-437D-3C41-9384-50D8DC64CE2D}" dt="2020-11-01T13:25:45.073" v="3540" actId="20577"/>
      <pc:docMkLst>
        <pc:docMk/>
      </pc:docMkLst>
      <pc:sldChg chg="modSp del mod">
        <pc:chgData name="Nane Kratzke" userId="971be13ff4ee5ef6" providerId="LiveId" clId="{108DFFF4-437D-3C41-9384-50D8DC64CE2D}" dt="2020-10-09T10:26:20.552" v="1470" actId="2696"/>
        <pc:sldMkLst>
          <pc:docMk/>
          <pc:sldMk cId="3899961691" sldId="282"/>
        </pc:sldMkLst>
        <pc:picChg chg="mod">
          <ac:chgData name="Nane Kratzke" userId="971be13ff4ee5ef6" providerId="LiveId" clId="{108DFFF4-437D-3C41-9384-50D8DC64CE2D}" dt="2020-10-09T10:22:58.226" v="1364" actId="1076"/>
          <ac:picMkLst>
            <pc:docMk/>
            <pc:sldMk cId="3899961691" sldId="282"/>
            <ac:picMk id="18" creationId="{88CB7753-E01A-9044-B30A-A0F5512E97DE}"/>
          </ac:picMkLst>
        </pc:picChg>
      </pc:sldChg>
      <pc:sldChg chg="modSp mod">
        <pc:chgData name="Nane Kratzke" userId="971be13ff4ee5ef6" providerId="LiveId" clId="{108DFFF4-437D-3C41-9384-50D8DC64CE2D}" dt="2020-10-09T12:21:53.855" v="2472" actId="404"/>
        <pc:sldMkLst>
          <pc:docMk/>
          <pc:sldMk cId="2120406402" sldId="297"/>
        </pc:sldMkLst>
        <pc:spChg chg="mod">
          <ac:chgData name="Nane Kratzke" userId="971be13ff4ee5ef6" providerId="LiveId" clId="{108DFFF4-437D-3C41-9384-50D8DC64CE2D}" dt="2020-10-09T12:21:42.325" v="2469" actId="207"/>
          <ac:spMkLst>
            <pc:docMk/>
            <pc:sldMk cId="2120406402" sldId="297"/>
            <ac:spMk id="7" creationId="{E1C3C3FD-6144-BD40-835F-C1C0B2679577}"/>
          </ac:spMkLst>
        </pc:spChg>
        <pc:spChg chg="mod">
          <ac:chgData name="Nane Kratzke" userId="971be13ff4ee5ef6" providerId="LiveId" clId="{108DFFF4-437D-3C41-9384-50D8DC64CE2D}" dt="2020-10-09T12:21:53.855" v="2472" actId="404"/>
          <ac:spMkLst>
            <pc:docMk/>
            <pc:sldMk cId="2120406402" sldId="297"/>
            <ac:spMk id="8" creationId="{EA9BA2B8-2AB3-D44F-A1D1-1A908056FACE}"/>
          </ac:spMkLst>
        </pc:spChg>
      </pc:sldChg>
      <pc:sldChg chg="modSp mod">
        <pc:chgData name="Nane Kratzke" userId="971be13ff4ee5ef6" providerId="LiveId" clId="{108DFFF4-437D-3C41-9384-50D8DC64CE2D}" dt="2020-11-01T12:57:59.638" v="3530" actId="20577"/>
        <pc:sldMkLst>
          <pc:docMk/>
          <pc:sldMk cId="3680340967" sldId="303"/>
        </pc:sldMkLst>
        <pc:spChg chg="mod">
          <ac:chgData name="Nane Kratzke" userId="971be13ff4ee5ef6" providerId="LiveId" clId="{108DFFF4-437D-3C41-9384-50D8DC64CE2D}" dt="2020-11-01T12:57:59.638" v="3530" actId="20577"/>
          <ac:spMkLst>
            <pc:docMk/>
            <pc:sldMk cId="3680340967" sldId="303"/>
            <ac:spMk id="7" creationId="{D9BFADAE-416D-5E47-A28A-BE5DCE8C3A3F}"/>
          </ac:spMkLst>
        </pc:spChg>
      </pc:sldChg>
      <pc:sldChg chg="modSp mod">
        <pc:chgData name="Nane Kratzke" userId="971be13ff4ee5ef6" providerId="LiveId" clId="{108DFFF4-437D-3C41-9384-50D8DC64CE2D}" dt="2020-11-01T13:14:30.250" v="3534" actId="20577"/>
        <pc:sldMkLst>
          <pc:docMk/>
          <pc:sldMk cId="652253263" sldId="322"/>
        </pc:sldMkLst>
        <pc:spChg chg="mod">
          <ac:chgData name="Nane Kratzke" userId="971be13ff4ee5ef6" providerId="LiveId" clId="{108DFFF4-437D-3C41-9384-50D8DC64CE2D}" dt="2020-11-01T13:14:30.250" v="3534" actId="20577"/>
          <ac:spMkLst>
            <pc:docMk/>
            <pc:sldMk cId="652253263" sldId="322"/>
            <ac:spMk id="10" creationId="{E943FE0F-297F-1D40-90A2-79D2DC3C4BEB}"/>
          </ac:spMkLst>
        </pc:spChg>
        <pc:spChg chg="mod">
          <ac:chgData name="Nane Kratzke" userId="971be13ff4ee5ef6" providerId="LiveId" clId="{108DFFF4-437D-3C41-9384-50D8DC64CE2D}" dt="2020-10-09T10:41:16.130" v="1544" actId="20577"/>
          <ac:spMkLst>
            <pc:docMk/>
            <pc:sldMk cId="652253263" sldId="322"/>
            <ac:spMk id="11" creationId="{C6BD1248-3833-E14E-927B-9C9E48C707FD}"/>
          </ac:spMkLst>
        </pc:spChg>
      </pc:sldChg>
      <pc:sldChg chg="addSp delSp modSp mod">
        <pc:chgData name="Nane Kratzke" userId="971be13ff4ee5ef6" providerId="LiveId" clId="{108DFFF4-437D-3C41-9384-50D8DC64CE2D}" dt="2020-10-09T10:44:12.213" v="1550" actId="207"/>
        <pc:sldMkLst>
          <pc:docMk/>
          <pc:sldMk cId="704272100" sldId="323"/>
        </pc:sldMkLst>
        <pc:spChg chg="mod">
          <ac:chgData name="Nane Kratzke" userId="971be13ff4ee5ef6" providerId="LiveId" clId="{108DFFF4-437D-3C41-9384-50D8DC64CE2D}" dt="2020-10-09T10:32:03.143" v="1493" actId="1076"/>
          <ac:spMkLst>
            <pc:docMk/>
            <pc:sldMk cId="704272100" sldId="323"/>
            <ac:spMk id="3" creationId="{B28E5725-5CC0-EC4F-8FCA-C1B75683E948}"/>
          </ac:spMkLst>
        </pc:spChg>
        <pc:spChg chg="mod">
          <ac:chgData name="Nane Kratzke" userId="971be13ff4ee5ef6" providerId="LiveId" clId="{108DFFF4-437D-3C41-9384-50D8DC64CE2D}" dt="2020-10-09T10:44:12.213" v="1550" actId="207"/>
          <ac:spMkLst>
            <pc:docMk/>
            <pc:sldMk cId="704272100" sldId="323"/>
            <ac:spMk id="8" creationId="{0C508602-457E-2C4E-A9AC-85A3D0BD58E5}"/>
          </ac:spMkLst>
        </pc:spChg>
        <pc:picChg chg="add del mod">
          <ac:chgData name="Nane Kratzke" userId="971be13ff4ee5ef6" providerId="LiveId" clId="{108DFFF4-437D-3C41-9384-50D8DC64CE2D}" dt="2020-10-09T10:32:58.539" v="1494" actId="478"/>
          <ac:picMkLst>
            <pc:docMk/>
            <pc:sldMk cId="704272100" sldId="323"/>
            <ac:picMk id="5" creationId="{4F63344F-8994-F64B-A2B7-45A6C8CB2185}"/>
          </ac:picMkLst>
        </pc:picChg>
      </pc:sldChg>
      <pc:sldChg chg="ord">
        <pc:chgData name="Nane Kratzke" userId="971be13ff4ee5ef6" providerId="LiveId" clId="{108DFFF4-437D-3C41-9384-50D8DC64CE2D}" dt="2020-10-13T13:35:35.642" v="2473" actId="20578"/>
        <pc:sldMkLst>
          <pc:docMk/>
          <pc:sldMk cId="2952143969" sldId="332"/>
        </pc:sldMkLst>
      </pc:sldChg>
      <pc:sldChg chg="modSp mod">
        <pc:chgData name="Nane Kratzke" userId="971be13ff4ee5ef6" providerId="LiveId" clId="{108DFFF4-437D-3C41-9384-50D8DC64CE2D}" dt="2020-10-09T10:50:39.366" v="1614" actId="20577"/>
        <pc:sldMkLst>
          <pc:docMk/>
          <pc:sldMk cId="3688998724" sldId="336"/>
        </pc:sldMkLst>
        <pc:spChg chg="mod">
          <ac:chgData name="Nane Kratzke" userId="971be13ff4ee5ef6" providerId="LiveId" clId="{108DFFF4-437D-3C41-9384-50D8DC64CE2D}" dt="2020-10-09T10:50:39.366" v="1614" actId="20577"/>
          <ac:spMkLst>
            <pc:docMk/>
            <pc:sldMk cId="3688998724" sldId="336"/>
            <ac:spMk id="11" creationId="{99380AB4-94F9-454C-84B2-639CB1093F99}"/>
          </ac:spMkLst>
        </pc:spChg>
      </pc:sldChg>
      <pc:sldChg chg="addSp delSp modSp mod modClrScheme chgLayout">
        <pc:chgData name="Nane Kratzke" userId="971be13ff4ee5ef6" providerId="LiveId" clId="{108DFFF4-437D-3C41-9384-50D8DC64CE2D}" dt="2020-09-21T17:55:10.611" v="584" actId="14100"/>
        <pc:sldMkLst>
          <pc:docMk/>
          <pc:sldMk cId="1699555789" sldId="337"/>
        </pc:sldMkLst>
        <pc:spChg chg="del mod ord">
          <ac:chgData name="Nane Kratzke" userId="971be13ff4ee5ef6" providerId="LiveId" clId="{108DFFF4-437D-3C41-9384-50D8DC64CE2D}" dt="2020-09-21T17:54:39.002" v="558" actId="478"/>
          <ac:spMkLst>
            <pc:docMk/>
            <pc:sldMk cId="1699555789" sldId="337"/>
            <ac:spMk id="2" creationId="{D29B75B4-D1CE-C34C-92CA-283C04F2A707}"/>
          </ac:spMkLst>
        </pc:spChg>
        <pc:spChg chg="mod ord">
          <ac:chgData name="Nane Kratzke" userId="971be13ff4ee5ef6" providerId="LiveId" clId="{108DFFF4-437D-3C41-9384-50D8DC64CE2D}" dt="2020-09-21T17:55:10.611" v="584" actId="14100"/>
          <ac:spMkLst>
            <pc:docMk/>
            <pc:sldMk cId="1699555789" sldId="337"/>
            <ac:spMk id="4" creationId="{1A1F085B-B0A9-1B43-97C4-4B3A75E7F90D}"/>
          </ac:spMkLst>
        </pc:spChg>
        <pc:spChg chg="mod ord">
          <ac:chgData name="Nane Kratzke" userId="971be13ff4ee5ef6" providerId="LiveId" clId="{108DFFF4-437D-3C41-9384-50D8DC64CE2D}" dt="2020-09-21T17:53:53.056" v="549" actId="700"/>
          <ac:spMkLst>
            <pc:docMk/>
            <pc:sldMk cId="1699555789" sldId="337"/>
            <ac:spMk id="5" creationId="{8332D53C-7CE4-F34E-BEB1-E0A1450FB2A6}"/>
          </ac:spMkLst>
        </pc:spChg>
        <pc:spChg chg="add del mod">
          <ac:chgData name="Nane Kratzke" userId="971be13ff4ee5ef6" providerId="LiveId" clId="{108DFFF4-437D-3C41-9384-50D8DC64CE2D}" dt="2020-09-21T17:54:39.002" v="558" actId="478"/>
          <ac:spMkLst>
            <pc:docMk/>
            <pc:sldMk cId="1699555789" sldId="337"/>
            <ac:spMk id="8" creationId="{E45F2793-262E-2448-B7E8-33B6E2AA0BFD}"/>
          </ac:spMkLst>
        </pc:spChg>
        <pc:spChg chg="add del mod">
          <ac:chgData name="Nane Kratzke" userId="971be13ff4ee5ef6" providerId="LiveId" clId="{108DFFF4-437D-3C41-9384-50D8DC64CE2D}" dt="2020-09-21T17:54:42.079" v="559" actId="478"/>
          <ac:spMkLst>
            <pc:docMk/>
            <pc:sldMk cId="1699555789" sldId="337"/>
            <ac:spMk id="9" creationId="{92CEA183-ED6E-BF48-8803-BC0C14762DC5}"/>
          </ac:spMkLst>
        </pc:spChg>
        <pc:spChg chg="add mod">
          <ac:chgData name="Nane Kratzke" userId="971be13ff4ee5ef6" providerId="LiveId" clId="{108DFFF4-437D-3C41-9384-50D8DC64CE2D}" dt="2020-09-21T17:54:55.797" v="574" actId="20577"/>
          <ac:spMkLst>
            <pc:docMk/>
            <pc:sldMk cId="1699555789" sldId="337"/>
            <ac:spMk id="10" creationId="{81425006-3463-C54C-AD6A-63B41D6777A9}"/>
          </ac:spMkLst>
        </pc:spChg>
        <pc:spChg chg="add mod">
          <ac:chgData name="Nane Kratzke" userId="971be13ff4ee5ef6" providerId="LiveId" clId="{108DFFF4-437D-3C41-9384-50D8DC64CE2D}" dt="2020-09-21T17:55:06.186" v="583" actId="114"/>
          <ac:spMkLst>
            <pc:docMk/>
            <pc:sldMk cId="1699555789" sldId="337"/>
            <ac:spMk id="11" creationId="{E85DFB5B-14A3-9940-B332-94CF20F45A6E}"/>
          </ac:spMkLst>
        </pc:spChg>
      </pc:sldChg>
      <pc:sldChg chg="addSp delSp modSp add mod">
        <pc:chgData name="Nane Kratzke" userId="971be13ff4ee5ef6" providerId="LiveId" clId="{108DFFF4-437D-3C41-9384-50D8DC64CE2D}" dt="2020-09-21T18:04:04.888" v="787" actId="207"/>
        <pc:sldMkLst>
          <pc:docMk/>
          <pc:sldMk cId="427723000" sldId="358"/>
        </pc:sldMkLst>
        <pc:spChg chg="mod">
          <ac:chgData name="Nane Kratzke" userId="971be13ff4ee5ef6" providerId="LiveId" clId="{108DFFF4-437D-3C41-9384-50D8DC64CE2D}" dt="2020-09-21T17:57:24.103" v="615" actId="6549"/>
          <ac:spMkLst>
            <pc:docMk/>
            <pc:sldMk cId="427723000" sldId="358"/>
            <ac:spMk id="2" creationId="{09A3C503-9616-D24D-956E-75F248B81EFA}"/>
          </ac:spMkLst>
        </pc:spChg>
        <pc:spChg chg="mod">
          <ac:chgData name="Nane Kratzke" userId="971be13ff4ee5ef6" providerId="LiveId" clId="{108DFFF4-437D-3C41-9384-50D8DC64CE2D}" dt="2020-09-21T18:04:04.888" v="787" actId="207"/>
          <ac:spMkLst>
            <pc:docMk/>
            <pc:sldMk cId="427723000" sldId="358"/>
            <ac:spMk id="16" creationId="{132B66F9-E5F2-4E49-B577-868A844E29ED}"/>
          </ac:spMkLst>
        </pc:spChg>
        <pc:spChg chg="mod">
          <ac:chgData name="Nane Kratzke" userId="971be13ff4ee5ef6" providerId="LiveId" clId="{108DFFF4-437D-3C41-9384-50D8DC64CE2D}" dt="2020-09-21T18:03:18.852" v="763" actId="404"/>
          <ac:spMkLst>
            <pc:docMk/>
            <pc:sldMk cId="427723000" sldId="358"/>
            <ac:spMk id="18" creationId="{C53AA11D-6A84-CC44-8528-9BEB82A626B3}"/>
          </ac:spMkLst>
        </pc:spChg>
        <pc:picChg chg="add mod">
          <ac:chgData name="Nane Kratzke" userId="971be13ff4ee5ef6" providerId="LiveId" clId="{108DFFF4-437D-3C41-9384-50D8DC64CE2D}" dt="2020-09-21T18:01:59.949" v="736" actId="1076"/>
          <ac:picMkLst>
            <pc:docMk/>
            <pc:sldMk cId="427723000" sldId="358"/>
            <ac:picMk id="5" creationId="{E62E66F7-0436-0849-95B7-9333EC3F36A3}"/>
          </ac:picMkLst>
        </pc:picChg>
        <pc:picChg chg="del">
          <ac:chgData name="Nane Kratzke" userId="971be13ff4ee5ef6" providerId="LiveId" clId="{108DFFF4-437D-3C41-9384-50D8DC64CE2D}" dt="2020-09-21T17:59:16.098" v="721" actId="478"/>
          <ac:picMkLst>
            <pc:docMk/>
            <pc:sldMk cId="427723000" sldId="358"/>
            <ac:picMk id="6" creationId="{111F00D6-97CC-8247-A6D1-521058482D20}"/>
          </ac:picMkLst>
        </pc:picChg>
        <pc:picChg chg="add del">
          <ac:chgData name="Nane Kratzke" userId="971be13ff4ee5ef6" providerId="LiveId" clId="{108DFFF4-437D-3C41-9384-50D8DC64CE2D}" dt="2020-09-21T18:02:32.291" v="755"/>
          <ac:picMkLst>
            <pc:docMk/>
            <pc:sldMk cId="427723000" sldId="358"/>
            <ac:picMk id="7" creationId="{3D779092-E16A-D94D-ACC0-6619052F1F6D}"/>
          </ac:picMkLst>
        </pc:picChg>
      </pc:sldChg>
      <pc:sldChg chg="modSp mod">
        <pc:chgData name="Nane Kratzke" userId="971be13ff4ee5ef6" providerId="LiveId" clId="{108DFFF4-437D-3C41-9384-50D8DC64CE2D}" dt="2020-09-24T06:58:51.527" v="1132" actId="5736"/>
        <pc:sldMkLst>
          <pc:docMk/>
          <pc:sldMk cId="417703436" sldId="399"/>
        </pc:sldMkLst>
        <pc:spChg chg="mod">
          <ac:chgData name="Nane Kratzke" userId="971be13ff4ee5ef6" providerId="LiveId" clId="{108DFFF4-437D-3C41-9384-50D8DC64CE2D}" dt="2020-09-24T06:47:44.934" v="838" actId="20577"/>
          <ac:spMkLst>
            <pc:docMk/>
            <pc:sldMk cId="417703436" sldId="399"/>
            <ac:spMk id="3" creationId="{6BEFA426-2BA2-2B46-A639-0CE35FDB7363}"/>
          </ac:spMkLst>
        </pc:spChg>
        <pc:graphicFrameChg chg="mod">
          <ac:chgData name="Nane Kratzke" userId="971be13ff4ee5ef6" providerId="LiveId" clId="{108DFFF4-437D-3C41-9384-50D8DC64CE2D}" dt="2020-09-24T06:58:51.527" v="1132" actId="5736"/>
          <ac:graphicFrameMkLst>
            <pc:docMk/>
            <pc:sldMk cId="417703436" sldId="399"/>
            <ac:graphicFrameMk id="6" creationId="{728354DE-794E-644E-BEB9-A88DE5DC2235}"/>
          </ac:graphicFrameMkLst>
        </pc:graphicFrameChg>
      </pc:sldChg>
      <pc:sldChg chg="addSp delSp modSp mod">
        <pc:chgData name="Nane Kratzke" userId="971be13ff4ee5ef6" providerId="LiveId" clId="{108DFFF4-437D-3C41-9384-50D8DC64CE2D}" dt="2020-10-09T10:34:00.943" v="1495" actId="20577"/>
        <pc:sldMkLst>
          <pc:docMk/>
          <pc:sldMk cId="1059394077" sldId="400"/>
        </pc:sldMkLst>
        <pc:spChg chg="mod">
          <ac:chgData name="Nane Kratzke" userId="971be13ff4ee5ef6" providerId="LiveId" clId="{108DFFF4-437D-3C41-9384-50D8DC64CE2D}" dt="2020-10-09T10:34:00.943" v="1495" actId="20577"/>
          <ac:spMkLst>
            <pc:docMk/>
            <pc:sldMk cId="1059394077" sldId="400"/>
            <ac:spMk id="2" creationId="{669DDA86-5279-0743-A853-1D159212CE58}"/>
          </ac:spMkLst>
        </pc:spChg>
        <pc:spChg chg="mod">
          <ac:chgData name="Nane Kratzke" userId="971be13ff4ee5ef6" providerId="LiveId" clId="{108DFFF4-437D-3C41-9384-50D8DC64CE2D}" dt="2020-09-24T06:55:08.637" v="1104" actId="1076"/>
          <ac:spMkLst>
            <pc:docMk/>
            <pc:sldMk cId="1059394077" sldId="400"/>
            <ac:spMk id="3" creationId="{D103BA3F-6817-2740-B08F-311DA08895A3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5" creationId="{9539EA73-2532-F244-8AB1-9E8725C69FB9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6" creationId="{5698506B-5ED3-3C40-8FE8-EFD2946ACB17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7" creationId="{63E72C4E-2AA2-F04A-AC3C-9035A732800D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8" creationId="{402C7705-1CDA-F346-9354-DBE5C893EE95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9" creationId="{155DAA91-E841-1F46-B45A-473961A5A5A1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10" creationId="{ACF78E8F-2F6C-E243-9AEF-D54B0FA83C88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16" creationId="{788F932A-FB33-4241-9806-7EF680148B1D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17" creationId="{40F3D357-F40E-C94B-B588-003C58094288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18" creationId="{C6E268E7-7112-7841-8D82-C5EBC437739A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19" creationId="{B0E5130C-2A5F-DB46-83F9-3B6723003D7D}"/>
          </ac:spMkLst>
        </pc:spChg>
        <pc:spChg chg="del">
          <ac:chgData name="Nane Kratzke" userId="971be13ff4ee5ef6" providerId="LiveId" clId="{108DFFF4-437D-3C41-9384-50D8DC64CE2D}" dt="2020-09-24T06:46:14.743" v="788" actId="478"/>
          <ac:spMkLst>
            <pc:docMk/>
            <pc:sldMk cId="1059394077" sldId="400"/>
            <ac:spMk id="20" creationId="{AB67C329-3BAC-1547-B045-F0AEF1D5AD1C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28" creationId="{CB606C3E-7C45-E54B-98A2-DFF0F0EE0AFF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29" creationId="{FE24D1F6-DE3B-8B4D-AF96-AA692A3968C3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30" creationId="{13FB0EAC-D1EA-734B-8BFF-CE1FDBA48FC4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31" creationId="{964C0EC8-7E0E-D942-8425-E8E2CC998340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33" creationId="{438FF8C4-1174-1349-B420-E49D811FE108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34" creationId="{CA975AAF-82F4-D940-A7FE-5EE48ABA3083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35" creationId="{AD51606B-2E6E-964C-8A50-C2B846E7EF34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36" creationId="{ECD49075-9D70-B84E-A3E6-4848293F0282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37" creationId="{C9EC58BA-A6D7-9A47-9B86-679122AAEEFF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38" creationId="{DB421B25-D7F8-3E49-92FE-267288B937D1}"/>
          </ac:spMkLst>
        </pc:spChg>
        <pc:spChg chg="add mod">
          <ac:chgData name="Nane Kratzke" userId="971be13ff4ee5ef6" providerId="LiveId" clId="{108DFFF4-437D-3C41-9384-50D8DC64CE2D}" dt="2020-09-24T06:55:18.386" v="1105" actId="164"/>
          <ac:spMkLst>
            <pc:docMk/>
            <pc:sldMk cId="1059394077" sldId="400"/>
            <ac:spMk id="40" creationId="{C4D89BF2-D4FD-844D-8340-1201A3524EB3}"/>
          </ac:spMkLst>
        </pc:spChg>
        <pc:grpChg chg="add mod">
          <ac:chgData name="Nane Kratzke" userId="971be13ff4ee5ef6" providerId="LiveId" clId="{108DFFF4-437D-3C41-9384-50D8DC64CE2D}" dt="2020-09-24T06:55:18.386" v="1105" actId="164"/>
          <ac:grpSpMkLst>
            <pc:docMk/>
            <pc:sldMk cId="1059394077" sldId="400"/>
            <ac:grpSpMk id="41" creationId="{CE267E3B-DF20-E949-AFF1-8F4B6BDBC0D2}"/>
          </ac:grpSpMkLst>
        </pc:grpChg>
        <pc:picChg chg="add mod">
          <ac:chgData name="Nane Kratzke" userId="971be13ff4ee5ef6" providerId="LiveId" clId="{108DFFF4-437D-3C41-9384-50D8DC64CE2D}" dt="2020-09-24T06:55:18.386" v="1105" actId="164"/>
          <ac:picMkLst>
            <pc:docMk/>
            <pc:sldMk cId="1059394077" sldId="400"/>
            <ac:picMk id="39" creationId="{854C91D7-8F07-BD4E-82E6-C7555AFC1DFA}"/>
          </ac:picMkLst>
        </pc:picChg>
        <pc:cxnChg chg="del mod">
          <ac:chgData name="Nane Kratzke" userId="971be13ff4ee5ef6" providerId="LiveId" clId="{108DFFF4-437D-3C41-9384-50D8DC64CE2D}" dt="2020-09-24T06:46:14.743" v="788" actId="478"/>
          <ac:cxnSpMkLst>
            <pc:docMk/>
            <pc:sldMk cId="1059394077" sldId="400"/>
            <ac:cxnSpMk id="11" creationId="{FA9D8AEB-1899-894C-9AF3-44496768B171}"/>
          </ac:cxnSpMkLst>
        </pc:cxnChg>
        <pc:cxnChg chg="del mod">
          <ac:chgData name="Nane Kratzke" userId="971be13ff4ee5ef6" providerId="LiveId" clId="{108DFFF4-437D-3C41-9384-50D8DC64CE2D}" dt="2020-09-24T06:46:14.743" v="788" actId="478"/>
          <ac:cxnSpMkLst>
            <pc:docMk/>
            <pc:sldMk cId="1059394077" sldId="400"/>
            <ac:cxnSpMk id="12" creationId="{C6996CAC-B5E8-C54F-AEC3-2FFFB32FE53D}"/>
          </ac:cxnSpMkLst>
        </pc:cxnChg>
        <pc:cxnChg chg="del mod">
          <ac:chgData name="Nane Kratzke" userId="971be13ff4ee5ef6" providerId="LiveId" clId="{108DFFF4-437D-3C41-9384-50D8DC64CE2D}" dt="2020-09-24T06:46:14.743" v="788" actId="478"/>
          <ac:cxnSpMkLst>
            <pc:docMk/>
            <pc:sldMk cId="1059394077" sldId="400"/>
            <ac:cxnSpMk id="13" creationId="{6C3100DF-2583-2144-8E59-08621B90AFCA}"/>
          </ac:cxnSpMkLst>
        </pc:cxnChg>
        <pc:cxnChg chg="del mod">
          <ac:chgData name="Nane Kratzke" userId="971be13ff4ee5ef6" providerId="LiveId" clId="{108DFFF4-437D-3C41-9384-50D8DC64CE2D}" dt="2020-09-24T06:46:14.743" v="788" actId="478"/>
          <ac:cxnSpMkLst>
            <pc:docMk/>
            <pc:sldMk cId="1059394077" sldId="400"/>
            <ac:cxnSpMk id="14" creationId="{27FA358C-BD79-8B40-9341-88583FADEE80}"/>
          </ac:cxnSpMkLst>
        </pc:cxnChg>
        <pc:cxnChg chg="del mod">
          <ac:chgData name="Nane Kratzke" userId="971be13ff4ee5ef6" providerId="LiveId" clId="{108DFFF4-437D-3C41-9384-50D8DC64CE2D}" dt="2020-09-24T06:46:14.743" v="788" actId="478"/>
          <ac:cxnSpMkLst>
            <pc:docMk/>
            <pc:sldMk cId="1059394077" sldId="400"/>
            <ac:cxnSpMk id="15" creationId="{23CCEF7A-BD0F-3F4B-9C07-7C5993AF7998}"/>
          </ac:cxnSpMkLst>
        </pc:cxnChg>
        <pc:cxnChg chg="del mod">
          <ac:chgData name="Nane Kratzke" userId="971be13ff4ee5ef6" providerId="LiveId" clId="{108DFFF4-437D-3C41-9384-50D8DC64CE2D}" dt="2020-09-24T06:46:14.743" v="788" actId="478"/>
          <ac:cxnSpMkLst>
            <pc:docMk/>
            <pc:sldMk cId="1059394077" sldId="400"/>
            <ac:cxnSpMk id="21" creationId="{0373CB71-C46A-954A-BB14-8C928C39AF2B}"/>
          </ac:cxnSpMkLst>
        </pc:cxnChg>
        <pc:cxnChg chg="add mod">
          <ac:chgData name="Nane Kratzke" userId="971be13ff4ee5ef6" providerId="LiveId" clId="{108DFFF4-437D-3C41-9384-50D8DC64CE2D}" dt="2020-09-24T06:55:18.386" v="1105" actId="164"/>
          <ac:cxnSpMkLst>
            <pc:docMk/>
            <pc:sldMk cId="1059394077" sldId="400"/>
            <ac:cxnSpMk id="23" creationId="{B3B8C934-D072-BE45-816F-A1CBB1F029EE}"/>
          </ac:cxnSpMkLst>
        </pc:cxnChg>
        <pc:cxnChg chg="add mod">
          <ac:chgData name="Nane Kratzke" userId="971be13ff4ee5ef6" providerId="LiveId" clId="{108DFFF4-437D-3C41-9384-50D8DC64CE2D}" dt="2020-09-24T06:55:18.386" v="1105" actId="164"/>
          <ac:cxnSpMkLst>
            <pc:docMk/>
            <pc:sldMk cId="1059394077" sldId="400"/>
            <ac:cxnSpMk id="24" creationId="{906594FB-DC23-414A-BF53-8FB9F359F048}"/>
          </ac:cxnSpMkLst>
        </pc:cxnChg>
        <pc:cxnChg chg="add mod">
          <ac:chgData name="Nane Kratzke" userId="971be13ff4ee5ef6" providerId="LiveId" clId="{108DFFF4-437D-3C41-9384-50D8DC64CE2D}" dt="2020-09-24T06:55:18.386" v="1105" actId="164"/>
          <ac:cxnSpMkLst>
            <pc:docMk/>
            <pc:sldMk cId="1059394077" sldId="400"/>
            <ac:cxnSpMk id="25" creationId="{F7A0C6DE-C703-AE44-9ACF-1ADD879CB631}"/>
          </ac:cxnSpMkLst>
        </pc:cxnChg>
        <pc:cxnChg chg="add mod">
          <ac:chgData name="Nane Kratzke" userId="971be13ff4ee5ef6" providerId="LiveId" clId="{108DFFF4-437D-3C41-9384-50D8DC64CE2D}" dt="2020-09-24T06:55:18.386" v="1105" actId="164"/>
          <ac:cxnSpMkLst>
            <pc:docMk/>
            <pc:sldMk cId="1059394077" sldId="400"/>
            <ac:cxnSpMk id="26" creationId="{7EA18C5B-E267-D244-A50A-4DEB15E1D93F}"/>
          </ac:cxnSpMkLst>
        </pc:cxnChg>
        <pc:cxnChg chg="add mod">
          <ac:chgData name="Nane Kratzke" userId="971be13ff4ee5ef6" providerId="LiveId" clId="{108DFFF4-437D-3C41-9384-50D8DC64CE2D}" dt="2020-09-24T06:55:18.386" v="1105" actId="164"/>
          <ac:cxnSpMkLst>
            <pc:docMk/>
            <pc:sldMk cId="1059394077" sldId="400"/>
            <ac:cxnSpMk id="27" creationId="{8D585FA0-B8D2-7B49-B19F-506055601E50}"/>
          </ac:cxnSpMkLst>
        </pc:cxnChg>
        <pc:cxnChg chg="add mod">
          <ac:chgData name="Nane Kratzke" userId="971be13ff4ee5ef6" providerId="LiveId" clId="{108DFFF4-437D-3C41-9384-50D8DC64CE2D}" dt="2020-09-24T06:55:18.386" v="1105" actId="164"/>
          <ac:cxnSpMkLst>
            <pc:docMk/>
            <pc:sldMk cId="1059394077" sldId="400"/>
            <ac:cxnSpMk id="32" creationId="{28CF199C-5026-114B-8850-066A1114BAF4}"/>
          </ac:cxnSpMkLst>
        </pc:cxnChg>
      </pc:sldChg>
      <pc:sldChg chg="delSp modSp add del mod">
        <pc:chgData name="Nane Kratzke" userId="971be13ff4ee5ef6" providerId="LiveId" clId="{108DFFF4-437D-3C41-9384-50D8DC64CE2D}" dt="2020-09-21T17:53:28.241" v="544" actId="2696"/>
        <pc:sldMkLst>
          <pc:docMk/>
          <pc:sldMk cId="3435502777" sldId="401"/>
        </pc:sldMkLst>
        <pc:spChg chg="mod">
          <ac:chgData name="Nane Kratzke" userId="971be13ff4ee5ef6" providerId="LiveId" clId="{108DFFF4-437D-3C41-9384-50D8DC64CE2D}" dt="2020-09-21T17:48:39.744" v="43" actId="20577"/>
          <ac:spMkLst>
            <pc:docMk/>
            <pc:sldMk cId="3435502777" sldId="401"/>
            <ac:spMk id="2" creationId="{C33F0EDC-553F-E245-ACE1-B54AD7E4090A}"/>
          </ac:spMkLst>
        </pc:spChg>
        <pc:spChg chg="del">
          <ac:chgData name="Nane Kratzke" userId="971be13ff4ee5ef6" providerId="LiveId" clId="{108DFFF4-437D-3C41-9384-50D8DC64CE2D}" dt="2020-09-21T17:48:42.355" v="44" actId="478"/>
          <ac:spMkLst>
            <pc:docMk/>
            <pc:sldMk cId="3435502777" sldId="401"/>
            <ac:spMk id="3" creationId="{AD95E86F-2099-9C47-837D-D8CC19CEA9BE}"/>
          </ac:spMkLst>
        </pc:spChg>
      </pc:sldChg>
      <pc:sldChg chg="modSp add mod">
        <pc:chgData name="Nane Kratzke" userId="971be13ff4ee5ef6" providerId="LiveId" clId="{108DFFF4-437D-3C41-9384-50D8DC64CE2D}" dt="2020-09-21T17:53:10.505" v="543" actId="20577"/>
        <pc:sldMkLst>
          <pc:docMk/>
          <pc:sldMk cId="2038310439" sldId="402"/>
        </pc:sldMkLst>
        <pc:spChg chg="mod">
          <ac:chgData name="Nane Kratzke" userId="971be13ff4ee5ef6" providerId="LiveId" clId="{108DFFF4-437D-3C41-9384-50D8DC64CE2D}" dt="2020-09-21T17:53:10.505" v="543" actId="20577"/>
          <ac:spMkLst>
            <pc:docMk/>
            <pc:sldMk cId="2038310439" sldId="402"/>
            <ac:spMk id="5" creationId="{0603D732-B420-894B-AB6C-055CB2368AC6}"/>
          </ac:spMkLst>
        </pc:spChg>
      </pc:sldChg>
      <pc:sldChg chg="addSp modSp add mod">
        <pc:chgData name="Nane Kratzke" userId="971be13ff4ee5ef6" providerId="LiveId" clId="{108DFFF4-437D-3C41-9384-50D8DC64CE2D}" dt="2020-10-09T10:34:17.142" v="1497" actId="1076"/>
        <pc:sldMkLst>
          <pc:docMk/>
          <pc:sldMk cId="1780967299" sldId="403"/>
        </pc:sldMkLst>
        <pc:spChg chg="mod">
          <ac:chgData name="Nane Kratzke" userId="971be13ff4ee5ef6" providerId="LiveId" clId="{108DFFF4-437D-3C41-9384-50D8DC64CE2D}" dt="2020-09-24T06:48:30.317" v="866" actId="20577"/>
          <ac:spMkLst>
            <pc:docMk/>
            <pc:sldMk cId="1780967299" sldId="403"/>
            <ac:spMk id="2" creationId="{5B6F8057-8E4D-2C44-9540-D45C12F76633}"/>
          </ac:spMkLst>
        </pc:spChg>
        <pc:spChg chg="mod">
          <ac:chgData name="Nane Kratzke" userId="971be13ff4ee5ef6" providerId="LiveId" clId="{108DFFF4-437D-3C41-9384-50D8DC64CE2D}" dt="2020-09-24T06:49:07.782" v="898" actId="20577"/>
          <ac:spMkLst>
            <pc:docMk/>
            <pc:sldMk cId="1780967299" sldId="403"/>
            <ac:spMk id="3" creationId="{4F9D2E51-4DFD-A14D-AE85-FA212B9C5DBE}"/>
          </ac:spMkLst>
        </pc:spChg>
        <pc:spChg chg="add mod">
          <ac:chgData name="Nane Kratzke" userId="971be13ff4ee5ef6" providerId="LiveId" clId="{108DFFF4-437D-3C41-9384-50D8DC64CE2D}" dt="2020-10-09T10:34:17.142" v="1497" actId="1076"/>
          <ac:spMkLst>
            <pc:docMk/>
            <pc:sldMk cId="1780967299" sldId="403"/>
            <ac:spMk id="6" creationId="{BC96393D-38D9-D243-AF95-CACC0531B42A}"/>
          </ac:spMkLst>
        </pc:spChg>
        <pc:spChg chg="add mod">
          <ac:chgData name="Nane Kratzke" userId="971be13ff4ee5ef6" providerId="LiveId" clId="{108DFFF4-437D-3C41-9384-50D8DC64CE2D}" dt="2020-09-24T06:48:57.664" v="867"/>
          <ac:spMkLst>
            <pc:docMk/>
            <pc:sldMk cId="1780967299" sldId="403"/>
            <ac:spMk id="7" creationId="{5ABD64BB-2241-5840-8820-05EB587724A0}"/>
          </ac:spMkLst>
        </pc:spChg>
        <pc:picChg chg="add mod">
          <ac:chgData name="Nane Kratzke" userId="971be13ff4ee5ef6" providerId="LiveId" clId="{108DFFF4-437D-3C41-9384-50D8DC64CE2D}" dt="2020-09-24T06:48:16.174" v="840"/>
          <ac:picMkLst>
            <pc:docMk/>
            <pc:sldMk cId="1780967299" sldId="403"/>
            <ac:picMk id="5" creationId="{C2953091-0F9C-2C42-93DF-99BE25A6E890}"/>
          </ac:picMkLst>
        </pc:picChg>
      </pc:sldChg>
      <pc:sldChg chg="add del">
        <pc:chgData name="Nane Kratzke" userId="971be13ff4ee5ef6" providerId="LiveId" clId="{108DFFF4-437D-3C41-9384-50D8DC64CE2D}" dt="2020-09-21T17:57:10.345" v="587" actId="2696"/>
        <pc:sldMkLst>
          <pc:docMk/>
          <pc:sldMk cId="3244598444" sldId="403"/>
        </pc:sldMkLst>
      </pc:sldChg>
      <pc:sldChg chg="addSp delSp modSp add mod">
        <pc:chgData name="Nane Kratzke" userId="971be13ff4ee5ef6" providerId="LiveId" clId="{108DFFF4-437D-3C41-9384-50D8DC64CE2D}" dt="2020-10-09T10:38:23.514" v="1529" actId="20577"/>
        <pc:sldMkLst>
          <pc:docMk/>
          <pc:sldMk cId="208150837" sldId="404"/>
        </pc:sldMkLst>
        <pc:spChg chg="mod">
          <ac:chgData name="Nane Kratzke" userId="971be13ff4ee5ef6" providerId="LiveId" clId="{108DFFF4-437D-3C41-9384-50D8DC64CE2D}" dt="2020-09-24T06:49:54.055" v="948" actId="20577"/>
          <ac:spMkLst>
            <pc:docMk/>
            <pc:sldMk cId="208150837" sldId="404"/>
            <ac:spMk id="2" creationId="{E71A5AC7-74D9-C34B-8965-2656E6872F15}"/>
          </ac:spMkLst>
        </pc:spChg>
        <pc:spChg chg="mod">
          <ac:chgData name="Nane Kratzke" userId="971be13ff4ee5ef6" providerId="LiveId" clId="{108DFFF4-437D-3C41-9384-50D8DC64CE2D}" dt="2020-09-24T06:50:00.754" v="962" actId="20577"/>
          <ac:spMkLst>
            <pc:docMk/>
            <pc:sldMk cId="208150837" sldId="404"/>
            <ac:spMk id="3" creationId="{D0A9E72A-2729-A048-A05A-DA6642D0533D}"/>
          </ac:spMkLst>
        </pc:spChg>
        <pc:spChg chg="add mod">
          <ac:chgData name="Nane Kratzke" userId="971be13ff4ee5ef6" providerId="LiveId" clId="{108DFFF4-437D-3C41-9384-50D8DC64CE2D}" dt="2020-09-24T07:03:37.702" v="1160" actId="1076"/>
          <ac:spMkLst>
            <pc:docMk/>
            <pc:sldMk cId="208150837" sldId="404"/>
            <ac:spMk id="14" creationId="{8487E8F7-8050-0A4C-B49F-1CC058D6B4C0}"/>
          </ac:spMkLst>
        </pc:spChg>
        <pc:spChg chg="add mod">
          <ac:chgData name="Nane Kratzke" userId="971be13ff4ee5ef6" providerId="LiveId" clId="{108DFFF4-437D-3C41-9384-50D8DC64CE2D}" dt="2020-09-24T07:06:45.503" v="1196" actId="1076"/>
          <ac:spMkLst>
            <pc:docMk/>
            <pc:sldMk cId="208150837" sldId="404"/>
            <ac:spMk id="15" creationId="{E46D81CF-76D4-7D44-BBC2-54BB65D0FA83}"/>
          </ac:spMkLst>
        </pc:spChg>
        <pc:spChg chg="add mod">
          <ac:chgData name="Nane Kratzke" userId="971be13ff4ee5ef6" providerId="LiveId" clId="{108DFFF4-437D-3C41-9384-50D8DC64CE2D}" dt="2020-09-24T07:03:37.702" v="1160" actId="1076"/>
          <ac:spMkLst>
            <pc:docMk/>
            <pc:sldMk cId="208150837" sldId="404"/>
            <ac:spMk id="16" creationId="{0B647691-C64A-CC4D-89C7-5A7F8BFFB10C}"/>
          </ac:spMkLst>
        </pc:spChg>
        <pc:spChg chg="add mod">
          <ac:chgData name="Nane Kratzke" userId="971be13ff4ee5ef6" providerId="LiveId" clId="{108DFFF4-437D-3C41-9384-50D8DC64CE2D}" dt="2020-09-24T07:03:37.702" v="1160" actId="1076"/>
          <ac:spMkLst>
            <pc:docMk/>
            <pc:sldMk cId="208150837" sldId="404"/>
            <ac:spMk id="17" creationId="{D5538407-987C-7940-AAC2-08AAE2D4251D}"/>
          </ac:spMkLst>
        </pc:spChg>
        <pc:spChg chg="add mod">
          <ac:chgData name="Nane Kratzke" userId="971be13ff4ee5ef6" providerId="LiveId" clId="{108DFFF4-437D-3C41-9384-50D8DC64CE2D}" dt="2020-09-24T07:03:37.702" v="1160" actId="1076"/>
          <ac:spMkLst>
            <pc:docMk/>
            <pc:sldMk cId="208150837" sldId="404"/>
            <ac:spMk id="18" creationId="{4FCED3B7-BC35-CB42-AEAB-D2FC532A1F58}"/>
          </ac:spMkLst>
        </pc:spChg>
        <pc:spChg chg="add mod">
          <ac:chgData name="Nane Kratzke" userId="971be13ff4ee5ef6" providerId="LiveId" clId="{108DFFF4-437D-3C41-9384-50D8DC64CE2D}" dt="2020-09-24T07:03:37.702" v="1160" actId="1076"/>
          <ac:spMkLst>
            <pc:docMk/>
            <pc:sldMk cId="208150837" sldId="404"/>
            <ac:spMk id="19" creationId="{00BC8F53-F5B4-5947-A279-CACDC2E616BE}"/>
          </ac:spMkLst>
        </pc:spChg>
        <pc:spChg chg="add mod">
          <ac:chgData name="Nane Kratzke" userId="971be13ff4ee5ef6" providerId="LiveId" clId="{108DFFF4-437D-3C41-9384-50D8DC64CE2D}" dt="2020-09-24T07:03:37.702" v="1160" actId="1076"/>
          <ac:spMkLst>
            <pc:docMk/>
            <pc:sldMk cId="208150837" sldId="404"/>
            <ac:spMk id="20" creationId="{254AE442-83A1-AA41-885D-6EE5D2953142}"/>
          </ac:spMkLst>
        </pc:spChg>
        <pc:spChg chg="add mod">
          <ac:chgData name="Nane Kratzke" userId="971be13ff4ee5ef6" providerId="LiveId" clId="{108DFFF4-437D-3C41-9384-50D8DC64CE2D}" dt="2020-09-24T07:05:38.702" v="1188" actId="122"/>
          <ac:spMkLst>
            <pc:docMk/>
            <pc:sldMk cId="208150837" sldId="404"/>
            <ac:spMk id="21" creationId="{367A5929-3067-2947-88F3-9C8B2D00378E}"/>
          </ac:spMkLst>
        </pc:spChg>
        <pc:spChg chg="add mod">
          <ac:chgData name="Nane Kratzke" userId="971be13ff4ee5ef6" providerId="LiveId" clId="{108DFFF4-437D-3C41-9384-50D8DC64CE2D}" dt="2020-09-24T07:05:15.190" v="1179" actId="1076"/>
          <ac:spMkLst>
            <pc:docMk/>
            <pc:sldMk cId="208150837" sldId="404"/>
            <ac:spMk id="22" creationId="{E54D9794-5B52-7347-80CE-D93B1211B4A7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30" creationId="{E9E67E56-B2D3-FB40-8C1E-C155B384CF87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31" creationId="{80370BC7-04C3-0648-A575-A57FD33A8A8E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32" creationId="{22D6855E-9231-CF43-914F-5367306AE1DF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33" creationId="{3F648971-7068-5F49-B89B-ED89244B10EA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35" creationId="{A88DCCF7-FA14-5F42-80A9-C6ABA00CED13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36" creationId="{C41FCB7E-15A8-AE49-9229-EA9DDFA2D26D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37" creationId="{EDD197D1-ACF9-F543-9DF9-1D8C78247759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38" creationId="{16CC9090-BA62-5F46-AEF3-110F9261E63D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39" creationId="{F25588BA-B7AB-8742-AEBA-51684BD31928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40" creationId="{23B4B3F2-6278-A146-95E1-D15D504A1D6B}"/>
          </ac:spMkLst>
        </pc:spChg>
        <pc:spChg chg="mod">
          <ac:chgData name="Nane Kratzke" userId="971be13ff4ee5ef6" providerId="LiveId" clId="{108DFFF4-437D-3C41-9384-50D8DC64CE2D}" dt="2020-09-24T06:55:41.121" v="1106"/>
          <ac:spMkLst>
            <pc:docMk/>
            <pc:sldMk cId="208150837" sldId="404"/>
            <ac:spMk id="42" creationId="{EA95B07E-3DE8-BB47-B1D6-5EABC82DE3CC}"/>
          </ac:spMkLst>
        </pc:spChg>
        <pc:spChg chg="add mod">
          <ac:chgData name="Nane Kratzke" userId="971be13ff4ee5ef6" providerId="LiveId" clId="{108DFFF4-437D-3C41-9384-50D8DC64CE2D}" dt="2020-10-09T10:38:23.514" v="1529" actId="20577"/>
          <ac:spMkLst>
            <pc:docMk/>
            <pc:sldMk cId="208150837" sldId="404"/>
            <ac:spMk id="57" creationId="{086A4EE7-3AE6-D54E-84C3-8D1FD1EC076E}"/>
          </ac:spMkLst>
        </pc:spChg>
        <pc:grpChg chg="add del mod">
          <ac:chgData name="Nane Kratzke" userId="971be13ff4ee5ef6" providerId="LiveId" clId="{108DFFF4-437D-3C41-9384-50D8DC64CE2D}" dt="2020-09-24T06:56:26.924" v="1112" actId="478"/>
          <ac:grpSpMkLst>
            <pc:docMk/>
            <pc:sldMk cId="208150837" sldId="404"/>
            <ac:grpSpMk id="24" creationId="{A11B1098-13AF-B545-80E2-453BD36ADA2B}"/>
          </ac:grpSpMkLst>
        </pc:grpChg>
        <pc:picChg chg="add mod modCrop">
          <ac:chgData name="Nane Kratzke" userId="971be13ff4ee5ef6" providerId="LiveId" clId="{108DFFF4-437D-3C41-9384-50D8DC64CE2D}" dt="2020-09-24T07:08:06.954" v="1202" actId="1076"/>
          <ac:picMkLst>
            <pc:docMk/>
            <pc:sldMk cId="208150837" sldId="404"/>
            <ac:picMk id="23" creationId="{03D0D077-7299-CA47-BBD6-9C70F4CB71E4}"/>
          </ac:picMkLst>
        </pc:picChg>
        <pc:picChg chg="add del mod">
          <ac:chgData name="Nane Kratzke" userId="971be13ff4ee5ef6" providerId="LiveId" clId="{108DFFF4-437D-3C41-9384-50D8DC64CE2D}" dt="2020-09-24T06:56:24.834" v="1111" actId="478"/>
          <ac:picMkLst>
            <pc:docMk/>
            <pc:sldMk cId="208150837" sldId="404"/>
            <ac:picMk id="41" creationId="{7BD081FE-1F73-6F4A-8A33-83D6977C6603}"/>
          </ac:picMkLst>
        </pc:picChg>
        <pc:picChg chg="add mod">
          <ac:chgData name="Nane Kratzke" userId="971be13ff4ee5ef6" providerId="LiveId" clId="{108DFFF4-437D-3C41-9384-50D8DC64CE2D}" dt="2020-09-24T07:06:59.643" v="1199" actId="1076"/>
          <ac:picMkLst>
            <pc:docMk/>
            <pc:sldMk cId="208150837" sldId="404"/>
            <ac:picMk id="44" creationId="{9C9DBA23-70AD-E143-861E-05FDF5A451E3}"/>
          </ac:picMkLst>
        </pc:picChg>
        <pc:picChg chg="add mod">
          <ac:chgData name="Nane Kratzke" userId="971be13ff4ee5ef6" providerId="LiveId" clId="{108DFFF4-437D-3C41-9384-50D8DC64CE2D}" dt="2020-09-24T07:04:16.960" v="1167" actId="1076"/>
          <ac:picMkLst>
            <pc:docMk/>
            <pc:sldMk cId="208150837" sldId="404"/>
            <ac:picMk id="46" creationId="{FE878D82-B27C-9A42-8B36-50D019794639}"/>
          </ac:picMkLst>
        </pc:picChg>
        <pc:cxnChg chg="add mod">
          <ac:chgData name="Nane Kratzke" userId="971be13ff4ee5ef6" providerId="LiveId" clId="{108DFFF4-437D-3C41-9384-50D8DC64CE2D}" dt="2020-09-24T07:03:37.702" v="1160" actId="1076"/>
          <ac:cxnSpMkLst>
            <pc:docMk/>
            <pc:sldMk cId="208150837" sldId="404"/>
            <ac:cxnSpMk id="6" creationId="{20F667A4-1E6E-3C45-A8F8-480FD50AC1A6}"/>
          </ac:cxnSpMkLst>
        </pc:cxnChg>
        <pc:cxnChg chg="add del mod">
          <ac:chgData name="Nane Kratzke" userId="971be13ff4ee5ef6" providerId="LiveId" clId="{108DFFF4-437D-3C41-9384-50D8DC64CE2D}" dt="2020-09-24T06:50:18.723" v="965" actId="478"/>
          <ac:cxnSpMkLst>
            <pc:docMk/>
            <pc:sldMk cId="208150837" sldId="404"/>
            <ac:cxnSpMk id="7" creationId="{7DC919F4-9E5D-1047-8CDB-24EA8AEB0567}"/>
          </ac:cxnSpMkLst>
        </pc:cxnChg>
        <pc:cxnChg chg="add mod">
          <ac:chgData name="Nane Kratzke" userId="971be13ff4ee5ef6" providerId="LiveId" clId="{108DFFF4-437D-3C41-9384-50D8DC64CE2D}" dt="2020-09-24T07:03:37.702" v="1160" actId="1076"/>
          <ac:cxnSpMkLst>
            <pc:docMk/>
            <pc:sldMk cId="208150837" sldId="404"/>
            <ac:cxnSpMk id="8" creationId="{800CFA7C-7194-1041-A1B0-C6BE208676D6}"/>
          </ac:cxnSpMkLst>
        </pc:cxnChg>
        <pc:cxnChg chg="add mod">
          <ac:chgData name="Nane Kratzke" userId="971be13ff4ee5ef6" providerId="LiveId" clId="{108DFFF4-437D-3C41-9384-50D8DC64CE2D}" dt="2020-09-24T07:03:37.702" v="1160" actId="1076"/>
          <ac:cxnSpMkLst>
            <pc:docMk/>
            <pc:sldMk cId="208150837" sldId="404"/>
            <ac:cxnSpMk id="11" creationId="{19B8E379-2D8B-3F47-8A2B-F1B19A9E127E}"/>
          </ac:cxnSpMkLst>
        </pc:cxnChg>
        <pc:cxnChg chg="mod">
          <ac:chgData name="Nane Kratzke" userId="971be13ff4ee5ef6" providerId="LiveId" clId="{108DFFF4-437D-3C41-9384-50D8DC64CE2D}" dt="2020-09-24T06:56:26.924" v="1112" actId="478"/>
          <ac:cxnSpMkLst>
            <pc:docMk/>
            <pc:sldMk cId="208150837" sldId="404"/>
            <ac:cxnSpMk id="25" creationId="{A4BF7F0B-7EA2-F642-AAFF-48B2528F139D}"/>
          </ac:cxnSpMkLst>
        </pc:cxnChg>
        <pc:cxnChg chg="mod">
          <ac:chgData name="Nane Kratzke" userId="971be13ff4ee5ef6" providerId="LiveId" clId="{108DFFF4-437D-3C41-9384-50D8DC64CE2D}" dt="2020-09-24T06:56:26.924" v="1112" actId="478"/>
          <ac:cxnSpMkLst>
            <pc:docMk/>
            <pc:sldMk cId="208150837" sldId="404"/>
            <ac:cxnSpMk id="26" creationId="{80CFE1E9-9FD8-DF4B-9664-CE42A8AC2B60}"/>
          </ac:cxnSpMkLst>
        </pc:cxnChg>
        <pc:cxnChg chg="mod">
          <ac:chgData name="Nane Kratzke" userId="971be13ff4ee5ef6" providerId="LiveId" clId="{108DFFF4-437D-3C41-9384-50D8DC64CE2D}" dt="2020-09-24T06:56:26.924" v="1112" actId="478"/>
          <ac:cxnSpMkLst>
            <pc:docMk/>
            <pc:sldMk cId="208150837" sldId="404"/>
            <ac:cxnSpMk id="27" creationId="{FB129577-D824-C447-92A4-EF70D04A2E78}"/>
          </ac:cxnSpMkLst>
        </pc:cxnChg>
        <pc:cxnChg chg="mod">
          <ac:chgData name="Nane Kratzke" userId="971be13ff4ee5ef6" providerId="LiveId" clId="{108DFFF4-437D-3C41-9384-50D8DC64CE2D}" dt="2020-09-24T06:56:26.924" v="1112" actId="478"/>
          <ac:cxnSpMkLst>
            <pc:docMk/>
            <pc:sldMk cId="208150837" sldId="404"/>
            <ac:cxnSpMk id="28" creationId="{1064BA18-AF15-0246-9C13-FB135FC298D0}"/>
          </ac:cxnSpMkLst>
        </pc:cxnChg>
        <pc:cxnChg chg="mod">
          <ac:chgData name="Nane Kratzke" userId="971be13ff4ee5ef6" providerId="LiveId" clId="{108DFFF4-437D-3C41-9384-50D8DC64CE2D}" dt="2020-09-24T06:56:26.924" v="1112" actId="478"/>
          <ac:cxnSpMkLst>
            <pc:docMk/>
            <pc:sldMk cId="208150837" sldId="404"/>
            <ac:cxnSpMk id="29" creationId="{93E275A8-5569-6D41-BD06-5CB2DAB5B428}"/>
          </ac:cxnSpMkLst>
        </pc:cxnChg>
        <pc:cxnChg chg="mod">
          <ac:chgData name="Nane Kratzke" userId="971be13ff4ee5ef6" providerId="LiveId" clId="{108DFFF4-437D-3C41-9384-50D8DC64CE2D}" dt="2020-09-24T06:56:26.924" v="1112" actId="478"/>
          <ac:cxnSpMkLst>
            <pc:docMk/>
            <pc:sldMk cId="208150837" sldId="404"/>
            <ac:cxnSpMk id="34" creationId="{31BEAC94-7369-1C42-8BA5-EA6C6DD4F78B}"/>
          </ac:cxnSpMkLst>
        </pc:cxnChg>
        <pc:cxnChg chg="add mod">
          <ac:chgData name="Nane Kratzke" userId="971be13ff4ee5ef6" providerId="LiveId" clId="{108DFFF4-437D-3C41-9384-50D8DC64CE2D}" dt="2020-09-24T07:04:11.474" v="1166" actId="692"/>
          <ac:cxnSpMkLst>
            <pc:docMk/>
            <pc:sldMk cId="208150837" sldId="404"/>
            <ac:cxnSpMk id="48" creationId="{8997A68F-E76F-4946-BB67-EE2EEA9DDA41}"/>
          </ac:cxnSpMkLst>
        </pc:cxnChg>
        <pc:cxnChg chg="add mod">
          <ac:chgData name="Nane Kratzke" userId="971be13ff4ee5ef6" providerId="LiveId" clId="{108DFFF4-437D-3C41-9384-50D8DC64CE2D}" dt="2020-09-24T07:07:04.156" v="1200" actId="14100"/>
          <ac:cxnSpMkLst>
            <pc:docMk/>
            <pc:sldMk cId="208150837" sldId="404"/>
            <ac:cxnSpMk id="49" creationId="{6A2F6D21-DB09-5443-BABC-59EFAB3294B8}"/>
          </ac:cxnSpMkLst>
        </pc:cxnChg>
        <pc:cxnChg chg="add mod">
          <ac:chgData name="Nane Kratzke" userId="971be13ff4ee5ef6" providerId="LiveId" clId="{108DFFF4-437D-3C41-9384-50D8DC64CE2D}" dt="2020-09-24T07:08:03.622" v="1201" actId="14100"/>
          <ac:cxnSpMkLst>
            <pc:docMk/>
            <pc:sldMk cId="208150837" sldId="404"/>
            <ac:cxnSpMk id="52" creationId="{3DF19F9F-BF97-FF40-911E-A77289668FBE}"/>
          </ac:cxnSpMkLst>
        </pc:cxnChg>
      </pc:sldChg>
      <pc:sldChg chg="addSp delSp modSp add mod">
        <pc:chgData name="Nane Kratzke" userId="971be13ff4ee5ef6" providerId="LiveId" clId="{108DFFF4-437D-3C41-9384-50D8DC64CE2D}" dt="2020-11-01T13:25:45.073" v="3540" actId="20577"/>
        <pc:sldMkLst>
          <pc:docMk/>
          <pc:sldMk cId="2190178934" sldId="405"/>
        </pc:sldMkLst>
        <pc:spChg chg="mod">
          <ac:chgData name="Nane Kratzke" userId="971be13ff4ee5ef6" providerId="LiveId" clId="{108DFFF4-437D-3C41-9384-50D8DC64CE2D}" dt="2020-10-09T10:23:47.436" v="1395" actId="20577"/>
          <ac:spMkLst>
            <pc:docMk/>
            <pc:sldMk cId="2190178934" sldId="405"/>
            <ac:spMk id="2" creationId="{4A0205DE-083B-2543-A49A-E6E6552164F2}"/>
          </ac:spMkLst>
        </pc:spChg>
        <pc:spChg chg="mod">
          <ac:chgData name="Nane Kratzke" userId="971be13ff4ee5ef6" providerId="LiveId" clId="{108DFFF4-437D-3C41-9384-50D8DC64CE2D}" dt="2020-10-09T10:26:08.795" v="1469" actId="113"/>
          <ac:spMkLst>
            <pc:docMk/>
            <pc:sldMk cId="2190178934" sldId="405"/>
            <ac:spMk id="3" creationId="{4D502CBE-EC2E-A94C-BE77-12EBBCA899C3}"/>
          </ac:spMkLst>
        </pc:spChg>
        <pc:spChg chg="add del">
          <ac:chgData name="Nane Kratzke" userId="971be13ff4ee5ef6" providerId="LiveId" clId="{108DFFF4-437D-3C41-9384-50D8DC64CE2D}" dt="2020-10-09T10:31:11.678" v="1491"/>
          <ac:spMkLst>
            <pc:docMk/>
            <pc:sldMk cId="2190178934" sldId="405"/>
            <ac:spMk id="4" creationId="{6A6860C2-ECA0-1C47-972A-759D2AE20876}"/>
          </ac:spMkLst>
        </pc:spChg>
        <pc:spChg chg="add mod">
          <ac:chgData name="Nane Kratzke" userId="971be13ff4ee5ef6" providerId="LiveId" clId="{108DFFF4-437D-3C41-9384-50D8DC64CE2D}" dt="2020-11-01T13:25:45.073" v="3540" actId="20577"/>
          <ac:spMkLst>
            <pc:docMk/>
            <pc:sldMk cId="2190178934" sldId="405"/>
            <ac:spMk id="8" creationId="{6DAA361C-189A-2E41-8E2F-D004F318335C}"/>
          </ac:spMkLst>
        </pc:spChg>
        <pc:picChg chg="add del mod">
          <ac:chgData name="Nane Kratzke" userId="971be13ff4ee5ef6" providerId="LiveId" clId="{108DFFF4-437D-3C41-9384-50D8DC64CE2D}" dt="2020-10-09T10:23:38.233" v="1367" actId="478"/>
          <ac:picMkLst>
            <pc:docMk/>
            <pc:sldMk cId="2190178934" sldId="405"/>
            <ac:picMk id="5" creationId="{09287B7C-05F3-C04C-A2B6-139EFB9387DF}"/>
          </ac:picMkLst>
        </pc:picChg>
        <pc:picChg chg="add del mod">
          <ac:chgData name="Nane Kratzke" userId="971be13ff4ee5ef6" providerId="LiveId" clId="{108DFFF4-437D-3C41-9384-50D8DC64CE2D}" dt="2020-10-09T10:29:20.118" v="1479" actId="478"/>
          <ac:picMkLst>
            <pc:docMk/>
            <pc:sldMk cId="2190178934" sldId="405"/>
            <ac:picMk id="6" creationId="{F3C26719-93E1-5D46-98B9-CBEF146E3D7F}"/>
          </ac:picMkLst>
        </pc:picChg>
        <pc:picChg chg="add del mod">
          <ac:chgData name="Nane Kratzke" userId="971be13ff4ee5ef6" providerId="LiveId" clId="{108DFFF4-437D-3C41-9384-50D8DC64CE2D}" dt="2020-10-09T10:35:36.534" v="1502" actId="478"/>
          <ac:picMkLst>
            <pc:docMk/>
            <pc:sldMk cId="2190178934" sldId="405"/>
            <ac:picMk id="7" creationId="{2E4A82E2-D6C1-B549-B5C7-F7E99120188B}"/>
          </ac:picMkLst>
        </pc:picChg>
      </pc:sldChg>
      <pc:sldChg chg="add del">
        <pc:chgData name="Nane Kratzke" userId="971be13ff4ee5ef6" providerId="LiveId" clId="{108DFFF4-437D-3C41-9384-50D8DC64CE2D}" dt="2020-10-09T10:26:25.859" v="1471" actId="2696"/>
        <pc:sldMkLst>
          <pc:docMk/>
          <pc:sldMk cId="2110983628" sldId="406"/>
        </pc:sldMkLst>
      </pc:sldChg>
      <pc:sldChg chg="modSp add mod ord">
        <pc:chgData name="Nane Kratzke" userId="971be13ff4ee5ef6" providerId="LiveId" clId="{108DFFF4-437D-3C41-9384-50D8DC64CE2D}" dt="2020-10-09T10:44:46.982" v="1554" actId="207"/>
        <pc:sldMkLst>
          <pc:docMk/>
          <pc:sldMk cId="2760611944" sldId="406"/>
        </pc:sldMkLst>
        <pc:spChg chg="mod">
          <ac:chgData name="Nane Kratzke" userId="971be13ff4ee5ef6" providerId="LiveId" clId="{108DFFF4-437D-3C41-9384-50D8DC64CE2D}" dt="2020-10-09T10:44:46.982" v="1554" actId="207"/>
          <ac:spMkLst>
            <pc:docMk/>
            <pc:sldMk cId="2760611944" sldId="406"/>
            <ac:spMk id="8" creationId="{0C508602-457E-2C4E-A9AC-85A3D0BD58E5}"/>
          </ac:spMkLst>
        </pc:spChg>
      </pc:sldChg>
      <pc:sldChg chg="add del">
        <pc:chgData name="Nane Kratzke" userId="971be13ff4ee5ef6" providerId="LiveId" clId="{108DFFF4-437D-3C41-9384-50D8DC64CE2D}" dt="2020-10-09T10:26:27.802" v="1472" actId="2696"/>
        <pc:sldMkLst>
          <pc:docMk/>
          <pc:sldMk cId="255843309" sldId="407"/>
        </pc:sldMkLst>
      </pc:sldChg>
      <pc:sldChg chg="modSp add mod">
        <pc:chgData name="Nane Kratzke" userId="971be13ff4ee5ef6" providerId="LiveId" clId="{108DFFF4-437D-3C41-9384-50D8DC64CE2D}" dt="2020-10-09T10:45:11.043" v="1558" actId="207"/>
        <pc:sldMkLst>
          <pc:docMk/>
          <pc:sldMk cId="3986066701" sldId="407"/>
        </pc:sldMkLst>
        <pc:spChg chg="mod">
          <ac:chgData name="Nane Kratzke" userId="971be13ff4ee5ef6" providerId="LiveId" clId="{108DFFF4-437D-3C41-9384-50D8DC64CE2D}" dt="2020-10-09T10:45:11.043" v="1558" actId="207"/>
          <ac:spMkLst>
            <pc:docMk/>
            <pc:sldMk cId="3986066701" sldId="40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108DFFF4-437D-3C41-9384-50D8DC64CE2D}" dt="2020-10-09T10:45:43.525" v="1562" actId="207"/>
        <pc:sldMkLst>
          <pc:docMk/>
          <pc:sldMk cId="2028841838" sldId="408"/>
        </pc:sldMkLst>
        <pc:spChg chg="mod">
          <ac:chgData name="Nane Kratzke" userId="971be13ff4ee5ef6" providerId="LiveId" clId="{108DFFF4-437D-3C41-9384-50D8DC64CE2D}" dt="2020-10-09T10:45:43.525" v="1562" actId="207"/>
          <ac:spMkLst>
            <pc:docMk/>
            <pc:sldMk cId="2028841838" sldId="408"/>
            <ac:spMk id="8" creationId="{0C508602-457E-2C4E-A9AC-85A3D0BD58E5}"/>
          </ac:spMkLst>
        </pc:spChg>
      </pc:sldChg>
      <pc:sldChg chg="add del">
        <pc:chgData name="Nane Kratzke" userId="971be13ff4ee5ef6" providerId="LiveId" clId="{108DFFF4-437D-3C41-9384-50D8DC64CE2D}" dt="2020-10-09T10:26:29.186" v="1473" actId="2696"/>
        <pc:sldMkLst>
          <pc:docMk/>
          <pc:sldMk cId="2198271288" sldId="408"/>
        </pc:sldMkLst>
      </pc:sldChg>
      <pc:sldChg chg="modSp add mod">
        <pc:chgData name="Nane Kratzke" userId="971be13ff4ee5ef6" providerId="LiveId" clId="{108DFFF4-437D-3C41-9384-50D8DC64CE2D}" dt="2020-10-09T10:46:10.012" v="1566" actId="207"/>
        <pc:sldMkLst>
          <pc:docMk/>
          <pc:sldMk cId="1623743414" sldId="409"/>
        </pc:sldMkLst>
        <pc:spChg chg="mod">
          <ac:chgData name="Nane Kratzke" userId="971be13ff4ee5ef6" providerId="LiveId" clId="{108DFFF4-437D-3C41-9384-50D8DC64CE2D}" dt="2020-10-09T10:46:10.012" v="1566" actId="207"/>
          <ac:spMkLst>
            <pc:docMk/>
            <pc:sldMk cId="1623743414" sldId="409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108DFFF4-437D-3C41-9384-50D8DC64CE2D}" dt="2020-10-09T10:49:03.037" v="1569" actId="207"/>
        <pc:sldMkLst>
          <pc:docMk/>
          <pc:sldMk cId="3496092772" sldId="410"/>
        </pc:sldMkLst>
        <pc:spChg chg="mod">
          <ac:chgData name="Nane Kratzke" userId="971be13ff4ee5ef6" providerId="LiveId" clId="{108DFFF4-437D-3C41-9384-50D8DC64CE2D}" dt="2020-10-09T10:49:03.037" v="1569" actId="207"/>
          <ac:spMkLst>
            <pc:docMk/>
            <pc:sldMk cId="3496092772" sldId="410"/>
            <ac:spMk id="8" creationId="{0C508602-457E-2C4E-A9AC-85A3D0BD58E5}"/>
          </ac:spMkLst>
        </pc:spChg>
      </pc:sldChg>
      <pc:sldChg chg="addSp delSp modSp add mod">
        <pc:chgData name="Nane Kratzke" userId="971be13ff4ee5ef6" providerId="LiveId" clId="{108DFFF4-437D-3C41-9384-50D8DC64CE2D}" dt="2020-10-09T11:07:28.382" v="2467" actId="1076"/>
        <pc:sldMkLst>
          <pc:docMk/>
          <pc:sldMk cId="2349540840" sldId="411"/>
        </pc:sldMkLst>
        <pc:spChg chg="mod">
          <ac:chgData name="Nane Kratzke" userId="971be13ff4ee5ef6" providerId="LiveId" clId="{108DFFF4-437D-3C41-9384-50D8DC64CE2D}" dt="2020-10-09T10:51:29.505" v="1637" actId="20577"/>
          <ac:spMkLst>
            <pc:docMk/>
            <pc:sldMk cId="2349540840" sldId="411"/>
            <ac:spMk id="2" creationId="{2FC9CF6E-5967-D743-A053-F8C2021433F5}"/>
          </ac:spMkLst>
        </pc:spChg>
        <pc:spChg chg="mod">
          <ac:chgData name="Nane Kratzke" userId="971be13ff4ee5ef6" providerId="LiveId" clId="{108DFFF4-437D-3C41-9384-50D8DC64CE2D}" dt="2020-10-09T11:01:36.976" v="2154" actId="14100"/>
          <ac:spMkLst>
            <pc:docMk/>
            <pc:sldMk cId="2349540840" sldId="411"/>
            <ac:spMk id="4" creationId="{4F1E2FF3-2A64-6F43-9010-235B27BC7F61}"/>
          </ac:spMkLst>
        </pc:spChg>
        <pc:spChg chg="mod">
          <ac:chgData name="Nane Kratzke" userId="971be13ff4ee5ef6" providerId="LiveId" clId="{108DFFF4-437D-3C41-9384-50D8DC64CE2D}" dt="2020-10-09T11:01:29.798" v="2153" actId="14100"/>
          <ac:spMkLst>
            <pc:docMk/>
            <pc:sldMk cId="2349540840" sldId="411"/>
            <ac:spMk id="5" creationId="{BBAF6FA1-A295-2A45-B7BA-B3F52D0474EA}"/>
          </ac:spMkLst>
        </pc:spChg>
        <pc:spChg chg="add mod">
          <ac:chgData name="Nane Kratzke" userId="971be13ff4ee5ef6" providerId="LiveId" clId="{108DFFF4-437D-3C41-9384-50D8DC64CE2D}" dt="2020-10-09T11:01:08.333" v="2150" actId="20577"/>
          <ac:spMkLst>
            <pc:docMk/>
            <pc:sldMk cId="2349540840" sldId="411"/>
            <ac:spMk id="6" creationId="{E2D718E1-85D6-7A48-8095-73372A9ACF38}"/>
          </ac:spMkLst>
        </pc:spChg>
        <pc:spChg chg="add mod">
          <ac:chgData name="Nane Kratzke" userId="971be13ff4ee5ef6" providerId="LiveId" clId="{108DFFF4-437D-3C41-9384-50D8DC64CE2D}" dt="2020-10-09T11:04:13.340" v="2453" actId="20577"/>
          <ac:spMkLst>
            <pc:docMk/>
            <pc:sldMk cId="2349540840" sldId="411"/>
            <ac:spMk id="7" creationId="{487172B8-477D-C74D-A40D-AE4855C9738C}"/>
          </ac:spMkLst>
        </pc:spChg>
        <pc:picChg chg="add mod">
          <ac:chgData name="Nane Kratzke" userId="971be13ff4ee5ef6" providerId="LiveId" clId="{108DFFF4-437D-3C41-9384-50D8DC64CE2D}" dt="2020-10-09T11:06:37.870" v="2459" actId="1076"/>
          <ac:picMkLst>
            <pc:docMk/>
            <pc:sldMk cId="2349540840" sldId="411"/>
            <ac:picMk id="8" creationId="{E478A943-29BA-924A-BDDF-DA9C4F3D8643}"/>
          </ac:picMkLst>
        </pc:picChg>
        <pc:picChg chg="add del">
          <ac:chgData name="Nane Kratzke" userId="971be13ff4ee5ef6" providerId="LiveId" clId="{108DFFF4-437D-3C41-9384-50D8DC64CE2D}" dt="2020-10-09T11:06:26.845" v="2457" actId="478"/>
          <ac:picMkLst>
            <pc:docMk/>
            <pc:sldMk cId="2349540840" sldId="411"/>
            <ac:picMk id="9" creationId="{4B7FCBA1-3A50-0446-BCA8-802F2DA72542}"/>
          </ac:picMkLst>
        </pc:picChg>
        <pc:picChg chg="add mod">
          <ac:chgData name="Nane Kratzke" userId="971be13ff4ee5ef6" providerId="LiveId" clId="{108DFFF4-437D-3C41-9384-50D8DC64CE2D}" dt="2020-10-09T11:07:28.382" v="2467" actId="1076"/>
          <ac:picMkLst>
            <pc:docMk/>
            <pc:sldMk cId="2349540840" sldId="411"/>
            <ac:picMk id="10" creationId="{C61FA963-9EE0-9441-9A58-703572336D10}"/>
          </ac:picMkLst>
        </pc:picChg>
      </pc:sldChg>
      <pc:sldChg chg="add del">
        <pc:chgData name="Nane Kratzke" userId="971be13ff4ee5ef6" providerId="LiveId" clId="{108DFFF4-437D-3C41-9384-50D8DC64CE2D}" dt="2020-10-09T10:59:02.569" v="2023"/>
        <pc:sldMkLst>
          <pc:docMk/>
          <pc:sldMk cId="1382447897" sldId="412"/>
        </pc:sldMkLst>
      </pc:sldChg>
      <pc:sldChg chg="addSp delSp modSp add mod ord">
        <pc:chgData name="Nane Kratzke" userId="971be13ff4ee5ef6" providerId="LiveId" clId="{108DFFF4-437D-3C41-9384-50D8DC64CE2D}" dt="2020-10-13T14:19:11.753" v="3118" actId="20577"/>
        <pc:sldMkLst>
          <pc:docMk/>
          <pc:sldMk cId="3954874297" sldId="412"/>
        </pc:sldMkLst>
        <pc:spChg chg="mod">
          <ac:chgData name="Nane Kratzke" userId="971be13ff4ee5ef6" providerId="LiveId" clId="{108DFFF4-437D-3C41-9384-50D8DC64CE2D}" dt="2020-10-13T13:37:28.745" v="2580" actId="20577"/>
          <ac:spMkLst>
            <pc:docMk/>
            <pc:sldMk cId="3954874297" sldId="412"/>
            <ac:spMk id="3" creationId="{54E3B28D-1C31-DB4A-A503-B7C315545185}"/>
          </ac:spMkLst>
        </pc:spChg>
        <pc:spChg chg="del">
          <ac:chgData name="Nane Kratzke" userId="971be13ff4ee5ef6" providerId="LiveId" clId="{108DFFF4-437D-3C41-9384-50D8DC64CE2D}" dt="2020-10-13T13:39:38.684" v="2606" actId="478"/>
          <ac:spMkLst>
            <pc:docMk/>
            <pc:sldMk cId="3954874297" sldId="412"/>
            <ac:spMk id="7" creationId="{0A6BA266-2E4A-5749-A5B6-97B02F85F398}"/>
          </ac:spMkLst>
        </pc:spChg>
        <pc:spChg chg="mod">
          <ac:chgData name="Nane Kratzke" userId="971be13ff4ee5ef6" providerId="LiveId" clId="{108DFFF4-437D-3C41-9384-50D8DC64CE2D}" dt="2020-10-13T14:12:30.607" v="3071" actId="14100"/>
          <ac:spMkLst>
            <pc:docMk/>
            <pc:sldMk cId="3954874297" sldId="412"/>
            <ac:spMk id="8" creationId="{D71C2A62-CCB4-7D4E-A83C-953F64D0ACBA}"/>
          </ac:spMkLst>
        </pc:spChg>
        <pc:spChg chg="del">
          <ac:chgData name="Nane Kratzke" userId="971be13ff4ee5ef6" providerId="LiveId" clId="{108DFFF4-437D-3C41-9384-50D8DC64CE2D}" dt="2020-10-13T13:38:49.058" v="2581" actId="478"/>
          <ac:spMkLst>
            <pc:docMk/>
            <pc:sldMk cId="3954874297" sldId="412"/>
            <ac:spMk id="9" creationId="{C33054FB-5848-EE4D-8FC6-AE77E2FB4D67}"/>
          </ac:spMkLst>
        </pc:spChg>
        <pc:spChg chg="del">
          <ac:chgData name="Nane Kratzke" userId="971be13ff4ee5ef6" providerId="LiveId" clId="{108DFFF4-437D-3C41-9384-50D8DC64CE2D}" dt="2020-10-13T13:39:35.678" v="2605" actId="478"/>
          <ac:spMkLst>
            <pc:docMk/>
            <pc:sldMk cId="3954874297" sldId="412"/>
            <ac:spMk id="10" creationId="{6EB62E46-8B37-6249-ACA4-336C6BEE2AB0}"/>
          </ac:spMkLst>
        </pc:spChg>
        <pc:spChg chg="del">
          <ac:chgData name="Nane Kratzke" userId="971be13ff4ee5ef6" providerId="LiveId" clId="{108DFFF4-437D-3C41-9384-50D8DC64CE2D}" dt="2020-10-13T13:38:51.614" v="2582" actId="478"/>
          <ac:spMkLst>
            <pc:docMk/>
            <pc:sldMk cId="3954874297" sldId="412"/>
            <ac:spMk id="11" creationId="{363AF9A9-DC21-E846-A2C1-FAFACF0A736E}"/>
          </ac:spMkLst>
        </pc:spChg>
        <pc:spChg chg="add mod">
          <ac:chgData name="Nane Kratzke" userId="971be13ff4ee5ef6" providerId="LiveId" clId="{108DFFF4-437D-3C41-9384-50D8DC64CE2D}" dt="2020-10-13T14:12:30.607" v="3071" actId="14100"/>
          <ac:spMkLst>
            <pc:docMk/>
            <pc:sldMk cId="3954874297" sldId="412"/>
            <ac:spMk id="12" creationId="{A9696AA4-E69C-E54C-AB7F-DED1FC0B7637}"/>
          </ac:spMkLst>
        </pc:spChg>
        <pc:spChg chg="add mod">
          <ac:chgData name="Nane Kratzke" userId="971be13ff4ee5ef6" providerId="LiveId" clId="{108DFFF4-437D-3C41-9384-50D8DC64CE2D}" dt="2020-10-13T14:19:11.753" v="3118" actId="20577"/>
          <ac:spMkLst>
            <pc:docMk/>
            <pc:sldMk cId="3954874297" sldId="412"/>
            <ac:spMk id="13" creationId="{8555400D-8E2C-CD43-AD05-C770BBAE3BFB}"/>
          </ac:spMkLst>
        </pc:spChg>
        <pc:spChg chg="add mod">
          <ac:chgData name="Nane Kratzke" userId="971be13ff4ee5ef6" providerId="LiveId" clId="{108DFFF4-437D-3C41-9384-50D8DC64CE2D}" dt="2020-10-13T14:18:40.466" v="3108" actId="20577"/>
          <ac:spMkLst>
            <pc:docMk/>
            <pc:sldMk cId="3954874297" sldId="412"/>
            <ac:spMk id="14" creationId="{228F660F-E76A-C447-9853-998BC310AD96}"/>
          </ac:spMkLst>
        </pc:spChg>
        <pc:spChg chg="add mod">
          <ac:chgData name="Nane Kratzke" userId="971be13ff4ee5ef6" providerId="LiveId" clId="{108DFFF4-437D-3C41-9384-50D8DC64CE2D}" dt="2020-10-13T14:18:35.831" v="3106" actId="20577"/>
          <ac:spMkLst>
            <pc:docMk/>
            <pc:sldMk cId="3954874297" sldId="412"/>
            <ac:spMk id="15" creationId="{C22166AA-19E3-E541-BDD2-1A0B3EDFABC2}"/>
          </ac:spMkLst>
        </pc:spChg>
        <pc:picChg chg="add mod">
          <ac:chgData name="Nane Kratzke" userId="971be13ff4ee5ef6" providerId="LiveId" clId="{108DFFF4-437D-3C41-9384-50D8DC64CE2D}" dt="2020-10-13T14:12:18.940" v="3070" actId="1076"/>
          <ac:picMkLst>
            <pc:docMk/>
            <pc:sldMk cId="3954874297" sldId="412"/>
            <ac:picMk id="4" creationId="{E6FB38CF-9D83-FA44-8978-834738F03100}"/>
          </ac:picMkLst>
        </pc:picChg>
        <pc:picChg chg="add mod">
          <ac:chgData name="Nane Kratzke" userId="971be13ff4ee5ef6" providerId="LiveId" clId="{108DFFF4-437D-3C41-9384-50D8DC64CE2D}" dt="2020-10-13T14:12:16.217" v="3069" actId="1076"/>
          <ac:picMkLst>
            <pc:docMk/>
            <pc:sldMk cId="3954874297" sldId="412"/>
            <ac:picMk id="6" creationId="{37B21DA8-DCEE-2B47-BF98-DA8B7883ED38}"/>
          </ac:picMkLst>
        </pc:picChg>
        <pc:picChg chg="add mod">
          <ac:chgData name="Nane Kratzke" userId="971be13ff4ee5ef6" providerId="LiveId" clId="{108DFFF4-437D-3C41-9384-50D8DC64CE2D}" dt="2020-10-13T14:12:10.726" v="3068" actId="1076"/>
          <ac:picMkLst>
            <pc:docMk/>
            <pc:sldMk cId="3954874297" sldId="412"/>
            <ac:picMk id="16" creationId="{E824C5DF-1081-224E-8951-9A68853A1FA7}"/>
          </ac:picMkLst>
        </pc:picChg>
        <pc:picChg chg="add mod">
          <ac:chgData name="Nane Kratzke" userId="971be13ff4ee5ef6" providerId="LiveId" clId="{108DFFF4-437D-3C41-9384-50D8DC64CE2D}" dt="2020-10-13T14:12:04.089" v="3067" actId="1076"/>
          <ac:picMkLst>
            <pc:docMk/>
            <pc:sldMk cId="3954874297" sldId="412"/>
            <ac:picMk id="17" creationId="{E1A408CD-3CD5-BE46-A5BC-9A26B2948084}"/>
          </ac:picMkLst>
        </pc:picChg>
        <pc:picChg chg="add mod">
          <ac:chgData name="Nane Kratzke" userId="971be13ff4ee5ef6" providerId="LiveId" clId="{108DFFF4-437D-3C41-9384-50D8DC64CE2D}" dt="2020-10-13T14:11:37.201" v="3062" actId="1076"/>
          <ac:picMkLst>
            <pc:docMk/>
            <pc:sldMk cId="3954874297" sldId="412"/>
            <ac:picMk id="18" creationId="{A22C60D0-BDD7-3644-BCEE-AC42737D9218}"/>
          </ac:picMkLst>
        </pc:picChg>
        <pc:picChg chg="add mod">
          <ac:chgData name="Nane Kratzke" userId="971be13ff4ee5ef6" providerId="LiveId" clId="{108DFFF4-437D-3C41-9384-50D8DC64CE2D}" dt="2020-10-13T14:15:28.185" v="3076" actId="1076"/>
          <ac:picMkLst>
            <pc:docMk/>
            <pc:sldMk cId="3954874297" sldId="412"/>
            <ac:picMk id="19" creationId="{F4AC6289-B3E9-A64E-8949-E2456F8848BF}"/>
          </ac:picMkLst>
        </pc:picChg>
      </pc:sldChg>
      <pc:sldChg chg="addSp delSp modSp add mod">
        <pc:chgData name="Nane Kratzke" userId="971be13ff4ee5ef6" providerId="LiveId" clId="{108DFFF4-437D-3C41-9384-50D8DC64CE2D}" dt="2020-10-13T14:14:44.298" v="3072" actId="14100"/>
        <pc:sldMkLst>
          <pc:docMk/>
          <pc:sldMk cId="1069362746" sldId="413"/>
        </pc:sldMkLst>
        <pc:spChg chg="del">
          <ac:chgData name="Nane Kratzke" userId="971be13ff4ee5ef6" providerId="LiveId" clId="{108DFFF4-437D-3C41-9384-50D8DC64CE2D}" dt="2020-10-13T14:02:08.602" v="2929" actId="478"/>
          <ac:spMkLst>
            <pc:docMk/>
            <pc:sldMk cId="1069362746" sldId="413"/>
            <ac:spMk id="2" creationId="{77ABE742-6360-4E4C-9A94-326833CA1289}"/>
          </ac:spMkLst>
        </pc:spChg>
        <pc:spChg chg="del">
          <ac:chgData name="Nane Kratzke" userId="971be13ff4ee5ef6" providerId="LiveId" clId="{108DFFF4-437D-3C41-9384-50D8DC64CE2D}" dt="2020-10-13T14:02:10.943" v="2930" actId="478"/>
          <ac:spMkLst>
            <pc:docMk/>
            <pc:sldMk cId="1069362746" sldId="413"/>
            <ac:spMk id="3" creationId="{3E47B6E9-B7DD-D543-A64F-217BC4559758}"/>
          </ac:spMkLst>
        </pc:spChg>
        <pc:spChg chg="add del">
          <ac:chgData name="Nane Kratzke" userId="971be13ff4ee5ef6" providerId="LiveId" clId="{108DFFF4-437D-3C41-9384-50D8DC64CE2D}" dt="2020-10-13T14:01:50.651" v="2927"/>
          <ac:spMkLst>
            <pc:docMk/>
            <pc:sldMk cId="1069362746" sldId="413"/>
            <ac:spMk id="4" creationId="{25A8D2CC-CE0B-994E-8BD6-85D639E8A548}"/>
          </ac:spMkLst>
        </pc:spChg>
        <pc:spChg chg="add mod">
          <ac:chgData name="Nane Kratzke" userId="971be13ff4ee5ef6" providerId="LiveId" clId="{108DFFF4-437D-3C41-9384-50D8DC64CE2D}" dt="2020-10-13T14:06:46.373" v="2997" actId="313"/>
          <ac:spMkLst>
            <pc:docMk/>
            <pc:sldMk cId="1069362746" sldId="413"/>
            <ac:spMk id="8" creationId="{BCC05823-687D-8345-9330-3457319A4491}"/>
          </ac:spMkLst>
        </pc:spChg>
        <pc:picChg chg="add del mod">
          <ac:chgData name="Nane Kratzke" userId="971be13ff4ee5ef6" providerId="LiveId" clId="{108DFFF4-437D-3C41-9384-50D8DC64CE2D}" dt="2020-10-13T14:01:27.112" v="2926"/>
          <ac:picMkLst>
            <pc:docMk/>
            <pc:sldMk cId="1069362746" sldId="413"/>
            <ac:picMk id="6" creationId="{D716CA9B-CCB0-3E46-834C-86E7EF01CDC3}"/>
          </ac:picMkLst>
        </pc:picChg>
        <pc:picChg chg="add mod">
          <ac:chgData name="Nane Kratzke" userId="971be13ff4ee5ef6" providerId="LiveId" clId="{108DFFF4-437D-3C41-9384-50D8DC64CE2D}" dt="2020-10-13T14:02:45.435" v="2935" actId="1076"/>
          <ac:picMkLst>
            <pc:docMk/>
            <pc:sldMk cId="1069362746" sldId="413"/>
            <ac:picMk id="7" creationId="{3DFE6AB8-23EE-C54C-B9A7-6103120F4F38}"/>
          </ac:picMkLst>
        </pc:picChg>
        <pc:picChg chg="add mod">
          <ac:chgData name="Nane Kratzke" userId="971be13ff4ee5ef6" providerId="LiveId" clId="{108DFFF4-437D-3C41-9384-50D8DC64CE2D}" dt="2020-10-13T14:14:44.298" v="3072" actId="14100"/>
          <ac:picMkLst>
            <pc:docMk/>
            <pc:sldMk cId="1069362746" sldId="413"/>
            <ac:picMk id="9" creationId="{02C5712B-FD6A-A54B-8139-18321C07FEDB}"/>
          </ac:picMkLst>
        </pc:picChg>
      </pc:sldChg>
      <pc:sldChg chg="addSp delSp modSp add mod">
        <pc:chgData name="Nane Kratzke" userId="971be13ff4ee5ef6" providerId="LiveId" clId="{108DFFF4-437D-3C41-9384-50D8DC64CE2D}" dt="2020-10-24T17:53:39.374" v="3529" actId="404"/>
        <pc:sldMkLst>
          <pc:docMk/>
          <pc:sldMk cId="1524889593" sldId="414"/>
        </pc:sldMkLst>
        <pc:spChg chg="mod">
          <ac:chgData name="Nane Kratzke" userId="971be13ff4ee5ef6" providerId="LiveId" clId="{108DFFF4-437D-3C41-9384-50D8DC64CE2D}" dt="2020-10-24T17:49:27.602" v="3207" actId="20577"/>
          <ac:spMkLst>
            <pc:docMk/>
            <pc:sldMk cId="1524889593" sldId="414"/>
            <ac:spMk id="2" creationId="{72C9234A-6C62-B24B-BAF3-91DE9183267E}"/>
          </ac:spMkLst>
        </pc:spChg>
        <pc:spChg chg="mod">
          <ac:chgData name="Nane Kratzke" userId="971be13ff4ee5ef6" providerId="LiveId" clId="{108DFFF4-437D-3C41-9384-50D8DC64CE2D}" dt="2020-10-24T17:49:34.831" v="3224" actId="20577"/>
          <ac:spMkLst>
            <pc:docMk/>
            <pc:sldMk cId="1524889593" sldId="414"/>
            <ac:spMk id="3" creationId="{4E29FD73-8C77-9B4E-8AE8-0373815C2247}"/>
          </ac:spMkLst>
        </pc:spChg>
        <pc:spChg chg="del">
          <ac:chgData name="Nane Kratzke" userId="971be13ff4ee5ef6" providerId="LiveId" clId="{108DFFF4-437D-3C41-9384-50D8DC64CE2D}" dt="2020-10-24T17:47:08.265" v="3122" actId="478"/>
          <ac:spMkLst>
            <pc:docMk/>
            <pc:sldMk cId="1524889593" sldId="414"/>
            <ac:spMk id="4" creationId="{564040E4-471F-C842-B55A-29E8BFB9AF82}"/>
          </ac:spMkLst>
        </pc:spChg>
        <pc:spChg chg="del">
          <ac:chgData name="Nane Kratzke" userId="971be13ff4ee5ef6" providerId="LiveId" clId="{108DFFF4-437D-3C41-9384-50D8DC64CE2D}" dt="2020-10-24T17:47:06.749" v="3121" actId="478"/>
          <ac:spMkLst>
            <pc:docMk/>
            <pc:sldMk cId="1524889593" sldId="414"/>
            <ac:spMk id="5" creationId="{DA1596C5-C2D9-B342-B7ED-D1D0D0353C73}"/>
          </ac:spMkLst>
        </pc:spChg>
        <pc:spChg chg="del">
          <ac:chgData name="Nane Kratzke" userId="971be13ff4ee5ef6" providerId="LiveId" clId="{108DFFF4-437D-3C41-9384-50D8DC64CE2D}" dt="2020-10-24T17:47:04.511" v="3120" actId="478"/>
          <ac:spMkLst>
            <pc:docMk/>
            <pc:sldMk cId="1524889593" sldId="414"/>
            <ac:spMk id="6" creationId="{29140718-5110-F540-8449-8EB14C5F15DF}"/>
          </ac:spMkLst>
        </pc:spChg>
        <pc:spChg chg="add mod">
          <ac:chgData name="Nane Kratzke" userId="971be13ff4ee5ef6" providerId="LiveId" clId="{108DFFF4-437D-3C41-9384-50D8DC64CE2D}" dt="2020-10-24T17:53:39.374" v="3529" actId="404"/>
          <ac:spMkLst>
            <pc:docMk/>
            <pc:sldMk cId="1524889593" sldId="414"/>
            <ac:spMk id="13" creationId="{3E7AE934-161F-4840-AEB5-5CBD7BBC19C3}"/>
          </ac:spMkLst>
        </pc:spChg>
        <pc:picChg chg="add del mod">
          <ac:chgData name="Nane Kratzke" userId="971be13ff4ee5ef6" providerId="LiveId" clId="{108DFFF4-437D-3C41-9384-50D8DC64CE2D}" dt="2020-10-24T17:47:12.957" v="3124" actId="478"/>
          <ac:picMkLst>
            <pc:docMk/>
            <pc:sldMk cId="1524889593" sldId="414"/>
            <ac:picMk id="8" creationId="{38CC48B8-D67B-A943-B5A5-0C05536D666C}"/>
          </ac:picMkLst>
        </pc:picChg>
        <pc:picChg chg="add del mod">
          <ac:chgData name="Nane Kratzke" userId="971be13ff4ee5ef6" providerId="LiveId" clId="{108DFFF4-437D-3C41-9384-50D8DC64CE2D}" dt="2020-10-24T17:47:45.010" v="3126" actId="478"/>
          <ac:picMkLst>
            <pc:docMk/>
            <pc:sldMk cId="1524889593" sldId="414"/>
            <ac:picMk id="9" creationId="{C348621A-AC2E-3D40-8AF8-C3CC8C7B4CAB}"/>
          </ac:picMkLst>
        </pc:picChg>
        <pc:picChg chg="add del mod">
          <ac:chgData name="Nane Kratzke" userId="971be13ff4ee5ef6" providerId="LiveId" clId="{108DFFF4-437D-3C41-9384-50D8DC64CE2D}" dt="2020-10-24T17:48:08.406" v="3132" actId="478"/>
          <ac:picMkLst>
            <pc:docMk/>
            <pc:sldMk cId="1524889593" sldId="414"/>
            <ac:picMk id="10" creationId="{3CD58D3A-1A4D-CC4A-A3B5-7715CB2ED92A}"/>
          </ac:picMkLst>
        </pc:picChg>
        <pc:picChg chg="add mod modCrop">
          <ac:chgData name="Nane Kratzke" userId="971be13ff4ee5ef6" providerId="LiveId" clId="{108DFFF4-437D-3C41-9384-50D8DC64CE2D}" dt="2020-10-24T17:49:41.062" v="3225" actId="1076"/>
          <ac:picMkLst>
            <pc:docMk/>
            <pc:sldMk cId="1524889593" sldId="414"/>
            <ac:picMk id="12" creationId="{423C8FB9-2F10-5B46-B55B-8D738C7A2C6E}"/>
          </ac:picMkLst>
        </pc:picChg>
      </pc:sldChg>
    </pc:docChg>
  </pc:docChgLst>
  <pc:docChgLst>
    <pc:chgData name="Nane Kratzke" userId="971be13ff4ee5ef6" providerId="LiveId" clId="{30A16626-CBD7-9842-B7C5-C08B460641EF}"/>
    <pc:docChg chg="undo custSel modSld">
      <pc:chgData name="Nane Kratzke" userId="971be13ff4ee5ef6" providerId="LiveId" clId="{30A16626-CBD7-9842-B7C5-C08B460641EF}" dt="2023-02-03T15:25:21.898" v="64" actId="478"/>
      <pc:docMkLst>
        <pc:docMk/>
      </pc:docMkLst>
      <pc:sldChg chg="addSp delSp modSp mod">
        <pc:chgData name="Nane Kratzke" userId="971be13ff4ee5ef6" providerId="LiveId" clId="{30A16626-CBD7-9842-B7C5-C08B460641EF}" dt="2023-02-03T15:24:55.877" v="62" actId="21"/>
        <pc:sldMkLst>
          <pc:docMk/>
          <pc:sldMk cId="2190178934" sldId="405"/>
        </pc:sldMkLst>
        <pc:spChg chg="add del mod">
          <ac:chgData name="Nane Kratzke" userId="971be13ff4ee5ef6" providerId="LiveId" clId="{30A16626-CBD7-9842-B7C5-C08B460641EF}" dt="2023-02-03T15:15:41.466" v="7" actId="478"/>
          <ac:spMkLst>
            <pc:docMk/>
            <pc:sldMk cId="2190178934" sldId="405"/>
            <ac:spMk id="5" creationId="{D17F914A-A966-82A6-9C77-2E4FAC1C591A}"/>
          </ac:spMkLst>
        </pc:spChg>
        <pc:spChg chg="add del mod">
          <ac:chgData name="Nane Kratzke" userId="971be13ff4ee5ef6" providerId="LiveId" clId="{30A16626-CBD7-9842-B7C5-C08B460641EF}" dt="2023-02-03T15:22:45.355" v="44" actId="478"/>
          <ac:spMkLst>
            <pc:docMk/>
            <pc:sldMk cId="2190178934" sldId="405"/>
            <ac:spMk id="9" creationId="{8B95DC56-DD30-C8AD-203A-1743E22D056B}"/>
          </ac:spMkLst>
        </pc:spChg>
        <pc:spChg chg="add del mod">
          <ac:chgData name="Nane Kratzke" userId="971be13ff4ee5ef6" providerId="LiveId" clId="{30A16626-CBD7-9842-B7C5-C08B460641EF}" dt="2023-02-03T15:24:55.877" v="62" actId="21"/>
          <ac:spMkLst>
            <pc:docMk/>
            <pc:sldMk cId="2190178934" sldId="405"/>
            <ac:spMk id="12" creationId="{C70CE456-A9CE-1E12-8D52-739E52A236BA}"/>
          </ac:spMkLst>
        </pc:spChg>
        <pc:picChg chg="add del mod modCrop">
          <ac:chgData name="Nane Kratzke" userId="971be13ff4ee5ef6" providerId="LiveId" clId="{30A16626-CBD7-9842-B7C5-C08B460641EF}" dt="2023-02-03T15:19:50.517" v="33" actId="478"/>
          <ac:picMkLst>
            <pc:docMk/>
            <pc:sldMk cId="2190178934" sldId="405"/>
            <ac:picMk id="7" creationId="{9BE0C0B5-DD32-BEEC-911F-ACD5DE4A386F}"/>
          </ac:picMkLst>
        </pc:picChg>
        <pc:picChg chg="add del mod">
          <ac:chgData name="Nane Kratzke" userId="971be13ff4ee5ef6" providerId="LiveId" clId="{30A16626-CBD7-9842-B7C5-C08B460641EF}" dt="2023-02-03T15:23:38.115" v="55" actId="478"/>
          <ac:picMkLst>
            <pc:docMk/>
            <pc:sldMk cId="2190178934" sldId="405"/>
            <ac:picMk id="11" creationId="{4713A99B-F692-4C15-005D-C5EF57F3240A}"/>
          </ac:picMkLst>
        </pc:picChg>
        <pc:picChg chg="del">
          <ac:chgData name="Nane Kratzke" userId="971be13ff4ee5ef6" providerId="LiveId" clId="{30A16626-CBD7-9842-B7C5-C08B460641EF}" dt="2023-02-03T15:14:13.527" v="0" actId="478"/>
          <ac:picMkLst>
            <pc:docMk/>
            <pc:sldMk cId="2190178934" sldId="405"/>
            <ac:picMk id="1030" creationId="{9BEC48CA-782B-9AAB-3E48-4D151DEDD5C3}"/>
          </ac:picMkLst>
        </pc:picChg>
      </pc:sldChg>
      <pc:sldChg chg="addSp delSp modSp mod">
        <pc:chgData name="Nane Kratzke" userId="971be13ff4ee5ef6" providerId="LiveId" clId="{30A16626-CBD7-9842-B7C5-C08B460641EF}" dt="2023-02-03T15:25:21.898" v="64" actId="478"/>
        <pc:sldMkLst>
          <pc:docMk/>
          <pc:sldMk cId="2487667598" sldId="432"/>
        </pc:sldMkLst>
        <pc:spChg chg="add del mod">
          <ac:chgData name="Nane Kratzke" userId="971be13ff4ee5ef6" providerId="LiveId" clId="{30A16626-CBD7-9842-B7C5-C08B460641EF}" dt="2023-02-03T15:25:21.898" v="64" actId="478"/>
          <ac:spMkLst>
            <pc:docMk/>
            <pc:sldMk cId="2487667598" sldId="432"/>
            <ac:spMk id="4" creationId="{1B319FFD-3FA7-DD54-BAB0-9FDB677A9450}"/>
          </ac:spMkLst>
        </pc:spChg>
      </pc:sldChg>
    </pc:docChg>
  </pc:docChgLst>
  <pc:docChgLst>
    <pc:chgData name="Nane Kratzke" userId="971be13ff4ee5ef6" providerId="LiveId" clId="{0ED1B0A6-B2BC-6740-817F-ED481B4C9D9C}"/>
    <pc:docChg chg="undo custSel modSld">
      <pc:chgData name="Nane Kratzke" userId="971be13ff4ee5ef6" providerId="LiveId" clId="{0ED1B0A6-B2BC-6740-817F-ED481B4C9D9C}" dt="2022-10-25T15:03:40.212" v="72"/>
      <pc:docMkLst>
        <pc:docMk/>
      </pc:docMkLst>
      <pc:sldChg chg="modSp mod">
        <pc:chgData name="Nane Kratzke" userId="971be13ff4ee5ef6" providerId="LiveId" clId="{0ED1B0A6-B2BC-6740-817F-ED481B4C9D9C}" dt="2022-10-17T06:53:52.789" v="1" actId="20577"/>
        <pc:sldMkLst>
          <pc:docMk/>
          <pc:sldMk cId="1810318989" sldId="317"/>
        </pc:sldMkLst>
        <pc:spChg chg="mod">
          <ac:chgData name="Nane Kratzke" userId="971be13ff4ee5ef6" providerId="LiveId" clId="{0ED1B0A6-B2BC-6740-817F-ED481B4C9D9C}" dt="2022-10-17T06:53:52.789" v="1" actId="20577"/>
          <ac:spMkLst>
            <pc:docMk/>
            <pc:sldMk cId="1810318989" sldId="317"/>
            <ac:spMk id="8" creationId="{D71C2A62-CCB4-7D4E-A83C-953F64D0ACBA}"/>
          </ac:spMkLst>
        </pc:spChg>
      </pc:sldChg>
      <pc:sldChg chg="addSp delSp modSp mod">
        <pc:chgData name="Nane Kratzke" userId="971be13ff4ee5ef6" providerId="LiveId" clId="{0ED1B0A6-B2BC-6740-817F-ED481B4C9D9C}" dt="2022-10-25T15:03:40.212" v="72"/>
        <pc:sldMkLst>
          <pc:docMk/>
          <pc:sldMk cId="2190178934" sldId="405"/>
        </pc:sldMkLst>
        <pc:picChg chg="add del mod">
          <ac:chgData name="Nane Kratzke" userId="971be13ff4ee5ef6" providerId="LiveId" clId="{0ED1B0A6-B2BC-6740-817F-ED481B4C9D9C}" dt="2022-10-25T14:49:15.541" v="4" actId="478"/>
          <ac:picMkLst>
            <pc:docMk/>
            <pc:sldMk cId="2190178934" sldId="405"/>
            <ac:picMk id="5" creationId="{72962F27-EFCE-F140-7B1B-149922C6B6B9}"/>
          </ac:picMkLst>
        </pc:picChg>
        <pc:picChg chg="add del mod">
          <ac:chgData name="Nane Kratzke" userId="971be13ff4ee5ef6" providerId="LiveId" clId="{0ED1B0A6-B2BC-6740-817F-ED481B4C9D9C}" dt="2022-10-25T14:54:32.553" v="32" actId="478"/>
          <ac:picMkLst>
            <pc:docMk/>
            <pc:sldMk cId="2190178934" sldId="405"/>
            <ac:picMk id="6" creationId="{618DCFAA-6D6A-9692-60CF-C6D4E1CB9680}"/>
          </ac:picMkLst>
        </pc:picChg>
        <pc:picChg chg="add del">
          <ac:chgData name="Nane Kratzke" userId="971be13ff4ee5ef6" providerId="LiveId" clId="{0ED1B0A6-B2BC-6740-817F-ED481B4C9D9C}" dt="2022-10-25T14:50:37.388" v="17" actId="478"/>
          <ac:picMkLst>
            <pc:docMk/>
            <pc:sldMk cId="2190178934" sldId="405"/>
            <ac:picMk id="7" creationId="{7762CF90-0F52-964F-69B1-D788218DF97A}"/>
          </ac:picMkLst>
        </pc:picChg>
        <pc:picChg chg="add del mod">
          <ac:chgData name="Nane Kratzke" userId="971be13ff4ee5ef6" providerId="LiveId" clId="{0ED1B0A6-B2BC-6740-817F-ED481B4C9D9C}" dt="2022-10-25T14:54:36.446" v="34" actId="478"/>
          <ac:picMkLst>
            <pc:docMk/>
            <pc:sldMk cId="2190178934" sldId="405"/>
            <ac:picMk id="9" creationId="{6C3581B7-B99F-211F-45E6-1E81E4CC11C2}"/>
          </ac:picMkLst>
        </pc:picChg>
        <pc:picChg chg="add del mod">
          <ac:chgData name="Nane Kratzke" userId="971be13ff4ee5ef6" providerId="LiveId" clId="{0ED1B0A6-B2BC-6740-817F-ED481B4C9D9C}" dt="2022-10-25T14:55:04.257" v="38" actId="478"/>
          <ac:picMkLst>
            <pc:docMk/>
            <pc:sldMk cId="2190178934" sldId="405"/>
            <ac:picMk id="10" creationId="{7235BEE3-38CF-15AC-5DCD-1D39D7BA4B07}"/>
          </ac:picMkLst>
        </pc:picChg>
        <pc:picChg chg="add del mod">
          <ac:chgData name="Nane Kratzke" userId="971be13ff4ee5ef6" providerId="LiveId" clId="{0ED1B0A6-B2BC-6740-817F-ED481B4C9D9C}" dt="2022-10-25T14:55:40.390" v="43"/>
          <ac:picMkLst>
            <pc:docMk/>
            <pc:sldMk cId="2190178934" sldId="405"/>
            <ac:picMk id="11" creationId="{B848C944-AD7F-38C9-3E32-A5D67C457E04}"/>
          </ac:picMkLst>
        </pc:picChg>
        <pc:picChg chg="add del mod">
          <ac:chgData name="Nane Kratzke" userId="971be13ff4ee5ef6" providerId="LiveId" clId="{0ED1B0A6-B2BC-6740-817F-ED481B4C9D9C}" dt="2022-10-25T14:59:46.181" v="56" actId="478"/>
          <ac:picMkLst>
            <pc:docMk/>
            <pc:sldMk cId="2190178934" sldId="405"/>
            <ac:picMk id="12" creationId="{FB630306-7FA9-5393-FE10-B205956C25DA}"/>
          </ac:picMkLst>
        </pc:picChg>
        <pc:picChg chg="add del mod">
          <ac:chgData name="Nane Kratzke" userId="971be13ff4ee5ef6" providerId="LiveId" clId="{0ED1B0A6-B2BC-6740-817F-ED481B4C9D9C}" dt="2022-10-25T15:00:12.530" v="62" actId="478"/>
          <ac:picMkLst>
            <pc:docMk/>
            <pc:sldMk cId="2190178934" sldId="405"/>
            <ac:picMk id="13" creationId="{9FFEBA3A-0535-4F0F-E136-CA7AB82A5941}"/>
          </ac:picMkLst>
        </pc:picChg>
        <pc:picChg chg="add mod">
          <ac:chgData name="Nane Kratzke" userId="971be13ff4ee5ef6" providerId="LiveId" clId="{0ED1B0A6-B2BC-6740-817F-ED481B4C9D9C}" dt="2022-10-25T15:03:40.212" v="72"/>
          <ac:picMkLst>
            <pc:docMk/>
            <pc:sldMk cId="2190178934" sldId="405"/>
            <ac:picMk id="14" creationId="{8E1889E2-B7B5-F0CF-9F06-4D9C5FF0F793}"/>
          </ac:picMkLst>
        </pc:picChg>
      </pc:sldChg>
    </pc:docChg>
  </pc:docChgLst>
  <pc:docChgLst>
    <pc:chgData name="Nane Kratzke" userId="971be13ff4ee5ef6" providerId="LiveId" clId="{B26ADDCD-D6C5-F94D-B36B-20D94C36594B}"/>
    <pc:docChg chg="custSel modSld">
      <pc:chgData name="Nane Kratzke" userId="971be13ff4ee5ef6" providerId="LiveId" clId="{B26ADDCD-D6C5-F94D-B36B-20D94C36594B}" dt="2021-03-16T07:29:45.166" v="230" actId="5736"/>
      <pc:docMkLst>
        <pc:docMk/>
      </pc:docMkLst>
      <pc:sldChg chg="addSp delSp modSp mod">
        <pc:chgData name="Nane Kratzke" userId="971be13ff4ee5ef6" providerId="LiveId" clId="{B26ADDCD-D6C5-F94D-B36B-20D94C36594B}" dt="2021-03-15T18:25:03.064" v="16" actId="207"/>
        <pc:sldMkLst>
          <pc:docMk/>
          <pc:sldMk cId="2120406402" sldId="297"/>
        </pc:sldMkLst>
        <pc:spChg chg="del">
          <ac:chgData name="Nane Kratzke" userId="971be13ff4ee5ef6" providerId="LiveId" clId="{B26ADDCD-D6C5-F94D-B36B-20D94C36594B}" dt="2021-03-15T18:23:33.392" v="1" actId="478"/>
          <ac:spMkLst>
            <pc:docMk/>
            <pc:sldMk cId="2120406402" sldId="297"/>
            <ac:spMk id="7" creationId="{E1C3C3FD-6144-BD40-835F-C1C0B2679577}"/>
          </ac:spMkLst>
        </pc:spChg>
        <pc:spChg chg="del">
          <ac:chgData name="Nane Kratzke" userId="971be13ff4ee5ef6" providerId="LiveId" clId="{B26ADDCD-D6C5-F94D-B36B-20D94C36594B}" dt="2021-03-15T18:23:33.392" v="1" actId="478"/>
          <ac:spMkLst>
            <pc:docMk/>
            <pc:sldMk cId="2120406402" sldId="297"/>
            <ac:spMk id="8" creationId="{EA9BA2B8-2AB3-D44F-A1D1-1A908056FACE}"/>
          </ac:spMkLst>
        </pc:spChg>
        <pc:spChg chg="del">
          <ac:chgData name="Nane Kratzke" userId="971be13ff4ee5ef6" providerId="LiveId" clId="{B26ADDCD-D6C5-F94D-B36B-20D94C36594B}" dt="2021-03-15T18:23:33.392" v="1" actId="478"/>
          <ac:spMkLst>
            <pc:docMk/>
            <pc:sldMk cId="2120406402" sldId="297"/>
            <ac:spMk id="9" creationId="{954EDDC7-1985-8247-AB89-2ADFBB03B4F4}"/>
          </ac:spMkLst>
        </pc:spChg>
        <pc:spChg chg="del">
          <ac:chgData name="Nane Kratzke" userId="971be13ff4ee5ef6" providerId="LiveId" clId="{B26ADDCD-D6C5-F94D-B36B-20D94C36594B}" dt="2021-03-15T18:23:33.392" v="1" actId="478"/>
          <ac:spMkLst>
            <pc:docMk/>
            <pc:sldMk cId="2120406402" sldId="297"/>
            <ac:spMk id="10" creationId="{7709CCC9-400E-274B-A69A-1955CB1187BB}"/>
          </ac:spMkLst>
        </pc:spChg>
        <pc:spChg chg="del">
          <ac:chgData name="Nane Kratzke" userId="971be13ff4ee5ef6" providerId="LiveId" clId="{B26ADDCD-D6C5-F94D-B36B-20D94C36594B}" dt="2021-03-15T18:23:33.392" v="1" actId="478"/>
          <ac:spMkLst>
            <pc:docMk/>
            <pc:sldMk cId="2120406402" sldId="297"/>
            <ac:spMk id="11" creationId="{73AC1E54-CF11-5E40-A642-499C3BC75946}"/>
          </ac:spMkLst>
        </pc:spChg>
        <pc:spChg chg="del">
          <ac:chgData name="Nane Kratzke" userId="971be13ff4ee5ef6" providerId="LiveId" clId="{B26ADDCD-D6C5-F94D-B36B-20D94C36594B}" dt="2021-03-15T18:23:33.392" v="1" actId="478"/>
          <ac:spMkLst>
            <pc:docMk/>
            <pc:sldMk cId="2120406402" sldId="297"/>
            <ac:spMk id="12" creationId="{B9546903-3A89-044B-AA0C-9D307E1E01A8}"/>
          </ac:spMkLst>
        </pc:spChg>
        <pc:spChg chg="add mod">
          <ac:chgData name="Nane Kratzke" userId="971be13ff4ee5ef6" providerId="LiveId" clId="{B26ADDCD-D6C5-F94D-B36B-20D94C36594B}" dt="2021-03-15T18:25:03.064" v="16" actId="207"/>
          <ac:spMkLst>
            <pc:docMk/>
            <pc:sldMk cId="2120406402" sldId="297"/>
            <ac:spMk id="13" creationId="{575D85F2-AB9A-BF48-A459-4D48C01DEBB1}"/>
          </ac:spMkLst>
        </pc:spChg>
        <pc:spChg chg="add mod">
          <ac:chgData name="Nane Kratzke" userId="971be13ff4ee5ef6" providerId="LiveId" clId="{B26ADDCD-D6C5-F94D-B36B-20D94C36594B}" dt="2021-03-15T18:24:52.764" v="15" actId="207"/>
          <ac:spMkLst>
            <pc:docMk/>
            <pc:sldMk cId="2120406402" sldId="297"/>
            <ac:spMk id="14" creationId="{8E79C89F-70C2-2A44-AA3F-17B653DB2AB5}"/>
          </ac:spMkLst>
        </pc:spChg>
        <pc:spChg chg="add mod">
          <ac:chgData name="Nane Kratzke" userId="971be13ff4ee5ef6" providerId="LiveId" clId="{B26ADDCD-D6C5-F94D-B36B-20D94C36594B}" dt="2021-03-15T18:24:52.764" v="15" actId="207"/>
          <ac:spMkLst>
            <pc:docMk/>
            <pc:sldMk cId="2120406402" sldId="297"/>
            <ac:spMk id="15" creationId="{252E4BB2-C09E-3245-8979-A7473802470A}"/>
          </ac:spMkLst>
        </pc:spChg>
        <pc:spChg chg="add mod">
          <ac:chgData name="Nane Kratzke" userId="971be13ff4ee5ef6" providerId="LiveId" clId="{B26ADDCD-D6C5-F94D-B36B-20D94C36594B}" dt="2021-03-15T18:24:52.764" v="15" actId="207"/>
          <ac:spMkLst>
            <pc:docMk/>
            <pc:sldMk cId="2120406402" sldId="297"/>
            <ac:spMk id="16" creationId="{ACA85333-2C43-7E45-97E8-8CF9DF9CB579}"/>
          </ac:spMkLst>
        </pc:spChg>
        <pc:spChg chg="add mod">
          <ac:chgData name="Nane Kratzke" userId="971be13ff4ee5ef6" providerId="LiveId" clId="{B26ADDCD-D6C5-F94D-B36B-20D94C36594B}" dt="2021-03-15T18:24:52.764" v="15" actId="207"/>
          <ac:spMkLst>
            <pc:docMk/>
            <pc:sldMk cId="2120406402" sldId="297"/>
            <ac:spMk id="17" creationId="{75965C5A-5B82-1E4D-96FE-D71B97E02F82}"/>
          </ac:spMkLst>
        </pc:spChg>
        <pc:spChg chg="add mod">
          <ac:chgData name="Nane Kratzke" userId="971be13ff4ee5ef6" providerId="LiveId" clId="{B26ADDCD-D6C5-F94D-B36B-20D94C36594B}" dt="2021-03-15T18:24:28.891" v="11" actId="404"/>
          <ac:spMkLst>
            <pc:docMk/>
            <pc:sldMk cId="2120406402" sldId="297"/>
            <ac:spMk id="18" creationId="{DB6176CB-C5CB-C040-B58F-A1BEC6278A41}"/>
          </ac:spMkLst>
        </pc:spChg>
        <pc:spChg chg="del">
          <ac:chgData name="Nane Kratzke" userId="971be13ff4ee5ef6" providerId="LiveId" clId="{B26ADDCD-D6C5-F94D-B36B-20D94C36594B}" dt="2021-03-15T18:23:33.392" v="1" actId="478"/>
          <ac:spMkLst>
            <pc:docMk/>
            <pc:sldMk cId="2120406402" sldId="297"/>
            <ac:spMk id="19" creationId="{940ADAA2-F88E-0740-9D2F-8D92991E8127}"/>
          </ac:spMkLst>
        </pc:spChg>
        <pc:spChg chg="add mod">
          <ac:chgData name="Nane Kratzke" userId="971be13ff4ee5ef6" providerId="LiveId" clId="{B26ADDCD-D6C5-F94D-B36B-20D94C36594B}" dt="2021-03-15T18:24:52.764" v="15" actId="207"/>
          <ac:spMkLst>
            <pc:docMk/>
            <pc:sldMk cId="2120406402" sldId="297"/>
            <ac:spMk id="20" creationId="{A2914D16-E03D-274E-B879-3F34EC1ECB51}"/>
          </ac:spMkLst>
        </pc:spChg>
        <pc:spChg chg="add mod">
          <ac:chgData name="Nane Kratzke" userId="971be13ff4ee5ef6" providerId="LiveId" clId="{B26ADDCD-D6C5-F94D-B36B-20D94C36594B}" dt="2021-03-15T18:24:32.581" v="12" actId="404"/>
          <ac:spMkLst>
            <pc:docMk/>
            <pc:sldMk cId="2120406402" sldId="297"/>
            <ac:spMk id="21" creationId="{93FBBC16-532E-8F4E-A6B1-49D8F083A5DF}"/>
          </ac:spMkLst>
        </pc:spChg>
        <pc:spChg chg="add mod">
          <ac:chgData name="Nane Kratzke" userId="971be13ff4ee5ef6" providerId="LiveId" clId="{B26ADDCD-D6C5-F94D-B36B-20D94C36594B}" dt="2021-03-15T18:24:36.744" v="13" actId="404"/>
          <ac:spMkLst>
            <pc:docMk/>
            <pc:sldMk cId="2120406402" sldId="297"/>
            <ac:spMk id="22" creationId="{435430CA-249E-A94C-9E9B-8EC34E9D063B}"/>
          </ac:spMkLst>
        </pc:spChg>
        <pc:spChg chg="add mod">
          <ac:chgData name="Nane Kratzke" userId="971be13ff4ee5ef6" providerId="LiveId" clId="{B26ADDCD-D6C5-F94D-B36B-20D94C36594B}" dt="2021-03-15T18:24:42.034" v="14" actId="404"/>
          <ac:spMkLst>
            <pc:docMk/>
            <pc:sldMk cId="2120406402" sldId="297"/>
            <ac:spMk id="23" creationId="{1CD7DB56-480D-054D-93B5-B75DFC428688}"/>
          </ac:spMkLst>
        </pc:spChg>
        <pc:spChg chg="add mod">
          <ac:chgData name="Nane Kratzke" userId="971be13ff4ee5ef6" providerId="LiveId" clId="{B26ADDCD-D6C5-F94D-B36B-20D94C36594B}" dt="2021-03-15T18:23:34.409" v="2"/>
          <ac:spMkLst>
            <pc:docMk/>
            <pc:sldMk cId="2120406402" sldId="297"/>
            <ac:spMk id="24" creationId="{1001CEE1-E4D8-9B4D-8089-E996B2249411}"/>
          </ac:spMkLst>
        </pc:spChg>
      </pc:sldChg>
      <pc:sldChg chg="modSp">
        <pc:chgData name="Nane Kratzke" userId="971be13ff4ee5ef6" providerId="LiveId" clId="{B26ADDCD-D6C5-F94D-B36B-20D94C36594B}" dt="2021-03-16T07:29:45.166" v="230" actId="5736"/>
        <pc:sldMkLst>
          <pc:docMk/>
          <pc:sldMk cId="1294144060" sldId="334"/>
        </pc:sldMkLst>
        <pc:graphicFrameChg chg="mod">
          <ac:chgData name="Nane Kratzke" userId="971be13ff4ee5ef6" providerId="LiveId" clId="{B26ADDCD-D6C5-F94D-B36B-20D94C36594B}" dt="2021-03-16T07:29:45.166" v="230" actId="5736"/>
          <ac:graphicFrameMkLst>
            <pc:docMk/>
            <pc:sldMk cId="1294144060" sldId="334"/>
            <ac:graphicFrameMk id="8" creationId="{7CDAFEAC-28E8-914B-B806-9761C5B93FEA}"/>
          </ac:graphicFrameMkLst>
        </pc:graphicFrameChg>
      </pc:sldChg>
      <pc:sldChg chg="modSp">
        <pc:chgData name="Nane Kratzke" userId="971be13ff4ee5ef6" providerId="LiveId" clId="{B26ADDCD-D6C5-F94D-B36B-20D94C36594B}" dt="2021-03-15T18:22:58.522" v="0"/>
        <pc:sldMkLst>
          <pc:docMk/>
          <pc:sldMk cId="2190178934" sldId="405"/>
        </pc:sldMkLst>
        <pc:spChg chg="mod">
          <ac:chgData name="Nane Kratzke" userId="971be13ff4ee5ef6" providerId="LiveId" clId="{B26ADDCD-D6C5-F94D-B36B-20D94C36594B}" dt="2021-03-15T18:22:58.522" v="0"/>
          <ac:spMkLst>
            <pc:docMk/>
            <pc:sldMk cId="2190178934" sldId="405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082AF342-C729-234D-BEA0-315A3D48AD0D}"/>
    <pc:docChg chg="addSld delSld modSld">
      <pc:chgData name="Nane Kratzke" userId="971be13ff4ee5ef6" providerId="LiveId" clId="{082AF342-C729-234D-BEA0-315A3D48AD0D}" dt="2023-12-11T08:47:46.548" v="4" actId="20577"/>
      <pc:docMkLst>
        <pc:docMk/>
      </pc:docMkLst>
      <pc:sldChg chg="add del">
        <pc:chgData name="Nane Kratzke" userId="971be13ff4ee5ef6" providerId="LiveId" clId="{082AF342-C729-234D-BEA0-315A3D48AD0D}" dt="2023-12-11T08:47:37.516" v="2" actId="2696"/>
        <pc:sldMkLst>
          <pc:docMk/>
          <pc:sldMk cId="2142144293" sldId="416"/>
        </pc:sldMkLst>
      </pc:sldChg>
      <pc:sldChg chg="del">
        <pc:chgData name="Nane Kratzke" userId="971be13ff4ee5ef6" providerId="LiveId" clId="{082AF342-C729-234D-BEA0-315A3D48AD0D}" dt="2023-12-11T08:47:37.638" v="3" actId="2696"/>
        <pc:sldMkLst>
          <pc:docMk/>
          <pc:sldMk cId="459371672" sldId="693"/>
        </pc:sldMkLst>
      </pc:sldChg>
      <pc:sldChg chg="add">
        <pc:chgData name="Nane Kratzke" userId="971be13ff4ee5ef6" providerId="LiveId" clId="{082AF342-C729-234D-BEA0-315A3D48AD0D}" dt="2023-12-11T08:47:34.445" v="1"/>
        <pc:sldMkLst>
          <pc:docMk/>
          <pc:sldMk cId="1904601342" sldId="703"/>
        </pc:sldMkLst>
      </pc:sldChg>
      <pc:sldChg chg="modSp add mod">
        <pc:chgData name="Nane Kratzke" userId="971be13ff4ee5ef6" providerId="LiveId" clId="{082AF342-C729-234D-BEA0-315A3D48AD0D}" dt="2023-12-11T08:47:46.548" v="4" actId="20577"/>
        <pc:sldMkLst>
          <pc:docMk/>
          <pc:sldMk cId="3047594082" sldId="724"/>
        </pc:sldMkLst>
        <pc:spChg chg="mod">
          <ac:chgData name="Nane Kratzke" userId="971be13ff4ee5ef6" providerId="LiveId" clId="{082AF342-C729-234D-BEA0-315A3D48AD0D}" dt="2023-12-11T08:47:46.548" v="4" actId="20577"/>
          <ac:spMkLst>
            <pc:docMk/>
            <pc:sldMk cId="3047594082" sldId="724"/>
            <ac:spMk id="4" creationId="{0C458DD0-8EF5-3AA1-E0BF-0C542462EA08}"/>
          </ac:spMkLst>
        </pc:spChg>
      </pc:sldChg>
    </pc:docChg>
  </pc:docChgLst>
  <pc:docChgLst>
    <pc:chgData name="Nane Kratzke" userId="971be13ff4ee5ef6" providerId="LiveId" clId="{E6E2CD71-EBDA-2740-8287-1D48D75DCEAC}"/>
    <pc:docChg chg="modSld">
      <pc:chgData name="Nane Kratzke" userId="971be13ff4ee5ef6" providerId="LiveId" clId="{E6E2CD71-EBDA-2740-8287-1D48D75DCEAC}" dt="2022-12-01T06:44:35.132" v="39" actId="1076"/>
      <pc:docMkLst>
        <pc:docMk/>
      </pc:docMkLst>
      <pc:sldChg chg="addSp delSp modSp mod">
        <pc:chgData name="Nane Kratzke" userId="971be13ff4ee5ef6" providerId="LiveId" clId="{E6E2CD71-EBDA-2740-8287-1D48D75DCEAC}" dt="2022-12-01T06:44:35.132" v="39" actId="1076"/>
        <pc:sldMkLst>
          <pc:docMk/>
          <pc:sldMk cId="2190178934" sldId="405"/>
        </pc:sldMkLst>
        <pc:spChg chg="mod">
          <ac:chgData name="Nane Kratzke" userId="971be13ff4ee5ef6" providerId="LiveId" clId="{E6E2CD71-EBDA-2740-8287-1D48D75DCEAC}" dt="2022-12-01T06:40:37.956" v="21" actId="14100"/>
          <ac:spMkLst>
            <pc:docMk/>
            <pc:sldMk cId="2190178934" sldId="405"/>
            <ac:spMk id="2" creationId="{4A0205DE-083B-2543-A49A-E6E6552164F2}"/>
          </ac:spMkLst>
        </pc:spChg>
        <pc:picChg chg="add del mod">
          <ac:chgData name="Nane Kratzke" userId="971be13ff4ee5ef6" providerId="LiveId" clId="{E6E2CD71-EBDA-2740-8287-1D48D75DCEAC}" dt="2022-12-01T06:41:51.780" v="23" actId="478"/>
          <ac:picMkLst>
            <pc:docMk/>
            <pc:sldMk cId="2190178934" sldId="405"/>
            <ac:picMk id="1026" creationId="{17818658-0A74-9AB2-568C-25B69FD9A5B8}"/>
          </ac:picMkLst>
        </pc:picChg>
        <pc:picChg chg="add del mod">
          <ac:chgData name="Nane Kratzke" userId="971be13ff4ee5ef6" providerId="LiveId" clId="{E6E2CD71-EBDA-2740-8287-1D48D75DCEAC}" dt="2022-12-01T06:44:14.229" v="34" actId="478"/>
          <ac:picMkLst>
            <pc:docMk/>
            <pc:sldMk cId="2190178934" sldId="405"/>
            <ac:picMk id="1028" creationId="{313DE651-330E-A62F-F6BC-C1A23722AFF2}"/>
          </ac:picMkLst>
        </pc:picChg>
        <pc:picChg chg="add mod">
          <ac:chgData name="Nane Kratzke" userId="971be13ff4ee5ef6" providerId="LiveId" clId="{E6E2CD71-EBDA-2740-8287-1D48D75DCEAC}" dt="2022-12-01T06:44:35.132" v="39" actId="1076"/>
          <ac:picMkLst>
            <pc:docMk/>
            <pc:sldMk cId="2190178934" sldId="405"/>
            <ac:picMk id="1030" creationId="{9BEC48CA-782B-9AAB-3E48-4D151DEDD5C3}"/>
          </ac:picMkLst>
        </pc:picChg>
      </pc:sldChg>
    </pc:docChg>
  </pc:docChgLst>
  <pc:docChgLst>
    <pc:chgData name="Nane Kratzke" userId="971be13ff4ee5ef6" providerId="LiveId" clId="{D4092D49-8368-8649-9638-D4CB01E2D6C2}"/>
    <pc:docChg chg="undo custSel mod addSld modSld">
      <pc:chgData name="Nane Kratzke" userId="971be13ff4ee5ef6" providerId="LiveId" clId="{D4092D49-8368-8649-9638-D4CB01E2D6C2}" dt="2020-04-21T17:39:37.612" v="154"/>
      <pc:docMkLst>
        <pc:docMk/>
      </pc:docMkLst>
      <pc:sldChg chg="modSp">
        <pc:chgData name="Nane Kratzke" userId="971be13ff4ee5ef6" providerId="LiveId" clId="{D4092D49-8368-8649-9638-D4CB01E2D6C2}" dt="2020-04-21T12:35:38.164" v="56" actId="1076"/>
        <pc:sldMkLst>
          <pc:docMk/>
          <pc:sldMk cId="3160114887" sldId="301"/>
        </pc:sldMkLst>
        <pc:spChg chg="mod">
          <ac:chgData name="Nane Kratzke" userId="971be13ff4ee5ef6" providerId="LiveId" clId="{D4092D49-8368-8649-9638-D4CB01E2D6C2}" dt="2020-04-21T12:35:38.164" v="56" actId="1076"/>
          <ac:spMkLst>
            <pc:docMk/>
            <pc:sldMk cId="3160114887" sldId="301"/>
            <ac:spMk id="6" creationId="{63554B9D-17DA-564C-9C40-E4F0068405B5}"/>
          </ac:spMkLst>
        </pc:spChg>
      </pc:sldChg>
      <pc:sldChg chg="modSp">
        <pc:chgData name="Nane Kratzke" userId="971be13ff4ee5ef6" providerId="LiveId" clId="{D4092D49-8368-8649-9638-D4CB01E2D6C2}" dt="2020-04-21T12:38:32.924" v="59" actId="20577"/>
        <pc:sldMkLst>
          <pc:docMk/>
          <pc:sldMk cId="1375900042" sldId="305"/>
        </pc:sldMkLst>
        <pc:spChg chg="mod">
          <ac:chgData name="Nane Kratzke" userId="971be13ff4ee5ef6" providerId="LiveId" clId="{D4092D49-8368-8649-9638-D4CB01E2D6C2}" dt="2020-04-21T12:38:32.924" v="59" actId="20577"/>
          <ac:spMkLst>
            <pc:docMk/>
            <pc:sldMk cId="1375900042" sldId="305"/>
            <ac:spMk id="8" creationId="{418D0296-98A9-DD40-A58F-2DF9A74E5075}"/>
          </ac:spMkLst>
        </pc:spChg>
      </pc:sldChg>
      <pc:sldChg chg="modSp">
        <pc:chgData name="Nane Kratzke" userId="971be13ff4ee5ef6" providerId="LiveId" clId="{D4092D49-8368-8649-9638-D4CB01E2D6C2}" dt="2020-04-21T12:39:42.084" v="63" actId="20577"/>
        <pc:sldMkLst>
          <pc:docMk/>
          <pc:sldMk cId="2872093213" sldId="306"/>
        </pc:sldMkLst>
        <pc:spChg chg="mod">
          <ac:chgData name="Nane Kratzke" userId="971be13ff4ee5ef6" providerId="LiveId" clId="{D4092D49-8368-8649-9638-D4CB01E2D6C2}" dt="2020-04-21T12:39:42.084" v="63" actId="20577"/>
          <ac:spMkLst>
            <pc:docMk/>
            <pc:sldMk cId="2872093213" sldId="306"/>
            <ac:spMk id="6" creationId="{DE40C308-E011-0545-9C0E-9B5FAFC66BAC}"/>
          </ac:spMkLst>
        </pc:spChg>
      </pc:sldChg>
      <pc:sldChg chg="modSp">
        <pc:chgData name="Nane Kratzke" userId="971be13ff4ee5ef6" providerId="LiveId" clId="{D4092D49-8368-8649-9638-D4CB01E2D6C2}" dt="2020-04-21T12:42:55.570" v="76" actId="1076"/>
        <pc:sldMkLst>
          <pc:docMk/>
          <pc:sldMk cId="1497391434" sldId="308"/>
        </pc:sldMkLst>
        <pc:spChg chg="mod">
          <ac:chgData name="Nane Kratzke" userId="971be13ff4ee5ef6" providerId="LiveId" clId="{D4092D49-8368-8649-9638-D4CB01E2D6C2}" dt="2020-04-21T12:42:51.272" v="75" actId="20577"/>
          <ac:spMkLst>
            <pc:docMk/>
            <pc:sldMk cId="1497391434" sldId="308"/>
            <ac:spMk id="2" creationId="{CC0EE52A-AE99-8C4B-8CC8-96D6CBFCA677}"/>
          </ac:spMkLst>
        </pc:spChg>
        <pc:spChg chg="mod">
          <ac:chgData name="Nane Kratzke" userId="971be13ff4ee5ef6" providerId="LiveId" clId="{D4092D49-8368-8649-9638-D4CB01E2D6C2}" dt="2020-04-21T12:42:55.570" v="76" actId="1076"/>
          <ac:spMkLst>
            <pc:docMk/>
            <pc:sldMk cId="1497391434" sldId="308"/>
            <ac:spMk id="11" creationId="{756C4421-6CA6-E244-B327-FD2366CAF693}"/>
          </ac:spMkLst>
        </pc:spChg>
      </pc:sldChg>
      <pc:sldChg chg="modSp">
        <pc:chgData name="Nane Kratzke" userId="971be13ff4ee5ef6" providerId="LiveId" clId="{D4092D49-8368-8649-9638-D4CB01E2D6C2}" dt="2020-04-21T12:46:06.854" v="78" actId="1076"/>
        <pc:sldMkLst>
          <pc:docMk/>
          <pc:sldMk cId="2087864261" sldId="309"/>
        </pc:sldMkLst>
        <pc:spChg chg="mod">
          <ac:chgData name="Nane Kratzke" userId="971be13ff4ee5ef6" providerId="LiveId" clId="{D4092D49-8368-8649-9638-D4CB01E2D6C2}" dt="2020-04-21T12:45:57.256" v="77" actId="1076"/>
          <ac:spMkLst>
            <pc:docMk/>
            <pc:sldMk cId="2087864261" sldId="309"/>
            <ac:spMk id="9" creationId="{F74A5389-6A58-9C41-82A6-22C5F1E5A018}"/>
          </ac:spMkLst>
        </pc:spChg>
        <pc:spChg chg="mod">
          <ac:chgData name="Nane Kratzke" userId="971be13ff4ee5ef6" providerId="LiveId" clId="{D4092D49-8368-8649-9638-D4CB01E2D6C2}" dt="2020-04-21T12:46:06.854" v="78" actId="1076"/>
          <ac:spMkLst>
            <pc:docMk/>
            <pc:sldMk cId="2087864261" sldId="309"/>
            <ac:spMk id="10" creationId="{C5A839D0-8F59-724D-B870-983A58BDD5B9}"/>
          </ac:spMkLst>
        </pc:spChg>
        <pc:cxnChg chg="mod">
          <ac:chgData name="Nane Kratzke" userId="971be13ff4ee5ef6" providerId="LiveId" clId="{D4092D49-8368-8649-9638-D4CB01E2D6C2}" dt="2020-04-21T12:46:06.854" v="78" actId="1076"/>
          <ac:cxnSpMkLst>
            <pc:docMk/>
            <pc:sldMk cId="2087864261" sldId="309"/>
            <ac:cxnSpMk id="8" creationId="{5FFE89FD-B5BF-3F47-A0FB-C9E4D005658A}"/>
          </ac:cxnSpMkLst>
        </pc:cxnChg>
      </pc:sldChg>
      <pc:sldChg chg="modSp">
        <pc:chgData name="Nane Kratzke" userId="971be13ff4ee5ef6" providerId="LiveId" clId="{D4092D49-8368-8649-9638-D4CB01E2D6C2}" dt="2020-04-21T12:46:55.375" v="80" actId="1076"/>
        <pc:sldMkLst>
          <pc:docMk/>
          <pc:sldMk cId="659030529" sldId="310"/>
        </pc:sldMkLst>
        <pc:spChg chg="mod">
          <ac:chgData name="Nane Kratzke" userId="971be13ff4ee5ef6" providerId="LiveId" clId="{D4092D49-8368-8649-9638-D4CB01E2D6C2}" dt="2020-04-21T12:46:55.375" v="80" actId="1076"/>
          <ac:spMkLst>
            <pc:docMk/>
            <pc:sldMk cId="659030529" sldId="310"/>
            <ac:spMk id="72" creationId="{A74B3943-9765-864B-ADE2-DEEC94DC5419}"/>
          </ac:spMkLst>
        </pc:spChg>
      </pc:sldChg>
      <pc:sldChg chg="modSp add">
        <pc:chgData name="Nane Kratzke" userId="971be13ff4ee5ef6" providerId="LiveId" clId="{D4092D49-8368-8649-9638-D4CB01E2D6C2}" dt="2020-04-21T12:54:22.855" v="116"/>
        <pc:sldMkLst>
          <pc:docMk/>
          <pc:sldMk cId="4133389408" sldId="312"/>
        </pc:sldMkLst>
        <pc:graphicFrameChg chg="mod">
          <ac:chgData name="Nane Kratzke" userId="971be13ff4ee5ef6" providerId="LiveId" clId="{D4092D49-8368-8649-9638-D4CB01E2D6C2}" dt="2020-04-21T12:54:22.855" v="116"/>
          <ac:graphicFrameMkLst>
            <pc:docMk/>
            <pc:sldMk cId="4133389408" sldId="312"/>
            <ac:graphicFrameMk id="6" creationId="{8D55A318-763F-3C4F-8A0F-70BDC6D3ED7E}"/>
          </ac:graphicFrameMkLst>
        </pc:graphicFrameChg>
      </pc:sldChg>
      <pc:sldChg chg="addSp delSp modSp add">
        <pc:chgData name="Nane Kratzke" userId="971be13ff4ee5ef6" providerId="LiveId" clId="{D4092D49-8368-8649-9638-D4CB01E2D6C2}" dt="2020-04-21T14:46:46.846" v="152"/>
        <pc:sldMkLst>
          <pc:docMk/>
          <pc:sldMk cId="622479483" sldId="313"/>
        </pc:sldMkLst>
        <pc:spChg chg="del">
          <ac:chgData name="Nane Kratzke" userId="971be13ff4ee5ef6" providerId="LiveId" clId="{D4092D49-8368-8649-9638-D4CB01E2D6C2}" dt="2020-04-21T13:35:12.983" v="118"/>
          <ac:spMkLst>
            <pc:docMk/>
            <pc:sldMk cId="622479483" sldId="313"/>
            <ac:spMk id="4" creationId="{553035DB-5B55-E24C-88A6-EC057790CA8A}"/>
          </ac:spMkLst>
        </pc:spChg>
        <pc:spChg chg="add mod">
          <ac:chgData name="Nane Kratzke" userId="971be13ff4ee5ef6" providerId="LiveId" clId="{D4092D49-8368-8649-9638-D4CB01E2D6C2}" dt="2020-04-21T14:46:46.846" v="152"/>
          <ac:spMkLst>
            <pc:docMk/>
            <pc:sldMk cId="622479483" sldId="313"/>
            <ac:spMk id="7" creationId="{06B55656-602E-4C46-A301-E7DBD0E7B02A}"/>
          </ac:spMkLst>
        </pc:spChg>
        <pc:picChg chg="add mod">
          <ac:chgData name="Nane Kratzke" userId="971be13ff4ee5ef6" providerId="LiveId" clId="{D4092D49-8368-8649-9638-D4CB01E2D6C2}" dt="2020-04-21T13:50:36.228" v="131" actId="1076"/>
          <ac:picMkLst>
            <pc:docMk/>
            <pc:sldMk cId="622479483" sldId="313"/>
            <ac:picMk id="6" creationId="{A2100B63-73FB-074C-A707-73A8A48BE81C}"/>
          </ac:picMkLst>
        </pc:picChg>
      </pc:sldChg>
      <pc:sldChg chg="addSp delSp modSp add">
        <pc:chgData name="Nane Kratzke" userId="971be13ff4ee5ef6" providerId="LiveId" clId="{D4092D49-8368-8649-9638-D4CB01E2D6C2}" dt="2020-04-21T14:46:29.989" v="150" actId="1076"/>
        <pc:sldMkLst>
          <pc:docMk/>
          <pc:sldMk cId="1603787490" sldId="314"/>
        </pc:sldMkLst>
        <pc:spChg chg="del mod">
          <ac:chgData name="Nane Kratzke" userId="971be13ff4ee5ef6" providerId="LiveId" clId="{D4092D49-8368-8649-9638-D4CB01E2D6C2}" dt="2020-04-21T13:38:38.798" v="123"/>
          <ac:spMkLst>
            <pc:docMk/>
            <pc:sldMk cId="1603787490" sldId="314"/>
            <ac:spMk id="4" creationId="{3474E672-29ED-114E-BBD4-396FA3E78B73}"/>
          </ac:spMkLst>
        </pc:spChg>
        <pc:spChg chg="add mod">
          <ac:chgData name="Nane Kratzke" userId="971be13ff4ee5ef6" providerId="LiveId" clId="{D4092D49-8368-8649-9638-D4CB01E2D6C2}" dt="2020-04-21T14:46:29.989" v="150" actId="1076"/>
          <ac:spMkLst>
            <pc:docMk/>
            <pc:sldMk cId="1603787490" sldId="314"/>
            <ac:spMk id="7" creationId="{1C2B195D-6C96-2243-B95B-AE0440CE86F3}"/>
          </ac:spMkLst>
        </pc:spChg>
        <pc:picChg chg="add mod">
          <ac:chgData name="Nane Kratzke" userId="971be13ff4ee5ef6" providerId="LiveId" clId="{D4092D49-8368-8649-9638-D4CB01E2D6C2}" dt="2020-04-21T13:38:38.798" v="123"/>
          <ac:picMkLst>
            <pc:docMk/>
            <pc:sldMk cId="1603787490" sldId="314"/>
            <ac:picMk id="6" creationId="{2A3F069F-9779-774C-B0AC-8B67B294FEBF}"/>
          </ac:picMkLst>
        </pc:picChg>
      </pc:sldChg>
      <pc:sldChg chg="addSp delSp modSp add mod modClrScheme chgLayout">
        <pc:chgData name="Nane Kratzke" userId="971be13ff4ee5ef6" providerId="LiveId" clId="{D4092D49-8368-8649-9638-D4CB01E2D6C2}" dt="2020-04-21T13:42:17.051" v="128" actId="26606"/>
        <pc:sldMkLst>
          <pc:docMk/>
          <pc:sldMk cId="3247140418" sldId="315"/>
        </pc:sldMkLst>
        <pc:spChg chg="add del">
          <ac:chgData name="Nane Kratzke" userId="971be13ff4ee5ef6" providerId="LiveId" clId="{D4092D49-8368-8649-9638-D4CB01E2D6C2}" dt="2020-04-21T13:42:17.051" v="128" actId="26606"/>
          <ac:spMkLst>
            <pc:docMk/>
            <pc:sldMk cId="3247140418" sldId="315"/>
            <ac:spMk id="2" creationId="{19E4CBA7-01B6-C04A-883A-7741949569C8}"/>
          </ac:spMkLst>
        </pc:spChg>
        <pc:spChg chg="add del">
          <ac:chgData name="Nane Kratzke" userId="971be13ff4ee5ef6" providerId="LiveId" clId="{D4092D49-8368-8649-9638-D4CB01E2D6C2}" dt="2020-04-21T13:42:17.051" v="128" actId="26606"/>
          <ac:spMkLst>
            <pc:docMk/>
            <pc:sldMk cId="3247140418" sldId="315"/>
            <ac:spMk id="3" creationId="{D2A3E4B1-BD82-6E4E-BCE2-0329B4479DE1}"/>
          </ac:spMkLst>
        </pc:spChg>
        <pc:spChg chg="del">
          <ac:chgData name="Nane Kratzke" userId="971be13ff4ee5ef6" providerId="LiveId" clId="{D4092D49-8368-8649-9638-D4CB01E2D6C2}" dt="2020-04-21T13:41:49.675" v="125"/>
          <ac:spMkLst>
            <pc:docMk/>
            <pc:sldMk cId="3247140418" sldId="315"/>
            <ac:spMk id="4" creationId="{38E8CFA7-3003-854E-994C-974B02A53349}"/>
          </ac:spMkLst>
        </pc:spChg>
        <pc:spChg chg="mod">
          <ac:chgData name="Nane Kratzke" userId="971be13ff4ee5ef6" providerId="LiveId" clId="{D4092D49-8368-8649-9638-D4CB01E2D6C2}" dt="2020-04-21T13:42:17.051" v="128" actId="26606"/>
          <ac:spMkLst>
            <pc:docMk/>
            <pc:sldMk cId="3247140418" sldId="315"/>
            <ac:spMk id="5" creationId="{2BE8923C-C963-C540-936A-08927BFC63FA}"/>
          </ac:spMkLst>
        </pc:spChg>
        <pc:spChg chg="add del mod">
          <ac:chgData name="Nane Kratzke" userId="971be13ff4ee5ef6" providerId="LiveId" clId="{D4092D49-8368-8649-9638-D4CB01E2D6C2}" dt="2020-04-21T13:42:17.033" v="127" actId="26606"/>
          <ac:spMkLst>
            <pc:docMk/>
            <pc:sldMk cId="3247140418" sldId="315"/>
            <ac:spMk id="11" creationId="{93E3DD4E-B1DB-404D-A550-ECABA44511A9}"/>
          </ac:spMkLst>
        </pc:spChg>
        <pc:spChg chg="add del mod">
          <ac:chgData name="Nane Kratzke" userId="971be13ff4ee5ef6" providerId="LiveId" clId="{D4092D49-8368-8649-9638-D4CB01E2D6C2}" dt="2020-04-21T13:42:17.033" v="127" actId="26606"/>
          <ac:spMkLst>
            <pc:docMk/>
            <pc:sldMk cId="3247140418" sldId="315"/>
            <ac:spMk id="13" creationId="{5FF76C2F-2A10-49A2-A2D2-517C75C06722}"/>
          </ac:spMkLst>
        </pc:spChg>
        <pc:spChg chg="add">
          <ac:chgData name="Nane Kratzke" userId="971be13ff4ee5ef6" providerId="LiveId" clId="{D4092D49-8368-8649-9638-D4CB01E2D6C2}" dt="2020-04-21T13:42:17.051" v="128" actId="26606"/>
          <ac:spMkLst>
            <pc:docMk/>
            <pc:sldMk cId="3247140418" sldId="315"/>
            <ac:spMk id="15" creationId="{54FE1B60-07DD-4E2F-BB26-94B4912B5A23}"/>
          </ac:spMkLst>
        </pc:spChg>
        <pc:spChg chg="add">
          <ac:chgData name="Nane Kratzke" userId="971be13ff4ee5ef6" providerId="LiveId" clId="{D4092D49-8368-8649-9638-D4CB01E2D6C2}" dt="2020-04-21T13:42:17.051" v="128" actId="26606"/>
          <ac:spMkLst>
            <pc:docMk/>
            <pc:sldMk cId="3247140418" sldId="315"/>
            <ac:spMk id="16" creationId="{8842802F-F69E-4A29-B8CD-31BDD756BD6A}"/>
          </ac:spMkLst>
        </pc:spChg>
        <pc:picChg chg="add mod">
          <ac:chgData name="Nane Kratzke" userId="971be13ff4ee5ef6" providerId="LiveId" clId="{D4092D49-8368-8649-9638-D4CB01E2D6C2}" dt="2020-04-21T13:42:17.051" v="128" actId="26606"/>
          <ac:picMkLst>
            <pc:docMk/>
            <pc:sldMk cId="3247140418" sldId="315"/>
            <ac:picMk id="6" creationId="{97A38CEF-4096-A44F-9EA1-62FD70FEDE08}"/>
          </ac:picMkLst>
        </pc:picChg>
      </pc:sldChg>
      <pc:sldChg chg="addSp delSp modSp add">
        <pc:chgData name="Nane Kratzke" userId="971be13ff4ee5ef6" providerId="LiveId" clId="{D4092D49-8368-8649-9638-D4CB01E2D6C2}" dt="2020-04-21T14:46:39.135" v="151"/>
        <pc:sldMkLst>
          <pc:docMk/>
          <pc:sldMk cId="712020066" sldId="316"/>
        </pc:sldMkLst>
        <pc:spChg chg="del mod">
          <ac:chgData name="Nane Kratzke" userId="971be13ff4ee5ef6" providerId="LiveId" clId="{D4092D49-8368-8649-9638-D4CB01E2D6C2}" dt="2020-04-21T13:52:47.096" v="135"/>
          <ac:spMkLst>
            <pc:docMk/>
            <pc:sldMk cId="712020066" sldId="316"/>
            <ac:spMk id="4" creationId="{96BF9189-7649-7B49-8887-2657C74E9DB2}"/>
          </ac:spMkLst>
        </pc:spChg>
        <pc:spChg chg="add mod">
          <ac:chgData name="Nane Kratzke" userId="971be13ff4ee5ef6" providerId="LiveId" clId="{D4092D49-8368-8649-9638-D4CB01E2D6C2}" dt="2020-04-21T14:46:39.135" v="151"/>
          <ac:spMkLst>
            <pc:docMk/>
            <pc:sldMk cId="712020066" sldId="316"/>
            <ac:spMk id="7" creationId="{F909982D-D000-B745-8962-C7CB8E619D83}"/>
          </ac:spMkLst>
        </pc:spChg>
        <pc:picChg chg="add mod">
          <ac:chgData name="Nane Kratzke" userId="971be13ff4ee5ef6" providerId="LiveId" clId="{D4092D49-8368-8649-9638-D4CB01E2D6C2}" dt="2020-04-21T13:52:47.096" v="135"/>
          <ac:picMkLst>
            <pc:docMk/>
            <pc:sldMk cId="712020066" sldId="316"/>
            <ac:picMk id="6" creationId="{AD8902AF-B0D5-4E4F-B984-A033003DC284}"/>
          </ac:picMkLst>
        </pc:picChg>
      </pc:sldChg>
      <pc:sldChg chg="addSp modSp add">
        <pc:chgData name="Nane Kratzke" userId="971be13ff4ee5ef6" providerId="LiveId" clId="{D4092D49-8368-8649-9638-D4CB01E2D6C2}" dt="2020-04-21T17:39:37.612" v="154"/>
        <pc:sldMkLst>
          <pc:docMk/>
          <pc:sldMk cId="1810318989" sldId="317"/>
        </pc:sldMkLst>
        <pc:spChg chg="add mod">
          <ac:chgData name="Nane Kratzke" userId="971be13ff4ee5ef6" providerId="LiveId" clId="{D4092D49-8368-8649-9638-D4CB01E2D6C2}" dt="2020-04-21T17:39:37.612" v="154"/>
          <ac:spMkLst>
            <pc:docMk/>
            <pc:sldMk cId="1810318989" sldId="317"/>
            <ac:spMk id="6" creationId="{F4C650DE-A74D-A145-B9D1-2A88EBA092A3}"/>
          </ac:spMkLst>
        </pc:spChg>
      </pc:sldChg>
    </pc:docChg>
  </pc:docChgLst>
  <pc:docChgLst>
    <pc:chgData name="Nane Kratzke" userId="971be13ff4ee5ef6" providerId="LiveId" clId="{E7AD2AEE-7FFF-1F40-A9ED-3D845B48A794}"/>
    <pc:docChg chg="undo custSel mod addSld delSld modSld sldOrd">
      <pc:chgData name="Nane Kratzke" userId="971be13ff4ee5ef6" providerId="LiveId" clId="{E7AD2AEE-7FFF-1F40-A9ED-3D845B48A794}" dt="2020-04-21T10:16:12.700" v="4831" actId="20577"/>
      <pc:docMkLst>
        <pc:docMk/>
      </pc:docMkLst>
      <pc:sldChg chg="del">
        <pc:chgData name="Nane Kratzke" userId="971be13ff4ee5ef6" providerId="LiveId" clId="{E7AD2AEE-7FFF-1F40-A9ED-3D845B48A794}" dt="2020-04-21T07:12:34.159" v="290" actId="2696"/>
        <pc:sldMkLst>
          <pc:docMk/>
          <pc:sldMk cId="3188837873" sldId="284"/>
        </pc:sldMkLst>
      </pc:sldChg>
      <pc:sldChg chg="addSp delSp modSp">
        <pc:chgData name="Nane Kratzke" userId="971be13ff4ee5ef6" providerId="LiveId" clId="{E7AD2AEE-7FFF-1F40-A9ED-3D845B48A794}" dt="2020-04-21T07:23:25.763" v="541" actId="1076"/>
        <pc:sldMkLst>
          <pc:docMk/>
          <pc:sldMk cId="25800700" sldId="294"/>
        </pc:sldMkLst>
        <pc:spChg chg="mod">
          <ac:chgData name="Nane Kratzke" userId="971be13ff4ee5ef6" providerId="LiveId" clId="{E7AD2AEE-7FFF-1F40-A9ED-3D845B48A794}" dt="2020-04-21T07:20:41.326" v="525" actId="20577"/>
          <ac:spMkLst>
            <pc:docMk/>
            <pc:sldMk cId="25800700" sldId="294"/>
            <ac:spMk id="2" creationId="{623FB4D5-DA14-4F29-9320-2DE0A6B571B9}"/>
          </ac:spMkLst>
        </pc:spChg>
        <pc:spChg chg="mod">
          <ac:chgData name="Nane Kratzke" userId="971be13ff4ee5ef6" providerId="LiveId" clId="{E7AD2AEE-7FFF-1F40-A9ED-3D845B48A794}" dt="2020-04-21T07:20:31.133" v="496" actId="20577"/>
          <ac:spMkLst>
            <pc:docMk/>
            <pc:sldMk cId="25800700" sldId="294"/>
            <ac:spMk id="3" creationId="{DE9D0F75-42B5-4960-8C3A-291285872DAF}"/>
          </ac:spMkLst>
        </pc:spChg>
        <pc:spChg chg="add mod">
          <ac:chgData name="Nane Kratzke" userId="971be13ff4ee5ef6" providerId="LiveId" clId="{E7AD2AEE-7FFF-1F40-A9ED-3D845B48A794}" dt="2020-04-21T07:23:25.763" v="541" actId="1076"/>
          <ac:spMkLst>
            <pc:docMk/>
            <pc:sldMk cId="25800700" sldId="294"/>
            <ac:spMk id="5" creationId="{5DEED371-49A6-E34E-8DA6-191CDF0D224A}"/>
          </ac:spMkLst>
        </pc:spChg>
        <pc:spChg chg="add mod">
          <ac:chgData name="Nane Kratzke" userId="971be13ff4ee5ef6" providerId="LiveId" clId="{E7AD2AEE-7FFF-1F40-A9ED-3D845B48A794}" dt="2020-04-21T07:23:25.763" v="541" actId="1076"/>
          <ac:spMkLst>
            <pc:docMk/>
            <pc:sldMk cId="25800700" sldId="294"/>
            <ac:spMk id="8" creationId="{30EFE4BC-021B-8F46-9F74-F6A032ED26E9}"/>
          </ac:spMkLst>
        </pc:spChg>
        <pc:spChg chg="add mod">
          <ac:chgData name="Nane Kratzke" userId="971be13ff4ee5ef6" providerId="LiveId" clId="{E7AD2AEE-7FFF-1F40-A9ED-3D845B48A794}" dt="2020-04-21T07:23:25.763" v="541" actId="1076"/>
          <ac:spMkLst>
            <pc:docMk/>
            <pc:sldMk cId="25800700" sldId="294"/>
            <ac:spMk id="11" creationId="{A724B648-C57C-8647-BD11-28A829E60B77}"/>
          </ac:spMkLst>
        </pc:spChg>
        <pc:spChg chg="add mod">
          <ac:chgData name="Nane Kratzke" userId="971be13ff4ee5ef6" providerId="LiveId" clId="{E7AD2AEE-7FFF-1F40-A9ED-3D845B48A794}" dt="2020-04-21T07:19:08.488" v="407" actId="1076"/>
          <ac:spMkLst>
            <pc:docMk/>
            <pc:sldMk cId="25800700" sldId="294"/>
            <ac:spMk id="12" creationId="{B856BD76-7C5A-3449-90C0-5984E2FE9F23}"/>
          </ac:spMkLst>
        </pc:spChg>
        <pc:graphicFrameChg chg="del">
          <ac:chgData name="Nane Kratzke" userId="971be13ff4ee5ef6" providerId="LiveId" clId="{E7AD2AEE-7FFF-1F40-A9ED-3D845B48A794}" dt="2020-04-21T07:13:50.875" v="332" actId="478"/>
          <ac:graphicFrameMkLst>
            <pc:docMk/>
            <pc:sldMk cId="25800700" sldId="294"/>
            <ac:graphicFrameMk id="4" creationId="{FFE8AFAB-AE1F-4453-8C1B-70D2EF9B1373}"/>
          </ac:graphicFrameMkLst>
        </pc:graphicFrameChg>
        <pc:graphicFrameChg chg="del">
          <ac:chgData name="Nane Kratzke" userId="971be13ff4ee5ef6" providerId="LiveId" clId="{E7AD2AEE-7FFF-1F40-A9ED-3D845B48A794}" dt="2020-04-21T07:14:36.676" v="338" actId="478"/>
          <ac:graphicFrameMkLst>
            <pc:docMk/>
            <pc:sldMk cId="25800700" sldId="294"/>
            <ac:graphicFrameMk id="7" creationId="{9BEBE5AF-1D10-425C-8F3C-2236E52E6E67}"/>
          </ac:graphicFrameMkLst>
        </pc:graphicFrameChg>
        <pc:picChg chg="add mod">
          <ac:chgData name="Nane Kratzke" userId="971be13ff4ee5ef6" providerId="LiveId" clId="{E7AD2AEE-7FFF-1F40-A9ED-3D845B48A794}" dt="2020-04-21T07:23:25.763" v="541" actId="1076"/>
          <ac:picMkLst>
            <pc:docMk/>
            <pc:sldMk cId="25800700" sldId="294"/>
            <ac:picMk id="10" creationId="{368250D4-257C-034F-8140-71A82627CEEA}"/>
          </ac:picMkLst>
        </pc:picChg>
      </pc:sldChg>
      <pc:sldChg chg="addSp delSp modSp del">
        <pc:chgData name="Nane Kratzke" userId="971be13ff4ee5ef6" providerId="LiveId" clId="{E7AD2AEE-7FFF-1F40-A9ED-3D845B48A794}" dt="2020-04-21T07:03:32.702" v="248" actId="2696"/>
        <pc:sldMkLst>
          <pc:docMk/>
          <pc:sldMk cId="4153678306" sldId="296"/>
        </pc:sldMkLst>
        <pc:spChg chg="mod">
          <ac:chgData name="Nane Kratzke" userId="971be13ff4ee5ef6" providerId="LiveId" clId="{E7AD2AEE-7FFF-1F40-A9ED-3D845B48A794}" dt="2020-04-21T06:59:18.050" v="196" actId="1076"/>
          <ac:spMkLst>
            <pc:docMk/>
            <pc:sldMk cId="4153678306" sldId="296"/>
            <ac:spMk id="4" creationId="{60828E04-9C2A-4859-8050-C2DF67A249CB}"/>
          </ac:spMkLst>
        </pc:spChg>
        <pc:spChg chg="mod">
          <ac:chgData name="Nane Kratzke" userId="971be13ff4ee5ef6" providerId="LiveId" clId="{E7AD2AEE-7FFF-1F40-A9ED-3D845B48A794}" dt="2020-04-21T06:59:18.050" v="196" actId="1076"/>
          <ac:spMkLst>
            <pc:docMk/>
            <pc:sldMk cId="4153678306" sldId="296"/>
            <ac:spMk id="5" creationId="{11265965-2271-4C1C-BD0A-6F85F80FF9A6}"/>
          </ac:spMkLst>
        </pc:spChg>
        <pc:spChg chg="mod">
          <ac:chgData name="Nane Kratzke" userId="971be13ff4ee5ef6" providerId="LiveId" clId="{E7AD2AEE-7FFF-1F40-A9ED-3D845B48A794}" dt="2020-04-21T06:59:18.050" v="196" actId="1076"/>
          <ac:spMkLst>
            <pc:docMk/>
            <pc:sldMk cId="4153678306" sldId="296"/>
            <ac:spMk id="6" creationId="{50A3BCC3-A277-4C0B-9EBA-EB53990D8EBD}"/>
          </ac:spMkLst>
        </pc:spChg>
        <pc:spChg chg="mod">
          <ac:chgData name="Nane Kratzke" userId="971be13ff4ee5ef6" providerId="LiveId" clId="{E7AD2AEE-7FFF-1F40-A9ED-3D845B48A794}" dt="2020-04-21T06:59:18.050" v="196" actId="1076"/>
          <ac:spMkLst>
            <pc:docMk/>
            <pc:sldMk cId="4153678306" sldId="296"/>
            <ac:spMk id="20" creationId="{F11A6B65-5A20-4F4D-ACBB-ED50132D4571}"/>
          </ac:spMkLst>
        </pc:spChg>
        <pc:spChg chg="mod">
          <ac:chgData name="Nane Kratzke" userId="971be13ff4ee5ef6" providerId="LiveId" clId="{E7AD2AEE-7FFF-1F40-A9ED-3D845B48A794}" dt="2020-04-21T06:59:18.050" v="196" actId="1076"/>
          <ac:spMkLst>
            <pc:docMk/>
            <pc:sldMk cId="4153678306" sldId="296"/>
            <ac:spMk id="21" creationId="{E382DE25-E72C-473B-AB0F-13DF377E6A8F}"/>
          </ac:spMkLst>
        </pc:spChg>
        <pc:spChg chg="del mod">
          <ac:chgData name="Nane Kratzke" userId="971be13ff4ee5ef6" providerId="LiveId" clId="{E7AD2AEE-7FFF-1F40-A9ED-3D845B48A794}" dt="2020-04-21T06:59:36.590" v="197" actId="478"/>
          <ac:spMkLst>
            <pc:docMk/>
            <pc:sldMk cId="4153678306" sldId="296"/>
            <ac:spMk id="22" creationId="{19352CF6-0F22-45A8-B28B-37FAFCE5C5D6}"/>
          </ac:spMkLst>
        </pc:spChg>
        <pc:picChg chg="add del mod">
          <ac:chgData name="Nane Kratzke" userId="971be13ff4ee5ef6" providerId="LiveId" clId="{E7AD2AEE-7FFF-1F40-A9ED-3D845B48A794}" dt="2020-04-21T07:01:01.397" v="208" actId="478"/>
          <ac:picMkLst>
            <pc:docMk/>
            <pc:sldMk cId="4153678306" sldId="296"/>
            <ac:picMk id="3" creationId="{D6363655-EFFD-3244-A838-7C3BE8A7C663}"/>
          </ac:picMkLst>
        </pc:picChg>
        <pc:picChg chg="mod">
          <ac:chgData name="Nane Kratzke" userId="971be13ff4ee5ef6" providerId="LiveId" clId="{E7AD2AEE-7FFF-1F40-A9ED-3D845B48A794}" dt="2020-04-21T06:59:18.050" v="196" actId="1076"/>
          <ac:picMkLst>
            <pc:docMk/>
            <pc:sldMk cId="4153678306" sldId="296"/>
            <ac:picMk id="9" creationId="{773C1382-ACE1-460F-A1B6-AB761A7D2E6B}"/>
          </ac:picMkLst>
        </pc:picChg>
        <pc:picChg chg="mod">
          <ac:chgData name="Nane Kratzke" userId="971be13ff4ee5ef6" providerId="LiveId" clId="{E7AD2AEE-7FFF-1F40-A9ED-3D845B48A794}" dt="2020-04-21T06:59:18.050" v="196" actId="1076"/>
          <ac:picMkLst>
            <pc:docMk/>
            <pc:sldMk cId="4153678306" sldId="296"/>
            <ac:picMk id="10" creationId="{A29DE31C-E099-4579-BB03-675E0A40C5F2}"/>
          </ac:picMkLst>
        </pc:picChg>
        <pc:picChg chg="mod">
          <ac:chgData name="Nane Kratzke" userId="971be13ff4ee5ef6" providerId="LiveId" clId="{E7AD2AEE-7FFF-1F40-A9ED-3D845B48A794}" dt="2020-04-21T06:59:18.050" v="196" actId="1076"/>
          <ac:picMkLst>
            <pc:docMk/>
            <pc:sldMk cId="4153678306" sldId="296"/>
            <ac:picMk id="11" creationId="{0718E6E0-05A2-479C-AEA8-1A385EB73474}"/>
          </ac:picMkLst>
        </pc:picChg>
      </pc:sldChg>
      <pc:sldChg chg="modSp">
        <pc:chgData name="Nane Kratzke" userId="971be13ff4ee5ef6" providerId="LiveId" clId="{E7AD2AEE-7FFF-1F40-A9ED-3D845B48A794}" dt="2020-04-21T07:12:12.569" v="289" actId="404"/>
        <pc:sldMkLst>
          <pc:docMk/>
          <pc:sldMk cId="2120406402" sldId="297"/>
        </pc:sldMkLst>
        <pc:spChg chg="mod">
          <ac:chgData name="Nane Kratzke" userId="971be13ff4ee5ef6" providerId="LiveId" clId="{E7AD2AEE-7FFF-1F40-A9ED-3D845B48A794}" dt="2020-04-21T07:11:44.567" v="281" actId="404"/>
          <ac:spMkLst>
            <pc:docMk/>
            <pc:sldMk cId="2120406402" sldId="297"/>
            <ac:spMk id="7" creationId="{E1C3C3FD-6144-BD40-835F-C1C0B2679577}"/>
          </ac:spMkLst>
        </pc:spChg>
        <pc:spChg chg="mod">
          <ac:chgData name="Nane Kratzke" userId="971be13ff4ee5ef6" providerId="LiveId" clId="{E7AD2AEE-7FFF-1F40-A9ED-3D845B48A794}" dt="2020-04-21T07:11:47.897" v="282" actId="404"/>
          <ac:spMkLst>
            <pc:docMk/>
            <pc:sldMk cId="2120406402" sldId="297"/>
            <ac:spMk id="8" creationId="{EA9BA2B8-2AB3-D44F-A1D1-1A908056FACE}"/>
          </ac:spMkLst>
        </pc:spChg>
        <pc:spChg chg="mod">
          <ac:chgData name="Nane Kratzke" userId="971be13ff4ee5ef6" providerId="LiveId" clId="{E7AD2AEE-7FFF-1F40-A9ED-3D845B48A794}" dt="2020-04-21T07:11:51.621" v="283" actId="404"/>
          <ac:spMkLst>
            <pc:docMk/>
            <pc:sldMk cId="2120406402" sldId="297"/>
            <ac:spMk id="9" creationId="{954EDDC7-1985-8247-AB89-2ADFBB03B4F4}"/>
          </ac:spMkLst>
        </pc:spChg>
        <pc:spChg chg="mod">
          <ac:chgData name="Nane Kratzke" userId="971be13ff4ee5ef6" providerId="LiveId" clId="{E7AD2AEE-7FFF-1F40-A9ED-3D845B48A794}" dt="2020-04-21T07:12:00.363" v="285" actId="404"/>
          <ac:spMkLst>
            <pc:docMk/>
            <pc:sldMk cId="2120406402" sldId="297"/>
            <ac:spMk id="10" creationId="{7709CCC9-400E-274B-A69A-1955CB1187BB}"/>
          </ac:spMkLst>
        </pc:spChg>
        <pc:spChg chg="mod">
          <ac:chgData name="Nane Kratzke" userId="971be13ff4ee5ef6" providerId="LiveId" clId="{E7AD2AEE-7FFF-1F40-A9ED-3D845B48A794}" dt="2020-04-21T07:12:03.591" v="286" actId="404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E7AD2AEE-7FFF-1F40-A9ED-3D845B48A794}" dt="2020-04-21T07:12:06.651" v="287" actId="404"/>
          <ac:spMkLst>
            <pc:docMk/>
            <pc:sldMk cId="2120406402" sldId="297"/>
            <ac:spMk id="12" creationId="{B9546903-3A89-044B-AA0C-9D307E1E01A8}"/>
          </ac:spMkLst>
        </pc:spChg>
        <pc:spChg chg="mod">
          <ac:chgData name="Nane Kratzke" userId="971be13ff4ee5ef6" providerId="LiveId" clId="{E7AD2AEE-7FFF-1F40-A9ED-3D845B48A794}" dt="2020-04-21T07:12:09.519" v="288" actId="404"/>
          <ac:spMkLst>
            <pc:docMk/>
            <pc:sldMk cId="2120406402" sldId="297"/>
            <ac:spMk id="13" creationId="{B6EBC469-F8AD-9842-AC55-D4C8BBA4305F}"/>
          </ac:spMkLst>
        </pc:spChg>
        <pc:spChg chg="mod">
          <ac:chgData name="Nane Kratzke" userId="971be13ff4ee5ef6" providerId="LiveId" clId="{E7AD2AEE-7FFF-1F40-A9ED-3D845B48A794}" dt="2020-04-21T07:12:12.569" v="289" actId="404"/>
          <ac:spMkLst>
            <pc:docMk/>
            <pc:sldMk cId="2120406402" sldId="297"/>
            <ac:spMk id="14" creationId="{7B6DCA44-0B0D-F946-AD36-C1B2685178C3}"/>
          </ac:spMkLst>
        </pc:spChg>
        <pc:spChg chg="mod">
          <ac:chgData name="Nane Kratzke" userId="971be13ff4ee5ef6" providerId="LiveId" clId="{E7AD2AEE-7FFF-1F40-A9ED-3D845B48A794}" dt="2020-04-21T07:11:56.796" v="284" actId="404"/>
          <ac:spMkLst>
            <pc:docMk/>
            <pc:sldMk cId="2120406402" sldId="297"/>
            <ac:spMk id="19" creationId="{940ADAA2-F88E-0740-9D2F-8D92991E8127}"/>
          </ac:spMkLst>
        </pc:spChg>
      </pc:sldChg>
      <pc:sldChg chg="add del">
        <pc:chgData name="Nane Kratzke" userId="971be13ff4ee5ef6" providerId="LiveId" clId="{E7AD2AEE-7FFF-1F40-A9ED-3D845B48A794}" dt="2020-04-21T08:19:45.460" v="1618"/>
        <pc:sldMkLst>
          <pc:docMk/>
          <pc:sldMk cId="3702232592" sldId="298"/>
        </pc:sldMkLst>
      </pc:sldChg>
      <pc:sldChg chg="modSp">
        <pc:chgData name="Nane Kratzke" userId="971be13ff4ee5ef6" providerId="LiveId" clId="{E7AD2AEE-7FFF-1F40-A9ED-3D845B48A794}" dt="2020-04-21T06:53:32.832" v="7" actId="207"/>
        <pc:sldMkLst>
          <pc:docMk/>
          <pc:sldMk cId="3783101687" sldId="299"/>
        </pc:sldMkLst>
        <pc:spChg chg="mod">
          <ac:chgData name="Nane Kratzke" userId="971be13ff4ee5ef6" providerId="LiveId" clId="{E7AD2AEE-7FFF-1F40-A9ED-3D845B48A794}" dt="2020-04-21T06:53:32.832" v="7" actId="207"/>
          <ac:spMkLst>
            <pc:docMk/>
            <pc:sldMk cId="3783101687" sldId="299"/>
            <ac:spMk id="4" creationId="{D20FAF90-292B-2F42-8579-A0927DF226B2}"/>
          </ac:spMkLst>
        </pc:spChg>
      </pc:sldChg>
      <pc:sldChg chg="addSp delSp modSp add mod modClrScheme chgLayout">
        <pc:chgData name="Nane Kratzke" userId="971be13ff4ee5ef6" providerId="LiveId" clId="{E7AD2AEE-7FFF-1F40-A9ED-3D845B48A794}" dt="2020-04-21T07:09:04.629" v="280" actId="1076"/>
        <pc:sldMkLst>
          <pc:docMk/>
          <pc:sldMk cId="2636945566" sldId="300"/>
        </pc:sldMkLst>
        <pc:spChg chg="del">
          <ac:chgData name="Nane Kratzke" userId="971be13ff4ee5ef6" providerId="LiveId" clId="{E7AD2AEE-7FFF-1F40-A9ED-3D845B48A794}" dt="2020-04-21T06:59:51.471" v="198"/>
          <ac:spMkLst>
            <pc:docMk/>
            <pc:sldMk cId="2636945566" sldId="300"/>
            <ac:spMk id="2" creationId="{BE299C05-5CEB-6D44-9CB1-6642EF5A049D}"/>
          </ac:spMkLst>
        </pc:spChg>
        <pc:spChg chg="add del">
          <ac:chgData name="Nane Kratzke" userId="971be13ff4ee5ef6" providerId="LiveId" clId="{E7AD2AEE-7FFF-1F40-A9ED-3D845B48A794}" dt="2020-04-21T07:00:41.554" v="206" actId="26606"/>
          <ac:spMkLst>
            <pc:docMk/>
            <pc:sldMk cId="2636945566" sldId="300"/>
            <ac:spMk id="3" creationId="{5DB7A6FB-CE75-F44A-9C32-C6EDAE76413D}"/>
          </ac:spMkLst>
        </pc:spChg>
        <pc:spChg chg="mod ord">
          <ac:chgData name="Nane Kratzke" userId="971be13ff4ee5ef6" providerId="LiveId" clId="{E7AD2AEE-7FFF-1F40-A9ED-3D845B48A794}" dt="2020-04-21T07:00:41.554" v="206" actId="26606"/>
          <ac:spMkLst>
            <pc:docMk/>
            <pc:sldMk cId="2636945566" sldId="300"/>
            <ac:spMk id="4" creationId="{E6376621-E45D-C446-9F2F-DB8FE5CE8921}"/>
          </ac:spMkLst>
        </pc:spChg>
        <pc:spChg chg="add del">
          <ac:chgData name="Nane Kratzke" userId="971be13ff4ee5ef6" providerId="LiveId" clId="{E7AD2AEE-7FFF-1F40-A9ED-3D845B48A794}" dt="2020-04-21T07:00:41.554" v="206" actId="26606"/>
          <ac:spMkLst>
            <pc:docMk/>
            <pc:sldMk cId="2636945566" sldId="300"/>
            <ac:spMk id="5" creationId="{92C03497-CB01-D645-BB0C-36F00C8D10ED}"/>
          </ac:spMkLst>
        </pc:spChg>
        <pc:spChg chg="add mod">
          <ac:chgData name="Nane Kratzke" userId="971be13ff4ee5ef6" providerId="LiveId" clId="{E7AD2AEE-7FFF-1F40-A9ED-3D845B48A794}" dt="2020-04-21T07:07:25.129" v="267" actId="14861"/>
          <ac:spMkLst>
            <pc:docMk/>
            <pc:sldMk cId="2636945566" sldId="300"/>
            <ac:spMk id="9" creationId="{D440D2B9-023B-9E43-BA4A-E4DE712634A0}"/>
          </ac:spMkLst>
        </pc:spChg>
        <pc:spChg chg="add del mod">
          <ac:chgData name="Nane Kratzke" userId="971be13ff4ee5ef6" providerId="LiveId" clId="{E7AD2AEE-7FFF-1F40-A9ED-3D845B48A794}" dt="2020-04-21T07:00:16.922" v="201" actId="26606"/>
          <ac:spMkLst>
            <pc:docMk/>
            <pc:sldMk cId="2636945566" sldId="300"/>
            <ac:spMk id="11" creationId="{B7B46CF5-F243-4CFE-ACC9-27B2790F03B7}"/>
          </ac:spMkLst>
        </pc:spChg>
        <pc:spChg chg="add del mod">
          <ac:chgData name="Nane Kratzke" userId="971be13ff4ee5ef6" providerId="LiveId" clId="{E7AD2AEE-7FFF-1F40-A9ED-3D845B48A794}" dt="2020-04-21T07:00:16.922" v="201" actId="26606"/>
          <ac:spMkLst>
            <pc:docMk/>
            <pc:sldMk cId="2636945566" sldId="300"/>
            <ac:spMk id="13" creationId="{6408CE01-3950-419B-BF4F-590C896BFC95}"/>
          </ac:spMkLst>
        </pc:spChg>
        <pc:spChg chg="add del mod">
          <ac:chgData name="Nane Kratzke" userId="971be13ff4ee5ef6" providerId="LiveId" clId="{E7AD2AEE-7FFF-1F40-A9ED-3D845B48A794}" dt="2020-04-21T07:00:16.922" v="201" actId="26606"/>
          <ac:spMkLst>
            <pc:docMk/>
            <pc:sldMk cId="2636945566" sldId="300"/>
            <ac:spMk id="15" creationId="{14628BB6-C1A2-4FAF-90DC-169E6A3DB794}"/>
          </ac:spMkLst>
        </pc:spChg>
        <pc:spChg chg="add del mod">
          <ac:chgData name="Nane Kratzke" userId="971be13ff4ee5ef6" providerId="LiveId" clId="{E7AD2AEE-7FFF-1F40-A9ED-3D845B48A794}" dt="2020-04-21T07:00:34.179" v="203" actId="26606"/>
          <ac:spMkLst>
            <pc:docMk/>
            <pc:sldMk cId="2636945566" sldId="300"/>
            <ac:spMk id="17" creationId="{431705A0-B59C-47A2-B62F-B3B2BAE2AF18}"/>
          </ac:spMkLst>
        </pc:spChg>
        <pc:spChg chg="add del mod">
          <ac:chgData name="Nane Kratzke" userId="971be13ff4ee5ef6" providerId="LiveId" clId="{E7AD2AEE-7FFF-1F40-A9ED-3D845B48A794}" dt="2020-04-21T07:00:34.179" v="203" actId="26606"/>
          <ac:spMkLst>
            <pc:docMk/>
            <pc:sldMk cId="2636945566" sldId="300"/>
            <ac:spMk id="18" creationId="{E65A4941-1CC4-4467-80BD-99E1E7E1613B}"/>
          </ac:spMkLst>
        </pc:spChg>
        <pc:spChg chg="add del mod">
          <ac:chgData name="Nane Kratzke" userId="971be13ff4ee5ef6" providerId="LiveId" clId="{E7AD2AEE-7FFF-1F40-A9ED-3D845B48A794}" dt="2020-04-21T07:01:56.614" v="211" actId="478"/>
          <ac:spMkLst>
            <pc:docMk/>
            <pc:sldMk cId="2636945566" sldId="300"/>
            <ac:spMk id="19" creationId="{81A8950D-4CD6-1241-9253-925F8D4E4ABD}"/>
          </ac:spMkLst>
        </pc:spChg>
        <pc:spChg chg="add del">
          <ac:chgData name="Nane Kratzke" userId="971be13ff4ee5ef6" providerId="LiveId" clId="{E7AD2AEE-7FFF-1F40-A9ED-3D845B48A794}" dt="2020-04-21T07:00:41.547" v="205" actId="26606"/>
          <ac:spMkLst>
            <pc:docMk/>
            <pc:sldMk cId="2636945566" sldId="300"/>
            <ac:spMk id="20" creationId="{F077C81B-8EFF-48AD-9981-30792D4C8120}"/>
          </ac:spMkLst>
        </pc:spChg>
        <pc:spChg chg="add del">
          <ac:chgData name="Nane Kratzke" userId="971be13ff4ee5ef6" providerId="LiveId" clId="{E7AD2AEE-7FFF-1F40-A9ED-3D845B48A794}" dt="2020-04-21T07:00:41.547" v="205" actId="26606"/>
          <ac:spMkLst>
            <pc:docMk/>
            <pc:sldMk cId="2636945566" sldId="300"/>
            <ac:spMk id="21" creationId="{8FE3D6DA-BAF9-4354-8956-FF6ABA41233F}"/>
          </ac:spMkLst>
        </pc:spChg>
        <pc:spChg chg="add del mod">
          <ac:chgData name="Nane Kratzke" userId="971be13ff4ee5ef6" providerId="LiveId" clId="{E7AD2AEE-7FFF-1F40-A9ED-3D845B48A794}" dt="2020-04-21T07:01:56.614" v="211" actId="478"/>
          <ac:spMkLst>
            <pc:docMk/>
            <pc:sldMk cId="2636945566" sldId="300"/>
            <ac:spMk id="22" creationId="{D8E7840C-82ED-AF42-A977-3841609FAC96}"/>
          </ac:spMkLst>
        </pc:spChg>
        <pc:spChg chg="add del mod">
          <ac:chgData name="Nane Kratzke" userId="971be13ff4ee5ef6" providerId="LiveId" clId="{E7AD2AEE-7FFF-1F40-A9ED-3D845B48A794}" dt="2020-04-21T07:00:56.829" v="207" actId="478"/>
          <ac:spMkLst>
            <pc:docMk/>
            <pc:sldMk cId="2636945566" sldId="300"/>
            <ac:spMk id="23" creationId="{B7B46CF5-F243-4CFE-ACC9-27B2790F03B7}"/>
          </ac:spMkLst>
        </pc:spChg>
        <pc:spChg chg="add del mod">
          <ac:chgData name="Nane Kratzke" userId="971be13ff4ee5ef6" providerId="LiveId" clId="{E7AD2AEE-7FFF-1F40-A9ED-3D845B48A794}" dt="2020-04-21T07:00:56.829" v="207" actId="478"/>
          <ac:spMkLst>
            <pc:docMk/>
            <pc:sldMk cId="2636945566" sldId="300"/>
            <ac:spMk id="24" creationId="{6408CE01-3950-419B-BF4F-590C896BFC95}"/>
          </ac:spMkLst>
        </pc:spChg>
        <pc:spChg chg="add del mod">
          <ac:chgData name="Nane Kratzke" userId="971be13ff4ee5ef6" providerId="LiveId" clId="{E7AD2AEE-7FFF-1F40-A9ED-3D845B48A794}" dt="2020-04-21T07:00:56.829" v="207" actId="478"/>
          <ac:spMkLst>
            <pc:docMk/>
            <pc:sldMk cId="2636945566" sldId="300"/>
            <ac:spMk id="25" creationId="{14628BB6-C1A2-4FAF-90DC-169E6A3DB794}"/>
          </ac:spMkLst>
        </pc:spChg>
        <pc:spChg chg="add del mod">
          <ac:chgData name="Nane Kratzke" userId="971be13ff4ee5ef6" providerId="LiveId" clId="{E7AD2AEE-7FFF-1F40-A9ED-3D845B48A794}" dt="2020-04-21T07:01:56.614" v="211" actId="478"/>
          <ac:spMkLst>
            <pc:docMk/>
            <pc:sldMk cId="2636945566" sldId="300"/>
            <ac:spMk id="27" creationId="{0016DD2C-773E-A146-A61D-23503DC45B66}"/>
          </ac:spMkLst>
        </pc:spChg>
        <pc:spChg chg="add del mod">
          <ac:chgData name="Nane Kratzke" userId="971be13ff4ee5ef6" providerId="LiveId" clId="{E7AD2AEE-7FFF-1F40-A9ED-3D845B48A794}" dt="2020-04-21T07:01:56.614" v="211" actId="478"/>
          <ac:spMkLst>
            <pc:docMk/>
            <pc:sldMk cId="2636945566" sldId="300"/>
            <ac:spMk id="29" creationId="{60C34164-F3FD-DC49-89DF-1A9531DA9654}"/>
          </ac:spMkLst>
        </pc:spChg>
        <pc:spChg chg="add del mod">
          <ac:chgData name="Nane Kratzke" userId="971be13ff4ee5ef6" providerId="LiveId" clId="{E7AD2AEE-7FFF-1F40-A9ED-3D845B48A794}" dt="2020-04-21T07:01:56.614" v="211" actId="478"/>
          <ac:spMkLst>
            <pc:docMk/>
            <pc:sldMk cId="2636945566" sldId="300"/>
            <ac:spMk id="31" creationId="{0BF7B13F-C539-B944-B06C-2C11243C0F96}"/>
          </ac:spMkLst>
        </pc:spChg>
        <pc:spChg chg="add del mod">
          <ac:chgData name="Nane Kratzke" userId="971be13ff4ee5ef6" providerId="LiveId" clId="{E7AD2AEE-7FFF-1F40-A9ED-3D845B48A794}" dt="2020-04-21T07:03:10.035" v="237" actId="478"/>
          <ac:spMkLst>
            <pc:docMk/>
            <pc:sldMk cId="2636945566" sldId="300"/>
            <ac:spMk id="32" creationId="{F11A6B65-5A20-4F4D-ACBB-ED50132D4571}"/>
          </ac:spMkLst>
        </pc:spChg>
        <pc:spChg chg="add mod">
          <ac:chgData name="Nane Kratzke" userId="971be13ff4ee5ef6" providerId="LiveId" clId="{E7AD2AEE-7FFF-1F40-A9ED-3D845B48A794}" dt="2020-04-21T07:08:42.060" v="278" actId="1076"/>
          <ac:spMkLst>
            <pc:docMk/>
            <pc:sldMk cId="2636945566" sldId="300"/>
            <ac:spMk id="33" creationId="{60828E04-9C2A-4859-8050-C2DF67A249CB}"/>
          </ac:spMkLst>
        </pc:spChg>
        <pc:spChg chg="add mod">
          <ac:chgData name="Nane Kratzke" userId="971be13ff4ee5ef6" providerId="LiveId" clId="{E7AD2AEE-7FFF-1F40-A9ED-3D845B48A794}" dt="2020-04-21T07:07:43.629" v="268" actId="114"/>
          <ac:spMkLst>
            <pc:docMk/>
            <pc:sldMk cId="2636945566" sldId="300"/>
            <ac:spMk id="35" creationId="{11265965-2271-4C1C-BD0A-6F85F80FF9A6}"/>
          </ac:spMkLst>
        </pc:spChg>
        <pc:spChg chg="add mod">
          <ac:chgData name="Nane Kratzke" userId="971be13ff4ee5ef6" providerId="LiveId" clId="{E7AD2AEE-7FFF-1F40-A9ED-3D845B48A794}" dt="2020-04-21T07:07:43.629" v="268" actId="114"/>
          <ac:spMkLst>
            <pc:docMk/>
            <pc:sldMk cId="2636945566" sldId="300"/>
            <ac:spMk id="37" creationId="{50A3BCC3-A277-4C0B-9EBA-EB53990D8EBD}"/>
          </ac:spMkLst>
        </pc:spChg>
        <pc:spChg chg="add mod">
          <ac:chgData name="Nane Kratzke" userId="971be13ff4ee5ef6" providerId="LiveId" clId="{E7AD2AEE-7FFF-1F40-A9ED-3D845B48A794}" dt="2020-04-21T07:07:43.629" v="268" actId="114"/>
          <ac:spMkLst>
            <pc:docMk/>
            <pc:sldMk cId="2636945566" sldId="300"/>
            <ac:spMk id="39" creationId="{E382DE25-E72C-473B-AB0F-13DF377E6A8F}"/>
          </ac:spMkLst>
        </pc:spChg>
        <pc:spChg chg="add mod">
          <ac:chgData name="Nane Kratzke" userId="971be13ff4ee5ef6" providerId="LiveId" clId="{E7AD2AEE-7FFF-1F40-A9ED-3D845B48A794}" dt="2020-04-21T07:09:04.629" v="280" actId="1076"/>
          <ac:spMkLst>
            <pc:docMk/>
            <pc:sldMk cId="2636945566" sldId="300"/>
            <ac:spMk id="40" creationId="{BE8243D4-7F33-2445-83C4-18BFFB6FBB43}"/>
          </ac:spMkLst>
        </pc:spChg>
        <pc:spChg chg="add mod">
          <ac:chgData name="Nane Kratzke" userId="971be13ff4ee5ef6" providerId="LiveId" clId="{E7AD2AEE-7FFF-1F40-A9ED-3D845B48A794}" dt="2020-04-21T07:09:04.629" v="280" actId="1076"/>
          <ac:spMkLst>
            <pc:docMk/>
            <pc:sldMk cId="2636945566" sldId="300"/>
            <ac:spMk id="41" creationId="{7E99E6B6-40AB-1346-B8AC-1F7285B6FBD4}"/>
          </ac:spMkLst>
        </pc:spChg>
        <pc:picChg chg="add mod">
          <ac:chgData name="Nane Kratzke" userId="971be13ff4ee5ef6" providerId="LiveId" clId="{E7AD2AEE-7FFF-1F40-A9ED-3D845B48A794}" dt="2020-04-21T07:00:41.554" v="206" actId="26606"/>
          <ac:picMkLst>
            <pc:docMk/>
            <pc:sldMk cId="2636945566" sldId="300"/>
            <ac:picMk id="6" creationId="{19601A5E-EF39-F94A-AF8F-4540EB27B24D}"/>
          </ac:picMkLst>
        </pc:picChg>
        <pc:picChg chg="add mod">
          <ac:chgData name="Nane Kratzke" userId="971be13ff4ee5ef6" providerId="LiveId" clId="{E7AD2AEE-7FFF-1F40-A9ED-3D845B48A794}" dt="2020-04-21T07:05:40.423" v="258" actId="1076"/>
          <ac:picMkLst>
            <pc:docMk/>
            <pc:sldMk cId="2636945566" sldId="300"/>
            <ac:picMk id="8" creationId="{7A9EBD28-E535-B54A-BE39-2FF977B699B5}"/>
          </ac:picMkLst>
        </pc:picChg>
        <pc:picChg chg="add del mod">
          <ac:chgData name="Nane Kratzke" userId="971be13ff4ee5ef6" providerId="LiveId" clId="{E7AD2AEE-7FFF-1F40-A9ED-3D845B48A794}" dt="2020-04-21T07:01:56.614" v="211" actId="478"/>
          <ac:picMkLst>
            <pc:docMk/>
            <pc:sldMk cId="2636945566" sldId="300"/>
            <ac:picMk id="26" creationId="{6751054E-5B53-D242-A8D7-276044E13220}"/>
          </ac:picMkLst>
        </pc:picChg>
        <pc:picChg chg="add del mod">
          <ac:chgData name="Nane Kratzke" userId="971be13ff4ee5ef6" providerId="LiveId" clId="{E7AD2AEE-7FFF-1F40-A9ED-3D845B48A794}" dt="2020-04-21T07:01:56.614" v="211" actId="478"/>
          <ac:picMkLst>
            <pc:docMk/>
            <pc:sldMk cId="2636945566" sldId="300"/>
            <ac:picMk id="28" creationId="{82C92662-9F99-FB46-B4B2-C30AA1B74B35}"/>
          </ac:picMkLst>
        </pc:picChg>
        <pc:picChg chg="add del mod">
          <ac:chgData name="Nane Kratzke" userId="971be13ff4ee5ef6" providerId="LiveId" clId="{E7AD2AEE-7FFF-1F40-A9ED-3D845B48A794}" dt="2020-04-21T07:01:56.614" v="211" actId="478"/>
          <ac:picMkLst>
            <pc:docMk/>
            <pc:sldMk cId="2636945566" sldId="300"/>
            <ac:picMk id="30" creationId="{36CB8D0D-7FB3-0643-9AB2-ADAE05E957EE}"/>
          </ac:picMkLst>
        </pc:picChg>
        <pc:picChg chg="add mod">
          <ac:chgData name="Nane Kratzke" userId="971be13ff4ee5ef6" providerId="LiveId" clId="{E7AD2AEE-7FFF-1F40-A9ED-3D845B48A794}" dt="2020-04-21T07:04:08.931" v="251" actId="1076"/>
          <ac:picMkLst>
            <pc:docMk/>
            <pc:sldMk cId="2636945566" sldId="300"/>
            <ac:picMk id="34" creationId="{A29DE31C-E099-4579-BB03-675E0A40C5F2}"/>
          </ac:picMkLst>
        </pc:picChg>
        <pc:picChg chg="add mod">
          <ac:chgData name="Nane Kratzke" userId="971be13ff4ee5ef6" providerId="LiveId" clId="{E7AD2AEE-7FFF-1F40-A9ED-3D845B48A794}" dt="2020-04-21T07:04:08.931" v="251" actId="1076"/>
          <ac:picMkLst>
            <pc:docMk/>
            <pc:sldMk cId="2636945566" sldId="300"/>
            <ac:picMk id="36" creationId="{773C1382-ACE1-460F-A1B6-AB761A7D2E6B}"/>
          </ac:picMkLst>
        </pc:picChg>
        <pc:picChg chg="add mod">
          <ac:chgData name="Nane Kratzke" userId="971be13ff4ee5ef6" providerId="LiveId" clId="{E7AD2AEE-7FFF-1F40-A9ED-3D845B48A794}" dt="2020-04-21T07:04:08.931" v="251" actId="1076"/>
          <ac:picMkLst>
            <pc:docMk/>
            <pc:sldMk cId="2636945566" sldId="300"/>
            <ac:picMk id="38" creationId="{0718E6E0-05A2-479C-AEA8-1A385EB73474}"/>
          </ac:picMkLst>
        </pc:picChg>
      </pc:sldChg>
      <pc:sldChg chg="addSp modSp add ord">
        <pc:chgData name="Nane Kratzke" userId="971be13ff4ee5ef6" providerId="LiveId" clId="{E7AD2AEE-7FFF-1F40-A9ED-3D845B48A794}" dt="2020-04-21T08:15:22.294" v="1614" actId="20577"/>
        <pc:sldMkLst>
          <pc:docMk/>
          <pc:sldMk cId="3160114887" sldId="301"/>
        </pc:sldMkLst>
        <pc:spChg chg="mod">
          <ac:chgData name="Nane Kratzke" userId="971be13ff4ee5ef6" providerId="LiveId" clId="{E7AD2AEE-7FFF-1F40-A9ED-3D845B48A794}" dt="2020-04-21T08:10:37.159" v="1234" actId="20577"/>
          <ac:spMkLst>
            <pc:docMk/>
            <pc:sldMk cId="3160114887" sldId="301"/>
            <ac:spMk id="2" creationId="{743C9BF3-B7F3-9845-8B21-1F835E542124}"/>
          </ac:spMkLst>
        </pc:spChg>
        <pc:spChg chg="mod">
          <ac:chgData name="Nane Kratzke" userId="971be13ff4ee5ef6" providerId="LiveId" clId="{E7AD2AEE-7FFF-1F40-A9ED-3D845B48A794}" dt="2020-04-21T08:10:49.062" v="1282" actId="20577"/>
          <ac:spMkLst>
            <pc:docMk/>
            <pc:sldMk cId="3160114887" sldId="301"/>
            <ac:spMk id="3" creationId="{071C0FB0-96E1-BA4B-A347-0A5575C25683}"/>
          </ac:spMkLst>
        </pc:spChg>
        <pc:spChg chg="add mod">
          <ac:chgData name="Nane Kratzke" userId="971be13ff4ee5ef6" providerId="LiveId" clId="{E7AD2AEE-7FFF-1F40-A9ED-3D845B48A794}" dt="2020-04-21T08:15:22.294" v="1614" actId="20577"/>
          <ac:spMkLst>
            <pc:docMk/>
            <pc:sldMk cId="3160114887" sldId="301"/>
            <ac:spMk id="6" creationId="{63554B9D-17DA-564C-9C40-E4F0068405B5}"/>
          </ac:spMkLst>
        </pc:spChg>
        <pc:picChg chg="add mod">
          <ac:chgData name="Nane Kratzke" userId="971be13ff4ee5ef6" providerId="LiveId" clId="{E7AD2AEE-7FFF-1F40-A9ED-3D845B48A794}" dt="2020-04-21T08:14:49.731" v="1600" actId="1076"/>
          <ac:picMkLst>
            <pc:docMk/>
            <pc:sldMk cId="3160114887" sldId="301"/>
            <ac:picMk id="5" creationId="{405B2E27-D2F5-A640-9351-6086A78D6E1D}"/>
          </ac:picMkLst>
        </pc:picChg>
      </pc:sldChg>
      <pc:sldChg chg="addSp delSp modSp add ord">
        <pc:chgData name="Nane Kratzke" userId="971be13ff4ee5ef6" providerId="LiveId" clId="{E7AD2AEE-7FFF-1F40-A9ED-3D845B48A794}" dt="2020-04-21T07:40:12.567" v="690"/>
        <pc:sldMkLst>
          <pc:docMk/>
          <pc:sldMk cId="3421919953" sldId="302"/>
        </pc:sldMkLst>
        <pc:spChg chg="mod">
          <ac:chgData name="Nane Kratzke" userId="971be13ff4ee5ef6" providerId="LiveId" clId="{E7AD2AEE-7FFF-1F40-A9ED-3D845B48A794}" dt="2020-04-21T07:39:19.206" v="688" actId="20577"/>
          <ac:spMkLst>
            <pc:docMk/>
            <pc:sldMk cId="3421919953" sldId="302"/>
            <ac:spMk id="2" creationId="{A81F97E1-77D9-0942-BAE2-9B1987E71B19}"/>
          </ac:spMkLst>
        </pc:spChg>
        <pc:spChg chg="mod">
          <ac:chgData name="Nane Kratzke" userId="971be13ff4ee5ef6" providerId="LiveId" clId="{E7AD2AEE-7FFF-1F40-A9ED-3D845B48A794}" dt="2020-04-21T07:39:27.722" v="689" actId="20577"/>
          <ac:spMkLst>
            <pc:docMk/>
            <pc:sldMk cId="3421919953" sldId="302"/>
            <ac:spMk id="3" creationId="{C1DF372D-CD90-2E41-9B1E-AA083810FB19}"/>
          </ac:spMkLst>
        </pc:spChg>
        <pc:spChg chg="add mod">
          <ac:chgData name="Nane Kratzke" userId="971be13ff4ee5ef6" providerId="LiveId" clId="{E7AD2AEE-7FFF-1F40-A9ED-3D845B48A794}" dt="2020-04-21T07:36:06.702" v="652" actId="2711"/>
          <ac:spMkLst>
            <pc:docMk/>
            <pc:sldMk cId="3421919953" sldId="302"/>
            <ac:spMk id="5" creationId="{D5314A9E-74FA-524E-B33F-6E15775501A1}"/>
          </ac:spMkLst>
        </pc:spChg>
        <pc:spChg chg="add mod">
          <ac:chgData name="Nane Kratzke" userId="971be13ff4ee5ef6" providerId="LiveId" clId="{E7AD2AEE-7FFF-1F40-A9ED-3D845B48A794}" dt="2020-04-21T07:37:11.471" v="659" actId="14100"/>
          <ac:spMkLst>
            <pc:docMk/>
            <pc:sldMk cId="3421919953" sldId="302"/>
            <ac:spMk id="8" creationId="{964F9183-DDE5-004B-A7F5-F69EE790A35F}"/>
          </ac:spMkLst>
        </pc:spChg>
        <pc:grpChg chg="del mod">
          <ac:chgData name="Nane Kratzke" userId="971be13ff4ee5ef6" providerId="LiveId" clId="{E7AD2AEE-7FFF-1F40-A9ED-3D845B48A794}" dt="2020-04-21T07:38:24.383" v="672"/>
          <ac:grpSpMkLst>
            <pc:docMk/>
            <pc:sldMk cId="3421919953" sldId="302"/>
            <ac:grpSpMk id="13" creationId="{7E1553BA-E61E-2542-B2B6-83AFEE2DB235}"/>
          </ac:grpSpMkLst>
        </pc:grpChg>
        <pc:grpChg chg="del mod">
          <ac:chgData name="Nane Kratzke" userId="971be13ff4ee5ef6" providerId="LiveId" clId="{E7AD2AEE-7FFF-1F40-A9ED-3D845B48A794}" dt="2020-04-21T07:38:25.677" v="674"/>
          <ac:grpSpMkLst>
            <pc:docMk/>
            <pc:sldMk cId="3421919953" sldId="302"/>
            <ac:grpSpMk id="15" creationId="{E68A7093-4B56-A94E-B986-724693D33626}"/>
          </ac:grpSpMkLst>
        </pc:grpChg>
        <pc:grpChg chg="del mod">
          <ac:chgData name="Nane Kratzke" userId="971be13ff4ee5ef6" providerId="LiveId" clId="{E7AD2AEE-7FFF-1F40-A9ED-3D845B48A794}" dt="2020-04-21T07:38:31.739" v="675" actId="478"/>
          <ac:grpSpMkLst>
            <pc:docMk/>
            <pc:sldMk cId="3421919953" sldId="302"/>
            <ac:grpSpMk id="17" creationId="{57D8DEF7-8A47-5946-8347-6C74E622B5B8}"/>
          </ac:grpSpMkLst>
        </pc:grpChg>
        <pc:grpChg chg="mod">
          <ac:chgData name="Nane Kratzke" userId="971be13ff4ee5ef6" providerId="LiveId" clId="{E7AD2AEE-7FFF-1F40-A9ED-3D845B48A794}" dt="2020-04-21T07:38:42.945" v="679"/>
          <ac:grpSpMkLst>
            <pc:docMk/>
            <pc:sldMk cId="3421919953" sldId="302"/>
            <ac:grpSpMk id="21" creationId="{FFE5E8C7-4018-3942-A9B1-E61689D1706D}"/>
          </ac:grpSpMkLst>
        </pc:grpChg>
        <pc:picChg chg="add mod">
          <ac:chgData name="Nane Kratzke" userId="971be13ff4ee5ef6" providerId="LiveId" clId="{E7AD2AEE-7FFF-1F40-A9ED-3D845B48A794}" dt="2020-04-21T07:37:44.387" v="664" actId="1076"/>
          <ac:picMkLst>
            <pc:docMk/>
            <pc:sldMk cId="3421919953" sldId="302"/>
            <ac:picMk id="6" creationId="{BC20731A-92B9-B748-820A-C29126F00B84}"/>
          </ac:picMkLst>
        </pc:picChg>
        <pc:picChg chg="add mod">
          <ac:chgData name="Nane Kratzke" userId="971be13ff4ee5ef6" providerId="LiveId" clId="{E7AD2AEE-7FFF-1F40-A9ED-3D845B48A794}" dt="2020-04-21T07:36:42.784" v="653" actId="1076"/>
          <ac:picMkLst>
            <pc:docMk/>
            <pc:sldMk cId="3421919953" sldId="302"/>
            <ac:picMk id="7" creationId="{7ACB65D5-D89D-0A4C-9001-E47A4120C137}"/>
          </ac:picMkLst>
        </pc:picChg>
        <pc:inkChg chg="add del mod">
          <ac:chgData name="Nane Kratzke" userId="971be13ff4ee5ef6" providerId="LiveId" clId="{E7AD2AEE-7FFF-1F40-A9ED-3D845B48A794}" dt="2020-04-21T07:38:05.472" v="667" actId="478"/>
          <ac:inkMkLst>
            <pc:docMk/>
            <pc:sldMk cId="3421919953" sldId="302"/>
            <ac:inkMk id="9" creationId="{E99A3BE2-07F4-1D49-A0A3-94892E17A0E0}"/>
          </ac:inkMkLst>
        </pc:inkChg>
        <pc:inkChg chg="add mod">
          <ac:chgData name="Nane Kratzke" userId="971be13ff4ee5ef6" providerId="LiveId" clId="{E7AD2AEE-7FFF-1F40-A9ED-3D845B48A794}" dt="2020-04-21T07:37:26.521" v="662" actId="1076"/>
          <ac:inkMkLst>
            <pc:docMk/>
            <pc:sldMk cId="3421919953" sldId="302"/>
            <ac:inkMk id="10" creationId="{A6DE0B90-0BB1-3E44-B610-0B63159EC6EB}"/>
          </ac:inkMkLst>
        </pc:inkChg>
        <pc:inkChg chg="add mod">
          <ac:chgData name="Nane Kratzke" userId="971be13ff4ee5ef6" providerId="LiveId" clId="{E7AD2AEE-7FFF-1F40-A9ED-3D845B48A794}" dt="2020-04-21T07:38:25.677" v="674"/>
          <ac:inkMkLst>
            <pc:docMk/>
            <pc:sldMk cId="3421919953" sldId="302"/>
            <ac:inkMk id="11" creationId="{5B242D4E-7C86-6C44-982D-F51CE01F7F20}"/>
          </ac:inkMkLst>
        </pc:inkChg>
        <pc:inkChg chg="add mod">
          <ac:chgData name="Nane Kratzke" userId="971be13ff4ee5ef6" providerId="LiveId" clId="{E7AD2AEE-7FFF-1F40-A9ED-3D845B48A794}" dt="2020-04-21T07:38:25.677" v="674"/>
          <ac:inkMkLst>
            <pc:docMk/>
            <pc:sldMk cId="3421919953" sldId="302"/>
            <ac:inkMk id="12" creationId="{6A35736D-CDDB-E048-81A6-8537F97DB3BC}"/>
          </ac:inkMkLst>
        </pc:inkChg>
        <pc:inkChg chg="add mod">
          <ac:chgData name="Nane Kratzke" userId="971be13ff4ee5ef6" providerId="LiveId" clId="{E7AD2AEE-7FFF-1F40-A9ED-3D845B48A794}" dt="2020-04-21T07:38:25.677" v="674"/>
          <ac:inkMkLst>
            <pc:docMk/>
            <pc:sldMk cId="3421919953" sldId="302"/>
            <ac:inkMk id="14" creationId="{3021698D-B408-FB4E-8E5B-47109F4C0719}"/>
          </ac:inkMkLst>
        </pc:inkChg>
        <pc:inkChg chg="add mod">
          <ac:chgData name="Nane Kratzke" userId="971be13ff4ee5ef6" providerId="LiveId" clId="{E7AD2AEE-7FFF-1F40-A9ED-3D845B48A794}" dt="2020-04-21T07:38:25.677" v="674"/>
          <ac:inkMkLst>
            <pc:docMk/>
            <pc:sldMk cId="3421919953" sldId="302"/>
            <ac:inkMk id="16" creationId="{CE0A83E4-42F7-1A47-BCC7-DB17F884FFA6}"/>
          </ac:inkMkLst>
        </pc:inkChg>
        <pc:inkChg chg="add mod">
          <ac:chgData name="Nane Kratzke" userId="971be13ff4ee5ef6" providerId="LiveId" clId="{E7AD2AEE-7FFF-1F40-A9ED-3D845B48A794}" dt="2020-04-21T07:38:42.945" v="679"/>
          <ac:inkMkLst>
            <pc:docMk/>
            <pc:sldMk cId="3421919953" sldId="302"/>
            <ac:inkMk id="18" creationId="{4C861274-5F0E-874C-8BD7-3377E2AF2AAF}"/>
          </ac:inkMkLst>
        </pc:inkChg>
        <pc:inkChg chg="add mod">
          <ac:chgData name="Nane Kratzke" userId="971be13ff4ee5ef6" providerId="LiveId" clId="{E7AD2AEE-7FFF-1F40-A9ED-3D845B48A794}" dt="2020-04-21T07:38:42.945" v="679"/>
          <ac:inkMkLst>
            <pc:docMk/>
            <pc:sldMk cId="3421919953" sldId="302"/>
            <ac:inkMk id="19" creationId="{3AD3FBE3-B80A-4A47-98B4-2AF4A2604F3D}"/>
          </ac:inkMkLst>
        </pc:inkChg>
        <pc:inkChg chg="add mod">
          <ac:chgData name="Nane Kratzke" userId="971be13ff4ee5ef6" providerId="LiveId" clId="{E7AD2AEE-7FFF-1F40-A9ED-3D845B48A794}" dt="2020-04-21T07:38:42.945" v="679"/>
          <ac:inkMkLst>
            <pc:docMk/>
            <pc:sldMk cId="3421919953" sldId="302"/>
            <ac:inkMk id="20" creationId="{68939A4F-83F8-5448-8900-023E865CD5C8}"/>
          </ac:inkMkLst>
        </pc:inkChg>
        <pc:inkChg chg="add">
          <ac:chgData name="Nane Kratzke" userId="971be13ff4ee5ef6" providerId="LiveId" clId="{E7AD2AEE-7FFF-1F40-A9ED-3D845B48A794}" dt="2020-04-21T07:38:45.601" v="680" actId="9405"/>
          <ac:inkMkLst>
            <pc:docMk/>
            <pc:sldMk cId="3421919953" sldId="302"/>
            <ac:inkMk id="22" creationId="{8A21406A-82ED-154D-96DC-E0E757603F67}"/>
          </ac:inkMkLst>
        </pc:inkChg>
      </pc:sldChg>
      <pc:sldChg chg="addSp modSp add">
        <pc:chgData name="Nane Kratzke" userId="971be13ff4ee5ef6" providerId="LiveId" clId="{E7AD2AEE-7FFF-1F40-A9ED-3D845B48A794}" dt="2020-04-21T08:16:19.741" v="1615" actId="114"/>
        <pc:sldMkLst>
          <pc:docMk/>
          <pc:sldMk cId="3680340967" sldId="303"/>
        </pc:sldMkLst>
        <pc:spChg chg="mod">
          <ac:chgData name="Nane Kratzke" userId="971be13ff4ee5ef6" providerId="LiveId" clId="{E7AD2AEE-7FFF-1F40-A9ED-3D845B48A794}" dt="2020-04-21T07:59:00.731" v="1102" actId="20577"/>
          <ac:spMkLst>
            <pc:docMk/>
            <pc:sldMk cId="3680340967" sldId="303"/>
            <ac:spMk id="2" creationId="{F0D0B142-0188-5747-907F-FBB237CAB3D5}"/>
          </ac:spMkLst>
        </pc:spChg>
        <pc:spChg chg="mod">
          <ac:chgData name="Nane Kratzke" userId="971be13ff4ee5ef6" providerId="LiveId" clId="{E7AD2AEE-7FFF-1F40-A9ED-3D845B48A794}" dt="2020-04-21T08:08:50.622" v="1211" actId="20577"/>
          <ac:spMkLst>
            <pc:docMk/>
            <pc:sldMk cId="3680340967" sldId="303"/>
            <ac:spMk id="3" creationId="{D723960D-4994-6B4E-9F16-BED7142E681B}"/>
          </ac:spMkLst>
        </pc:spChg>
        <pc:spChg chg="add mod">
          <ac:chgData name="Nane Kratzke" userId="971be13ff4ee5ef6" providerId="LiveId" clId="{E7AD2AEE-7FFF-1F40-A9ED-3D845B48A794}" dt="2020-04-21T07:47:35.916" v="891" actId="207"/>
          <ac:spMkLst>
            <pc:docMk/>
            <pc:sldMk cId="3680340967" sldId="303"/>
            <ac:spMk id="5" creationId="{C8B0605B-7CF9-804B-9FEA-AF701FE6371A}"/>
          </ac:spMkLst>
        </pc:spChg>
        <pc:spChg chg="add mod">
          <ac:chgData name="Nane Kratzke" userId="971be13ff4ee5ef6" providerId="LiveId" clId="{E7AD2AEE-7FFF-1F40-A9ED-3D845B48A794}" dt="2020-04-21T08:16:19.741" v="1615" actId="114"/>
          <ac:spMkLst>
            <pc:docMk/>
            <pc:sldMk cId="3680340967" sldId="303"/>
            <ac:spMk id="7" creationId="{D9BFADAE-416D-5E47-A28A-BE5DCE8C3A3F}"/>
          </ac:spMkLst>
        </pc:spChg>
        <pc:graphicFrameChg chg="add mod">
          <ac:chgData name="Nane Kratzke" userId="971be13ff4ee5ef6" providerId="LiveId" clId="{E7AD2AEE-7FFF-1F40-A9ED-3D845B48A794}" dt="2020-04-21T07:47:11.487" v="886" actId="207"/>
          <ac:graphicFrameMkLst>
            <pc:docMk/>
            <pc:sldMk cId="3680340967" sldId="303"/>
            <ac:graphicFrameMk id="6" creationId="{86920BCB-34B0-0148-AF79-C1B99C0FDC43}"/>
          </ac:graphicFrameMkLst>
        </pc:graphicFrameChg>
        <pc:picChg chg="add mod">
          <ac:chgData name="Nane Kratzke" userId="971be13ff4ee5ef6" providerId="LiveId" clId="{E7AD2AEE-7FFF-1F40-A9ED-3D845B48A794}" dt="2020-04-21T08:08:10.284" v="1198" actId="1076"/>
          <ac:picMkLst>
            <pc:docMk/>
            <pc:sldMk cId="3680340967" sldId="303"/>
            <ac:picMk id="1026" creationId="{04111558-C61C-BD4B-8A92-90A8719F944D}"/>
          </ac:picMkLst>
        </pc:picChg>
      </pc:sldChg>
      <pc:sldChg chg="add del">
        <pc:chgData name="Nane Kratzke" userId="971be13ff4ee5ef6" providerId="LiveId" clId="{E7AD2AEE-7FFF-1F40-A9ED-3D845B48A794}" dt="2020-04-21T07:41:09.890" v="692"/>
        <pc:sldMkLst>
          <pc:docMk/>
          <pc:sldMk cId="4056110495" sldId="303"/>
        </pc:sldMkLst>
      </pc:sldChg>
      <pc:sldChg chg="addSp delSp modSp add mod modClrScheme modAnim chgLayout">
        <pc:chgData name="Nane Kratzke" userId="971be13ff4ee5ef6" providerId="LiveId" clId="{E7AD2AEE-7FFF-1F40-A9ED-3D845B48A794}" dt="2020-04-21T08:37:34.242" v="2155" actId="1076"/>
        <pc:sldMkLst>
          <pc:docMk/>
          <pc:sldMk cId="2715160253" sldId="304"/>
        </pc:sldMkLst>
        <pc:spChg chg="mod">
          <ac:chgData name="Nane Kratzke" userId="971be13ff4ee5ef6" providerId="LiveId" clId="{E7AD2AEE-7FFF-1F40-A9ED-3D845B48A794}" dt="2020-04-21T08:21:42.671" v="1725" actId="26606"/>
          <ac:spMkLst>
            <pc:docMk/>
            <pc:sldMk cId="2715160253" sldId="304"/>
            <ac:spMk id="2" creationId="{245D4604-FD21-4F45-87E5-F77375C57445}"/>
          </ac:spMkLst>
        </pc:spChg>
        <pc:spChg chg="mod">
          <ac:chgData name="Nane Kratzke" userId="971be13ff4ee5ef6" providerId="LiveId" clId="{E7AD2AEE-7FFF-1F40-A9ED-3D845B48A794}" dt="2020-04-21T08:21:42.671" v="1725" actId="26606"/>
          <ac:spMkLst>
            <pc:docMk/>
            <pc:sldMk cId="2715160253" sldId="304"/>
            <ac:spMk id="3" creationId="{CFE29933-809A-0949-B5BB-9D19A049C463}"/>
          </ac:spMkLst>
        </pc:spChg>
        <pc:spChg chg="mod">
          <ac:chgData name="Nane Kratzke" userId="971be13ff4ee5ef6" providerId="LiveId" clId="{E7AD2AEE-7FFF-1F40-A9ED-3D845B48A794}" dt="2020-04-21T08:21:42.671" v="1725" actId="26606"/>
          <ac:spMkLst>
            <pc:docMk/>
            <pc:sldMk cId="2715160253" sldId="304"/>
            <ac:spMk id="4" creationId="{477D269D-34C5-CC42-B2F3-75B0C40A7E64}"/>
          </ac:spMkLst>
        </pc:spChg>
        <pc:spChg chg="mod topLvl">
          <ac:chgData name="Nane Kratzke" userId="971be13ff4ee5ef6" providerId="LiveId" clId="{E7AD2AEE-7FFF-1F40-A9ED-3D845B48A794}" dt="2020-04-21T08:25:30.460" v="1773" actId="165"/>
          <ac:spMkLst>
            <pc:docMk/>
            <pc:sldMk cId="2715160253" sldId="304"/>
            <ac:spMk id="7" creationId="{4949C75E-4EB9-1745-9B79-BAA51BC17932}"/>
          </ac:spMkLst>
        </pc:spChg>
        <pc:spChg chg="mod topLvl">
          <ac:chgData name="Nane Kratzke" userId="971be13ff4ee5ef6" providerId="LiveId" clId="{E7AD2AEE-7FFF-1F40-A9ED-3D845B48A794}" dt="2020-04-21T08:25:30.460" v="1773" actId="165"/>
          <ac:spMkLst>
            <pc:docMk/>
            <pc:sldMk cId="2715160253" sldId="304"/>
            <ac:spMk id="8" creationId="{725306FD-7F78-0042-A5A1-B0E71F41FB5F}"/>
          </ac:spMkLst>
        </pc:spChg>
        <pc:spChg chg="mod topLvl">
          <ac:chgData name="Nane Kratzke" userId="971be13ff4ee5ef6" providerId="LiveId" clId="{E7AD2AEE-7FFF-1F40-A9ED-3D845B48A794}" dt="2020-04-21T08:25:30.460" v="1773" actId="165"/>
          <ac:spMkLst>
            <pc:docMk/>
            <pc:sldMk cId="2715160253" sldId="304"/>
            <ac:spMk id="9" creationId="{0D27BD10-F728-7644-AA19-71A27C002C14}"/>
          </ac:spMkLst>
        </pc:spChg>
        <pc:spChg chg="mod topLvl">
          <ac:chgData name="Nane Kratzke" userId="971be13ff4ee5ef6" providerId="LiveId" clId="{E7AD2AEE-7FFF-1F40-A9ED-3D845B48A794}" dt="2020-04-21T08:25:30.460" v="1773" actId="165"/>
          <ac:spMkLst>
            <pc:docMk/>
            <pc:sldMk cId="2715160253" sldId="304"/>
            <ac:spMk id="10" creationId="{F485E289-1136-884B-912B-77A2B41ECE84}"/>
          </ac:spMkLst>
        </pc:spChg>
        <pc:spChg chg="mod topLvl">
          <ac:chgData name="Nane Kratzke" userId="971be13ff4ee5ef6" providerId="LiveId" clId="{E7AD2AEE-7FFF-1F40-A9ED-3D845B48A794}" dt="2020-04-21T08:25:30.460" v="1773" actId="165"/>
          <ac:spMkLst>
            <pc:docMk/>
            <pc:sldMk cId="2715160253" sldId="304"/>
            <ac:spMk id="11" creationId="{0C3B9F70-635A-1840-B624-E6F8521FAF15}"/>
          </ac:spMkLst>
        </pc:spChg>
        <pc:spChg chg="mod topLvl">
          <ac:chgData name="Nane Kratzke" userId="971be13ff4ee5ef6" providerId="LiveId" clId="{E7AD2AEE-7FFF-1F40-A9ED-3D845B48A794}" dt="2020-04-21T08:25:30.460" v="1773" actId="165"/>
          <ac:spMkLst>
            <pc:docMk/>
            <pc:sldMk cId="2715160253" sldId="304"/>
            <ac:spMk id="12" creationId="{25F43B46-6B21-D641-8814-24EA8437BCE4}"/>
          </ac:spMkLst>
        </pc:spChg>
        <pc:spChg chg="mod topLvl">
          <ac:chgData name="Nane Kratzke" userId="971be13ff4ee5ef6" providerId="LiveId" clId="{E7AD2AEE-7FFF-1F40-A9ED-3D845B48A794}" dt="2020-04-21T08:25:30.460" v="1773" actId="165"/>
          <ac:spMkLst>
            <pc:docMk/>
            <pc:sldMk cId="2715160253" sldId="304"/>
            <ac:spMk id="13" creationId="{CCBE739B-1ABB-C949-BA09-0A53213E600E}"/>
          </ac:spMkLst>
        </pc:spChg>
        <pc:spChg chg="mod topLvl">
          <ac:chgData name="Nane Kratzke" userId="971be13ff4ee5ef6" providerId="LiveId" clId="{E7AD2AEE-7FFF-1F40-A9ED-3D845B48A794}" dt="2020-04-21T08:27:50.416" v="1792" actId="113"/>
          <ac:spMkLst>
            <pc:docMk/>
            <pc:sldMk cId="2715160253" sldId="304"/>
            <ac:spMk id="14" creationId="{B4BF743F-3800-2440-AF1E-E91E1276347D}"/>
          </ac:spMkLst>
        </pc:spChg>
        <pc:spChg chg="mod topLvl">
          <ac:chgData name="Nane Kratzke" userId="971be13ff4ee5ef6" providerId="LiveId" clId="{E7AD2AEE-7FFF-1F40-A9ED-3D845B48A794}" dt="2020-04-21T08:27:26.954" v="1788" actId="1076"/>
          <ac:spMkLst>
            <pc:docMk/>
            <pc:sldMk cId="2715160253" sldId="304"/>
            <ac:spMk id="15" creationId="{0BCD87CC-38ED-CC41-A19A-33588B829C64}"/>
          </ac:spMkLst>
        </pc:spChg>
        <pc:spChg chg="mod topLvl">
          <ac:chgData name="Nane Kratzke" userId="971be13ff4ee5ef6" providerId="LiveId" clId="{E7AD2AEE-7FFF-1F40-A9ED-3D845B48A794}" dt="2020-04-21T08:25:35.681" v="1774" actId="165"/>
          <ac:spMkLst>
            <pc:docMk/>
            <pc:sldMk cId="2715160253" sldId="304"/>
            <ac:spMk id="17" creationId="{0B2E1C5B-8C38-AE42-88F0-761908135757}"/>
          </ac:spMkLst>
        </pc:spChg>
        <pc:spChg chg="mod topLvl">
          <ac:chgData name="Nane Kratzke" userId="971be13ff4ee5ef6" providerId="LiveId" clId="{E7AD2AEE-7FFF-1F40-A9ED-3D845B48A794}" dt="2020-04-21T08:25:35.681" v="1774" actId="165"/>
          <ac:spMkLst>
            <pc:docMk/>
            <pc:sldMk cId="2715160253" sldId="304"/>
            <ac:spMk id="18" creationId="{3C9E6267-893D-3D45-9A2D-BDC676E71B2A}"/>
          </ac:spMkLst>
        </pc:spChg>
        <pc:spChg chg="mod topLvl">
          <ac:chgData name="Nane Kratzke" userId="971be13ff4ee5ef6" providerId="LiveId" clId="{E7AD2AEE-7FFF-1F40-A9ED-3D845B48A794}" dt="2020-04-21T08:25:35.681" v="1774" actId="165"/>
          <ac:spMkLst>
            <pc:docMk/>
            <pc:sldMk cId="2715160253" sldId="304"/>
            <ac:spMk id="19" creationId="{2A623FF0-739A-C242-8C5D-EF4CC3B8EE42}"/>
          </ac:spMkLst>
        </pc:spChg>
        <pc:spChg chg="mod topLvl">
          <ac:chgData name="Nane Kratzke" userId="971be13ff4ee5ef6" providerId="LiveId" clId="{E7AD2AEE-7FFF-1F40-A9ED-3D845B48A794}" dt="2020-04-21T08:25:35.681" v="1774" actId="165"/>
          <ac:spMkLst>
            <pc:docMk/>
            <pc:sldMk cId="2715160253" sldId="304"/>
            <ac:spMk id="20" creationId="{BD072634-F53A-9045-B73B-427B035F1BE8}"/>
          </ac:spMkLst>
        </pc:spChg>
        <pc:spChg chg="mod topLvl">
          <ac:chgData name="Nane Kratzke" userId="971be13ff4ee5ef6" providerId="LiveId" clId="{E7AD2AEE-7FFF-1F40-A9ED-3D845B48A794}" dt="2020-04-21T08:25:35.681" v="1774" actId="165"/>
          <ac:spMkLst>
            <pc:docMk/>
            <pc:sldMk cId="2715160253" sldId="304"/>
            <ac:spMk id="21" creationId="{1F102C87-1271-F84D-83E4-557F068E48E7}"/>
          </ac:spMkLst>
        </pc:spChg>
        <pc:spChg chg="mod topLvl">
          <ac:chgData name="Nane Kratzke" userId="971be13ff4ee5ef6" providerId="LiveId" clId="{E7AD2AEE-7FFF-1F40-A9ED-3D845B48A794}" dt="2020-04-21T08:25:35.681" v="1774" actId="165"/>
          <ac:spMkLst>
            <pc:docMk/>
            <pc:sldMk cId="2715160253" sldId="304"/>
            <ac:spMk id="22" creationId="{56499DEB-B6D1-424A-9D6B-8BF4379FAAD3}"/>
          </ac:spMkLst>
        </pc:spChg>
        <pc:spChg chg="mod topLvl">
          <ac:chgData name="Nane Kratzke" userId="971be13ff4ee5ef6" providerId="LiveId" clId="{E7AD2AEE-7FFF-1F40-A9ED-3D845B48A794}" dt="2020-04-21T08:25:35.681" v="1774" actId="165"/>
          <ac:spMkLst>
            <pc:docMk/>
            <pc:sldMk cId="2715160253" sldId="304"/>
            <ac:spMk id="23" creationId="{30EEC95B-BD8A-F242-8CA9-AF4197447D31}"/>
          </ac:spMkLst>
        </pc:spChg>
        <pc:spChg chg="mod topLvl">
          <ac:chgData name="Nane Kratzke" userId="971be13ff4ee5ef6" providerId="LiveId" clId="{E7AD2AEE-7FFF-1F40-A9ED-3D845B48A794}" dt="2020-04-21T08:27:50.416" v="1792" actId="113"/>
          <ac:spMkLst>
            <pc:docMk/>
            <pc:sldMk cId="2715160253" sldId="304"/>
            <ac:spMk id="24" creationId="{8CEF3496-6564-B649-A060-31E6BB249D00}"/>
          </ac:spMkLst>
        </pc:spChg>
        <pc:spChg chg="mod topLvl">
          <ac:chgData name="Nane Kratzke" userId="971be13ff4ee5ef6" providerId="LiveId" clId="{E7AD2AEE-7FFF-1F40-A9ED-3D845B48A794}" dt="2020-04-21T08:27:35.068" v="1789" actId="1076"/>
          <ac:spMkLst>
            <pc:docMk/>
            <pc:sldMk cId="2715160253" sldId="304"/>
            <ac:spMk id="25" creationId="{DDCF74F7-304C-AD4F-9ADE-8D2FACCEE666}"/>
          </ac:spMkLst>
        </pc:spChg>
        <pc:spChg chg="mod topLvl">
          <ac:chgData name="Nane Kratzke" userId="971be13ff4ee5ef6" providerId="LiveId" clId="{E7AD2AEE-7FFF-1F40-A9ED-3D845B48A794}" dt="2020-04-21T08:25:40.709" v="1775" actId="165"/>
          <ac:spMkLst>
            <pc:docMk/>
            <pc:sldMk cId="2715160253" sldId="304"/>
            <ac:spMk id="27" creationId="{A7D6F3FD-DB3A-6A4D-9750-B55022F26D7F}"/>
          </ac:spMkLst>
        </pc:spChg>
        <pc:spChg chg="mod topLvl">
          <ac:chgData name="Nane Kratzke" userId="971be13ff4ee5ef6" providerId="LiveId" clId="{E7AD2AEE-7FFF-1F40-A9ED-3D845B48A794}" dt="2020-04-21T08:25:40.709" v="1775" actId="165"/>
          <ac:spMkLst>
            <pc:docMk/>
            <pc:sldMk cId="2715160253" sldId="304"/>
            <ac:spMk id="28" creationId="{BDB0F5A4-BBBD-1D43-A439-C0FEF027C104}"/>
          </ac:spMkLst>
        </pc:spChg>
        <pc:spChg chg="mod topLvl">
          <ac:chgData name="Nane Kratzke" userId="971be13ff4ee5ef6" providerId="LiveId" clId="{E7AD2AEE-7FFF-1F40-A9ED-3D845B48A794}" dt="2020-04-21T08:25:40.709" v="1775" actId="165"/>
          <ac:spMkLst>
            <pc:docMk/>
            <pc:sldMk cId="2715160253" sldId="304"/>
            <ac:spMk id="29" creationId="{198F27B6-2460-D046-87CA-E7571F65373F}"/>
          </ac:spMkLst>
        </pc:spChg>
        <pc:spChg chg="mod topLvl">
          <ac:chgData name="Nane Kratzke" userId="971be13ff4ee5ef6" providerId="LiveId" clId="{E7AD2AEE-7FFF-1F40-A9ED-3D845B48A794}" dt="2020-04-21T08:25:40.709" v="1775" actId="165"/>
          <ac:spMkLst>
            <pc:docMk/>
            <pc:sldMk cId="2715160253" sldId="304"/>
            <ac:spMk id="30" creationId="{5E24AA06-13CA-BE4F-80DB-CC305E03155E}"/>
          </ac:spMkLst>
        </pc:spChg>
        <pc:spChg chg="mod topLvl">
          <ac:chgData name="Nane Kratzke" userId="971be13ff4ee5ef6" providerId="LiveId" clId="{E7AD2AEE-7FFF-1F40-A9ED-3D845B48A794}" dt="2020-04-21T08:25:40.709" v="1775" actId="165"/>
          <ac:spMkLst>
            <pc:docMk/>
            <pc:sldMk cId="2715160253" sldId="304"/>
            <ac:spMk id="31" creationId="{F13735CA-A5A5-1D4F-BA75-A59EBBA7D858}"/>
          </ac:spMkLst>
        </pc:spChg>
        <pc:spChg chg="mod topLvl">
          <ac:chgData name="Nane Kratzke" userId="971be13ff4ee5ef6" providerId="LiveId" clId="{E7AD2AEE-7FFF-1F40-A9ED-3D845B48A794}" dt="2020-04-21T08:25:40.709" v="1775" actId="165"/>
          <ac:spMkLst>
            <pc:docMk/>
            <pc:sldMk cId="2715160253" sldId="304"/>
            <ac:spMk id="32" creationId="{4341BFC0-DB7D-6E44-BB61-8995C71DC654}"/>
          </ac:spMkLst>
        </pc:spChg>
        <pc:spChg chg="mod topLvl">
          <ac:chgData name="Nane Kratzke" userId="971be13ff4ee5ef6" providerId="LiveId" clId="{E7AD2AEE-7FFF-1F40-A9ED-3D845B48A794}" dt="2020-04-21T08:25:40.709" v="1775" actId="165"/>
          <ac:spMkLst>
            <pc:docMk/>
            <pc:sldMk cId="2715160253" sldId="304"/>
            <ac:spMk id="33" creationId="{59286DEC-4826-424C-BB73-C8936A36A700}"/>
          </ac:spMkLst>
        </pc:spChg>
        <pc:spChg chg="mod topLvl">
          <ac:chgData name="Nane Kratzke" userId="971be13ff4ee5ef6" providerId="LiveId" clId="{E7AD2AEE-7FFF-1F40-A9ED-3D845B48A794}" dt="2020-04-21T08:27:50.416" v="1792" actId="113"/>
          <ac:spMkLst>
            <pc:docMk/>
            <pc:sldMk cId="2715160253" sldId="304"/>
            <ac:spMk id="34" creationId="{1B1A17E2-7786-EF46-9B1F-F283AF8509A9}"/>
          </ac:spMkLst>
        </pc:spChg>
        <pc:spChg chg="mod topLvl">
          <ac:chgData name="Nane Kratzke" userId="971be13ff4ee5ef6" providerId="LiveId" clId="{E7AD2AEE-7FFF-1F40-A9ED-3D845B48A794}" dt="2020-04-21T08:27:38.486" v="1790" actId="1076"/>
          <ac:spMkLst>
            <pc:docMk/>
            <pc:sldMk cId="2715160253" sldId="304"/>
            <ac:spMk id="35" creationId="{49B299BA-2871-7C46-89D3-C85B22789E87}"/>
          </ac:spMkLst>
        </pc:spChg>
        <pc:spChg chg="mod topLvl">
          <ac:chgData name="Nane Kratzke" userId="971be13ff4ee5ef6" providerId="LiveId" clId="{E7AD2AEE-7FFF-1F40-A9ED-3D845B48A794}" dt="2020-04-21T08:25:45.322" v="1776" actId="165"/>
          <ac:spMkLst>
            <pc:docMk/>
            <pc:sldMk cId="2715160253" sldId="304"/>
            <ac:spMk id="37" creationId="{D9A62A6A-1684-9641-9597-81225ACC7B2D}"/>
          </ac:spMkLst>
        </pc:spChg>
        <pc:spChg chg="mod topLvl">
          <ac:chgData name="Nane Kratzke" userId="971be13ff4ee5ef6" providerId="LiveId" clId="{E7AD2AEE-7FFF-1F40-A9ED-3D845B48A794}" dt="2020-04-21T08:25:45.322" v="1776" actId="165"/>
          <ac:spMkLst>
            <pc:docMk/>
            <pc:sldMk cId="2715160253" sldId="304"/>
            <ac:spMk id="38" creationId="{087D80AE-AE17-8F4E-815B-DAC39F6BE9E4}"/>
          </ac:spMkLst>
        </pc:spChg>
        <pc:spChg chg="mod topLvl">
          <ac:chgData name="Nane Kratzke" userId="971be13ff4ee5ef6" providerId="LiveId" clId="{E7AD2AEE-7FFF-1F40-A9ED-3D845B48A794}" dt="2020-04-21T08:25:45.322" v="1776" actId="165"/>
          <ac:spMkLst>
            <pc:docMk/>
            <pc:sldMk cId="2715160253" sldId="304"/>
            <ac:spMk id="39" creationId="{5B6B32AF-BD19-C946-BD9D-AA592600E919}"/>
          </ac:spMkLst>
        </pc:spChg>
        <pc:spChg chg="mod topLvl">
          <ac:chgData name="Nane Kratzke" userId="971be13ff4ee5ef6" providerId="LiveId" clId="{E7AD2AEE-7FFF-1F40-A9ED-3D845B48A794}" dt="2020-04-21T08:25:45.322" v="1776" actId="165"/>
          <ac:spMkLst>
            <pc:docMk/>
            <pc:sldMk cId="2715160253" sldId="304"/>
            <ac:spMk id="40" creationId="{5AA14618-E809-AF4C-BCA5-F9DD2ABB3199}"/>
          </ac:spMkLst>
        </pc:spChg>
        <pc:spChg chg="mod topLvl">
          <ac:chgData name="Nane Kratzke" userId="971be13ff4ee5ef6" providerId="LiveId" clId="{E7AD2AEE-7FFF-1F40-A9ED-3D845B48A794}" dt="2020-04-21T08:25:45.322" v="1776" actId="165"/>
          <ac:spMkLst>
            <pc:docMk/>
            <pc:sldMk cId="2715160253" sldId="304"/>
            <ac:spMk id="41" creationId="{AD1DCD6A-BE13-FA4B-96F1-7057E0EF3699}"/>
          </ac:spMkLst>
        </pc:spChg>
        <pc:spChg chg="mod topLvl">
          <ac:chgData name="Nane Kratzke" userId="971be13ff4ee5ef6" providerId="LiveId" clId="{E7AD2AEE-7FFF-1F40-A9ED-3D845B48A794}" dt="2020-04-21T08:25:45.322" v="1776" actId="165"/>
          <ac:spMkLst>
            <pc:docMk/>
            <pc:sldMk cId="2715160253" sldId="304"/>
            <ac:spMk id="42" creationId="{D07E5F63-5C8C-5C40-87F1-72C472F4AD00}"/>
          </ac:spMkLst>
        </pc:spChg>
        <pc:spChg chg="mod topLvl">
          <ac:chgData name="Nane Kratzke" userId="971be13ff4ee5ef6" providerId="LiveId" clId="{E7AD2AEE-7FFF-1F40-A9ED-3D845B48A794}" dt="2020-04-21T08:25:45.322" v="1776" actId="165"/>
          <ac:spMkLst>
            <pc:docMk/>
            <pc:sldMk cId="2715160253" sldId="304"/>
            <ac:spMk id="43" creationId="{232CE062-8CD2-9848-8680-87D6BB232490}"/>
          </ac:spMkLst>
        </pc:spChg>
        <pc:spChg chg="mod topLvl">
          <ac:chgData name="Nane Kratzke" userId="971be13ff4ee5ef6" providerId="LiveId" clId="{E7AD2AEE-7FFF-1F40-A9ED-3D845B48A794}" dt="2020-04-21T08:27:50.416" v="1792" actId="113"/>
          <ac:spMkLst>
            <pc:docMk/>
            <pc:sldMk cId="2715160253" sldId="304"/>
            <ac:spMk id="44" creationId="{C3D4D3B9-9D37-D544-86ED-C0247300177A}"/>
          </ac:spMkLst>
        </pc:spChg>
        <pc:spChg chg="mod topLvl">
          <ac:chgData name="Nane Kratzke" userId="971be13ff4ee5ef6" providerId="LiveId" clId="{E7AD2AEE-7FFF-1F40-A9ED-3D845B48A794}" dt="2020-04-21T08:27:41.850" v="1791" actId="1076"/>
          <ac:spMkLst>
            <pc:docMk/>
            <pc:sldMk cId="2715160253" sldId="304"/>
            <ac:spMk id="45" creationId="{7BC779DE-3AD4-C747-A702-BE451619F642}"/>
          </ac:spMkLst>
        </pc:spChg>
        <pc:spChg chg="add mod">
          <ac:chgData name="Nane Kratzke" userId="971be13ff4ee5ef6" providerId="LiveId" clId="{E7AD2AEE-7FFF-1F40-A9ED-3D845B48A794}" dt="2020-04-21T08:36:29.642" v="2130" actId="1076"/>
          <ac:spMkLst>
            <pc:docMk/>
            <pc:sldMk cId="2715160253" sldId="304"/>
            <ac:spMk id="46" creationId="{45DB4659-94BB-7D43-B3AD-305E9EDC3054}"/>
          </ac:spMkLst>
        </pc:spChg>
        <pc:spChg chg="add mod">
          <ac:chgData name="Nane Kratzke" userId="971be13ff4ee5ef6" providerId="LiveId" clId="{E7AD2AEE-7FFF-1F40-A9ED-3D845B48A794}" dt="2020-04-21T08:36:29.642" v="2130" actId="1076"/>
          <ac:spMkLst>
            <pc:docMk/>
            <pc:sldMk cId="2715160253" sldId="304"/>
            <ac:spMk id="47" creationId="{50AE2ACE-F414-1340-B87C-A7AAE49E2115}"/>
          </ac:spMkLst>
        </pc:spChg>
        <pc:spChg chg="add mod">
          <ac:chgData name="Nane Kratzke" userId="971be13ff4ee5ef6" providerId="LiveId" clId="{E7AD2AEE-7FFF-1F40-A9ED-3D845B48A794}" dt="2020-04-21T08:37:34.242" v="2155" actId="1076"/>
          <ac:spMkLst>
            <pc:docMk/>
            <pc:sldMk cId="2715160253" sldId="304"/>
            <ac:spMk id="49" creationId="{173476E5-1ECC-864D-9719-43BC59AA1A2D}"/>
          </ac:spMkLst>
        </pc:spChg>
        <pc:spChg chg="add mod">
          <ac:chgData name="Nane Kratzke" userId="971be13ff4ee5ef6" providerId="LiveId" clId="{E7AD2AEE-7FFF-1F40-A9ED-3D845B48A794}" dt="2020-04-21T08:36:46.203" v="2133" actId="404"/>
          <ac:spMkLst>
            <pc:docMk/>
            <pc:sldMk cId="2715160253" sldId="304"/>
            <ac:spMk id="50" creationId="{439F01F1-17AA-9841-A3BD-7954328B096C}"/>
          </ac:spMkLst>
        </pc:spChg>
        <pc:grpChg chg="add del mod">
          <ac:chgData name="Nane Kratzke" userId="971be13ff4ee5ef6" providerId="LiveId" clId="{E7AD2AEE-7FFF-1F40-A9ED-3D845B48A794}" dt="2020-04-21T08:25:30.460" v="1773" actId="165"/>
          <ac:grpSpMkLst>
            <pc:docMk/>
            <pc:sldMk cId="2715160253" sldId="304"/>
            <ac:grpSpMk id="6" creationId="{3B777EC5-677A-5C46-A746-FBE33CFD8442}"/>
          </ac:grpSpMkLst>
        </pc:grpChg>
        <pc:grpChg chg="add del mod">
          <ac:chgData name="Nane Kratzke" userId="971be13ff4ee5ef6" providerId="LiveId" clId="{E7AD2AEE-7FFF-1F40-A9ED-3D845B48A794}" dt="2020-04-21T08:25:35.681" v="1774" actId="165"/>
          <ac:grpSpMkLst>
            <pc:docMk/>
            <pc:sldMk cId="2715160253" sldId="304"/>
            <ac:grpSpMk id="16" creationId="{DB0E289E-984D-8A4D-AE24-32FC68F94FA3}"/>
          </ac:grpSpMkLst>
        </pc:grpChg>
        <pc:grpChg chg="add del mod">
          <ac:chgData name="Nane Kratzke" userId="971be13ff4ee5ef6" providerId="LiveId" clId="{E7AD2AEE-7FFF-1F40-A9ED-3D845B48A794}" dt="2020-04-21T08:25:40.709" v="1775" actId="165"/>
          <ac:grpSpMkLst>
            <pc:docMk/>
            <pc:sldMk cId="2715160253" sldId="304"/>
            <ac:grpSpMk id="26" creationId="{7677B252-A8D4-D748-998D-14F0264A34CB}"/>
          </ac:grpSpMkLst>
        </pc:grpChg>
        <pc:grpChg chg="add del mod">
          <ac:chgData name="Nane Kratzke" userId="971be13ff4ee5ef6" providerId="LiveId" clId="{E7AD2AEE-7FFF-1F40-A9ED-3D845B48A794}" dt="2020-04-21T08:25:45.322" v="1776" actId="165"/>
          <ac:grpSpMkLst>
            <pc:docMk/>
            <pc:sldMk cId="2715160253" sldId="304"/>
            <ac:grpSpMk id="36" creationId="{E8375656-1E7D-E444-8401-84FC380D6F66}"/>
          </ac:grpSpMkLst>
        </pc:grpChg>
        <pc:picChg chg="add del mod ord modCrop">
          <ac:chgData name="Nane Kratzke" userId="971be13ff4ee5ef6" providerId="LiveId" clId="{E7AD2AEE-7FFF-1F40-A9ED-3D845B48A794}" dt="2020-04-21T08:29:16.050" v="1807" actId="478"/>
          <ac:picMkLst>
            <pc:docMk/>
            <pc:sldMk cId="2715160253" sldId="304"/>
            <ac:picMk id="5" creationId="{980C020B-1788-9543-BA57-5107ECF54044}"/>
          </ac:picMkLst>
        </pc:picChg>
        <pc:picChg chg="add mod">
          <ac:chgData name="Nane Kratzke" userId="971be13ff4ee5ef6" providerId="LiveId" clId="{E7AD2AEE-7FFF-1F40-A9ED-3D845B48A794}" dt="2020-04-21T08:33:27.072" v="1994" actId="167"/>
          <ac:picMkLst>
            <pc:docMk/>
            <pc:sldMk cId="2715160253" sldId="304"/>
            <ac:picMk id="48" creationId="{0791026B-340E-A444-AE59-D5A7D4BE6DA5}"/>
          </ac:picMkLst>
        </pc:picChg>
      </pc:sldChg>
      <pc:sldChg chg="addSp delSp modSp add">
        <pc:chgData name="Nane Kratzke" userId="971be13ff4ee5ef6" providerId="LiveId" clId="{E7AD2AEE-7FFF-1F40-A9ED-3D845B48A794}" dt="2020-04-21T08:52:48.804" v="2801" actId="207"/>
        <pc:sldMkLst>
          <pc:docMk/>
          <pc:sldMk cId="1375900042" sldId="305"/>
        </pc:sldMkLst>
        <pc:spChg chg="mod">
          <ac:chgData name="Nane Kratzke" userId="971be13ff4ee5ef6" providerId="LiveId" clId="{E7AD2AEE-7FFF-1F40-A9ED-3D845B48A794}" dt="2020-04-21T08:38:22.540" v="2191" actId="20577"/>
          <ac:spMkLst>
            <pc:docMk/>
            <pc:sldMk cId="1375900042" sldId="305"/>
            <ac:spMk id="2" creationId="{CC0EE52A-AE99-8C4B-8CC8-96D6CBFCA677}"/>
          </ac:spMkLst>
        </pc:spChg>
        <pc:spChg chg="mod">
          <ac:chgData name="Nane Kratzke" userId="971be13ff4ee5ef6" providerId="LiveId" clId="{E7AD2AEE-7FFF-1F40-A9ED-3D845B48A794}" dt="2020-04-21T08:38:39.933" v="2228" actId="20577"/>
          <ac:spMkLst>
            <pc:docMk/>
            <pc:sldMk cId="1375900042" sldId="305"/>
            <ac:spMk id="3" creationId="{751C43C7-7F78-1D48-8B4C-6943F9F33BA4}"/>
          </ac:spMkLst>
        </pc:spChg>
        <pc:spChg chg="del">
          <ac:chgData name="Nane Kratzke" userId="971be13ff4ee5ef6" providerId="LiveId" clId="{E7AD2AEE-7FFF-1F40-A9ED-3D845B48A794}" dt="2020-04-21T08:38:43.837" v="2229" actId="478"/>
          <ac:spMkLst>
            <pc:docMk/>
            <pc:sldMk cId="1375900042" sldId="305"/>
            <ac:spMk id="4" creationId="{AA8B6081-C50D-FD40-A2B3-47AB25CD315B}"/>
          </ac:spMkLst>
        </pc:spChg>
        <pc:spChg chg="add mod">
          <ac:chgData name="Nane Kratzke" userId="971be13ff4ee5ef6" providerId="LiveId" clId="{E7AD2AEE-7FFF-1F40-A9ED-3D845B48A794}" dt="2020-04-21T08:39:03.166" v="2233" actId="1076"/>
          <ac:spMkLst>
            <pc:docMk/>
            <pc:sldMk cId="1375900042" sldId="305"/>
            <ac:spMk id="6" creationId="{DE40C308-E011-0545-9C0E-9B5FAFC66BAC}"/>
          </ac:spMkLst>
        </pc:spChg>
        <pc:spChg chg="add mod">
          <ac:chgData name="Nane Kratzke" userId="971be13ff4ee5ef6" providerId="LiveId" clId="{E7AD2AEE-7FFF-1F40-A9ED-3D845B48A794}" dt="2020-04-21T08:42:47.962" v="2414" actId="20577"/>
          <ac:spMkLst>
            <pc:docMk/>
            <pc:sldMk cId="1375900042" sldId="305"/>
            <ac:spMk id="8" creationId="{418D0296-98A9-DD40-A58F-2DF9A74E5075}"/>
          </ac:spMkLst>
        </pc:spChg>
        <pc:spChg chg="add mod">
          <ac:chgData name="Nane Kratzke" userId="971be13ff4ee5ef6" providerId="LiveId" clId="{E7AD2AEE-7FFF-1F40-A9ED-3D845B48A794}" dt="2020-04-21T08:47:33.803" v="2613" actId="20577"/>
          <ac:spMkLst>
            <pc:docMk/>
            <pc:sldMk cId="1375900042" sldId="305"/>
            <ac:spMk id="11" creationId="{756C4421-6CA6-E244-B327-FD2366CAF693}"/>
          </ac:spMkLst>
        </pc:spChg>
        <pc:graphicFrameChg chg="add mod">
          <ac:chgData name="Nane Kratzke" userId="971be13ff4ee5ef6" providerId="LiveId" clId="{E7AD2AEE-7FFF-1F40-A9ED-3D845B48A794}" dt="2020-04-21T08:52:48.804" v="2801" actId="207"/>
          <ac:graphicFrameMkLst>
            <pc:docMk/>
            <pc:sldMk cId="1375900042" sldId="305"/>
            <ac:graphicFrameMk id="7" creationId="{87F53A6D-5F71-9F4C-982C-F2A52A5F69DE}"/>
          </ac:graphicFrameMkLst>
        </pc:graphicFrameChg>
        <pc:inkChg chg="add">
          <ac:chgData name="Nane Kratzke" userId="971be13ff4ee5ef6" providerId="LiveId" clId="{E7AD2AEE-7FFF-1F40-A9ED-3D845B48A794}" dt="2020-04-21T08:43:24.021" v="2415" actId="9405"/>
          <ac:inkMkLst>
            <pc:docMk/>
            <pc:sldMk cId="1375900042" sldId="305"/>
            <ac:inkMk id="9" creationId="{1E667FAB-8F45-BE48-AB8E-201A1DCE5DF0}"/>
          </ac:inkMkLst>
        </pc:inkChg>
        <pc:inkChg chg="add del">
          <ac:chgData name="Nane Kratzke" userId="971be13ff4ee5ef6" providerId="LiveId" clId="{E7AD2AEE-7FFF-1F40-A9ED-3D845B48A794}" dt="2020-04-21T08:50:06.650" v="2786" actId="478"/>
          <ac:inkMkLst>
            <pc:docMk/>
            <pc:sldMk cId="1375900042" sldId="305"/>
            <ac:inkMk id="10" creationId="{156FC229-817C-504A-909E-7A5A0B888B5E}"/>
          </ac:inkMkLst>
        </pc:inkChg>
      </pc:sldChg>
      <pc:sldChg chg="addSp delSp modSp add">
        <pc:chgData name="Nane Kratzke" userId="971be13ff4ee5ef6" providerId="LiveId" clId="{E7AD2AEE-7FFF-1F40-A9ED-3D845B48A794}" dt="2020-04-21T09:00:17.438" v="3236" actId="20577"/>
        <pc:sldMkLst>
          <pc:docMk/>
          <pc:sldMk cId="2872093213" sldId="306"/>
        </pc:sldMkLst>
        <pc:spChg chg="mod">
          <ac:chgData name="Nane Kratzke" userId="971be13ff4ee5ef6" providerId="LiveId" clId="{E7AD2AEE-7FFF-1F40-A9ED-3D845B48A794}" dt="2020-04-21T08:47:08.645" v="2597" actId="20577"/>
          <ac:spMkLst>
            <pc:docMk/>
            <pc:sldMk cId="2872093213" sldId="306"/>
            <ac:spMk id="2" creationId="{CC0EE52A-AE99-8C4B-8CC8-96D6CBFCA677}"/>
          </ac:spMkLst>
        </pc:spChg>
        <pc:spChg chg="mod">
          <ac:chgData name="Nane Kratzke" userId="971be13ff4ee5ef6" providerId="LiveId" clId="{E7AD2AEE-7FFF-1F40-A9ED-3D845B48A794}" dt="2020-04-21T08:49:32.495" v="2784" actId="20577"/>
          <ac:spMkLst>
            <pc:docMk/>
            <pc:sldMk cId="2872093213" sldId="306"/>
            <ac:spMk id="3" creationId="{751C43C7-7F78-1D48-8B4C-6943F9F33BA4}"/>
          </ac:spMkLst>
        </pc:spChg>
        <pc:spChg chg="mod">
          <ac:chgData name="Nane Kratzke" userId="971be13ff4ee5ef6" providerId="LiveId" clId="{E7AD2AEE-7FFF-1F40-A9ED-3D845B48A794}" dt="2020-04-21T08:49:12.267" v="2771" actId="20577"/>
          <ac:spMkLst>
            <pc:docMk/>
            <pc:sldMk cId="2872093213" sldId="306"/>
            <ac:spMk id="6" creationId="{DE40C308-E011-0545-9C0E-9B5FAFC66BAC}"/>
          </ac:spMkLst>
        </pc:spChg>
        <pc:spChg chg="mod">
          <ac:chgData name="Nane Kratzke" userId="971be13ff4ee5ef6" providerId="LiveId" clId="{E7AD2AEE-7FFF-1F40-A9ED-3D845B48A794}" dt="2020-04-21T08:49:17.553" v="2774" actId="20577"/>
          <ac:spMkLst>
            <pc:docMk/>
            <pc:sldMk cId="2872093213" sldId="306"/>
            <ac:spMk id="8" creationId="{418D0296-98A9-DD40-A58F-2DF9A74E5075}"/>
          </ac:spMkLst>
        </pc:spChg>
        <pc:spChg chg="mod">
          <ac:chgData name="Nane Kratzke" userId="971be13ff4ee5ef6" providerId="LiveId" clId="{E7AD2AEE-7FFF-1F40-A9ED-3D845B48A794}" dt="2020-04-21T09:00:17.438" v="3236" actId="20577"/>
          <ac:spMkLst>
            <pc:docMk/>
            <pc:sldMk cId="2872093213" sldId="306"/>
            <ac:spMk id="11" creationId="{756C4421-6CA6-E244-B327-FD2366CAF693}"/>
          </ac:spMkLst>
        </pc:spChg>
        <pc:graphicFrameChg chg="del">
          <ac:chgData name="Nane Kratzke" userId="971be13ff4ee5ef6" providerId="LiveId" clId="{E7AD2AEE-7FFF-1F40-A9ED-3D845B48A794}" dt="2020-04-21T08:50:56.085" v="2787" actId="478"/>
          <ac:graphicFrameMkLst>
            <pc:docMk/>
            <pc:sldMk cId="2872093213" sldId="306"/>
            <ac:graphicFrameMk id="7" creationId="{87F53A6D-5F71-9F4C-982C-F2A52A5F69DE}"/>
          </ac:graphicFrameMkLst>
        </pc:graphicFrameChg>
        <pc:graphicFrameChg chg="add mod">
          <ac:chgData name="Nane Kratzke" userId="971be13ff4ee5ef6" providerId="LiveId" clId="{E7AD2AEE-7FFF-1F40-A9ED-3D845B48A794}" dt="2020-04-21T08:52:16.511" v="2796" actId="207"/>
          <ac:graphicFrameMkLst>
            <pc:docMk/>
            <pc:sldMk cId="2872093213" sldId="306"/>
            <ac:graphicFrameMk id="12" creationId="{9E0D1194-D506-5F46-A1CC-1E82A5CF00F1}"/>
          </ac:graphicFrameMkLst>
        </pc:graphicFrameChg>
        <pc:inkChg chg="del">
          <ac:chgData name="Nane Kratzke" userId="971be13ff4ee5ef6" providerId="LiveId" clId="{E7AD2AEE-7FFF-1F40-A9ED-3D845B48A794}" dt="2020-04-21T08:49:55.512" v="2785" actId="478"/>
          <ac:inkMkLst>
            <pc:docMk/>
            <pc:sldMk cId="2872093213" sldId="306"/>
            <ac:inkMk id="10" creationId="{156FC229-817C-504A-909E-7A5A0B888B5E}"/>
          </ac:inkMkLst>
        </pc:inkChg>
      </pc:sldChg>
      <pc:sldChg chg="addSp delSp modSp add ord">
        <pc:chgData name="Nane Kratzke" userId="971be13ff4ee5ef6" providerId="LiveId" clId="{E7AD2AEE-7FFF-1F40-A9ED-3D845B48A794}" dt="2020-04-21T08:58:59.777" v="3128"/>
        <pc:sldMkLst>
          <pc:docMk/>
          <pc:sldMk cId="3712145230" sldId="307"/>
        </pc:sldMkLst>
        <pc:spChg chg="mod">
          <ac:chgData name="Nane Kratzke" userId="971be13ff4ee5ef6" providerId="LiveId" clId="{E7AD2AEE-7FFF-1F40-A9ED-3D845B48A794}" dt="2020-04-21T08:57:12.413" v="3116" actId="20577"/>
          <ac:spMkLst>
            <pc:docMk/>
            <pc:sldMk cId="3712145230" sldId="307"/>
            <ac:spMk id="2" creationId="{CC0EE52A-AE99-8C4B-8CC8-96D6CBFCA677}"/>
          </ac:spMkLst>
        </pc:spChg>
        <pc:spChg chg="mod">
          <ac:chgData name="Nane Kratzke" userId="971be13ff4ee5ef6" providerId="LiveId" clId="{E7AD2AEE-7FFF-1F40-A9ED-3D845B48A794}" dt="2020-04-21T08:55:45.785" v="3019" actId="20577"/>
          <ac:spMkLst>
            <pc:docMk/>
            <pc:sldMk cId="3712145230" sldId="307"/>
            <ac:spMk id="3" creationId="{751C43C7-7F78-1D48-8B4C-6943F9F33BA4}"/>
          </ac:spMkLst>
        </pc:spChg>
        <pc:spChg chg="mod">
          <ac:chgData name="Nane Kratzke" userId="971be13ff4ee5ef6" providerId="LiveId" clId="{E7AD2AEE-7FFF-1F40-A9ED-3D845B48A794}" dt="2020-04-21T08:54:19.496" v="2808" actId="20577"/>
          <ac:spMkLst>
            <pc:docMk/>
            <pc:sldMk cId="3712145230" sldId="307"/>
            <ac:spMk id="6" creationId="{DE40C308-E011-0545-9C0E-9B5FAFC66BAC}"/>
          </ac:spMkLst>
        </pc:spChg>
        <pc:spChg chg="mod">
          <ac:chgData name="Nane Kratzke" userId="971be13ff4ee5ef6" providerId="LiveId" clId="{E7AD2AEE-7FFF-1F40-A9ED-3D845B48A794}" dt="2020-04-21T08:55:28.676" v="3004" actId="20577"/>
          <ac:spMkLst>
            <pc:docMk/>
            <pc:sldMk cId="3712145230" sldId="307"/>
            <ac:spMk id="8" creationId="{418D0296-98A9-DD40-A58F-2DF9A74E5075}"/>
          </ac:spMkLst>
        </pc:spChg>
        <pc:spChg chg="mod">
          <ac:chgData name="Nane Kratzke" userId="971be13ff4ee5ef6" providerId="LiveId" clId="{E7AD2AEE-7FFF-1F40-A9ED-3D845B48A794}" dt="2020-04-21T08:58:27.254" v="3127" actId="1076"/>
          <ac:spMkLst>
            <pc:docMk/>
            <pc:sldMk cId="3712145230" sldId="307"/>
            <ac:spMk id="11" creationId="{756C4421-6CA6-E244-B327-FD2366CAF693}"/>
          </ac:spMkLst>
        </pc:spChg>
        <pc:graphicFrameChg chg="add mod">
          <ac:chgData name="Nane Kratzke" userId="971be13ff4ee5ef6" providerId="LiveId" clId="{E7AD2AEE-7FFF-1F40-A9ED-3D845B48A794}" dt="2020-04-21T08:58:17.043" v="3126" actId="2085"/>
          <ac:graphicFrameMkLst>
            <pc:docMk/>
            <pc:sldMk cId="3712145230" sldId="307"/>
            <ac:graphicFrameMk id="10" creationId="{37469B69-3D9A-0F4C-879B-814F936F92A3}"/>
          </ac:graphicFrameMkLst>
        </pc:graphicFrameChg>
        <pc:graphicFrameChg chg="del">
          <ac:chgData name="Nane Kratzke" userId="971be13ff4ee5ef6" providerId="LiveId" clId="{E7AD2AEE-7FFF-1F40-A9ED-3D845B48A794}" dt="2020-04-21T08:57:26.747" v="3117" actId="478"/>
          <ac:graphicFrameMkLst>
            <pc:docMk/>
            <pc:sldMk cId="3712145230" sldId="307"/>
            <ac:graphicFrameMk id="12" creationId="{9E0D1194-D506-5F46-A1CC-1E82A5CF00F1}"/>
          </ac:graphicFrameMkLst>
        </pc:graphicFrameChg>
      </pc:sldChg>
      <pc:sldChg chg="addSp delSp modSp add">
        <pc:chgData name="Nane Kratzke" userId="971be13ff4ee5ef6" providerId="LiveId" clId="{E7AD2AEE-7FFF-1F40-A9ED-3D845B48A794}" dt="2020-04-21T09:05:15.748" v="3350" actId="207"/>
        <pc:sldMkLst>
          <pc:docMk/>
          <pc:sldMk cId="1497391434" sldId="308"/>
        </pc:sldMkLst>
        <pc:spChg chg="mod">
          <ac:chgData name="Nane Kratzke" userId="971be13ff4ee5ef6" providerId="LiveId" clId="{E7AD2AEE-7FFF-1F40-A9ED-3D845B48A794}" dt="2020-04-21T09:01:25.098" v="3258" actId="20577"/>
          <ac:spMkLst>
            <pc:docMk/>
            <pc:sldMk cId="1497391434" sldId="308"/>
            <ac:spMk id="2" creationId="{CC0EE52A-AE99-8C4B-8CC8-96D6CBFCA677}"/>
          </ac:spMkLst>
        </pc:spChg>
        <pc:spChg chg="mod">
          <ac:chgData name="Nane Kratzke" userId="971be13ff4ee5ef6" providerId="LiveId" clId="{E7AD2AEE-7FFF-1F40-A9ED-3D845B48A794}" dt="2020-04-21T09:01:32.681" v="3266" actId="20577"/>
          <ac:spMkLst>
            <pc:docMk/>
            <pc:sldMk cId="1497391434" sldId="308"/>
            <ac:spMk id="3" creationId="{751C43C7-7F78-1D48-8B4C-6943F9F33BA4}"/>
          </ac:spMkLst>
        </pc:spChg>
        <pc:spChg chg="mod">
          <ac:chgData name="Nane Kratzke" userId="971be13ff4ee5ef6" providerId="LiveId" clId="{E7AD2AEE-7FFF-1F40-A9ED-3D845B48A794}" dt="2020-04-21T09:02:36.890" v="3309" actId="20577"/>
          <ac:spMkLst>
            <pc:docMk/>
            <pc:sldMk cId="1497391434" sldId="308"/>
            <ac:spMk id="6" creationId="{DE40C308-E011-0545-9C0E-9B5FAFC66BAC}"/>
          </ac:spMkLst>
        </pc:spChg>
        <pc:spChg chg="mod">
          <ac:chgData name="Nane Kratzke" userId="971be13ff4ee5ef6" providerId="LiveId" clId="{E7AD2AEE-7FFF-1F40-A9ED-3D845B48A794}" dt="2020-04-21T09:01:58.056" v="3305" actId="20577"/>
          <ac:spMkLst>
            <pc:docMk/>
            <pc:sldMk cId="1497391434" sldId="308"/>
            <ac:spMk id="8" creationId="{418D0296-98A9-DD40-A58F-2DF9A74E5075}"/>
          </ac:spMkLst>
        </pc:spChg>
        <pc:spChg chg="mod">
          <ac:chgData name="Nane Kratzke" userId="971be13ff4ee5ef6" providerId="LiveId" clId="{E7AD2AEE-7FFF-1F40-A9ED-3D845B48A794}" dt="2020-04-21T09:03:50.519" v="3339" actId="1076"/>
          <ac:spMkLst>
            <pc:docMk/>
            <pc:sldMk cId="1497391434" sldId="308"/>
            <ac:spMk id="11" creationId="{756C4421-6CA6-E244-B327-FD2366CAF693}"/>
          </ac:spMkLst>
        </pc:spChg>
        <pc:graphicFrameChg chg="add mod">
          <ac:chgData name="Nane Kratzke" userId="971be13ff4ee5ef6" providerId="LiveId" clId="{E7AD2AEE-7FFF-1F40-A9ED-3D845B48A794}" dt="2020-04-21T09:05:15.748" v="3350" actId="207"/>
          <ac:graphicFrameMkLst>
            <pc:docMk/>
            <pc:sldMk cId="1497391434" sldId="308"/>
            <ac:graphicFrameMk id="10" creationId="{7EB3FCB6-C47B-454F-B4FD-3049983FF8DE}"/>
          </ac:graphicFrameMkLst>
        </pc:graphicFrameChg>
        <pc:graphicFrameChg chg="del">
          <ac:chgData name="Nane Kratzke" userId="971be13ff4ee5ef6" providerId="LiveId" clId="{E7AD2AEE-7FFF-1F40-A9ED-3D845B48A794}" dt="2020-04-21T09:04:15.802" v="3340" actId="478"/>
          <ac:graphicFrameMkLst>
            <pc:docMk/>
            <pc:sldMk cId="1497391434" sldId="308"/>
            <ac:graphicFrameMk id="12" creationId="{9E0D1194-D506-5F46-A1CC-1E82A5CF00F1}"/>
          </ac:graphicFrameMkLst>
        </pc:graphicFrameChg>
        <pc:inkChg chg="mod">
          <ac:chgData name="Nane Kratzke" userId="971be13ff4ee5ef6" providerId="LiveId" clId="{E7AD2AEE-7FFF-1F40-A9ED-3D845B48A794}" dt="2020-04-21T09:02:43.211" v="3310" actId="1076"/>
          <ac:inkMkLst>
            <pc:docMk/>
            <pc:sldMk cId="1497391434" sldId="308"/>
            <ac:inkMk id="9" creationId="{1E667FAB-8F45-BE48-AB8E-201A1DCE5DF0}"/>
          </ac:inkMkLst>
        </pc:inkChg>
      </pc:sldChg>
      <pc:sldChg chg="addSp delSp modSp add">
        <pc:chgData name="Nane Kratzke" userId="971be13ff4ee5ef6" providerId="LiveId" clId="{E7AD2AEE-7FFF-1F40-A9ED-3D845B48A794}" dt="2020-04-21T10:16:12.700" v="4831" actId="20577"/>
        <pc:sldMkLst>
          <pc:docMk/>
          <pc:sldMk cId="2087864261" sldId="309"/>
        </pc:sldMkLst>
        <pc:spChg chg="mod">
          <ac:chgData name="Nane Kratzke" userId="971be13ff4ee5ef6" providerId="LiveId" clId="{E7AD2AEE-7FFF-1F40-A9ED-3D845B48A794}" dt="2020-04-21T09:11:20.585" v="3492" actId="6549"/>
          <ac:spMkLst>
            <pc:docMk/>
            <pc:sldMk cId="2087864261" sldId="309"/>
            <ac:spMk id="2" creationId="{7B7DE31D-7B98-DA4B-832E-7F87D407D605}"/>
          </ac:spMkLst>
        </pc:spChg>
        <pc:spChg chg="mod">
          <ac:chgData name="Nane Kratzke" userId="971be13ff4ee5ef6" providerId="LiveId" clId="{E7AD2AEE-7FFF-1F40-A9ED-3D845B48A794}" dt="2020-04-21T09:11:32.172" v="3509" actId="20577"/>
          <ac:spMkLst>
            <pc:docMk/>
            <pc:sldMk cId="2087864261" sldId="309"/>
            <ac:spMk id="3" creationId="{2BF7E307-892D-F248-8369-BE37EEF4F554}"/>
          </ac:spMkLst>
        </pc:spChg>
        <pc:spChg chg="del">
          <ac:chgData name="Nane Kratzke" userId="971be13ff4ee5ef6" providerId="LiveId" clId="{E7AD2AEE-7FFF-1F40-A9ED-3D845B48A794}" dt="2020-04-21T09:11:06.093" v="3482" actId="478"/>
          <ac:spMkLst>
            <pc:docMk/>
            <pc:sldMk cId="2087864261" sldId="309"/>
            <ac:spMk id="4" creationId="{7B628542-4C58-D049-85B6-C93384724769}"/>
          </ac:spMkLst>
        </pc:spChg>
        <pc:spChg chg="add del mod">
          <ac:chgData name="Nane Kratzke" userId="971be13ff4ee5ef6" providerId="LiveId" clId="{E7AD2AEE-7FFF-1F40-A9ED-3D845B48A794}" dt="2020-04-21T09:14:36.723" v="3535"/>
          <ac:spMkLst>
            <pc:docMk/>
            <pc:sldMk cId="2087864261" sldId="309"/>
            <ac:spMk id="7" creationId="{BA8831A1-663A-E348-818F-8F099AA320B0}"/>
          </ac:spMkLst>
        </pc:spChg>
        <pc:spChg chg="add mod">
          <ac:chgData name="Nane Kratzke" userId="971be13ff4ee5ef6" providerId="LiveId" clId="{E7AD2AEE-7FFF-1F40-A9ED-3D845B48A794}" dt="2020-04-21T09:14:49.439" v="3536" actId="207"/>
          <ac:spMkLst>
            <pc:docMk/>
            <pc:sldMk cId="2087864261" sldId="309"/>
            <ac:spMk id="9" creationId="{F74A5389-6A58-9C41-82A6-22C5F1E5A018}"/>
          </ac:spMkLst>
        </pc:spChg>
        <pc:spChg chg="add mod">
          <ac:chgData name="Nane Kratzke" userId="971be13ff4ee5ef6" providerId="LiveId" clId="{E7AD2AEE-7FFF-1F40-A9ED-3D845B48A794}" dt="2020-04-21T09:14:49.439" v="3536" actId="207"/>
          <ac:spMkLst>
            <pc:docMk/>
            <pc:sldMk cId="2087864261" sldId="309"/>
            <ac:spMk id="10" creationId="{C5A839D0-8F59-724D-B870-983A58BDD5B9}"/>
          </ac:spMkLst>
        </pc:spChg>
        <pc:spChg chg="add mod">
          <ac:chgData name="Nane Kratzke" userId="971be13ff4ee5ef6" providerId="LiveId" clId="{E7AD2AEE-7FFF-1F40-A9ED-3D845B48A794}" dt="2020-04-21T10:16:12.700" v="4831" actId="20577"/>
          <ac:spMkLst>
            <pc:docMk/>
            <pc:sldMk cId="2087864261" sldId="309"/>
            <ac:spMk id="13" creationId="{F58F966B-3912-6641-BB34-6706531B83D5}"/>
          </ac:spMkLst>
        </pc:spChg>
        <pc:graphicFrameChg chg="add mod">
          <ac:chgData name="Nane Kratzke" userId="971be13ff4ee5ef6" providerId="LiveId" clId="{E7AD2AEE-7FFF-1F40-A9ED-3D845B48A794}" dt="2020-04-21T09:12:45.323" v="3520" actId="1076"/>
          <ac:graphicFrameMkLst>
            <pc:docMk/>
            <pc:sldMk cId="2087864261" sldId="309"/>
            <ac:graphicFrameMk id="6" creationId="{FD2E70ED-77D1-7340-8B18-E1E8B9F30C8C}"/>
          </ac:graphicFrameMkLst>
        </pc:graphicFrameChg>
        <pc:cxnChg chg="add mod">
          <ac:chgData name="Nane Kratzke" userId="971be13ff4ee5ef6" providerId="LiveId" clId="{E7AD2AEE-7FFF-1F40-A9ED-3D845B48A794}" dt="2020-04-21T09:14:56.661" v="3537" actId="208"/>
          <ac:cxnSpMkLst>
            <pc:docMk/>
            <pc:sldMk cId="2087864261" sldId="309"/>
            <ac:cxnSpMk id="8" creationId="{5FFE89FD-B5BF-3F47-A0FB-C9E4D005658A}"/>
          </ac:cxnSpMkLst>
        </pc:cxnChg>
      </pc:sldChg>
      <pc:sldChg chg="add del">
        <pc:chgData name="Nane Kratzke" userId="971be13ff4ee5ef6" providerId="LiveId" clId="{E7AD2AEE-7FFF-1F40-A9ED-3D845B48A794}" dt="2020-04-21T09:04:22.607" v="3342"/>
        <pc:sldMkLst>
          <pc:docMk/>
          <pc:sldMk cId="4156689445" sldId="309"/>
        </pc:sldMkLst>
      </pc:sldChg>
      <pc:sldChg chg="addSp delSp modSp add">
        <pc:chgData name="Nane Kratzke" userId="971be13ff4ee5ef6" providerId="LiveId" clId="{E7AD2AEE-7FFF-1F40-A9ED-3D845B48A794}" dt="2020-04-21T09:45:04.164" v="4585" actId="1076"/>
        <pc:sldMkLst>
          <pc:docMk/>
          <pc:sldMk cId="659030529" sldId="310"/>
        </pc:sldMkLst>
        <pc:spChg chg="mod">
          <ac:chgData name="Nane Kratzke" userId="971be13ff4ee5ef6" providerId="LiveId" clId="{E7AD2AEE-7FFF-1F40-A9ED-3D845B48A794}" dt="2020-04-21T09:24:07.945" v="3957" actId="20577"/>
          <ac:spMkLst>
            <pc:docMk/>
            <pc:sldMk cId="659030529" sldId="310"/>
            <ac:spMk id="2" creationId="{58CC989F-5FEC-4042-B736-518BFDBD41F0}"/>
          </ac:spMkLst>
        </pc:spChg>
        <pc:spChg chg="mod">
          <ac:chgData name="Nane Kratzke" userId="971be13ff4ee5ef6" providerId="LiveId" clId="{E7AD2AEE-7FFF-1F40-A9ED-3D845B48A794}" dt="2020-04-21T09:25:16.318" v="4000" actId="5793"/>
          <ac:spMkLst>
            <pc:docMk/>
            <pc:sldMk cId="659030529" sldId="310"/>
            <ac:spMk id="3" creationId="{7B24F18C-E51B-7542-9297-4426B53F0F20}"/>
          </ac:spMkLst>
        </pc:spChg>
        <pc:spChg chg="del">
          <ac:chgData name="Nane Kratzke" userId="971be13ff4ee5ef6" providerId="LiveId" clId="{E7AD2AEE-7FFF-1F40-A9ED-3D845B48A794}" dt="2020-04-21T09:24:22.019" v="3989" actId="478"/>
          <ac:spMkLst>
            <pc:docMk/>
            <pc:sldMk cId="659030529" sldId="310"/>
            <ac:spMk id="4" creationId="{618CEE32-EA7F-3141-847C-B80162FBA61C}"/>
          </ac:spMkLst>
        </pc:spChg>
        <pc:spChg chg="add mod">
          <ac:chgData name="Nane Kratzke" userId="971be13ff4ee5ef6" providerId="LiveId" clId="{E7AD2AEE-7FFF-1F40-A9ED-3D845B48A794}" dt="2020-04-21T09:44:51.742" v="4584" actId="207"/>
          <ac:spMkLst>
            <pc:docMk/>
            <pc:sldMk cId="659030529" sldId="310"/>
            <ac:spMk id="67" creationId="{006AB688-9AF6-0341-9D2C-DE8FF5CCBFE2}"/>
          </ac:spMkLst>
        </pc:spChg>
        <pc:spChg chg="add mod">
          <ac:chgData name="Nane Kratzke" userId="971be13ff4ee5ef6" providerId="LiveId" clId="{E7AD2AEE-7FFF-1F40-A9ED-3D845B48A794}" dt="2020-04-21T09:44:51.742" v="4584" actId="207"/>
          <ac:spMkLst>
            <pc:docMk/>
            <pc:sldMk cId="659030529" sldId="310"/>
            <ac:spMk id="68" creationId="{D08D5A26-BF65-9749-B10F-2A6B460A7464}"/>
          </ac:spMkLst>
        </pc:spChg>
        <pc:spChg chg="add mod">
          <ac:chgData name="Nane Kratzke" userId="971be13ff4ee5ef6" providerId="LiveId" clId="{E7AD2AEE-7FFF-1F40-A9ED-3D845B48A794}" dt="2020-04-21T09:45:04.164" v="4585" actId="1076"/>
          <ac:spMkLst>
            <pc:docMk/>
            <pc:sldMk cId="659030529" sldId="310"/>
            <ac:spMk id="69" creationId="{DE3D1426-4075-FB47-8FFC-A8AE16388D02}"/>
          </ac:spMkLst>
        </pc:spChg>
        <pc:spChg chg="add mod">
          <ac:chgData name="Nane Kratzke" userId="971be13ff4ee5ef6" providerId="LiveId" clId="{E7AD2AEE-7FFF-1F40-A9ED-3D845B48A794}" dt="2020-04-21T09:45:04.164" v="4585" actId="1076"/>
          <ac:spMkLst>
            <pc:docMk/>
            <pc:sldMk cId="659030529" sldId="310"/>
            <ac:spMk id="70" creationId="{13735737-9793-2C43-A2C4-E36DAD35DE9C}"/>
          </ac:spMkLst>
        </pc:spChg>
        <pc:spChg chg="add mod">
          <ac:chgData name="Nane Kratzke" userId="971be13ff4ee5ef6" providerId="LiveId" clId="{E7AD2AEE-7FFF-1F40-A9ED-3D845B48A794}" dt="2020-04-21T09:29:41.412" v="4053" actId="403"/>
          <ac:spMkLst>
            <pc:docMk/>
            <pc:sldMk cId="659030529" sldId="310"/>
            <ac:spMk id="71" creationId="{490FDBF9-5779-7742-AC40-F56A80029D16}"/>
          </ac:spMkLst>
        </pc:spChg>
        <pc:spChg chg="add mod">
          <ac:chgData name="Nane Kratzke" userId="971be13ff4ee5ef6" providerId="LiveId" clId="{E7AD2AEE-7FFF-1F40-A9ED-3D845B48A794}" dt="2020-04-21T09:43:42.718" v="4579" actId="20577"/>
          <ac:spMkLst>
            <pc:docMk/>
            <pc:sldMk cId="659030529" sldId="310"/>
            <ac:spMk id="72" creationId="{A74B3943-9765-864B-ADE2-DEEC94DC5419}"/>
          </ac:spMkLst>
        </pc:sp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6" creationId="{538752DC-02E0-4D42-AEA0-10B440B9F07B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7" creationId="{B604FD56-9B2D-8742-B5ED-66878375EE27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8" creationId="{8B52B91E-BF90-034A-ABCA-9D6E8E37ECCB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9" creationId="{411C7C84-1707-4746-9E5F-E6D86D717D36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0" creationId="{5A8B2538-EDCE-6B40-9F2B-94AD3C28DB46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1" creationId="{654BB02F-9077-BA46-A19F-010ABAF01A11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2" creationId="{ECB817C4-1F65-154A-92C6-BB930A180A86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3" creationId="{91448407-4CD4-F24F-8136-C71A3C1F8A84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4" creationId="{F2A297EF-F689-D642-9C28-ABF722F5304E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5" creationId="{97796811-1C98-BA49-A03D-E8DCE14CFA7E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6" creationId="{5AB53A3E-8595-A04C-9DFD-25BB5E153BCC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7" creationId="{0638B331-8FFE-2D4D-8CDF-229259D0FCB0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8" creationId="{C050C54A-2CCE-2E4C-88BC-0595BDCD2A75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19" creationId="{D7490394-E61D-3943-89E1-791F75272E1B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0" creationId="{D0913530-FC2D-884B-A0EC-F5C802D18BF4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1" creationId="{2B2D2B18-3431-FC47-B9A2-CA76221183CF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2" creationId="{BEAE7321-6BA5-6646-A07C-F007028B618D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3" creationId="{B026C74D-016F-8F45-BE1F-7ACF067CDF8F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4" creationId="{144C1F44-A5EE-C54D-A019-314B51E9BB1F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5" creationId="{A7D42E20-A68F-E64D-B35A-DF3A4BB2F83C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6" creationId="{BB7C9374-86E2-3E4D-899A-C63B46AAB8AF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7" creationId="{5992B12F-260B-F745-A08E-629008AE712F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8" creationId="{59A4372D-5361-2C40-B64A-E239488618B0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29" creationId="{50E30D06-6631-2E41-99C1-68D26BCF75DA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0" creationId="{F9F87D75-C6CF-5747-99DD-22414A704580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1" creationId="{2C700A6B-239F-9545-AB79-BC7F301828C3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2" creationId="{1C5D6BCA-3B43-F440-96C1-31A6CA31FA30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3" creationId="{92DE0D6F-59C2-2845-B6B2-FAA69BF21D30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4" creationId="{595AA8C1-4954-1A41-99A6-2668C5B3C8F1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5" creationId="{9EAC293C-5B92-4E46-935F-C0908A857707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6" creationId="{1A6FDC10-421C-8E4B-BAD8-9506D6FF2DB4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7" creationId="{359C2242-46FA-FF49-A23C-162ABCDF429D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8" creationId="{0E4D7CBC-8B2E-D24A-9281-1F7461B875C7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39" creationId="{6191B396-3FAB-1B42-9EEE-71D2A6709E6E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0" creationId="{0BC821F5-9B2F-BB40-A056-44F27FBDCD88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1" creationId="{39984FB0-936B-0044-B2DE-F677283CA5CC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2" creationId="{7C32CAA8-FF21-AF4B-A1A0-E69D1E4B793C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3" creationId="{38E2450C-5972-D045-B6BD-A69CCA8225CF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4" creationId="{464815F0-7A92-F04A-AB83-43B65C91D5FF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5" creationId="{00D1FB5C-7AAA-B742-A48B-5EED7BE599F8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6" creationId="{2D8F6C7F-193A-BA47-BD3D-BC35BF045712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7" creationId="{FF3F961A-471C-9642-9C96-39D22742EF76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8" creationId="{D8F068DB-7CD8-EE45-BC6C-78FF06C43519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49" creationId="{FBBD64F5-9555-BE49-B056-E73FEA5E8779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0" creationId="{25E91A8B-378B-3D4D-8C9B-AB7AFE173C6A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1" creationId="{4D16D42E-7DC5-1446-8804-149336A2AB71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2" creationId="{28EC25E1-0B12-F94F-B578-14945B392259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3" creationId="{22BC1F25-471F-7E41-A12A-54450F53B073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4" creationId="{0F8B794F-D85F-8A4B-9C25-B2429766D8C2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5" creationId="{FDA5CFBC-E80F-DE4E-B898-4651732B7B4F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6" creationId="{929E1DBD-55B2-274A-9D39-FF7DB0694401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7" creationId="{9847F000-532A-3C45-89C6-BC5C169E91F6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8" creationId="{C84F729D-99AA-C249-91E6-6A9DA484D689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59" creationId="{664A957C-9510-DB47-85CC-5EA597CC6AE9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60" creationId="{FBE10902-08DD-6243-B572-B7009F72EC26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61" creationId="{022BC0C7-F6F1-164C-84C5-9F714CCCBBB3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62" creationId="{3D169B05-8A50-C844-9BDF-1AB212049D33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63" creationId="{A1979BFE-B91D-C441-AE52-5420C259C09D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64" creationId="{147868F4-7D04-F94A-9502-90AEB95646E0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65" creationId="{01EE06F2-3DE0-F548-A1FA-57A476162DFD}"/>
          </ac:picMkLst>
        </pc:picChg>
        <pc:picChg chg="add mod">
          <ac:chgData name="Nane Kratzke" userId="971be13ff4ee5ef6" providerId="LiveId" clId="{E7AD2AEE-7FFF-1F40-A9ED-3D845B48A794}" dt="2020-04-21T09:45:04.164" v="4585" actId="1076"/>
          <ac:picMkLst>
            <pc:docMk/>
            <pc:sldMk cId="659030529" sldId="310"/>
            <ac:picMk id="66" creationId="{1D6D2D26-0FA5-BD40-8A76-1F310E14C886}"/>
          </ac:picMkLst>
        </pc:picChg>
      </pc:sldChg>
      <pc:sldChg chg="add del">
        <pc:chgData name="Nane Kratzke" userId="971be13ff4ee5ef6" providerId="LiveId" clId="{E7AD2AEE-7FFF-1F40-A9ED-3D845B48A794}" dt="2020-04-21T09:52:19.040" v="4589"/>
        <pc:sldMkLst>
          <pc:docMk/>
          <pc:sldMk cId="292919088" sldId="311"/>
        </pc:sldMkLst>
      </pc:sldChg>
      <pc:sldChg chg="add del">
        <pc:chgData name="Nane Kratzke" userId="971be13ff4ee5ef6" providerId="LiveId" clId="{E7AD2AEE-7FFF-1F40-A9ED-3D845B48A794}" dt="2020-04-21T09:52:06.891" v="4587"/>
        <pc:sldMkLst>
          <pc:docMk/>
          <pc:sldMk cId="334211957" sldId="311"/>
        </pc:sldMkLst>
      </pc:sldChg>
      <pc:sldChg chg="addSp delSp modSp add">
        <pc:chgData name="Nane Kratzke" userId="971be13ff4ee5ef6" providerId="LiveId" clId="{E7AD2AEE-7FFF-1F40-A9ED-3D845B48A794}" dt="2020-04-21T10:07:16.676" v="4785" actId="5793"/>
        <pc:sldMkLst>
          <pc:docMk/>
          <pc:sldMk cId="2934187203" sldId="311"/>
        </pc:sldMkLst>
        <pc:spChg chg="mod">
          <ac:chgData name="Nane Kratzke" userId="971be13ff4ee5ef6" providerId="LiveId" clId="{E7AD2AEE-7FFF-1F40-A9ED-3D845B48A794}" dt="2020-04-21T10:04:25.656" v="4733" actId="20577"/>
          <ac:spMkLst>
            <pc:docMk/>
            <pc:sldMk cId="2934187203" sldId="311"/>
            <ac:spMk id="2" creationId="{ED9B708E-FFD5-104B-9476-F799DAA8B9F9}"/>
          </ac:spMkLst>
        </pc:spChg>
        <pc:spChg chg="mod">
          <ac:chgData name="Nane Kratzke" userId="971be13ff4ee5ef6" providerId="LiveId" clId="{E7AD2AEE-7FFF-1F40-A9ED-3D845B48A794}" dt="2020-04-21T10:07:16.676" v="4785" actId="5793"/>
          <ac:spMkLst>
            <pc:docMk/>
            <pc:sldMk cId="2934187203" sldId="311"/>
            <ac:spMk id="3" creationId="{2539E4FC-B70F-5C40-9E65-46BA770292AF}"/>
          </ac:spMkLst>
        </pc:spChg>
        <pc:spChg chg="del mod">
          <ac:chgData name="Nane Kratzke" userId="971be13ff4ee5ef6" providerId="LiveId" clId="{E7AD2AEE-7FFF-1F40-A9ED-3D845B48A794}" dt="2020-04-21T09:53:17.998" v="4678" actId="12084"/>
          <ac:spMkLst>
            <pc:docMk/>
            <pc:sldMk cId="2934187203" sldId="311"/>
            <ac:spMk id="4" creationId="{8FC1F3E4-06D8-F04B-BBEF-FE9A7E7297C4}"/>
          </ac:spMkLst>
        </pc:spChg>
        <pc:graphicFrameChg chg="add mod">
          <ac:chgData name="Nane Kratzke" userId="971be13ff4ee5ef6" providerId="LiveId" clId="{E7AD2AEE-7FFF-1F40-A9ED-3D845B48A794}" dt="2020-04-21T10:05:01.318" v="4753" actId="20577"/>
          <ac:graphicFrameMkLst>
            <pc:docMk/>
            <pc:sldMk cId="2934187203" sldId="311"/>
            <ac:graphicFrameMk id="6" creationId="{8D55A318-763F-3C4F-8A0F-70BDC6D3ED7E}"/>
          </ac:graphicFrameMkLst>
        </pc:graphicFrameChg>
        <pc:picChg chg="add del mod">
          <ac:chgData name="Nane Kratzke" userId="971be13ff4ee5ef6" providerId="LiveId" clId="{E7AD2AEE-7FFF-1F40-A9ED-3D845B48A794}" dt="2020-04-21T10:00:24.064" v="4708" actId="478"/>
          <ac:picMkLst>
            <pc:docMk/>
            <pc:sldMk cId="2934187203" sldId="311"/>
            <ac:picMk id="7" creationId="{3F985C87-0452-BA4C-AC79-FD73492D7342}"/>
          </ac:picMkLst>
        </pc:picChg>
      </pc:sldChg>
    </pc:docChg>
  </pc:docChgLst>
  <pc:docChgLst>
    <pc:chgData name="Nane Kratzke" userId="971be13ff4ee5ef6" providerId="LiveId" clId="{59633C02-21F3-5B4C-85ED-2FC5B102D798}"/>
    <pc:docChg chg="modSld">
      <pc:chgData name="Nane Kratzke" userId="971be13ff4ee5ef6" providerId="LiveId" clId="{59633C02-21F3-5B4C-85ED-2FC5B102D798}" dt="2022-09-28T17:19:10.802" v="41"/>
      <pc:docMkLst>
        <pc:docMk/>
      </pc:docMkLst>
      <pc:sldChg chg="modSp mod">
        <pc:chgData name="Nane Kratzke" userId="971be13ff4ee5ef6" providerId="LiveId" clId="{59633C02-21F3-5B4C-85ED-2FC5B102D798}" dt="2022-09-28T17:19:10.802" v="41"/>
        <pc:sldMkLst>
          <pc:docMk/>
          <pc:sldMk cId="25800700" sldId="294"/>
        </pc:sldMkLst>
        <pc:spChg chg="mod">
          <ac:chgData name="Nane Kratzke" userId="971be13ff4ee5ef6" providerId="LiveId" clId="{59633C02-21F3-5B4C-85ED-2FC5B102D798}" dt="2022-09-28T17:19:10.802" v="41"/>
          <ac:spMkLst>
            <pc:docMk/>
            <pc:sldMk cId="25800700" sldId="294"/>
            <ac:spMk id="12" creationId="{B856BD76-7C5A-3449-90C0-5984E2FE9F23}"/>
          </ac:spMkLst>
        </pc:spChg>
      </pc:sldChg>
    </pc:docChg>
  </pc:docChgLst>
  <pc:docChgLst>
    <pc:chgData name="Nane Kratzke" userId="971be13ff4ee5ef6" providerId="LiveId" clId="{17057EE3-87B1-8945-B37D-B4238A9459AA}"/>
    <pc:docChg chg="modSld">
      <pc:chgData name="Nane Kratzke" userId="971be13ff4ee5ef6" providerId="LiveId" clId="{17057EE3-87B1-8945-B37D-B4238A9459AA}" dt="2020-11-02T12:41:16.676" v="2" actId="20577"/>
      <pc:docMkLst>
        <pc:docMk/>
      </pc:docMkLst>
      <pc:sldChg chg="modSp mod">
        <pc:chgData name="Nane Kratzke" userId="971be13ff4ee5ef6" providerId="LiveId" clId="{17057EE3-87B1-8945-B37D-B4238A9459AA}" dt="2020-11-02T12:41:16.676" v="2" actId="20577"/>
        <pc:sldMkLst>
          <pc:docMk/>
          <pc:sldMk cId="1375900042" sldId="305"/>
        </pc:sldMkLst>
        <pc:spChg chg="mod">
          <ac:chgData name="Nane Kratzke" userId="971be13ff4ee5ef6" providerId="LiveId" clId="{17057EE3-87B1-8945-B37D-B4238A9459AA}" dt="2020-11-02T12:41:16.676" v="2" actId="20577"/>
          <ac:spMkLst>
            <pc:docMk/>
            <pc:sldMk cId="1375900042" sldId="305"/>
            <ac:spMk id="8" creationId="{418D0296-98A9-DD40-A58F-2DF9A74E5075}"/>
          </ac:spMkLst>
        </pc:spChg>
      </pc:sldChg>
    </pc:docChg>
  </pc:docChgLst>
  <pc:docChgLst>
    <pc:chgData name="Nane Kratzke" userId="971be13ff4ee5ef6" providerId="LiveId" clId="{F2A5C2BA-7B55-6949-9F24-92B67395F2EE}"/>
    <pc:docChg chg="addSld delSld modSld sldOrd">
      <pc:chgData name="Nane Kratzke" userId="971be13ff4ee5ef6" providerId="LiveId" clId="{F2A5C2BA-7B55-6949-9F24-92B67395F2EE}" dt="2023-09-18T07:43:26.765" v="98" actId="20577"/>
      <pc:docMkLst>
        <pc:docMk/>
      </pc:docMkLst>
      <pc:sldChg chg="modSp mod">
        <pc:chgData name="Nane Kratzke" userId="971be13ff4ee5ef6" providerId="LiveId" clId="{F2A5C2BA-7B55-6949-9F24-92B67395F2EE}" dt="2023-09-18T05:41:10.286" v="65" actId="20577"/>
        <pc:sldMkLst>
          <pc:docMk/>
          <pc:sldMk cId="1382654535" sldId="324"/>
        </pc:sldMkLst>
        <pc:spChg chg="mod">
          <ac:chgData name="Nane Kratzke" userId="971be13ff4ee5ef6" providerId="LiveId" clId="{F2A5C2BA-7B55-6949-9F24-92B67395F2EE}" dt="2023-09-18T05:40:38.708" v="41" actId="2711"/>
          <ac:spMkLst>
            <pc:docMk/>
            <pc:sldMk cId="1382654535" sldId="324"/>
            <ac:spMk id="4" creationId="{5B6FA308-D887-8045-8045-0936ABCD86C5}"/>
          </ac:spMkLst>
        </pc:spChg>
        <pc:spChg chg="mod">
          <ac:chgData name="Nane Kratzke" userId="971be13ff4ee5ef6" providerId="LiveId" clId="{F2A5C2BA-7B55-6949-9F24-92B67395F2EE}" dt="2023-09-18T05:41:10.286" v="65" actId="20577"/>
          <ac:spMkLst>
            <pc:docMk/>
            <pc:sldMk cId="1382654535" sldId="324"/>
            <ac:spMk id="10" creationId="{48F980F8-21C0-864B-AA87-26318AE74A10}"/>
          </ac:spMkLst>
        </pc:spChg>
      </pc:sldChg>
      <pc:sldChg chg="modSp mod">
        <pc:chgData name="Nane Kratzke" userId="971be13ff4ee5ef6" providerId="LiveId" clId="{F2A5C2BA-7B55-6949-9F24-92B67395F2EE}" dt="2023-09-18T05:39:32.410" v="39" actId="114"/>
        <pc:sldMkLst>
          <pc:docMk/>
          <pc:sldMk cId="4091772455" sldId="326"/>
        </pc:sldMkLst>
        <pc:spChg chg="mod">
          <ac:chgData name="Nane Kratzke" userId="971be13ff4ee5ef6" providerId="LiveId" clId="{F2A5C2BA-7B55-6949-9F24-92B67395F2EE}" dt="2023-09-18T05:39:32.410" v="39" actId="114"/>
          <ac:spMkLst>
            <pc:docMk/>
            <pc:sldMk cId="4091772455" sldId="326"/>
            <ac:spMk id="5" creationId="{B056BCFF-B932-D34C-A077-F3A6A5F4FEBC}"/>
          </ac:spMkLst>
        </pc:spChg>
        <pc:spChg chg="mod">
          <ac:chgData name="Nane Kratzke" userId="971be13ff4ee5ef6" providerId="LiveId" clId="{F2A5C2BA-7B55-6949-9F24-92B67395F2EE}" dt="2023-09-18T05:39:29.504" v="38" actId="114"/>
          <ac:spMkLst>
            <pc:docMk/>
            <pc:sldMk cId="4091772455" sldId="326"/>
            <ac:spMk id="6" creationId="{4DD2CF15-0FF0-CA42-BE06-7C129216021A}"/>
          </ac:spMkLst>
        </pc:spChg>
        <pc:spChg chg="mod">
          <ac:chgData name="Nane Kratzke" userId="971be13ff4ee5ef6" providerId="LiveId" clId="{F2A5C2BA-7B55-6949-9F24-92B67395F2EE}" dt="2023-09-18T05:39:26.538" v="37" actId="114"/>
          <ac:spMkLst>
            <pc:docMk/>
            <pc:sldMk cId="4091772455" sldId="326"/>
            <ac:spMk id="8" creationId="{15773A2F-E1DF-2243-B7E0-79C189A34104}"/>
          </ac:spMkLst>
        </pc:spChg>
      </pc:sldChg>
      <pc:sldChg chg="ord">
        <pc:chgData name="Nane Kratzke" userId="971be13ff4ee5ef6" providerId="LiveId" clId="{F2A5C2BA-7B55-6949-9F24-92B67395F2EE}" dt="2023-09-18T05:40:22.866" v="40" actId="20578"/>
        <pc:sldMkLst>
          <pc:docMk/>
          <pc:sldMk cId="1294144060" sldId="334"/>
        </pc:sldMkLst>
      </pc:sldChg>
      <pc:sldChg chg="del">
        <pc:chgData name="Nane Kratzke" userId="971be13ff4ee5ef6" providerId="LiveId" clId="{F2A5C2BA-7B55-6949-9F24-92B67395F2EE}" dt="2023-09-18T07:05:24.494" v="72" actId="2696"/>
        <pc:sldMkLst>
          <pc:docMk/>
          <pc:sldMk cId="3986066701" sldId="407"/>
        </pc:sldMkLst>
      </pc:sldChg>
      <pc:sldChg chg="modSp mod">
        <pc:chgData name="Nane Kratzke" userId="971be13ff4ee5ef6" providerId="LiveId" clId="{F2A5C2BA-7B55-6949-9F24-92B67395F2EE}" dt="2023-09-18T07:43:26.765" v="98" actId="20577"/>
        <pc:sldMkLst>
          <pc:docMk/>
          <pc:sldMk cId="769601632" sldId="678"/>
        </pc:sldMkLst>
        <pc:spChg chg="mod">
          <ac:chgData name="Nane Kratzke" userId="971be13ff4ee5ef6" providerId="LiveId" clId="{F2A5C2BA-7B55-6949-9F24-92B67395F2EE}" dt="2023-09-18T07:43:26.765" v="98" actId="20577"/>
          <ac:spMkLst>
            <pc:docMk/>
            <pc:sldMk cId="769601632" sldId="678"/>
            <ac:spMk id="2" creationId="{9049E1BB-79EB-694D-AC6B-FE2ED6C10241}"/>
          </ac:spMkLst>
        </pc:spChg>
      </pc:sldChg>
      <pc:sldChg chg="modSp mod">
        <pc:chgData name="Nane Kratzke" userId="971be13ff4ee5ef6" providerId="LiveId" clId="{F2A5C2BA-7B55-6949-9F24-92B67395F2EE}" dt="2023-09-18T05:51:47.125" v="70" actId="20577"/>
        <pc:sldMkLst>
          <pc:docMk/>
          <pc:sldMk cId="1771025387" sldId="679"/>
        </pc:sldMkLst>
        <pc:spChg chg="mod">
          <ac:chgData name="Nane Kratzke" userId="971be13ff4ee5ef6" providerId="LiveId" clId="{F2A5C2BA-7B55-6949-9F24-92B67395F2EE}" dt="2023-09-18T05:51:47.125" v="70" actId="20577"/>
          <ac:spMkLst>
            <pc:docMk/>
            <pc:sldMk cId="1771025387" sldId="679"/>
            <ac:spMk id="8" creationId="{4B34D141-0383-D703-A335-040A25B2A3BB}"/>
          </ac:spMkLst>
        </pc:spChg>
      </pc:sldChg>
      <pc:sldChg chg="modSp mod">
        <pc:chgData name="Nane Kratzke" userId="971be13ff4ee5ef6" providerId="LiveId" clId="{F2A5C2BA-7B55-6949-9F24-92B67395F2EE}" dt="2023-09-18T05:38:33.567" v="33" actId="1076"/>
        <pc:sldMkLst>
          <pc:docMk/>
          <pc:sldMk cId="754606986" sldId="681"/>
        </pc:sldMkLst>
        <pc:spChg chg="mod">
          <ac:chgData name="Nane Kratzke" userId="971be13ff4ee5ef6" providerId="LiveId" clId="{F2A5C2BA-7B55-6949-9F24-92B67395F2EE}" dt="2023-09-18T05:38:33.567" v="33" actId="1076"/>
          <ac:spMkLst>
            <pc:docMk/>
            <pc:sldMk cId="754606986" sldId="681"/>
            <ac:spMk id="8" creationId="{4B34D141-0383-D703-A335-040A25B2A3BB}"/>
          </ac:spMkLst>
        </pc:spChg>
      </pc:sldChg>
      <pc:sldChg chg="modSp add mod setBg">
        <pc:chgData name="Nane Kratzke" userId="971be13ff4ee5ef6" providerId="LiveId" clId="{F2A5C2BA-7B55-6949-9F24-92B67395F2EE}" dt="2023-09-18T07:05:43.137" v="83" actId="108"/>
        <pc:sldMkLst>
          <pc:docMk/>
          <pc:sldMk cId="1649450404" sldId="690"/>
        </pc:sldMkLst>
        <pc:spChg chg="mod">
          <ac:chgData name="Nane Kratzke" userId="971be13ff4ee5ef6" providerId="LiveId" clId="{F2A5C2BA-7B55-6949-9F24-92B67395F2EE}" dt="2023-09-18T07:05:29.712" v="80" actId="20577"/>
          <ac:spMkLst>
            <pc:docMk/>
            <pc:sldMk cId="1649450404" sldId="690"/>
            <ac:spMk id="2" creationId="{6D39A0F7-5B8F-5047-AD5F-FC2C4F71D320}"/>
          </ac:spMkLst>
        </pc:spChg>
        <pc:spChg chg="mod">
          <ac:chgData name="Nane Kratzke" userId="971be13ff4ee5ef6" providerId="LiveId" clId="{F2A5C2BA-7B55-6949-9F24-92B67395F2EE}" dt="2023-09-18T07:05:43.137" v="83" actId="108"/>
          <ac:spMkLst>
            <pc:docMk/>
            <pc:sldMk cId="1649450404" sldId="690"/>
            <ac:spMk id="8" creationId="{0C508602-457E-2C4E-A9AC-85A3D0BD58E5}"/>
          </ac:spMkLst>
        </pc:spChg>
      </pc:sldChg>
      <pc:sldChg chg="add">
        <pc:chgData name="Nane Kratzke" userId="971be13ff4ee5ef6" providerId="LiveId" clId="{F2A5C2BA-7B55-6949-9F24-92B67395F2EE}" dt="2023-09-18T07:06:10.210" v="84"/>
        <pc:sldMkLst>
          <pc:docMk/>
          <pc:sldMk cId="3220557488" sldId="691"/>
        </pc:sldMkLst>
      </pc:sldChg>
      <pc:sldChg chg="add">
        <pc:chgData name="Nane Kratzke" userId="971be13ff4ee5ef6" providerId="LiveId" clId="{F2A5C2BA-7B55-6949-9F24-92B67395F2EE}" dt="2023-09-18T07:30:47.751" v="85"/>
        <pc:sldMkLst>
          <pc:docMk/>
          <pc:sldMk cId="193674552" sldId="692"/>
        </pc:sldMkLst>
      </pc:sldChg>
      <pc:sldChg chg="add">
        <pc:chgData name="Nane Kratzke" userId="971be13ff4ee5ef6" providerId="LiveId" clId="{F2A5C2BA-7B55-6949-9F24-92B67395F2EE}" dt="2023-09-18T07:30:47.751" v="85"/>
        <pc:sldMkLst>
          <pc:docMk/>
          <pc:sldMk cId="459371672" sldId="693"/>
        </pc:sldMkLst>
      </pc:sldChg>
      <pc:sldChg chg="add">
        <pc:chgData name="Nane Kratzke" userId="971be13ff4ee5ef6" providerId="LiveId" clId="{F2A5C2BA-7B55-6949-9F24-92B67395F2EE}" dt="2023-09-18T07:30:47.751" v="85"/>
        <pc:sldMkLst>
          <pc:docMk/>
          <pc:sldMk cId="3670476446" sldId="694"/>
        </pc:sldMkLst>
      </pc:sldChg>
      <pc:sldChg chg="modSp add mod">
        <pc:chgData name="Nane Kratzke" userId="971be13ff4ee5ef6" providerId="LiveId" clId="{F2A5C2BA-7B55-6949-9F24-92B67395F2EE}" dt="2023-09-18T07:31:00.806" v="96" actId="20577"/>
        <pc:sldMkLst>
          <pc:docMk/>
          <pc:sldMk cId="4137386192" sldId="695"/>
        </pc:sldMkLst>
        <pc:spChg chg="mod">
          <ac:chgData name="Nane Kratzke" userId="971be13ff4ee5ef6" providerId="LiveId" clId="{F2A5C2BA-7B55-6949-9F24-92B67395F2EE}" dt="2023-09-18T07:31:00.806" v="96" actId="20577"/>
          <ac:spMkLst>
            <pc:docMk/>
            <pc:sldMk cId="4137386192" sldId="695"/>
            <ac:spMk id="2" creationId="{6D39A0F7-5B8F-5047-AD5F-FC2C4F71D320}"/>
          </ac:spMkLst>
        </pc:spChg>
      </pc:sldChg>
    </pc:docChg>
  </pc:docChgLst>
  <pc:docChgLst>
    <pc:chgData name="Nane Kratzke" userId="971be13ff4ee5ef6" providerId="LiveId" clId="{900A8CA8-52D3-BB40-9588-C79C099F296E}"/>
    <pc:docChg chg="undo custSel modSld modMainMaster">
      <pc:chgData name="Nane Kratzke" userId="971be13ff4ee5ef6" providerId="LiveId" clId="{900A8CA8-52D3-BB40-9588-C79C099F296E}" dt="2021-08-22T09:49:30.383" v="168" actId="20577"/>
      <pc:docMkLst>
        <pc:docMk/>
      </pc:docMkLst>
      <pc:sldChg chg="addSp delSp modSp mod">
        <pc:chgData name="Nane Kratzke" userId="971be13ff4ee5ef6" providerId="LiveId" clId="{900A8CA8-52D3-BB40-9588-C79C099F296E}" dt="2021-08-22T09:42:07.840" v="132" actId="14861"/>
        <pc:sldMkLst>
          <pc:docMk/>
          <pc:sldMk cId="3160114887" sldId="301"/>
        </pc:sldMkLst>
        <pc:picChg chg="del">
          <ac:chgData name="Nane Kratzke" userId="971be13ff4ee5ef6" providerId="LiveId" clId="{900A8CA8-52D3-BB40-9588-C79C099F296E}" dt="2021-08-22T09:41:52.467" v="129" actId="478"/>
          <ac:picMkLst>
            <pc:docMk/>
            <pc:sldMk cId="3160114887" sldId="301"/>
            <ac:picMk id="5" creationId="{405B2E27-D2F5-A640-9351-6086A78D6E1D}"/>
          </ac:picMkLst>
        </pc:picChg>
        <pc:picChg chg="add mod">
          <ac:chgData name="Nane Kratzke" userId="971be13ff4ee5ef6" providerId="LiveId" clId="{900A8CA8-52D3-BB40-9588-C79C099F296E}" dt="2021-08-22T09:42:07.840" v="132" actId="14861"/>
          <ac:picMkLst>
            <pc:docMk/>
            <pc:sldMk cId="3160114887" sldId="301"/>
            <ac:picMk id="10" creationId="{8F60F53E-96DD-7749-B2DB-792E76120730}"/>
          </ac:picMkLst>
        </pc:picChg>
      </pc:sldChg>
      <pc:sldChg chg="addSp delSp modSp mod">
        <pc:chgData name="Nane Kratzke" userId="971be13ff4ee5ef6" providerId="LiveId" clId="{900A8CA8-52D3-BB40-9588-C79C099F296E}" dt="2021-08-22T09:45:43.730" v="141" actId="1076"/>
        <pc:sldMkLst>
          <pc:docMk/>
          <pc:sldMk cId="3247140418" sldId="315"/>
        </pc:sldMkLst>
        <pc:spChg chg="add del mod">
          <ac:chgData name="Nane Kratzke" userId="971be13ff4ee5ef6" providerId="LiveId" clId="{900A8CA8-52D3-BB40-9588-C79C099F296E}" dt="2021-08-22T09:45:08.253" v="137" actId="478"/>
          <ac:spMkLst>
            <pc:docMk/>
            <pc:sldMk cId="3247140418" sldId="315"/>
            <ac:spMk id="8" creationId="{3112B46B-A8BF-A940-A474-EE7F7B50F5AF}"/>
          </ac:spMkLst>
        </pc:spChg>
        <pc:picChg chg="add mod">
          <ac:chgData name="Nane Kratzke" userId="971be13ff4ee5ef6" providerId="LiveId" clId="{900A8CA8-52D3-BB40-9588-C79C099F296E}" dt="2021-08-22T09:45:43.730" v="141" actId="1076"/>
          <ac:picMkLst>
            <pc:docMk/>
            <pc:sldMk cId="3247140418" sldId="315"/>
            <ac:picMk id="3" creationId="{6DFFEA2C-3EFF-4B42-A727-78FF0AAEC978}"/>
          </ac:picMkLst>
        </pc:picChg>
        <pc:picChg chg="del">
          <ac:chgData name="Nane Kratzke" userId="971be13ff4ee5ef6" providerId="LiveId" clId="{900A8CA8-52D3-BB40-9588-C79C099F296E}" dt="2021-08-22T09:45:04.061" v="136" actId="478"/>
          <ac:picMkLst>
            <pc:docMk/>
            <pc:sldMk cId="3247140418" sldId="315"/>
            <ac:picMk id="6" creationId="{97A38CEF-4096-A44F-9EA1-62FD70FEDE08}"/>
          </ac:picMkLst>
        </pc:picChg>
      </pc:sldChg>
      <pc:sldChg chg="addSp delSp modSp mod">
        <pc:chgData name="Nane Kratzke" userId="971be13ff4ee5ef6" providerId="LiveId" clId="{900A8CA8-52D3-BB40-9588-C79C099F296E}" dt="2021-08-22T09:46:55.484" v="152" actId="1076"/>
        <pc:sldMkLst>
          <pc:docMk/>
          <pc:sldMk cId="712020066" sldId="316"/>
        </pc:sldMkLst>
        <pc:spChg chg="del">
          <ac:chgData name="Nane Kratzke" userId="971be13ff4ee5ef6" providerId="LiveId" clId="{900A8CA8-52D3-BB40-9588-C79C099F296E}" dt="2021-08-22T09:46:45.318" v="149" actId="478"/>
          <ac:spMkLst>
            <pc:docMk/>
            <pc:sldMk cId="712020066" sldId="316"/>
            <ac:spMk id="7" creationId="{F909982D-D000-B745-8962-C7CB8E619D83}"/>
          </ac:spMkLst>
        </pc:spChg>
        <pc:spChg chg="add del mod">
          <ac:chgData name="Nane Kratzke" userId="971be13ff4ee5ef6" providerId="LiveId" clId="{900A8CA8-52D3-BB40-9588-C79C099F296E}" dt="2021-08-22T09:46:29.791" v="146" actId="478"/>
          <ac:spMkLst>
            <pc:docMk/>
            <pc:sldMk cId="712020066" sldId="316"/>
            <ac:spMk id="10" creationId="{B8CC8FD8-6424-4C40-94A6-ABF4BB01DC50}"/>
          </ac:spMkLst>
        </pc:spChg>
        <pc:picChg chg="del">
          <ac:chgData name="Nane Kratzke" userId="971be13ff4ee5ef6" providerId="LiveId" clId="{900A8CA8-52D3-BB40-9588-C79C099F296E}" dt="2021-08-22T09:46:27.079" v="145" actId="478"/>
          <ac:picMkLst>
            <pc:docMk/>
            <pc:sldMk cId="712020066" sldId="316"/>
            <ac:picMk id="6" creationId="{AD8902AF-B0D5-4E4F-B984-A033003DC284}"/>
          </ac:picMkLst>
        </pc:picChg>
        <pc:picChg chg="add mod">
          <ac:chgData name="Nane Kratzke" userId="971be13ff4ee5ef6" providerId="LiveId" clId="{900A8CA8-52D3-BB40-9588-C79C099F296E}" dt="2021-08-22T09:46:55.484" v="152" actId="1076"/>
          <ac:picMkLst>
            <pc:docMk/>
            <pc:sldMk cId="712020066" sldId="316"/>
            <ac:picMk id="8" creationId="{DE9C3A08-6866-CE4E-890A-5B9961DD0E0C}"/>
          </ac:picMkLst>
        </pc:picChg>
      </pc:sldChg>
      <pc:sldChg chg="addSp delSp modSp mod">
        <pc:chgData name="Nane Kratzke" userId="971be13ff4ee5ef6" providerId="LiveId" clId="{900A8CA8-52D3-BB40-9588-C79C099F296E}" dt="2021-08-22T09:41:01.509" v="124" actId="14861"/>
        <pc:sldMkLst>
          <pc:docMk/>
          <pc:sldMk cId="1294144060" sldId="334"/>
        </pc:sldMkLst>
        <pc:spChg chg="add del mod">
          <ac:chgData name="Nane Kratzke" userId="971be13ff4ee5ef6" providerId="LiveId" clId="{900A8CA8-52D3-BB40-9588-C79C099F296E}" dt="2021-08-22T09:39:51.735" v="116" actId="478"/>
          <ac:spMkLst>
            <pc:docMk/>
            <pc:sldMk cId="1294144060" sldId="334"/>
            <ac:spMk id="5" creationId="{26C61B2B-D48E-4042-80A4-25EFB1777D48}"/>
          </ac:spMkLst>
        </pc:spChg>
        <pc:graphicFrameChg chg="del">
          <ac:chgData name="Nane Kratzke" userId="971be13ff4ee5ef6" providerId="LiveId" clId="{900A8CA8-52D3-BB40-9588-C79C099F296E}" dt="2021-08-22T09:39:47.695" v="115" actId="478"/>
          <ac:graphicFrameMkLst>
            <pc:docMk/>
            <pc:sldMk cId="1294144060" sldId="334"/>
            <ac:graphicFrameMk id="8" creationId="{7CDAFEAC-28E8-914B-B806-9761C5B93FEA}"/>
          </ac:graphicFrameMkLst>
        </pc:graphicFrameChg>
        <pc:picChg chg="add mod">
          <ac:chgData name="Nane Kratzke" userId="971be13ff4ee5ef6" providerId="LiveId" clId="{900A8CA8-52D3-BB40-9588-C79C099F296E}" dt="2021-08-22T09:41:01.509" v="124" actId="14861"/>
          <ac:picMkLst>
            <pc:docMk/>
            <pc:sldMk cId="1294144060" sldId="334"/>
            <ac:picMk id="9" creationId="{81A6532F-EA05-F945-B800-6495149E1DB8}"/>
          </ac:picMkLst>
        </pc:picChg>
      </pc:sldChg>
      <pc:sldChg chg="delSp modSp mod">
        <pc:chgData name="Nane Kratzke" userId="971be13ff4ee5ef6" providerId="LiveId" clId="{900A8CA8-52D3-BB40-9588-C79C099F296E}" dt="2021-08-22T09:49:01.423" v="165" actId="1076"/>
        <pc:sldMkLst>
          <pc:docMk/>
          <pc:sldMk cId="3688998724" sldId="336"/>
        </pc:sldMkLst>
        <pc:spChg chg="mod">
          <ac:chgData name="Nane Kratzke" userId="971be13ff4ee5ef6" providerId="LiveId" clId="{900A8CA8-52D3-BB40-9588-C79C099F296E}" dt="2021-08-22T09:49:01.423" v="165" actId="1076"/>
          <ac:spMkLst>
            <pc:docMk/>
            <pc:sldMk cId="3688998724" sldId="336"/>
            <ac:spMk id="7" creationId="{A6DF5A16-CC39-934D-A9C5-42668DC111AC}"/>
          </ac:spMkLst>
        </pc:spChg>
        <pc:spChg chg="mod">
          <ac:chgData name="Nane Kratzke" userId="971be13ff4ee5ef6" providerId="LiveId" clId="{900A8CA8-52D3-BB40-9588-C79C099F296E}" dt="2021-08-22T09:48:57.297" v="164" actId="1076"/>
          <ac:spMkLst>
            <pc:docMk/>
            <pc:sldMk cId="3688998724" sldId="336"/>
            <ac:spMk id="8" creationId="{C0AFDD82-579C-704B-8E4B-C4D575C98349}"/>
          </ac:spMkLst>
        </pc:spChg>
        <pc:spChg chg="mod">
          <ac:chgData name="Nane Kratzke" userId="971be13ff4ee5ef6" providerId="LiveId" clId="{900A8CA8-52D3-BB40-9588-C79C099F296E}" dt="2021-08-22T09:48:57.297" v="164" actId="1076"/>
          <ac:spMkLst>
            <pc:docMk/>
            <pc:sldMk cId="3688998724" sldId="336"/>
            <ac:spMk id="9" creationId="{EC8080F1-170B-0841-BE92-064354152DDB}"/>
          </ac:spMkLst>
        </pc:spChg>
        <pc:spChg chg="mod">
          <ac:chgData name="Nane Kratzke" userId="971be13ff4ee5ef6" providerId="LiveId" clId="{900A8CA8-52D3-BB40-9588-C79C099F296E}" dt="2021-08-22T09:48:57.297" v="164" actId="1076"/>
          <ac:spMkLst>
            <pc:docMk/>
            <pc:sldMk cId="3688998724" sldId="336"/>
            <ac:spMk id="10" creationId="{B69C762E-B324-7246-AE82-99C2CAA6CA43}"/>
          </ac:spMkLst>
        </pc:spChg>
        <pc:spChg chg="del">
          <ac:chgData name="Nane Kratzke" userId="971be13ff4ee5ef6" providerId="LiveId" clId="{900A8CA8-52D3-BB40-9588-C79C099F296E}" dt="2021-08-22T09:48:10.727" v="154" actId="478"/>
          <ac:spMkLst>
            <pc:docMk/>
            <pc:sldMk cId="3688998724" sldId="336"/>
            <ac:spMk id="11" creationId="{99380AB4-94F9-454C-84B2-639CB1093F99}"/>
          </ac:spMkLst>
        </pc:spChg>
        <pc:spChg chg="mod">
          <ac:chgData name="Nane Kratzke" userId="971be13ff4ee5ef6" providerId="LiveId" clId="{900A8CA8-52D3-BB40-9588-C79C099F296E}" dt="2021-08-22T09:48:57.297" v="164" actId="1076"/>
          <ac:spMkLst>
            <pc:docMk/>
            <pc:sldMk cId="3688998724" sldId="336"/>
            <ac:spMk id="12" creationId="{65C125A7-845D-0A4F-9239-9602237614F4}"/>
          </ac:spMkLst>
        </pc:spChg>
        <pc:graphicFrameChg chg="mod">
          <ac:chgData name="Nane Kratzke" userId="971be13ff4ee5ef6" providerId="LiveId" clId="{900A8CA8-52D3-BB40-9588-C79C099F296E}" dt="2021-08-22T09:48:57.297" v="164" actId="1076"/>
          <ac:graphicFrameMkLst>
            <pc:docMk/>
            <pc:sldMk cId="3688998724" sldId="336"/>
            <ac:graphicFrameMk id="6" creationId="{5944F489-078C-C142-AA0E-CB6BC4B11144}"/>
          </ac:graphicFrameMkLst>
        </pc:graphicFrameChg>
      </pc:sldChg>
      <pc:sldChg chg="modSp mod">
        <pc:chgData name="Nane Kratzke" userId="971be13ff4ee5ef6" providerId="LiveId" clId="{900A8CA8-52D3-BB40-9588-C79C099F296E}" dt="2021-08-22T09:49:30.383" v="168" actId="20577"/>
        <pc:sldMkLst>
          <pc:docMk/>
          <pc:sldMk cId="2349540840" sldId="411"/>
        </pc:sldMkLst>
        <pc:spChg chg="mod">
          <ac:chgData name="Nane Kratzke" userId="971be13ff4ee5ef6" providerId="LiveId" clId="{900A8CA8-52D3-BB40-9588-C79C099F296E}" dt="2021-08-22T09:49:30.383" v="168" actId="20577"/>
          <ac:spMkLst>
            <pc:docMk/>
            <pc:sldMk cId="2349540840" sldId="411"/>
            <ac:spMk id="5" creationId="{BBAF6FA1-A295-2A45-B7BA-B3F52D0474EA}"/>
          </ac:spMkLst>
        </pc:spChg>
      </pc:sldChg>
      <pc:sldMasterChg chg="addSp delSp modSp mod modSldLayout">
        <pc:chgData name="Nane Kratzke" userId="971be13ff4ee5ef6" providerId="LiveId" clId="{900A8CA8-52D3-BB40-9588-C79C099F296E}" dt="2021-08-22T09:32:39.469" v="114" actId="1076"/>
        <pc:sldMasterMkLst>
          <pc:docMk/>
          <pc:sldMasterMk cId="946163275" sldId="2147483648"/>
        </pc:sldMasterMkLst>
        <pc:spChg chg="add mod">
          <ac:chgData name="Nane Kratzke" userId="971be13ff4ee5ef6" providerId="LiveId" clId="{900A8CA8-52D3-BB40-9588-C79C099F296E}" dt="2021-08-22T09:32:06.893" v="110" actId="113"/>
          <ac:spMkLst>
            <pc:docMk/>
            <pc:sldMasterMk cId="946163275" sldId="2147483648"/>
            <ac:spMk id="15" creationId="{083A2B01-0D02-7143-A0A4-B98157D57663}"/>
          </ac:spMkLst>
        </pc:spChg>
        <pc:spChg chg="add mod">
          <ac:chgData name="Nane Kratzke" userId="971be13ff4ee5ef6" providerId="LiveId" clId="{900A8CA8-52D3-BB40-9588-C79C099F296E}" dt="2021-08-22T09:32:39.469" v="114" actId="1076"/>
          <ac:spMkLst>
            <pc:docMk/>
            <pc:sldMasterMk cId="946163275" sldId="2147483648"/>
            <ac:spMk id="16" creationId="{55151287-173B-2549-8A9C-582B644D3BD3}"/>
          </ac:spMkLst>
        </pc:spChg>
        <pc:picChg chg="add del mod">
          <ac:chgData name="Nane Kratzke" userId="971be13ff4ee5ef6" providerId="LiveId" clId="{900A8CA8-52D3-BB40-9588-C79C099F296E}" dt="2021-08-22T09:16:16.382" v="7" actId="478"/>
          <ac:picMkLst>
            <pc:docMk/>
            <pc:sldMasterMk cId="946163275" sldId="2147483648"/>
            <ac:picMk id="8" creationId="{325A336C-1E95-C14F-851A-C8D08EE3335E}"/>
          </ac:picMkLst>
        </pc:picChg>
        <pc:picChg chg="add del mod">
          <ac:chgData name="Nane Kratzke" userId="971be13ff4ee5ef6" providerId="LiveId" clId="{900A8CA8-52D3-BB40-9588-C79C099F296E}" dt="2021-08-22T09:16:14.577" v="6" actId="478"/>
          <ac:picMkLst>
            <pc:docMk/>
            <pc:sldMasterMk cId="946163275" sldId="2147483648"/>
            <ac:picMk id="10" creationId="{E2647B17-3CE6-DD46-9863-7747E4C0D302}"/>
          </ac:picMkLst>
        </pc:picChg>
        <pc:picChg chg="mod">
          <ac:chgData name="Nane Kratzke" userId="971be13ff4ee5ef6" providerId="LiveId" clId="{900A8CA8-52D3-BB40-9588-C79C099F296E}" dt="2021-08-22T09:31:45.850" v="107" actId="1076"/>
          <ac:picMkLst>
            <pc:docMk/>
            <pc:sldMasterMk cId="946163275" sldId="2147483648"/>
            <ac:picMk id="13" creationId="{A8A2F1A1-1E06-104E-84C2-CAB9B02F41EA}"/>
          </ac:picMkLst>
        </pc:picChg>
        <pc:picChg chg="add del mod">
          <ac:chgData name="Nane Kratzke" userId="971be13ff4ee5ef6" providerId="LiveId" clId="{900A8CA8-52D3-BB40-9588-C79C099F296E}" dt="2021-08-22T09:18:10.538" v="12" actId="478"/>
          <ac:picMkLst>
            <pc:docMk/>
            <pc:sldMasterMk cId="946163275" sldId="2147483648"/>
            <ac:picMk id="14" creationId="{CCF2A068-DF86-224D-B93E-44E3909CE079}"/>
          </ac:picMkLst>
        </pc:picChg>
        <pc:sldLayoutChg chg="modSp mod">
          <pc:chgData name="Nane Kratzke" userId="971be13ff4ee5ef6" providerId="LiveId" clId="{900A8CA8-52D3-BB40-9588-C79C099F296E}" dt="2021-08-22T09:21:51.641" v="19" actId="207"/>
          <pc:sldLayoutMkLst>
            <pc:docMk/>
            <pc:sldMasterMk cId="946163275" sldId="2147483648"/>
            <pc:sldLayoutMk cId="2218115592" sldId="2147483662"/>
          </pc:sldLayoutMkLst>
          <pc:spChg chg="mod">
            <ac:chgData name="Nane Kratzke" userId="971be13ff4ee5ef6" providerId="LiveId" clId="{900A8CA8-52D3-BB40-9588-C79C099F296E}" dt="2021-08-22T09:21:51.641" v="19" actId="207"/>
            <ac:spMkLst>
              <pc:docMk/>
              <pc:sldMasterMk cId="946163275" sldId="2147483648"/>
              <pc:sldLayoutMk cId="2218115592" sldId="2147483662"/>
              <ac:spMk id="12" creationId="{554ED587-2D2F-4D3F-B55B-C64465AB4EC5}"/>
            </ac:spMkLst>
          </pc:spChg>
        </pc:sldLayoutChg>
      </pc:sldMasterChg>
    </pc:docChg>
  </pc:docChgLst>
  <pc:docChgLst>
    <pc:chgData name="Nane Kratzke" userId="971be13ff4ee5ef6" providerId="LiveId" clId="{3024397F-40F7-E14B-B066-7B736584378C}"/>
    <pc:docChg chg="custSel addSld delSld modSld">
      <pc:chgData name="Nane Kratzke" userId="971be13ff4ee5ef6" providerId="LiveId" clId="{3024397F-40F7-E14B-B066-7B736584378C}" dt="2020-09-21T11:30:10.708" v="299" actId="20577"/>
      <pc:docMkLst>
        <pc:docMk/>
      </pc:docMkLst>
      <pc:sldChg chg="del">
        <pc:chgData name="Nane Kratzke" userId="971be13ff4ee5ef6" providerId="LiveId" clId="{3024397F-40F7-E14B-B066-7B736584378C}" dt="2020-09-21T06:35:17.820" v="1" actId="2696"/>
        <pc:sldMkLst>
          <pc:docMk/>
          <pc:sldMk cId="2319611485" sldId="335"/>
        </pc:sldMkLst>
      </pc:sldChg>
      <pc:sldChg chg="addSp modSp add mod">
        <pc:chgData name="Nane Kratzke" userId="971be13ff4ee5ef6" providerId="LiveId" clId="{3024397F-40F7-E14B-B066-7B736584378C}" dt="2020-09-21T06:37:51.664" v="161" actId="113"/>
        <pc:sldMkLst>
          <pc:docMk/>
          <pc:sldMk cId="417703436" sldId="399"/>
        </pc:sldMkLst>
        <pc:spChg chg="mod">
          <ac:chgData name="Nane Kratzke" userId="971be13ff4ee5ef6" providerId="LiveId" clId="{3024397F-40F7-E14B-B066-7B736584378C}" dt="2020-09-21T06:35:46.987" v="7" actId="20577"/>
          <ac:spMkLst>
            <pc:docMk/>
            <pc:sldMk cId="417703436" sldId="399"/>
            <ac:spMk id="3" creationId="{6BEFA426-2BA2-2B46-A639-0CE35FDB7363}"/>
          </ac:spMkLst>
        </pc:spChg>
        <pc:spChg chg="add mod">
          <ac:chgData name="Nane Kratzke" userId="971be13ff4ee5ef6" providerId="LiveId" clId="{3024397F-40F7-E14B-B066-7B736584378C}" dt="2020-09-21T06:36:50.126" v="74" actId="404"/>
          <ac:spMkLst>
            <pc:docMk/>
            <pc:sldMk cId="417703436" sldId="399"/>
            <ac:spMk id="5" creationId="{9788CF9D-6463-9C4C-A111-92229D38EF41}"/>
          </ac:spMkLst>
        </pc:spChg>
        <pc:spChg chg="mod">
          <ac:chgData name="Nane Kratzke" userId="971be13ff4ee5ef6" providerId="LiveId" clId="{3024397F-40F7-E14B-B066-7B736584378C}" dt="2020-09-21T06:35:32.588" v="4" actId="207"/>
          <ac:spMkLst>
            <pc:docMk/>
            <pc:sldMk cId="417703436" sldId="399"/>
            <ac:spMk id="7" creationId="{A71D7EED-CC5A-D74E-9991-048440F93C37}"/>
          </ac:spMkLst>
        </pc:spChg>
        <pc:spChg chg="mod">
          <ac:chgData name="Nane Kratzke" userId="971be13ff4ee5ef6" providerId="LiveId" clId="{3024397F-40F7-E14B-B066-7B736584378C}" dt="2020-09-21T06:35:39.190" v="6" actId="113"/>
          <ac:spMkLst>
            <pc:docMk/>
            <pc:sldMk cId="417703436" sldId="399"/>
            <ac:spMk id="8" creationId="{4E6166EB-BB4B-2E48-9F9D-EED85781A7DC}"/>
          </ac:spMkLst>
        </pc:spChg>
        <pc:spChg chg="mod">
          <ac:chgData name="Nane Kratzke" userId="971be13ff4ee5ef6" providerId="LiveId" clId="{3024397F-40F7-E14B-B066-7B736584378C}" dt="2020-09-21T06:35:32.588" v="4" actId="207"/>
          <ac:spMkLst>
            <pc:docMk/>
            <pc:sldMk cId="417703436" sldId="399"/>
            <ac:spMk id="9" creationId="{ADCEFC38-5DD2-8C4A-837D-A27E75728ADB}"/>
          </ac:spMkLst>
        </pc:spChg>
        <pc:spChg chg="mod">
          <ac:chgData name="Nane Kratzke" userId="971be13ff4ee5ef6" providerId="LiveId" clId="{3024397F-40F7-E14B-B066-7B736584378C}" dt="2020-09-21T06:35:32.588" v="4" actId="207"/>
          <ac:spMkLst>
            <pc:docMk/>
            <pc:sldMk cId="417703436" sldId="399"/>
            <ac:spMk id="10" creationId="{C7DD3664-86F2-004C-ADEA-06D4188AD053}"/>
          </ac:spMkLst>
        </pc:spChg>
        <pc:graphicFrameChg chg="mod">
          <ac:chgData name="Nane Kratzke" userId="971be13ff4ee5ef6" providerId="LiveId" clId="{3024397F-40F7-E14B-B066-7B736584378C}" dt="2020-09-21T06:37:51.664" v="161" actId="113"/>
          <ac:graphicFrameMkLst>
            <pc:docMk/>
            <pc:sldMk cId="417703436" sldId="399"/>
            <ac:graphicFrameMk id="6" creationId="{728354DE-794E-644E-BEB9-A88DE5DC2235}"/>
          </ac:graphicFrameMkLst>
        </pc:graphicFrameChg>
      </pc:sldChg>
      <pc:sldChg chg="addSp modSp add mod">
        <pc:chgData name="Nane Kratzke" userId="971be13ff4ee5ef6" providerId="LiveId" clId="{3024397F-40F7-E14B-B066-7B736584378C}" dt="2020-09-21T11:30:10.708" v="299" actId="20577"/>
        <pc:sldMkLst>
          <pc:docMk/>
          <pc:sldMk cId="1059394077" sldId="400"/>
        </pc:sldMkLst>
        <pc:spChg chg="mod">
          <ac:chgData name="Nane Kratzke" userId="971be13ff4ee5ef6" providerId="LiveId" clId="{3024397F-40F7-E14B-B066-7B736584378C}" dt="2020-09-21T11:28:58.973" v="186" actId="20577"/>
          <ac:spMkLst>
            <pc:docMk/>
            <pc:sldMk cId="1059394077" sldId="400"/>
            <ac:spMk id="2" creationId="{669DDA86-5279-0743-A853-1D159212CE58}"/>
          </ac:spMkLst>
        </pc:spChg>
        <pc:spChg chg="mod">
          <ac:chgData name="Nane Kratzke" userId="971be13ff4ee5ef6" providerId="LiveId" clId="{3024397F-40F7-E14B-B066-7B736584378C}" dt="2020-09-21T11:29:13.128" v="236" actId="20577"/>
          <ac:spMkLst>
            <pc:docMk/>
            <pc:sldMk cId="1059394077" sldId="400"/>
            <ac:spMk id="3" creationId="{D103BA3F-6817-2740-B08F-311DA08895A3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5" creationId="{9539EA73-2532-F244-8AB1-9E8725C69FB9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6" creationId="{5698506B-5ED3-3C40-8FE8-EFD2946ACB17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7" creationId="{63E72C4E-2AA2-F04A-AC3C-9035A732800D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8" creationId="{402C7705-1CDA-F346-9354-DBE5C893EE95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9" creationId="{155DAA91-E841-1F46-B45A-473961A5A5A1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10" creationId="{ACF78E8F-2F6C-E243-9AEF-D54B0FA83C88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16" creationId="{788F932A-FB33-4241-9806-7EF680148B1D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17" creationId="{40F3D357-F40E-C94B-B588-003C58094288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18" creationId="{C6E268E7-7112-7841-8D82-C5EBC437739A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19" creationId="{B0E5130C-2A5F-DB46-83F9-3B6723003D7D}"/>
          </ac:spMkLst>
        </pc:spChg>
        <pc:spChg chg="add mod">
          <ac:chgData name="Nane Kratzke" userId="971be13ff4ee5ef6" providerId="LiveId" clId="{3024397F-40F7-E14B-B066-7B736584378C}" dt="2020-09-21T11:29:22.547" v="238" actId="1076"/>
          <ac:spMkLst>
            <pc:docMk/>
            <pc:sldMk cId="1059394077" sldId="400"/>
            <ac:spMk id="20" creationId="{AB67C329-3BAC-1547-B045-F0AEF1D5AD1C}"/>
          </ac:spMkLst>
        </pc:spChg>
        <pc:spChg chg="add mod">
          <ac:chgData name="Nane Kratzke" userId="971be13ff4ee5ef6" providerId="LiveId" clId="{3024397F-40F7-E14B-B066-7B736584378C}" dt="2020-09-21T11:30:10.708" v="299" actId="20577"/>
          <ac:spMkLst>
            <pc:docMk/>
            <pc:sldMk cId="1059394077" sldId="400"/>
            <ac:spMk id="22" creationId="{A8717542-121C-1446-B323-BC4F31BA5AE1}"/>
          </ac:spMkLst>
        </pc:spChg>
        <pc:cxnChg chg="add mod">
          <ac:chgData name="Nane Kratzke" userId="971be13ff4ee5ef6" providerId="LiveId" clId="{3024397F-40F7-E14B-B066-7B736584378C}" dt="2020-09-21T11:29:22.547" v="238" actId="1076"/>
          <ac:cxnSpMkLst>
            <pc:docMk/>
            <pc:sldMk cId="1059394077" sldId="400"/>
            <ac:cxnSpMk id="11" creationId="{FA9D8AEB-1899-894C-9AF3-44496768B171}"/>
          </ac:cxnSpMkLst>
        </pc:cxnChg>
        <pc:cxnChg chg="add mod">
          <ac:chgData name="Nane Kratzke" userId="971be13ff4ee5ef6" providerId="LiveId" clId="{3024397F-40F7-E14B-B066-7B736584378C}" dt="2020-09-21T11:29:22.547" v="238" actId="1076"/>
          <ac:cxnSpMkLst>
            <pc:docMk/>
            <pc:sldMk cId="1059394077" sldId="400"/>
            <ac:cxnSpMk id="12" creationId="{C6996CAC-B5E8-C54F-AEC3-2FFFB32FE53D}"/>
          </ac:cxnSpMkLst>
        </pc:cxnChg>
        <pc:cxnChg chg="add mod">
          <ac:chgData name="Nane Kratzke" userId="971be13ff4ee5ef6" providerId="LiveId" clId="{3024397F-40F7-E14B-B066-7B736584378C}" dt="2020-09-21T11:29:22.547" v="238" actId="1076"/>
          <ac:cxnSpMkLst>
            <pc:docMk/>
            <pc:sldMk cId="1059394077" sldId="400"/>
            <ac:cxnSpMk id="13" creationId="{6C3100DF-2583-2144-8E59-08621B90AFCA}"/>
          </ac:cxnSpMkLst>
        </pc:cxnChg>
        <pc:cxnChg chg="add mod">
          <ac:chgData name="Nane Kratzke" userId="971be13ff4ee5ef6" providerId="LiveId" clId="{3024397F-40F7-E14B-B066-7B736584378C}" dt="2020-09-21T11:29:22.547" v="238" actId="1076"/>
          <ac:cxnSpMkLst>
            <pc:docMk/>
            <pc:sldMk cId="1059394077" sldId="400"/>
            <ac:cxnSpMk id="14" creationId="{27FA358C-BD79-8B40-9341-88583FADEE80}"/>
          </ac:cxnSpMkLst>
        </pc:cxnChg>
        <pc:cxnChg chg="add mod">
          <ac:chgData name="Nane Kratzke" userId="971be13ff4ee5ef6" providerId="LiveId" clId="{3024397F-40F7-E14B-B066-7B736584378C}" dt="2020-09-21T11:29:22.547" v="238" actId="1076"/>
          <ac:cxnSpMkLst>
            <pc:docMk/>
            <pc:sldMk cId="1059394077" sldId="400"/>
            <ac:cxnSpMk id="15" creationId="{23CCEF7A-BD0F-3F4B-9C07-7C5993AF7998}"/>
          </ac:cxnSpMkLst>
        </pc:cxnChg>
        <pc:cxnChg chg="add mod">
          <ac:chgData name="Nane Kratzke" userId="971be13ff4ee5ef6" providerId="LiveId" clId="{3024397F-40F7-E14B-B066-7B736584378C}" dt="2020-09-21T11:29:22.547" v="238" actId="1076"/>
          <ac:cxnSpMkLst>
            <pc:docMk/>
            <pc:sldMk cId="1059394077" sldId="400"/>
            <ac:cxnSpMk id="21" creationId="{0373CB71-C46A-954A-BB14-8C928C39AF2B}"/>
          </ac:cxnSpMkLst>
        </pc:cxnChg>
      </pc:sldChg>
    </pc:docChg>
  </pc:docChgLst>
  <pc:docChgLst>
    <pc:chgData name="Nane Kratzke" userId="971be13ff4ee5ef6" providerId="LiveId" clId="{97C09825-2923-E64D-A229-588C84F6DDBC}"/>
    <pc:docChg chg="custSel addSld delSld modSld">
      <pc:chgData name="Nane Kratzke" userId="971be13ff4ee5ef6" providerId="LiveId" clId="{97C09825-2923-E64D-A229-588C84F6DDBC}" dt="2023-09-19T13:10:11.198" v="157" actId="2696"/>
      <pc:docMkLst>
        <pc:docMk/>
      </pc:docMkLst>
      <pc:sldChg chg="del">
        <pc:chgData name="Nane Kratzke" userId="971be13ff4ee5ef6" providerId="LiveId" clId="{97C09825-2923-E64D-A229-588C84F6DDBC}" dt="2023-09-19T13:10:10.858" v="139" actId="2696"/>
        <pc:sldMkLst>
          <pc:docMk/>
          <pc:sldMk cId="2636945566" sldId="300"/>
        </pc:sldMkLst>
      </pc:sldChg>
      <pc:sldChg chg="del">
        <pc:chgData name="Nane Kratzke" userId="971be13ff4ee5ef6" providerId="LiveId" clId="{97C09825-2923-E64D-A229-588C84F6DDBC}" dt="2023-09-18T10:45:21.571" v="10" actId="2696"/>
        <pc:sldMkLst>
          <pc:docMk/>
          <pc:sldMk cId="3160114887" sldId="301"/>
        </pc:sldMkLst>
      </pc:sldChg>
      <pc:sldChg chg="del">
        <pc:chgData name="Nane Kratzke" userId="971be13ff4ee5ef6" providerId="LiveId" clId="{97C09825-2923-E64D-A229-588C84F6DDBC}" dt="2023-09-18T10:45:21.721" v="20" actId="2696"/>
        <pc:sldMkLst>
          <pc:docMk/>
          <pc:sldMk cId="3680340967" sldId="303"/>
        </pc:sldMkLst>
      </pc:sldChg>
      <pc:sldChg chg="del">
        <pc:chgData name="Nane Kratzke" userId="971be13ff4ee5ef6" providerId="LiveId" clId="{97C09825-2923-E64D-A229-588C84F6DDBC}" dt="2023-09-19T13:10:11.028" v="143" actId="2696"/>
        <pc:sldMkLst>
          <pc:docMk/>
          <pc:sldMk cId="622479483" sldId="313"/>
        </pc:sldMkLst>
      </pc:sldChg>
      <pc:sldChg chg="del">
        <pc:chgData name="Nane Kratzke" userId="971be13ff4ee5ef6" providerId="LiveId" clId="{97C09825-2923-E64D-A229-588C84F6DDBC}" dt="2023-09-19T13:10:11.031" v="144" actId="2696"/>
        <pc:sldMkLst>
          <pc:docMk/>
          <pc:sldMk cId="1603787490" sldId="314"/>
        </pc:sldMkLst>
      </pc:sldChg>
      <pc:sldChg chg="del">
        <pc:chgData name="Nane Kratzke" userId="971be13ff4ee5ef6" providerId="LiveId" clId="{97C09825-2923-E64D-A229-588C84F6DDBC}" dt="2023-09-19T13:10:11.185" v="153" actId="2696"/>
        <pc:sldMkLst>
          <pc:docMk/>
          <pc:sldMk cId="3247140418" sldId="315"/>
        </pc:sldMkLst>
      </pc:sldChg>
      <pc:sldChg chg="del">
        <pc:chgData name="Nane Kratzke" userId="971be13ff4ee5ef6" providerId="LiveId" clId="{97C09825-2923-E64D-A229-588C84F6DDBC}" dt="2023-09-19T13:10:11.055" v="146" actId="2696"/>
        <pc:sldMkLst>
          <pc:docMk/>
          <pc:sldMk cId="712020066" sldId="316"/>
        </pc:sldMkLst>
      </pc:sldChg>
      <pc:sldChg chg="del">
        <pc:chgData name="Nane Kratzke" userId="971be13ff4ee5ef6" providerId="LiveId" clId="{97C09825-2923-E64D-A229-588C84F6DDBC}" dt="2023-09-19T13:10:11.159" v="148" actId="2696"/>
        <pc:sldMkLst>
          <pc:docMk/>
          <pc:sldMk cId="1810318989" sldId="317"/>
        </pc:sldMkLst>
      </pc:sldChg>
      <pc:sldChg chg="del">
        <pc:chgData name="Nane Kratzke" userId="971be13ff4ee5ef6" providerId="LiveId" clId="{97C09825-2923-E64D-A229-588C84F6DDBC}" dt="2023-09-18T11:32:45.209" v="130" actId="2696"/>
        <pc:sldMkLst>
          <pc:docMk/>
          <pc:sldMk cId="3782627939" sldId="318"/>
        </pc:sldMkLst>
      </pc:sldChg>
      <pc:sldChg chg="del">
        <pc:chgData name="Nane Kratzke" userId="971be13ff4ee5ef6" providerId="LiveId" clId="{97C09825-2923-E64D-A229-588C84F6DDBC}" dt="2023-09-18T10:45:21.711" v="18" actId="2696"/>
        <pc:sldMkLst>
          <pc:docMk/>
          <pc:sldMk cId="704272100" sldId="323"/>
        </pc:sldMkLst>
      </pc:sldChg>
      <pc:sldChg chg="del">
        <pc:chgData name="Nane Kratzke" userId="971be13ff4ee5ef6" providerId="LiveId" clId="{97C09825-2923-E64D-A229-588C84F6DDBC}" dt="2023-09-18T10:45:21.727" v="21" actId="2696"/>
        <pc:sldMkLst>
          <pc:docMk/>
          <pc:sldMk cId="1382654535" sldId="324"/>
        </pc:sldMkLst>
      </pc:sldChg>
      <pc:sldChg chg="del">
        <pc:chgData name="Nane Kratzke" userId="971be13ff4ee5ef6" providerId="LiveId" clId="{97C09825-2923-E64D-A229-588C84F6DDBC}" dt="2023-09-18T10:45:21.758" v="24" actId="2696"/>
        <pc:sldMkLst>
          <pc:docMk/>
          <pc:sldMk cId="297258072" sldId="325"/>
        </pc:sldMkLst>
      </pc:sldChg>
      <pc:sldChg chg="del">
        <pc:chgData name="Nane Kratzke" userId="971be13ff4ee5ef6" providerId="LiveId" clId="{97C09825-2923-E64D-A229-588C84F6DDBC}" dt="2023-09-18T10:45:21.749" v="23" actId="2696"/>
        <pc:sldMkLst>
          <pc:docMk/>
          <pc:sldMk cId="4091772455" sldId="326"/>
        </pc:sldMkLst>
      </pc:sldChg>
      <pc:sldChg chg="del">
        <pc:chgData name="Nane Kratzke" userId="971be13ff4ee5ef6" providerId="LiveId" clId="{97C09825-2923-E64D-A229-588C84F6DDBC}" dt="2023-09-18T10:45:21.556" v="9" actId="2696"/>
        <pc:sldMkLst>
          <pc:docMk/>
          <pc:sldMk cId="3937656573" sldId="327"/>
        </pc:sldMkLst>
      </pc:sldChg>
      <pc:sldChg chg="del">
        <pc:chgData name="Nane Kratzke" userId="971be13ff4ee5ef6" providerId="LiveId" clId="{97C09825-2923-E64D-A229-588C84F6DDBC}" dt="2023-09-18T10:45:21.589" v="13" actId="2696"/>
        <pc:sldMkLst>
          <pc:docMk/>
          <pc:sldMk cId="4019822181" sldId="331"/>
        </pc:sldMkLst>
      </pc:sldChg>
      <pc:sldChg chg="del">
        <pc:chgData name="Nane Kratzke" userId="971be13ff4ee5ef6" providerId="LiveId" clId="{97C09825-2923-E64D-A229-588C84F6DDBC}" dt="2023-09-18T10:45:21.739" v="22" actId="2696"/>
        <pc:sldMkLst>
          <pc:docMk/>
          <pc:sldMk cId="1294144060" sldId="334"/>
        </pc:sldMkLst>
      </pc:sldChg>
      <pc:sldChg chg="del">
        <pc:chgData name="Nane Kratzke" userId="971be13ff4ee5ef6" providerId="LiveId" clId="{97C09825-2923-E64D-A229-588C84F6DDBC}" dt="2023-09-19T13:10:11.174" v="151" actId="2696"/>
        <pc:sldMkLst>
          <pc:docMk/>
          <pc:sldMk cId="3688998724" sldId="336"/>
        </pc:sldMkLst>
      </pc:sldChg>
      <pc:sldChg chg="del">
        <pc:chgData name="Nane Kratzke" userId="971be13ff4ee5ef6" providerId="LiveId" clId="{97C09825-2923-E64D-A229-588C84F6DDBC}" dt="2023-09-18T10:45:21.585" v="12" actId="2696"/>
        <pc:sldMkLst>
          <pc:docMk/>
          <pc:sldMk cId="417703436" sldId="399"/>
        </pc:sldMkLst>
      </pc:sldChg>
      <pc:sldChg chg="del">
        <pc:chgData name="Nane Kratzke" userId="971be13ff4ee5ef6" providerId="LiveId" clId="{97C09825-2923-E64D-A229-588C84F6DDBC}" dt="2023-09-19T13:10:10.806" v="132" actId="2696"/>
        <pc:sldMkLst>
          <pc:docMk/>
          <pc:sldMk cId="1059394077" sldId="400"/>
        </pc:sldMkLst>
      </pc:sldChg>
      <pc:sldChg chg="del">
        <pc:chgData name="Nane Kratzke" userId="971be13ff4ee5ef6" providerId="LiveId" clId="{97C09825-2923-E64D-A229-588C84F6DDBC}" dt="2023-09-19T13:10:10.809" v="133" actId="2696"/>
        <pc:sldMkLst>
          <pc:docMk/>
          <pc:sldMk cId="2028841838" sldId="408"/>
        </pc:sldMkLst>
      </pc:sldChg>
      <pc:sldChg chg="del">
        <pc:chgData name="Nane Kratzke" userId="971be13ff4ee5ef6" providerId="LiveId" clId="{97C09825-2923-E64D-A229-588C84F6DDBC}" dt="2023-09-18T10:42:54.445" v="1" actId="2696"/>
        <pc:sldMkLst>
          <pc:docMk/>
          <pc:sldMk cId="1623743414" sldId="409"/>
        </pc:sldMkLst>
      </pc:sldChg>
      <pc:sldChg chg="del">
        <pc:chgData name="Nane Kratzke" userId="971be13ff4ee5ef6" providerId="LiveId" clId="{97C09825-2923-E64D-A229-588C84F6DDBC}" dt="2023-09-19T13:10:11.189" v="154" actId="2696"/>
        <pc:sldMkLst>
          <pc:docMk/>
          <pc:sldMk cId="3954874297" sldId="412"/>
        </pc:sldMkLst>
      </pc:sldChg>
      <pc:sldChg chg="del">
        <pc:chgData name="Nane Kratzke" userId="971be13ff4ee5ef6" providerId="LiveId" clId="{97C09825-2923-E64D-A229-588C84F6DDBC}" dt="2023-09-19T13:10:11.019" v="140" actId="2696"/>
        <pc:sldMkLst>
          <pc:docMk/>
          <pc:sldMk cId="1069362746" sldId="413"/>
        </pc:sldMkLst>
      </pc:sldChg>
      <pc:sldChg chg="del">
        <pc:chgData name="Nane Kratzke" userId="971be13ff4ee5ef6" providerId="LiveId" clId="{97C09825-2923-E64D-A229-588C84F6DDBC}" dt="2023-09-19T13:10:11.025" v="142" actId="2696"/>
        <pc:sldMkLst>
          <pc:docMk/>
          <pc:sldMk cId="1524889593" sldId="414"/>
        </pc:sldMkLst>
      </pc:sldChg>
      <pc:sldChg chg="del">
        <pc:chgData name="Nane Kratzke" userId="971be13ff4ee5ef6" providerId="LiveId" clId="{97C09825-2923-E64D-A229-588C84F6DDBC}" dt="2023-09-18T10:45:21.716" v="19" actId="2696"/>
        <pc:sldMkLst>
          <pc:docMk/>
          <pc:sldMk cId="2069244867" sldId="602"/>
        </pc:sldMkLst>
      </pc:sldChg>
      <pc:sldChg chg="del">
        <pc:chgData name="Nane Kratzke" userId="971be13ff4ee5ef6" providerId="LiveId" clId="{97C09825-2923-E64D-A229-588C84F6DDBC}" dt="2023-09-19T13:10:11.163" v="149" actId="2696"/>
        <pc:sldMkLst>
          <pc:docMk/>
          <pc:sldMk cId="1593440267" sldId="620"/>
        </pc:sldMkLst>
      </pc:sldChg>
      <pc:sldChg chg="del">
        <pc:chgData name="Nane Kratzke" userId="971be13ff4ee5ef6" providerId="LiveId" clId="{97C09825-2923-E64D-A229-588C84F6DDBC}" dt="2023-09-19T13:10:11.037" v="145" actId="2696"/>
        <pc:sldMkLst>
          <pc:docMk/>
          <pc:sldMk cId="1189894533" sldId="621"/>
        </pc:sldMkLst>
      </pc:sldChg>
      <pc:sldChg chg="del">
        <pc:chgData name="Nane Kratzke" userId="971be13ff4ee5ef6" providerId="LiveId" clId="{97C09825-2923-E64D-A229-588C84F6DDBC}" dt="2023-09-19T13:10:11.166" v="150" actId="2696"/>
        <pc:sldMkLst>
          <pc:docMk/>
          <pc:sldMk cId="2287065302" sldId="622"/>
        </pc:sldMkLst>
      </pc:sldChg>
      <pc:sldChg chg="del">
        <pc:chgData name="Nane Kratzke" userId="971be13ff4ee5ef6" providerId="LiveId" clId="{97C09825-2923-E64D-A229-588C84F6DDBC}" dt="2023-09-19T13:10:11.198" v="157" actId="2696"/>
        <pc:sldMkLst>
          <pc:docMk/>
          <pc:sldMk cId="3985763032" sldId="623"/>
        </pc:sldMkLst>
      </pc:sldChg>
      <pc:sldChg chg="del">
        <pc:chgData name="Nane Kratzke" userId="971be13ff4ee5ef6" providerId="LiveId" clId="{97C09825-2923-E64D-A229-588C84F6DDBC}" dt="2023-09-18T10:45:21.762" v="25" actId="2696"/>
        <pc:sldMkLst>
          <pc:docMk/>
          <pc:sldMk cId="121222599" sldId="677"/>
        </pc:sldMkLst>
      </pc:sldChg>
      <pc:sldChg chg="del">
        <pc:chgData name="Nane Kratzke" userId="971be13ff4ee5ef6" providerId="LiveId" clId="{97C09825-2923-E64D-A229-588C84F6DDBC}" dt="2023-09-18T10:45:21.697" v="15" actId="2696"/>
        <pc:sldMkLst>
          <pc:docMk/>
          <pc:sldMk cId="769601632" sldId="678"/>
        </pc:sldMkLst>
      </pc:sldChg>
      <pc:sldChg chg="del">
        <pc:chgData name="Nane Kratzke" userId="971be13ff4ee5ef6" providerId="LiveId" clId="{97C09825-2923-E64D-A229-588C84F6DDBC}" dt="2023-09-18T10:45:21.707" v="17" actId="2696"/>
        <pc:sldMkLst>
          <pc:docMk/>
          <pc:sldMk cId="1771025387" sldId="679"/>
        </pc:sldMkLst>
      </pc:sldChg>
      <pc:sldChg chg="del">
        <pc:chgData name="Nane Kratzke" userId="971be13ff4ee5ef6" providerId="LiveId" clId="{97C09825-2923-E64D-A229-588C84F6DDBC}" dt="2023-09-18T10:45:21.577" v="11" actId="2696"/>
        <pc:sldMkLst>
          <pc:docMk/>
          <pc:sldMk cId="946251529" sldId="680"/>
        </pc:sldMkLst>
      </pc:sldChg>
      <pc:sldChg chg="del">
        <pc:chgData name="Nane Kratzke" userId="971be13ff4ee5ef6" providerId="LiveId" clId="{97C09825-2923-E64D-A229-588C84F6DDBC}" dt="2023-09-18T10:45:21.702" v="16" actId="2696"/>
        <pc:sldMkLst>
          <pc:docMk/>
          <pc:sldMk cId="754606986" sldId="681"/>
        </pc:sldMkLst>
      </pc:sldChg>
      <pc:sldChg chg="del">
        <pc:chgData name="Nane Kratzke" userId="971be13ff4ee5ef6" providerId="LiveId" clId="{97C09825-2923-E64D-A229-588C84F6DDBC}" dt="2023-09-19T13:10:11.192" v="155" actId="2696"/>
        <pc:sldMkLst>
          <pc:docMk/>
          <pc:sldMk cId="1680221743" sldId="682"/>
        </pc:sldMkLst>
      </pc:sldChg>
      <pc:sldChg chg="del">
        <pc:chgData name="Nane Kratzke" userId="971be13ff4ee5ef6" providerId="LiveId" clId="{97C09825-2923-E64D-A229-588C84F6DDBC}" dt="2023-09-19T13:10:11.177" v="152" actId="2696"/>
        <pc:sldMkLst>
          <pc:docMk/>
          <pc:sldMk cId="2355086083" sldId="683"/>
        </pc:sldMkLst>
      </pc:sldChg>
      <pc:sldChg chg="del">
        <pc:chgData name="Nane Kratzke" userId="971be13ff4ee5ef6" providerId="LiveId" clId="{97C09825-2923-E64D-A229-588C84F6DDBC}" dt="2023-09-19T13:10:10.812" v="134" actId="2696"/>
        <pc:sldMkLst>
          <pc:docMk/>
          <pc:sldMk cId="1859996324" sldId="684"/>
        </pc:sldMkLst>
      </pc:sldChg>
      <pc:sldChg chg="delSp modSp del mod">
        <pc:chgData name="Nane Kratzke" userId="971be13ff4ee5ef6" providerId="LiveId" clId="{97C09825-2923-E64D-A229-588C84F6DDBC}" dt="2023-09-19T13:10:10.838" v="138" actId="2696"/>
        <pc:sldMkLst>
          <pc:docMk/>
          <pc:sldMk cId="2152613267" sldId="685"/>
        </pc:sldMkLst>
        <pc:spChg chg="del mod">
          <ac:chgData name="Nane Kratzke" userId="971be13ff4ee5ef6" providerId="LiveId" clId="{97C09825-2923-E64D-A229-588C84F6DDBC}" dt="2023-09-18T10:50:38.392" v="127" actId="478"/>
          <ac:spMkLst>
            <pc:docMk/>
            <pc:sldMk cId="2152613267" sldId="685"/>
            <ac:spMk id="13" creationId="{50B161EA-73B8-6720-56B8-2AC56CFC0747}"/>
          </ac:spMkLst>
        </pc:spChg>
        <pc:grpChg chg="del">
          <ac:chgData name="Nane Kratzke" userId="971be13ff4ee5ef6" providerId="LiveId" clId="{97C09825-2923-E64D-A229-588C84F6DDBC}" dt="2023-09-18T10:50:40.571" v="128" actId="478"/>
          <ac:grpSpMkLst>
            <pc:docMk/>
            <pc:sldMk cId="2152613267" sldId="685"/>
            <ac:grpSpMk id="24" creationId="{E8F1A7B8-43DC-E255-02F6-E0252CFCF31C}"/>
          </ac:grpSpMkLst>
        </pc:grpChg>
      </pc:sldChg>
      <pc:sldChg chg="del">
        <pc:chgData name="Nane Kratzke" userId="971be13ff4ee5ef6" providerId="LiveId" clId="{97C09825-2923-E64D-A229-588C84F6DDBC}" dt="2023-09-19T13:10:10.834" v="137" actId="2696"/>
        <pc:sldMkLst>
          <pc:docMk/>
          <pc:sldMk cId="3377175765" sldId="686"/>
        </pc:sldMkLst>
      </pc:sldChg>
      <pc:sldChg chg="del">
        <pc:chgData name="Nane Kratzke" userId="971be13ff4ee5ef6" providerId="LiveId" clId="{97C09825-2923-E64D-A229-588C84F6DDBC}" dt="2023-09-18T10:43:35.106" v="2" actId="2696"/>
        <pc:sldMkLst>
          <pc:docMk/>
          <pc:sldMk cId="1254919396" sldId="687"/>
        </pc:sldMkLst>
      </pc:sldChg>
      <pc:sldChg chg="del">
        <pc:chgData name="Nane Kratzke" userId="971be13ff4ee5ef6" providerId="LiveId" clId="{97C09825-2923-E64D-A229-588C84F6DDBC}" dt="2023-09-19T13:10:11.195" v="156" actId="2696"/>
        <pc:sldMkLst>
          <pc:docMk/>
          <pc:sldMk cId="3633474191" sldId="688"/>
        </pc:sldMkLst>
      </pc:sldChg>
      <pc:sldChg chg="del">
        <pc:chgData name="Nane Kratzke" userId="971be13ff4ee5ef6" providerId="LiveId" clId="{97C09825-2923-E64D-A229-588C84F6DDBC}" dt="2023-09-19T13:10:10.816" v="135" actId="2696"/>
        <pc:sldMkLst>
          <pc:docMk/>
          <pc:sldMk cId="3664376121" sldId="689"/>
        </pc:sldMkLst>
      </pc:sldChg>
      <pc:sldChg chg="del">
        <pc:chgData name="Nane Kratzke" userId="971be13ff4ee5ef6" providerId="LiveId" clId="{97C09825-2923-E64D-A229-588C84F6DDBC}" dt="2023-09-18T10:45:21.594" v="14" actId="2696"/>
        <pc:sldMkLst>
          <pc:docMk/>
          <pc:sldMk cId="1649450404" sldId="690"/>
        </pc:sldMkLst>
      </pc:sldChg>
      <pc:sldChg chg="del">
        <pc:chgData name="Nane Kratzke" userId="971be13ff4ee5ef6" providerId="LiveId" clId="{97C09825-2923-E64D-A229-588C84F6DDBC}" dt="2023-09-18T10:45:21.545" v="8" actId="2696"/>
        <pc:sldMkLst>
          <pc:docMk/>
          <pc:sldMk cId="3220557488" sldId="691"/>
        </pc:sldMkLst>
      </pc:sldChg>
      <pc:sldChg chg="modSp mod">
        <pc:chgData name="Nane Kratzke" userId="971be13ff4ee5ef6" providerId="LiveId" clId="{97C09825-2923-E64D-A229-588C84F6DDBC}" dt="2023-09-18T10:47:35.238" v="65" actId="6549"/>
        <pc:sldMkLst>
          <pc:docMk/>
          <pc:sldMk cId="193674552" sldId="692"/>
        </pc:sldMkLst>
        <pc:spChg chg="mod">
          <ac:chgData name="Nane Kratzke" userId="971be13ff4ee5ef6" providerId="LiveId" clId="{97C09825-2923-E64D-A229-588C84F6DDBC}" dt="2023-09-18T10:47:35.238" v="65" actId="6549"/>
          <ac:spMkLst>
            <pc:docMk/>
            <pc:sldMk cId="193674552" sldId="692"/>
            <ac:spMk id="31" creationId="{A7AED8D2-12C6-26AC-5AF0-E921BDCCBE3B}"/>
          </ac:spMkLst>
        </pc:spChg>
      </pc:sldChg>
      <pc:sldChg chg="modSp mod">
        <pc:chgData name="Nane Kratzke" userId="971be13ff4ee5ef6" providerId="LiveId" clId="{97C09825-2923-E64D-A229-588C84F6DDBC}" dt="2023-09-18T10:45:31.058" v="27" actId="20577"/>
        <pc:sldMkLst>
          <pc:docMk/>
          <pc:sldMk cId="459371672" sldId="693"/>
        </pc:sldMkLst>
        <pc:spChg chg="mod">
          <ac:chgData name="Nane Kratzke" userId="971be13ff4ee5ef6" providerId="LiveId" clId="{97C09825-2923-E64D-A229-588C84F6DDBC}" dt="2023-09-18T10:45:31.058" v="27" actId="20577"/>
          <ac:spMkLst>
            <pc:docMk/>
            <pc:sldMk cId="459371672" sldId="693"/>
            <ac:spMk id="2" creationId="{9049E1BB-79EB-694D-AC6B-FE2ED6C10241}"/>
          </ac:spMkLst>
        </pc:spChg>
      </pc:sldChg>
      <pc:sldChg chg="add del">
        <pc:chgData name="Nane Kratzke" userId="971be13ff4ee5ef6" providerId="LiveId" clId="{97C09825-2923-E64D-A229-588C84F6DDBC}" dt="2023-09-19T13:10:11.022" v="141" actId="2696"/>
        <pc:sldMkLst>
          <pc:docMk/>
          <pc:sldMk cId="2064105387" sldId="696"/>
        </pc:sldMkLst>
      </pc:sldChg>
      <pc:sldChg chg="modSp add mod">
        <pc:chgData name="Nane Kratzke" userId="971be13ff4ee5ef6" providerId="LiveId" clId="{97C09825-2923-E64D-A229-588C84F6DDBC}" dt="2023-09-18T10:45:53.852" v="35" actId="20577"/>
        <pc:sldMkLst>
          <pc:docMk/>
          <pc:sldMk cId="574226664" sldId="697"/>
        </pc:sldMkLst>
        <pc:spChg chg="mod">
          <ac:chgData name="Nane Kratzke" userId="971be13ff4ee5ef6" providerId="LiveId" clId="{97C09825-2923-E64D-A229-588C84F6DDBC}" dt="2023-09-18T10:45:53.852" v="35" actId="20577"/>
          <ac:spMkLst>
            <pc:docMk/>
            <pc:sldMk cId="574226664" sldId="697"/>
            <ac:spMk id="2" creationId="{6D39A0F7-5B8F-5047-AD5F-FC2C4F71D320}"/>
          </ac:spMkLst>
        </pc:spChg>
        <pc:spChg chg="mod">
          <ac:chgData name="Nane Kratzke" userId="971be13ff4ee5ef6" providerId="LiveId" clId="{97C09825-2923-E64D-A229-588C84F6DDBC}" dt="2023-09-18T10:45:06.318" v="7" actId="108"/>
          <ac:spMkLst>
            <pc:docMk/>
            <pc:sldMk cId="574226664" sldId="697"/>
            <ac:spMk id="8" creationId="{0C508602-457E-2C4E-A9AC-85A3D0BD58E5}"/>
          </ac:spMkLst>
        </pc:spChg>
      </pc:sldChg>
      <pc:sldChg chg="add">
        <pc:chgData name="Nane Kratzke" userId="971be13ff4ee5ef6" providerId="LiveId" clId="{97C09825-2923-E64D-A229-588C84F6DDBC}" dt="2023-09-18T10:44:47.824" v="4"/>
        <pc:sldMkLst>
          <pc:docMk/>
          <pc:sldMk cId="2968280890" sldId="698"/>
        </pc:sldMkLst>
      </pc:sldChg>
      <pc:sldChg chg="modSp add del mod">
        <pc:chgData name="Nane Kratzke" userId="971be13ff4ee5ef6" providerId="LiveId" clId="{97C09825-2923-E64D-A229-588C84F6DDBC}" dt="2023-09-19T13:10:10.718" v="131" actId="2696"/>
        <pc:sldMkLst>
          <pc:docMk/>
          <pc:sldMk cId="1900744444" sldId="699"/>
        </pc:sldMkLst>
        <pc:spChg chg="mod">
          <ac:chgData name="Nane Kratzke" userId="971be13ff4ee5ef6" providerId="LiveId" clId="{97C09825-2923-E64D-A229-588C84F6DDBC}" dt="2023-09-18T10:48:09.435" v="125" actId="20577"/>
          <ac:spMkLst>
            <pc:docMk/>
            <pc:sldMk cId="1900744444" sldId="699"/>
            <ac:spMk id="31" creationId="{A7AED8D2-12C6-26AC-5AF0-E921BDCCBE3B}"/>
          </ac:spMkLst>
        </pc:spChg>
      </pc:sldChg>
      <pc:sldChg chg="add del">
        <pc:chgData name="Nane Kratzke" userId="971be13ff4ee5ef6" providerId="LiveId" clId="{97C09825-2923-E64D-A229-588C84F6DDBC}" dt="2023-09-19T13:10:11.155" v="147" actId="2696"/>
        <pc:sldMkLst>
          <pc:docMk/>
          <pc:sldMk cId="1878081774" sldId="700"/>
        </pc:sldMkLst>
      </pc:sldChg>
      <pc:sldChg chg="add del">
        <pc:chgData name="Nane Kratzke" userId="971be13ff4ee5ef6" providerId="LiveId" clId="{97C09825-2923-E64D-A229-588C84F6DDBC}" dt="2023-09-19T13:10:10.820" v="136" actId="2696"/>
        <pc:sldMkLst>
          <pc:docMk/>
          <pc:sldMk cId="632656134" sldId="701"/>
        </pc:sldMkLst>
      </pc:sldChg>
      <pc:sldChg chg="add">
        <pc:chgData name="Nane Kratzke" userId="971be13ff4ee5ef6" providerId="LiveId" clId="{97C09825-2923-E64D-A229-588C84F6DDBC}" dt="2023-09-18T11:31:50.601" v="129"/>
        <pc:sldMkLst>
          <pc:docMk/>
          <pc:sldMk cId="3821342112" sldId="702"/>
        </pc:sldMkLst>
      </pc:sldChg>
    </pc:docChg>
  </pc:docChgLst>
  <pc:docChgLst>
    <pc:chgData name="Nane Kratzke" userId="971be13ff4ee5ef6" providerId="LiveId" clId="{57A0CCBA-A808-9F4F-8339-D0CC7D91108C}"/>
    <pc:docChg chg="custSel modSld">
      <pc:chgData name="Nane Kratzke" userId="971be13ff4ee5ef6" providerId="LiveId" clId="{57A0CCBA-A808-9F4F-8339-D0CC7D91108C}" dt="2021-11-21T17:55:24.423" v="24" actId="20577"/>
      <pc:docMkLst>
        <pc:docMk/>
      </pc:docMkLst>
      <pc:sldChg chg="addSp modSp mod modClrScheme chgLayout">
        <pc:chgData name="Nane Kratzke" userId="971be13ff4ee5ef6" providerId="LiveId" clId="{57A0CCBA-A808-9F4F-8339-D0CC7D91108C}" dt="2021-11-21T17:55:24.423" v="24" actId="20577"/>
        <pc:sldMkLst>
          <pc:docMk/>
          <pc:sldMk cId="2487667598" sldId="432"/>
        </pc:sldMkLst>
        <pc:spChg chg="add mod ord">
          <ac:chgData name="Nane Kratzke" userId="971be13ff4ee5ef6" providerId="LiveId" clId="{57A0CCBA-A808-9F4F-8339-D0CC7D91108C}" dt="2021-11-21T17:55:15.978" v="9" actId="20577"/>
          <ac:spMkLst>
            <pc:docMk/>
            <pc:sldMk cId="2487667598" sldId="432"/>
            <ac:spMk id="2" creationId="{73E63098-D426-8F4F-B2A6-44FD46ACD90F}"/>
          </ac:spMkLst>
        </pc:spChg>
        <pc:spChg chg="add mod ord">
          <ac:chgData name="Nane Kratzke" userId="971be13ff4ee5ef6" providerId="LiveId" clId="{57A0CCBA-A808-9F4F-8339-D0CC7D91108C}" dt="2021-11-21T17:55:24.423" v="24" actId="20577"/>
          <ac:spMkLst>
            <pc:docMk/>
            <pc:sldMk cId="2487667598" sldId="432"/>
            <ac:spMk id="3" creationId="{419DF91F-641F-6F43-B084-12D86B4D3DF7}"/>
          </ac:spMkLst>
        </pc:spChg>
        <pc:spChg chg="mod ord">
          <ac:chgData name="Nane Kratzke" userId="971be13ff4ee5ef6" providerId="LiveId" clId="{57A0CCBA-A808-9F4F-8339-D0CC7D91108C}" dt="2021-11-21T17:54:59.518" v="0" actId="700"/>
          <ac:spMkLst>
            <pc:docMk/>
            <pc:sldMk cId="2487667598" sldId="432"/>
            <ac:spMk id="6" creationId="{0F2DDE27-92D3-C74C-9006-07C2999CBE36}"/>
          </ac:spMkLst>
        </pc:spChg>
      </pc:sldChg>
    </pc:docChg>
  </pc:docChgLst>
  <pc:docChgLst>
    <pc:chgData name="Nane Kratzke" userId="971be13ff4ee5ef6" providerId="LiveId" clId="{0D556C73-3C6B-2C4F-8654-D4E3404D380E}"/>
    <pc:docChg chg="addSld modSld">
      <pc:chgData name="Nane Kratzke" userId="971be13ff4ee5ef6" providerId="LiveId" clId="{0D556C73-3C6B-2C4F-8654-D4E3404D380E}" dt="2021-11-12T13:37:01.260" v="0"/>
      <pc:docMkLst>
        <pc:docMk/>
      </pc:docMkLst>
      <pc:sldChg chg="add">
        <pc:chgData name="Nane Kratzke" userId="971be13ff4ee5ef6" providerId="LiveId" clId="{0D556C73-3C6B-2C4F-8654-D4E3404D380E}" dt="2021-11-12T13:37:01.260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6E02379A-65E6-7846-A8B0-74F70D2C654C}"/>
    <pc:docChg chg="undo custSel mod addSld delSld modSld sldOrd">
      <pc:chgData name="Nane Kratzke" userId="971be13ff4ee5ef6" providerId="LiveId" clId="{6E02379A-65E6-7846-A8B0-74F70D2C654C}" dt="2020-09-01T15:42:13.143" v="9753" actId="20577"/>
      <pc:docMkLst>
        <pc:docMk/>
      </pc:docMkLst>
      <pc:sldChg chg="delSp modSp mod">
        <pc:chgData name="Nane Kratzke" userId="971be13ff4ee5ef6" providerId="LiveId" clId="{6E02379A-65E6-7846-A8B0-74F70D2C654C}" dt="2020-09-01T15:18:29.448" v="9730" actId="1076"/>
        <pc:sldMkLst>
          <pc:docMk/>
          <pc:sldMk cId="2120406402" sldId="297"/>
        </pc:sldMkLst>
        <pc:spChg chg="mod">
          <ac:chgData name="Nane Kratzke" userId="971be13ff4ee5ef6" providerId="LiveId" clId="{6E02379A-65E6-7846-A8B0-74F70D2C654C}" dt="2020-08-31T12:14:30.520" v="2649" actId="20577"/>
          <ac:spMkLst>
            <pc:docMk/>
            <pc:sldMk cId="2120406402" sldId="297"/>
            <ac:spMk id="7" creationId="{E1C3C3FD-6144-BD40-835F-C1C0B2679577}"/>
          </ac:spMkLst>
        </pc:spChg>
        <pc:spChg chg="mod">
          <ac:chgData name="Nane Kratzke" userId="971be13ff4ee5ef6" providerId="LiveId" clId="{6E02379A-65E6-7846-A8B0-74F70D2C654C}" dt="2020-09-01T12:23:57.841" v="5993" actId="6549"/>
          <ac:spMkLst>
            <pc:docMk/>
            <pc:sldMk cId="2120406402" sldId="297"/>
            <ac:spMk id="8" creationId="{EA9BA2B8-2AB3-D44F-A1D1-1A908056FACE}"/>
          </ac:spMkLst>
        </pc:spChg>
        <pc:spChg chg="mod">
          <ac:chgData name="Nane Kratzke" userId="971be13ff4ee5ef6" providerId="LiveId" clId="{6E02379A-65E6-7846-A8B0-74F70D2C654C}" dt="2020-09-01T14:31:40.587" v="8925" actId="20577"/>
          <ac:spMkLst>
            <pc:docMk/>
            <pc:sldMk cId="2120406402" sldId="297"/>
            <ac:spMk id="9" creationId="{954EDDC7-1985-8247-AB89-2ADFBB03B4F4}"/>
          </ac:spMkLst>
        </pc:spChg>
        <pc:spChg chg="mod">
          <ac:chgData name="Nane Kratzke" userId="971be13ff4ee5ef6" providerId="LiveId" clId="{6E02379A-65E6-7846-A8B0-74F70D2C654C}" dt="2020-09-01T12:25:47.772" v="6016" actId="108"/>
          <ac:spMkLst>
            <pc:docMk/>
            <pc:sldMk cId="2120406402" sldId="297"/>
            <ac:spMk id="10" creationId="{7709CCC9-400E-274B-A69A-1955CB1187BB}"/>
          </ac:spMkLst>
        </pc:spChg>
        <pc:spChg chg="mod">
          <ac:chgData name="Nane Kratzke" userId="971be13ff4ee5ef6" providerId="LiveId" clId="{6E02379A-65E6-7846-A8B0-74F70D2C654C}" dt="2020-09-01T13:15:26.207" v="6023" actId="108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6E02379A-65E6-7846-A8B0-74F70D2C654C}" dt="2020-09-01T15:18:29.448" v="9730" actId="1076"/>
          <ac:spMkLst>
            <pc:docMk/>
            <pc:sldMk cId="2120406402" sldId="297"/>
            <ac:spMk id="12" creationId="{B9546903-3A89-044B-AA0C-9D307E1E01A8}"/>
          </ac:spMkLst>
        </pc:spChg>
        <pc:spChg chg="del">
          <ac:chgData name="Nane Kratzke" userId="971be13ff4ee5ef6" providerId="LiveId" clId="{6E02379A-65E6-7846-A8B0-74F70D2C654C}" dt="2020-09-01T13:15:37.885" v="6026" actId="478"/>
          <ac:spMkLst>
            <pc:docMk/>
            <pc:sldMk cId="2120406402" sldId="297"/>
            <ac:spMk id="13" creationId="{B6EBC469-F8AD-9842-AC55-D4C8BBA4305F}"/>
          </ac:spMkLst>
        </pc:spChg>
        <pc:spChg chg="del mod">
          <ac:chgData name="Nane Kratzke" userId="971be13ff4ee5ef6" providerId="LiveId" clId="{6E02379A-65E6-7846-A8B0-74F70D2C654C}" dt="2020-09-01T13:15:39.195" v="6027" actId="478"/>
          <ac:spMkLst>
            <pc:docMk/>
            <pc:sldMk cId="2120406402" sldId="297"/>
            <ac:spMk id="14" creationId="{7B6DCA44-0B0D-F946-AD36-C1B2685178C3}"/>
          </ac:spMkLst>
        </pc:spChg>
        <pc:spChg chg="mod">
          <ac:chgData name="Nane Kratzke" userId="971be13ff4ee5ef6" providerId="LiveId" clId="{6E02379A-65E6-7846-A8B0-74F70D2C654C}" dt="2020-09-01T12:25:16.683" v="6007"/>
          <ac:spMkLst>
            <pc:docMk/>
            <pc:sldMk cId="2120406402" sldId="297"/>
            <ac:spMk id="19" creationId="{940ADAA2-F88E-0740-9D2F-8D92991E8127}"/>
          </ac:spMkLst>
        </pc:spChg>
      </pc:sldChg>
      <pc:sldChg chg="del">
        <pc:chgData name="Nane Kratzke" userId="971be13ff4ee5ef6" providerId="LiveId" clId="{6E02379A-65E6-7846-A8B0-74F70D2C654C}" dt="2020-08-31T12:13:05.971" v="2609" actId="2696"/>
        <pc:sldMkLst>
          <pc:docMk/>
          <pc:sldMk cId="3783101687" sldId="299"/>
        </pc:sldMkLst>
      </pc:sldChg>
      <pc:sldChg chg="addSp modSp mod">
        <pc:chgData name="Nane Kratzke" userId="971be13ff4ee5ef6" providerId="LiveId" clId="{6E02379A-65E6-7846-A8B0-74F70D2C654C}" dt="2020-08-31T13:27:12.789" v="3848" actId="20577"/>
        <pc:sldMkLst>
          <pc:docMk/>
          <pc:sldMk cId="3160114887" sldId="301"/>
        </pc:sldMkLst>
        <pc:spChg chg="add mod">
          <ac:chgData name="Nane Kratzke" userId="971be13ff4ee5ef6" providerId="LiveId" clId="{6E02379A-65E6-7846-A8B0-74F70D2C654C}" dt="2020-08-31T13:26:50.435" v="3825" actId="20577"/>
          <ac:spMkLst>
            <pc:docMk/>
            <pc:sldMk cId="3160114887" sldId="301"/>
            <ac:spMk id="12" creationId="{41F7346F-BA22-B04F-AFE1-DBC7F745EA90}"/>
          </ac:spMkLst>
        </pc:spChg>
        <pc:spChg chg="add mod">
          <ac:chgData name="Nane Kratzke" userId="971be13ff4ee5ef6" providerId="LiveId" clId="{6E02379A-65E6-7846-A8B0-74F70D2C654C}" dt="2020-08-31T13:27:12.789" v="3848" actId="20577"/>
          <ac:spMkLst>
            <pc:docMk/>
            <pc:sldMk cId="3160114887" sldId="301"/>
            <ac:spMk id="13" creationId="{7D602280-3241-AE4F-B4E8-C689972EBD73}"/>
          </ac:spMkLst>
        </pc:spChg>
        <pc:picChg chg="mod">
          <ac:chgData name="Nane Kratzke" userId="971be13ff4ee5ef6" providerId="LiveId" clId="{6E02379A-65E6-7846-A8B0-74F70D2C654C}" dt="2020-08-31T13:24:03.473" v="3719" actId="1076"/>
          <ac:picMkLst>
            <pc:docMk/>
            <pc:sldMk cId="3160114887" sldId="301"/>
            <ac:picMk id="5" creationId="{405B2E27-D2F5-A640-9351-6086A78D6E1D}"/>
          </ac:picMkLst>
        </pc:picChg>
        <pc:cxnChg chg="add mod">
          <ac:chgData name="Nane Kratzke" userId="971be13ff4ee5ef6" providerId="LiveId" clId="{6E02379A-65E6-7846-A8B0-74F70D2C654C}" dt="2020-08-31T13:24:50.433" v="3734" actId="692"/>
          <ac:cxnSpMkLst>
            <pc:docMk/>
            <pc:sldMk cId="3160114887" sldId="301"/>
            <ac:cxnSpMk id="8" creationId="{045C2DD4-04AB-BA4E-A6D0-DCFD5214A96B}"/>
          </ac:cxnSpMkLst>
        </pc:cxnChg>
        <pc:cxnChg chg="add mod">
          <ac:chgData name="Nane Kratzke" userId="971be13ff4ee5ef6" providerId="LiveId" clId="{6E02379A-65E6-7846-A8B0-74F70D2C654C}" dt="2020-08-31T13:26:59.928" v="3828" actId="1076"/>
          <ac:cxnSpMkLst>
            <pc:docMk/>
            <pc:sldMk cId="3160114887" sldId="301"/>
            <ac:cxnSpMk id="9" creationId="{C2977704-E1E3-C042-96C1-5093B49A3D33}"/>
          </ac:cxnSpMkLst>
        </pc:cxnChg>
      </pc:sldChg>
      <pc:sldChg chg="modSp ord">
        <pc:chgData name="Nane Kratzke" userId="971be13ff4ee5ef6" providerId="LiveId" clId="{6E02379A-65E6-7846-A8B0-74F70D2C654C}" dt="2020-09-01T14:27:13.806" v="8653" actId="20578"/>
        <pc:sldMkLst>
          <pc:docMk/>
          <pc:sldMk cId="3680340967" sldId="303"/>
        </pc:sldMkLst>
        <pc:spChg chg="mod">
          <ac:chgData name="Nane Kratzke" userId="971be13ff4ee5ef6" providerId="LiveId" clId="{6E02379A-65E6-7846-A8B0-74F70D2C654C}" dt="2020-08-31T13:50:06.059" v="4959" actId="207"/>
          <ac:spMkLst>
            <pc:docMk/>
            <pc:sldMk cId="3680340967" sldId="303"/>
            <ac:spMk id="3" creationId="{D723960D-4994-6B4E-9F16-BED7142E681B}"/>
          </ac:spMkLst>
        </pc:spChg>
        <pc:spChg chg="mod">
          <ac:chgData name="Nane Kratzke" userId="971be13ff4ee5ef6" providerId="LiveId" clId="{6E02379A-65E6-7846-A8B0-74F70D2C654C}" dt="2020-08-31T13:50:23.444" v="4963" actId="207"/>
          <ac:spMkLst>
            <pc:docMk/>
            <pc:sldMk cId="3680340967" sldId="303"/>
            <ac:spMk id="5" creationId="{C8B0605B-7CF9-804B-9FEA-AF701FE6371A}"/>
          </ac:spMkLst>
        </pc:spChg>
      </pc:sldChg>
      <pc:sldChg chg="del">
        <pc:chgData name="Nane Kratzke" userId="971be13ff4ee5ef6" providerId="LiveId" clId="{6E02379A-65E6-7846-A8B0-74F70D2C654C}" dt="2020-08-31T12:13:03.147" v="2608" actId="2696"/>
        <pc:sldMkLst>
          <pc:docMk/>
          <pc:sldMk cId="2934187203" sldId="311"/>
        </pc:sldMkLst>
      </pc:sldChg>
      <pc:sldChg chg="del">
        <pc:chgData name="Nane Kratzke" userId="971be13ff4ee5ef6" providerId="LiveId" clId="{6E02379A-65E6-7846-A8B0-74F70D2C654C}" dt="2020-08-31T12:13:22.529" v="2610" actId="2696"/>
        <pc:sldMkLst>
          <pc:docMk/>
          <pc:sldMk cId="4133389408" sldId="312"/>
        </pc:sldMkLst>
      </pc:sldChg>
      <pc:sldChg chg="addSp modSp mod">
        <pc:chgData name="Nane Kratzke" userId="971be13ff4ee5ef6" providerId="LiveId" clId="{6E02379A-65E6-7846-A8B0-74F70D2C654C}" dt="2020-08-31T14:01:30.595" v="5083" actId="20577"/>
        <pc:sldMkLst>
          <pc:docMk/>
          <pc:sldMk cId="622479483" sldId="313"/>
        </pc:sldMkLst>
        <pc:spChg chg="mod">
          <ac:chgData name="Nane Kratzke" userId="971be13ff4ee5ef6" providerId="LiveId" clId="{6E02379A-65E6-7846-A8B0-74F70D2C654C}" dt="2020-08-31T13:33:12.767" v="3879" actId="20577"/>
          <ac:spMkLst>
            <pc:docMk/>
            <pc:sldMk cId="622479483" sldId="313"/>
            <ac:spMk id="2" creationId="{1E20930A-3E36-904B-AA22-0A13C46DB213}"/>
          </ac:spMkLst>
        </pc:spChg>
        <pc:spChg chg="mod">
          <ac:chgData name="Nane Kratzke" userId="971be13ff4ee5ef6" providerId="LiveId" clId="{6E02379A-65E6-7846-A8B0-74F70D2C654C}" dt="2020-08-31T13:35:03.153" v="4003" actId="20577"/>
          <ac:spMkLst>
            <pc:docMk/>
            <pc:sldMk cId="622479483" sldId="313"/>
            <ac:spMk id="3" creationId="{661A406C-7541-0F45-AC55-E9C180C8FC4C}"/>
          </ac:spMkLst>
        </pc:spChg>
        <pc:spChg chg="add mod">
          <ac:chgData name="Nane Kratzke" userId="971be13ff4ee5ef6" providerId="LiveId" clId="{6E02379A-65E6-7846-A8B0-74F70D2C654C}" dt="2020-08-31T14:01:30.595" v="5083" actId="20577"/>
          <ac:spMkLst>
            <pc:docMk/>
            <pc:sldMk cId="622479483" sldId="313"/>
            <ac:spMk id="8" creationId="{496703FB-EF04-F24B-890F-D3F6E1AC0938}"/>
          </ac:spMkLst>
        </pc:spChg>
        <pc:picChg chg="mod">
          <ac:chgData name="Nane Kratzke" userId="971be13ff4ee5ef6" providerId="LiveId" clId="{6E02379A-65E6-7846-A8B0-74F70D2C654C}" dt="2020-08-31T13:34:27.726" v="3944" actId="14861"/>
          <ac:picMkLst>
            <pc:docMk/>
            <pc:sldMk cId="622479483" sldId="313"/>
            <ac:picMk id="6" creationId="{A2100B63-73FB-074C-A707-73A8A48BE81C}"/>
          </ac:picMkLst>
        </pc:picChg>
      </pc:sldChg>
      <pc:sldChg chg="addSp modSp mod">
        <pc:chgData name="Nane Kratzke" userId="971be13ff4ee5ef6" providerId="LiveId" clId="{6E02379A-65E6-7846-A8B0-74F70D2C654C}" dt="2020-08-31T13:42:49.900" v="4381" actId="404"/>
        <pc:sldMkLst>
          <pc:docMk/>
          <pc:sldMk cId="1603787490" sldId="314"/>
        </pc:sldMkLst>
        <pc:spChg chg="mod">
          <ac:chgData name="Nane Kratzke" userId="971be13ff4ee5ef6" providerId="LiveId" clId="{6E02379A-65E6-7846-A8B0-74F70D2C654C}" dt="2020-08-31T13:35:19.196" v="4029" actId="20577"/>
          <ac:spMkLst>
            <pc:docMk/>
            <pc:sldMk cId="1603787490" sldId="314"/>
            <ac:spMk id="2" creationId="{10DACA54-F2AD-CF44-92CB-15474AE29234}"/>
          </ac:spMkLst>
        </pc:spChg>
        <pc:spChg chg="mod">
          <ac:chgData name="Nane Kratzke" userId="971be13ff4ee5ef6" providerId="LiveId" clId="{6E02379A-65E6-7846-A8B0-74F70D2C654C}" dt="2020-08-31T13:35:32.452" v="4078" actId="20577"/>
          <ac:spMkLst>
            <pc:docMk/>
            <pc:sldMk cId="1603787490" sldId="314"/>
            <ac:spMk id="3" creationId="{B1C144CD-1465-7149-A9F3-3712DED03D13}"/>
          </ac:spMkLst>
        </pc:spChg>
        <pc:spChg chg="add mod">
          <ac:chgData name="Nane Kratzke" userId="971be13ff4ee5ef6" providerId="LiveId" clId="{6E02379A-65E6-7846-A8B0-74F70D2C654C}" dt="2020-08-31T13:36:30.319" v="4090" actId="14100"/>
          <ac:spMkLst>
            <pc:docMk/>
            <pc:sldMk cId="1603787490" sldId="314"/>
            <ac:spMk id="4" creationId="{0BBCC8F0-A874-7B49-AC98-EA4FD02E5473}"/>
          </ac:spMkLst>
        </pc:spChg>
        <pc:spChg chg="add mod">
          <ac:chgData name="Nane Kratzke" userId="971be13ff4ee5ef6" providerId="LiveId" clId="{6E02379A-65E6-7846-A8B0-74F70D2C654C}" dt="2020-08-31T13:42:49.900" v="4381" actId="404"/>
          <ac:spMkLst>
            <pc:docMk/>
            <pc:sldMk cId="1603787490" sldId="314"/>
            <ac:spMk id="8" creationId="{60C92134-DC9F-7345-BB0B-4CAFEC063A28}"/>
          </ac:spMkLst>
        </pc:spChg>
        <pc:picChg chg="mod">
          <ac:chgData name="Nane Kratzke" userId="971be13ff4ee5ef6" providerId="LiveId" clId="{6E02379A-65E6-7846-A8B0-74F70D2C654C}" dt="2020-08-31T13:36:26.543" v="4089" actId="1076"/>
          <ac:picMkLst>
            <pc:docMk/>
            <pc:sldMk cId="1603787490" sldId="314"/>
            <ac:picMk id="6" creationId="{2A3F069F-9779-774C-B0AC-8B67B294FEBF}"/>
          </ac:picMkLst>
        </pc:picChg>
      </pc:sldChg>
      <pc:sldChg chg="addSp modSp mod ord">
        <pc:chgData name="Nane Kratzke" userId="971be13ff4ee5ef6" providerId="LiveId" clId="{6E02379A-65E6-7846-A8B0-74F70D2C654C}" dt="2020-08-31T13:48:35.104" v="4920" actId="207"/>
        <pc:sldMkLst>
          <pc:docMk/>
          <pc:sldMk cId="3247140418" sldId="315"/>
        </pc:sldMkLst>
        <pc:spChg chg="add mod">
          <ac:chgData name="Nane Kratzke" userId="971be13ff4ee5ef6" providerId="LiveId" clId="{6E02379A-65E6-7846-A8B0-74F70D2C654C}" dt="2020-08-31T13:48:35.104" v="4920" actId="207"/>
          <ac:spMkLst>
            <pc:docMk/>
            <pc:sldMk cId="3247140418" sldId="315"/>
            <ac:spMk id="7" creationId="{B814E2F1-49B2-6B40-A282-4C58E7300AE1}"/>
          </ac:spMkLst>
        </pc:spChg>
        <pc:spChg chg="mod">
          <ac:chgData name="Nane Kratzke" userId="971be13ff4ee5ef6" providerId="LiveId" clId="{6E02379A-65E6-7846-A8B0-74F70D2C654C}" dt="2020-08-31T13:33:46.462" v="3920" actId="20577"/>
          <ac:spMkLst>
            <pc:docMk/>
            <pc:sldMk cId="3247140418" sldId="315"/>
            <ac:spMk id="15" creationId="{54FE1B60-07DD-4E2F-BB26-94B4912B5A23}"/>
          </ac:spMkLst>
        </pc:spChg>
        <pc:spChg chg="mod">
          <ac:chgData name="Nane Kratzke" userId="971be13ff4ee5ef6" providerId="LiveId" clId="{6E02379A-65E6-7846-A8B0-74F70D2C654C}" dt="2020-08-31T13:33:51.406" v="3939" actId="20577"/>
          <ac:spMkLst>
            <pc:docMk/>
            <pc:sldMk cId="3247140418" sldId="315"/>
            <ac:spMk id="16" creationId="{8842802F-F69E-4A29-B8CD-31BDD756BD6A}"/>
          </ac:spMkLst>
        </pc:spChg>
        <pc:picChg chg="mod">
          <ac:chgData name="Nane Kratzke" userId="971be13ff4ee5ef6" providerId="LiveId" clId="{6E02379A-65E6-7846-A8B0-74F70D2C654C}" dt="2020-08-31T13:34:13.739" v="3943" actId="1076"/>
          <ac:picMkLst>
            <pc:docMk/>
            <pc:sldMk cId="3247140418" sldId="315"/>
            <ac:picMk id="6" creationId="{97A38CEF-4096-A44F-9EA1-62FD70FEDE08}"/>
          </ac:picMkLst>
        </pc:picChg>
      </pc:sldChg>
      <pc:sldChg chg="modSp mod">
        <pc:chgData name="Nane Kratzke" userId="971be13ff4ee5ef6" providerId="LiveId" clId="{6E02379A-65E6-7846-A8B0-74F70D2C654C}" dt="2020-08-31T13:39:23.351" v="4204" actId="20577"/>
        <pc:sldMkLst>
          <pc:docMk/>
          <pc:sldMk cId="712020066" sldId="316"/>
        </pc:sldMkLst>
        <pc:spChg chg="mod">
          <ac:chgData name="Nane Kratzke" userId="971be13ff4ee5ef6" providerId="LiveId" clId="{6E02379A-65E6-7846-A8B0-74F70D2C654C}" dt="2020-08-31T13:37:30.893" v="4114" actId="20577"/>
          <ac:spMkLst>
            <pc:docMk/>
            <pc:sldMk cId="712020066" sldId="316"/>
            <ac:spMk id="2" creationId="{9F5ABBD2-68E1-E347-BDE5-C1428C3075E7}"/>
          </ac:spMkLst>
        </pc:spChg>
        <pc:spChg chg="mod">
          <ac:chgData name="Nane Kratzke" userId="971be13ff4ee5ef6" providerId="LiveId" clId="{6E02379A-65E6-7846-A8B0-74F70D2C654C}" dt="2020-08-31T13:39:23.351" v="4204" actId="20577"/>
          <ac:spMkLst>
            <pc:docMk/>
            <pc:sldMk cId="712020066" sldId="316"/>
            <ac:spMk id="3" creationId="{FCC0840D-8375-544F-9113-448BF9853154}"/>
          </ac:spMkLst>
        </pc:spChg>
        <pc:picChg chg="mod">
          <ac:chgData name="Nane Kratzke" userId="971be13ff4ee5ef6" providerId="LiveId" clId="{6E02379A-65E6-7846-A8B0-74F70D2C654C}" dt="2020-08-31T13:37:44.659" v="4116" actId="1076"/>
          <ac:picMkLst>
            <pc:docMk/>
            <pc:sldMk cId="712020066" sldId="316"/>
            <ac:picMk id="6" creationId="{AD8902AF-B0D5-4E4F-B984-A033003DC284}"/>
          </ac:picMkLst>
        </pc:picChg>
      </pc:sldChg>
      <pc:sldChg chg="addSp delSp modSp mod">
        <pc:chgData name="Nane Kratzke" userId="971be13ff4ee5ef6" providerId="LiveId" clId="{6E02379A-65E6-7846-A8B0-74F70D2C654C}" dt="2020-08-31T14:25:44.108" v="5981" actId="20577"/>
        <pc:sldMkLst>
          <pc:docMk/>
          <pc:sldMk cId="1810318989" sldId="317"/>
        </pc:sldMkLst>
        <pc:spChg chg="mod">
          <ac:chgData name="Nane Kratzke" userId="971be13ff4ee5ef6" providerId="LiveId" clId="{6E02379A-65E6-7846-A8B0-74F70D2C654C}" dt="2020-08-31T13:49:16.201" v="4948" actId="20577"/>
          <ac:spMkLst>
            <pc:docMk/>
            <pc:sldMk cId="1810318989" sldId="317"/>
            <ac:spMk id="2" creationId="{47642E50-C807-8346-853A-1C4263E6D8EA}"/>
          </ac:spMkLst>
        </pc:spChg>
        <pc:spChg chg="mod">
          <ac:chgData name="Nane Kratzke" userId="971be13ff4ee5ef6" providerId="LiveId" clId="{6E02379A-65E6-7846-A8B0-74F70D2C654C}" dt="2020-08-31T13:49:19.510" v="4958" actId="20577"/>
          <ac:spMkLst>
            <pc:docMk/>
            <pc:sldMk cId="1810318989" sldId="317"/>
            <ac:spMk id="3" creationId="{54E3B28D-1C31-DB4A-A503-B7C315545185}"/>
          </ac:spMkLst>
        </pc:spChg>
        <pc:spChg chg="del">
          <ac:chgData name="Nane Kratzke" userId="971be13ff4ee5ef6" providerId="LiveId" clId="{6E02379A-65E6-7846-A8B0-74F70D2C654C}" dt="2020-08-31T14:06:49.277" v="5191" actId="478"/>
          <ac:spMkLst>
            <pc:docMk/>
            <pc:sldMk cId="1810318989" sldId="317"/>
            <ac:spMk id="4" creationId="{ADAA12C1-838D-3749-958B-08DF30470DE5}"/>
          </ac:spMkLst>
        </pc:spChg>
        <pc:spChg chg="del">
          <ac:chgData name="Nane Kratzke" userId="971be13ff4ee5ef6" providerId="LiveId" clId="{6E02379A-65E6-7846-A8B0-74F70D2C654C}" dt="2020-08-31T12:53:08.920" v="3154" actId="478"/>
          <ac:spMkLst>
            <pc:docMk/>
            <pc:sldMk cId="1810318989" sldId="317"/>
            <ac:spMk id="6" creationId="{F4C650DE-A74D-A145-B9D1-2A88EBA092A3}"/>
          </ac:spMkLst>
        </pc:spChg>
        <pc:spChg chg="add mod">
          <ac:chgData name="Nane Kratzke" userId="971be13ff4ee5ef6" providerId="LiveId" clId="{6E02379A-65E6-7846-A8B0-74F70D2C654C}" dt="2020-08-31T14:22:25.408" v="5954" actId="1076"/>
          <ac:spMkLst>
            <pc:docMk/>
            <pc:sldMk cId="1810318989" sldId="317"/>
            <ac:spMk id="7" creationId="{0A6BA266-2E4A-5749-A5B6-97B02F85F398}"/>
          </ac:spMkLst>
        </pc:spChg>
        <pc:spChg chg="add mod">
          <ac:chgData name="Nane Kratzke" userId="971be13ff4ee5ef6" providerId="LiveId" clId="{6E02379A-65E6-7846-A8B0-74F70D2C654C}" dt="2020-08-31T14:18:43.937" v="5761"/>
          <ac:spMkLst>
            <pc:docMk/>
            <pc:sldMk cId="1810318989" sldId="317"/>
            <ac:spMk id="8" creationId="{D71C2A62-CCB4-7D4E-A83C-953F64D0ACBA}"/>
          </ac:spMkLst>
        </pc:spChg>
        <pc:spChg chg="add mod">
          <ac:chgData name="Nane Kratzke" userId="971be13ff4ee5ef6" providerId="LiveId" clId="{6E02379A-65E6-7846-A8B0-74F70D2C654C}" dt="2020-08-31T14:25:44.108" v="5981" actId="20577"/>
          <ac:spMkLst>
            <pc:docMk/>
            <pc:sldMk cId="1810318989" sldId="317"/>
            <ac:spMk id="9" creationId="{C33054FB-5848-EE4D-8FC6-AE77E2FB4D67}"/>
          </ac:spMkLst>
        </pc:spChg>
        <pc:spChg chg="add mod">
          <ac:chgData name="Nane Kratzke" userId="971be13ff4ee5ef6" providerId="LiveId" clId="{6E02379A-65E6-7846-A8B0-74F70D2C654C}" dt="2020-08-31T14:20:25.201" v="5829" actId="1076"/>
          <ac:spMkLst>
            <pc:docMk/>
            <pc:sldMk cId="1810318989" sldId="317"/>
            <ac:spMk id="10" creationId="{6EB62E46-8B37-6249-ACA4-336C6BEE2AB0}"/>
          </ac:spMkLst>
        </pc:spChg>
        <pc:spChg chg="add mod">
          <ac:chgData name="Nane Kratzke" userId="971be13ff4ee5ef6" providerId="LiveId" clId="{6E02379A-65E6-7846-A8B0-74F70D2C654C}" dt="2020-08-31T14:20:11.217" v="5827" actId="1076"/>
          <ac:spMkLst>
            <pc:docMk/>
            <pc:sldMk cId="1810318989" sldId="317"/>
            <ac:spMk id="11" creationId="{363AF9A9-DC21-E846-A2C1-FAFACF0A736E}"/>
          </ac:spMkLst>
        </pc:spChg>
      </pc:sldChg>
      <pc:sldChg chg="addSp delSp modSp add mod ord">
        <pc:chgData name="Nane Kratzke" userId="971be13ff4ee5ef6" providerId="LiveId" clId="{6E02379A-65E6-7846-A8B0-74F70D2C654C}" dt="2020-08-20T12:12:42.495" v="2088" actId="1076"/>
        <pc:sldMkLst>
          <pc:docMk/>
          <pc:sldMk cId="3782627939" sldId="318"/>
        </pc:sldMkLst>
        <pc:spChg chg="mod">
          <ac:chgData name="Nane Kratzke" userId="971be13ff4ee5ef6" providerId="LiveId" clId="{6E02379A-65E6-7846-A8B0-74F70D2C654C}" dt="2020-08-20T10:03:23.879" v="27" actId="20577"/>
          <ac:spMkLst>
            <pc:docMk/>
            <pc:sldMk cId="3782627939" sldId="318"/>
            <ac:spMk id="2" creationId="{9DE3EE52-8ED3-F743-B953-C95711F57D59}"/>
          </ac:spMkLst>
        </pc:spChg>
        <pc:spChg chg="mod">
          <ac:chgData name="Nane Kratzke" userId="971be13ff4ee5ef6" providerId="LiveId" clId="{6E02379A-65E6-7846-A8B0-74F70D2C654C}" dt="2020-08-20T10:05:04.796" v="111" actId="20577"/>
          <ac:spMkLst>
            <pc:docMk/>
            <pc:sldMk cId="3782627939" sldId="318"/>
            <ac:spMk id="3" creationId="{5EC540C8-7F2D-7D4D-907F-E1E7259D0631}"/>
          </ac:spMkLst>
        </pc:spChg>
        <pc:spChg chg="del">
          <ac:chgData name="Nane Kratzke" userId="971be13ff4ee5ef6" providerId="LiveId" clId="{6E02379A-65E6-7846-A8B0-74F70D2C654C}" dt="2020-08-20T10:02:05.217" v="1"/>
          <ac:spMkLst>
            <pc:docMk/>
            <pc:sldMk cId="3782627939" sldId="318"/>
            <ac:spMk id="4" creationId="{D9789793-3A69-0340-9666-C56031C28609}"/>
          </ac:spMkLst>
        </pc:spChg>
        <pc:spChg chg="add mod">
          <ac:chgData name="Nane Kratzke" userId="971be13ff4ee5ef6" providerId="LiveId" clId="{6E02379A-65E6-7846-A8B0-74F70D2C654C}" dt="2020-08-20T12:12:32.891" v="2086" actId="114"/>
          <ac:spMkLst>
            <pc:docMk/>
            <pc:sldMk cId="3782627939" sldId="318"/>
            <ac:spMk id="10" creationId="{22B1A06C-6ACC-1F41-A198-6A8D2A667B2B}"/>
          </ac:spMkLst>
        </pc:spChg>
        <pc:picChg chg="add mod">
          <ac:chgData name="Nane Kratzke" userId="971be13ff4ee5ef6" providerId="LiveId" clId="{6E02379A-65E6-7846-A8B0-74F70D2C654C}" dt="2020-08-20T10:06:10.539" v="118" actId="14861"/>
          <ac:picMkLst>
            <pc:docMk/>
            <pc:sldMk cId="3782627939" sldId="318"/>
            <ac:picMk id="6" creationId="{A98F1A7E-5919-6748-96F0-4F4ECFE98CB1}"/>
          </ac:picMkLst>
        </pc:picChg>
        <pc:picChg chg="add mod">
          <ac:chgData name="Nane Kratzke" userId="971be13ff4ee5ef6" providerId="LiveId" clId="{6E02379A-65E6-7846-A8B0-74F70D2C654C}" dt="2020-08-20T10:06:10.539" v="118" actId="14861"/>
          <ac:picMkLst>
            <pc:docMk/>
            <pc:sldMk cId="3782627939" sldId="318"/>
            <ac:picMk id="7" creationId="{1A4D98C2-B943-BF46-A687-5D64DA3F0F73}"/>
          </ac:picMkLst>
        </pc:picChg>
        <pc:picChg chg="add mod">
          <ac:chgData name="Nane Kratzke" userId="971be13ff4ee5ef6" providerId="LiveId" clId="{6E02379A-65E6-7846-A8B0-74F70D2C654C}" dt="2020-08-20T10:06:10.539" v="118" actId="14861"/>
          <ac:picMkLst>
            <pc:docMk/>
            <pc:sldMk cId="3782627939" sldId="318"/>
            <ac:picMk id="8" creationId="{7F16D3A0-59A0-8147-BF87-0E5DCEA07F71}"/>
          </ac:picMkLst>
        </pc:picChg>
        <pc:picChg chg="add mod">
          <ac:chgData name="Nane Kratzke" userId="971be13ff4ee5ef6" providerId="LiveId" clId="{6E02379A-65E6-7846-A8B0-74F70D2C654C}" dt="2020-08-20T10:06:10.539" v="118" actId="14861"/>
          <ac:picMkLst>
            <pc:docMk/>
            <pc:sldMk cId="3782627939" sldId="318"/>
            <ac:picMk id="9" creationId="{0DA3BD85-54F9-A945-9B94-34EDD2206974}"/>
          </ac:picMkLst>
        </pc:picChg>
        <pc:picChg chg="add mod modCrop">
          <ac:chgData name="Nane Kratzke" userId="971be13ff4ee5ef6" providerId="LiveId" clId="{6E02379A-65E6-7846-A8B0-74F70D2C654C}" dt="2020-08-20T12:12:42.495" v="2088" actId="1076"/>
          <ac:picMkLst>
            <pc:docMk/>
            <pc:sldMk cId="3782627939" sldId="318"/>
            <ac:picMk id="11" creationId="{F22942C7-8D5F-2C46-81AF-947957400EAD}"/>
          </ac:picMkLst>
        </pc:picChg>
        <pc:inkChg chg="add">
          <ac:chgData name="Nane Kratzke" userId="971be13ff4ee5ef6" providerId="LiveId" clId="{6E02379A-65E6-7846-A8B0-74F70D2C654C}" dt="2020-08-20T12:09:08.754" v="2071" actId="9405"/>
          <ac:inkMkLst>
            <pc:docMk/>
            <pc:sldMk cId="3782627939" sldId="318"/>
            <ac:inkMk id="12" creationId="{D16B8566-8929-6940-8136-4D44C6E76355}"/>
          </ac:inkMkLst>
        </pc:inkChg>
        <pc:inkChg chg="add">
          <ac:chgData name="Nane Kratzke" userId="971be13ff4ee5ef6" providerId="LiveId" clId="{6E02379A-65E6-7846-A8B0-74F70D2C654C}" dt="2020-08-20T12:09:11.128" v="2072" actId="9405"/>
          <ac:inkMkLst>
            <pc:docMk/>
            <pc:sldMk cId="3782627939" sldId="318"/>
            <ac:inkMk id="13" creationId="{A30EA81F-93B9-D244-B6D4-C43BDED24351}"/>
          </ac:inkMkLst>
        </pc:inkChg>
        <pc:inkChg chg="add">
          <ac:chgData name="Nane Kratzke" userId="971be13ff4ee5ef6" providerId="LiveId" clId="{6E02379A-65E6-7846-A8B0-74F70D2C654C}" dt="2020-08-20T12:09:13.211" v="2073" actId="9405"/>
          <ac:inkMkLst>
            <pc:docMk/>
            <pc:sldMk cId="3782627939" sldId="318"/>
            <ac:inkMk id="14" creationId="{4B7C28FA-C63E-904D-B294-8535DA3E0F19}"/>
          </ac:inkMkLst>
        </pc:inkChg>
        <pc:inkChg chg="add">
          <ac:chgData name="Nane Kratzke" userId="971be13ff4ee5ef6" providerId="LiveId" clId="{6E02379A-65E6-7846-A8B0-74F70D2C654C}" dt="2020-08-20T12:09:15.246" v="2074" actId="9405"/>
          <ac:inkMkLst>
            <pc:docMk/>
            <pc:sldMk cId="3782627939" sldId="318"/>
            <ac:inkMk id="15" creationId="{2DCC0F68-F8CF-DB4D-B562-323F969CB0AA}"/>
          </ac:inkMkLst>
        </pc:inkChg>
      </pc:sldChg>
      <pc:sldChg chg="addSp delSp modSp add mod">
        <pc:chgData name="Nane Kratzke" userId="971be13ff4ee5ef6" providerId="LiveId" clId="{6E02379A-65E6-7846-A8B0-74F70D2C654C}" dt="2020-08-20T12:24:10.965" v="2555" actId="20577"/>
        <pc:sldMkLst>
          <pc:docMk/>
          <pc:sldMk cId="2177681564" sldId="319"/>
        </pc:sldMkLst>
        <pc:spChg chg="mod">
          <ac:chgData name="Nane Kratzke" userId="971be13ff4ee5ef6" providerId="LiveId" clId="{6E02379A-65E6-7846-A8B0-74F70D2C654C}" dt="2020-08-20T10:09:56.598" v="185" actId="26606"/>
          <ac:spMkLst>
            <pc:docMk/>
            <pc:sldMk cId="2177681564" sldId="319"/>
            <ac:spMk id="2" creationId="{EDC5DC1F-F472-8741-8B1E-8B6BD4ABBDA1}"/>
          </ac:spMkLst>
        </pc:spChg>
        <pc:spChg chg="del">
          <ac:chgData name="Nane Kratzke" userId="971be13ff4ee5ef6" providerId="LiveId" clId="{6E02379A-65E6-7846-A8B0-74F70D2C654C}" dt="2020-08-20T10:09:56.598" v="185" actId="26606"/>
          <ac:spMkLst>
            <pc:docMk/>
            <pc:sldMk cId="2177681564" sldId="319"/>
            <ac:spMk id="3" creationId="{468AADB6-90FD-2949-B1BF-8C53E05BDB83}"/>
          </ac:spMkLst>
        </pc:spChg>
        <pc:spChg chg="del">
          <ac:chgData name="Nane Kratzke" userId="971be13ff4ee5ef6" providerId="LiveId" clId="{6E02379A-65E6-7846-A8B0-74F70D2C654C}" dt="2020-08-20T10:08:28.013" v="122" actId="478"/>
          <ac:spMkLst>
            <pc:docMk/>
            <pc:sldMk cId="2177681564" sldId="319"/>
            <ac:spMk id="4" creationId="{82F55D38-018F-984B-B9B5-B49807D38C3C}"/>
          </ac:spMkLst>
        </pc:spChg>
        <pc:spChg chg="mod ord">
          <ac:chgData name="Nane Kratzke" userId="971be13ff4ee5ef6" providerId="LiveId" clId="{6E02379A-65E6-7846-A8B0-74F70D2C654C}" dt="2020-08-20T10:09:56.598" v="185" actId="26606"/>
          <ac:spMkLst>
            <pc:docMk/>
            <pc:sldMk cId="2177681564" sldId="319"/>
            <ac:spMk id="5" creationId="{C4AA6EB7-BE1A-4148-8F92-99281A4D9922}"/>
          </ac:spMkLst>
        </pc:spChg>
        <pc:spChg chg="add mod">
          <ac:chgData name="Nane Kratzke" userId="971be13ff4ee5ef6" providerId="LiveId" clId="{6E02379A-65E6-7846-A8B0-74F70D2C654C}" dt="2020-08-20T12:22:53.341" v="2430" actId="1035"/>
          <ac:spMkLst>
            <pc:docMk/>
            <pc:sldMk cId="2177681564" sldId="319"/>
            <ac:spMk id="8" creationId="{092E1EFB-D587-6448-A1C7-8DA42C74E10F}"/>
          </ac:spMkLst>
        </pc:spChg>
        <pc:spChg chg="add mod">
          <ac:chgData name="Nane Kratzke" userId="971be13ff4ee5ef6" providerId="LiveId" clId="{6E02379A-65E6-7846-A8B0-74F70D2C654C}" dt="2020-08-20T12:22:53.341" v="2430" actId="1035"/>
          <ac:spMkLst>
            <pc:docMk/>
            <pc:sldMk cId="2177681564" sldId="319"/>
            <ac:spMk id="9" creationId="{27A4CE92-51FA-074D-9B65-AA38B4DAE108}"/>
          </ac:spMkLst>
        </pc:spChg>
        <pc:spChg chg="add mod">
          <ac:chgData name="Nane Kratzke" userId="971be13ff4ee5ef6" providerId="LiveId" clId="{6E02379A-65E6-7846-A8B0-74F70D2C654C}" dt="2020-08-20T10:10:44.330" v="246" actId="20577"/>
          <ac:spMkLst>
            <pc:docMk/>
            <pc:sldMk cId="2177681564" sldId="319"/>
            <ac:spMk id="12" creationId="{2461D576-A491-4DB1-8718-FA5A067C070C}"/>
          </ac:spMkLst>
        </pc:spChg>
        <pc:spChg chg="add mod">
          <ac:chgData name="Nane Kratzke" userId="971be13ff4ee5ef6" providerId="LiveId" clId="{6E02379A-65E6-7846-A8B0-74F70D2C654C}" dt="2020-08-20T12:24:10.965" v="2555" actId="20577"/>
          <ac:spMkLst>
            <pc:docMk/>
            <pc:sldMk cId="2177681564" sldId="319"/>
            <ac:spMk id="17" creationId="{30AE349F-54F7-5443-A431-10D676DFA3D8}"/>
          </ac:spMkLst>
        </pc:spChg>
        <pc:grpChg chg="mod">
          <ac:chgData name="Nane Kratzke" userId="971be13ff4ee5ef6" providerId="LiveId" clId="{6E02379A-65E6-7846-A8B0-74F70D2C654C}" dt="2020-08-20T10:35:16.391" v="987"/>
          <ac:grpSpMkLst>
            <pc:docMk/>
            <pc:sldMk cId="2177681564" sldId="319"/>
            <ac:grpSpMk id="13" creationId="{2E167D6C-A52C-C44A-8B94-70D10EC55973}"/>
          </ac:grpSpMkLst>
        </pc:grpChg>
        <pc:grpChg chg="mod">
          <ac:chgData name="Nane Kratzke" userId="971be13ff4ee5ef6" providerId="LiveId" clId="{6E02379A-65E6-7846-A8B0-74F70D2C654C}" dt="2020-08-20T12:22:53.341" v="2430" actId="1035"/>
          <ac:grpSpMkLst>
            <pc:docMk/>
            <pc:sldMk cId="2177681564" sldId="319"/>
            <ac:grpSpMk id="16" creationId="{B45EB312-13E4-E043-8E38-B0A666C89C3A}"/>
          </ac:grpSpMkLst>
        </pc:grpChg>
        <pc:picChg chg="add del">
          <ac:chgData name="Nane Kratzke" userId="971be13ff4ee5ef6" providerId="LiveId" clId="{6E02379A-65E6-7846-A8B0-74F70D2C654C}" dt="2020-08-20T10:08:42.098" v="124" actId="478"/>
          <ac:picMkLst>
            <pc:docMk/>
            <pc:sldMk cId="2177681564" sldId="319"/>
            <ac:picMk id="6" creationId="{816DD1AF-E235-3E41-9A22-FB3B7A01084F}"/>
          </ac:picMkLst>
        </pc:picChg>
        <pc:picChg chg="add mod">
          <ac:chgData name="Nane Kratzke" userId="971be13ff4ee5ef6" providerId="LiveId" clId="{6E02379A-65E6-7846-A8B0-74F70D2C654C}" dt="2020-08-20T12:22:53.341" v="2430" actId="1035"/>
          <ac:picMkLst>
            <pc:docMk/>
            <pc:sldMk cId="2177681564" sldId="319"/>
            <ac:picMk id="7" creationId="{B94062A6-9F1D-5544-8445-3BBA011F9393}"/>
          </ac:picMkLst>
        </pc:picChg>
        <pc:inkChg chg="add mod">
          <ac:chgData name="Nane Kratzke" userId="971be13ff4ee5ef6" providerId="LiveId" clId="{6E02379A-65E6-7846-A8B0-74F70D2C654C}" dt="2020-08-20T12:22:53.341" v="2430" actId="1035"/>
          <ac:inkMkLst>
            <pc:docMk/>
            <pc:sldMk cId="2177681564" sldId="319"/>
            <ac:inkMk id="10" creationId="{8DD2E154-D32C-184A-A71D-6D3976F889F7}"/>
          </ac:inkMkLst>
        </pc:inkChg>
        <pc:inkChg chg="add del mod">
          <ac:chgData name="Nane Kratzke" userId="971be13ff4ee5ef6" providerId="LiveId" clId="{6E02379A-65E6-7846-A8B0-74F70D2C654C}" dt="2020-08-20T10:35:16.391" v="987"/>
          <ac:inkMkLst>
            <pc:docMk/>
            <pc:sldMk cId="2177681564" sldId="319"/>
            <ac:inkMk id="11" creationId="{0898BEBE-1FE2-8446-BA34-14E1985898B1}"/>
          </ac:inkMkLst>
        </pc:inkChg>
        <pc:inkChg chg="add mod">
          <ac:chgData name="Nane Kratzke" userId="971be13ff4ee5ef6" providerId="LiveId" clId="{6E02379A-65E6-7846-A8B0-74F70D2C654C}" dt="2020-08-20T10:35:22.458" v="990"/>
          <ac:inkMkLst>
            <pc:docMk/>
            <pc:sldMk cId="2177681564" sldId="319"/>
            <ac:inkMk id="14" creationId="{64AA7C38-8C6A-BE44-A9DE-41FE758D0AE6}"/>
          </ac:inkMkLst>
        </pc:inkChg>
        <pc:inkChg chg="add mod">
          <ac:chgData name="Nane Kratzke" userId="971be13ff4ee5ef6" providerId="LiveId" clId="{6E02379A-65E6-7846-A8B0-74F70D2C654C}" dt="2020-08-20T10:35:22.458" v="990"/>
          <ac:inkMkLst>
            <pc:docMk/>
            <pc:sldMk cId="2177681564" sldId="319"/>
            <ac:inkMk id="15" creationId="{194F0312-E3D3-5E49-BF5A-EC1D9BD74835}"/>
          </ac:inkMkLst>
        </pc:inkChg>
      </pc:sldChg>
      <pc:sldChg chg="addSp delSp modSp add mod">
        <pc:chgData name="Nane Kratzke" userId="971be13ff4ee5ef6" providerId="LiveId" clId="{6E02379A-65E6-7846-A8B0-74F70D2C654C}" dt="2020-08-20T12:25:08.320" v="2561"/>
        <pc:sldMkLst>
          <pc:docMk/>
          <pc:sldMk cId="1764171392" sldId="320"/>
        </pc:sldMkLst>
        <pc:spChg chg="mod">
          <ac:chgData name="Nane Kratzke" userId="971be13ff4ee5ef6" providerId="LiveId" clId="{6E02379A-65E6-7846-A8B0-74F70D2C654C}" dt="2020-08-20T10:33:09.402" v="932" actId="113"/>
          <ac:spMkLst>
            <pc:docMk/>
            <pc:sldMk cId="1764171392" sldId="320"/>
            <ac:spMk id="8" creationId="{092E1EFB-D587-6448-A1C7-8DA42C74E10F}"/>
          </ac:spMkLst>
        </pc:spChg>
        <pc:spChg chg="mod">
          <ac:chgData name="Nane Kratzke" userId="971be13ff4ee5ef6" providerId="LiveId" clId="{6E02379A-65E6-7846-A8B0-74F70D2C654C}" dt="2020-08-20T10:27:37.637" v="829" actId="20577"/>
          <ac:spMkLst>
            <pc:docMk/>
            <pc:sldMk cId="1764171392" sldId="320"/>
            <ac:spMk id="12" creationId="{2461D576-A491-4DB1-8718-FA5A067C070C}"/>
          </ac:spMkLst>
        </pc:spChg>
        <pc:spChg chg="add del mod">
          <ac:chgData name="Nane Kratzke" userId="971be13ff4ee5ef6" providerId="LiveId" clId="{6E02379A-65E6-7846-A8B0-74F70D2C654C}" dt="2020-08-20T10:23:52.271" v="572"/>
          <ac:spMkLst>
            <pc:docMk/>
            <pc:sldMk cId="1764171392" sldId="320"/>
            <ac:spMk id="13" creationId="{E1541AA7-66F7-5847-996D-80D399C5B22F}"/>
          </ac:spMkLst>
        </pc:spChg>
        <pc:spChg chg="add mod">
          <ac:chgData name="Nane Kratzke" userId="971be13ff4ee5ef6" providerId="LiveId" clId="{6E02379A-65E6-7846-A8B0-74F70D2C654C}" dt="2020-08-20T10:26:59.295" v="823" actId="1076"/>
          <ac:spMkLst>
            <pc:docMk/>
            <pc:sldMk cId="1764171392" sldId="320"/>
            <ac:spMk id="14" creationId="{E762F037-9B21-BF46-A891-40EC01E2E04C}"/>
          </ac:spMkLst>
        </pc:spChg>
        <pc:spChg chg="add mod">
          <ac:chgData name="Nane Kratzke" userId="971be13ff4ee5ef6" providerId="LiveId" clId="{6E02379A-65E6-7846-A8B0-74F70D2C654C}" dt="2020-08-20T10:27:44.848" v="830" actId="1076"/>
          <ac:spMkLst>
            <pc:docMk/>
            <pc:sldMk cId="1764171392" sldId="320"/>
            <ac:spMk id="15" creationId="{B2C68F8E-974B-5344-BC0E-22BCC3AD87C9}"/>
          </ac:spMkLst>
        </pc:spChg>
        <pc:spChg chg="add mod">
          <ac:chgData name="Nane Kratzke" userId="971be13ff4ee5ef6" providerId="LiveId" clId="{6E02379A-65E6-7846-A8B0-74F70D2C654C}" dt="2020-08-20T12:20:27.194" v="2176" actId="113"/>
          <ac:spMkLst>
            <pc:docMk/>
            <pc:sldMk cId="1764171392" sldId="320"/>
            <ac:spMk id="16" creationId="{DB860EE4-DB33-544D-85A6-B9220795D1B3}"/>
          </ac:spMkLst>
        </pc:spChg>
        <pc:grpChg chg="mod">
          <ac:chgData name="Nane Kratzke" userId="971be13ff4ee5ef6" providerId="LiveId" clId="{6E02379A-65E6-7846-A8B0-74F70D2C654C}" dt="2020-08-20T12:25:08.320" v="2561"/>
          <ac:grpSpMkLst>
            <pc:docMk/>
            <pc:sldMk cId="1764171392" sldId="320"/>
            <ac:grpSpMk id="22" creationId="{6F9A876B-A57D-A046-B2FE-8C4941816993}"/>
          </ac:grpSpMkLst>
        </pc:grpChg>
        <pc:picChg chg="add mod">
          <ac:chgData name="Nane Kratzke" userId="971be13ff4ee5ef6" providerId="LiveId" clId="{6E02379A-65E6-7846-A8B0-74F70D2C654C}" dt="2020-08-20T10:22:11.270" v="497" actId="14861"/>
          <ac:picMkLst>
            <pc:docMk/>
            <pc:sldMk cId="1764171392" sldId="320"/>
            <ac:picMk id="3" creationId="{01E883B8-2DCB-0B45-AA37-EB9E061EF7A3}"/>
          </ac:picMkLst>
        </pc:picChg>
        <pc:picChg chg="add del mod">
          <ac:chgData name="Nane Kratzke" userId="971be13ff4ee5ef6" providerId="LiveId" clId="{6E02379A-65E6-7846-A8B0-74F70D2C654C}" dt="2020-08-20T10:21:12.805" v="487" actId="478"/>
          <ac:picMkLst>
            <pc:docMk/>
            <pc:sldMk cId="1764171392" sldId="320"/>
            <ac:picMk id="4" creationId="{AE1ABE9A-D590-924B-82BB-A7EA39AD19E2}"/>
          </ac:picMkLst>
        </pc:picChg>
        <pc:picChg chg="add mod">
          <ac:chgData name="Nane Kratzke" userId="971be13ff4ee5ef6" providerId="LiveId" clId="{6E02379A-65E6-7846-A8B0-74F70D2C654C}" dt="2020-08-20T10:22:11.270" v="497" actId="14861"/>
          <ac:picMkLst>
            <pc:docMk/>
            <pc:sldMk cId="1764171392" sldId="320"/>
            <ac:picMk id="6" creationId="{9CD51E5E-F002-5E43-8618-5033796F5241}"/>
          </ac:picMkLst>
        </pc:picChg>
        <pc:picChg chg="del">
          <ac:chgData name="Nane Kratzke" userId="971be13ff4ee5ef6" providerId="LiveId" clId="{6E02379A-65E6-7846-A8B0-74F70D2C654C}" dt="2020-08-20T10:14:09.015" v="400" actId="478"/>
          <ac:picMkLst>
            <pc:docMk/>
            <pc:sldMk cId="1764171392" sldId="320"/>
            <ac:picMk id="7" creationId="{B94062A6-9F1D-5544-8445-3BBA011F9393}"/>
          </ac:picMkLst>
        </pc:picChg>
        <pc:picChg chg="add del mod">
          <ac:chgData name="Nane Kratzke" userId="971be13ff4ee5ef6" providerId="LiveId" clId="{6E02379A-65E6-7846-A8B0-74F70D2C654C}" dt="2020-08-20T10:15:50.330" v="414" actId="478"/>
          <ac:picMkLst>
            <pc:docMk/>
            <pc:sldMk cId="1764171392" sldId="320"/>
            <ac:picMk id="9" creationId="{DCD5CF46-54DD-2042-BF97-943115AD9D2C}"/>
          </ac:picMkLst>
        </pc:picChg>
        <pc:picChg chg="add del mod">
          <ac:chgData name="Nane Kratzke" userId="971be13ff4ee5ef6" providerId="LiveId" clId="{6E02379A-65E6-7846-A8B0-74F70D2C654C}" dt="2020-08-20T10:17:01.637" v="422" actId="478"/>
          <ac:picMkLst>
            <pc:docMk/>
            <pc:sldMk cId="1764171392" sldId="320"/>
            <ac:picMk id="10" creationId="{C0ED9F14-38FD-7F43-AD8A-BECA89A2060F}"/>
          </ac:picMkLst>
        </pc:picChg>
        <pc:picChg chg="add del mod">
          <ac:chgData name="Nane Kratzke" userId="971be13ff4ee5ef6" providerId="LiveId" clId="{6E02379A-65E6-7846-A8B0-74F70D2C654C}" dt="2020-08-20T10:16:08.660" v="416" actId="478"/>
          <ac:picMkLst>
            <pc:docMk/>
            <pc:sldMk cId="1764171392" sldId="320"/>
            <ac:picMk id="11" creationId="{3CC9661F-4F5F-DF4C-AF08-6E9B8D6C1A2C}"/>
          </ac:picMkLst>
        </pc:picChg>
        <pc:inkChg chg="add mod">
          <ac:chgData name="Nane Kratzke" userId="971be13ff4ee5ef6" providerId="LiveId" clId="{6E02379A-65E6-7846-A8B0-74F70D2C654C}" dt="2020-08-20T12:25:08.320" v="2561"/>
          <ac:inkMkLst>
            <pc:docMk/>
            <pc:sldMk cId="1764171392" sldId="320"/>
            <ac:inkMk id="17" creationId="{2464C8BD-0389-8B46-BB48-21DA4959E154}"/>
          </ac:inkMkLst>
        </pc:inkChg>
        <pc:inkChg chg="add mod">
          <ac:chgData name="Nane Kratzke" userId="971be13ff4ee5ef6" providerId="LiveId" clId="{6E02379A-65E6-7846-A8B0-74F70D2C654C}" dt="2020-08-20T12:25:08.320" v="2561"/>
          <ac:inkMkLst>
            <pc:docMk/>
            <pc:sldMk cId="1764171392" sldId="320"/>
            <ac:inkMk id="18" creationId="{317BE830-79AB-A64B-963D-880E7C9D9849}"/>
          </ac:inkMkLst>
        </pc:inkChg>
        <pc:inkChg chg="add mod">
          <ac:chgData name="Nane Kratzke" userId="971be13ff4ee5ef6" providerId="LiveId" clId="{6E02379A-65E6-7846-A8B0-74F70D2C654C}" dt="2020-08-20T12:25:08.320" v="2561"/>
          <ac:inkMkLst>
            <pc:docMk/>
            <pc:sldMk cId="1764171392" sldId="320"/>
            <ac:inkMk id="19" creationId="{C3B22A37-16E1-D74B-97C9-8D5F78DB9A3F}"/>
          </ac:inkMkLst>
        </pc:inkChg>
        <pc:inkChg chg="add mod">
          <ac:chgData name="Nane Kratzke" userId="971be13ff4ee5ef6" providerId="LiveId" clId="{6E02379A-65E6-7846-A8B0-74F70D2C654C}" dt="2020-08-20T12:25:08.320" v="2561"/>
          <ac:inkMkLst>
            <pc:docMk/>
            <pc:sldMk cId="1764171392" sldId="320"/>
            <ac:inkMk id="20" creationId="{52F55C23-44F5-3E44-A849-BE51F54E25D4}"/>
          </ac:inkMkLst>
        </pc:inkChg>
        <pc:inkChg chg="add mod">
          <ac:chgData name="Nane Kratzke" userId="971be13ff4ee5ef6" providerId="LiveId" clId="{6E02379A-65E6-7846-A8B0-74F70D2C654C}" dt="2020-08-20T12:25:08.320" v="2561"/>
          <ac:inkMkLst>
            <pc:docMk/>
            <pc:sldMk cId="1764171392" sldId="320"/>
            <ac:inkMk id="21" creationId="{805450FC-D92D-164C-8EE9-FF851306ED68}"/>
          </ac:inkMkLst>
        </pc:inkChg>
      </pc:sldChg>
      <pc:sldChg chg="addSp delSp modSp add mod">
        <pc:chgData name="Nane Kratzke" userId="971be13ff4ee5ef6" providerId="LiveId" clId="{6E02379A-65E6-7846-A8B0-74F70D2C654C}" dt="2020-08-20T12:51:37.160" v="2607" actId="20577"/>
        <pc:sldMkLst>
          <pc:docMk/>
          <pc:sldMk cId="3714332665" sldId="321"/>
        </pc:sldMkLst>
        <pc:spChg chg="mod">
          <ac:chgData name="Nane Kratzke" userId="971be13ff4ee5ef6" providerId="LiveId" clId="{6E02379A-65E6-7846-A8B0-74F70D2C654C}" dt="2020-08-20T12:51:37.160" v="2607" actId="20577"/>
          <ac:spMkLst>
            <pc:docMk/>
            <pc:sldMk cId="3714332665" sldId="321"/>
            <ac:spMk id="8" creationId="{092E1EFB-D587-6448-A1C7-8DA42C74E10F}"/>
          </ac:spMkLst>
        </pc:spChg>
        <pc:spChg chg="add mod">
          <ac:chgData name="Nane Kratzke" userId="971be13ff4ee5ef6" providerId="LiveId" clId="{6E02379A-65E6-7846-A8B0-74F70D2C654C}" dt="2020-08-20T12:19:42.778" v="2167" actId="122"/>
          <ac:spMkLst>
            <pc:docMk/>
            <pc:sldMk cId="3714332665" sldId="321"/>
            <ac:spMk id="10" creationId="{52A8620B-39B3-AE4F-AE10-09BDEFEDC204}"/>
          </ac:spMkLst>
        </pc:spChg>
        <pc:spChg chg="mod">
          <ac:chgData name="Nane Kratzke" userId="971be13ff4ee5ef6" providerId="LiveId" clId="{6E02379A-65E6-7846-A8B0-74F70D2C654C}" dt="2020-08-20T10:28:53.530" v="870" actId="20577"/>
          <ac:spMkLst>
            <pc:docMk/>
            <pc:sldMk cId="3714332665" sldId="321"/>
            <ac:spMk id="12" creationId="{2461D576-A491-4DB1-8718-FA5A067C070C}"/>
          </ac:spMkLst>
        </pc:spChg>
        <pc:spChg chg="mod">
          <ac:chgData name="Nane Kratzke" userId="971be13ff4ee5ef6" providerId="LiveId" clId="{6E02379A-65E6-7846-A8B0-74F70D2C654C}" dt="2020-08-20T10:29:51.561" v="879" actId="20577"/>
          <ac:spMkLst>
            <pc:docMk/>
            <pc:sldMk cId="3714332665" sldId="321"/>
            <ac:spMk id="14" creationId="{E762F037-9B21-BF46-A891-40EC01E2E04C}"/>
          </ac:spMkLst>
        </pc:spChg>
        <pc:spChg chg="mod">
          <ac:chgData name="Nane Kratzke" userId="971be13ff4ee5ef6" providerId="LiveId" clId="{6E02379A-65E6-7846-A8B0-74F70D2C654C}" dt="2020-08-20T10:30:57.979" v="886" actId="20577"/>
          <ac:spMkLst>
            <pc:docMk/>
            <pc:sldMk cId="3714332665" sldId="321"/>
            <ac:spMk id="15" creationId="{B2C68F8E-974B-5344-BC0E-22BCC3AD87C9}"/>
          </ac:spMkLst>
        </pc:spChg>
        <pc:grpChg chg="add del mod">
          <ac:chgData name="Nane Kratzke" userId="971be13ff4ee5ef6" providerId="LiveId" clId="{6E02379A-65E6-7846-A8B0-74F70D2C654C}" dt="2020-08-20T12:25:51.776" v="2581"/>
          <ac:grpSpMkLst>
            <pc:docMk/>
            <pc:sldMk cId="3714332665" sldId="321"/>
            <ac:grpSpMk id="17" creationId="{39BF2FB9-00B0-8C46-B603-1164FF679FB1}"/>
          </ac:grpSpMkLst>
        </pc:grpChg>
        <pc:grpChg chg="add del mod">
          <ac:chgData name="Nane Kratzke" userId="971be13ff4ee5ef6" providerId="LiveId" clId="{6E02379A-65E6-7846-A8B0-74F70D2C654C}" dt="2020-08-20T12:25:51.277" v="2579"/>
          <ac:grpSpMkLst>
            <pc:docMk/>
            <pc:sldMk cId="3714332665" sldId="321"/>
            <ac:grpSpMk id="19" creationId="{8DDE6042-E7D6-1742-ADBC-ACBE4B43A88E}"/>
          </ac:grpSpMkLst>
        </pc:grpChg>
        <pc:grpChg chg="mod">
          <ac:chgData name="Nane Kratzke" userId="971be13ff4ee5ef6" providerId="LiveId" clId="{6E02379A-65E6-7846-A8B0-74F70D2C654C}" dt="2020-08-20T12:25:50.780" v="2577"/>
          <ac:grpSpMkLst>
            <pc:docMk/>
            <pc:sldMk cId="3714332665" sldId="321"/>
            <ac:grpSpMk id="21" creationId="{B5DF77F1-F66F-F140-BDF6-217B25FBE2E8}"/>
          </ac:grpSpMkLst>
        </pc:grpChg>
        <pc:grpChg chg="mod">
          <ac:chgData name="Nane Kratzke" userId="971be13ff4ee5ef6" providerId="LiveId" clId="{6E02379A-65E6-7846-A8B0-74F70D2C654C}" dt="2020-08-20T12:25:49.787" v="2574"/>
          <ac:grpSpMkLst>
            <pc:docMk/>
            <pc:sldMk cId="3714332665" sldId="321"/>
            <ac:grpSpMk id="24" creationId="{C0BF87FF-EF05-6047-8D35-052D84522EAD}"/>
          </ac:grpSpMkLst>
        </pc:grpChg>
        <pc:grpChg chg="mod">
          <ac:chgData name="Nane Kratzke" userId="971be13ff4ee5ef6" providerId="LiveId" clId="{6E02379A-65E6-7846-A8B0-74F70D2C654C}" dt="2020-08-20T12:25:57.173" v="2584"/>
          <ac:grpSpMkLst>
            <pc:docMk/>
            <pc:sldMk cId="3714332665" sldId="321"/>
            <ac:grpSpMk id="27" creationId="{AE558BA4-5F83-AE47-A3B7-5A06A6F667A6}"/>
          </ac:grpSpMkLst>
        </pc:grpChg>
        <pc:grpChg chg="mod">
          <ac:chgData name="Nane Kratzke" userId="971be13ff4ee5ef6" providerId="LiveId" clId="{6E02379A-65E6-7846-A8B0-74F70D2C654C}" dt="2020-08-20T12:26:00.151" v="2587"/>
          <ac:grpSpMkLst>
            <pc:docMk/>
            <pc:sldMk cId="3714332665" sldId="321"/>
            <ac:grpSpMk id="30" creationId="{C1EB8908-5A1C-B24C-8A91-90F3CEC6F382}"/>
          </ac:grpSpMkLst>
        </pc:grpChg>
        <pc:picChg chg="mod">
          <ac:chgData name="Nane Kratzke" userId="971be13ff4ee5ef6" providerId="LiveId" clId="{6E02379A-65E6-7846-A8B0-74F70D2C654C}" dt="2020-08-20T10:29:31.318" v="871" actId="14826"/>
          <ac:picMkLst>
            <pc:docMk/>
            <pc:sldMk cId="3714332665" sldId="321"/>
            <ac:picMk id="3" creationId="{01E883B8-2DCB-0B45-AA37-EB9E061EF7A3}"/>
          </ac:picMkLst>
        </pc:picChg>
        <pc:picChg chg="mod">
          <ac:chgData name="Nane Kratzke" userId="971be13ff4ee5ef6" providerId="LiveId" clId="{6E02379A-65E6-7846-A8B0-74F70D2C654C}" dt="2020-08-20T10:30:47.820" v="880" actId="14826"/>
          <ac:picMkLst>
            <pc:docMk/>
            <pc:sldMk cId="3714332665" sldId="321"/>
            <ac:picMk id="6" creationId="{9CD51E5E-F002-5E43-8618-5033796F5241}"/>
          </ac:picMkLst>
        </pc:picChg>
        <pc:inkChg chg="add del">
          <ac:chgData name="Nane Kratzke" userId="971be13ff4ee5ef6" providerId="LiveId" clId="{6E02379A-65E6-7846-A8B0-74F70D2C654C}" dt="2020-08-20T10:37:00.155" v="1000" actId="9405"/>
          <ac:inkMkLst>
            <pc:docMk/>
            <pc:sldMk cId="3714332665" sldId="321"/>
            <ac:inkMk id="4" creationId="{575BD22B-5E26-5F4D-8091-81B4349E91FF}"/>
          </ac:inkMkLst>
        </pc:inkChg>
        <pc:inkChg chg="add del">
          <ac:chgData name="Nane Kratzke" userId="971be13ff4ee5ef6" providerId="LiveId" clId="{6E02379A-65E6-7846-A8B0-74F70D2C654C}" dt="2020-08-20T10:36:59.748" v="999" actId="9405"/>
          <ac:inkMkLst>
            <pc:docMk/>
            <pc:sldMk cId="3714332665" sldId="321"/>
            <ac:inkMk id="7" creationId="{3D1124ED-7959-FC49-9E45-AC835DFF634A}"/>
          </ac:inkMkLst>
        </pc:inkChg>
        <pc:inkChg chg="add del">
          <ac:chgData name="Nane Kratzke" userId="971be13ff4ee5ef6" providerId="LiveId" clId="{6E02379A-65E6-7846-A8B0-74F70D2C654C}" dt="2020-08-20T10:37:13.957" v="1002" actId="9405"/>
          <ac:inkMkLst>
            <pc:docMk/>
            <pc:sldMk cId="3714332665" sldId="321"/>
            <ac:inkMk id="9" creationId="{D6C9931D-FD7A-2C41-869F-ABA72A287C8B}"/>
          </ac:inkMkLst>
        </pc:inkChg>
        <pc:inkChg chg="add">
          <ac:chgData name="Nane Kratzke" userId="971be13ff4ee5ef6" providerId="LiveId" clId="{6E02379A-65E6-7846-A8B0-74F70D2C654C}" dt="2020-08-20T12:25:38.157" v="2562" actId="9405"/>
          <ac:inkMkLst>
            <pc:docMk/>
            <pc:sldMk cId="3714332665" sldId="321"/>
            <ac:inkMk id="11" creationId="{79E50780-2AD3-9242-8D7D-81502FA53E78}"/>
          </ac:inkMkLst>
        </pc:inkChg>
        <pc:inkChg chg="add mod">
          <ac:chgData name="Nane Kratzke" userId="971be13ff4ee5ef6" providerId="LiveId" clId="{6E02379A-65E6-7846-A8B0-74F70D2C654C}" dt="2020-08-20T12:25:51.776" v="2581"/>
          <ac:inkMkLst>
            <pc:docMk/>
            <pc:sldMk cId="3714332665" sldId="321"/>
            <ac:inkMk id="13" creationId="{FAFCB91D-89CA-6047-A62B-992CAD46C5BD}"/>
          </ac:inkMkLst>
        </pc:inkChg>
        <pc:inkChg chg="add del mod">
          <ac:chgData name="Nane Kratzke" userId="971be13ff4ee5ef6" providerId="LiveId" clId="{6E02379A-65E6-7846-A8B0-74F70D2C654C}" dt="2020-08-20T12:25:51.776" v="2581"/>
          <ac:inkMkLst>
            <pc:docMk/>
            <pc:sldMk cId="3714332665" sldId="321"/>
            <ac:inkMk id="16" creationId="{537AEE50-0E4E-8349-8B43-7D503E73C7BA}"/>
          </ac:inkMkLst>
        </pc:inkChg>
        <pc:inkChg chg="add del mod">
          <ac:chgData name="Nane Kratzke" userId="971be13ff4ee5ef6" providerId="LiveId" clId="{6E02379A-65E6-7846-A8B0-74F70D2C654C}" dt="2020-08-20T12:25:51.277" v="2579"/>
          <ac:inkMkLst>
            <pc:docMk/>
            <pc:sldMk cId="3714332665" sldId="321"/>
            <ac:inkMk id="18" creationId="{83989D31-866F-0E46-97E6-B4C8237BCA0D}"/>
          </ac:inkMkLst>
        </pc:inkChg>
        <pc:inkChg chg="add del mod">
          <ac:chgData name="Nane Kratzke" userId="971be13ff4ee5ef6" providerId="LiveId" clId="{6E02379A-65E6-7846-A8B0-74F70D2C654C}" dt="2020-08-20T12:25:50.780" v="2577"/>
          <ac:inkMkLst>
            <pc:docMk/>
            <pc:sldMk cId="3714332665" sldId="321"/>
            <ac:inkMk id="20" creationId="{5081E4AA-69E6-044B-B418-9870274A95DE}"/>
          </ac:inkMkLst>
        </pc:inkChg>
        <pc:inkChg chg="add del mod">
          <ac:chgData name="Nane Kratzke" userId="971be13ff4ee5ef6" providerId="LiveId" clId="{6E02379A-65E6-7846-A8B0-74F70D2C654C}" dt="2020-08-20T12:25:50.299" v="2575" actId="9405"/>
          <ac:inkMkLst>
            <pc:docMk/>
            <pc:sldMk cId="3714332665" sldId="321"/>
            <ac:inkMk id="22" creationId="{A959488E-ABC2-4D44-A7F2-D97560BF8751}"/>
          </ac:inkMkLst>
        </pc:inkChg>
        <pc:inkChg chg="add del mod">
          <ac:chgData name="Nane Kratzke" userId="971be13ff4ee5ef6" providerId="LiveId" clId="{6E02379A-65E6-7846-A8B0-74F70D2C654C}" dt="2020-08-20T12:25:49.787" v="2574"/>
          <ac:inkMkLst>
            <pc:docMk/>
            <pc:sldMk cId="3714332665" sldId="321"/>
            <ac:inkMk id="23" creationId="{99BAE9A7-3493-9F45-AA9E-EF974588CA79}"/>
          </ac:inkMkLst>
        </pc:inkChg>
        <pc:inkChg chg="add mod">
          <ac:chgData name="Nane Kratzke" userId="971be13ff4ee5ef6" providerId="LiveId" clId="{6E02379A-65E6-7846-A8B0-74F70D2C654C}" dt="2020-08-20T12:25:57.173" v="2584"/>
          <ac:inkMkLst>
            <pc:docMk/>
            <pc:sldMk cId="3714332665" sldId="321"/>
            <ac:inkMk id="25" creationId="{30242F30-27AD-2F4D-8784-069FAA9B05B1}"/>
          </ac:inkMkLst>
        </pc:inkChg>
        <pc:inkChg chg="add mod">
          <ac:chgData name="Nane Kratzke" userId="971be13ff4ee5ef6" providerId="LiveId" clId="{6E02379A-65E6-7846-A8B0-74F70D2C654C}" dt="2020-08-20T12:25:57.173" v="2584"/>
          <ac:inkMkLst>
            <pc:docMk/>
            <pc:sldMk cId="3714332665" sldId="321"/>
            <ac:inkMk id="26" creationId="{C17A6158-61D9-264A-B98D-EE1A1BBE26EE}"/>
          </ac:inkMkLst>
        </pc:inkChg>
        <pc:inkChg chg="add mod">
          <ac:chgData name="Nane Kratzke" userId="971be13ff4ee5ef6" providerId="LiveId" clId="{6E02379A-65E6-7846-A8B0-74F70D2C654C}" dt="2020-08-20T12:26:00.151" v="2587"/>
          <ac:inkMkLst>
            <pc:docMk/>
            <pc:sldMk cId="3714332665" sldId="321"/>
            <ac:inkMk id="28" creationId="{0E8FACA6-A346-1C42-93B4-EDE6E55F6932}"/>
          </ac:inkMkLst>
        </pc:inkChg>
        <pc:inkChg chg="add mod">
          <ac:chgData name="Nane Kratzke" userId="971be13ff4ee5ef6" providerId="LiveId" clId="{6E02379A-65E6-7846-A8B0-74F70D2C654C}" dt="2020-08-20T12:26:00.151" v="2587"/>
          <ac:inkMkLst>
            <pc:docMk/>
            <pc:sldMk cId="3714332665" sldId="321"/>
            <ac:inkMk id="29" creationId="{C5F540F3-1C1C-6849-BB14-E2CDD9FF8E24}"/>
          </ac:inkMkLst>
        </pc:inkChg>
      </pc:sldChg>
      <pc:sldChg chg="addSp delSp modSp add mod">
        <pc:chgData name="Nane Kratzke" userId="971be13ff4ee5ef6" providerId="LiveId" clId="{6E02379A-65E6-7846-A8B0-74F70D2C654C}" dt="2020-09-01T15:17:00.269" v="9729" actId="14861"/>
        <pc:sldMkLst>
          <pc:docMk/>
          <pc:sldMk cId="652253263" sldId="322"/>
        </pc:sldMkLst>
        <pc:spChg chg="mod">
          <ac:chgData name="Nane Kratzke" userId="971be13ff4ee5ef6" providerId="LiveId" clId="{6E02379A-65E6-7846-A8B0-74F70D2C654C}" dt="2020-08-20T10:43:15.892" v="1467"/>
          <ac:spMkLst>
            <pc:docMk/>
            <pc:sldMk cId="652253263" sldId="322"/>
            <ac:spMk id="2" creationId="{620AE99E-6494-9D46-A511-25EDB161AE8D}"/>
          </ac:spMkLst>
        </pc:spChg>
        <pc:spChg chg="mod">
          <ac:chgData name="Nane Kratzke" userId="971be13ff4ee5ef6" providerId="LiveId" clId="{6E02379A-65E6-7846-A8B0-74F70D2C654C}" dt="2020-08-20T10:43:45.109" v="1523" actId="20577"/>
          <ac:spMkLst>
            <pc:docMk/>
            <pc:sldMk cId="652253263" sldId="322"/>
            <ac:spMk id="3" creationId="{4DDD67A4-790E-394B-BB77-2C905F1EBCFD}"/>
          </ac:spMkLst>
        </pc:spChg>
        <pc:spChg chg="del">
          <ac:chgData name="Nane Kratzke" userId="971be13ff4ee5ef6" providerId="LiveId" clId="{6E02379A-65E6-7846-A8B0-74F70D2C654C}" dt="2020-08-20T10:44:21.751" v="1524" actId="478"/>
          <ac:spMkLst>
            <pc:docMk/>
            <pc:sldMk cId="652253263" sldId="322"/>
            <ac:spMk id="4" creationId="{963BF087-DE77-0F4F-830B-DFBFAA369E66}"/>
          </ac:spMkLst>
        </pc:spChg>
        <pc:spChg chg="add mod">
          <ac:chgData name="Nane Kratzke" userId="971be13ff4ee5ef6" providerId="LiveId" clId="{6E02379A-65E6-7846-A8B0-74F70D2C654C}" dt="2020-08-20T11:58:17.579" v="1808" actId="1076"/>
          <ac:spMkLst>
            <pc:docMk/>
            <pc:sldMk cId="652253263" sldId="322"/>
            <ac:spMk id="10" creationId="{E943FE0F-297F-1D40-90A2-79D2DC3C4BEB}"/>
          </ac:spMkLst>
        </pc:spChg>
        <pc:spChg chg="add mod">
          <ac:chgData name="Nane Kratzke" userId="971be13ff4ee5ef6" providerId="LiveId" clId="{6E02379A-65E6-7846-A8B0-74F70D2C654C}" dt="2020-08-20T11:58:00.458" v="1805" actId="1076"/>
          <ac:spMkLst>
            <pc:docMk/>
            <pc:sldMk cId="652253263" sldId="322"/>
            <ac:spMk id="11" creationId="{C6BD1248-3833-E14E-927B-9C9E48C707FD}"/>
          </ac:spMkLst>
        </pc:spChg>
        <pc:grpChg chg="mod">
          <ac:chgData name="Nane Kratzke" userId="971be13ff4ee5ef6" providerId="LiveId" clId="{6E02379A-65E6-7846-A8B0-74F70D2C654C}" dt="2020-08-20T11:55:39.662" v="1617"/>
          <ac:grpSpMkLst>
            <pc:docMk/>
            <pc:sldMk cId="652253263" sldId="322"/>
            <ac:grpSpMk id="15" creationId="{D218F0D9-4EAC-824C-A37B-A766464746D1}"/>
          </ac:grpSpMkLst>
        </pc:grpChg>
        <pc:grpChg chg="mod">
          <ac:chgData name="Nane Kratzke" userId="971be13ff4ee5ef6" providerId="LiveId" clId="{6E02379A-65E6-7846-A8B0-74F70D2C654C}" dt="2020-08-20T11:58:00.458" v="1805" actId="1076"/>
          <ac:grpSpMkLst>
            <pc:docMk/>
            <pc:sldMk cId="652253263" sldId="322"/>
            <ac:grpSpMk id="18" creationId="{9733D50D-8EE3-4D46-AADC-7EBD69BF955E}"/>
          </ac:grpSpMkLst>
        </pc:grpChg>
        <pc:picChg chg="add mod">
          <ac:chgData name="Nane Kratzke" userId="971be13ff4ee5ef6" providerId="LiveId" clId="{6E02379A-65E6-7846-A8B0-74F70D2C654C}" dt="2020-09-01T15:17:00.269" v="9729" actId="14861"/>
          <ac:picMkLst>
            <pc:docMk/>
            <pc:sldMk cId="652253263" sldId="322"/>
            <ac:picMk id="6" creationId="{FF639DA9-F5D6-644E-BBE7-2538EE88DF93}"/>
          </ac:picMkLst>
        </pc:picChg>
        <pc:picChg chg="add del mod">
          <ac:chgData name="Nane Kratzke" userId="971be13ff4ee5ef6" providerId="LiveId" clId="{6E02379A-65E6-7846-A8B0-74F70D2C654C}" dt="2020-08-20T10:44:28.286" v="1527" actId="478"/>
          <ac:picMkLst>
            <pc:docMk/>
            <pc:sldMk cId="652253263" sldId="322"/>
            <ac:picMk id="1025" creationId="{6E4E5BCB-102B-C742-9BAF-8EF021F9FD93}"/>
          </ac:picMkLst>
        </pc:picChg>
        <pc:picChg chg="add del mod">
          <ac:chgData name="Nane Kratzke" userId="971be13ff4ee5ef6" providerId="LiveId" clId="{6E02379A-65E6-7846-A8B0-74F70D2C654C}" dt="2020-08-20T10:44:28.286" v="1527" actId="478"/>
          <ac:picMkLst>
            <pc:docMk/>
            <pc:sldMk cId="652253263" sldId="322"/>
            <ac:picMk id="1026" creationId="{E248C3F6-EACD-1048-B9D5-A815831AE278}"/>
          </ac:picMkLst>
        </pc:picChg>
        <pc:picChg chg="add del mod">
          <ac:chgData name="Nane Kratzke" userId="971be13ff4ee5ef6" providerId="LiveId" clId="{6E02379A-65E6-7846-A8B0-74F70D2C654C}" dt="2020-08-20T10:44:28.286" v="1527" actId="478"/>
          <ac:picMkLst>
            <pc:docMk/>
            <pc:sldMk cId="652253263" sldId="322"/>
            <ac:picMk id="1027" creationId="{AAFA3B45-59AD-AF44-B0A6-D1AFB55B86AA}"/>
          </ac:picMkLst>
        </pc:picChg>
        <pc:inkChg chg="add del">
          <ac:chgData name="Nane Kratzke" userId="971be13ff4ee5ef6" providerId="LiveId" clId="{6E02379A-65E6-7846-A8B0-74F70D2C654C}" dt="2020-08-20T11:55:26.620" v="1609" actId="9405"/>
          <ac:inkMkLst>
            <pc:docMk/>
            <pc:sldMk cId="652253263" sldId="322"/>
            <ac:inkMk id="7" creationId="{1BE85855-5B77-4449-8693-512A5BF25106}"/>
          </ac:inkMkLst>
        </pc:inkChg>
        <pc:inkChg chg="add mod">
          <ac:chgData name="Nane Kratzke" userId="971be13ff4ee5ef6" providerId="LiveId" clId="{6E02379A-65E6-7846-A8B0-74F70D2C654C}" dt="2020-08-20T11:58:00.458" v="1805" actId="1076"/>
          <ac:inkMkLst>
            <pc:docMk/>
            <pc:sldMk cId="652253263" sldId="322"/>
            <ac:inkMk id="8" creationId="{567C49FA-091E-EA4B-A181-3CD57C79C81C}"/>
          </ac:inkMkLst>
        </pc:inkChg>
        <pc:inkChg chg="add mod">
          <ac:chgData name="Nane Kratzke" userId="971be13ff4ee5ef6" providerId="LiveId" clId="{6E02379A-65E6-7846-A8B0-74F70D2C654C}" dt="2020-08-20T11:58:00.458" v="1805" actId="1076"/>
          <ac:inkMkLst>
            <pc:docMk/>
            <pc:sldMk cId="652253263" sldId="322"/>
            <ac:inkMk id="9" creationId="{4FF0144E-99AB-F94E-989F-000285652802}"/>
          </ac:inkMkLst>
        </pc:inkChg>
        <pc:inkChg chg="add mod">
          <ac:chgData name="Nane Kratzke" userId="971be13ff4ee5ef6" providerId="LiveId" clId="{6E02379A-65E6-7846-A8B0-74F70D2C654C}" dt="2020-08-20T11:58:10.187" v="1807" actId="1076"/>
          <ac:inkMkLst>
            <pc:docMk/>
            <pc:sldMk cId="652253263" sldId="322"/>
            <ac:inkMk id="12" creationId="{0BEEA944-9926-584A-B1D0-E1D62283E9C6}"/>
          </ac:inkMkLst>
        </pc:inkChg>
        <pc:inkChg chg="add del mod">
          <ac:chgData name="Nane Kratzke" userId="971be13ff4ee5ef6" providerId="LiveId" clId="{6E02379A-65E6-7846-A8B0-74F70D2C654C}" dt="2020-08-20T11:58:05.999" v="1806" actId="478"/>
          <ac:inkMkLst>
            <pc:docMk/>
            <pc:sldMk cId="652253263" sldId="322"/>
            <ac:inkMk id="13" creationId="{8E1F3B9F-1E3E-ED4E-9493-37B8B857C07C}"/>
          </ac:inkMkLst>
        </pc:inkChg>
        <pc:inkChg chg="add del">
          <ac:chgData name="Nane Kratzke" userId="971be13ff4ee5ef6" providerId="LiveId" clId="{6E02379A-65E6-7846-A8B0-74F70D2C654C}" dt="2020-08-20T11:55:39.662" v="1617"/>
          <ac:inkMkLst>
            <pc:docMk/>
            <pc:sldMk cId="652253263" sldId="322"/>
            <ac:inkMk id="14" creationId="{24B61880-1324-1C4C-9E7D-0FDE105C6F6F}"/>
          </ac:inkMkLst>
        </pc:inkChg>
        <pc:inkChg chg="add mod">
          <ac:chgData name="Nane Kratzke" userId="971be13ff4ee5ef6" providerId="LiveId" clId="{6E02379A-65E6-7846-A8B0-74F70D2C654C}" dt="2020-08-20T11:55:44.539" v="1620"/>
          <ac:inkMkLst>
            <pc:docMk/>
            <pc:sldMk cId="652253263" sldId="322"/>
            <ac:inkMk id="16" creationId="{0595A601-E84F-BB44-AD86-2C6FD445688E}"/>
          </ac:inkMkLst>
        </pc:inkChg>
        <pc:inkChg chg="add mod">
          <ac:chgData name="Nane Kratzke" userId="971be13ff4ee5ef6" providerId="LiveId" clId="{6E02379A-65E6-7846-A8B0-74F70D2C654C}" dt="2020-08-20T11:55:44.539" v="1620"/>
          <ac:inkMkLst>
            <pc:docMk/>
            <pc:sldMk cId="652253263" sldId="322"/>
            <ac:inkMk id="17" creationId="{7303ED65-F0D7-C341-9231-26DED3A0EF5B}"/>
          </ac:inkMkLst>
        </pc:inkChg>
        <pc:inkChg chg="add mod">
          <ac:chgData name="Nane Kratzke" userId="971be13ff4ee5ef6" providerId="LiveId" clId="{6E02379A-65E6-7846-A8B0-74F70D2C654C}" dt="2020-08-20T11:58:00.458" v="1805" actId="1076"/>
          <ac:inkMkLst>
            <pc:docMk/>
            <pc:sldMk cId="652253263" sldId="322"/>
            <ac:inkMk id="19" creationId="{09395065-AB6C-3845-AC97-D936D057F7A1}"/>
          </ac:inkMkLst>
        </pc:inkChg>
      </pc:sldChg>
      <pc:sldChg chg="addSp delSp modSp add mod">
        <pc:chgData name="Nane Kratzke" userId="971be13ff4ee5ef6" providerId="LiveId" clId="{6E02379A-65E6-7846-A8B0-74F70D2C654C}" dt="2020-09-01T14:29:37.024" v="8709" actId="14100"/>
        <pc:sldMkLst>
          <pc:docMk/>
          <pc:sldMk cId="704272100" sldId="323"/>
        </pc:sldMkLst>
        <pc:spChg chg="mod">
          <ac:chgData name="Nane Kratzke" userId="971be13ff4ee5ef6" providerId="LiveId" clId="{6E02379A-65E6-7846-A8B0-74F70D2C654C}" dt="2020-08-31T12:15:05.922" v="2657" actId="20577"/>
          <ac:spMkLst>
            <pc:docMk/>
            <pc:sldMk cId="704272100" sldId="323"/>
            <ac:spMk id="2" creationId="{6D39A0F7-5B8F-5047-AD5F-FC2C4F71D320}"/>
          </ac:spMkLst>
        </pc:spChg>
        <pc:spChg chg="del mod">
          <ac:chgData name="Nane Kratzke" userId="971be13ff4ee5ef6" providerId="LiveId" clId="{6E02379A-65E6-7846-A8B0-74F70D2C654C}" dt="2020-08-31T12:16:54.736" v="2727" actId="12084"/>
          <ac:spMkLst>
            <pc:docMk/>
            <pc:sldMk cId="704272100" sldId="323"/>
            <ac:spMk id="4" creationId="{B3CC16A7-B1BC-D34F-8B1F-C71C4C4AE311}"/>
          </ac:spMkLst>
        </pc:spChg>
        <pc:spChg chg="del">
          <ac:chgData name="Nane Kratzke" userId="971be13ff4ee5ef6" providerId="LiveId" clId="{6E02379A-65E6-7846-A8B0-74F70D2C654C}" dt="2020-08-31T12:16:27.150" v="2718" actId="478"/>
          <ac:spMkLst>
            <pc:docMk/>
            <pc:sldMk cId="704272100" sldId="323"/>
            <ac:spMk id="5" creationId="{E2F665D5-1E31-C14B-A93D-6767BF4BBA59}"/>
          </ac:spMkLst>
        </pc:spChg>
        <pc:spChg chg="add mod">
          <ac:chgData name="Nane Kratzke" userId="971be13ff4ee5ef6" providerId="LiveId" clId="{6E02379A-65E6-7846-A8B0-74F70D2C654C}" dt="2020-09-01T14:29:37.024" v="8709" actId="14100"/>
          <ac:spMkLst>
            <pc:docMk/>
            <pc:sldMk cId="704272100" sldId="323"/>
            <ac:spMk id="8" creationId="{0C508602-457E-2C4E-A9AC-85A3D0BD58E5}"/>
          </ac:spMkLst>
        </pc:spChg>
        <pc:graphicFrameChg chg="add del mod">
          <ac:chgData name="Nane Kratzke" userId="971be13ff4ee5ef6" providerId="LiveId" clId="{6E02379A-65E6-7846-A8B0-74F70D2C654C}" dt="2020-08-31T12:18:25.901" v="2737" actId="478"/>
          <ac:graphicFrameMkLst>
            <pc:docMk/>
            <pc:sldMk cId="704272100" sldId="323"/>
            <ac:graphicFrameMk id="6" creationId="{C7C2D3C3-2E69-1E49-936A-CC8F05C6CB0A}"/>
          </ac:graphicFrameMkLst>
        </pc:graphicFrameChg>
        <pc:picChg chg="add del mod">
          <ac:chgData name="Nane Kratzke" userId="971be13ff4ee5ef6" providerId="LiveId" clId="{6E02379A-65E6-7846-A8B0-74F70D2C654C}" dt="2020-08-31T13:14:34.531" v="3688" actId="478"/>
          <ac:picMkLst>
            <pc:docMk/>
            <pc:sldMk cId="704272100" sldId="323"/>
            <ac:picMk id="9" creationId="{2A873E2B-420F-5142-8187-7AEA8D78DCDE}"/>
          </ac:picMkLst>
        </pc:picChg>
      </pc:sldChg>
      <pc:sldChg chg="addSp delSp modSp add mod modClrScheme chgLayout">
        <pc:chgData name="Nane Kratzke" userId="971be13ff4ee5ef6" providerId="LiveId" clId="{6E02379A-65E6-7846-A8B0-74F70D2C654C}" dt="2020-08-31T13:50:38.080" v="4964" actId="20577"/>
        <pc:sldMkLst>
          <pc:docMk/>
          <pc:sldMk cId="1382654535" sldId="324"/>
        </pc:sldMkLst>
        <pc:spChg chg="mod ord">
          <ac:chgData name="Nane Kratzke" userId="971be13ff4ee5ef6" providerId="LiveId" clId="{6E02379A-65E6-7846-A8B0-74F70D2C654C}" dt="2020-08-31T12:30:04.004" v="2864" actId="700"/>
          <ac:spMkLst>
            <pc:docMk/>
            <pc:sldMk cId="1382654535" sldId="324"/>
            <ac:spMk id="2" creationId="{2D367417-FEC9-FE43-A60B-FAABE46BCD70}"/>
          </ac:spMkLst>
        </pc:spChg>
        <pc:spChg chg="mod ord">
          <ac:chgData name="Nane Kratzke" userId="971be13ff4ee5ef6" providerId="LiveId" clId="{6E02379A-65E6-7846-A8B0-74F70D2C654C}" dt="2020-08-31T12:30:04.004" v="2864" actId="700"/>
          <ac:spMkLst>
            <pc:docMk/>
            <pc:sldMk cId="1382654535" sldId="324"/>
            <ac:spMk id="3" creationId="{DC43308B-E170-2545-8E99-88CA394D8197}"/>
          </ac:spMkLst>
        </pc:spChg>
        <pc:spChg chg="mod ord">
          <ac:chgData name="Nane Kratzke" userId="971be13ff4ee5ef6" providerId="LiveId" clId="{6E02379A-65E6-7846-A8B0-74F70D2C654C}" dt="2020-08-31T13:08:06.511" v="3631" actId="2711"/>
          <ac:spMkLst>
            <pc:docMk/>
            <pc:sldMk cId="1382654535" sldId="324"/>
            <ac:spMk id="4" creationId="{5B6FA308-D887-8045-8045-0936ABCD86C5}"/>
          </ac:spMkLst>
        </pc:spChg>
        <pc:spChg chg="del mod ord">
          <ac:chgData name="Nane Kratzke" userId="971be13ff4ee5ef6" providerId="LiveId" clId="{6E02379A-65E6-7846-A8B0-74F70D2C654C}" dt="2020-08-31T12:32:41.601" v="2933" actId="478"/>
          <ac:spMkLst>
            <pc:docMk/>
            <pc:sldMk cId="1382654535" sldId="324"/>
            <ac:spMk id="5" creationId="{B056BCFF-B932-D34C-A077-F3A6A5F4FEBC}"/>
          </ac:spMkLst>
        </pc:spChg>
        <pc:spChg chg="add del mod ord">
          <ac:chgData name="Nane Kratzke" userId="971be13ff4ee5ef6" providerId="LiveId" clId="{6E02379A-65E6-7846-A8B0-74F70D2C654C}" dt="2020-08-31T12:30:17.882" v="2902" actId="478"/>
          <ac:spMkLst>
            <pc:docMk/>
            <pc:sldMk cId="1382654535" sldId="324"/>
            <ac:spMk id="6" creationId="{C6C4AEED-26B3-8047-A0BB-AC5A6D56ED10}"/>
          </ac:spMkLst>
        </pc:spChg>
        <pc:spChg chg="add mod ord">
          <ac:chgData name="Nane Kratzke" userId="971be13ff4ee5ef6" providerId="LiveId" clId="{6E02379A-65E6-7846-A8B0-74F70D2C654C}" dt="2020-08-31T13:50:38.080" v="4964" actId="20577"/>
          <ac:spMkLst>
            <pc:docMk/>
            <pc:sldMk cId="1382654535" sldId="324"/>
            <ac:spMk id="7" creationId="{CE040280-BD25-104A-B484-08B8A3F8AC02}"/>
          </ac:spMkLst>
        </pc:spChg>
        <pc:spChg chg="add del mod">
          <ac:chgData name="Nane Kratzke" userId="971be13ff4ee5ef6" providerId="LiveId" clId="{6E02379A-65E6-7846-A8B0-74F70D2C654C}" dt="2020-08-31T12:32:44.630" v="2934" actId="478"/>
          <ac:spMkLst>
            <pc:docMk/>
            <pc:sldMk cId="1382654535" sldId="324"/>
            <ac:spMk id="9" creationId="{37BF50B8-3DD8-7542-9881-27C1F6A38831}"/>
          </ac:spMkLst>
        </pc:spChg>
        <pc:spChg chg="add mod">
          <ac:chgData name="Nane Kratzke" userId="971be13ff4ee5ef6" providerId="LiveId" clId="{6E02379A-65E6-7846-A8B0-74F70D2C654C}" dt="2020-08-31T12:45:05.219" v="3071" actId="207"/>
          <ac:spMkLst>
            <pc:docMk/>
            <pc:sldMk cId="1382654535" sldId="324"/>
            <ac:spMk id="10" creationId="{48F980F8-21C0-864B-AA87-26318AE74A10}"/>
          </ac:spMkLst>
        </pc:spChg>
        <pc:spChg chg="add mod">
          <ac:chgData name="Nane Kratzke" userId="971be13ff4ee5ef6" providerId="LiveId" clId="{6E02379A-65E6-7846-A8B0-74F70D2C654C}" dt="2020-08-31T12:35:55.486" v="2970" actId="404"/>
          <ac:spMkLst>
            <pc:docMk/>
            <pc:sldMk cId="1382654535" sldId="324"/>
            <ac:spMk id="11" creationId="{6DA6535A-72A9-7F4D-85EF-B856BCF8CBDC}"/>
          </ac:spMkLst>
        </pc:spChg>
        <pc:picChg chg="add mod">
          <ac:chgData name="Nane Kratzke" userId="971be13ff4ee5ef6" providerId="LiveId" clId="{6E02379A-65E6-7846-A8B0-74F70D2C654C}" dt="2020-08-31T12:41:48.205" v="3032" actId="1076"/>
          <ac:picMkLst>
            <pc:docMk/>
            <pc:sldMk cId="1382654535" sldId="324"/>
            <ac:picMk id="1026" creationId="{1E819071-8491-5F49-AC41-870892E4CBE9}"/>
          </ac:picMkLst>
        </pc:picChg>
      </pc:sldChg>
      <pc:sldChg chg="addSp delSp modSp add mod">
        <pc:chgData name="Nane Kratzke" userId="971be13ff4ee5ef6" providerId="LiveId" clId="{6E02379A-65E6-7846-A8B0-74F70D2C654C}" dt="2020-08-31T14:00:03.532" v="5067" actId="465"/>
        <pc:sldMkLst>
          <pc:docMk/>
          <pc:sldMk cId="297258072" sldId="325"/>
        </pc:sldMkLst>
        <pc:spChg chg="del">
          <ac:chgData name="Nane Kratzke" userId="971be13ff4ee5ef6" providerId="LiveId" clId="{6E02379A-65E6-7846-A8B0-74F70D2C654C}" dt="2020-08-31T12:36:29.936" v="2996" actId="478"/>
          <ac:spMkLst>
            <pc:docMk/>
            <pc:sldMk cId="297258072" sldId="325"/>
            <ac:spMk id="4" creationId="{5B6FA308-D887-8045-8045-0936ABCD86C5}"/>
          </ac:spMkLst>
        </pc:spChg>
        <pc:spChg chg="mod">
          <ac:chgData name="Nane Kratzke" userId="971be13ff4ee5ef6" providerId="LiveId" clId="{6E02379A-65E6-7846-A8B0-74F70D2C654C}" dt="2020-08-31T13:59:31.671" v="5064" actId="14100"/>
          <ac:spMkLst>
            <pc:docMk/>
            <pc:sldMk cId="297258072" sldId="325"/>
            <ac:spMk id="5" creationId="{B056BCFF-B932-D34C-A077-F3A6A5F4FEBC}"/>
          </ac:spMkLst>
        </pc:spChg>
        <pc:spChg chg="mod">
          <ac:chgData name="Nane Kratzke" userId="971be13ff4ee5ef6" providerId="LiveId" clId="{6E02379A-65E6-7846-A8B0-74F70D2C654C}" dt="2020-08-31T12:36:27.190" v="2995" actId="20577"/>
          <ac:spMkLst>
            <pc:docMk/>
            <pc:sldMk cId="297258072" sldId="325"/>
            <ac:spMk id="7" creationId="{CE040280-BD25-104A-B484-08B8A3F8AC02}"/>
          </ac:spMkLst>
        </pc:spChg>
        <pc:spChg chg="add del mod">
          <ac:chgData name="Nane Kratzke" userId="971be13ff4ee5ef6" providerId="LiveId" clId="{6E02379A-65E6-7846-A8B0-74F70D2C654C}" dt="2020-08-31T12:36:32.680" v="2997" actId="478"/>
          <ac:spMkLst>
            <pc:docMk/>
            <pc:sldMk cId="297258072" sldId="325"/>
            <ac:spMk id="8" creationId="{CD0405A5-0664-9642-A3DE-C13F4BD3ABAE}"/>
          </ac:spMkLst>
        </pc:spChg>
        <pc:spChg chg="add mod">
          <ac:chgData name="Nane Kratzke" userId="971be13ff4ee5ef6" providerId="LiveId" clId="{6E02379A-65E6-7846-A8B0-74F70D2C654C}" dt="2020-08-31T13:59:29.050" v="5063" actId="14100"/>
          <ac:spMkLst>
            <pc:docMk/>
            <pc:sldMk cId="297258072" sldId="325"/>
            <ac:spMk id="13" creationId="{C27BA697-3B8C-1A4C-8C87-9C9C77E86139}"/>
          </ac:spMkLst>
        </pc:spChg>
        <pc:spChg chg="add mod">
          <ac:chgData name="Nane Kratzke" userId="971be13ff4ee5ef6" providerId="LiveId" clId="{6E02379A-65E6-7846-A8B0-74F70D2C654C}" dt="2020-08-31T13:59:14.256" v="5060" actId="14100"/>
          <ac:spMkLst>
            <pc:docMk/>
            <pc:sldMk cId="297258072" sldId="325"/>
            <ac:spMk id="14" creationId="{372D26F1-7C39-4A44-B057-8C7811E4058C}"/>
          </ac:spMkLst>
        </pc:spChg>
        <pc:spChg chg="add del mod">
          <ac:chgData name="Nane Kratzke" userId="971be13ff4ee5ef6" providerId="LiveId" clId="{6E02379A-65E6-7846-A8B0-74F70D2C654C}" dt="2020-08-31T13:53:19.080" v="4996" actId="478"/>
          <ac:spMkLst>
            <pc:docMk/>
            <pc:sldMk cId="297258072" sldId="325"/>
            <ac:spMk id="15" creationId="{800AFA69-8E79-2F42-91E9-95398C2CE2F8}"/>
          </ac:spMkLst>
        </pc:spChg>
        <pc:spChg chg="add mod">
          <ac:chgData name="Nane Kratzke" userId="971be13ff4ee5ef6" providerId="LiveId" clId="{6E02379A-65E6-7846-A8B0-74F70D2C654C}" dt="2020-08-31T13:59:35.327" v="5065" actId="14100"/>
          <ac:spMkLst>
            <pc:docMk/>
            <pc:sldMk cId="297258072" sldId="325"/>
            <ac:spMk id="16" creationId="{37E88BB8-FC48-5D48-9729-96C345F6A71B}"/>
          </ac:spMkLst>
        </pc:spChg>
        <pc:spChg chg="add mod">
          <ac:chgData name="Nane Kratzke" userId="971be13ff4ee5ef6" providerId="LiveId" clId="{6E02379A-65E6-7846-A8B0-74F70D2C654C}" dt="2020-08-31T13:59:21.715" v="5062" actId="14100"/>
          <ac:spMkLst>
            <pc:docMk/>
            <pc:sldMk cId="297258072" sldId="325"/>
            <ac:spMk id="17" creationId="{617D231B-FAD2-DC4F-AE05-6A171360C63D}"/>
          </ac:spMkLst>
        </pc:spChg>
        <pc:picChg chg="add del mod">
          <ac:chgData name="Nane Kratzke" userId="971be13ff4ee5ef6" providerId="LiveId" clId="{6E02379A-65E6-7846-A8B0-74F70D2C654C}" dt="2020-08-31T13:20:14.214" v="3691" actId="478"/>
          <ac:picMkLst>
            <pc:docMk/>
            <pc:sldMk cId="297258072" sldId="325"/>
            <ac:picMk id="2050" creationId="{86ECC478-BB43-EE4D-83AC-159EF8DFCD57}"/>
          </ac:picMkLst>
        </pc:picChg>
        <pc:picChg chg="add mod">
          <ac:chgData name="Nane Kratzke" userId="971be13ff4ee5ef6" providerId="LiveId" clId="{6E02379A-65E6-7846-A8B0-74F70D2C654C}" dt="2020-08-31T14:00:03.532" v="5067" actId="465"/>
          <ac:picMkLst>
            <pc:docMk/>
            <pc:sldMk cId="297258072" sldId="325"/>
            <ac:picMk id="2052" creationId="{227988AE-9BA3-FE44-AC01-00700C24C38B}"/>
          </ac:picMkLst>
        </pc:picChg>
        <pc:picChg chg="add mod">
          <ac:chgData name="Nane Kratzke" userId="971be13ff4ee5ef6" providerId="LiveId" clId="{6E02379A-65E6-7846-A8B0-74F70D2C654C}" dt="2020-08-31T14:00:03.532" v="5067" actId="465"/>
          <ac:picMkLst>
            <pc:docMk/>
            <pc:sldMk cId="297258072" sldId="325"/>
            <ac:picMk id="2054" creationId="{1821EC21-69A0-E648-A79E-48BF6E9AC3C4}"/>
          </ac:picMkLst>
        </pc:picChg>
        <pc:picChg chg="add mod">
          <ac:chgData name="Nane Kratzke" userId="971be13ff4ee5ef6" providerId="LiveId" clId="{6E02379A-65E6-7846-A8B0-74F70D2C654C}" dt="2020-08-31T14:00:03.532" v="5067" actId="465"/>
          <ac:picMkLst>
            <pc:docMk/>
            <pc:sldMk cId="297258072" sldId="325"/>
            <ac:picMk id="2056" creationId="{4E76AFCE-2833-BB48-8043-D8F63F2B44AD}"/>
          </ac:picMkLst>
        </pc:picChg>
      </pc:sldChg>
      <pc:sldChg chg="addSp modSp add mod">
        <pc:chgData name="Nane Kratzke" userId="971be13ff4ee5ef6" providerId="LiveId" clId="{6E02379A-65E6-7846-A8B0-74F70D2C654C}" dt="2020-08-31T13:10:04.444" v="3637" actId="2711"/>
        <pc:sldMkLst>
          <pc:docMk/>
          <pc:sldMk cId="4091772455" sldId="326"/>
        </pc:sldMkLst>
        <pc:spChg chg="mod">
          <ac:chgData name="Nane Kratzke" userId="971be13ff4ee5ef6" providerId="LiveId" clId="{6E02379A-65E6-7846-A8B0-74F70D2C654C}" dt="2020-08-31T13:10:04.444" v="3637" actId="2711"/>
          <ac:spMkLst>
            <pc:docMk/>
            <pc:sldMk cId="4091772455" sldId="326"/>
            <ac:spMk id="5" creationId="{B056BCFF-B932-D34C-A077-F3A6A5F4FEBC}"/>
          </ac:spMkLst>
        </pc:spChg>
        <pc:spChg chg="add mod">
          <ac:chgData name="Nane Kratzke" userId="971be13ff4ee5ef6" providerId="LiveId" clId="{6E02379A-65E6-7846-A8B0-74F70D2C654C}" dt="2020-08-31T12:49:48.631" v="3145" actId="20577"/>
          <ac:spMkLst>
            <pc:docMk/>
            <pc:sldMk cId="4091772455" sldId="326"/>
            <ac:spMk id="6" creationId="{4DD2CF15-0FF0-CA42-BE06-7C129216021A}"/>
          </ac:spMkLst>
        </pc:spChg>
        <pc:spChg chg="mod">
          <ac:chgData name="Nane Kratzke" userId="971be13ff4ee5ef6" providerId="LiveId" clId="{6E02379A-65E6-7846-A8B0-74F70D2C654C}" dt="2020-08-31T12:45:37.216" v="3086" actId="20577"/>
          <ac:spMkLst>
            <pc:docMk/>
            <pc:sldMk cId="4091772455" sldId="326"/>
            <ac:spMk id="7" creationId="{CE040280-BD25-104A-B484-08B8A3F8AC02}"/>
          </ac:spMkLst>
        </pc:spChg>
        <pc:spChg chg="add mod">
          <ac:chgData name="Nane Kratzke" userId="971be13ff4ee5ef6" providerId="LiveId" clId="{6E02379A-65E6-7846-A8B0-74F70D2C654C}" dt="2020-08-31T12:50:49.923" v="3153"/>
          <ac:spMkLst>
            <pc:docMk/>
            <pc:sldMk cId="4091772455" sldId="326"/>
            <ac:spMk id="8" creationId="{15773A2F-E1DF-2243-B7E0-79C189A34104}"/>
          </ac:spMkLst>
        </pc:spChg>
      </pc:sldChg>
      <pc:sldChg chg="addSp delSp modSp add mod">
        <pc:chgData name="Nane Kratzke" userId="971be13ff4ee5ef6" providerId="LiveId" clId="{6E02379A-65E6-7846-A8B0-74F70D2C654C}" dt="2020-09-01T13:54:01.199" v="7195"/>
        <pc:sldMkLst>
          <pc:docMk/>
          <pc:sldMk cId="3937656573" sldId="327"/>
        </pc:sldMkLst>
        <pc:spChg chg="mod">
          <ac:chgData name="Nane Kratzke" userId="971be13ff4ee5ef6" providerId="LiveId" clId="{6E02379A-65E6-7846-A8B0-74F70D2C654C}" dt="2020-08-31T12:57:22.414" v="3195" actId="207"/>
          <ac:spMkLst>
            <pc:docMk/>
            <pc:sldMk cId="3937656573" sldId="327"/>
            <ac:spMk id="5" creationId="{B056BCFF-B932-D34C-A077-F3A6A5F4FEBC}"/>
          </ac:spMkLst>
        </pc:spChg>
        <pc:spChg chg="del">
          <ac:chgData name="Nane Kratzke" userId="971be13ff4ee5ef6" providerId="LiveId" clId="{6E02379A-65E6-7846-A8B0-74F70D2C654C}" dt="2020-08-31T12:55:02.264" v="3173" actId="478"/>
          <ac:spMkLst>
            <pc:docMk/>
            <pc:sldMk cId="3937656573" sldId="327"/>
            <ac:spMk id="6" creationId="{4DD2CF15-0FF0-CA42-BE06-7C129216021A}"/>
          </ac:spMkLst>
        </pc:spChg>
        <pc:spChg chg="mod">
          <ac:chgData name="Nane Kratzke" userId="971be13ff4ee5ef6" providerId="LiveId" clId="{6E02379A-65E6-7846-A8B0-74F70D2C654C}" dt="2020-08-31T12:54:13.744" v="3165" actId="20577"/>
          <ac:spMkLst>
            <pc:docMk/>
            <pc:sldMk cId="3937656573" sldId="327"/>
            <ac:spMk id="7" creationId="{CE040280-BD25-104A-B484-08B8A3F8AC02}"/>
          </ac:spMkLst>
        </pc:spChg>
        <pc:spChg chg="del">
          <ac:chgData name="Nane Kratzke" userId="971be13ff4ee5ef6" providerId="LiveId" clId="{6E02379A-65E6-7846-A8B0-74F70D2C654C}" dt="2020-08-31T12:55:15.292" v="3176" actId="478"/>
          <ac:spMkLst>
            <pc:docMk/>
            <pc:sldMk cId="3937656573" sldId="327"/>
            <ac:spMk id="8" creationId="{15773A2F-E1DF-2243-B7E0-79C189A34104}"/>
          </ac:spMkLst>
        </pc:spChg>
        <pc:spChg chg="add mod">
          <ac:chgData name="Nane Kratzke" userId="971be13ff4ee5ef6" providerId="LiveId" clId="{6E02379A-65E6-7846-A8B0-74F70D2C654C}" dt="2020-08-31T12:57:28.199" v="3196" actId="207"/>
          <ac:spMkLst>
            <pc:docMk/>
            <pc:sldMk cId="3937656573" sldId="327"/>
            <ac:spMk id="9" creationId="{911177EA-5537-1649-ACA2-DDFBEFC7ADB8}"/>
          </ac:spMkLst>
        </pc:spChg>
        <pc:spChg chg="add mod">
          <ac:chgData name="Nane Kratzke" userId="971be13ff4ee5ef6" providerId="LiveId" clId="{6E02379A-65E6-7846-A8B0-74F70D2C654C}" dt="2020-08-31T12:58:03.044" v="3205" actId="207"/>
          <ac:spMkLst>
            <pc:docMk/>
            <pc:sldMk cId="3937656573" sldId="327"/>
            <ac:spMk id="10" creationId="{86857731-C6C8-F44D-A5B0-DEED284CAC03}"/>
          </ac:spMkLst>
        </pc:spChg>
        <pc:spChg chg="add mod">
          <ac:chgData name="Nane Kratzke" userId="971be13ff4ee5ef6" providerId="LiveId" clId="{6E02379A-65E6-7846-A8B0-74F70D2C654C}" dt="2020-08-31T12:59:16.763" v="3214" actId="108"/>
          <ac:spMkLst>
            <pc:docMk/>
            <pc:sldMk cId="3937656573" sldId="327"/>
            <ac:spMk id="11" creationId="{6CA13893-8F47-594C-8021-1006A7DAF103}"/>
          </ac:spMkLst>
        </pc:spChg>
        <pc:spChg chg="add mod">
          <ac:chgData name="Nane Kratzke" userId="971be13ff4ee5ef6" providerId="LiveId" clId="{6E02379A-65E6-7846-A8B0-74F70D2C654C}" dt="2020-08-31T13:03:23.716" v="3559" actId="20577"/>
          <ac:spMkLst>
            <pc:docMk/>
            <pc:sldMk cId="3937656573" sldId="327"/>
            <ac:spMk id="12" creationId="{915975F7-A6A3-274E-9058-E208D8E949E7}"/>
          </ac:spMkLst>
        </pc:spChg>
        <pc:picChg chg="add del">
          <ac:chgData name="Nane Kratzke" userId="971be13ff4ee5ef6" providerId="LiveId" clId="{6E02379A-65E6-7846-A8B0-74F70D2C654C}" dt="2020-09-01T13:54:01.199" v="7195"/>
          <ac:picMkLst>
            <pc:docMk/>
            <pc:sldMk cId="3937656573" sldId="327"/>
            <ac:picMk id="4097" creationId="{7A40F74E-D58E-3C44-9E83-8F78B1058603}"/>
          </ac:picMkLst>
        </pc:picChg>
      </pc:sldChg>
      <pc:sldChg chg="addSp delSp modSp add del mod modClrScheme chgLayout">
        <pc:chgData name="Nane Kratzke" userId="971be13ff4ee5ef6" providerId="LiveId" clId="{6E02379A-65E6-7846-A8B0-74F70D2C654C}" dt="2020-09-01T13:30:43.189" v="6583" actId="2696"/>
        <pc:sldMkLst>
          <pc:docMk/>
          <pc:sldMk cId="3762710950" sldId="328"/>
        </pc:sldMkLst>
        <pc:spChg chg="del mod ord">
          <ac:chgData name="Nane Kratzke" userId="971be13ff4ee5ef6" providerId="LiveId" clId="{6E02379A-65E6-7846-A8B0-74F70D2C654C}" dt="2020-09-01T13:18:30.283" v="6032" actId="700"/>
          <ac:spMkLst>
            <pc:docMk/>
            <pc:sldMk cId="3762710950" sldId="328"/>
            <ac:spMk id="2" creationId="{FE1EB5D1-4D5B-3A44-B203-6A8111C917A7}"/>
          </ac:spMkLst>
        </pc:spChg>
        <pc:spChg chg="mod ord">
          <ac:chgData name="Nane Kratzke" userId="971be13ff4ee5ef6" providerId="LiveId" clId="{6E02379A-65E6-7846-A8B0-74F70D2C654C}" dt="2020-09-01T13:18:30.283" v="6032" actId="700"/>
          <ac:spMkLst>
            <pc:docMk/>
            <pc:sldMk cId="3762710950" sldId="328"/>
            <ac:spMk id="3" creationId="{5903CAFB-C194-3744-B6A6-9D682AF5FAA0}"/>
          </ac:spMkLst>
        </pc:spChg>
        <pc:spChg chg="del">
          <ac:chgData name="Nane Kratzke" userId="971be13ff4ee5ef6" providerId="LiveId" clId="{6E02379A-65E6-7846-A8B0-74F70D2C654C}" dt="2020-09-01T13:17:40.783" v="6029"/>
          <ac:spMkLst>
            <pc:docMk/>
            <pc:sldMk cId="3762710950" sldId="328"/>
            <ac:spMk id="4" creationId="{82121E02-37AC-5041-ACC9-E1D0D03EECC4}"/>
          </ac:spMkLst>
        </pc:spChg>
        <pc:spChg chg="del mod ord">
          <ac:chgData name="Nane Kratzke" userId="971be13ff4ee5ef6" providerId="LiveId" clId="{6E02379A-65E6-7846-A8B0-74F70D2C654C}" dt="2020-09-01T13:18:30.283" v="6032" actId="700"/>
          <ac:spMkLst>
            <pc:docMk/>
            <pc:sldMk cId="3762710950" sldId="328"/>
            <ac:spMk id="5" creationId="{A05BAFD7-26A0-9546-8979-914A8B7B8137}"/>
          </ac:spMkLst>
        </pc:spChg>
        <pc:spChg chg="add mod ord">
          <ac:chgData name="Nane Kratzke" userId="971be13ff4ee5ef6" providerId="LiveId" clId="{6E02379A-65E6-7846-A8B0-74F70D2C654C}" dt="2020-09-01T13:18:30.283" v="6032" actId="700"/>
          <ac:spMkLst>
            <pc:docMk/>
            <pc:sldMk cId="3762710950" sldId="328"/>
            <ac:spMk id="6" creationId="{5E7C5C0E-6BB2-DE4A-9804-90A733D55571}"/>
          </ac:spMkLst>
        </pc:spChg>
        <pc:spChg chg="add mod ord">
          <ac:chgData name="Nane Kratzke" userId="971be13ff4ee5ef6" providerId="LiveId" clId="{6E02379A-65E6-7846-A8B0-74F70D2C654C}" dt="2020-09-01T13:18:30.283" v="6032" actId="700"/>
          <ac:spMkLst>
            <pc:docMk/>
            <pc:sldMk cId="3762710950" sldId="328"/>
            <ac:spMk id="7" creationId="{6B980524-6A48-964E-B1E6-5F9CFCBCD6D9}"/>
          </ac:spMkLst>
        </pc:spChg>
        <pc:spChg chg="add mod ord">
          <ac:chgData name="Nane Kratzke" userId="971be13ff4ee5ef6" providerId="LiveId" clId="{6E02379A-65E6-7846-A8B0-74F70D2C654C}" dt="2020-09-01T13:18:30.283" v="6032" actId="700"/>
          <ac:spMkLst>
            <pc:docMk/>
            <pc:sldMk cId="3762710950" sldId="328"/>
            <ac:spMk id="8" creationId="{ABFCABD1-1430-224E-BBFC-D0E3C9EC7A88}"/>
          </ac:spMkLst>
        </pc:spChg>
        <pc:spChg chg="add mod ord">
          <ac:chgData name="Nane Kratzke" userId="971be13ff4ee5ef6" providerId="LiveId" clId="{6E02379A-65E6-7846-A8B0-74F70D2C654C}" dt="2020-09-01T13:18:30.283" v="6032" actId="700"/>
          <ac:spMkLst>
            <pc:docMk/>
            <pc:sldMk cId="3762710950" sldId="328"/>
            <ac:spMk id="9" creationId="{C1C9BFCE-D88A-184C-BD6F-EE142CFEF612}"/>
          </ac:spMkLst>
        </pc:spChg>
        <pc:spChg chg="add mod ord">
          <ac:chgData name="Nane Kratzke" userId="971be13ff4ee5ef6" providerId="LiveId" clId="{6E02379A-65E6-7846-A8B0-74F70D2C654C}" dt="2020-09-01T13:18:30.283" v="6032" actId="700"/>
          <ac:spMkLst>
            <pc:docMk/>
            <pc:sldMk cId="3762710950" sldId="328"/>
            <ac:spMk id="10" creationId="{5FDB1D6C-8BE3-FC4D-B3E5-A39CDEB264EE}"/>
          </ac:spMkLst>
        </pc:spChg>
        <pc:picChg chg="add mod ord">
          <ac:chgData name="Nane Kratzke" userId="971be13ff4ee5ef6" providerId="LiveId" clId="{6E02379A-65E6-7846-A8B0-74F70D2C654C}" dt="2020-09-01T13:18:30.283" v="6032" actId="700"/>
          <ac:picMkLst>
            <pc:docMk/>
            <pc:sldMk cId="3762710950" sldId="328"/>
            <ac:picMk id="1025" creationId="{6CFE2E3E-80F5-F944-BF70-2A4C8A906F81}"/>
          </ac:picMkLst>
        </pc:picChg>
        <pc:picChg chg="add del">
          <ac:chgData name="Nane Kratzke" userId="971be13ff4ee5ef6" providerId="LiveId" clId="{6E02379A-65E6-7846-A8B0-74F70D2C654C}" dt="2020-09-01T13:18:24.375" v="6031"/>
          <ac:picMkLst>
            <pc:docMk/>
            <pc:sldMk cId="3762710950" sldId="328"/>
            <ac:picMk id="1026" creationId="{BE536038-61CB-9E4C-B8E2-FADB968E739E}"/>
          </ac:picMkLst>
        </pc:picChg>
        <pc:picChg chg="add del">
          <ac:chgData name="Nane Kratzke" userId="971be13ff4ee5ef6" providerId="LiveId" clId="{6E02379A-65E6-7846-A8B0-74F70D2C654C}" dt="2020-09-01T13:18:24.375" v="6031"/>
          <ac:picMkLst>
            <pc:docMk/>
            <pc:sldMk cId="3762710950" sldId="328"/>
            <ac:picMk id="1027" creationId="{DD6E03A3-E869-1E44-B62A-B583186A9A18}"/>
          </ac:picMkLst>
        </pc:picChg>
        <pc:picChg chg="add del">
          <ac:chgData name="Nane Kratzke" userId="971be13ff4ee5ef6" providerId="LiveId" clId="{6E02379A-65E6-7846-A8B0-74F70D2C654C}" dt="2020-09-01T13:18:24.375" v="6031"/>
          <ac:picMkLst>
            <pc:docMk/>
            <pc:sldMk cId="3762710950" sldId="328"/>
            <ac:picMk id="1028" creationId="{F1AAFE61-D3ED-994C-93E5-CA88E979BCB9}"/>
          </ac:picMkLst>
        </pc:picChg>
        <pc:picChg chg="add del">
          <ac:chgData name="Nane Kratzke" userId="971be13ff4ee5ef6" providerId="LiveId" clId="{6E02379A-65E6-7846-A8B0-74F70D2C654C}" dt="2020-09-01T13:18:24.375" v="6031"/>
          <ac:picMkLst>
            <pc:docMk/>
            <pc:sldMk cId="3762710950" sldId="328"/>
            <ac:picMk id="1029" creationId="{C2940BBD-DE82-A843-985C-B99E502980FA}"/>
          </ac:picMkLst>
        </pc:picChg>
        <pc:picChg chg="add del">
          <ac:chgData name="Nane Kratzke" userId="971be13ff4ee5ef6" providerId="LiveId" clId="{6E02379A-65E6-7846-A8B0-74F70D2C654C}" dt="2020-09-01T13:18:24.375" v="6031"/>
          <ac:picMkLst>
            <pc:docMk/>
            <pc:sldMk cId="3762710950" sldId="328"/>
            <ac:picMk id="1030" creationId="{B7EAAE50-5AC2-F448-B418-B383D58D6B87}"/>
          </ac:picMkLst>
        </pc:picChg>
      </pc:sldChg>
      <pc:sldChg chg="add del">
        <pc:chgData name="Nane Kratzke" userId="971be13ff4ee5ef6" providerId="LiveId" clId="{6E02379A-65E6-7846-A8B0-74F70D2C654C}" dt="2020-09-01T13:30:44.546" v="6584" actId="2696"/>
        <pc:sldMkLst>
          <pc:docMk/>
          <pc:sldMk cId="2800519413" sldId="329"/>
        </pc:sldMkLst>
      </pc:sldChg>
      <pc:sldChg chg="add del">
        <pc:chgData name="Nane Kratzke" userId="971be13ff4ee5ef6" providerId="LiveId" clId="{6E02379A-65E6-7846-A8B0-74F70D2C654C}" dt="2020-09-01T13:30:46.505" v="6585" actId="2696"/>
        <pc:sldMkLst>
          <pc:docMk/>
          <pc:sldMk cId="2643269181" sldId="330"/>
        </pc:sldMkLst>
      </pc:sldChg>
      <pc:sldChg chg="addSp delSp modSp add mod">
        <pc:chgData name="Nane Kratzke" userId="971be13ff4ee5ef6" providerId="LiveId" clId="{6E02379A-65E6-7846-A8B0-74F70D2C654C}" dt="2020-09-01T14:51:05.681" v="9437" actId="1076"/>
        <pc:sldMkLst>
          <pc:docMk/>
          <pc:sldMk cId="4019822181" sldId="331"/>
        </pc:sldMkLst>
        <pc:spChg chg="mod">
          <ac:chgData name="Nane Kratzke" userId="971be13ff4ee5ef6" providerId="LiveId" clId="{6E02379A-65E6-7846-A8B0-74F70D2C654C}" dt="2020-09-01T13:20:15.305" v="6061" actId="20577"/>
          <ac:spMkLst>
            <pc:docMk/>
            <pc:sldMk cId="4019822181" sldId="331"/>
            <ac:spMk id="2" creationId="{F9366F6E-4332-7A4D-97FE-621F855A3528}"/>
          </ac:spMkLst>
        </pc:spChg>
        <pc:spChg chg="mod">
          <ac:chgData name="Nane Kratzke" userId="971be13ff4ee5ef6" providerId="LiveId" clId="{6E02379A-65E6-7846-A8B0-74F70D2C654C}" dt="2020-09-01T13:20:42.079" v="6120" actId="20577"/>
          <ac:spMkLst>
            <pc:docMk/>
            <pc:sldMk cId="4019822181" sldId="331"/>
            <ac:spMk id="3" creationId="{98668916-FA56-B74E-AF37-CF4882FF235B}"/>
          </ac:spMkLst>
        </pc:spChg>
        <pc:spChg chg="del">
          <ac:chgData name="Nane Kratzke" userId="971be13ff4ee5ef6" providerId="LiveId" clId="{6E02379A-65E6-7846-A8B0-74F70D2C654C}" dt="2020-09-01T13:19:32.535" v="6040"/>
          <ac:spMkLst>
            <pc:docMk/>
            <pc:sldMk cId="4019822181" sldId="331"/>
            <ac:spMk id="4" creationId="{4DAEBFA9-DC5D-ED42-8AFF-43CE8F7C637E}"/>
          </ac:spMkLst>
        </pc:spChg>
        <pc:spChg chg="del">
          <ac:chgData name="Nane Kratzke" userId="971be13ff4ee5ef6" providerId="LiveId" clId="{6E02379A-65E6-7846-A8B0-74F70D2C654C}" dt="2020-09-01T13:19:35.828" v="6041" actId="478"/>
          <ac:spMkLst>
            <pc:docMk/>
            <pc:sldMk cId="4019822181" sldId="331"/>
            <ac:spMk id="5" creationId="{86AB2405-31C1-084B-968B-63B32B4876EB}"/>
          </ac:spMkLst>
        </pc:spChg>
        <pc:spChg chg="del">
          <ac:chgData name="Nane Kratzke" userId="971be13ff4ee5ef6" providerId="LiveId" clId="{6E02379A-65E6-7846-A8B0-74F70D2C654C}" dt="2020-09-01T13:24:35.148" v="6124" actId="478"/>
          <ac:spMkLst>
            <pc:docMk/>
            <pc:sldMk cId="4019822181" sldId="331"/>
            <ac:spMk id="6" creationId="{7DEB9379-1F13-7F41-A39D-02909FD2EB3B}"/>
          </ac:spMkLst>
        </pc:spChg>
        <pc:spChg chg="add mod">
          <ac:chgData name="Nane Kratzke" userId="971be13ff4ee5ef6" providerId="LiveId" clId="{6E02379A-65E6-7846-A8B0-74F70D2C654C}" dt="2020-09-01T13:29:53.191" v="6576" actId="114"/>
          <ac:spMkLst>
            <pc:docMk/>
            <pc:sldMk cId="4019822181" sldId="331"/>
            <ac:spMk id="8" creationId="{8456D0E0-0A10-2148-9FE6-A5BF12295A1C}"/>
          </ac:spMkLst>
        </pc:spChg>
        <pc:spChg chg="add del mod">
          <ac:chgData name="Nane Kratzke" userId="971be13ff4ee5ef6" providerId="LiveId" clId="{6E02379A-65E6-7846-A8B0-74F70D2C654C}" dt="2020-09-01T13:29:27.330" v="6567"/>
          <ac:spMkLst>
            <pc:docMk/>
            <pc:sldMk cId="4019822181" sldId="331"/>
            <ac:spMk id="9" creationId="{3EE4EBD0-6F1A-9648-A6FB-9964D742D5D1}"/>
          </ac:spMkLst>
        </pc:spChg>
        <pc:spChg chg="add mod">
          <ac:chgData name="Nane Kratzke" userId="971be13ff4ee5ef6" providerId="LiveId" clId="{6E02379A-65E6-7846-A8B0-74F70D2C654C}" dt="2020-09-01T13:30:35.116" v="6582" actId="14100"/>
          <ac:spMkLst>
            <pc:docMk/>
            <pc:sldMk cId="4019822181" sldId="331"/>
            <ac:spMk id="50" creationId="{EE230FC4-9FE5-6242-9818-E6359F1EE676}"/>
          </ac:spMkLst>
        </pc:spChg>
        <pc:spChg chg="add mod">
          <ac:chgData name="Nane Kratzke" userId="971be13ff4ee5ef6" providerId="LiveId" clId="{6E02379A-65E6-7846-A8B0-74F70D2C654C}" dt="2020-09-01T14:50:41.065" v="9432" actId="167"/>
          <ac:spMkLst>
            <pc:docMk/>
            <pc:sldMk cId="4019822181" sldId="331"/>
            <ac:spMk id="53" creationId="{937A8D4D-3836-F347-9915-21B52797F3FF}"/>
          </ac:spMkLst>
        </pc:sp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49" creationId="{DFA9E217-B27F-9B47-A20F-4C3C0E0C2458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0" creationId="{137DCEC7-7670-934D-B410-0C67B7692B0D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1" creationId="{B5F185B3-D66E-BA4F-AECB-8E19DAB9407A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2" creationId="{BCF1F6FD-AE96-2D47-86CF-F54503E67982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3" creationId="{1C0F4FA2-FFD5-344F-97DD-BBAAB879A2DD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4" creationId="{0FFAE3F2-2887-F246-9958-D9ED58813B9C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5" creationId="{58EF9D66-BF72-6449-96F8-E83466F47DCC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6" creationId="{724B89D4-7302-D141-A28A-EC5943F6570B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7" creationId="{01BA86A1-B28E-394C-A67B-286A05BC489A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8" creationId="{E69892E8-1934-D14C-A560-F0B962AFEB45}"/>
          </ac:picMkLst>
        </pc:picChg>
        <pc:picChg chg="add del">
          <ac:chgData name="Nane Kratzke" userId="971be13ff4ee5ef6" providerId="LiveId" clId="{6E02379A-65E6-7846-A8B0-74F70D2C654C}" dt="2020-09-01T13:19:03.772" v="6037"/>
          <ac:picMkLst>
            <pc:docMk/>
            <pc:sldMk cId="4019822181" sldId="331"/>
            <ac:picMk id="2059" creationId="{F5ECC9CB-88CE-7F41-8E65-78FEF4D41526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0" creationId="{0B1117A2-BD0B-6843-AE01-D8930D12AEBD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1" creationId="{2851D474-BCE5-A141-BD7E-CDD021A42BD8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2" creationId="{9B345F91-1407-F84F-8FB9-460A6CEFC1B5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3" creationId="{F438634E-F2D1-1948-9B42-C63D91073710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4" creationId="{A2E76895-8D8A-2144-93FE-5CACA2E28EAC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5" creationId="{C16EF058-4612-CB4D-8E8C-10AE1BF8CD26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6" creationId="{EFFC9ABF-6F1D-C44D-BC1C-B8FE6AD2B84E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7" creationId="{21EFC1E4-7E4C-F740-8D0E-C87BB0412860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8" creationId="{CA2ABB73-9BC2-9B49-A0C6-9D54E8F1B4FD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69" creationId="{F91DB6B3-131E-024D-BF7A-D3493E4A39F5}"/>
          </ac:picMkLst>
        </pc:picChg>
        <pc:picChg chg="add del">
          <ac:chgData name="Nane Kratzke" userId="971be13ff4ee5ef6" providerId="LiveId" clId="{6E02379A-65E6-7846-A8B0-74F70D2C654C}" dt="2020-09-01T13:19:17.362" v="6039"/>
          <ac:picMkLst>
            <pc:docMk/>
            <pc:sldMk cId="4019822181" sldId="331"/>
            <ac:picMk id="2070" creationId="{5D088F8E-DC1D-7A41-B801-0EBC4361DBA5}"/>
          </ac:picMkLst>
        </pc:picChg>
        <pc:picChg chg="add mod">
          <ac:chgData name="Nane Kratzke" userId="971be13ff4ee5ef6" providerId="LiveId" clId="{6E02379A-65E6-7846-A8B0-74F70D2C654C}" dt="2020-09-01T14:51:05.681" v="9437" actId="1076"/>
          <ac:picMkLst>
            <pc:docMk/>
            <pc:sldMk cId="4019822181" sldId="331"/>
            <ac:picMk id="2071" creationId="{6C07F93D-A46A-2346-BD72-344B956945F7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72" creationId="{94755D1B-EE21-8F44-B7F0-9D6EDBFEA2ED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73" creationId="{68FEF18E-3A7A-4D42-A34D-DE7EF25DCB36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74" creationId="{41C7F712-251B-B74E-9256-E27148FD272D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75" creationId="{B96EBC96-6919-9F46-9918-BB6F15D30D8F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76" creationId="{72FFACE6-E3FA-B94A-AA7E-B3DDE138FF1E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77" creationId="{C338BA98-B444-5B49-982A-9847648D14D3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78" creationId="{B7116AFC-09EA-2B4B-9F8C-11A26172785A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79" creationId="{687B3CB2-9990-9C48-BF2B-A1F3C44C916C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0" creationId="{622C9462-747A-A74C-98D9-CF08139407D4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1" creationId="{C1F0F762-FE4E-E34B-8353-A0205B7B8842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2" creationId="{0E61B480-D499-C446-9854-70122DB6817A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3" creationId="{AC1DE5F1-C0AD-2B40-BF0D-5DDC56EC1B11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4" creationId="{BDF602C6-CEB1-7B4B-B36C-ED08A9AED999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5" creationId="{76B3A3F2-4823-CE4E-8821-764DFAE75BB6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6" creationId="{C4FCADC3-3FD6-6940-9E32-EF4E0D96C614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7" creationId="{407CDBBA-C59D-7D4C-BA65-9C982A0D7DBE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8" creationId="{7A8E2FA6-CB04-C34A-9A43-B86F8E660F46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89" creationId="{07BF78F6-4C0A-6044-93F4-A6C0D10956A5}"/>
          </ac:picMkLst>
        </pc:picChg>
        <pc:picChg chg="add del">
          <ac:chgData name="Nane Kratzke" userId="971be13ff4ee5ef6" providerId="LiveId" clId="{6E02379A-65E6-7846-A8B0-74F70D2C654C}" dt="2020-09-01T13:21:24.739" v="6122"/>
          <ac:picMkLst>
            <pc:docMk/>
            <pc:sldMk cId="4019822181" sldId="331"/>
            <ac:picMk id="2090" creationId="{900A02E7-3D6A-0F40-AD6E-6AE4101AAB15}"/>
          </ac:picMkLst>
        </pc:picChg>
      </pc:sldChg>
      <pc:sldChg chg="addSp delSp modSp add mod">
        <pc:chgData name="Nane Kratzke" userId="971be13ff4ee5ef6" providerId="LiveId" clId="{6E02379A-65E6-7846-A8B0-74F70D2C654C}" dt="2020-09-01T14:53:26.215" v="9442" actId="2711"/>
        <pc:sldMkLst>
          <pc:docMk/>
          <pc:sldMk cId="2952143969" sldId="332"/>
        </pc:sldMkLst>
        <pc:spChg chg="mod">
          <ac:chgData name="Nane Kratzke" userId="971be13ff4ee5ef6" providerId="LiveId" clId="{6E02379A-65E6-7846-A8B0-74F70D2C654C}" dt="2020-09-01T13:32:57.264" v="6632" actId="20577"/>
          <ac:spMkLst>
            <pc:docMk/>
            <pc:sldMk cId="2952143969" sldId="332"/>
            <ac:spMk id="2" creationId="{94A3F8CB-4D7D-3545-9C48-CD1D0C72AC55}"/>
          </ac:spMkLst>
        </pc:spChg>
        <pc:spChg chg="mod">
          <ac:chgData name="Nane Kratzke" userId="971be13ff4ee5ef6" providerId="LiveId" clId="{6E02379A-65E6-7846-A8B0-74F70D2C654C}" dt="2020-09-01T13:45:44.888" v="7043" actId="207"/>
          <ac:spMkLst>
            <pc:docMk/>
            <pc:sldMk cId="2952143969" sldId="332"/>
            <ac:spMk id="3" creationId="{33C9C0C7-3DB4-7C4E-A1F2-1A5002A36358}"/>
          </ac:spMkLst>
        </pc:spChg>
        <pc:spChg chg="del">
          <ac:chgData name="Nane Kratzke" userId="971be13ff4ee5ef6" providerId="LiveId" clId="{6E02379A-65E6-7846-A8B0-74F70D2C654C}" dt="2020-09-01T13:33:20.426" v="6646" actId="478"/>
          <ac:spMkLst>
            <pc:docMk/>
            <pc:sldMk cId="2952143969" sldId="332"/>
            <ac:spMk id="4" creationId="{729ECA4C-B01C-7A45-92E6-2BE425DDF931}"/>
          </ac:spMkLst>
        </pc:spChg>
        <pc:spChg chg="del">
          <ac:chgData name="Nane Kratzke" userId="971be13ff4ee5ef6" providerId="LiveId" clId="{6E02379A-65E6-7846-A8B0-74F70D2C654C}" dt="2020-09-01T13:34:51.834" v="6860" actId="478"/>
          <ac:spMkLst>
            <pc:docMk/>
            <pc:sldMk cId="2952143969" sldId="332"/>
            <ac:spMk id="5" creationId="{C4466C46-90D4-9B40-BE85-D10F0DA782C6}"/>
          </ac:spMkLst>
        </pc:spChg>
        <pc:spChg chg="del">
          <ac:chgData name="Nane Kratzke" userId="971be13ff4ee5ef6" providerId="LiveId" clId="{6E02379A-65E6-7846-A8B0-74F70D2C654C}" dt="2020-09-01T13:34:48.276" v="6859" actId="478"/>
          <ac:spMkLst>
            <pc:docMk/>
            <pc:sldMk cId="2952143969" sldId="332"/>
            <ac:spMk id="6" creationId="{F1AE7C9A-6BCA-4D4F-8560-C79CFE25DCD5}"/>
          </ac:spMkLst>
        </pc:spChg>
        <pc:spChg chg="add mod">
          <ac:chgData name="Nane Kratzke" userId="971be13ff4ee5ef6" providerId="LiveId" clId="{6E02379A-65E6-7846-A8B0-74F70D2C654C}" dt="2020-09-01T14:53:26.215" v="9442" actId="2711"/>
          <ac:spMkLst>
            <pc:docMk/>
            <pc:sldMk cId="2952143969" sldId="332"/>
            <ac:spMk id="8" creationId="{9169B97A-2361-0443-A7E6-DA8B77787D3D}"/>
          </ac:spMkLst>
        </pc:spChg>
        <pc:spChg chg="add mod">
          <ac:chgData name="Nane Kratzke" userId="971be13ff4ee5ef6" providerId="LiveId" clId="{6E02379A-65E6-7846-A8B0-74F70D2C654C}" dt="2020-09-01T13:50:37.454" v="7192" actId="207"/>
          <ac:spMkLst>
            <pc:docMk/>
            <pc:sldMk cId="2952143969" sldId="332"/>
            <ac:spMk id="9" creationId="{F4011E24-BD62-824E-A1BF-1B226EBA4860}"/>
          </ac:spMkLst>
        </pc:spChg>
        <pc:spChg chg="add mod">
          <ac:chgData name="Nane Kratzke" userId="971be13ff4ee5ef6" providerId="LiveId" clId="{6E02379A-65E6-7846-A8B0-74F70D2C654C}" dt="2020-09-01T13:50:53.105" v="7193" actId="1076"/>
          <ac:spMkLst>
            <pc:docMk/>
            <pc:sldMk cId="2952143969" sldId="332"/>
            <ac:spMk id="10" creationId="{A17B3188-4F3B-7F43-B244-E24423572F2B}"/>
          </ac:spMkLst>
        </pc:spChg>
      </pc:sldChg>
      <pc:sldChg chg="addSp delSp modSp add mod ord">
        <pc:chgData name="Nane Kratzke" userId="971be13ff4ee5ef6" providerId="LiveId" clId="{6E02379A-65E6-7846-A8B0-74F70D2C654C}" dt="2020-09-01T14:27:16.849" v="8654" actId="20578"/>
        <pc:sldMkLst>
          <pc:docMk/>
          <pc:sldMk cId="1399834848" sldId="333"/>
        </pc:sldMkLst>
        <pc:spChg chg="mod">
          <ac:chgData name="Nane Kratzke" userId="971be13ff4ee5ef6" providerId="LiveId" clId="{6E02379A-65E6-7846-A8B0-74F70D2C654C}" dt="2020-09-01T13:58:09.654" v="7224" actId="20577"/>
          <ac:spMkLst>
            <pc:docMk/>
            <pc:sldMk cId="1399834848" sldId="333"/>
            <ac:spMk id="2" creationId="{C4724F80-F8C6-C54D-A86A-9FBAEE194D84}"/>
          </ac:spMkLst>
        </pc:spChg>
        <pc:spChg chg="mod">
          <ac:chgData name="Nane Kratzke" userId="971be13ff4ee5ef6" providerId="LiveId" clId="{6E02379A-65E6-7846-A8B0-74F70D2C654C}" dt="2020-09-01T14:01:41.970" v="7257" actId="20577"/>
          <ac:spMkLst>
            <pc:docMk/>
            <pc:sldMk cId="1399834848" sldId="333"/>
            <ac:spMk id="3" creationId="{6C9928E0-631A-464D-A8D3-745989B2D03D}"/>
          </ac:spMkLst>
        </pc:spChg>
        <pc:spChg chg="del">
          <ac:chgData name="Nane Kratzke" userId="971be13ff4ee5ef6" providerId="LiveId" clId="{6E02379A-65E6-7846-A8B0-74F70D2C654C}" dt="2020-09-01T14:01:12.015" v="7238" actId="478"/>
          <ac:spMkLst>
            <pc:docMk/>
            <pc:sldMk cId="1399834848" sldId="333"/>
            <ac:spMk id="4" creationId="{7EB2C316-0395-AC40-8F18-E8E9358C83A4}"/>
          </ac:spMkLst>
        </pc:spChg>
        <pc:spChg chg="del">
          <ac:chgData name="Nane Kratzke" userId="971be13ff4ee5ef6" providerId="LiveId" clId="{6E02379A-65E6-7846-A8B0-74F70D2C654C}" dt="2020-09-01T14:01:14.357" v="7239" actId="478"/>
          <ac:spMkLst>
            <pc:docMk/>
            <pc:sldMk cId="1399834848" sldId="333"/>
            <ac:spMk id="5" creationId="{730ECA5E-A6C1-B34F-8967-31C6523DA356}"/>
          </ac:spMkLst>
        </pc:spChg>
        <pc:spChg chg="del mod">
          <ac:chgData name="Nane Kratzke" userId="971be13ff4ee5ef6" providerId="LiveId" clId="{6E02379A-65E6-7846-A8B0-74F70D2C654C}" dt="2020-09-01T14:01:25.023" v="7241" actId="478"/>
          <ac:spMkLst>
            <pc:docMk/>
            <pc:sldMk cId="1399834848" sldId="333"/>
            <ac:spMk id="6" creationId="{CC6627A1-5C9D-8A4F-9561-C1937ED2E3CB}"/>
          </ac:spMkLst>
        </pc:spChg>
        <pc:spChg chg="add mod">
          <ac:chgData name="Nane Kratzke" userId="971be13ff4ee5ef6" providerId="LiveId" clId="{6E02379A-65E6-7846-A8B0-74F70D2C654C}" dt="2020-09-01T14:03:28.937" v="7278" actId="207"/>
          <ac:spMkLst>
            <pc:docMk/>
            <pc:sldMk cId="1399834848" sldId="333"/>
            <ac:spMk id="8" creationId="{EF9D5690-5700-624B-8881-F11C599846F3}"/>
          </ac:spMkLst>
        </pc:spChg>
        <pc:picChg chg="add del mod">
          <ac:chgData name="Nane Kratzke" userId="971be13ff4ee5ef6" providerId="LiveId" clId="{6E02379A-65E6-7846-A8B0-74F70D2C654C}" dt="2020-09-01T14:00:38.092" v="7232" actId="478"/>
          <ac:picMkLst>
            <pc:docMk/>
            <pc:sldMk cId="1399834848" sldId="333"/>
            <ac:picMk id="5122" creationId="{44871CE5-73A5-7A46-8351-B141714C2124}"/>
          </ac:picMkLst>
        </pc:picChg>
        <pc:picChg chg="add mod">
          <ac:chgData name="Nane Kratzke" userId="971be13ff4ee5ef6" providerId="LiveId" clId="{6E02379A-65E6-7846-A8B0-74F70D2C654C}" dt="2020-09-01T14:01:30.959" v="7242" actId="14861"/>
          <ac:picMkLst>
            <pc:docMk/>
            <pc:sldMk cId="1399834848" sldId="333"/>
            <ac:picMk id="5124" creationId="{5A43B329-8449-DA48-924B-25746A0F3665}"/>
          </ac:picMkLst>
        </pc:picChg>
      </pc:sldChg>
      <pc:sldChg chg="addSp delSp modSp add mod">
        <pc:chgData name="Nane Kratzke" userId="971be13ff4ee5ef6" providerId="LiveId" clId="{6E02379A-65E6-7846-A8B0-74F70D2C654C}" dt="2020-09-01T15:42:13.143" v="9753" actId="20577"/>
        <pc:sldMkLst>
          <pc:docMk/>
          <pc:sldMk cId="1294144060" sldId="334"/>
        </pc:sldMkLst>
        <pc:spChg chg="mod">
          <ac:chgData name="Nane Kratzke" userId="971be13ff4ee5ef6" providerId="LiveId" clId="{6E02379A-65E6-7846-A8B0-74F70D2C654C}" dt="2020-09-01T14:04:34.340" v="7331" actId="20577"/>
          <ac:spMkLst>
            <pc:docMk/>
            <pc:sldMk cId="1294144060" sldId="334"/>
            <ac:spMk id="2" creationId="{F09AF66E-3B0E-0746-9977-33F332F7C30B}"/>
          </ac:spMkLst>
        </pc:spChg>
        <pc:spChg chg="mod">
          <ac:chgData name="Nane Kratzke" userId="971be13ff4ee5ef6" providerId="LiveId" clId="{6E02379A-65E6-7846-A8B0-74F70D2C654C}" dt="2020-09-01T14:04:45.851" v="7382" actId="20577"/>
          <ac:spMkLst>
            <pc:docMk/>
            <pc:sldMk cId="1294144060" sldId="334"/>
            <ac:spMk id="3" creationId="{8CD11010-1C42-C14F-83CC-C1BAD5449B78}"/>
          </ac:spMkLst>
        </pc:spChg>
        <pc:spChg chg="del mod">
          <ac:chgData name="Nane Kratzke" userId="971be13ff4ee5ef6" providerId="LiveId" clId="{6E02379A-65E6-7846-A8B0-74F70D2C654C}" dt="2020-09-01T14:09:09.687" v="7897" actId="12084"/>
          <ac:spMkLst>
            <pc:docMk/>
            <pc:sldMk cId="1294144060" sldId="334"/>
            <ac:spMk id="4" creationId="{42695990-FD8A-124E-AD04-E3232F8766FD}"/>
          </ac:spMkLst>
        </pc:spChg>
        <pc:spChg chg="del">
          <ac:chgData name="Nane Kratzke" userId="971be13ff4ee5ef6" providerId="LiveId" clId="{6E02379A-65E6-7846-A8B0-74F70D2C654C}" dt="2020-09-01T14:05:17.130" v="7404" actId="478"/>
          <ac:spMkLst>
            <pc:docMk/>
            <pc:sldMk cId="1294144060" sldId="334"/>
            <ac:spMk id="5" creationId="{98CDD8E5-6C4A-BD40-B851-AF74B35194A5}"/>
          </ac:spMkLst>
        </pc:spChg>
        <pc:spChg chg="del">
          <ac:chgData name="Nane Kratzke" userId="971be13ff4ee5ef6" providerId="LiveId" clId="{6E02379A-65E6-7846-A8B0-74F70D2C654C}" dt="2020-09-01T14:05:23.753" v="7405" actId="478"/>
          <ac:spMkLst>
            <pc:docMk/>
            <pc:sldMk cId="1294144060" sldId="334"/>
            <ac:spMk id="6" creationId="{FD08FA76-BB34-1247-9378-A74DF7B13025}"/>
          </ac:spMkLst>
        </pc:spChg>
        <pc:graphicFrameChg chg="add mod">
          <ac:chgData name="Nane Kratzke" userId="971be13ff4ee5ef6" providerId="LiveId" clId="{6E02379A-65E6-7846-A8B0-74F70D2C654C}" dt="2020-09-01T15:42:13.143" v="9753" actId="20577"/>
          <ac:graphicFrameMkLst>
            <pc:docMk/>
            <pc:sldMk cId="1294144060" sldId="334"/>
            <ac:graphicFrameMk id="8" creationId="{7CDAFEAC-28E8-914B-B806-9761C5B93FEA}"/>
          </ac:graphicFrameMkLst>
        </pc:graphicFrameChg>
      </pc:sldChg>
      <pc:sldChg chg="addSp delSp modSp add mod">
        <pc:chgData name="Nane Kratzke" userId="971be13ff4ee5ef6" providerId="LiveId" clId="{6E02379A-65E6-7846-A8B0-74F70D2C654C}" dt="2020-09-01T14:26:19.102" v="8652" actId="207"/>
        <pc:sldMkLst>
          <pc:docMk/>
          <pc:sldMk cId="2319611485" sldId="335"/>
        </pc:sldMkLst>
        <pc:spChg chg="mod">
          <ac:chgData name="Nane Kratzke" userId="971be13ff4ee5ef6" providerId="LiveId" clId="{6E02379A-65E6-7846-A8B0-74F70D2C654C}" dt="2020-09-01T14:15:52.717" v="7971" actId="20577"/>
          <ac:spMkLst>
            <pc:docMk/>
            <pc:sldMk cId="2319611485" sldId="335"/>
            <ac:spMk id="2" creationId="{2B3A29EE-7027-0442-9563-147E2F22BCE2}"/>
          </ac:spMkLst>
        </pc:spChg>
        <pc:spChg chg="mod">
          <ac:chgData name="Nane Kratzke" userId="971be13ff4ee5ef6" providerId="LiveId" clId="{6E02379A-65E6-7846-A8B0-74F70D2C654C}" dt="2020-09-01T14:16:02.279" v="7998" actId="20577"/>
          <ac:spMkLst>
            <pc:docMk/>
            <pc:sldMk cId="2319611485" sldId="335"/>
            <ac:spMk id="3" creationId="{37016095-5B87-C24E-94B8-5F4046F91C68}"/>
          </ac:spMkLst>
        </pc:spChg>
        <pc:spChg chg="del mod">
          <ac:chgData name="Nane Kratzke" userId="971be13ff4ee5ef6" providerId="LiveId" clId="{6E02379A-65E6-7846-A8B0-74F70D2C654C}" dt="2020-09-01T14:17:23.799" v="8068" actId="12084"/>
          <ac:spMkLst>
            <pc:docMk/>
            <pc:sldMk cId="2319611485" sldId="335"/>
            <ac:spMk id="4" creationId="{D588CE78-81CD-4E4D-8F25-DCB1CA73E947}"/>
          </ac:spMkLst>
        </pc:spChg>
        <pc:spChg chg="del">
          <ac:chgData name="Nane Kratzke" userId="971be13ff4ee5ef6" providerId="LiveId" clId="{6E02379A-65E6-7846-A8B0-74F70D2C654C}" dt="2020-09-01T14:17:17.343" v="8067" actId="478"/>
          <ac:spMkLst>
            <pc:docMk/>
            <pc:sldMk cId="2319611485" sldId="335"/>
            <ac:spMk id="5" creationId="{C7D22E4A-00E7-BF4E-9A20-A4EC2FEA61D6}"/>
          </ac:spMkLst>
        </pc:spChg>
        <pc:spChg chg="del">
          <ac:chgData name="Nane Kratzke" userId="971be13ff4ee5ef6" providerId="LiveId" clId="{6E02379A-65E6-7846-A8B0-74F70D2C654C}" dt="2020-09-01T14:19:21.015" v="8081" actId="478"/>
          <ac:spMkLst>
            <pc:docMk/>
            <pc:sldMk cId="2319611485" sldId="335"/>
            <ac:spMk id="6" creationId="{56EF871C-685C-E042-B517-83BBA75072F6}"/>
          </ac:spMkLst>
        </pc:spChg>
        <pc:spChg chg="add mod">
          <ac:chgData name="Nane Kratzke" userId="971be13ff4ee5ef6" providerId="LiveId" clId="{6E02379A-65E6-7846-A8B0-74F70D2C654C}" dt="2020-09-01T14:23:42.198" v="8505" actId="3064"/>
          <ac:spMkLst>
            <pc:docMk/>
            <pc:sldMk cId="2319611485" sldId="335"/>
            <ac:spMk id="9" creationId="{9167DEE5-7CC4-E346-9632-63A01438C87C}"/>
          </ac:spMkLst>
        </pc:spChg>
        <pc:spChg chg="add mod">
          <ac:chgData name="Nane Kratzke" userId="971be13ff4ee5ef6" providerId="LiveId" clId="{6E02379A-65E6-7846-A8B0-74F70D2C654C}" dt="2020-09-01T14:23:42.198" v="8505" actId="3064"/>
          <ac:spMkLst>
            <pc:docMk/>
            <pc:sldMk cId="2319611485" sldId="335"/>
            <ac:spMk id="10" creationId="{A34388D8-3D3B-1E48-8064-4F8BB843695C}"/>
          </ac:spMkLst>
        </pc:spChg>
        <pc:spChg chg="add mod">
          <ac:chgData name="Nane Kratzke" userId="971be13ff4ee5ef6" providerId="LiveId" clId="{6E02379A-65E6-7846-A8B0-74F70D2C654C}" dt="2020-09-01T14:23:42.198" v="8505" actId="3064"/>
          <ac:spMkLst>
            <pc:docMk/>
            <pc:sldMk cId="2319611485" sldId="335"/>
            <ac:spMk id="11" creationId="{4CCAA275-5D4F-DC47-BCE2-81385F90870E}"/>
          </ac:spMkLst>
        </pc:spChg>
        <pc:spChg chg="add mod">
          <ac:chgData name="Nane Kratzke" userId="971be13ff4ee5ef6" providerId="LiveId" clId="{6E02379A-65E6-7846-A8B0-74F70D2C654C}" dt="2020-09-01T14:24:36.883" v="8576" actId="20577"/>
          <ac:spMkLst>
            <pc:docMk/>
            <pc:sldMk cId="2319611485" sldId="335"/>
            <ac:spMk id="12" creationId="{2894807C-FDC4-144F-8F32-5A9726DC2B01}"/>
          </ac:spMkLst>
        </pc:spChg>
        <pc:spChg chg="add mod">
          <ac:chgData name="Nane Kratzke" userId="971be13ff4ee5ef6" providerId="LiveId" clId="{6E02379A-65E6-7846-A8B0-74F70D2C654C}" dt="2020-09-01T14:25:15.493" v="8608" actId="1076"/>
          <ac:spMkLst>
            <pc:docMk/>
            <pc:sldMk cId="2319611485" sldId="335"/>
            <ac:spMk id="13" creationId="{E6A4CFAA-5689-1043-B4C9-C63312656FA4}"/>
          </ac:spMkLst>
        </pc:spChg>
        <pc:spChg chg="add mod">
          <ac:chgData name="Nane Kratzke" userId="971be13ff4ee5ef6" providerId="LiveId" clId="{6E02379A-65E6-7846-A8B0-74F70D2C654C}" dt="2020-09-01T14:25:27.214" v="8621" actId="1076"/>
          <ac:spMkLst>
            <pc:docMk/>
            <pc:sldMk cId="2319611485" sldId="335"/>
            <ac:spMk id="14" creationId="{2FC6724A-27D7-5142-9889-0B81629EF0D7}"/>
          </ac:spMkLst>
        </pc:spChg>
        <pc:spChg chg="add mod">
          <ac:chgData name="Nane Kratzke" userId="971be13ff4ee5ef6" providerId="LiveId" clId="{6E02379A-65E6-7846-A8B0-74F70D2C654C}" dt="2020-09-01T14:25:39.027" v="8631" actId="1076"/>
          <ac:spMkLst>
            <pc:docMk/>
            <pc:sldMk cId="2319611485" sldId="335"/>
            <ac:spMk id="15" creationId="{7CD5241C-BE30-0944-9DB9-021C5B7AB2F2}"/>
          </ac:spMkLst>
        </pc:spChg>
        <pc:spChg chg="add mod">
          <ac:chgData name="Nane Kratzke" userId="971be13ff4ee5ef6" providerId="LiveId" clId="{6E02379A-65E6-7846-A8B0-74F70D2C654C}" dt="2020-09-01T14:26:19.102" v="8652" actId="207"/>
          <ac:spMkLst>
            <pc:docMk/>
            <pc:sldMk cId="2319611485" sldId="335"/>
            <ac:spMk id="16" creationId="{7B01F418-6111-8244-8559-ADCB2BEC7C74}"/>
          </ac:spMkLst>
        </pc:spChg>
        <pc:graphicFrameChg chg="add mod">
          <ac:chgData name="Nane Kratzke" userId="971be13ff4ee5ef6" providerId="LiveId" clId="{6E02379A-65E6-7846-A8B0-74F70D2C654C}" dt="2020-09-01T14:18:56.820" v="8080" actId="14861"/>
          <ac:graphicFrameMkLst>
            <pc:docMk/>
            <pc:sldMk cId="2319611485" sldId="335"/>
            <ac:graphicFrameMk id="8" creationId="{3865944D-FA55-F942-AEB4-3643E22FAEAD}"/>
          </ac:graphicFrameMkLst>
        </pc:graphicFrameChg>
      </pc:sldChg>
      <pc:sldChg chg="addSp delSp modSp add mod">
        <pc:chgData name="Nane Kratzke" userId="971be13ff4ee5ef6" providerId="LiveId" clId="{6E02379A-65E6-7846-A8B0-74F70D2C654C}" dt="2020-09-01T14:47:31.460" v="9422" actId="1076"/>
        <pc:sldMkLst>
          <pc:docMk/>
          <pc:sldMk cId="3688998724" sldId="336"/>
        </pc:sldMkLst>
        <pc:spChg chg="mod">
          <ac:chgData name="Nane Kratzke" userId="971be13ff4ee5ef6" providerId="LiveId" clId="{6E02379A-65E6-7846-A8B0-74F70D2C654C}" dt="2020-09-01T14:30:02.859" v="8725" actId="20577"/>
          <ac:spMkLst>
            <pc:docMk/>
            <pc:sldMk cId="3688998724" sldId="336"/>
            <ac:spMk id="2" creationId="{B11359C1-4DD1-A34C-A300-BCFF4B78A0F7}"/>
          </ac:spMkLst>
        </pc:spChg>
        <pc:spChg chg="mod">
          <ac:chgData name="Nane Kratzke" userId="971be13ff4ee5ef6" providerId="LiveId" clId="{6E02379A-65E6-7846-A8B0-74F70D2C654C}" dt="2020-09-01T14:30:35.748" v="8828" actId="20577"/>
          <ac:spMkLst>
            <pc:docMk/>
            <pc:sldMk cId="3688998724" sldId="336"/>
            <ac:spMk id="3" creationId="{96ED9DF5-7336-9448-A520-2456EEDCCEE4}"/>
          </ac:spMkLst>
        </pc:spChg>
        <pc:spChg chg="del mod">
          <ac:chgData name="Nane Kratzke" userId="971be13ff4ee5ef6" providerId="LiveId" clId="{6E02379A-65E6-7846-A8B0-74F70D2C654C}" dt="2020-09-01T14:34:56.775" v="9077" actId="12084"/>
          <ac:spMkLst>
            <pc:docMk/>
            <pc:sldMk cId="3688998724" sldId="336"/>
            <ac:spMk id="4" creationId="{85359BD5-E53D-C24F-81EB-79008314DCC3}"/>
          </ac:spMkLst>
        </pc:spChg>
        <pc:spChg chg="add mod">
          <ac:chgData name="Nane Kratzke" userId="971be13ff4ee5ef6" providerId="LiveId" clId="{6E02379A-65E6-7846-A8B0-74F70D2C654C}" dt="2020-09-01T14:47:21.029" v="9420" actId="1076"/>
          <ac:spMkLst>
            <pc:docMk/>
            <pc:sldMk cId="3688998724" sldId="336"/>
            <ac:spMk id="7" creationId="{A6DF5A16-CC39-934D-A9C5-42668DC111AC}"/>
          </ac:spMkLst>
        </pc:spChg>
        <pc:spChg chg="add mod">
          <ac:chgData name="Nane Kratzke" userId="971be13ff4ee5ef6" providerId="LiveId" clId="{6E02379A-65E6-7846-A8B0-74F70D2C654C}" dt="2020-09-01T14:47:21.029" v="9420" actId="1076"/>
          <ac:spMkLst>
            <pc:docMk/>
            <pc:sldMk cId="3688998724" sldId="336"/>
            <ac:spMk id="8" creationId="{C0AFDD82-579C-704B-8E4B-C4D575C98349}"/>
          </ac:spMkLst>
        </pc:spChg>
        <pc:spChg chg="add mod">
          <ac:chgData name="Nane Kratzke" userId="971be13ff4ee5ef6" providerId="LiveId" clId="{6E02379A-65E6-7846-A8B0-74F70D2C654C}" dt="2020-09-01T14:47:21.029" v="9420" actId="1076"/>
          <ac:spMkLst>
            <pc:docMk/>
            <pc:sldMk cId="3688998724" sldId="336"/>
            <ac:spMk id="9" creationId="{EC8080F1-170B-0841-BE92-064354152DDB}"/>
          </ac:spMkLst>
        </pc:spChg>
        <pc:spChg chg="add mod">
          <ac:chgData name="Nane Kratzke" userId="971be13ff4ee5ef6" providerId="LiveId" clId="{6E02379A-65E6-7846-A8B0-74F70D2C654C}" dt="2020-09-01T14:47:21.029" v="9420" actId="1076"/>
          <ac:spMkLst>
            <pc:docMk/>
            <pc:sldMk cId="3688998724" sldId="336"/>
            <ac:spMk id="10" creationId="{B69C762E-B324-7246-AE82-99C2CAA6CA43}"/>
          </ac:spMkLst>
        </pc:spChg>
        <pc:spChg chg="add mod">
          <ac:chgData name="Nane Kratzke" userId="971be13ff4ee5ef6" providerId="LiveId" clId="{6E02379A-65E6-7846-A8B0-74F70D2C654C}" dt="2020-09-01T14:47:21.029" v="9420" actId="1076"/>
          <ac:spMkLst>
            <pc:docMk/>
            <pc:sldMk cId="3688998724" sldId="336"/>
            <ac:spMk id="11" creationId="{99380AB4-94F9-454C-84B2-639CB1093F99}"/>
          </ac:spMkLst>
        </pc:spChg>
        <pc:spChg chg="add mod">
          <ac:chgData name="Nane Kratzke" userId="971be13ff4ee5ef6" providerId="LiveId" clId="{6E02379A-65E6-7846-A8B0-74F70D2C654C}" dt="2020-09-01T14:47:31.460" v="9422" actId="1076"/>
          <ac:spMkLst>
            <pc:docMk/>
            <pc:sldMk cId="3688998724" sldId="336"/>
            <ac:spMk id="12" creationId="{65C125A7-845D-0A4F-9239-9602237614F4}"/>
          </ac:spMkLst>
        </pc:spChg>
        <pc:graphicFrameChg chg="add mod">
          <ac:chgData name="Nane Kratzke" userId="971be13ff4ee5ef6" providerId="LiveId" clId="{6E02379A-65E6-7846-A8B0-74F70D2C654C}" dt="2020-09-01T14:47:21.029" v="9420" actId="1076"/>
          <ac:graphicFrameMkLst>
            <pc:docMk/>
            <pc:sldMk cId="3688998724" sldId="336"/>
            <ac:graphicFrameMk id="6" creationId="{5944F489-078C-C142-AA0E-CB6BC4B11144}"/>
          </ac:graphicFrameMkLst>
        </pc:graphicFrameChg>
      </pc:sldChg>
      <pc:sldChg chg="addSp delSp modSp add mod modClrScheme chgLayout">
        <pc:chgData name="Nane Kratzke" userId="971be13ff4ee5ef6" providerId="LiveId" clId="{6E02379A-65E6-7846-A8B0-74F70D2C654C}" dt="2020-09-01T15:16:21.679" v="9728" actId="1076"/>
        <pc:sldMkLst>
          <pc:docMk/>
          <pc:sldMk cId="1699555789" sldId="337"/>
        </pc:sldMkLst>
        <pc:spChg chg="mod ord">
          <ac:chgData name="Nane Kratzke" userId="971be13ff4ee5ef6" providerId="LiveId" clId="{6E02379A-65E6-7846-A8B0-74F70D2C654C}" dt="2020-09-01T15:16:10.104" v="9725" actId="26606"/>
          <ac:spMkLst>
            <pc:docMk/>
            <pc:sldMk cId="1699555789" sldId="337"/>
            <ac:spMk id="2" creationId="{D29B75B4-D1CE-C34C-92CA-283C04F2A707}"/>
          </ac:spMkLst>
        </pc:spChg>
        <pc:spChg chg="add del">
          <ac:chgData name="Nane Kratzke" userId="971be13ff4ee5ef6" providerId="LiveId" clId="{6E02379A-65E6-7846-A8B0-74F70D2C654C}" dt="2020-09-01T15:13:29.809" v="9718" actId="26606"/>
          <ac:spMkLst>
            <pc:docMk/>
            <pc:sldMk cId="1699555789" sldId="337"/>
            <ac:spMk id="3" creationId="{03238F44-29CE-CA49-9F05-7A52BE0798B9}"/>
          </ac:spMkLst>
        </pc:spChg>
        <pc:spChg chg="mod ord">
          <ac:chgData name="Nane Kratzke" userId="971be13ff4ee5ef6" providerId="LiveId" clId="{6E02379A-65E6-7846-A8B0-74F70D2C654C}" dt="2020-09-01T15:16:10.113" v="9726" actId="26606"/>
          <ac:spMkLst>
            <pc:docMk/>
            <pc:sldMk cId="1699555789" sldId="337"/>
            <ac:spMk id="4" creationId="{1A1F085B-B0A9-1B43-97C4-4B3A75E7F90D}"/>
          </ac:spMkLst>
        </pc:spChg>
        <pc:spChg chg="mod ord">
          <ac:chgData name="Nane Kratzke" userId="971be13ff4ee5ef6" providerId="LiveId" clId="{6E02379A-65E6-7846-A8B0-74F70D2C654C}" dt="2020-09-01T15:16:10.104" v="9725" actId="26606"/>
          <ac:spMkLst>
            <pc:docMk/>
            <pc:sldMk cId="1699555789" sldId="337"/>
            <ac:spMk id="5" creationId="{8332D53C-7CE4-F34E-BEB1-E0A1450FB2A6}"/>
          </ac:spMkLst>
        </pc:spChg>
        <pc:spChg chg="add mod ord">
          <ac:chgData name="Nane Kratzke" userId="971be13ff4ee5ef6" providerId="LiveId" clId="{6E02379A-65E6-7846-A8B0-74F70D2C654C}" dt="2020-09-01T15:16:10.113" v="9726" actId="26606"/>
          <ac:spMkLst>
            <pc:docMk/>
            <pc:sldMk cId="1699555789" sldId="337"/>
            <ac:spMk id="6" creationId="{C71CDA12-4105-F342-A38D-532A019F2907}"/>
          </ac:spMkLst>
        </pc:spChg>
        <pc:picChg chg="add mod ord">
          <ac:chgData name="Nane Kratzke" userId="971be13ff4ee5ef6" providerId="LiveId" clId="{6E02379A-65E6-7846-A8B0-74F70D2C654C}" dt="2020-09-01T15:16:21.679" v="9728" actId="1076"/>
          <ac:picMkLst>
            <pc:docMk/>
            <pc:sldMk cId="1699555789" sldId="337"/>
            <ac:picMk id="7" creationId="{A6B4AD59-A591-A340-832E-0A904769050F}"/>
          </ac:picMkLst>
        </pc:picChg>
        <pc:picChg chg="add del mod">
          <ac:chgData name="Nane Kratzke" userId="971be13ff4ee5ef6" providerId="LiveId" clId="{6E02379A-65E6-7846-A8B0-74F70D2C654C}" dt="2020-09-01T15:15:28.239" v="9720" actId="478"/>
          <ac:picMkLst>
            <pc:docMk/>
            <pc:sldMk cId="1699555789" sldId="337"/>
            <ac:picMk id="7170" creationId="{2FA1A1D1-33A0-E844-ABFF-B01751B9561C}"/>
          </ac:picMkLst>
        </pc:picChg>
      </pc:sldChg>
    </pc:docChg>
  </pc:docChgLst>
  <pc:docChgLst>
    <pc:chgData name="Nane Kratzke" userId="971be13ff4ee5ef6" providerId="LiveId" clId="{260B3DFF-372B-5946-BC99-50F7BD93E6B1}"/>
    <pc:docChg chg="undo custSel addSld delSld modSld sldOrd">
      <pc:chgData name="Nane Kratzke" userId="971be13ff4ee5ef6" providerId="LiveId" clId="{260B3DFF-372B-5946-BC99-50F7BD93E6B1}" dt="2023-09-04T17:50:29.472" v="9885" actId="1076"/>
      <pc:docMkLst>
        <pc:docMk/>
      </pc:docMkLst>
      <pc:sldChg chg="del">
        <pc:chgData name="Nane Kratzke" userId="971be13ff4ee5ef6" providerId="LiveId" clId="{260B3DFF-372B-5946-BC99-50F7BD93E6B1}" dt="2023-08-29T06:33:11.547" v="32" actId="2696"/>
        <pc:sldMkLst>
          <pc:docMk/>
          <pc:sldMk cId="2120406402" sldId="297"/>
        </pc:sldMkLst>
      </pc:sldChg>
      <pc:sldChg chg="ord">
        <pc:chgData name="Nane Kratzke" userId="971be13ff4ee5ef6" providerId="LiveId" clId="{260B3DFF-372B-5946-BC99-50F7BD93E6B1}" dt="2023-09-01T15:22:09.967" v="3391" actId="20578"/>
        <pc:sldMkLst>
          <pc:docMk/>
          <pc:sldMk cId="3160114887" sldId="301"/>
        </pc:sldMkLst>
      </pc:sldChg>
      <pc:sldChg chg="addSp delSp modSp mod">
        <pc:chgData name="Nane Kratzke" userId="971be13ff4ee5ef6" providerId="LiveId" clId="{260B3DFF-372B-5946-BC99-50F7BD93E6B1}" dt="2023-08-29T08:17:26.554" v="1177" actId="1076"/>
        <pc:sldMkLst>
          <pc:docMk/>
          <pc:sldMk cId="3680340967" sldId="303"/>
        </pc:sldMkLst>
        <pc:spChg chg="mod">
          <ac:chgData name="Nane Kratzke" userId="971be13ff4ee5ef6" providerId="LiveId" clId="{260B3DFF-372B-5946-BC99-50F7BD93E6B1}" dt="2023-08-29T08:15:16.062" v="1169" actId="20577"/>
          <ac:spMkLst>
            <pc:docMk/>
            <pc:sldMk cId="3680340967" sldId="303"/>
            <ac:spMk id="3" creationId="{D723960D-4994-6B4E-9F16-BED7142E681B}"/>
          </ac:spMkLst>
        </pc:spChg>
        <pc:spChg chg="mod">
          <ac:chgData name="Nane Kratzke" userId="971be13ff4ee5ef6" providerId="LiveId" clId="{260B3DFF-372B-5946-BC99-50F7BD93E6B1}" dt="2023-08-29T08:14:34.496" v="1139" actId="20577"/>
          <ac:spMkLst>
            <pc:docMk/>
            <pc:sldMk cId="3680340967" sldId="303"/>
            <ac:spMk id="5" creationId="{C8B0605B-7CF9-804B-9FEA-AF701FE6371A}"/>
          </ac:spMkLst>
        </pc:spChg>
        <pc:spChg chg="mod">
          <ac:chgData name="Nane Kratzke" userId="971be13ff4ee5ef6" providerId="LiveId" clId="{260B3DFF-372B-5946-BC99-50F7BD93E6B1}" dt="2023-08-29T08:00:03.975" v="1029" actId="6549"/>
          <ac:spMkLst>
            <pc:docMk/>
            <pc:sldMk cId="3680340967" sldId="303"/>
            <ac:spMk id="7" creationId="{D9BFADAE-416D-5E47-A28A-BE5DCE8C3A3F}"/>
          </ac:spMkLst>
        </pc:spChg>
        <pc:graphicFrameChg chg="del">
          <ac:chgData name="Nane Kratzke" userId="971be13ff4ee5ef6" providerId="LiveId" clId="{260B3DFF-372B-5946-BC99-50F7BD93E6B1}" dt="2023-08-29T07:59:55.630" v="1022" actId="478"/>
          <ac:graphicFrameMkLst>
            <pc:docMk/>
            <pc:sldMk cId="3680340967" sldId="303"/>
            <ac:graphicFrameMk id="6" creationId="{86920BCB-34B0-0148-AF79-C1B99C0FDC43}"/>
          </ac:graphicFrameMkLst>
        </pc:graphicFrameChg>
        <pc:graphicFrameChg chg="add del mod">
          <ac:chgData name="Nane Kratzke" userId="971be13ff4ee5ef6" providerId="LiveId" clId="{260B3DFF-372B-5946-BC99-50F7BD93E6B1}" dt="2023-08-29T08:12:06.137" v="1091" actId="478"/>
          <ac:graphicFrameMkLst>
            <pc:docMk/>
            <pc:sldMk cId="3680340967" sldId="303"/>
            <ac:graphicFrameMk id="9" creationId="{46E99CDE-F0F5-556D-9B49-BBBBDC243E46}"/>
          </ac:graphicFrameMkLst>
        </pc:graphicFrameChg>
        <pc:picChg chg="add del mod">
          <ac:chgData name="Nane Kratzke" userId="971be13ff4ee5ef6" providerId="LiveId" clId="{260B3DFF-372B-5946-BC99-50F7BD93E6B1}" dt="2023-08-29T08:04:08.512" v="1086" actId="478"/>
          <ac:picMkLst>
            <pc:docMk/>
            <pc:sldMk cId="3680340967" sldId="303"/>
            <ac:picMk id="8" creationId="{B4D28D38-C869-CBF1-3D97-BC2493582041}"/>
          </ac:picMkLst>
        </pc:picChg>
        <pc:picChg chg="add mod modCrop">
          <ac:chgData name="Nane Kratzke" userId="971be13ff4ee5ef6" providerId="LiveId" clId="{260B3DFF-372B-5946-BC99-50F7BD93E6B1}" dt="2023-08-29T08:17:26.554" v="1177" actId="1076"/>
          <ac:picMkLst>
            <pc:docMk/>
            <pc:sldMk cId="3680340967" sldId="303"/>
            <ac:picMk id="10" creationId="{35ED5108-8217-2918-D7CF-30AD269F0A4F}"/>
          </ac:picMkLst>
        </pc:picChg>
        <pc:picChg chg="mod">
          <ac:chgData name="Nane Kratzke" userId="971be13ff4ee5ef6" providerId="LiveId" clId="{260B3DFF-372B-5946-BC99-50F7BD93E6B1}" dt="2023-08-29T08:00:12.337" v="1030" actId="1076"/>
          <ac:picMkLst>
            <pc:docMk/>
            <pc:sldMk cId="3680340967" sldId="303"/>
            <ac:picMk id="1026" creationId="{04111558-C61C-BD4B-8A92-90A8719F944D}"/>
          </ac:picMkLst>
        </pc:picChg>
      </pc:sldChg>
      <pc:sldChg chg="modSp mod">
        <pc:chgData name="Nane Kratzke" userId="971be13ff4ee5ef6" providerId="LiveId" clId="{260B3DFF-372B-5946-BC99-50F7BD93E6B1}" dt="2023-08-29T09:55:49.338" v="2284" actId="1076"/>
        <pc:sldMkLst>
          <pc:docMk/>
          <pc:sldMk cId="2715160253" sldId="304"/>
        </pc:sldMkLst>
        <pc:spChg chg="mod">
          <ac:chgData name="Nane Kratzke" userId="971be13ff4ee5ef6" providerId="LiveId" clId="{260B3DFF-372B-5946-BC99-50F7BD93E6B1}" dt="2023-08-29T09:55:49.338" v="2284" actId="1076"/>
          <ac:spMkLst>
            <pc:docMk/>
            <pc:sldMk cId="2715160253" sldId="304"/>
            <ac:spMk id="14" creationId="{B4BF743F-3800-2440-AF1E-E91E1276347D}"/>
          </ac:spMkLst>
        </pc:spChg>
        <pc:picChg chg="mod">
          <ac:chgData name="Nane Kratzke" userId="971be13ff4ee5ef6" providerId="LiveId" clId="{260B3DFF-372B-5946-BC99-50F7BD93E6B1}" dt="2023-08-29T09:55:32.564" v="2281" actId="1076"/>
          <ac:picMkLst>
            <pc:docMk/>
            <pc:sldMk cId="2715160253" sldId="304"/>
            <ac:picMk id="48" creationId="{0791026B-340E-A444-AE59-D5A7D4BE6DA5}"/>
          </ac:picMkLst>
        </pc:picChg>
      </pc:sldChg>
      <pc:sldChg chg="modSp mod">
        <pc:chgData name="Nane Kratzke" userId="971be13ff4ee5ef6" providerId="LiveId" clId="{260B3DFF-372B-5946-BC99-50F7BD93E6B1}" dt="2023-08-29T09:40:31.244" v="2233" actId="20577"/>
        <pc:sldMkLst>
          <pc:docMk/>
          <pc:sldMk cId="2872093213" sldId="306"/>
        </pc:sldMkLst>
        <pc:spChg chg="mod">
          <ac:chgData name="Nane Kratzke" userId="971be13ff4ee5ef6" providerId="LiveId" clId="{260B3DFF-372B-5946-BC99-50F7BD93E6B1}" dt="2023-08-29T09:40:31.244" v="2233" actId="20577"/>
          <ac:spMkLst>
            <pc:docMk/>
            <pc:sldMk cId="2872093213" sldId="306"/>
            <ac:spMk id="3" creationId="{751C43C7-7F78-1D48-8B4C-6943F9F33BA4}"/>
          </ac:spMkLst>
        </pc:spChg>
      </pc:sldChg>
      <pc:sldChg chg="modSp mod">
        <pc:chgData name="Nane Kratzke" userId="971be13ff4ee5ef6" providerId="LiveId" clId="{260B3DFF-372B-5946-BC99-50F7BD93E6B1}" dt="2023-08-29T09:41:11.445" v="2253" actId="20577"/>
        <pc:sldMkLst>
          <pc:docMk/>
          <pc:sldMk cId="2087864261" sldId="309"/>
        </pc:sldMkLst>
        <pc:spChg chg="mod">
          <ac:chgData name="Nane Kratzke" userId="971be13ff4ee5ef6" providerId="LiveId" clId="{260B3DFF-372B-5946-BC99-50F7BD93E6B1}" dt="2023-08-29T09:41:11.445" v="2253" actId="20577"/>
          <ac:spMkLst>
            <pc:docMk/>
            <pc:sldMk cId="2087864261" sldId="309"/>
            <ac:spMk id="3" creationId="{2BF7E307-892D-F248-8369-BE37EEF4F554}"/>
          </ac:spMkLst>
        </pc:spChg>
      </pc:sldChg>
      <pc:sldChg chg="modSp mod ord">
        <pc:chgData name="Nane Kratzke" userId="971be13ff4ee5ef6" providerId="LiveId" clId="{260B3DFF-372B-5946-BC99-50F7BD93E6B1}" dt="2023-09-04T17:48:03.253" v="9881" actId="20578"/>
        <pc:sldMkLst>
          <pc:docMk/>
          <pc:sldMk cId="1603787490" sldId="314"/>
        </pc:sldMkLst>
        <pc:spChg chg="mod">
          <ac:chgData name="Nane Kratzke" userId="971be13ff4ee5ef6" providerId="LiveId" clId="{260B3DFF-372B-5946-BC99-50F7BD93E6B1}" dt="2023-08-29T11:06:05.319" v="2635" actId="20577"/>
          <ac:spMkLst>
            <pc:docMk/>
            <pc:sldMk cId="1603787490" sldId="314"/>
            <ac:spMk id="3" creationId="{B1C144CD-1465-7149-A9F3-3712DED03D13}"/>
          </ac:spMkLst>
        </pc:spChg>
      </pc:sldChg>
      <pc:sldChg chg="addSp modSp mod">
        <pc:chgData name="Nane Kratzke" userId="971be13ff4ee5ef6" providerId="LiveId" clId="{260B3DFF-372B-5946-BC99-50F7BD93E6B1}" dt="2023-09-03T12:02:37.973" v="6988"/>
        <pc:sldMkLst>
          <pc:docMk/>
          <pc:sldMk cId="3247140418" sldId="315"/>
        </pc:sldMkLst>
        <pc:spChg chg="mod">
          <ac:chgData name="Nane Kratzke" userId="971be13ff4ee5ef6" providerId="LiveId" clId="{260B3DFF-372B-5946-BC99-50F7BD93E6B1}" dt="2023-09-03T10:00:06.616" v="3728" actId="20577"/>
          <ac:spMkLst>
            <pc:docMk/>
            <pc:sldMk cId="3247140418" sldId="315"/>
            <ac:spMk id="15" creationId="{54FE1B60-07DD-4E2F-BB26-94B4912B5A23}"/>
          </ac:spMkLst>
        </pc:spChg>
        <pc:grpChg chg="mod">
          <ac:chgData name="Nane Kratzke" userId="971be13ff4ee5ef6" providerId="LiveId" clId="{260B3DFF-372B-5946-BC99-50F7BD93E6B1}" dt="2023-09-03T12:02:37.973" v="6988"/>
          <ac:grpSpMkLst>
            <pc:docMk/>
            <pc:sldMk cId="3247140418" sldId="315"/>
            <ac:grpSpMk id="9" creationId="{CE4EB9BD-E11D-722E-5029-2792327E6E4E}"/>
          </ac:grpSpMkLst>
        </pc:grpChg>
        <pc:picChg chg="add mod">
          <ac:chgData name="Nane Kratzke" userId="971be13ff4ee5ef6" providerId="LiveId" clId="{260B3DFF-372B-5946-BC99-50F7BD93E6B1}" dt="2023-09-03T09:59:49.714" v="3724" actId="1037"/>
          <ac:picMkLst>
            <pc:docMk/>
            <pc:sldMk cId="3247140418" sldId="315"/>
            <ac:picMk id="4" creationId="{76AF00A9-E455-6312-6388-97C9ED68F7AF}"/>
          </ac:picMkLst>
        </pc:picChg>
        <pc:inkChg chg="add mod">
          <ac:chgData name="Nane Kratzke" userId="971be13ff4ee5ef6" providerId="LiveId" clId="{260B3DFF-372B-5946-BC99-50F7BD93E6B1}" dt="2023-09-03T12:02:37.973" v="6988"/>
          <ac:inkMkLst>
            <pc:docMk/>
            <pc:sldMk cId="3247140418" sldId="315"/>
            <ac:inkMk id="6" creationId="{1C54F449-6B70-3866-7B64-8FD8899242A2}"/>
          </ac:inkMkLst>
        </pc:inkChg>
        <pc:inkChg chg="add mod">
          <ac:chgData name="Nane Kratzke" userId="971be13ff4ee5ef6" providerId="LiveId" clId="{260B3DFF-372B-5946-BC99-50F7BD93E6B1}" dt="2023-09-03T12:02:37.973" v="6988"/>
          <ac:inkMkLst>
            <pc:docMk/>
            <pc:sldMk cId="3247140418" sldId="315"/>
            <ac:inkMk id="8" creationId="{FF9A61BC-E3A3-4228-E86B-55EBEED08F81}"/>
          </ac:inkMkLst>
        </pc:inkChg>
      </pc:sldChg>
      <pc:sldChg chg="addSp modSp mod setBg">
        <pc:chgData name="Nane Kratzke" userId="971be13ff4ee5ef6" providerId="LiveId" clId="{260B3DFF-372B-5946-BC99-50F7BD93E6B1}" dt="2023-09-03T10:03:14.533" v="3814" actId="14100"/>
        <pc:sldMkLst>
          <pc:docMk/>
          <pc:sldMk cId="704272100" sldId="323"/>
        </pc:sldMkLst>
        <pc:spChg chg="mod">
          <ac:chgData name="Nane Kratzke" userId="971be13ff4ee5ef6" providerId="LiveId" clId="{260B3DFF-372B-5946-BC99-50F7BD93E6B1}" dt="2023-09-03T10:03:14.533" v="3814" actId="14100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60B3DFF-372B-5946-BC99-50F7BD93E6B1}" dt="2023-09-01T15:46:22.318" v="3642"/>
          <ac:picMkLst>
            <pc:docMk/>
            <pc:sldMk cId="704272100" sldId="323"/>
            <ac:picMk id="1026" creationId="{80B6046D-A189-09FD-CE80-BA567C48FB70}"/>
          </ac:picMkLst>
        </pc:picChg>
      </pc:sldChg>
      <pc:sldChg chg="addSp delSp modSp mod">
        <pc:chgData name="Nane Kratzke" userId="971be13ff4ee5ef6" providerId="LiveId" clId="{260B3DFF-372B-5946-BC99-50F7BD93E6B1}" dt="2023-08-29T07:28:01.898" v="293" actId="114"/>
        <pc:sldMkLst>
          <pc:docMk/>
          <pc:sldMk cId="1382654535" sldId="324"/>
        </pc:sldMkLst>
        <pc:spChg chg="mod">
          <ac:chgData name="Nane Kratzke" userId="971be13ff4ee5ef6" providerId="LiveId" clId="{260B3DFF-372B-5946-BC99-50F7BD93E6B1}" dt="2023-08-29T07:23:24.049" v="231" actId="14100"/>
          <ac:spMkLst>
            <pc:docMk/>
            <pc:sldMk cId="1382654535" sldId="324"/>
            <ac:spMk id="4" creationId="{5B6FA308-D887-8045-8045-0936ABCD86C5}"/>
          </ac:spMkLst>
        </pc:spChg>
        <pc:spChg chg="add mod">
          <ac:chgData name="Nane Kratzke" userId="971be13ff4ee5ef6" providerId="LiveId" clId="{260B3DFF-372B-5946-BC99-50F7BD93E6B1}" dt="2023-08-29T07:13:33.465" v="216" actId="1038"/>
          <ac:spMkLst>
            <pc:docMk/>
            <pc:sldMk cId="1382654535" sldId="324"/>
            <ac:spMk id="5" creationId="{C5A4495B-8ADB-45CC-2C89-61529DAF033E}"/>
          </ac:spMkLst>
        </pc:spChg>
        <pc:spChg chg="add del mod">
          <ac:chgData name="Nane Kratzke" userId="971be13ff4ee5ef6" providerId="LiveId" clId="{260B3DFF-372B-5946-BC99-50F7BD93E6B1}" dt="2023-08-29T07:10:18.752" v="152"/>
          <ac:spMkLst>
            <pc:docMk/>
            <pc:sldMk cId="1382654535" sldId="324"/>
            <ac:spMk id="6" creationId="{978942B7-8F0A-5591-0071-E5FE280CCFB7}"/>
          </ac:spMkLst>
        </pc:spChg>
        <pc:spChg chg="mod">
          <ac:chgData name="Nane Kratzke" userId="971be13ff4ee5ef6" providerId="LiveId" clId="{260B3DFF-372B-5946-BC99-50F7BD93E6B1}" dt="2023-08-29T07:28:01.898" v="293" actId="114"/>
          <ac:spMkLst>
            <pc:docMk/>
            <pc:sldMk cId="1382654535" sldId="324"/>
            <ac:spMk id="10" creationId="{48F980F8-21C0-864B-AA87-26318AE74A10}"/>
          </ac:spMkLst>
        </pc:spChg>
        <pc:picChg chg="mod">
          <ac:chgData name="Nane Kratzke" userId="971be13ff4ee5ef6" providerId="LiveId" clId="{260B3DFF-372B-5946-BC99-50F7BD93E6B1}" dt="2023-08-29T07:13:33.465" v="216" actId="1038"/>
          <ac:picMkLst>
            <pc:docMk/>
            <pc:sldMk cId="1382654535" sldId="324"/>
            <ac:picMk id="1026" creationId="{1E819071-8491-5F49-AC41-870892E4CBE9}"/>
          </ac:picMkLst>
        </pc:picChg>
        <pc:inkChg chg="add del">
          <ac:chgData name="Nane Kratzke" userId="971be13ff4ee5ef6" providerId="LiveId" clId="{260B3DFF-372B-5946-BC99-50F7BD93E6B1}" dt="2023-08-29T07:11:12.987" v="160" actId="9405"/>
          <ac:inkMkLst>
            <pc:docMk/>
            <pc:sldMk cId="1382654535" sldId="324"/>
            <ac:inkMk id="8" creationId="{1E3E4A6A-BAC8-B993-3FC2-DECCFA987A1E}"/>
          </ac:inkMkLst>
        </pc:inkChg>
        <pc:inkChg chg="add">
          <ac:chgData name="Nane Kratzke" userId="971be13ff4ee5ef6" providerId="LiveId" clId="{260B3DFF-372B-5946-BC99-50F7BD93E6B1}" dt="2023-08-29T07:15:32.960" v="221" actId="9405"/>
          <ac:inkMkLst>
            <pc:docMk/>
            <pc:sldMk cId="1382654535" sldId="324"/>
            <ac:inkMk id="9" creationId="{18FC4732-2E8A-1B4F-86D3-B21BD782850C}"/>
          </ac:inkMkLst>
        </pc:inkChg>
        <pc:inkChg chg="add">
          <ac:chgData name="Nane Kratzke" userId="971be13ff4ee5ef6" providerId="LiveId" clId="{260B3DFF-372B-5946-BC99-50F7BD93E6B1}" dt="2023-08-29T07:15:36.245" v="222" actId="9405"/>
          <ac:inkMkLst>
            <pc:docMk/>
            <pc:sldMk cId="1382654535" sldId="324"/>
            <ac:inkMk id="12" creationId="{35864FF1-4122-17FE-B1D8-091338FAFED6}"/>
          </ac:inkMkLst>
        </pc:inkChg>
      </pc:sldChg>
      <pc:sldChg chg="modSp mod ord">
        <pc:chgData name="Nane Kratzke" userId="971be13ff4ee5ef6" providerId="LiveId" clId="{260B3DFF-372B-5946-BC99-50F7BD93E6B1}" dt="2023-09-01T15:22:29.381" v="3393" actId="20578"/>
        <pc:sldMkLst>
          <pc:docMk/>
          <pc:sldMk cId="297258072" sldId="325"/>
        </pc:sldMkLst>
        <pc:spChg chg="mod">
          <ac:chgData name="Nane Kratzke" userId="971be13ff4ee5ef6" providerId="LiveId" clId="{260B3DFF-372B-5946-BC99-50F7BD93E6B1}" dt="2023-08-29T10:46:42.790" v="2358" actId="2711"/>
          <ac:spMkLst>
            <pc:docMk/>
            <pc:sldMk cId="297258072" sldId="325"/>
            <ac:spMk id="5" creationId="{B056BCFF-B932-D34C-A077-F3A6A5F4FEBC}"/>
          </ac:spMkLst>
        </pc:spChg>
        <pc:spChg chg="mod">
          <ac:chgData name="Nane Kratzke" userId="971be13ff4ee5ef6" providerId="LiveId" clId="{260B3DFF-372B-5946-BC99-50F7BD93E6B1}" dt="2023-08-29T07:28:42.414" v="347" actId="20577"/>
          <ac:spMkLst>
            <pc:docMk/>
            <pc:sldMk cId="297258072" sldId="325"/>
            <ac:spMk id="7" creationId="{CE040280-BD25-104A-B484-08B8A3F8AC02}"/>
          </ac:spMkLst>
        </pc:spChg>
        <pc:spChg chg="mod">
          <ac:chgData name="Nane Kratzke" userId="971be13ff4ee5ef6" providerId="LiveId" clId="{260B3DFF-372B-5946-BC99-50F7BD93E6B1}" dt="2023-08-29T10:46:52.560" v="2361" actId="108"/>
          <ac:spMkLst>
            <pc:docMk/>
            <pc:sldMk cId="297258072" sldId="325"/>
            <ac:spMk id="13" creationId="{C27BA697-3B8C-1A4C-8C87-9C9C77E86139}"/>
          </ac:spMkLst>
        </pc:spChg>
        <pc:spChg chg="mod">
          <ac:chgData name="Nane Kratzke" userId="971be13ff4ee5ef6" providerId="LiveId" clId="{260B3DFF-372B-5946-BC99-50F7BD93E6B1}" dt="2023-08-29T10:46:50.460" v="2360" actId="108"/>
          <ac:spMkLst>
            <pc:docMk/>
            <pc:sldMk cId="297258072" sldId="325"/>
            <ac:spMk id="14" creationId="{372D26F1-7C39-4A44-B057-8C7811E4058C}"/>
          </ac:spMkLst>
        </pc:spChg>
        <pc:spChg chg="mod">
          <ac:chgData name="Nane Kratzke" userId="971be13ff4ee5ef6" providerId="LiveId" clId="{260B3DFF-372B-5946-BC99-50F7BD93E6B1}" dt="2023-08-29T10:46:54.884" v="2362" actId="108"/>
          <ac:spMkLst>
            <pc:docMk/>
            <pc:sldMk cId="297258072" sldId="325"/>
            <ac:spMk id="16" creationId="{37E88BB8-FC48-5D48-9729-96C345F6A71B}"/>
          </ac:spMkLst>
        </pc:spChg>
        <pc:spChg chg="mod">
          <ac:chgData name="Nane Kratzke" userId="971be13ff4ee5ef6" providerId="LiveId" clId="{260B3DFF-372B-5946-BC99-50F7BD93E6B1}" dt="2023-08-29T10:46:48.009" v="2359" actId="108"/>
          <ac:spMkLst>
            <pc:docMk/>
            <pc:sldMk cId="297258072" sldId="325"/>
            <ac:spMk id="17" creationId="{617D231B-FAD2-DC4F-AE05-6A171360C63D}"/>
          </ac:spMkLst>
        </pc:spChg>
      </pc:sldChg>
      <pc:sldChg chg="addSp delSp modSp mod ord">
        <pc:chgData name="Nane Kratzke" userId="971be13ff4ee5ef6" providerId="LiveId" clId="{260B3DFF-372B-5946-BC99-50F7BD93E6B1}" dt="2023-09-01T15:56:20.020" v="3707" actId="1076"/>
        <pc:sldMkLst>
          <pc:docMk/>
          <pc:sldMk cId="4091772455" sldId="326"/>
        </pc:sldMkLst>
        <pc:spChg chg="mod">
          <ac:chgData name="Nane Kratzke" userId="971be13ff4ee5ef6" providerId="LiveId" clId="{260B3DFF-372B-5946-BC99-50F7BD93E6B1}" dt="2023-09-01T15:50:13.444" v="3701" actId="207"/>
          <ac:spMkLst>
            <pc:docMk/>
            <pc:sldMk cId="4091772455" sldId="326"/>
            <ac:spMk id="5" creationId="{B056BCFF-B932-D34C-A077-F3A6A5F4FEBC}"/>
          </ac:spMkLst>
        </pc:spChg>
        <pc:spChg chg="mod">
          <ac:chgData name="Nane Kratzke" userId="971be13ff4ee5ef6" providerId="LiveId" clId="{260B3DFF-372B-5946-BC99-50F7BD93E6B1}" dt="2023-09-01T15:50:18.192" v="3702" actId="207"/>
          <ac:spMkLst>
            <pc:docMk/>
            <pc:sldMk cId="4091772455" sldId="326"/>
            <ac:spMk id="6" creationId="{4DD2CF15-0FF0-CA42-BE06-7C129216021A}"/>
          </ac:spMkLst>
        </pc:spChg>
        <pc:spChg chg="mod">
          <ac:chgData name="Nane Kratzke" userId="971be13ff4ee5ef6" providerId="LiveId" clId="{260B3DFF-372B-5946-BC99-50F7BD93E6B1}" dt="2023-08-29T07:29:00.768" v="389" actId="20577"/>
          <ac:spMkLst>
            <pc:docMk/>
            <pc:sldMk cId="4091772455" sldId="326"/>
            <ac:spMk id="7" creationId="{CE040280-BD25-104A-B484-08B8A3F8AC02}"/>
          </ac:spMkLst>
        </pc:spChg>
        <pc:spChg chg="mod">
          <ac:chgData name="Nane Kratzke" userId="971be13ff4ee5ef6" providerId="LiveId" clId="{260B3DFF-372B-5946-BC99-50F7BD93E6B1}" dt="2023-09-01T15:50:22.819" v="3703" actId="207"/>
          <ac:spMkLst>
            <pc:docMk/>
            <pc:sldMk cId="4091772455" sldId="326"/>
            <ac:spMk id="8" creationId="{15773A2F-E1DF-2243-B7E0-79C189A34104}"/>
          </ac:spMkLst>
        </pc:spChg>
        <pc:picChg chg="add mod">
          <ac:chgData name="Nane Kratzke" userId="971be13ff4ee5ef6" providerId="LiveId" clId="{260B3DFF-372B-5946-BC99-50F7BD93E6B1}" dt="2023-09-01T15:56:20.020" v="3707" actId="1076"/>
          <ac:picMkLst>
            <pc:docMk/>
            <pc:sldMk cId="4091772455" sldId="326"/>
            <ac:picMk id="5122" creationId="{3E503039-7AE1-7BFC-7359-2E8A20F2231B}"/>
          </ac:picMkLst>
        </pc:picChg>
        <pc:inkChg chg="add del">
          <ac:chgData name="Nane Kratzke" userId="971be13ff4ee5ef6" providerId="LiveId" clId="{260B3DFF-372B-5946-BC99-50F7BD93E6B1}" dt="2023-09-01T15:16:34.989" v="3350" actId="9405"/>
          <ac:inkMkLst>
            <pc:docMk/>
            <pc:sldMk cId="4091772455" sldId="326"/>
            <ac:inkMk id="4" creationId="{EBC4C0B7-B52B-D6CD-5F43-D0A73D0ABD1E}"/>
          </ac:inkMkLst>
        </pc:inkChg>
        <pc:inkChg chg="add del">
          <ac:chgData name="Nane Kratzke" userId="971be13ff4ee5ef6" providerId="LiveId" clId="{260B3DFF-372B-5946-BC99-50F7BD93E6B1}" dt="2023-09-01T15:17:07.687" v="3358" actId="9405"/>
          <ac:inkMkLst>
            <pc:docMk/>
            <pc:sldMk cId="4091772455" sldId="326"/>
            <ac:inkMk id="9" creationId="{3AFE6722-216C-FA49-C56A-3EA8A7C6CDBC}"/>
          </ac:inkMkLst>
        </pc:inkChg>
        <pc:inkChg chg="add del">
          <ac:chgData name="Nane Kratzke" userId="971be13ff4ee5ef6" providerId="LiveId" clId="{260B3DFF-372B-5946-BC99-50F7BD93E6B1}" dt="2023-09-01T15:17:07.251" v="3357" actId="9405"/>
          <ac:inkMkLst>
            <pc:docMk/>
            <pc:sldMk cId="4091772455" sldId="326"/>
            <ac:inkMk id="10" creationId="{EA1B6193-65DD-7DCE-D832-F82922A487A1}"/>
          </ac:inkMkLst>
        </pc:inkChg>
        <pc:inkChg chg="add del">
          <ac:chgData name="Nane Kratzke" userId="971be13ff4ee5ef6" providerId="LiveId" clId="{260B3DFF-372B-5946-BC99-50F7BD93E6B1}" dt="2023-09-01T15:17:06.854" v="3356" actId="9405"/>
          <ac:inkMkLst>
            <pc:docMk/>
            <pc:sldMk cId="4091772455" sldId="326"/>
            <ac:inkMk id="11" creationId="{C13B2F17-46C0-95A8-0419-E0EBABA6B630}"/>
          </ac:inkMkLst>
        </pc:inkChg>
        <pc:inkChg chg="add del">
          <ac:chgData name="Nane Kratzke" userId="971be13ff4ee5ef6" providerId="LiveId" clId="{260B3DFF-372B-5946-BC99-50F7BD93E6B1}" dt="2023-09-01T15:17:06.317" v="3355" actId="9405"/>
          <ac:inkMkLst>
            <pc:docMk/>
            <pc:sldMk cId="4091772455" sldId="326"/>
            <ac:inkMk id="12" creationId="{300ED764-3A7A-B8F8-5483-C80639B7ACE1}"/>
          </ac:inkMkLst>
        </pc:inkChg>
      </pc:sldChg>
      <pc:sldChg chg="modSp mod ord">
        <pc:chgData name="Nane Kratzke" userId="971be13ff4ee5ef6" providerId="LiveId" clId="{260B3DFF-372B-5946-BC99-50F7BD93E6B1}" dt="2023-09-01T15:21:09.539" v="3389" actId="207"/>
        <pc:sldMkLst>
          <pc:docMk/>
          <pc:sldMk cId="3937656573" sldId="327"/>
        </pc:sldMkLst>
        <pc:spChg chg="mod">
          <ac:chgData name="Nane Kratzke" userId="971be13ff4ee5ef6" providerId="LiveId" clId="{260B3DFF-372B-5946-BC99-50F7BD93E6B1}" dt="2023-09-01T15:20:57.412" v="3386" actId="207"/>
          <ac:spMkLst>
            <pc:docMk/>
            <pc:sldMk cId="3937656573" sldId="327"/>
            <ac:spMk id="5" creationId="{B056BCFF-B932-D34C-A077-F3A6A5F4FEBC}"/>
          </ac:spMkLst>
        </pc:spChg>
        <pc:spChg chg="mod">
          <ac:chgData name="Nane Kratzke" userId="971be13ff4ee5ef6" providerId="LiveId" clId="{260B3DFF-372B-5946-BC99-50F7BD93E6B1}" dt="2023-08-29T07:29:30.757" v="466" actId="6549"/>
          <ac:spMkLst>
            <pc:docMk/>
            <pc:sldMk cId="3937656573" sldId="327"/>
            <ac:spMk id="7" creationId="{CE040280-BD25-104A-B484-08B8A3F8AC02}"/>
          </ac:spMkLst>
        </pc:spChg>
        <pc:spChg chg="mod">
          <ac:chgData name="Nane Kratzke" userId="971be13ff4ee5ef6" providerId="LiveId" clId="{260B3DFF-372B-5946-BC99-50F7BD93E6B1}" dt="2023-09-01T15:21:00.957" v="3387" actId="207"/>
          <ac:spMkLst>
            <pc:docMk/>
            <pc:sldMk cId="3937656573" sldId="327"/>
            <ac:spMk id="9" creationId="{911177EA-5537-1649-ACA2-DDFBEFC7ADB8}"/>
          </ac:spMkLst>
        </pc:spChg>
        <pc:spChg chg="mod">
          <ac:chgData name="Nane Kratzke" userId="971be13ff4ee5ef6" providerId="LiveId" clId="{260B3DFF-372B-5946-BC99-50F7BD93E6B1}" dt="2023-09-01T15:21:05.352" v="3388" actId="207"/>
          <ac:spMkLst>
            <pc:docMk/>
            <pc:sldMk cId="3937656573" sldId="327"/>
            <ac:spMk id="10" creationId="{86857731-C6C8-F44D-A5B0-DEED284CAC03}"/>
          </ac:spMkLst>
        </pc:spChg>
        <pc:spChg chg="mod">
          <ac:chgData name="Nane Kratzke" userId="971be13ff4ee5ef6" providerId="LiveId" clId="{260B3DFF-372B-5946-BC99-50F7BD93E6B1}" dt="2023-09-01T15:21:09.539" v="3389" actId="207"/>
          <ac:spMkLst>
            <pc:docMk/>
            <pc:sldMk cId="3937656573" sldId="327"/>
            <ac:spMk id="11" creationId="{6CA13893-8F47-594C-8021-1006A7DAF103}"/>
          </ac:spMkLst>
        </pc:spChg>
      </pc:sldChg>
      <pc:sldChg chg="addSp delSp modSp mod ord">
        <pc:chgData name="Nane Kratzke" userId="971be13ff4ee5ef6" providerId="LiveId" clId="{260B3DFF-372B-5946-BC99-50F7BD93E6B1}" dt="2023-08-29T10:44:19.654" v="2338" actId="20577"/>
        <pc:sldMkLst>
          <pc:docMk/>
          <pc:sldMk cId="4019822181" sldId="331"/>
        </pc:sldMkLst>
        <pc:spChg chg="add mod">
          <ac:chgData name="Nane Kratzke" userId="971be13ff4ee5ef6" providerId="LiveId" clId="{260B3DFF-372B-5946-BC99-50F7BD93E6B1}" dt="2023-08-29T10:44:19.654" v="2338" actId="20577"/>
          <ac:spMkLst>
            <pc:docMk/>
            <pc:sldMk cId="4019822181" sldId="331"/>
            <ac:spMk id="5" creationId="{D8EF757F-1FEB-4CB5-23AA-EBCCC028A152}"/>
          </ac:spMkLst>
        </pc:spChg>
        <pc:spChg chg="del">
          <ac:chgData name="Nane Kratzke" userId="971be13ff4ee5ef6" providerId="LiveId" clId="{260B3DFF-372B-5946-BC99-50F7BD93E6B1}" dt="2023-08-29T08:35:35.170" v="1284" actId="478"/>
          <ac:spMkLst>
            <pc:docMk/>
            <pc:sldMk cId="4019822181" sldId="331"/>
            <ac:spMk id="8" creationId="{8456D0E0-0A10-2148-9FE6-A5BF12295A1C}"/>
          </ac:spMkLst>
        </pc:spChg>
        <pc:spChg chg="del">
          <ac:chgData name="Nane Kratzke" userId="971be13ff4ee5ef6" providerId="LiveId" clId="{260B3DFF-372B-5946-BC99-50F7BD93E6B1}" dt="2023-08-29T08:35:32.636" v="1283" actId="478"/>
          <ac:spMkLst>
            <pc:docMk/>
            <pc:sldMk cId="4019822181" sldId="331"/>
            <ac:spMk id="50" creationId="{EE230FC4-9FE5-6242-9818-E6359F1EE676}"/>
          </ac:spMkLst>
        </pc:spChg>
        <pc:spChg chg="del mod">
          <ac:chgData name="Nane Kratzke" userId="971be13ff4ee5ef6" providerId="LiveId" clId="{260B3DFF-372B-5946-BC99-50F7BD93E6B1}" dt="2023-08-29T09:22:57.840" v="1881" actId="478"/>
          <ac:spMkLst>
            <pc:docMk/>
            <pc:sldMk cId="4019822181" sldId="331"/>
            <ac:spMk id="53" creationId="{937A8D4D-3836-F347-9915-21B52797F3FF}"/>
          </ac:spMkLst>
        </pc:spChg>
        <pc:picChg chg="mod">
          <ac:chgData name="Nane Kratzke" userId="971be13ff4ee5ef6" providerId="LiveId" clId="{260B3DFF-372B-5946-BC99-50F7BD93E6B1}" dt="2023-08-29T09:34:50.632" v="2179" actId="1076"/>
          <ac:picMkLst>
            <pc:docMk/>
            <pc:sldMk cId="4019822181" sldId="331"/>
            <ac:picMk id="2071" creationId="{6C07F93D-A46A-2346-BD72-344B956945F7}"/>
          </ac:picMkLst>
        </pc:picChg>
      </pc:sldChg>
      <pc:sldChg chg="del">
        <pc:chgData name="Nane Kratzke" userId="971be13ff4ee5ef6" providerId="LiveId" clId="{260B3DFF-372B-5946-BC99-50F7BD93E6B1}" dt="2023-08-29T06:58:53.408" v="99" actId="2696"/>
        <pc:sldMkLst>
          <pc:docMk/>
          <pc:sldMk cId="2952143969" sldId="332"/>
        </pc:sldMkLst>
      </pc:sldChg>
      <pc:sldChg chg="del">
        <pc:chgData name="Nane Kratzke" userId="971be13ff4ee5ef6" providerId="LiveId" clId="{260B3DFF-372B-5946-BC99-50F7BD93E6B1}" dt="2023-08-29T06:33:41.300" v="33" actId="2696"/>
        <pc:sldMkLst>
          <pc:docMk/>
          <pc:sldMk cId="1399834848" sldId="333"/>
        </pc:sldMkLst>
      </pc:sldChg>
      <pc:sldChg chg="ord">
        <pc:chgData name="Nane Kratzke" userId="971be13ff4ee5ef6" providerId="LiveId" clId="{260B3DFF-372B-5946-BC99-50F7BD93E6B1}" dt="2023-08-29T08:34:47.024" v="1279" actId="20578"/>
        <pc:sldMkLst>
          <pc:docMk/>
          <pc:sldMk cId="1294144060" sldId="334"/>
        </pc:sldMkLst>
      </pc:sldChg>
      <pc:sldChg chg="modSp mod">
        <pc:chgData name="Nane Kratzke" userId="971be13ff4ee5ef6" providerId="LiveId" clId="{260B3DFF-372B-5946-BC99-50F7BD93E6B1}" dt="2023-08-29T07:45:27.994" v="949" actId="20577"/>
        <pc:sldMkLst>
          <pc:docMk/>
          <pc:sldMk cId="3688998724" sldId="336"/>
        </pc:sldMkLst>
        <pc:spChg chg="mod">
          <ac:chgData name="Nane Kratzke" userId="971be13ff4ee5ef6" providerId="LiveId" clId="{260B3DFF-372B-5946-BC99-50F7BD93E6B1}" dt="2023-08-29T07:45:27.994" v="949" actId="20577"/>
          <ac:spMkLst>
            <pc:docMk/>
            <pc:sldMk cId="3688998724" sldId="336"/>
            <ac:spMk id="12" creationId="{65C125A7-845D-0A4F-9239-9602237614F4}"/>
          </ac:spMkLst>
        </pc:spChg>
      </pc:sldChg>
      <pc:sldChg chg="del">
        <pc:chgData name="Nane Kratzke" userId="971be13ff4ee5ef6" providerId="LiveId" clId="{260B3DFF-372B-5946-BC99-50F7BD93E6B1}" dt="2023-08-29T07:05:57.215" v="109" actId="2696"/>
        <pc:sldMkLst>
          <pc:docMk/>
          <pc:sldMk cId="1699555789" sldId="337"/>
        </pc:sldMkLst>
      </pc:sldChg>
      <pc:sldChg chg="modSp del mod">
        <pc:chgData name="Nane Kratzke" userId="971be13ff4ee5ef6" providerId="LiveId" clId="{260B3DFF-372B-5946-BC99-50F7BD93E6B1}" dt="2023-09-01T15:42:51.700" v="3395" actId="2696"/>
        <pc:sldMkLst>
          <pc:docMk/>
          <pc:sldMk cId="427723000" sldId="358"/>
        </pc:sldMkLst>
        <pc:spChg chg="mod">
          <ac:chgData name="Nane Kratzke" userId="971be13ff4ee5ef6" providerId="LiveId" clId="{260B3DFF-372B-5946-BC99-50F7BD93E6B1}" dt="2023-08-29T09:44:12.673" v="2261" actId="20577"/>
          <ac:spMkLst>
            <pc:docMk/>
            <pc:sldMk cId="427723000" sldId="358"/>
            <ac:spMk id="16" creationId="{132B66F9-E5F2-4E49-B577-868A844E29ED}"/>
          </ac:spMkLst>
        </pc:spChg>
      </pc:sldChg>
      <pc:sldChg chg="modSp mod ord">
        <pc:chgData name="Nane Kratzke" userId="971be13ff4ee5ef6" providerId="LiveId" clId="{260B3DFF-372B-5946-BC99-50F7BD93E6B1}" dt="2023-09-01T15:22:03.750" v="3390" actId="20578"/>
        <pc:sldMkLst>
          <pc:docMk/>
          <pc:sldMk cId="417703436" sldId="399"/>
        </pc:sldMkLst>
        <pc:spChg chg="mod">
          <ac:chgData name="Nane Kratzke" userId="971be13ff4ee5ef6" providerId="LiveId" clId="{260B3DFF-372B-5946-BC99-50F7BD93E6B1}" dt="2023-08-29T07:02:09.568" v="103" actId="20577"/>
          <ac:spMkLst>
            <pc:docMk/>
            <pc:sldMk cId="417703436" sldId="399"/>
            <ac:spMk id="2" creationId="{ADD7222D-B729-B440-95AC-3B3A892068CF}"/>
          </ac:spMkLst>
        </pc:spChg>
        <pc:graphicFrameChg chg="mod">
          <ac:chgData name="Nane Kratzke" userId="971be13ff4ee5ef6" providerId="LiveId" clId="{260B3DFF-372B-5946-BC99-50F7BD93E6B1}" dt="2023-08-29T07:01:34.876" v="101" actId="208"/>
          <ac:graphicFrameMkLst>
            <pc:docMk/>
            <pc:sldMk cId="417703436" sldId="399"/>
            <ac:graphicFrameMk id="6" creationId="{728354DE-794E-644E-BEB9-A88DE5DC2235}"/>
          </ac:graphicFrameMkLst>
        </pc:graphicFrameChg>
      </pc:sldChg>
      <pc:sldChg chg="addSp delSp modSp mod ord">
        <pc:chgData name="Nane Kratzke" userId="971be13ff4ee5ef6" providerId="LiveId" clId="{260B3DFF-372B-5946-BC99-50F7BD93E6B1}" dt="2023-09-04T17:47:42.574" v="9879" actId="20578"/>
        <pc:sldMkLst>
          <pc:docMk/>
          <pc:sldMk cId="1059394077" sldId="400"/>
        </pc:sldMkLst>
        <pc:spChg chg="mod">
          <ac:chgData name="Nane Kratzke" userId="971be13ff4ee5ef6" providerId="LiveId" clId="{260B3DFF-372B-5946-BC99-50F7BD93E6B1}" dt="2023-08-29T07:02:37.200" v="107" actId="20577"/>
          <ac:spMkLst>
            <pc:docMk/>
            <pc:sldMk cId="1059394077" sldId="400"/>
            <ac:spMk id="2" creationId="{669DDA86-5279-0743-A853-1D159212CE58}"/>
          </ac:spMkLst>
        </pc:spChg>
        <pc:spChg chg="add mod">
          <ac:chgData name="Nane Kratzke" userId="971be13ff4ee5ef6" providerId="LiveId" clId="{260B3DFF-372B-5946-BC99-50F7BD93E6B1}" dt="2023-08-29T11:35:15.007" v="3343" actId="20577"/>
          <ac:spMkLst>
            <pc:docMk/>
            <pc:sldMk cId="1059394077" sldId="400"/>
            <ac:spMk id="5" creationId="{3EC04063-6230-68C8-7DB4-6E5F02BC07CF}"/>
          </ac:spMkLst>
        </pc:spChg>
        <pc:spChg chg="add mod">
          <ac:chgData name="Nane Kratzke" userId="971be13ff4ee5ef6" providerId="LiveId" clId="{260B3DFF-372B-5946-BC99-50F7BD93E6B1}" dt="2023-08-29T11:30:21.861" v="3288" actId="207"/>
          <ac:spMkLst>
            <pc:docMk/>
            <pc:sldMk cId="1059394077" sldId="400"/>
            <ac:spMk id="6" creationId="{5A13704E-D554-30C9-3A34-80401D601E1F}"/>
          </ac:spMkLst>
        </pc:spChg>
        <pc:spChg chg="add mod">
          <ac:chgData name="Nane Kratzke" userId="971be13ff4ee5ef6" providerId="LiveId" clId="{260B3DFF-372B-5946-BC99-50F7BD93E6B1}" dt="2023-08-29T11:30:21.861" v="3288" actId="207"/>
          <ac:spMkLst>
            <pc:docMk/>
            <pc:sldMk cId="1059394077" sldId="400"/>
            <ac:spMk id="7" creationId="{DD997977-DEB5-8BBB-4A34-9CFC87CDFC44}"/>
          </ac:spMkLst>
        </pc:spChg>
        <pc:spChg chg="add mod">
          <ac:chgData name="Nane Kratzke" userId="971be13ff4ee5ef6" providerId="LiveId" clId="{260B3DFF-372B-5946-BC99-50F7BD93E6B1}" dt="2023-08-29T11:30:21.861" v="3288" actId="207"/>
          <ac:spMkLst>
            <pc:docMk/>
            <pc:sldMk cId="1059394077" sldId="400"/>
            <ac:spMk id="8" creationId="{4FF6CCC8-96E8-9838-DC78-E7E5ABB854EF}"/>
          </ac:spMkLst>
        </pc:spChg>
        <pc:spChg chg="add mod">
          <ac:chgData name="Nane Kratzke" userId="971be13ff4ee5ef6" providerId="LiveId" clId="{260B3DFF-372B-5946-BC99-50F7BD93E6B1}" dt="2023-08-29T11:30:27.832" v="3289" actId="207"/>
          <ac:spMkLst>
            <pc:docMk/>
            <pc:sldMk cId="1059394077" sldId="400"/>
            <ac:spMk id="9" creationId="{77F14FA5-EBEB-7712-23D5-0E8E79823F82}"/>
          </ac:spMkLst>
        </pc:spChg>
        <pc:spChg chg="add mod">
          <ac:chgData name="Nane Kratzke" userId="971be13ff4ee5ef6" providerId="LiveId" clId="{260B3DFF-372B-5946-BC99-50F7BD93E6B1}" dt="2023-08-29T11:30:50.126" v="3294" actId="404"/>
          <ac:spMkLst>
            <pc:docMk/>
            <pc:sldMk cId="1059394077" sldId="400"/>
            <ac:spMk id="10" creationId="{5C695F9D-DD2B-B633-F779-2F949A3BD258}"/>
          </ac:spMkLst>
        </pc:spChg>
        <pc:spChg chg="del">
          <ac:chgData name="Nane Kratzke" userId="971be13ff4ee5ef6" providerId="LiveId" clId="{260B3DFF-372B-5946-BC99-50F7BD93E6B1}" dt="2023-08-29T11:09:47.106" v="2882" actId="478"/>
          <ac:spMkLst>
            <pc:docMk/>
            <pc:sldMk cId="1059394077" sldId="400"/>
            <ac:spMk id="22" creationId="{A8717542-121C-1446-B323-BC4F31BA5AE1}"/>
          </ac:spMkLst>
        </pc:spChg>
        <pc:spChg chg="mod">
          <ac:chgData name="Nane Kratzke" userId="971be13ff4ee5ef6" providerId="LiveId" clId="{260B3DFF-372B-5946-BC99-50F7BD93E6B1}" dt="2023-08-29T11:16:30.585" v="3221" actId="20577"/>
          <ac:spMkLst>
            <pc:docMk/>
            <pc:sldMk cId="1059394077" sldId="400"/>
            <ac:spMk id="30" creationId="{13FB0EAC-D1EA-734B-8BFF-CE1FDBA48FC4}"/>
          </ac:spMkLst>
        </pc:spChg>
        <pc:spChg chg="mod">
          <ac:chgData name="Nane Kratzke" userId="971be13ff4ee5ef6" providerId="LiveId" clId="{260B3DFF-372B-5946-BC99-50F7BD93E6B1}" dt="2023-08-29T11:18:29.698" v="3228" actId="208"/>
          <ac:spMkLst>
            <pc:docMk/>
            <pc:sldMk cId="1059394077" sldId="400"/>
            <ac:spMk id="33" creationId="{438FF8C4-1174-1349-B420-E49D811FE108}"/>
          </ac:spMkLst>
        </pc:spChg>
        <pc:spChg chg="mod">
          <ac:chgData name="Nane Kratzke" userId="971be13ff4ee5ef6" providerId="LiveId" clId="{260B3DFF-372B-5946-BC99-50F7BD93E6B1}" dt="2023-08-29T11:35:35.071" v="3345" actId="20577"/>
          <ac:spMkLst>
            <pc:docMk/>
            <pc:sldMk cId="1059394077" sldId="400"/>
            <ac:spMk id="34" creationId="{CA975AAF-82F4-D940-A7FE-5EE48ABA3083}"/>
          </ac:spMkLst>
        </pc:spChg>
        <pc:spChg chg="mod">
          <ac:chgData name="Nane Kratzke" userId="971be13ff4ee5ef6" providerId="LiveId" clId="{260B3DFF-372B-5946-BC99-50F7BD93E6B1}" dt="2023-08-29T11:35:32.720" v="3344" actId="20577"/>
          <ac:spMkLst>
            <pc:docMk/>
            <pc:sldMk cId="1059394077" sldId="400"/>
            <ac:spMk id="35" creationId="{AD51606B-2E6E-964C-8A50-C2B846E7EF34}"/>
          </ac:spMkLst>
        </pc:spChg>
        <pc:spChg chg="mod">
          <ac:chgData name="Nane Kratzke" userId="971be13ff4ee5ef6" providerId="LiveId" clId="{260B3DFF-372B-5946-BC99-50F7BD93E6B1}" dt="2023-08-29T11:18:56.353" v="3232" actId="208"/>
          <ac:spMkLst>
            <pc:docMk/>
            <pc:sldMk cId="1059394077" sldId="400"/>
            <ac:spMk id="36" creationId="{ECD49075-9D70-B84E-A3E6-4848293F0282}"/>
          </ac:spMkLst>
        </pc:spChg>
        <pc:spChg chg="mod">
          <ac:chgData name="Nane Kratzke" userId="971be13ff4ee5ef6" providerId="LiveId" clId="{260B3DFF-372B-5946-BC99-50F7BD93E6B1}" dt="2023-08-29T11:31:54.854" v="3297" actId="207"/>
          <ac:spMkLst>
            <pc:docMk/>
            <pc:sldMk cId="1059394077" sldId="400"/>
            <ac:spMk id="37" creationId="{C9EC58BA-A6D7-9A47-9B86-679122AAEEFF}"/>
          </ac:spMkLst>
        </pc:spChg>
        <pc:spChg chg="mod">
          <ac:chgData name="Nane Kratzke" userId="971be13ff4ee5ef6" providerId="LiveId" clId="{260B3DFF-372B-5946-BC99-50F7BD93E6B1}" dt="2023-08-29T11:18:29.698" v="3228" actId="208"/>
          <ac:spMkLst>
            <pc:docMk/>
            <pc:sldMk cId="1059394077" sldId="400"/>
            <ac:spMk id="38" creationId="{DB421B25-D7F8-3E49-92FE-267288B937D1}"/>
          </ac:spMkLst>
        </pc:spChg>
        <pc:spChg chg="mod">
          <ac:chgData name="Nane Kratzke" userId="971be13ff4ee5ef6" providerId="LiveId" clId="{260B3DFF-372B-5946-BC99-50F7BD93E6B1}" dt="2023-08-29T11:07:27.829" v="2684" actId="2711"/>
          <ac:spMkLst>
            <pc:docMk/>
            <pc:sldMk cId="1059394077" sldId="400"/>
            <ac:spMk id="40" creationId="{C4D89BF2-D4FD-844D-8340-1201A3524EB3}"/>
          </ac:spMkLst>
        </pc:spChg>
        <pc:grpChg chg="mod">
          <ac:chgData name="Nane Kratzke" userId="971be13ff4ee5ef6" providerId="LiveId" clId="{260B3DFF-372B-5946-BC99-50F7BD93E6B1}" dt="2023-08-29T11:06:26.499" v="2636" actId="1076"/>
          <ac:grpSpMkLst>
            <pc:docMk/>
            <pc:sldMk cId="1059394077" sldId="400"/>
            <ac:grpSpMk id="41" creationId="{CE267E3B-DF20-E949-AFF1-8F4B6BDBC0D2}"/>
          </ac:grpSpMkLst>
        </pc:grpChg>
        <pc:picChg chg="mod">
          <ac:chgData name="Nane Kratzke" userId="971be13ff4ee5ef6" providerId="LiveId" clId="{260B3DFF-372B-5946-BC99-50F7BD93E6B1}" dt="2023-08-29T11:17:58.965" v="3225" actId="207"/>
          <ac:picMkLst>
            <pc:docMk/>
            <pc:sldMk cId="1059394077" sldId="400"/>
            <ac:picMk id="39" creationId="{854C91D7-8F07-BD4E-82E6-C7555AFC1DFA}"/>
          </ac:picMkLst>
        </pc:picChg>
        <pc:cxnChg chg="mod">
          <ac:chgData name="Nane Kratzke" userId="971be13ff4ee5ef6" providerId="LiveId" clId="{260B3DFF-372B-5946-BC99-50F7BD93E6B1}" dt="2023-08-29T11:18:49.059" v="3231" actId="208"/>
          <ac:cxnSpMkLst>
            <pc:docMk/>
            <pc:sldMk cId="1059394077" sldId="400"/>
            <ac:cxnSpMk id="23" creationId="{B3B8C934-D072-BE45-816F-A1CBB1F029EE}"/>
          </ac:cxnSpMkLst>
        </pc:cxnChg>
        <pc:cxnChg chg="mod">
          <ac:chgData name="Nane Kratzke" userId="971be13ff4ee5ef6" providerId="LiveId" clId="{260B3DFF-372B-5946-BC99-50F7BD93E6B1}" dt="2023-08-29T11:18:49.059" v="3231" actId="208"/>
          <ac:cxnSpMkLst>
            <pc:docMk/>
            <pc:sldMk cId="1059394077" sldId="400"/>
            <ac:cxnSpMk id="24" creationId="{906594FB-DC23-414A-BF53-8FB9F359F048}"/>
          </ac:cxnSpMkLst>
        </pc:cxnChg>
        <pc:cxnChg chg="mod">
          <ac:chgData name="Nane Kratzke" userId="971be13ff4ee5ef6" providerId="LiveId" clId="{260B3DFF-372B-5946-BC99-50F7BD93E6B1}" dt="2023-08-29T11:18:38.872" v="3229" actId="208"/>
          <ac:cxnSpMkLst>
            <pc:docMk/>
            <pc:sldMk cId="1059394077" sldId="400"/>
            <ac:cxnSpMk id="25" creationId="{F7A0C6DE-C703-AE44-9ACF-1ADD879CB631}"/>
          </ac:cxnSpMkLst>
        </pc:cxnChg>
        <pc:cxnChg chg="mod">
          <ac:chgData name="Nane Kratzke" userId="971be13ff4ee5ef6" providerId="LiveId" clId="{260B3DFF-372B-5946-BC99-50F7BD93E6B1}" dt="2023-08-29T11:18:24.420" v="3227" actId="208"/>
          <ac:cxnSpMkLst>
            <pc:docMk/>
            <pc:sldMk cId="1059394077" sldId="400"/>
            <ac:cxnSpMk id="26" creationId="{7EA18C5B-E267-D244-A50A-4DEB15E1D93F}"/>
          </ac:cxnSpMkLst>
        </pc:cxnChg>
        <pc:cxnChg chg="mod">
          <ac:chgData name="Nane Kratzke" userId="971be13ff4ee5ef6" providerId="LiveId" clId="{260B3DFF-372B-5946-BC99-50F7BD93E6B1}" dt="2023-08-29T11:32:03.586" v="3299" actId="208"/>
          <ac:cxnSpMkLst>
            <pc:docMk/>
            <pc:sldMk cId="1059394077" sldId="400"/>
            <ac:cxnSpMk id="32" creationId="{28CF199C-5026-114B-8850-066A1114BAF4}"/>
          </ac:cxnSpMkLst>
        </pc:cxnChg>
      </pc:sldChg>
      <pc:sldChg chg="del">
        <pc:chgData name="Nane Kratzke" userId="971be13ff4ee5ef6" providerId="LiveId" clId="{260B3DFF-372B-5946-BC99-50F7BD93E6B1}" dt="2023-08-29T07:06:06.459" v="110" actId="2696"/>
        <pc:sldMkLst>
          <pc:docMk/>
          <pc:sldMk cId="2038310439" sldId="402"/>
        </pc:sldMkLst>
      </pc:sldChg>
      <pc:sldChg chg="ord">
        <pc:chgData name="Nane Kratzke" userId="971be13ff4ee5ef6" providerId="LiveId" clId="{260B3DFF-372B-5946-BC99-50F7BD93E6B1}" dt="2023-08-29T08:30:52.201" v="1270" actId="20578"/>
        <pc:sldMkLst>
          <pc:docMk/>
          <pc:sldMk cId="1780967299" sldId="403"/>
        </pc:sldMkLst>
      </pc:sldChg>
      <pc:sldChg chg="del">
        <pc:chgData name="Nane Kratzke" userId="971be13ff4ee5ef6" providerId="LiveId" clId="{260B3DFF-372B-5946-BC99-50F7BD93E6B1}" dt="2023-08-29T06:56:25.563" v="92" actId="2696"/>
        <pc:sldMkLst>
          <pc:docMk/>
          <pc:sldMk cId="208150837" sldId="404"/>
        </pc:sldMkLst>
      </pc:sldChg>
      <pc:sldChg chg="del">
        <pc:chgData name="Nane Kratzke" userId="971be13ff4ee5ef6" providerId="LiveId" clId="{260B3DFF-372B-5946-BC99-50F7BD93E6B1}" dt="2023-08-29T06:27:14.458" v="16" actId="2696"/>
        <pc:sldMkLst>
          <pc:docMk/>
          <pc:sldMk cId="2190178934" sldId="405"/>
        </pc:sldMkLst>
      </pc:sldChg>
      <pc:sldChg chg="del">
        <pc:chgData name="Nane Kratzke" userId="971be13ff4ee5ef6" providerId="LiveId" clId="{260B3DFF-372B-5946-BC99-50F7BD93E6B1}" dt="2023-08-29T08:34:30.025" v="1277" actId="2696"/>
        <pc:sldMkLst>
          <pc:docMk/>
          <pc:sldMk cId="2760611944" sldId="406"/>
        </pc:sldMkLst>
      </pc:sldChg>
      <pc:sldChg chg="addSp modSp mod">
        <pc:chgData name="Nane Kratzke" userId="971be13ff4ee5ef6" providerId="LiveId" clId="{260B3DFF-372B-5946-BC99-50F7BD93E6B1}" dt="2023-09-01T15:46:54.309" v="3696"/>
        <pc:sldMkLst>
          <pc:docMk/>
          <pc:sldMk cId="3986066701" sldId="407"/>
        </pc:sldMkLst>
        <pc:spChg chg="mod">
          <ac:chgData name="Nane Kratzke" userId="971be13ff4ee5ef6" providerId="LiveId" clId="{260B3DFF-372B-5946-BC99-50F7BD93E6B1}" dt="2023-08-29T09:37:03.454" v="2219" actId="20577"/>
          <ac:spMkLst>
            <pc:docMk/>
            <pc:sldMk cId="3986066701" sldId="407"/>
            <ac:spMk id="8" creationId="{0C508602-457E-2C4E-A9AC-85A3D0BD58E5}"/>
          </ac:spMkLst>
        </pc:spChg>
        <pc:picChg chg="add mod">
          <ac:chgData name="Nane Kratzke" userId="971be13ff4ee5ef6" providerId="LiveId" clId="{260B3DFF-372B-5946-BC99-50F7BD93E6B1}" dt="2023-09-01T15:46:54.309" v="3696"/>
          <ac:picMkLst>
            <pc:docMk/>
            <pc:sldMk cId="3986066701" sldId="407"/>
            <ac:picMk id="4" creationId="{2003EA9C-328C-99AD-7E7C-3D19199F39F3}"/>
          </ac:picMkLst>
        </pc:picChg>
      </pc:sldChg>
      <pc:sldChg chg="addSp modSp mod">
        <pc:chgData name="Nane Kratzke" userId="971be13ff4ee5ef6" providerId="LiveId" clId="{260B3DFF-372B-5946-BC99-50F7BD93E6B1}" dt="2023-09-01T15:47:02.852" v="3697"/>
        <pc:sldMkLst>
          <pc:docMk/>
          <pc:sldMk cId="2028841838" sldId="408"/>
        </pc:sldMkLst>
        <pc:spChg chg="mod">
          <ac:chgData name="Nane Kratzke" userId="971be13ff4ee5ef6" providerId="LiveId" clId="{260B3DFF-372B-5946-BC99-50F7BD93E6B1}" dt="2023-08-29T09:37:32.793" v="2223" actId="20577"/>
          <ac:spMkLst>
            <pc:docMk/>
            <pc:sldMk cId="2028841838" sldId="408"/>
            <ac:spMk id="8" creationId="{0C508602-457E-2C4E-A9AC-85A3D0BD58E5}"/>
          </ac:spMkLst>
        </pc:spChg>
        <pc:picChg chg="add mod">
          <ac:chgData name="Nane Kratzke" userId="971be13ff4ee5ef6" providerId="LiveId" clId="{260B3DFF-372B-5946-BC99-50F7BD93E6B1}" dt="2023-09-01T15:47:02.852" v="3697"/>
          <ac:picMkLst>
            <pc:docMk/>
            <pc:sldMk cId="2028841838" sldId="408"/>
            <ac:picMk id="4" creationId="{D78F6536-41E2-D5F3-5568-48629D629BE4}"/>
          </ac:picMkLst>
        </pc:picChg>
      </pc:sldChg>
      <pc:sldChg chg="addSp modSp mod">
        <pc:chgData name="Nane Kratzke" userId="971be13ff4ee5ef6" providerId="LiveId" clId="{260B3DFF-372B-5946-BC99-50F7BD93E6B1}" dt="2023-09-01T15:47:09.715" v="3698"/>
        <pc:sldMkLst>
          <pc:docMk/>
          <pc:sldMk cId="1623743414" sldId="409"/>
        </pc:sldMkLst>
        <pc:spChg chg="mod">
          <ac:chgData name="Nane Kratzke" userId="971be13ff4ee5ef6" providerId="LiveId" clId="{260B3DFF-372B-5946-BC99-50F7BD93E6B1}" dt="2023-08-29T09:37:50.045" v="2227" actId="20577"/>
          <ac:spMkLst>
            <pc:docMk/>
            <pc:sldMk cId="1623743414" sldId="409"/>
            <ac:spMk id="8" creationId="{0C508602-457E-2C4E-A9AC-85A3D0BD58E5}"/>
          </ac:spMkLst>
        </pc:spChg>
        <pc:picChg chg="add mod">
          <ac:chgData name="Nane Kratzke" userId="971be13ff4ee5ef6" providerId="LiveId" clId="{260B3DFF-372B-5946-BC99-50F7BD93E6B1}" dt="2023-09-01T15:47:09.715" v="3698"/>
          <ac:picMkLst>
            <pc:docMk/>
            <pc:sldMk cId="1623743414" sldId="409"/>
            <ac:picMk id="4" creationId="{54881FD7-7233-534C-4732-CE1D028743CD}"/>
          </ac:picMkLst>
        </pc:picChg>
      </pc:sldChg>
      <pc:sldChg chg="del">
        <pc:chgData name="Nane Kratzke" userId="971be13ff4ee5ef6" providerId="LiveId" clId="{260B3DFF-372B-5946-BC99-50F7BD93E6B1}" dt="2023-08-29T08:33:47.589" v="1275" actId="2696"/>
        <pc:sldMkLst>
          <pc:docMk/>
          <pc:sldMk cId="3496092772" sldId="410"/>
        </pc:sldMkLst>
      </pc:sldChg>
      <pc:sldChg chg="del">
        <pc:chgData name="Nane Kratzke" userId="971be13ff4ee5ef6" providerId="LiveId" clId="{260B3DFF-372B-5946-BC99-50F7BD93E6B1}" dt="2023-08-29T07:05:52.416" v="108" actId="2696"/>
        <pc:sldMkLst>
          <pc:docMk/>
          <pc:sldMk cId="2349540840" sldId="411"/>
        </pc:sldMkLst>
      </pc:sldChg>
      <pc:sldChg chg="modSp mod">
        <pc:chgData name="Nane Kratzke" userId="971be13ff4ee5ef6" providerId="LiveId" clId="{260B3DFF-372B-5946-BC99-50F7BD93E6B1}" dt="2023-08-29T07:42:29.901" v="942" actId="20577"/>
        <pc:sldMkLst>
          <pc:docMk/>
          <pc:sldMk cId="3954874297" sldId="412"/>
        </pc:sldMkLst>
        <pc:spChg chg="mod">
          <ac:chgData name="Nane Kratzke" userId="971be13ff4ee5ef6" providerId="LiveId" clId="{260B3DFF-372B-5946-BC99-50F7BD93E6B1}" dt="2023-08-29T07:34:22.008" v="623" actId="20577"/>
          <ac:spMkLst>
            <pc:docMk/>
            <pc:sldMk cId="3954874297" sldId="412"/>
            <ac:spMk id="8" creationId="{D71C2A62-CCB4-7D4E-A83C-953F64D0ACBA}"/>
          </ac:spMkLst>
        </pc:spChg>
        <pc:spChg chg="mod">
          <ac:chgData name="Nane Kratzke" userId="971be13ff4ee5ef6" providerId="LiveId" clId="{260B3DFF-372B-5946-BC99-50F7BD93E6B1}" dt="2023-08-29T07:35:43.602" v="650" actId="313"/>
          <ac:spMkLst>
            <pc:docMk/>
            <pc:sldMk cId="3954874297" sldId="412"/>
            <ac:spMk id="12" creationId="{A9696AA4-E69C-E54C-AB7F-DED1FC0B7637}"/>
          </ac:spMkLst>
        </pc:spChg>
        <pc:spChg chg="mod">
          <ac:chgData name="Nane Kratzke" userId="971be13ff4ee5ef6" providerId="LiveId" clId="{260B3DFF-372B-5946-BC99-50F7BD93E6B1}" dt="2023-08-29T07:38:57.336" v="723" actId="3064"/>
          <ac:spMkLst>
            <pc:docMk/>
            <pc:sldMk cId="3954874297" sldId="412"/>
            <ac:spMk id="13" creationId="{8555400D-8E2C-CD43-AD05-C770BBAE3BFB}"/>
          </ac:spMkLst>
        </pc:spChg>
        <pc:spChg chg="mod">
          <ac:chgData name="Nane Kratzke" userId="971be13ff4ee5ef6" providerId="LiveId" clId="{260B3DFF-372B-5946-BC99-50F7BD93E6B1}" dt="2023-08-29T07:42:29.901" v="942" actId="20577"/>
          <ac:spMkLst>
            <pc:docMk/>
            <pc:sldMk cId="3954874297" sldId="412"/>
            <ac:spMk id="14" creationId="{228F660F-E76A-C447-9853-998BC310AD96}"/>
          </ac:spMkLst>
        </pc:spChg>
      </pc:sldChg>
      <pc:sldChg chg="ord">
        <pc:chgData name="Nane Kratzke" userId="971be13ff4ee5ef6" providerId="LiveId" clId="{260B3DFF-372B-5946-BC99-50F7BD93E6B1}" dt="2023-09-04T17:47:54.096" v="9880" actId="20578"/>
        <pc:sldMkLst>
          <pc:docMk/>
          <pc:sldMk cId="1069362746" sldId="413"/>
        </pc:sldMkLst>
      </pc:sldChg>
      <pc:sldChg chg="addSp delSp modSp mod ord">
        <pc:chgData name="Nane Kratzke" userId="971be13ff4ee5ef6" providerId="LiveId" clId="{260B3DFF-372B-5946-BC99-50F7BD93E6B1}" dt="2023-08-29T08:33:38.051" v="1274" actId="20578"/>
        <pc:sldMkLst>
          <pc:docMk/>
          <pc:sldMk cId="1524889593" sldId="414"/>
        </pc:sldMkLst>
        <pc:spChg chg="mod">
          <ac:chgData name="Nane Kratzke" userId="971be13ff4ee5ef6" providerId="LiveId" clId="{260B3DFF-372B-5946-BC99-50F7BD93E6B1}" dt="2023-08-29T06:48:06.374" v="64" actId="1076"/>
          <ac:spMkLst>
            <pc:docMk/>
            <pc:sldMk cId="1524889593" sldId="414"/>
            <ac:spMk id="13" creationId="{3E7AE934-161F-4840-AEB5-5CBD7BBC19C3}"/>
          </ac:spMkLst>
        </pc:spChg>
        <pc:picChg chg="add mod">
          <ac:chgData name="Nane Kratzke" userId="971be13ff4ee5ef6" providerId="LiveId" clId="{260B3DFF-372B-5946-BC99-50F7BD93E6B1}" dt="2023-08-29T06:43:23.672" v="51" actId="1076"/>
          <ac:picMkLst>
            <pc:docMk/>
            <pc:sldMk cId="1524889593" sldId="414"/>
            <ac:picMk id="4" creationId="{77007767-5577-CAD5-1A78-8892EA7949C4}"/>
          </ac:picMkLst>
        </pc:picChg>
        <pc:picChg chg="add del mod">
          <ac:chgData name="Nane Kratzke" userId="971be13ff4ee5ef6" providerId="LiveId" clId="{260B3DFF-372B-5946-BC99-50F7BD93E6B1}" dt="2023-08-29T06:46:33.936" v="55" actId="478"/>
          <ac:picMkLst>
            <pc:docMk/>
            <pc:sldMk cId="1524889593" sldId="414"/>
            <ac:picMk id="6" creationId="{49D18828-A546-5774-B484-C7295BBC0EF9}"/>
          </ac:picMkLst>
        </pc:picChg>
        <pc:picChg chg="add mod">
          <ac:chgData name="Nane Kratzke" userId="971be13ff4ee5ef6" providerId="LiveId" clId="{260B3DFF-372B-5946-BC99-50F7BD93E6B1}" dt="2023-08-29T06:47:39.216" v="63" actId="1076"/>
          <ac:picMkLst>
            <pc:docMk/>
            <pc:sldMk cId="1524889593" sldId="414"/>
            <ac:picMk id="8" creationId="{C0CDD6BB-953D-27F7-710D-A965A339EFD9}"/>
          </ac:picMkLst>
        </pc:picChg>
        <pc:picChg chg="add del">
          <ac:chgData name="Nane Kratzke" userId="971be13ff4ee5ef6" providerId="LiveId" clId="{260B3DFF-372B-5946-BC99-50F7BD93E6B1}" dt="2023-08-29T06:51:16.219" v="66" actId="478"/>
          <ac:picMkLst>
            <pc:docMk/>
            <pc:sldMk cId="1524889593" sldId="414"/>
            <ac:picMk id="9" creationId="{2CEC8005-9459-5978-B6BF-22B89781DAFA}"/>
          </ac:picMkLst>
        </pc:picChg>
        <pc:picChg chg="add del mod">
          <ac:chgData name="Nane Kratzke" userId="971be13ff4ee5ef6" providerId="LiveId" clId="{260B3DFF-372B-5946-BC99-50F7BD93E6B1}" dt="2023-08-29T06:52:16.473" v="72" actId="478"/>
          <ac:picMkLst>
            <pc:docMk/>
            <pc:sldMk cId="1524889593" sldId="414"/>
            <ac:picMk id="10" creationId="{061BEA9C-3C94-6209-2441-1463C49C8FB3}"/>
          </ac:picMkLst>
        </pc:picChg>
        <pc:picChg chg="add del mod">
          <ac:chgData name="Nane Kratzke" userId="971be13ff4ee5ef6" providerId="LiveId" clId="{260B3DFF-372B-5946-BC99-50F7BD93E6B1}" dt="2023-08-29T06:54:04.518" v="76" actId="478"/>
          <ac:picMkLst>
            <pc:docMk/>
            <pc:sldMk cId="1524889593" sldId="414"/>
            <ac:picMk id="11" creationId="{5FC4D4DE-9C84-9302-3595-F36525EDA9B5}"/>
          </ac:picMkLst>
        </pc:picChg>
        <pc:picChg chg="del">
          <ac:chgData name="Nane Kratzke" userId="971be13ff4ee5ef6" providerId="LiveId" clId="{260B3DFF-372B-5946-BC99-50F7BD93E6B1}" dt="2023-08-29T06:35:07.493" v="34" actId="478"/>
          <ac:picMkLst>
            <pc:docMk/>
            <pc:sldMk cId="1524889593" sldId="414"/>
            <ac:picMk id="12" creationId="{423C8FB9-2F10-5B46-B55B-8D738C7A2C6E}"/>
          </ac:picMkLst>
        </pc:picChg>
        <pc:picChg chg="add mod">
          <ac:chgData name="Nane Kratzke" userId="971be13ff4ee5ef6" providerId="LiveId" clId="{260B3DFF-372B-5946-BC99-50F7BD93E6B1}" dt="2023-08-29T06:53:10.046" v="73"/>
          <ac:picMkLst>
            <pc:docMk/>
            <pc:sldMk cId="1524889593" sldId="414"/>
            <ac:picMk id="14" creationId="{9BE50F5D-A4BB-AFA3-9D06-DAF77EEBA037}"/>
          </ac:picMkLst>
        </pc:picChg>
        <pc:picChg chg="add del mod">
          <ac:chgData name="Nane Kratzke" userId="971be13ff4ee5ef6" providerId="LiveId" clId="{260B3DFF-372B-5946-BC99-50F7BD93E6B1}" dt="2023-08-29T06:55:05.008" v="85" actId="478"/>
          <ac:picMkLst>
            <pc:docMk/>
            <pc:sldMk cId="1524889593" sldId="414"/>
            <ac:picMk id="15" creationId="{E054E524-A2C6-D273-15FB-4606AE9B2421}"/>
          </ac:picMkLst>
        </pc:picChg>
        <pc:picChg chg="add mod">
          <ac:chgData name="Nane Kratzke" userId="971be13ff4ee5ef6" providerId="LiveId" clId="{260B3DFF-372B-5946-BC99-50F7BD93E6B1}" dt="2023-08-29T06:56:12.440" v="91" actId="14861"/>
          <ac:picMkLst>
            <pc:docMk/>
            <pc:sldMk cId="1524889593" sldId="414"/>
            <ac:picMk id="16" creationId="{6639E5E1-F9D4-47D9-6CC2-FB9A447DA5EE}"/>
          </ac:picMkLst>
        </pc:picChg>
        <pc:picChg chg="add del mod">
          <ac:chgData name="Nane Kratzke" userId="971be13ff4ee5ef6" providerId="LiveId" clId="{260B3DFF-372B-5946-BC99-50F7BD93E6B1}" dt="2023-08-29T06:38:24.233" v="39" actId="478"/>
          <ac:picMkLst>
            <pc:docMk/>
            <pc:sldMk cId="1524889593" sldId="414"/>
            <ac:picMk id="2050" creationId="{0FB4BBD3-E1BD-A434-A550-BA781ECCE0D5}"/>
          </ac:picMkLst>
        </pc:picChg>
      </pc:sldChg>
      <pc:sldChg chg="del">
        <pc:chgData name="Nane Kratzke" userId="971be13ff4ee5ef6" providerId="LiveId" clId="{260B3DFF-372B-5946-BC99-50F7BD93E6B1}" dt="2023-08-29T06:33:10.593" v="31" actId="2696"/>
        <pc:sldMkLst>
          <pc:docMk/>
          <pc:sldMk cId="2142144293" sldId="416"/>
        </pc:sldMkLst>
      </pc:sldChg>
      <pc:sldChg chg="del">
        <pc:chgData name="Nane Kratzke" userId="971be13ff4ee5ef6" providerId="LiveId" clId="{260B3DFF-372B-5946-BC99-50F7BD93E6B1}" dt="2023-08-29T06:32:26.707" v="30" actId="2696"/>
        <pc:sldMkLst>
          <pc:docMk/>
          <pc:sldMk cId="2487667598" sldId="432"/>
        </pc:sldMkLst>
      </pc:sldChg>
      <pc:sldChg chg="modSp add mod">
        <pc:chgData name="Nane Kratzke" userId="971be13ff4ee5ef6" providerId="LiveId" clId="{260B3DFF-372B-5946-BC99-50F7BD93E6B1}" dt="2023-08-29T06:30:09.263" v="20" actId="207"/>
        <pc:sldMkLst>
          <pc:docMk/>
          <pc:sldMk cId="2069244867" sldId="602"/>
        </pc:sldMkLst>
        <pc:spChg chg="mod">
          <ac:chgData name="Nane Kratzke" userId="971be13ff4ee5ef6" providerId="LiveId" clId="{260B3DFF-372B-5946-BC99-50F7BD93E6B1}" dt="2023-08-29T06:29:51.082" v="19" actId="208"/>
          <ac:spMkLst>
            <pc:docMk/>
            <pc:sldMk cId="2069244867" sldId="602"/>
            <ac:spMk id="4" creationId="{74079084-9CCA-244F-8140-73362EF4D019}"/>
          </ac:spMkLst>
        </pc:spChg>
        <pc:spChg chg="mod">
          <ac:chgData name="Nane Kratzke" userId="971be13ff4ee5ef6" providerId="LiveId" clId="{260B3DFF-372B-5946-BC99-50F7BD93E6B1}" dt="2023-08-29T06:29:38.733" v="17" actId="207"/>
          <ac:spMkLst>
            <pc:docMk/>
            <pc:sldMk cId="2069244867" sldId="602"/>
            <ac:spMk id="7" creationId="{E1C3C3FD-6144-BD40-835F-C1C0B2679577}"/>
          </ac:spMkLst>
        </pc:spChg>
        <pc:spChg chg="mod">
          <ac:chgData name="Nane Kratzke" userId="971be13ff4ee5ef6" providerId="LiveId" clId="{260B3DFF-372B-5946-BC99-50F7BD93E6B1}" dt="2023-08-29T06:30:09.263" v="20" actId="207"/>
          <ac:spMkLst>
            <pc:docMk/>
            <pc:sldMk cId="2069244867" sldId="602"/>
            <ac:spMk id="8" creationId="{EA9BA2B8-2AB3-D44F-A1D1-1A908056FACE}"/>
          </ac:spMkLst>
        </pc:spChg>
        <pc:spChg chg="mod">
          <ac:chgData name="Nane Kratzke" userId="971be13ff4ee5ef6" providerId="LiveId" clId="{260B3DFF-372B-5946-BC99-50F7BD93E6B1}" dt="2023-08-29T06:30:09.263" v="20" actId="207"/>
          <ac:spMkLst>
            <pc:docMk/>
            <pc:sldMk cId="2069244867" sldId="602"/>
            <ac:spMk id="9" creationId="{954EDDC7-1985-8247-AB89-2ADFBB03B4F4}"/>
          </ac:spMkLst>
        </pc:spChg>
        <pc:spChg chg="mod">
          <ac:chgData name="Nane Kratzke" userId="971be13ff4ee5ef6" providerId="LiveId" clId="{260B3DFF-372B-5946-BC99-50F7BD93E6B1}" dt="2023-08-29T06:30:09.263" v="20" actId="207"/>
          <ac:spMkLst>
            <pc:docMk/>
            <pc:sldMk cId="2069244867" sldId="602"/>
            <ac:spMk id="10" creationId="{7709CCC9-400E-274B-A69A-1955CB1187BB}"/>
          </ac:spMkLst>
        </pc:spChg>
        <pc:spChg chg="mod">
          <ac:chgData name="Nane Kratzke" userId="971be13ff4ee5ef6" providerId="LiveId" clId="{260B3DFF-372B-5946-BC99-50F7BD93E6B1}" dt="2023-08-29T06:30:09.263" v="20" actId="207"/>
          <ac:spMkLst>
            <pc:docMk/>
            <pc:sldMk cId="2069244867" sldId="602"/>
            <ac:spMk id="11" creationId="{73AC1E54-CF11-5E40-A642-499C3BC75946}"/>
          </ac:spMkLst>
        </pc:spChg>
        <pc:spChg chg="mod">
          <ac:chgData name="Nane Kratzke" userId="971be13ff4ee5ef6" providerId="LiveId" clId="{260B3DFF-372B-5946-BC99-50F7BD93E6B1}" dt="2023-08-29T06:29:43.682" v="18" actId="207"/>
          <ac:spMkLst>
            <pc:docMk/>
            <pc:sldMk cId="2069244867" sldId="602"/>
            <ac:spMk id="15" creationId="{F91C6A60-C066-D547-81CC-3BF200B7F163}"/>
          </ac:spMkLst>
        </pc:spChg>
        <pc:spChg chg="mod">
          <ac:chgData name="Nane Kratzke" userId="971be13ff4ee5ef6" providerId="LiveId" clId="{260B3DFF-372B-5946-BC99-50F7BD93E6B1}" dt="2023-08-29T06:30:09.263" v="20" actId="207"/>
          <ac:spMkLst>
            <pc:docMk/>
            <pc:sldMk cId="2069244867" sldId="602"/>
            <ac:spMk id="19" creationId="{940ADAA2-F88E-0740-9D2F-8D92991E8127}"/>
          </ac:spMkLst>
        </pc:spChg>
      </pc:sldChg>
      <pc:sldChg chg="addSp modSp mod">
        <pc:chgData name="Nane Kratzke" userId="971be13ff4ee5ef6" providerId="LiveId" clId="{260B3DFF-372B-5946-BC99-50F7BD93E6B1}" dt="2023-09-03T12:02:46.329" v="6991"/>
        <pc:sldMkLst>
          <pc:docMk/>
          <pc:sldMk cId="1593440267" sldId="620"/>
        </pc:sldMkLst>
        <pc:spChg chg="mod">
          <ac:chgData name="Nane Kratzke" userId="971be13ff4ee5ef6" providerId="LiveId" clId="{260B3DFF-372B-5946-BC99-50F7BD93E6B1}" dt="2023-09-03T10:00:20.094" v="3732" actId="20577"/>
          <ac:spMkLst>
            <pc:docMk/>
            <pc:sldMk cId="1593440267" sldId="620"/>
            <ac:spMk id="5" creationId="{EF4AB095-BED2-BF46-89D5-9AF2DBFC3000}"/>
          </ac:spMkLst>
        </pc:spChg>
        <pc:grpChg chg="mod">
          <ac:chgData name="Nane Kratzke" userId="971be13ff4ee5ef6" providerId="LiveId" clId="{260B3DFF-372B-5946-BC99-50F7BD93E6B1}" dt="2023-09-03T12:02:46.329" v="6991"/>
          <ac:grpSpMkLst>
            <pc:docMk/>
            <pc:sldMk cId="1593440267" sldId="620"/>
            <ac:grpSpMk id="12" creationId="{53436438-D5D6-314A-D0D7-F34A5F870B3B}"/>
          </ac:grpSpMkLst>
        </pc:grpChg>
        <pc:picChg chg="add mod">
          <ac:chgData name="Nane Kratzke" userId="971be13ff4ee5ef6" providerId="LiveId" clId="{260B3DFF-372B-5946-BC99-50F7BD93E6B1}" dt="2023-09-03T10:00:22.198" v="3733"/>
          <ac:picMkLst>
            <pc:docMk/>
            <pc:sldMk cId="1593440267" sldId="620"/>
            <ac:picMk id="2" creationId="{3795A5D0-E3E1-BAEF-788B-40772E4FB4D0}"/>
          </ac:picMkLst>
        </pc:picChg>
        <pc:inkChg chg="add mod">
          <ac:chgData name="Nane Kratzke" userId="971be13ff4ee5ef6" providerId="LiveId" clId="{260B3DFF-372B-5946-BC99-50F7BD93E6B1}" dt="2023-09-03T12:02:46.329" v="6991"/>
          <ac:inkMkLst>
            <pc:docMk/>
            <pc:sldMk cId="1593440267" sldId="620"/>
            <ac:inkMk id="4" creationId="{ED350CD8-50F4-4FBB-0A85-0FCF61ED4759}"/>
          </ac:inkMkLst>
        </pc:inkChg>
        <pc:inkChg chg="add mod">
          <ac:chgData name="Nane Kratzke" userId="971be13ff4ee5ef6" providerId="LiveId" clId="{260B3DFF-372B-5946-BC99-50F7BD93E6B1}" dt="2023-09-03T12:02:46.329" v="6991"/>
          <ac:inkMkLst>
            <pc:docMk/>
            <pc:sldMk cId="1593440267" sldId="620"/>
            <ac:inkMk id="10" creationId="{641E14CD-E9D3-E50F-41C0-1AE11D01CB20}"/>
          </ac:inkMkLst>
        </pc:inkChg>
      </pc:sldChg>
      <pc:sldChg chg="modSp">
        <pc:chgData name="Nane Kratzke" userId="971be13ff4ee5ef6" providerId="LiveId" clId="{260B3DFF-372B-5946-BC99-50F7BD93E6B1}" dt="2023-08-29T06:58:30.631" v="98"/>
        <pc:sldMkLst>
          <pc:docMk/>
          <pc:sldMk cId="1189894533" sldId="621"/>
        </pc:sldMkLst>
        <pc:picChg chg="mod">
          <ac:chgData name="Nane Kratzke" userId="971be13ff4ee5ef6" providerId="LiveId" clId="{260B3DFF-372B-5946-BC99-50F7BD93E6B1}" dt="2023-08-29T06:58:30.631" v="98"/>
          <ac:picMkLst>
            <pc:docMk/>
            <pc:sldMk cId="1189894533" sldId="621"/>
            <ac:picMk id="7" creationId="{F5C9C69A-5D6B-3B49-AC1D-4A8B71131853}"/>
          </ac:picMkLst>
        </pc:picChg>
      </pc:sldChg>
      <pc:sldChg chg="modSp mod">
        <pc:chgData name="Nane Kratzke" userId="971be13ff4ee5ef6" providerId="LiveId" clId="{260B3DFF-372B-5946-BC99-50F7BD93E6B1}" dt="2023-08-29T07:44:44.618" v="945" actId="20577"/>
        <pc:sldMkLst>
          <pc:docMk/>
          <pc:sldMk cId="3985763032" sldId="623"/>
        </pc:sldMkLst>
        <pc:spChg chg="mod">
          <ac:chgData name="Nane Kratzke" userId="971be13ff4ee5ef6" providerId="LiveId" clId="{260B3DFF-372B-5946-BC99-50F7BD93E6B1}" dt="2023-08-29T07:44:44.618" v="945" actId="20577"/>
          <ac:spMkLst>
            <pc:docMk/>
            <pc:sldMk cId="3985763032" sldId="623"/>
            <ac:spMk id="7" creationId="{6C9F8D81-6479-2C4C-B43E-DEE51E648025}"/>
          </ac:spMkLst>
        </pc:spChg>
        <pc:spChg chg="mod">
          <ac:chgData name="Nane Kratzke" userId="971be13ff4ee5ef6" providerId="LiveId" clId="{260B3DFF-372B-5946-BC99-50F7BD93E6B1}" dt="2023-08-29T07:44:42.397" v="944" actId="20577"/>
          <ac:spMkLst>
            <pc:docMk/>
            <pc:sldMk cId="3985763032" sldId="623"/>
            <ac:spMk id="8" creationId="{D5C7BA94-A249-8D44-9234-3DD6FF3C6FCA}"/>
          </ac:spMkLst>
        </pc:spChg>
      </pc:sldChg>
      <pc:sldChg chg="addSp delSp modSp add mod">
        <pc:chgData name="Nane Kratzke" userId="971be13ff4ee5ef6" providerId="LiveId" clId="{260B3DFF-372B-5946-BC99-50F7BD93E6B1}" dt="2023-08-29T06:31:23.189" v="28" actId="1076"/>
        <pc:sldMkLst>
          <pc:docMk/>
          <pc:sldMk cId="121222599" sldId="677"/>
        </pc:sldMkLst>
        <pc:spChg chg="mod">
          <ac:chgData name="Nane Kratzke" userId="971be13ff4ee5ef6" providerId="LiveId" clId="{260B3DFF-372B-5946-BC99-50F7BD93E6B1}" dt="2023-08-29T06:26:51.899" v="15" actId="20577"/>
          <ac:spMkLst>
            <pc:docMk/>
            <pc:sldMk cId="121222599" sldId="677"/>
            <ac:spMk id="31" creationId="{A7AED8D2-12C6-26AC-5AF0-E921BDCCBE3B}"/>
          </ac:spMkLst>
        </pc:spChg>
        <pc:picChg chg="del">
          <ac:chgData name="Nane Kratzke" userId="971be13ff4ee5ef6" providerId="LiveId" clId="{260B3DFF-372B-5946-BC99-50F7BD93E6B1}" dt="2023-08-29T06:30:33.628" v="21" actId="478"/>
          <ac:picMkLst>
            <pc:docMk/>
            <pc:sldMk cId="121222599" sldId="677"/>
            <ac:picMk id="4" creationId="{089FC6AD-D7A7-316C-CEEE-0B48BBC591AD}"/>
          </ac:picMkLst>
        </pc:picChg>
        <pc:picChg chg="add mod">
          <ac:chgData name="Nane Kratzke" userId="971be13ff4ee5ef6" providerId="LiveId" clId="{260B3DFF-372B-5946-BC99-50F7BD93E6B1}" dt="2023-08-29T06:31:23.189" v="28" actId="1076"/>
          <ac:picMkLst>
            <pc:docMk/>
            <pc:sldMk cId="121222599" sldId="677"/>
            <ac:picMk id="1026" creationId="{D42F64E9-0540-BC2F-FE2D-77FC27324402}"/>
          </ac:picMkLst>
        </pc:picChg>
      </pc:sldChg>
      <pc:sldChg chg="modSp add mod">
        <pc:chgData name="Nane Kratzke" userId="971be13ff4ee5ef6" providerId="LiveId" clId="{260B3DFF-372B-5946-BC99-50F7BD93E6B1}" dt="2023-08-29T08:52:50.259" v="1878" actId="20577"/>
        <pc:sldMkLst>
          <pc:docMk/>
          <pc:sldMk cId="769601632" sldId="678"/>
        </pc:sldMkLst>
        <pc:spChg chg="mod">
          <ac:chgData name="Nane Kratzke" userId="971be13ff4ee5ef6" providerId="LiveId" clId="{260B3DFF-372B-5946-BC99-50F7BD93E6B1}" dt="2023-08-29T08:52:50.259" v="1878" actId="20577"/>
          <ac:spMkLst>
            <pc:docMk/>
            <pc:sldMk cId="769601632" sldId="678"/>
            <ac:spMk id="2" creationId="{9049E1BB-79EB-694D-AC6B-FE2ED6C10241}"/>
          </ac:spMkLst>
        </pc:spChg>
        <pc:spChg chg="mod">
          <ac:chgData name="Nane Kratzke" userId="971be13ff4ee5ef6" providerId="LiveId" clId="{260B3DFF-372B-5946-BC99-50F7BD93E6B1}" dt="2023-08-29T08:52:46.349" v="1872" actId="20577"/>
          <ac:spMkLst>
            <pc:docMk/>
            <pc:sldMk cId="769601632" sldId="678"/>
            <ac:spMk id="3" creationId="{4044DCF4-DE31-2246-980F-191A6A691D35}"/>
          </ac:spMkLst>
        </pc:spChg>
      </pc:sldChg>
      <pc:sldChg chg="addSp delSp modSp new mod modClrScheme chgLayout">
        <pc:chgData name="Nane Kratzke" userId="971be13ff4ee5ef6" providerId="LiveId" clId="{260B3DFF-372B-5946-BC99-50F7BD93E6B1}" dt="2023-08-29T07:51:59.996" v="1016"/>
        <pc:sldMkLst>
          <pc:docMk/>
          <pc:sldMk cId="1771025387" sldId="679"/>
        </pc:sldMkLst>
        <pc:spChg chg="del mod ord">
          <ac:chgData name="Nane Kratzke" userId="971be13ff4ee5ef6" providerId="LiveId" clId="{260B3DFF-372B-5946-BC99-50F7BD93E6B1}" dt="2023-08-29T07:47:44.247" v="951" actId="700"/>
          <ac:spMkLst>
            <pc:docMk/>
            <pc:sldMk cId="1771025387" sldId="679"/>
            <ac:spMk id="2" creationId="{98E929AA-7DD9-508B-D429-BC75A8FBBE47}"/>
          </ac:spMkLst>
        </pc:spChg>
        <pc:spChg chg="mod ord">
          <ac:chgData name="Nane Kratzke" userId="971be13ff4ee5ef6" providerId="LiveId" clId="{260B3DFF-372B-5946-BC99-50F7BD93E6B1}" dt="2023-08-29T07:47:44.247" v="951" actId="700"/>
          <ac:spMkLst>
            <pc:docMk/>
            <pc:sldMk cId="1771025387" sldId="679"/>
            <ac:spMk id="3" creationId="{A65C73A3-6A04-A82D-0920-CF198524ABA1}"/>
          </ac:spMkLst>
        </pc:spChg>
        <pc:spChg chg="del mod ord">
          <ac:chgData name="Nane Kratzke" userId="971be13ff4ee5ef6" providerId="LiveId" clId="{260B3DFF-372B-5946-BC99-50F7BD93E6B1}" dt="2023-08-29T07:47:44.247" v="951" actId="700"/>
          <ac:spMkLst>
            <pc:docMk/>
            <pc:sldMk cId="1771025387" sldId="679"/>
            <ac:spMk id="4" creationId="{1B155093-CCD9-C28C-0A70-557714645956}"/>
          </ac:spMkLst>
        </pc:spChg>
        <pc:spChg chg="del">
          <ac:chgData name="Nane Kratzke" userId="971be13ff4ee5ef6" providerId="LiveId" clId="{260B3DFF-372B-5946-BC99-50F7BD93E6B1}" dt="2023-08-29T07:47:44.247" v="951" actId="700"/>
          <ac:spMkLst>
            <pc:docMk/>
            <pc:sldMk cId="1771025387" sldId="679"/>
            <ac:spMk id="5" creationId="{47C39FD9-17C3-EC39-9181-C617022110A3}"/>
          </ac:spMkLst>
        </pc:spChg>
        <pc:spChg chg="add mod ord">
          <ac:chgData name="Nane Kratzke" userId="971be13ff4ee5ef6" providerId="LiveId" clId="{260B3DFF-372B-5946-BC99-50F7BD93E6B1}" dt="2023-08-29T07:47:49.039" v="966" actId="20577"/>
          <ac:spMkLst>
            <pc:docMk/>
            <pc:sldMk cId="1771025387" sldId="679"/>
            <ac:spMk id="6" creationId="{CA7CA82B-87D6-94EA-3A71-BE854E97CDB0}"/>
          </ac:spMkLst>
        </pc:spChg>
        <pc:spChg chg="add mod ord">
          <ac:chgData name="Nane Kratzke" userId="971be13ff4ee5ef6" providerId="LiveId" clId="{260B3DFF-372B-5946-BC99-50F7BD93E6B1}" dt="2023-08-29T07:50:56.190" v="1007" actId="20577"/>
          <ac:spMkLst>
            <pc:docMk/>
            <pc:sldMk cId="1771025387" sldId="679"/>
            <ac:spMk id="7" creationId="{98564618-C090-D5A3-4F37-3E9D80AE7585}"/>
          </ac:spMkLst>
        </pc:spChg>
        <pc:spChg chg="add mod">
          <ac:chgData name="Nane Kratzke" userId="971be13ff4ee5ef6" providerId="LiveId" clId="{260B3DFF-372B-5946-BC99-50F7BD93E6B1}" dt="2023-08-29T07:51:19.813" v="1010" actId="1076"/>
          <ac:spMkLst>
            <pc:docMk/>
            <pc:sldMk cId="1771025387" sldId="679"/>
            <ac:spMk id="8" creationId="{4B34D141-0383-D703-A335-040A25B2A3BB}"/>
          </ac:spMkLst>
        </pc:spChg>
        <pc:picChg chg="add del mod">
          <ac:chgData name="Nane Kratzke" userId="971be13ff4ee5ef6" providerId="LiveId" clId="{260B3DFF-372B-5946-BC99-50F7BD93E6B1}" dt="2023-08-29T07:51:38.486" v="1012" actId="478"/>
          <ac:picMkLst>
            <pc:docMk/>
            <pc:sldMk cId="1771025387" sldId="679"/>
            <ac:picMk id="9" creationId="{07CD9AE1-3E36-C7A7-0A73-01DD18806161}"/>
          </ac:picMkLst>
        </pc:picChg>
        <pc:picChg chg="add mod">
          <ac:chgData name="Nane Kratzke" userId="971be13ff4ee5ef6" providerId="LiveId" clId="{260B3DFF-372B-5946-BC99-50F7BD93E6B1}" dt="2023-08-29T07:51:59.996" v="1016"/>
          <ac:picMkLst>
            <pc:docMk/>
            <pc:sldMk cId="1771025387" sldId="679"/>
            <ac:picMk id="10" creationId="{D6AE2257-D0D5-79F4-B4F5-7FC3D27C483A}"/>
          </ac:picMkLst>
        </pc:picChg>
      </pc:sldChg>
      <pc:sldChg chg="addSp delSp modSp add mod">
        <pc:chgData name="Nane Kratzke" userId="971be13ff4ee5ef6" providerId="LiveId" clId="{260B3DFF-372B-5946-BC99-50F7BD93E6B1}" dt="2023-09-01T15:48:33.855" v="3699" actId="9405"/>
        <pc:sldMkLst>
          <pc:docMk/>
          <pc:sldMk cId="946251529" sldId="680"/>
        </pc:sldMkLst>
        <pc:spChg chg="mod">
          <ac:chgData name="Nane Kratzke" userId="971be13ff4ee5ef6" providerId="LiveId" clId="{260B3DFF-372B-5946-BC99-50F7BD93E6B1}" dt="2023-08-29T08:22:37.408" v="1230" actId="20577"/>
          <ac:spMkLst>
            <pc:docMk/>
            <pc:sldMk cId="946251529" sldId="680"/>
            <ac:spMk id="7" creationId="{98564618-C090-D5A3-4F37-3E9D80AE7585}"/>
          </ac:spMkLst>
        </pc:spChg>
        <pc:spChg chg="mod">
          <ac:chgData name="Nane Kratzke" userId="971be13ff4ee5ef6" providerId="LiveId" clId="{260B3DFF-372B-5946-BC99-50F7BD93E6B1}" dt="2023-08-29T08:21:52.153" v="1201" actId="14100"/>
          <ac:spMkLst>
            <pc:docMk/>
            <pc:sldMk cId="946251529" sldId="680"/>
            <ac:spMk id="8" creationId="{4B34D141-0383-D703-A335-040A25B2A3BB}"/>
          </ac:spMkLst>
        </pc:spChg>
        <pc:picChg chg="add mod">
          <ac:chgData name="Nane Kratzke" userId="971be13ff4ee5ef6" providerId="LiveId" clId="{260B3DFF-372B-5946-BC99-50F7BD93E6B1}" dt="2023-08-29T08:28:47.277" v="1268"/>
          <ac:picMkLst>
            <pc:docMk/>
            <pc:sldMk cId="946251529" sldId="680"/>
            <ac:picMk id="2" creationId="{2D59B6A0-644D-C6A8-D5A7-65542792FCCD}"/>
          </ac:picMkLst>
        </pc:picChg>
        <pc:picChg chg="mod">
          <ac:chgData name="Nane Kratzke" userId="971be13ff4ee5ef6" providerId="LiveId" clId="{260B3DFF-372B-5946-BC99-50F7BD93E6B1}" dt="2023-08-29T07:52:27.569" v="1019" actId="1076"/>
          <ac:picMkLst>
            <pc:docMk/>
            <pc:sldMk cId="946251529" sldId="680"/>
            <ac:picMk id="10" creationId="{D6AE2257-D0D5-79F4-B4F5-7FC3D27C483A}"/>
          </ac:picMkLst>
        </pc:picChg>
        <pc:inkChg chg="add">
          <ac:chgData name="Nane Kratzke" userId="971be13ff4ee5ef6" providerId="LiveId" clId="{260B3DFF-372B-5946-BC99-50F7BD93E6B1}" dt="2023-09-01T15:48:33.855" v="3699" actId="9405"/>
          <ac:inkMkLst>
            <pc:docMk/>
            <pc:sldMk cId="946251529" sldId="680"/>
            <ac:inkMk id="4" creationId="{A487EA20-8A07-FA15-C8BE-5A2737CB64CA}"/>
          </ac:inkMkLst>
        </pc:inkChg>
        <pc:inkChg chg="add del">
          <ac:chgData name="Nane Kratzke" userId="971be13ff4ee5ef6" providerId="LiveId" clId="{260B3DFF-372B-5946-BC99-50F7BD93E6B1}" dt="2023-09-01T15:16:14.261" v="3348" actId="9405"/>
          <ac:inkMkLst>
            <pc:docMk/>
            <pc:sldMk cId="946251529" sldId="680"/>
            <ac:inkMk id="4" creationId="{B57EDC44-C7D9-0BBB-0A15-3CF7DF6FC12F}"/>
          </ac:inkMkLst>
        </pc:inkChg>
      </pc:sldChg>
      <pc:sldChg chg="addSp modSp add mod">
        <pc:chgData name="Nane Kratzke" userId="971be13ff4ee5ef6" providerId="LiveId" clId="{260B3DFF-372B-5946-BC99-50F7BD93E6B1}" dt="2023-09-01T15:14:53.267" v="3346" actId="9405"/>
        <pc:sldMkLst>
          <pc:docMk/>
          <pc:sldMk cId="754606986" sldId="681"/>
        </pc:sldMkLst>
        <pc:spChg chg="mod">
          <ac:chgData name="Nane Kratzke" userId="971be13ff4ee5ef6" providerId="LiveId" clId="{260B3DFF-372B-5946-BC99-50F7BD93E6B1}" dt="2023-08-29T08:23:27.961" v="1240" actId="20577"/>
          <ac:spMkLst>
            <pc:docMk/>
            <pc:sldMk cId="754606986" sldId="681"/>
            <ac:spMk id="7" creationId="{98564618-C090-D5A3-4F37-3E9D80AE7585}"/>
          </ac:spMkLst>
        </pc:spChg>
        <pc:spChg chg="mod">
          <ac:chgData name="Nane Kratzke" userId="971be13ff4ee5ef6" providerId="LiveId" clId="{260B3DFF-372B-5946-BC99-50F7BD93E6B1}" dt="2023-08-29T08:26:03.855" v="1257" actId="14100"/>
          <ac:spMkLst>
            <pc:docMk/>
            <pc:sldMk cId="754606986" sldId="681"/>
            <ac:spMk id="8" creationId="{4B34D141-0383-D703-A335-040A25B2A3BB}"/>
          </ac:spMkLst>
        </pc:spChg>
        <pc:picChg chg="add mod">
          <ac:chgData name="Nane Kratzke" userId="971be13ff4ee5ef6" providerId="LiveId" clId="{260B3DFF-372B-5946-BC99-50F7BD93E6B1}" dt="2023-08-29T08:29:03.993" v="1269"/>
          <ac:picMkLst>
            <pc:docMk/>
            <pc:sldMk cId="754606986" sldId="681"/>
            <ac:picMk id="2" creationId="{B45AA98A-2A77-0518-218B-FE772F14073A}"/>
          </ac:picMkLst>
        </pc:picChg>
        <pc:inkChg chg="add">
          <ac:chgData name="Nane Kratzke" userId="971be13ff4ee5ef6" providerId="LiveId" clId="{260B3DFF-372B-5946-BC99-50F7BD93E6B1}" dt="2023-09-01T15:14:53.267" v="3346" actId="9405"/>
          <ac:inkMkLst>
            <pc:docMk/>
            <pc:sldMk cId="754606986" sldId="681"/>
            <ac:inkMk id="4" creationId="{019622D6-5DE1-EE44-B2A6-058AAC831BAA}"/>
          </ac:inkMkLst>
        </pc:inkChg>
      </pc:sldChg>
      <pc:sldChg chg="add del">
        <pc:chgData name="Nane Kratzke" userId="971be13ff4ee5ef6" providerId="LiveId" clId="{260B3DFF-372B-5946-BC99-50F7BD93E6B1}" dt="2023-08-29T07:58:34.952" v="1021"/>
        <pc:sldMkLst>
          <pc:docMk/>
          <pc:sldMk cId="4291024829" sldId="681"/>
        </pc:sldMkLst>
      </pc:sldChg>
      <pc:sldChg chg="addSp delSp modSp add mod">
        <pc:chgData name="Nane Kratzke" userId="971be13ff4ee5ef6" providerId="LiveId" clId="{260B3DFF-372B-5946-BC99-50F7BD93E6B1}" dt="2023-09-03T11:53:07.591" v="6939" actId="207"/>
        <pc:sldMkLst>
          <pc:docMk/>
          <pc:sldMk cId="1680221743" sldId="682"/>
        </pc:sldMkLst>
        <pc:spChg chg="mod">
          <ac:chgData name="Nane Kratzke" userId="971be13ff4ee5ef6" providerId="LiveId" clId="{260B3DFF-372B-5946-BC99-50F7BD93E6B1}" dt="2023-08-29T08:36:10.481" v="1324" actId="207"/>
          <ac:spMkLst>
            <pc:docMk/>
            <pc:sldMk cId="1680221743" sldId="682"/>
            <ac:spMk id="3" creationId="{98668916-FA56-B74E-AF37-CF4882FF235B}"/>
          </ac:spMkLst>
        </pc:spChg>
        <pc:spChg chg="add del mod">
          <ac:chgData name="Nane Kratzke" userId="971be13ff4ee5ef6" providerId="LiveId" clId="{260B3DFF-372B-5946-BC99-50F7BD93E6B1}" dt="2023-08-29T08:36:00.534" v="1315" actId="478"/>
          <ac:spMkLst>
            <pc:docMk/>
            <pc:sldMk cId="1680221743" sldId="682"/>
            <ac:spMk id="4" creationId="{C3167EB8-3FEA-2B84-87AE-823E3F6107A6}"/>
          </ac:spMkLst>
        </pc:spChg>
        <pc:spChg chg="mod">
          <ac:chgData name="Nane Kratzke" userId="971be13ff4ee5ef6" providerId="LiveId" clId="{260B3DFF-372B-5946-BC99-50F7BD93E6B1}" dt="2023-08-29T08:36:57.435" v="1330" actId="1076"/>
          <ac:spMkLst>
            <pc:docMk/>
            <pc:sldMk cId="1680221743" sldId="682"/>
            <ac:spMk id="8" creationId="{8456D0E0-0A10-2148-9FE6-A5BF12295A1C}"/>
          </ac:spMkLst>
        </pc:spChg>
        <pc:spChg chg="mod">
          <ac:chgData name="Nane Kratzke" userId="971be13ff4ee5ef6" providerId="LiveId" clId="{260B3DFF-372B-5946-BC99-50F7BD93E6B1}" dt="2023-09-03T11:53:07.591" v="6939" actId="207"/>
          <ac:spMkLst>
            <pc:docMk/>
            <pc:sldMk cId="1680221743" sldId="682"/>
            <ac:spMk id="50" creationId="{EE230FC4-9FE5-6242-9818-E6359F1EE676}"/>
          </ac:spMkLst>
        </pc:spChg>
        <pc:spChg chg="del">
          <ac:chgData name="Nane Kratzke" userId="971be13ff4ee5ef6" providerId="LiveId" clId="{260B3DFF-372B-5946-BC99-50F7BD93E6B1}" dt="2023-08-29T08:35:56.421" v="1313" actId="478"/>
          <ac:spMkLst>
            <pc:docMk/>
            <pc:sldMk cId="1680221743" sldId="682"/>
            <ac:spMk id="53" creationId="{937A8D4D-3836-F347-9915-21B52797F3FF}"/>
          </ac:spMkLst>
        </pc:spChg>
        <pc:picChg chg="del">
          <ac:chgData name="Nane Kratzke" userId="971be13ff4ee5ef6" providerId="LiveId" clId="{260B3DFF-372B-5946-BC99-50F7BD93E6B1}" dt="2023-08-29T08:35:58.296" v="1314" actId="478"/>
          <ac:picMkLst>
            <pc:docMk/>
            <pc:sldMk cId="1680221743" sldId="682"/>
            <ac:picMk id="2071" creationId="{6C07F93D-A46A-2346-BD72-344B956945F7}"/>
          </ac:picMkLst>
        </pc:picChg>
        <pc:picChg chg="add mod">
          <ac:chgData name="Nane Kratzke" userId="971be13ff4ee5ef6" providerId="LiveId" clId="{260B3DFF-372B-5946-BC99-50F7BD93E6B1}" dt="2023-09-03T11:52:15.138" v="6920" actId="1076"/>
          <ac:picMkLst>
            <pc:docMk/>
            <pc:sldMk cId="1680221743" sldId="682"/>
            <ac:picMk id="4098" creationId="{D6A35D09-682F-8DDA-03C5-64B4978BE8B9}"/>
          </ac:picMkLst>
        </pc:picChg>
      </pc:sldChg>
      <pc:sldChg chg="addSp delSp modSp new mod">
        <pc:chgData name="Nane Kratzke" userId="971be13ff4ee5ef6" providerId="LiveId" clId="{260B3DFF-372B-5946-BC99-50F7BD93E6B1}" dt="2023-09-03T12:02:20.593" v="6985"/>
        <pc:sldMkLst>
          <pc:docMk/>
          <pc:sldMk cId="2355086083" sldId="683"/>
        </pc:sldMkLst>
        <pc:spChg chg="mod">
          <ac:chgData name="Nane Kratzke" userId="971be13ff4ee5ef6" providerId="LiveId" clId="{260B3DFF-372B-5946-BC99-50F7BD93E6B1}" dt="2023-08-29T10:47:56.827" v="2394" actId="20577"/>
          <ac:spMkLst>
            <pc:docMk/>
            <pc:sldMk cId="2355086083" sldId="683"/>
            <ac:spMk id="2" creationId="{B9D29798-2F53-CCD6-F0FE-9E517CF08630}"/>
          </ac:spMkLst>
        </pc:spChg>
        <pc:spChg chg="mod">
          <ac:chgData name="Nane Kratzke" userId="971be13ff4ee5ef6" providerId="LiveId" clId="{260B3DFF-372B-5946-BC99-50F7BD93E6B1}" dt="2023-08-29T10:48:00.422" v="2409" actId="20577"/>
          <ac:spMkLst>
            <pc:docMk/>
            <pc:sldMk cId="2355086083" sldId="683"/>
            <ac:spMk id="3" creationId="{A52506F4-9F5C-143C-CB87-72A6F2996A77}"/>
          </ac:spMkLst>
        </pc:spChg>
        <pc:spChg chg="del">
          <ac:chgData name="Nane Kratzke" userId="971be13ff4ee5ef6" providerId="LiveId" clId="{260B3DFF-372B-5946-BC99-50F7BD93E6B1}" dt="2023-08-29T10:48:02.658" v="2410" actId="478"/>
          <ac:spMkLst>
            <pc:docMk/>
            <pc:sldMk cId="2355086083" sldId="683"/>
            <ac:spMk id="4" creationId="{B23BEA4B-89B9-4A7D-BE53-3488563C4246}"/>
          </ac:spMkLst>
        </pc:spChg>
        <pc:spChg chg="add mod">
          <ac:chgData name="Nane Kratzke" userId="971be13ff4ee5ef6" providerId="LiveId" clId="{260B3DFF-372B-5946-BC99-50F7BD93E6B1}" dt="2023-08-29T11:00:47.237" v="2610" actId="404"/>
          <ac:spMkLst>
            <pc:docMk/>
            <pc:sldMk cId="2355086083" sldId="683"/>
            <ac:spMk id="7" creationId="{4FB9919E-1C33-46B5-F645-895A4520B97A}"/>
          </ac:spMkLst>
        </pc:spChg>
        <pc:spChg chg="add mod">
          <ac:chgData name="Nane Kratzke" userId="971be13ff4ee5ef6" providerId="LiveId" clId="{260B3DFF-372B-5946-BC99-50F7BD93E6B1}" dt="2023-08-29T11:01:06.915" v="2611" actId="1076"/>
          <ac:spMkLst>
            <pc:docMk/>
            <pc:sldMk cId="2355086083" sldId="683"/>
            <ac:spMk id="9" creationId="{F72CA670-85B0-E8AE-D7B1-F0E77529EE5B}"/>
          </ac:spMkLst>
        </pc:spChg>
        <pc:grpChg chg="mod">
          <ac:chgData name="Nane Kratzke" userId="971be13ff4ee5ef6" providerId="LiveId" clId="{260B3DFF-372B-5946-BC99-50F7BD93E6B1}" dt="2023-09-03T12:02:20.593" v="6985"/>
          <ac:grpSpMkLst>
            <pc:docMk/>
            <pc:sldMk cId="2355086083" sldId="683"/>
            <ac:grpSpMk id="12" creationId="{4E5EC6C2-8521-C3E1-31FD-65FAC7D43965}"/>
          </ac:grpSpMkLst>
        </pc:grpChg>
        <pc:picChg chg="add mod modCrop">
          <ac:chgData name="Nane Kratzke" userId="971be13ff4ee5ef6" providerId="LiveId" clId="{260B3DFF-372B-5946-BC99-50F7BD93E6B1}" dt="2023-09-03T09:59:28.182" v="3722" actId="1036"/>
          <ac:picMkLst>
            <pc:docMk/>
            <pc:sldMk cId="2355086083" sldId="683"/>
            <ac:picMk id="4" creationId="{6975FF5D-28E6-52CA-A9D2-B6B8F9596D92}"/>
          </ac:picMkLst>
        </pc:picChg>
        <pc:picChg chg="add mod">
          <ac:chgData name="Nane Kratzke" userId="971be13ff4ee5ef6" providerId="LiveId" clId="{260B3DFF-372B-5946-BC99-50F7BD93E6B1}" dt="2023-08-29T11:01:11.968" v="2612" actId="1076"/>
          <ac:picMkLst>
            <pc:docMk/>
            <pc:sldMk cId="2355086083" sldId="683"/>
            <ac:picMk id="3074" creationId="{68D74779-EAF5-BE40-EC9F-B0BADDB29FEA}"/>
          </ac:picMkLst>
        </pc:picChg>
        <pc:inkChg chg="add del">
          <ac:chgData name="Nane Kratzke" userId="971be13ff4ee5ef6" providerId="LiveId" clId="{260B3DFF-372B-5946-BC99-50F7BD93E6B1}" dt="2023-09-03T12:02:11.199" v="6982" actId="9405"/>
          <ac:inkMkLst>
            <pc:docMk/>
            <pc:sldMk cId="2355086083" sldId="683"/>
            <ac:inkMk id="6" creationId="{1C86A3DA-8ECD-17A6-C6C1-D53625573175}"/>
          </ac:inkMkLst>
        </pc:inkChg>
        <pc:inkChg chg="add del">
          <ac:chgData name="Nane Kratzke" userId="971be13ff4ee5ef6" providerId="LiveId" clId="{260B3DFF-372B-5946-BC99-50F7BD93E6B1}" dt="2023-09-03T12:02:10.392" v="6981" actId="9405"/>
          <ac:inkMkLst>
            <pc:docMk/>
            <pc:sldMk cId="2355086083" sldId="683"/>
            <ac:inkMk id="8" creationId="{57E4F103-7331-9DBB-C3FA-87B90DF1EE38}"/>
          </ac:inkMkLst>
        </pc:inkChg>
        <pc:inkChg chg="add mod">
          <ac:chgData name="Nane Kratzke" userId="971be13ff4ee5ef6" providerId="LiveId" clId="{260B3DFF-372B-5946-BC99-50F7BD93E6B1}" dt="2023-09-03T12:02:20.593" v="6985"/>
          <ac:inkMkLst>
            <pc:docMk/>
            <pc:sldMk cId="2355086083" sldId="683"/>
            <ac:inkMk id="10" creationId="{AE399EBD-BBEB-D57F-5C0D-B2CC0B0E7BAA}"/>
          </ac:inkMkLst>
        </pc:inkChg>
        <pc:inkChg chg="add mod">
          <ac:chgData name="Nane Kratzke" userId="971be13ff4ee5ef6" providerId="LiveId" clId="{260B3DFF-372B-5946-BC99-50F7BD93E6B1}" dt="2023-09-03T12:02:20.593" v="6985"/>
          <ac:inkMkLst>
            <pc:docMk/>
            <pc:sldMk cId="2355086083" sldId="683"/>
            <ac:inkMk id="11" creationId="{50ECC69D-AD74-CD67-F6AC-266DA8ACF3E6}"/>
          </ac:inkMkLst>
        </pc:inkChg>
      </pc:sldChg>
      <pc:sldChg chg="addSp delSp modSp new mod">
        <pc:chgData name="Nane Kratzke" userId="971be13ff4ee5ef6" providerId="LiveId" clId="{260B3DFF-372B-5946-BC99-50F7BD93E6B1}" dt="2023-09-03T17:40:23.650" v="8911" actId="1076"/>
        <pc:sldMkLst>
          <pc:docMk/>
          <pc:sldMk cId="1859996324" sldId="684"/>
        </pc:sldMkLst>
        <pc:spChg chg="mod">
          <ac:chgData name="Nane Kratzke" userId="971be13ff4ee5ef6" providerId="LiveId" clId="{260B3DFF-372B-5946-BC99-50F7BD93E6B1}" dt="2023-09-03T10:12:18.158" v="4676" actId="20577"/>
          <ac:spMkLst>
            <pc:docMk/>
            <pc:sldMk cId="1859996324" sldId="684"/>
            <ac:spMk id="2" creationId="{8A9A8EFE-AFBF-BEB8-82E8-6D2B7469DA30}"/>
          </ac:spMkLst>
        </pc:spChg>
        <pc:spChg chg="mod">
          <ac:chgData name="Nane Kratzke" userId="971be13ff4ee5ef6" providerId="LiveId" clId="{260B3DFF-372B-5946-BC99-50F7BD93E6B1}" dt="2023-09-03T10:05:22.397" v="3910" actId="20577"/>
          <ac:spMkLst>
            <pc:docMk/>
            <pc:sldMk cId="1859996324" sldId="684"/>
            <ac:spMk id="3" creationId="{27144388-F72B-BD6C-A945-68E286E9EDAE}"/>
          </ac:spMkLst>
        </pc:spChg>
        <pc:spChg chg="mod">
          <ac:chgData name="Nane Kratzke" userId="971be13ff4ee5ef6" providerId="LiveId" clId="{260B3DFF-372B-5946-BC99-50F7BD93E6B1}" dt="2023-09-03T17:40:09.855" v="8910" actId="207"/>
          <ac:spMkLst>
            <pc:docMk/>
            <pc:sldMk cId="1859996324" sldId="684"/>
            <ac:spMk id="4" creationId="{29C09403-38EC-AC0A-1C31-214F18A6E6B9}"/>
          </ac:spMkLst>
        </pc:spChg>
        <pc:spChg chg="del">
          <ac:chgData name="Nane Kratzke" userId="971be13ff4ee5ef6" providerId="LiveId" clId="{260B3DFF-372B-5946-BC99-50F7BD93E6B1}" dt="2023-09-03T10:05:49.693" v="3911" actId="478"/>
          <ac:spMkLst>
            <pc:docMk/>
            <pc:sldMk cId="1859996324" sldId="684"/>
            <ac:spMk id="5" creationId="{231EAB00-3331-61BF-A76D-F7F9832F6D9F}"/>
          </ac:spMkLst>
        </pc:spChg>
        <pc:spChg chg="del mod">
          <ac:chgData name="Nane Kratzke" userId="971be13ff4ee5ef6" providerId="LiveId" clId="{260B3DFF-372B-5946-BC99-50F7BD93E6B1}" dt="2023-09-03T10:15:29.127" v="4681" actId="478"/>
          <ac:spMkLst>
            <pc:docMk/>
            <pc:sldMk cId="1859996324" sldId="684"/>
            <ac:spMk id="6" creationId="{0C0A43F4-88DF-0275-7691-B816A23633B3}"/>
          </ac:spMkLst>
        </pc:spChg>
        <pc:picChg chg="add mod">
          <ac:chgData name="Nane Kratzke" userId="971be13ff4ee5ef6" providerId="LiveId" clId="{260B3DFF-372B-5946-BC99-50F7BD93E6B1}" dt="2023-09-03T17:40:23.650" v="8911" actId="1076"/>
          <ac:picMkLst>
            <pc:docMk/>
            <pc:sldMk cId="1859996324" sldId="684"/>
            <ac:picMk id="1026" creationId="{E8D83147-FDD4-E9F8-4818-DC137BD7BDD0}"/>
          </ac:picMkLst>
        </pc:picChg>
      </pc:sldChg>
      <pc:sldChg chg="addSp delSp modSp add mod">
        <pc:chgData name="Nane Kratzke" userId="971be13ff4ee5ef6" providerId="LiveId" clId="{260B3DFF-372B-5946-BC99-50F7BD93E6B1}" dt="2023-09-03T17:39:03.528" v="8906" actId="207"/>
        <pc:sldMkLst>
          <pc:docMk/>
          <pc:sldMk cId="2152613267" sldId="685"/>
        </pc:sldMkLst>
        <pc:spChg chg="mod">
          <ac:chgData name="Nane Kratzke" userId="971be13ff4ee5ef6" providerId="LiveId" clId="{260B3DFF-372B-5946-BC99-50F7BD93E6B1}" dt="2023-09-03T10:27:26.053" v="5475" actId="20577"/>
          <ac:spMkLst>
            <pc:docMk/>
            <pc:sldMk cId="2152613267" sldId="685"/>
            <ac:spMk id="3" creationId="{27144388-F72B-BD6C-A945-68E286E9EDAE}"/>
          </ac:spMkLst>
        </pc:spChg>
        <pc:spChg chg="mod">
          <ac:chgData name="Nane Kratzke" userId="971be13ff4ee5ef6" providerId="LiveId" clId="{260B3DFF-372B-5946-BC99-50F7BD93E6B1}" dt="2023-09-03T17:36:04.124" v="8778" actId="20577"/>
          <ac:spMkLst>
            <pc:docMk/>
            <pc:sldMk cId="2152613267" sldId="685"/>
            <ac:spMk id="4" creationId="{29C09403-38EC-AC0A-1C31-214F18A6E6B9}"/>
          </ac:spMkLst>
        </pc:spChg>
        <pc:spChg chg="add mod">
          <ac:chgData name="Nane Kratzke" userId="971be13ff4ee5ef6" providerId="LiveId" clId="{260B3DFF-372B-5946-BC99-50F7BD93E6B1}" dt="2023-09-03T10:39:27.649" v="5633" actId="1076"/>
          <ac:spMkLst>
            <pc:docMk/>
            <pc:sldMk cId="2152613267" sldId="685"/>
            <ac:spMk id="5" creationId="{51C6C228-C022-6B62-72CC-A7F2FD78B109}"/>
          </ac:spMkLst>
        </pc:spChg>
        <pc:spChg chg="add mod">
          <ac:chgData name="Nane Kratzke" userId="971be13ff4ee5ef6" providerId="LiveId" clId="{260B3DFF-372B-5946-BC99-50F7BD93E6B1}" dt="2023-09-03T10:39:27.649" v="5633" actId="1076"/>
          <ac:spMkLst>
            <pc:docMk/>
            <pc:sldMk cId="2152613267" sldId="685"/>
            <ac:spMk id="6" creationId="{99BBBBA0-BD34-D1AA-7BA7-2602CA10C32B}"/>
          </ac:spMkLst>
        </pc:spChg>
        <pc:spChg chg="add mod">
          <ac:chgData name="Nane Kratzke" userId="971be13ff4ee5ef6" providerId="LiveId" clId="{260B3DFF-372B-5946-BC99-50F7BD93E6B1}" dt="2023-09-03T10:39:27.649" v="5633" actId="1076"/>
          <ac:spMkLst>
            <pc:docMk/>
            <pc:sldMk cId="2152613267" sldId="685"/>
            <ac:spMk id="8" creationId="{0BC74335-F66F-D810-790A-30D7B6AF1CB3}"/>
          </ac:spMkLst>
        </pc:spChg>
        <pc:spChg chg="add mod">
          <ac:chgData name="Nane Kratzke" userId="971be13ff4ee5ef6" providerId="LiveId" clId="{260B3DFF-372B-5946-BC99-50F7BD93E6B1}" dt="2023-09-03T10:39:27.649" v="5633" actId="1076"/>
          <ac:spMkLst>
            <pc:docMk/>
            <pc:sldMk cId="2152613267" sldId="685"/>
            <ac:spMk id="9" creationId="{CACEF003-3556-6EDC-462A-C5B187C3CA36}"/>
          </ac:spMkLst>
        </pc:spChg>
        <pc:spChg chg="add mod">
          <ac:chgData name="Nane Kratzke" userId="971be13ff4ee5ef6" providerId="LiveId" clId="{260B3DFF-372B-5946-BC99-50F7BD93E6B1}" dt="2023-09-03T10:39:27.649" v="5633" actId="1076"/>
          <ac:spMkLst>
            <pc:docMk/>
            <pc:sldMk cId="2152613267" sldId="685"/>
            <ac:spMk id="10" creationId="{E4B6C8AF-14C8-461E-15D2-C20AA768BEEE}"/>
          </ac:spMkLst>
        </pc:spChg>
        <pc:spChg chg="add mod">
          <ac:chgData name="Nane Kratzke" userId="971be13ff4ee5ef6" providerId="LiveId" clId="{260B3DFF-372B-5946-BC99-50F7BD93E6B1}" dt="2023-09-03T10:39:27.649" v="5633" actId="1076"/>
          <ac:spMkLst>
            <pc:docMk/>
            <pc:sldMk cId="2152613267" sldId="685"/>
            <ac:spMk id="11" creationId="{CB1640A3-9022-950C-249D-37E7D7DB2E48}"/>
          </ac:spMkLst>
        </pc:spChg>
        <pc:spChg chg="add mod">
          <ac:chgData name="Nane Kratzke" userId="971be13ff4ee5ef6" providerId="LiveId" clId="{260B3DFF-372B-5946-BC99-50F7BD93E6B1}" dt="2023-09-03T12:14:49.186" v="6994" actId="14100"/>
          <ac:spMkLst>
            <pc:docMk/>
            <pc:sldMk cId="2152613267" sldId="685"/>
            <ac:spMk id="12" creationId="{EFC8E0ED-7B8F-13E3-CAAB-A645492F7C45}"/>
          </ac:spMkLst>
        </pc:spChg>
        <pc:spChg chg="add del mod">
          <ac:chgData name="Nane Kratzke" userId="971be13ff4ee5ef6" providerId="LiveId" clId="{260B3DFF-372B-5946-BC99-50F7BD93E6B1}" dt="2023-09-03T10:38:04.333" v="5603" actId="478"/>
          <ac:spMkLst>
            <pc:docMk/>
            <pc:sldMk cId="2152613267" sldId="685"/>
            <ac:spMk id="13" creationId="{426FEEE4-8786-3C69-CEB7-C210666FF6A6}"/>
          </ac:spMkLst>
        </pc:spChg>
        <pc:spChg chg="add mod">
          <ac:chgData name="Nane Kratzke" userId="971be13ff4ee5ef6" providerId="LiveId" clId="{260B3DFF-372B-5946-BC99-50F7BD93E6B1}" dt="2023-09-03T17:39:03.528" v="8906" actId="207"/>
          <ac:spMkLst>
            <pc:docMk/>
            <pc:sldMk cId="2152613267" sldId="685"/>
            <ac:spMk id="13" creationId="{50B161EA-73B8-6720-56B8-2AC56CFC0747}"/>
          </ac:spMkLst>
        </pc:spChg>
        <pc:spChg chg="add del">
          <ac:chgData name="Nane Kratzke" userId="971be13ff4ee5ef6" providerId="LiveId" clId="{260B3DFF-372B-5946-BC99-50F7BD93E6B1}" dt="2023-09-03T10:37:37.508" v="5602" actId="478"/>
          <ac:spMkLst>
            <pc:docMk/>
            <pc:sldMk cId="2152613267" sldId="685"/>
            <ac:spMk id="14" creationId="{EF64F8D7-F8D3-AC44-D50C-3D613B595F8C}"/>
          </ac:spMkLst>
        </pc:spChg>
        <pc:spChg chg="add mod">
          <ac:chgData name="Nane Kratzke" userId="971be13ff4ee5ef6" providerId="LiveId" clId="{260B3DFF-372B-5946-BC99-50F7BD93E6B1}" dt="2023-09-03T10:39:27.649" v="5633" actId="1076"/>
          <ac:spMkLst>
            <pc:docMk/>
            <pc:sldMk cId="2152613267" sldId="685"/>
            <ac:spMk id="15" creationId="{5AE7FD09-6CF7-F782-73DA-334BF58878E2}"/>
          </ac:spMkLst>
        </pc:spChg>
        <pc:spChg chg="add mod">
          <ac:chgData name="Nane Kratzke" userId="971be13ff4ee5ef6" providerId="LiveId" clId="{260B3DFF-372B-5946-BC99-50F7BD93E6B1}" dt="2023-09-03T12:14:43.948" v="6992" actId="14100"/>
          <ac:spMkLst>
            <pc:docMk/>
            <pc:sldMk cId="2152613267" sldId="685"/>
            <ac:spMk id="16" creationId="{1E424D46-965E-6CCC-5094-47B81250DD2C}"/>
          </ac:spMkLst>
        </pc:spChg>
        <pc:grpChg chg="mod">
          <ac:chgData name="Nane Kratzke" userId="971be13ff4ee5ef6" providerId="LiveId" clId="{260B3DFF-372B-5946-BC99-50F7BD93E6B1}" dt="2023-09-03T17:37:53.790" v="8887"/>
          <ac:grpSpMkLst>
            <pc:docMk/>
            <pc:sldMk cId="2152613267" sldId="685"/>
            <ac:grpSpMk id="18" creationId="{D2CDA8E2-451F-5A89-6AD5-0BDB61A4F8EB}"/>
          </ac:grpSpMkLst>
        </pc:grpChg>
        <pc:grpChg chg="mod">
          <ac:chgData name="Nane Kratzke" userId="971be13ff4ee5ef6" providerId="LiveId" clId="{260B3DFF-372B-5946-BC99-50F7BD93E6B1}" dt="2023-09-03T17:38:28.828" v="8897"/>
          <ac:grpSpMkLst>
            <pc:docMk/>
            <pc:sldMk cId="2152613267" sldId="685"/>
            <ac:grpSpMk id="24" creationId="{E8F1A7B8-43DC-E255-02F6-E0252CFCF31C}"/>
          </ac:grpSpMkLst>
        </pc:grpChg>
        <pc:picChg chg="del">
          <ac:chgData name="Nane Kratzke" userId="971be13ff4ee5ef6" providerId="LiveId" clId="{260B3DFF-372B-5946-BC99-50F7BD93E6B1}" dt="2023-09-03T10:18:59.544" v="4706" actId="478"/>
          <ac:picMkLst>
            <pc:docMk/>
            <pc:sldMk cId="2152613267" sldId="685"/>
            <ac:picMk id="1026" creationId="{E8D83147-FDD4-E9F8-4818-DC137BD7BDD0}"/>
          </ac:picMkLst>
        </pc:picChg>
        <pc:inkChg chg="add del mod">
          <ac:chgData name="Nane Kratzke" userId="971be13ff4ee5ef6" providerId="LiveId" clId="{260B3DFF-372B-5946-BC99-50F7BD93E6B1}" dt="2023-09-03T17:37:53.972" v="8888" actId="9405"/>
          <ac:inkMkLst>
            <pc:docMk/>
            <pc:sldMk cId="2152613267" sldId="685"/>
            <ac:inkMk id="14" creationId="{AA9FB921-5B02-F8FA-0818-B914C494E2E6}"/>
          </ac:inkMkLst>
        </pc:inkChg>
        <pc:inkChg chg="add del mod">
          <ac:chgData name="Nane Kratzke" userId="971be13ff4ee5ef6" providerId="LiveId" clId="{260B3DFF-372B-5946-BC99-50F7BD93E6B1}" dt="2023-09-03T17:37:53.790" v="8887"/>
          <ac:inkMkLst>
            <pc:docMk/>
            <pc:sldMk cId="2152613267" sldId="685"/>
            <ac:inkMk id="17" creationId="{9569102F-1BAE-B2CB-427C-D8EFA0C952C9}"/>
          </ac:inkMkLst>
        </pc:inkChg>
        <pc:inkChg chg="add del">
          <ac:chgData name="Nane Kratzke" userId="971be13ff4ee5ef6" providerId="LiveId" clId="{260B3DFF-372B-5946-BC99-50F7BD93E6B1}" dt="2023-09-03T17:38:21.242" v="8894" actId="9405"/>
          <ac:inkMkLst>
            <pc:docMk/>
            <pc:sldMk cId="2152613267" sldId="685"/>
            <ac:inkMk id="19" creationId="{35514CD6-8594-CAEA-4A3A-94007298B082}"/>
          </ac:inkMkLst>
        </pc:inkChg>
        <pc:inkChg chg="add del">
          <ac:chgData name="Nane Kratzke" userId="971be13ff4ee5ef6" providerId="LiveId" clId="{260B3DFF-372B-5946-BC99-50F7BD93E6B1}" dt="2023-09-03T17:38:17.216" v="8891" actId="9405"/>
          <ac:inkMkLst>
            <pc:docMk/>
            <pc:sldMk cId="2152613267" sldId="685"/>
            <ac:inkMk id="20" creationId="{C10664DE-92B8-3E73-F748-CB3C6A943215}"/>
          </ac:inkMkLst>
        </pc:inkChg>
        <pc:inkChg chg="add del">
          <ac:chgData name="Nane Kratzke" userId="971be13ff4ee5ef6" providerId="LiveId" clId="{260B3DFF-372B-5946-BC99-50F7BD93E6B1}" dt="2023-09-03T17:38:20.863" v="8893" actId="9405"/>
          <ac:inkMkLst>
            <pc:docMk/>
            <pc:sldMk cId="2152613267" sldId="685"/>
            <ac:inkMk id="21" creationId="{DA895213-782D-D42F-3546-0CCF32370A62}"/>
          </ac:inkMkLst>
        </pc:inkChg>
        <pc:inkChg chg="add mod">
          <ac:chgData name="Nane Kratzke" userId="971be13ff4ee5ef6" providerId="LiveId" clId="{260B3DFF-372B-5946-BC99-50F7BD93E6B1}" dt="2023-09-03T17:38:28.828" v="8897"/>
          <ac:inkMkLst>
            <pc:docMk/>
            <pc:sldMk cId="2152613267" sldId="685"/>
            <ac:inkMk id="22" creationId="{DC0C5EF0-93DA-9CD4-00CB-B7BC1679B9C3}"/>
          </ac:inkMkLst>
        </pc:inkChg>
        <pc:inkChg chg="add mod">
          <ac:chgData name="Nane Kratzke" userId="971be13ff4ee5ef6" providerId="LiveId" clId="{260B3DFF-372B-5946-BC99-50F7BD93E6B1}" dt="2023-09-03T17:38:28.828" v="8897"/>
          <ac:inkMkLst>
            <pc:docMk/>
            <pc:sldMk cId="2152613267" sldId="685"/>
            <ac:inkMk id="23" creationId="{BED4ED08-7865-9A13-B5D5-48B1B53D7A87}"/>
          </ac:inkMkLst>
        </pc:inkChg>
      </pc:sldChg>
      <pc:sldChg chg="addSp delSp modSp new mod modAnim">
        <pc:chgData name="Nane Kratzke" userId="971be13ff4ee5ef6" providerId="LiveId" clId="{260B3DFF-372B-5946-BC99-50F7BD93E6B1}" dt="2023-09-04T17:50:29.472" v="9885" actId="1076"/>
        <pc:sldMkLst>
          <pc:docMk/>
          <pc:sldMk cId="3377175765" sldId="686"/>
        </pc:sldMkLst>
        <pc:spChg chg="mod">
          <ac:chgData name="Nane Kratzke" userId="971be13ff4ee5ef6" providerId="LiveId" clId="{260B3DFF-372B-5946-BC99-50F7BD93E6B1}" dt="2023-09-03T11:27:11.307" v="6474" actId="20577"/>
          <ac:spMkLst>
            <pc:docMk/>
            <pc:sldMk cId="3377175765" sldId="686"/>
            <ac:spMk id="2" creationId="{6EC8B3A8-ACA0-D169-52E5-8CBB3830C6E8}"/>
          </ac:spMkLst>
        </pc:spChg>
        <pc:spChg chg="mod">
          <ac:chgData name="Nane Kratzke" userId="971be13ff4ee5ef6" providerId="LiveId" clId="{260B3DFF-372B-5946-BC99-50F7BD93E6B1}" dt="2023-09-03T16:33:13.565" v="7881" actId="20577"/>
          <ac:spMkLst>
            <pc:docMk/>
            <pc:sldMk cId="3377175765" sldId="686"/>
            <ac:spMk id="3" creationId="{7AA81B68-4D6E-1A61-76C4-C61EF24F99AB}"/>
          </ac:spMkLst>
        </pc:spChg>
        <pc:spChg chg="add del mod">
          <ac:chgData name="Nane Kratzke" userId="971be13ff4ee5ef6" providerId="LiveId" clId="{260B3DFF-372B-5946-BC99-50F7BD93E6B1}" dt="2023-09-03T16:59:23.718" v="8459"/>
          <ac:spMkLst>
            <pc:docMk/>
            <pc:sldMk cId="3377175765" sldId="686"/>
            <ac:spMk id="4" creationId="{75CEC312-E65B-8329-B420-00E507BD3F4E}"/>
          </ac:spMkLst>
        </pc:spChg>
        <pc:spChg chg="del">
          <ac:chgData name="Nane Kratzke" userId="971be13ff4ee5ef6" providerId="LiveId" clId="{260B3DFF-372B-5946-BC99-50F7BD93E6B1}" dt="2023-09-03T10:48:12.481" v="5852" actId="478"/>
          <ac:spMkLst>
            <pc:docMk/>
            <pc:sldMk cId="3377175765" sldId="686"/>
            <ac:spMk id="4" creationId="{8BD1267E-FFD0-C3ED-0D16-A35A0CE6EAB6}"/>
          </ac:spMkLst>
        </pc:spChg>
        <pc:spChg chg="add mod">
          <ac:chgData name="Nane Kratzke" userId="971be13ff4ee5ef6" providerId="LiveId" clId="{260B3DFF-372B-5946-BC99-50F7BD93E6B1}" dt="2023-09-03T17:00:37.384" v="8477" actId="14100"/>
          <ac:spMkLst>
            <pc:docMk/>
            <pc:sldMk cId="3377175765" sldId="686"/>
            <ac:spMk id="5" creationId="{12203E0B-AEAA-930E-133A-1F27AAD61CFC}"/>
          </ac:spMkLst>
        </pc:spChg>
        <pc:spChg chg="del">
          <ac:chgData name="Nane Kratzke" userId="971be13ff4ee5ef6" providerId="LiveId" clId="{260B3DFF-372B-5946-BC99-50F7BD93E6B1}" dt="2023-09-03T10:48:14.214" v="5853" actId="478"/>
          <ac:spMkLst>
            <pc:docMk/>
            <pc:sldMk cId="3377175765" sldId="686"/>
            <ac:spMk id="5" creationId="{497BAE58-9DA9-6C96-6F3B-0AF06671ECE4}"/>
          </ac:spMkLst>
        </pc:spChg>
        <pc:spChg chg="del">
          <ac:chgData name="Nane Kratzke" userId="971be13ff4ee5ef6" providerId="LiveId" clId="{260B3DFF-372B-5946-BC99-50F7BD93E6B1}" dt="2023-09-03T10:48:16.981" v="5854" actId="478"/>
          <ac:spMkLst>
            <pc:docMk/>
            <pc:sldMk cId="3377175765" sldId="686"/>
            <ac:spMk id="6" creationId="{A2A8DA5D-406F-6E60-384E-5CCC096A74C2}"/>
          </ac:spMkLst>
        </pc:spChg>
        <pc:spChg chg="add mod">
          <ac:chgData name="Nane Kratzke" userId="971be13ff4ee5ef6" providerId="LiveId" clId="{260B3DFF-372B-5946-BC99-50F7BD93E6B1}" dt="2023-09-04T17:49:37.086" v="9883" actId="782"/>
          <ac:spMkLst>
            <pc:docMk/>
            <pc:sldMk cId="3377175765" sldId="686"/>
            <ac:spMk id="6" creationId="{A4C18680-1532-7466-C356-86E8C6C7F4CC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8" creationId="{044F8213-8B65-E5B5-64AB-FB326363ACC0}"/>
          </ac:spMkLst>
        </pc:spChg>
        <pc:spChg chg="add mod">
          <ac:chgData name="Nane Kratzke" userId="971be13ff4ee5ef6" providerId="LiveId" clId="{260B3DFF-372B-5946-BC99-50F7BD93E6B1}" dt="2023-09-03T12:20:17.586" v="7050" actId="242"/>
          <ac:spMkLst>
            <pc:docMk/>
            <pc:sldMk cId="3377175765" sldId="686"/>
            <ac:spMk id="9" creationId="{36F03D9D-C927-48D5-BD1C-727E94F287AF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10" creationId="{B986394E-8220-096E-E266-5CBAD4430A02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11" creationId="{41FD05FE-536A-90C2-D27A-14D24587D90E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12" creationId="{C99DD54D-D22F-2B81-17CA-80DEFD5677AB}"/>
          </ac:spMkLst>
        </pc:spChg>
        <pc:spChg chg="add mod">
          <ac:chgData name="Nane Kratzke" userId="971be13ff4ee5ef6" providerId="LiveId" clId="{260B3DFF-372B-5946-BC99-50F7BD93E6B1}" dt="2023-09-03T17:02:37.132" v="8523" actId="1076"/>
          <ac:spMkLst>
            <pc:docMk/>
            <pc:sldMk cId="3377175765" sldId="686"/>
            <ac:spMk id="13" creationId="{B1DE8361-2C73-1C73-7561-F6F26DD8AF99}"/>
          </ac:spMkLst>
        </pc:spChg>
        <pc:spChg chg="add del mod">
          <ac:chgData name="Nane Kratzke" userId="971be13ff4ee5ef6" providerId="LiveId" clId="{260B3DFF-372B-5946-BC99-50F7BD93E6B1}" dt="2023-09-03T10:53:50.877" v="5982" actId="478"/>
          <ac:spMkLst>
            <pc:docMk/>
            <pc:sldMk cId="3377175765" sldId="686"/>
            <ac:spMk id="13" creationId="{B7597C77-9A0B-6FBA-275E-63D0E45AFF04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14" creationId="{9684F16D-34A6-BC08-C9FD-17D2AE8BB58A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15" creationId="{21E1C9A6-D220-1254-32B7-7D51F80744B1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16" creationId="{29E77833-8A3E-02B9-FFDA-705840F49AA9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17" creationId="{C749F7FC-A590-C06E-C3B8-18BBDD82A8F4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18" creationId="{13456971-EE11-56EE-00C5-BA072FACAF53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19" creationId="{AD44FD52-30C4-5623-61C2-1784CBE1A212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20" creationId="{31B31E33-6131-0BE1-DB3E-D7315431F385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21" creationId="{04DF57F9-F408-85AE-5F6C-5386DB3CAE14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22" creationId="{DCD4067C-10EB-1BF6-B811-6BFDA3212697}"/>
          </ac:spMkLst>
        </pc:spChg>
        <pc:spChg chg="add mod">
          <ac:chgData name="Nane Kratzke" userId="971be13ff4ee5ef6" providerId="LiveId" clId="{260B3DFF-372B-5946-BC99-50F7BD93E6B1}" dt="2023-09-03T17:02:37.132" v="8523" actId="1076"/>
          <ac:spMkLst>
            <pc:docMk/>
            <pc:sldMk cId="3377175765" sldId="686"/>
            <ac:spMk id="23" creationId="{874B90E6-F285-016A-D29D-77D8189128FC}"/>
          </ac:spMkLst>
        </pc:spChg>
        <pc:spChg chg="add del mod">
          <ac:chgData name="Nane Kratzke" userId="971be13ff4ee5ef6" providerId="LiveId" clId="{260B3DFF-372B-5946-BC99-50F7BD93E6B1}" dt="2023-09-03T11:15:24.209" v="6298" actId="478"/>
          <ac:spMkLst>
            <pc:docMk/>
            <pc:sldMk cId="3377175765" sldId="686"/>
            <ac:spMk id="23" creationId="{95AC26F9-C0E5-7A29-81B6-2827F80ACF2C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24" creationId="{A846CA7F-615E-E296-4E39-D3466EA9C99B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25" creationId="{A0779175-85A1-1583-9B2C-29DFAF807AD8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26" creationId="{5C44FA47-2DE6-494E-C031-3CCCD15B2D32}"/>
          </ac:spMkLst>
        </pc:spChg>
        <pc:spChg chg="add del mod">
          <ac:chgData name="Nane Kratzke" userId="971be13ff4ee5ef6" providerId="LiveId" clId="{260B3DFF-372B-5946-BC99-50F7BD93E6B1}" dt="2023-09-03T11:15:02.092" v="6281" actId="478"/>
          <ac:spMkLst>
            <pc:docMk/>
            <pc:sldMk cId="3377175765" sldId="686"/>
            <ac:spMk id="27" creationId="{1D697CFA-3181-2C66-40E0-79A49A3553E4}"/>
          </ac:spMkLst>
        </pc:spChg>
        <pc:spChg chg="add mod">
          <ac:chgData name="Nane Kratzke" userId="971be13ff4ee5ef6" providerId="LiveId" clId="{260B3DFF-372B-5946-BC99-50F7BD93E6B1}" dt="2023-09-03T17:02:37.132" v="8523" actId="1076"/>
          <ac:spMkLst>
            <pc:docMk/>
            <pc:sldMk cId="3377175765" sldId="686"/>
            <ac:spMk id="27" creationId="{7AE1D609-A2B4-CD3B-BF12-D804176C11B4}"/>
          </ac:spMkLst>
        </pc:spChg>
        <pc:spChg chg="add mod">
          <ac:chgData name="Nane Kratzke" userId="971be13ff4ee5ef6" providerId="LiveId" clId="{260B3DFF-372B-5946-BC99-50F7BD93E6B1}" dt="2023-09-03T17:03:25.049" v="8525" actId="1076"/>
          <ac:spMkLst>
            <pc:docMk/>
            <pc:sldMk cId="3377175765" sldId="686"/>
            <ac:spMk id="28" creationId="{0F1D9A6E-5205-F41D-333E-363D1C37388E}"/>
          </ac:spMkLst>
        </pc:spChg>
        <pc:spChg chg="add del mod">
          <ac:chgData name="Nane Kratzke" userId="971be13ff4ee5ef6" providerId="LiveId" clId="{260B3DFF-372B-5946-BC99-50F7BD93E6B1}" dt="2023-09-03T11:12:18.758" v="6243" actId="478"/>
          <ac:spMkLst>
            <pc:docMk/>
            <pc:sldMk cId="3377175765" sldId="686"/>
            <ac:spMk id="28" creationId="{85C1D5DB-81CD-89AB-EA24-03553D07D277}"/>
          </ac:spMkLst>
        </pc:spChg>
        <pc:spChg chg="add mod">
          <ac:chgData name="Nane Kratzke" userId="971be13ff4ee5ef6" providerId="LiveId" clId="{260B3DFF-372B-5946-BC99-50F7BD93E6B1}" dt="2023-09-03T17:02:43.183" v="8524" actId="1076"/>
          <ac:spMkLst>
            <pc:docMk/>
            <pc:sldMk cId="3377175765" sldId="686"/>
            <ac:spMk id="29" creationId="{807F72A0-9926-69EF-1356-39967BB0018B}"/>
          </ac:spMkLst>
        </pc:spChg>
        <pc:spChg chg="add mod">
          <ac:chgData name="Nane Kratzke" userId="971be13ff4ee5ef6" providerId="LiveId" clId="{260B3DFF-372B-5946-BC99-50F7BD93E6B1}" dt="2023-09-03T17:02:37.132" v="8523" actId="1076"/>
          <ac:spMkLst>
            <pc:docMk/>
            <pc:sldMk cId="3377175765" sldId="686"/>
            <ac:spMk id="30" creationId="{ADF951B1-CCB7-BEBC-008E-8FD924A8FE50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31" creationId="{D164939D-1ED8-F524-1BF0-815901DEFB15}"/>
          </ac:spMkLst>
        </pc:spChg>
        <pc:spChg chg="add mod">
          <ac:chgData name="Nane Kratzke" userId="971be13ff4ee5ef6" providerId="LiveId" clId="{260B3DFF-372B-5946-BC99-50F7BD93E6B1}" dt="2023-09-04T17:50:09.074" v="9884" actId="14100"/>
          <ac:spMkLst>
            <pc:docMk/>
            <pc:sldMk cId="3377175765" sldId="686"/>
            <ac:spMk id="32" creationId="{9D3C6E25-4515-FB71-A6B3-5A7C0C4918B6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33" creationId="{4C2C9205-784D-6E7E-D8AF-CD7A19D23F8A}"/>
          </ac:spMkLst>
        </pc:spChg>
        <pc:spChg chg="add del mod">
          <ac:chgData name="Nane Kratzke" userId="971be13ff4ee5ef6" providerId="LiveId" clId="{260B3DFF-372B-5946-BC99-50F7BD93E6B1}" dt="2023-09-03T11:18:02.792" v="6312" actId="478"/>
          <ac:spMkLst>
            <pc:docMk/>
            <pc:sldMk cId="3377175765" sldId="686"/>
            <ac:spMk id="34" creationId="{6B57F1F5-2BE8-F9E7-25BA-E8AA02AA6E13}"/>
          </ac:spMkLst>
        </pc:spChg>
        <pc:spChg chg="add mod">
          <ac:chgData name="Nane Kratzke" userId="971be13ff4ee5ef6" providerId="LiveId" clId="{260B3DFF-372B-5946-BC99-50F7BD93E6B1}" dt="2023-09-03T17:04:10.537" v="8551" actId="1076"/>
          <ac:spMkLst>
            <pc:docMk/>
            <pc:sldMk cId="3377175765" sldId="686"/>
            <ac:spMk id="34" creationId="{C279E9DC-388D-3813-917C-ACDCD483AD3F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35" creationId="{B5DAA2C7-5D4E-EBDF-B3AF-E9C122793A9E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36" creationId="{4312DF37-7DB5-9666-7DFB-4CF8A0F3BE70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37" creationId="{6F31132B-24E6-99B4-1786-0B85A361E980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38" creationId="{2BBCAB7E-F192-63B6-5239-E15F5FB307CF}"/>
          </ac:spMkLst>
        </pc:spChg>
        <pc:spChg chg="add mod">
          <ac:chgData name="Nane Kratzke" userId="971be13ff4ee5ef6" providerId="LiveId" clId="{260B3DFF-372B-5946-BC99-50F7BD93E6B1}" dt="2023-09-03T12:20:11.126" v="7049" actId="1076"/>
          <ac:spMkLst>
            <pc:docMk/>
            <pc:sldMk cId="3377175765" sldId="686"/>
            <ac:spMk id="39" creationId="{86C20717-62F0-C72A-41CF-BD80D4E1A42A}"/>
          </ac:spMkLst>
        </pc:spChg>
        <pc:spChg chg="add del mod">
          <ac:chgData name="Nane Kratzke" userId="971be13ff4ee5ef6" providerId="LiveId" clId="{260B3DFF-372B-5946-BC99-50F7BD93E6B1}" dt="2023-09-03T17:00:46.607" v="8478" actId="478"/>
          <ac:spMkLst>
            <pc:docMk/>
            <pc:sldMk cId="3377175765" sldId="686"/>
            <ac:spMk id="40" creationId="{725C5461-2573-1297-3BE0-3F0114832869}"/>
          </ac:spMkLst>
        </pc:spChg>
        <pc:spChg chg="add mod">
          <ac:chgData name="Nane Kratzke" userId="971be13ff4ee5ef6" providerId="LiveId" clId="{260B3DFF-372B-5946-BC99-50F7BD93E6B1}" dt="2023-09-03T12:20:51.508" v="7057" actId="207"/>
          <ac:spMkLst>
            <pc:docMk/>
            <pc:sldMk cId="3377175765" sldId="686"/>
            <ac:spMk id="41" creationId="{BA89DFCF-B7E4-81C8-7E7C-1700218CB7E2}"/>
          </ac:spMkLst>
        </pc:spChg>
        <pc:spChg chg="add mod">
          <ac:chgData name="Nane Kratzke" userId="971be13ff4ee5ef6" providerId="LiveId" clId="{260B3DFF-372B-5946-BC99-50F7BD93E6B1}" dt="2023-09-03T12:19:33.446" v="7028" actId="1076"/>
          <ac:spMkLst>
            <pc:docMk/>
            <pc:sldMk cId="3377175765" sldId="686"/>
            <ac:spMk id="42" creationId="{1DFE6A20-D039-B9EC-E5FC-F529650727A0}"/>
          </ac:spMkLst>
        </pc:spChg>
        <pc:spChg chg="add mod">
          <ac:chgData name="Nane Kratzke" userId="971be13ff4ee5ef6" providerId="LiveId" clId="{260B3DFF-372B-5946-BC99-50F7BD93E6B1}" dt="2023-09-03T17:00:24.494" v="8474" actId="20577"/>
          <ac:spMkLst>
            <pc:docMk/>
            <pc:sldMk cId="3377175765" sldId="686"/>
            <ac:spMk id="43" creationId="{2F8CB7A7-9699-63C8-12C1-0E4960572F3C}"/>
          </ac:spMkLst>
        </pc:spChg>
        <pc:spChg chg="add mod">
          <ac:chgData name="Nane Kratzke" userId="971be13ff4ee5ef6" providerId="LiveId" clId="{260B3DFF-372B-5946-BC99-50F7BD93E6B1}" dt="2023-09-03T12:23:56.744" v="7077" actId="1076"/>
          <ac:spMkLst>
            <pc:docMk/>
            <pc:sldMk cId="3377175765" sldId="686"/>
            <ac:spMk id="44" creationId="{551B6FA2-5C7C-924B-2C05-8ACAD365FA21}"/>
          </ac:spMkLst>
        </pc:spChg>
        <pc:spChg chg="add mod">
          <ac:chgData name="Nane Kratzke" userId="971be13ff4ee5ef6" providerId="LiveId" clId="{260B3DFF-372B-5946-BC99-50F7BD93E6B1}" dt="2023-09-03T12:27:13.741" v="7216" actId="1076"/>
          <ac:spMkLst>
            <pc:docMk/>
            <pc:sldMk cId="3377175765" sldId="686"/>
            <ac:spMk id="45" creationId="{10CA1CCE-2ACD-F17C-FA33-4836DA3094FD}"/>
          </ac:spMkLst>
        </pc:spChg>
        <pc:spChg chg="add mod">
          <ac:chgData name="Nane Kratzke" userId="971be13ff4ee5ef6" providerId="LiveId" clId="{260B3DFF-372B-5946-BC99-50F7BD93E6B1}" dt="2023-09-03T12:24:25.204" v="7114" actId="1076"/>
          <ac:spMkLst>
            <pc:docMk/>
            <pc:sldMk cId="3377175765" sldId="686"/>
            <ac:spMk id="46" creationId="{38882301-1CA1-917A-74CC-5D8612A852D5}"/>
          </ac:spMkLst>
        </pc:spChg>
        <pc:spChg chg="add mod">
          <ac:chgData name="Nane Kratzke" userId="971be13ff4ee5ef6" providerId="LiveId" clId="{260B3DFF-372B-5946-BC99-50F7BD93E6B1}" dt="2023-09-03T12:24:53.060" v="7152" actId="404"/>
          <ac:spMkLst>
            <pc:docMk/>
            <pc:sldMk cId="3377175765" sldId="686"/>
            <ac:spMk id="47" creationId="{B529F4A6-6EA4-D5D7-078B-C3AD4A7C7906}"/>
          </ac:spMkLst>
        </pc:spChg>
        <pc:spChg chg="add mod">
          <ac:chgData name="Nane Kratzke" userId="971be13ff4ee5ef6" providerId="LiveId" clId="{260B3DFF-372B-5946-BC99-50F7BD93E6B1}" dt="2023-09-04T17:50:29.472" v="9885" actId="1076"/>
          <ac:spMkLst>
            <pc:docMk/>
            <pc:sldMk cId="3377175765" sldId="686"/>
            <ac:spMk id="48" creationId="{B5EA3EFB-26F1-9006-EF2B-6040E91D81B0}"/>
          </ac:spMkLst>
        </pc:spChg>
        <pc:spChg chg="add mod">
          <ac:chgData name="Nane Kratzke" userId="971be13ff4ee5ef6" providerId="LiveId" clId="{260B3DFF-372B-5946-BC99-50F7BD93E6B1}" dt="2023-09-03T12:25:15.449" v="7165" actId="688"/>
          <ac:spMkLst>
            <pc:docMk/>
            <pc:sldMk cId="3377175765" sldId="686"/>
            <ac:spMk id="49" creationId="{4D9EFC4E-0985-FC13-9395-B0299E9B8402}"/>
          </ac:spMkLst>
        </pc:spChg>
        <pc:spChg chg="add mod">
          <ac:chgData name="Nane Kratzke" userId="971be13ff4ee5ef6" providerId="LiveId" clId="{260B3DFF-372B-5946-BC99-50F7BD93E6B1}" dt="2023-09-03T12:28:31.976" v="7217" actId="1076"/>
          <ac:spMkLst>
            <pc:docMk/>
            <pc:sldMk cId="3377175765" sldId="686"/>
            <ac:spMk id="50" creationId="{06191519-9E70-A981-7D3C-377824F2C3AB}"/>
          </ac:spMkLst>
        </pc:spChg>
        <pc:spChg chg="add mod">
          <ac:chgData name="Nane Kratzke" userId="971be13ff4ee5ef6" providerId="LiveId" clId="{260B3DFF-372B-5946-BC99-50F7BD93E6B1}" dt="2023-09-03T12:25:48.421" v="7189" actId="20577"/>
          <ac:spMkLst>
            <pc:docMk/>
            <pc:sldMk cId="3377175765" sldId="686"/>
            <ac:spMk id="51" creationId="{1B10A150-6FA4-99B9-4E20-DB2F21A48C4F}"/>
          </ac:spMkLst>
        </pc:spChg>
        <pc:spChg chg="add mod">
          <ac:chgData name="Nane Kratzke" userId="971be13ff4ee5ef6" providerId="LiveId" clId="{260B3DFF-372B-5946-BC99-50F7BD93E6B1}" dt="2023-09-03T12:25:58.697" v="7202" actId="20577"/>
          <ac:spMkLst>
            <pc:docMk/>
            <pc:sldMk cId="3377175765" sldId="686"/>
            <ac:spMk id="52" creationId="{1EC88F56-913A-812E-A968-7A899DA2EE09}"/>
          </ac:spMkLst>
        </pc:spChg>
        <pc:spChg chg="add mod">
          <ac:chgData name="Nane Kratzke" userId="971be13ff4ee5ef6" providerId="LiveId" clId="{260B3DFF-372B-5946-BC99-50F7BD93E6B1}" dt="2023-09-03T12:28:56.656" v="7224" actId="20577"/>
          <ac:spMkLst>
            <pc:docMk/>
            <pc:sldMk cId="3377175765" sldId="686"/>
            <ac:spMk id="53" creationId="{56806BB7-448D-EE57-EDE2-A91BC122C489}"/>
          </ac:spMkLst>
        </pc:spChg>
        <pc:spChg chg="add mod">
          <ac:chgData name="Nane Kratzke" userId="971be13ff4ee5ef6" providerId="LiveId" clId="{260B3DFF-372B-5946-BC99-50F7BD93E6B1}" dt="2023-09-03T12:29:09.403" v="7235" actId="20577"/>
          <ac:spMkLst>
            <pc:docMk/>
            <pc:sldMk cId="3377175765" sldId="686"/>
            <ac:spMk id="54" creationId="{CC711264-5E87-6925-723E-055500BE958F}"/>
          </ac:spMkLst>
        </pc:spChg>
        <pc:cxnChg chg="add del mod">
          <ac:chgData name="Nane Kratzke" userId="971be13ff4ee5ef6" providerId="LiveId" clId="{260B3DFF-372B-5946-BC99-50F7BD93E6B1}" dt="2023-09-03T11:12:55.010" v="6246" actId="478"/>
          <ac:cxnSpMkLst>
            <pc:docMk/>
            <pc:sldMk cId="3377175765" sldId="686"/>
            <ac:cxnSpMk id="30" creationId="{7524E60B-8673-FA85-81F8-EFC0D9BA4822}"/>
          </ac:cxnSpMkLst>
        </pc:cxnChg>
      </pc:sldChg>
      <pc:sldChg chg="addSp delSp modSp add mod delAnim">
        <pc:chgData name="Nane Kratzke" userId="971be13ff4ee5ef6" providerId="LiveId" clId="{260B3DFF-372B-5946-BC99-50F7BD93E6B1}" dt="2023-09-04T16:29:58.327" v="8913" actId="14100"/>
        <pc:sldMkLst>
          <pc:docMk/>
          <pc:sldMk cId="1254919396" sldId="687"/>
        </pc:sldMkLst>
        <pc:spChg chg="mod">
          <ac:chgData name="Nane Kratzke" userId="971be13ff4ee5ef6" providerId="LiveId" clId="{260B3DFF-372B-5946-BC99-50F7BD93E6B1}" dt="2023-09-03T12:38:36.852" v="7679" actId="20577"/>
          <ac:spMkLst>
            <pc:docMk/>
            <pc:sldMk cId="1254919396" sldId="687"/>
            <ac:spMk id="2" creationId="{6EC8B3A8-ACA0-D169-52E5-8CBB3830C6E8}"/>
          </ac:spMkLst>
        </pc:spChg>
        <pc:spChg chg="mod">
          <ac:chgData name="Nane Kratzke" userId="971be13ff4ee5ef6" providerId="LiveId" clId="{260B3DFF-372B-5946-BC99-50F7BD93E6B1}" dt="2023-09-03T17:28:32.657" v="8625" actId="20577"/>
          <ac:spMkLst>
            <pc:docMk/>
            <pc:sldMk cId="1254919396" sldId="687"/>
            <ac:spMk id="3" creationId="{7AA81B68-4D6E-1A61-76C4-C61EF24F99AB}"/>
          </ac:spMkLst>
        </pc:spChg>
        <pc:spChg chg="add mod">
          <ac:chgData name="Nane Kratzke" userId="971be13ff4ee5ef6" providerId="LiveId" clId="{260B3DFF-372B-5946-BC99-50F7BD93E6B1}" dt="2023-09-03T17:33:31.966" v="8777" actId="20577"/>
          <ac:spMkLst>
            <pc:docMk/>
            <pc:sldMk cId="1254919396" sldId="687"/>
            <ac:spMk id="4" creationId="{8E791165-FE42-40B3-033D-ADEB411D24A0}"/>
          </ac:spMkLst>
        </pc:spChg>
        <pc:spChg chg="add mod">
          <ac:chgData name="Nane Kratzke" userId="971be13ff4ee5ef6" providerId="LiveId" clId="{260B3DFF-372B-5946-BC99-50F7BD93E6B1}" dt="2023-09-03T17:31:38.231" v="8749" actId="207"/>
          <ac:spMkLst>
            <pc:docMk/>
            <pc:sldMk cId="1254919396" sldId="687"/>
            <ac:spMk id="5" creationId="{F922B5BE-C45B-0F49-9E4F-C0DBDB3D773A}"/>
          </ac:spMkLst>
        </pc:spChg>
        <pc:spChg chg="add mod">
          <ac:chgData name="Nane Kratzke" userId="971be13ff4ee5ef6" providerId="LiveId" clId="{260B3DFF-372B-5946-BC99-50F7BD93E6B1}" dt="2023-09-03T17:31:59.261" v="8755" actId="207"/>
          <ac:spMkLst>
            <pc:docMk/>
            <pc:sldMk cId="1254919396" sldId="687"/>
            <ac:spMk id="6" creationId="{4FB1DF85-6DA8-5A0D-078D-A5DD0645821A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8" creationId="{044F8213-8B65-E5B5-64AB-FB326363ACC0}"/>
          </ac:spMkLst>
        </pc:spChg>
        <pc:spChg chg="add mod">
          <ac:chgData name="Nane Kratzke" userId="971be13ff4ee5ef6" providerId="LiveId" clId="{260B3DFF-372B-5946-BC99-50F7BD93E6B1}" dt="2023-09-04T16:29:53.651" v="8912" actId="14100"/>
          <ac:spMkLst>
            <pc:docMk/>
            <pc:sldMk cId="1254919396" sldId="687"/>
            <ac:spMk id="8" creationId="{8921D115-CD01-6043-B438-E0E057E8330F}"/>
          </ac:spMkLst>
        </pc:spChg>
        <pc:spChg chg="del">
          <ac:chgData name="Nane Kratzke" userId="971be13ff4ee5ef6" providerId="LiveId" clId="{260B3DFF-372B-5946-BC99-50F7BD93E6B1}" dt="2023-09-03T12:31:11.162" v="7244" actId="478"/>
          <ac:spMkLst>
            <pc:docMk/>
            <pc:sldMk cId="1254919396" sldId="687"/>
            <ac:spMk id="9" creationId="{36F03D9D-C927-48D5-BD1C-727E94F287AF}"/>
          </ac:spMkLst>
        </pc:spChg>
        <pc:spChg chg="add mod">
          <ac:chgData name="Nane Kratzke" userId="971be13ff4ee5ef6" providerId="LiveId" clId="{260B3DFF-372B-5946-BC99-50F7BD93E6B1}" dt="2023-09-04T16:29:58.327" v="8913" actId="14100"/>
          <ac:spMkLst>
            <pc:docMk/>
            <pc:sldMk cId="1254919396" sldId="687"/>
            <ac:spMk id="9" creationId="{4CA0D0FB-F692-248D-7C5F-CA4B9FB982E0}"/>
          </ac:spMkLst>
        </pc:spChg>
        <pc:spChg chg="add mod">
          <ac:chgData name="Nane Kratzke" userId="971be13ff4ee5ef6" providerId="LiveId" clId="{260B3DFF-372B-5946-BC99-50F7BD93E6B1}" dt="2023-09-03T17:28:52.358" v="8626" actId="1076"/>
          <ac:spMkLst>
            <pc:docMk/>
            <pc:sldMk cId="1254919396" sldId="687"/>
            <ac:spMk id="10" creationId="{94011C19-529B-CA54-AF83-07CC4E373B66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10" creationId="{B986394E-8220-096E-E266-5CBAD4430A02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11" creationId="{41FD05FE-536A-90C2-D27A-14D24587D90E}"/>
          </ac:spMkLst>
        </pc:spChg>
        <pc:spChg chg="add mod">
          <ac:chgData name="Nane Kratzke" userId="971be13ff4ee5ef6" providerId="LiveId" clId="{260B3DFF-372B-5946-BC99-50F7BD93E6B1}" dt="2023-09-03T17:28:52.358" v="8626" actId="1076"/>
          <ac:spMkLst>
            <pc:docMk/>
            <pc:sldMk cId="1254919396" sldId="687"/>
            <ac:spMk id="11" creationId="{8239CBDC-10C4-96B9-AF69-D1F4AF378025}"/>
          </ac:spMkLst>
        </pc:spChg>
        <pc:spChg chg="add mod">
          <ac:chgData name="Nane Kratzke" userId="971be13ff4ee5ef6" providerId="LiveId" clId="{260B3DFF-372B-5946-BC99-50F7BD93E6B1}" dt="2023-09-03T17:31:43.598" v="8751" actId="207"/>
          <ac:spMkLst>
            <pc:docMk/>
            <pc:sldMk cId="1254919396" sldId="687"/>
            <ac:spMk id="12" creationId="{2B83E511-8746-90BD-524E-581F42710CA6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12" creationId="{C99DD54D-D22F-2B81-17CA-80DEFD5677AB}"/>
          </ac:spMkLst>
        </pc:spChg>
        <pc:spChg chg="add mod">
          <ac:chgData name="Nane Kratzke" userId="971be13ff4ee5ef6" providerId="LiveId" clId="{260B3DFF-372B-5946-BC99-50F7BD93E6B1}" dt="2023-09-03T17:28:52.358" v="8626" actId="1076"/>
          <ac:spMkLst>
            <pc:docMk/>
            <pc:sldMk cId="1254919396" sldId="687"/>
            <ac:spMk id="13" creationId="{D15B832F-A689-B3C7-D1C6-144AA2BEC516}"/>
          </ac:spMkLst>
        </pc:spChg>
        <pc:spChg chg="del">
          <ac:chgData name="Nane Kratzke" userId="971be13ff4ee5ef6" providerId="LiveId" clId="{260B3DFF-372B-5946-BC99-50F7BD93E6B1}" dt="2023-09-03T12:31:04.663" v="7240" actId="478"/>
          <ac:spMkLst>
            <pc:docMk/>
            <pc:sldMk cId="1254919396" sldId="687"/>
            <ac:spMk id="14" creationId="{9684F16D-34A6-BC08-C9FD-17D2AE8BB58A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15" creationId="{21E1C9A6-D220-1254-32B7-7D51F80744B1}"/>
          </ac:spMkLst>
        </pc:spChg>
        <pc:spChg chg="del">
          <ac:chgData name="Nane Kratzke" userId="971be13ff4ee5ef6" providerId="LiveId" clId="{260B3DFF-372B-5946-BC99-50F7BD93E6B1}" dt="2023-09-03T12:31:08.126" v="7242" actId="478"/>
          <ac:spMkLst>
            <pc:docMk/>
            <pc:sldMk cId="1254919396" sldId="687"/>
            <ac:spMk id="16" creationId="{29E77833-8A3E-02B9-FFDA-705840F49AA9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17" creationId="{C749F7FC-A590-C06E-C3B8-18BBDD82A8F4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18" creationId="{13456971-EE11-56EE-00C5-BA072FACAF53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19" creationId="{AD44FD52-30C4-5623-61C2-1784CBE1A212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20" creationId="{31B31E33-6131-0BE1-DB3E-D7315431F385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21" creationId="{04DF57F9-F408-85AE-5F6C-5386DB3CAE14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22" creationId="{DCD4067C-10EB-1BF6-B811-6BFDA3212697}"/>
          </ac:spMkLst>
        </pc:spChg>
        <pc:spChg chg="add mod">
          <ac:chgData name="Nane Kratzke" userId="971be13ff4ee5ef6" providerId="LiveId" clId="{260B3DFF-372B-5946-BC99-50F7BD93E6B1}" dt="2023-09-03T17:28:52.358" v="8626" actId="1076"/>
          <ac:spMkLst>
            <pc:docMk/>
            <pc:sldMk cId="1254919396" sldId="687"/>
            <ac:spMk id="23" creationId="{76250564-D06E-1248-934A-E1579BCADBF1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24" creationId="{A846CA7F-615E-E296-4E39-D3466EA9C99B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25" creationId="{A0779175-85A1-1583-9B2C-29DFAF807AD8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26" creationId="{5C44FA47-2DE6-494E-C031-3CCCD15B2D32}"/>
          </ac:spMkLst>
        </pc:spChg>
        <pc:spChg chg="add mod">
          <ac:chgData name="Nane Kratzke" userId="971be13ff4ee5ef6" providerId="LiveId" clId="{260B3DFF-372B-5946-BC99-50F7BD93E6B1}" dt="2023-09-03T17:28:52.358" v="8626" actId="1076"/>
          <ac:spMkLst>
            <pc:docMk/>
            <pc:sldMk cId="1254919396" sldId="687"/>
            <ac:spMk id="27" creationId="{59A3CA6A-9D9C-3850-A156-AA889E95549F}"/>
          </ac:spMkLst>
        </pc:spChg>
        <pc:spChg chg="add mod">
          <ac:chgData name="Nane Kratzke" userId="971be13ff4ee5ef6" providerId="LiveId" clId="{260B3DFF-372B-5946-BC99-50F7BD93E6B1}" dt="2023-09-03T17:31:51.824" v="8753" actId="207"/>
          <ac:spMkLst>
            <pc:docMk/>
            <pc:sldMk cId="1254919396" sldId="687"/>
            <ac:spMk id="28" creationId="{9CDDF358-DFC7-A2C8-E923-403315F4B34F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31" creationId="{D164939D-1ED8-F524-1BF0-815901DEFB15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32" creationId="{9D3C6E25-4515-FB71-A6B3-5A7C0C4918B6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33" creationId="{4C2C9205-784D-6E7E-D8AF-CD7A19D23F8A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35" creationId="{B5DAA2C7-5D4E-EBDF-B3AF-E9C122793A9E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36" creationId="{4312DF37-7DB5-9666-7DFB-4CF8A0F3BE70}"/>
          </ac:spMkLst>
        </pc:spChg>
        <pc:spChg chg="del">
          <ac:chgData name="Nane Kratzke" userId="971be13ff4ee5ef6" providerId="LiveId" clId="{260B3DFF-372B-5946-BC99-50F7BD93E6B1}" dt="2023-09-03T12:30:56.452" v="7238" actId="478"/>
          <ac:spMkLst>
            <pc:docMk/>
            <pc:sldMk cId="1254919396" sldId="687"/>
            <ac:spMk id="37" creationId="{6F31132B-24E6-99B4-1786-0B85A361E980}"/>
          </ac:spMkLst>
        </pc:spChg>
        <pc:spChg chg="del">
          <ac:chgData name="Nane Kratzke" userId="971be13ff4ee5ef6" providerId="LiveId" clId="{260B3DFF-372B-5946-BC99-50F7BD93E6B1}" dt="2023-09-03T12:31:09.971" v="7243" actId="478"/>
          <ac:spMkLst>
            <pc:docMk/>
            <pc:sldMk cId="1254919396" sldId="687"/>
            <ac:spMk id="38" creationId="{2BBCAB7E-F192-63B6-5239-E15F5FB307CF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39" creationId="{86C20717-62F0-C72A-41CF-BD80D4E1A42A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40" creationId="{725C5461-2573-1297-3BE0-3F0114832869}"/>
          </ac:spMkLst>
        </pc:spChg>
        <pc:spChg chg="del mod">
          <ac:chgData name="Nane Kratzke" userId="971be13ff4ee5ef6" providerId="LiveId" clId="{260B3DFF-372B-5946-BC99-50F7BD93E6B1}" dt="2023-09-03T12:32:34.527" v="7312" actId="478"/>
          <ac:spMkLst>
            <pc:docMk/>
            <pc:sldMk cId="1254919396" sldId="687"/>
            <ac:spMk id="41" creationId="{BA89DFCF-B7E4-81C8-7E7C-1700218CB7E2}"/>
          </ac:spMkLst>
        </pc:spChg>
        <pc:spChg chg="del mod">
          <ac:chgData name="Nane Kratzke" userId="971be13ff4ee5ef6" providerId="LiveId" clId="{260B3DFF-372B-5946-BC99-50F7BD93E6B1}" dt="2023-09-03T12:32:42.717" v="7314" actId="478"/>
          <ac:spMkLst>
            <pc:docMk/>
            <pc:sldMk cId="1254919396" sldId="687"/>
            <ac:spMk id="42" creationId="{1DFE6A20-D039-B9EC-E5FC-F529650727A0}"/>
          </ac:spMkLst>
        </pc:spChg>
        <pc:spChg chg="del mod">
          <ac:chgData name="Nane Kratzke" userId="971be13ff4ee5ef6" providerId="LiveId" clId="{260B3DFF-372B-5946-BC99-50F7BD93E6B1}" dt="2023-09-03T12:32:37.025" v="7313" actId="478"/>
          <ac:spMkLst>
            <pc:docMk/>
            <pc:sldMk cId="1254919396" sldId="687"/>
            <ac:spMk id="43" creationId="{2F8CB7A7-9699-63C8-12C1-0E4960572F3C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44" creationId="{551B6FA2-5C7C-924B-2C05-8ACAD365FA21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45" creationId="{10CA1CCE-2ACD-F17C-FA33-4836DA3094FD}"/>
          </ac:spMkLst>
        </pc:spChg>
        <pc:spChg chg="del">
          <ac:chgData name="Nane Kratzke" userId="971be13ff4ee5ef6" providerId="LiveId" clId="{260B3DFF-372B-5946-BC99-50F7BD93E6B1}" dt="2023-09-03T12:31:06.666" v="7241" actId="478"/>
          <ac:spMkLst>
            <pc:docMk/>
            <pc:sldMk cId="1254919396" sldId="687"/>
            <ac:spMk id="46" creationId="{38882301-1CA1-917A-74CC-5D8612A852D5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47" creationId="{B529F4A6-6EA4-D5D7-078B-C3AD4A7C7906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48" creationId="{B5EA3EFB-26F1-9006-EF2B-6040E91D81B0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49" creationId="{4D9EFC4E-0985-FC13-9395-B0299E9B8402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50" creationId="{06191519-9E70-A981-7D3C-377824F2C3AB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51" creationId="{1B10A150-6FA4-99B9-4E20-DB2F21A48C4F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52" creationId="{1EC88F56-913A-812E-A968-7A899DA2EE09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53" creationId="{56806BB7-448D-EE57-EDE2-A91BC122C489}"/>
          </ac:spMkLst>
        </pc:spChg>
        <pc:spChg chg="del">
          <ac:chgData name="Nane Kratzke" userId="971be13ff4ee5ef6" providerId="LiveId" clId="{260B3DFF-372B-5946-BC99-50F7BD93E6B1}" dt="2023-09-03T12:31:02.362" v="7239" actId="478"/>
          <ac:spMkLst>
            <pc:docMk/>
            <pc:sldMk cId="1254919396" sldId="687"/>
            <ac:spMk id="54" creationId="{CC711264-5E87-6925-723E-055500BE958F}"/>
          </ac:spMkLst>
        </pc:spChg>
        <pc:grpChg chg="mod">
          <ac:chgData name="Nane Kratzke" userId="971be13ff4ee5ef6" providerId="LiveId" clId="{260B3DFF-372B-5946-BC99-50F7BD93E6B1}" dt="2023-09-03T12:40:30.985" v="7721"/>
          <ac:grpSpMkLst>
            <pc:docMk/>
            <pc:sldMk cId="1254919396" sldId="687"/>
            <ac:grpSpMk id="34" creationId="{2460A416-BD33-7ACF-A45A-AB85404E7AD9}"/>
          </ac:grpSpMkLst>
        </pc:grpChg>
        <pc:inkChg chg="add mod">
          <ac:chgData name="Nane Kratzke" userId="971be13ff4ee5ef6" providerId="LiveId" clId="{260B3DFF-372B-5946-BC99-50F7BD93E6B1}" dt="2023-09-03T17:29:03.432" v="8627" actId="14100"/>
          <ac:inkMkLst>
            <pc:docMk/>
            <pc:sldMk cId="1254919396" sldId="687"/>
            <ac:inkMk id="29" creationId="{0CCC8042-E4CD-50A9-11CA-7A282B4E9719}"/>
          </ac:inkMkLst>
        </pc:inkChg>
        <pc:inkChg chg="add del mod">
          <ac:chgData name="Nane Kratzke" userId="971be13ff4ee5ef6" providerId="LiveId" clId="{260B3DFF-372B-5946-BC99-50F7BD93E6B1}" dt="2023-09-03T12:40:30.985" v="7721"/>
          <ac:inkMkLst>
            <pc:docMk/>
            <pc:sldMk cId="1254919396" sldId="687"/>
            <ac:inkMk id="30" creationId="{343A1791-B604-08B1-1905-BB953B7B397F}"/>
          </ac:inkMkLst>
        </pc:inkChg>
        <pc:inkChg chg="add del">
          <ac:chgData name="Nane Kratzke" userId="971be13ff4ee5ef6" providerId="LiveId" clId="{260B3DFF-372B-5946-BC99-50F7BD93E6B1}" dt="2023-09-03T12:40:36.442" v="7723" actId="9405"/>
          <ac:inkMkLst>
            <pc:docMk/>
            <pc:sldMk cId="1254919396" sldId="687"/>
            <ac:inkMk id="55" creationId="{99C3E81D-906C-863B-7341-6B0D9D9CB5D5}"/>
          </ac:inkMkLst>
        </pc:inkChg>
        <pc:inkChg chg="add mod">
          <ac:chgData name="Nane Kratzke" userId="971be13ff4ee5ef6" providerId="LiveId" clId="{260B3DFF-372B-5946-BC99-50F7BD93E6B1}" dt="2023-09-03T17:30:57.494" v="8747" actId="1076"/>
          <ac:inkMkLst>
            <pc:docMk/>
            <pc:sldMk cId="1254919396" sldId="687"/>
            <ac:inkMk id="56" creationId="{B6407EF1-285C-9B4E-02EF-F209400E29EF}"/>
          </ac:inkMkLst>
        </pc:inkChg>
        <pc:inkChg chg="add mod">
          <ac:chgData name="Nane Kratzke" userId="971be13ff4ee5ef6" providerId="LiveId" clId="{260B3DFF-372B-5946-BC99-50F7BD93E6B1}" dt="2023-09-03T17:29:08.370" v="8629" actId="14100"/>
          <ac:inkMkLst>
            <pc:docMk/>
            <pc:sldMk cId="1254919396" sldId="687"/>
            <ac:inkMk id="57" creationId="{21FB7F5F-2768-3A05-C7D5-690AA2EE536B}"/>
          </ac:inkMkLst>
        </pc:inkChg>
        <pc:inkChg chg="add mod">
          <ac:chgData name="Nane Kratzke" userId="971be13ff4ee5ef6" providerId="LiveId" clId="{260B3DFF-372B-5946-BC99-50F7BD93E6B1}" dt="2023-09-03T17:29:11.739" v="8630" actId="14100"/>
          <ac:inkMkLst>
            <pc:docMk/>
            <pc:sldMk cId="1254919396" sldId="687"/>
            <ac:inkMk id="58" creationId="{53EC55BC-F08F-EB7D-CA57-14CC910674F2}"/>
          </ac:inkMkLst>
        </pc:inkChg>
        <pc:inkChg chg="add del">
          <ac:chgData name="Nane Kratzke" userId="971be13ff4ee5ef6" providerId="LiveId" clId="{260B3DFF-372B-5946-BC99-50F7BD93E6B1}" dt="2023-09-03T12:41:24.780" v="7734" actId="9405"/>
          <ac:inkMkLst>
            <pc:docMk/>
            <pc:sldMk cId="1254919396" sldId="687"/>
            <ac:inkMk id="59" creationId="{4D866D50-9E16-9D7F-322C-EE29462B8B1C}"/>
          </ac:inkMkLst>
        </pc:inkChg>
        <pc:inkChg chg="add mod">
          <ac:chgData name="Nane Kratzke" userId="971be13ff4ee5ef6" providerId="LiveId" clId="{260B3DFF-372B-5946-BC99-50F7BD93E6B1}" dt="2023-09-03T17:28:52.358" v="8626" actId="1076"/>
          <ac:inkMkLst>
            <pc:docMk/>
            <pc:sldMk cId="1254919396" sldId="687"/>
            <ac:inkMk id="60" creationId="{CFC3C59A-2CB8-8EEA-C196-71A9BCF56014}"/>
          </ac:inkMkLst>
        </pc:inkChg>
        <pc:inkChg chg="add mod">
          <ac:chgData name="Nane Kratzke" userId="971be13ff4ee5ef6" providerId="LiveId" clId="{260B3DFF-372B-5946-BC99-50F7BD93E6B1}" dt="2023-09-03T17:28:52.358" v="8626" actId="1076"/>
          <ac:inkMkLst>
            <pc:docMk/>
            <pc:sldMk cId="1254919396" sldId="687"/>
            <ac:inkMk id="61" creationId="{F42EDA63-879B-13BF-E9BC-7402C4BF5A26}"/>
          </ac:inkMkLst>
        </pc:inkChg>
        <pc:inkChg chg="add mod">
          <ac:chgData name="Nane Kratzke" userId="971be13ff4ee5ef6" providerId="LiveId" clId="{260B3DFF-372B-5946-BC99-50F7BD93E6B1}" dt="2023-09-03T17:28:52.358" v="8626" actId="1076"/>
          <ac:inkMkLst>
            <pc:docMk/>
            <pc:sldMk cId="1254919396" sldId="687"/>
            <ac:inkMk id="62" creationId="{24F95E87-6DD2-0A92-6434-351EF7A916DF}"/>
          </ac:inkMkLst>
        </pc:inkChg>
        <pc:inkChg chg="add mod">
          <ac:chgData name="Nane Kratzke" userId="971be13ff4ee5ef6" providerId="LiveId" clId="{260B3DFF-372B-5946-BC99-50F7BD93E6B1}" dt="2023-09-03T17:32:22.433" v="8758" actId="1076"/>
          <ac:inkMkLst>
            <pc:docMk/>
            <pc:sldMk cId="1254919396" sldId="687"/>
            <ac:inkMk id="63" creationId="{712F1094-AB0A-32D1-DCB3-4D549D06687E}"/>
          </ac:inkMkLst>
        </pc:inkChg>
        <pc:inkChg chg="add mod">
          <ac:chgData name="Nane Kratzke" userId="971be13ff4ee5ef6" providerId="LiveId" clId="{260B3DFF-372B-5946-BC99-50F7BD93E6B1}" dt="2023-09-03T17:28:52.358" v="8626" actId="1076"/>
          <ac:inkMkLst>
            <pc:docMk/>
            <pc:sldMk cId="1254919396" sldId="687"/>
            <ac:inkMk id="64" creationId="{C0B01168-17FB-4DC3-9447-BAC673842F15}"/>
          </ac:inkMkLst>
        </pc:inkChg>
      </pc:sldChg>
      <pc:sldChg chg="addSp delSp modSp new mod">
        <pc:chgData name="Nane Kratzke" userId="971be13ff4ee5ef6" providerId="LiveId" clId="{260B3DFF-372B-5946-BC99-50F7BD93E6B1}" dt="2023-09-03T16:57:43.502" v="8454" actId="313"/>
        <pc:sldMkLst>
          <pc:docMk/>
          <pc:sldMk cId="3633474191" sldId="688"/>
        </pc:sldMkLst>
        <pc:spChg chg="mod">
          <ac:chgData name="Nane Kratzke" userId="971be13ff4ee5ef6" providerId="LiveId" clId="{260B3DFF-372B-5946-BC99-50F7BD93E6B1}" dt="2023-09-03T16:33:51.977" v="7915" actId="20577"/>
          <ac:spMkLst>
            <pc:docMk/>
            <pc:sldMk cId="3633474191" sldId="688"/>
            <ac:spMk id="2" creationId="{D9257E9E-07FB-FD10-EFB2-27A6FB711BCD}"/>
          </ac:spMkLst>
        </pc:spChg>
        <pc:spChg chg="mod">
          <ac:chgData name="Nane Kratzke" userId="971be13ff4ee5ef6" providerId="LiveId" clId="{260B3DFF-372B-5946-BC99-50F7BD93E6B1}" dt="2023-09-03T16:34:41.120" v="7957" actId="20577"/>
          <ac:spMkLst>
            <pc:docMk/>
            <pc:sldMk cId="3633474191" sldId="688"/>
            <ac:spMk id="3" creationId="{4FB187B0-3FC2-0583-2FC4-C93CED6C184A}"/>
          </ac:spMkLst>
        </pc:spChg>
        <pc:spChg chg="add del mod">
          <ac:chgData name="Nane Kratzke" userId="971be13ff4ee5ef6" providerId="LiveId" clId="{260B3DFF-372B-5946-BC99-50F7BD93E6B1}" dt="2023-09-03T16:54:30.281" v="8388" actId="403"/>
          <ac:spMkLst>
            <pc:docMk/>
            <pc:sldMk cId="3633474191" sldId="688"/>
            <ac:spMk id="4" creationId="{2E7ECFD9-91FD-0BC1-6FF5-4FFF7A55ADED}"/>
          </ac:spMkLst>
        </pc:spChg>
        <pc:spChg chg="del">
          <ac:chgData name="Nane Kratzke" userId="971be13ff4ee5ef6" providerId="LiveId" clId="{260B3DFF-372B-5946-BC99-50F7BD93E6B1}" dt="2023-09-03T16:34:01.373" v="7942" actId="478"/>
          <ac:spMkLst>
            <pc:docMk/>
            <pc:sldMk cId="3633474191" sldId="688"/>
            <ac:spMk id="5" creationId="{CC0EA6DC-B965-88FA-D485-E452D8C10CA1}"/>
          </ac:spMkLst>
        </pc:spChg>
        <pc:spChg chg="del">
          <ac:chgData name="Nane Kratzke" userId="971be13ff4ee5ef6" providerId="LiveId" clId="{260B3DFF-372B-5946-BC99-50F7BD93E6B1}" dt="2023-09-03T16:34:03.303" v="7943" actId="478"/>
          <ac:spMkLst>
            <pc:docMk/>
            <pc:sldMk cId="3633474191" sldId="688"/>
            <ac:spMk id="6" creationId="{BCCE23F6-93DF-47C2-B637-7F0F1D9040E6}"/>
          </ac:spMkLst>
        </pc:spChg>
        <pc:spChg chg="add mod">
          <ac:chgData name="Nane Kratzke" userId="971be13ff4ee5ef6" providerId="LiveId" clId="{260B3DFF-372B-5946-BC99-50F7BD93E6B1}" dt="2023-09-03T16:57:43.502" v="8454" actId="313"/>
          <ac:spMkLst>
            <pc:docMk/>
            <pc:sldMk cId="3633474191" sldId="688"/>
            <ac:spMk id="10" creationId="{0E754EE2-A2C0-D3EC-AD61-7F4525EA5365}"/>
          </ac:spMkLst>
        </pc:spChg>
        <pc:graphicFrameChg chg="add del mod">
          <ac:chgData name="Nane Kratzke" userId="971be13ff4ee5ef6" providerId="LiveId" clId="{260B3DFF-372B-5946-BC99-50F7BD93E6B1}" dt="2023-09-03T16:34:13.539" v="7946"/>
          <ac:graphicFrameMkLst>
            <pc:docMk/>
            <pc:sldMk cId="3633474191" sldId="688"/>
            <ac:graphicFrameMk id="8" creationId="{F307896C-727C-E96B-1A93-C190B9299B45}"/>
          </ac:graphicFrameMkLst>
        </pc:graphicFrameChg>
        <pc:picChg chg="add mod">
          <ac:chgData name="Nane Kratzke" userId="971be13ff4ee5ef6" providerId="LiveId" clId="{260B3DFF-372B-5946-BC99-50F7BD93E6B1}" dt="2023-09-03T16:55:50.239" v="8401" actId="1076"/>
          <ac:picMkLst>
            <pc:docMk/>
            <pc:sldMk cId="3633474191" sldId="688"/>
            <ac:picMk id="1026" creationId="{768A2454-3241-7A8F-12A7-3356D5D606C4}"/>
          </ac:picMkLst>
        </pc:picChg>
      </pc:sldChg>
      <pc:sldChg chg="addSp delSp modSp new mod">
        <pc:chgData name="Nane Kratzke" userId="971be13ff4ee5ef6" providerId="LiveId" clId="{260B3DFF-372B-5946-BC99-50F7BD93E6B1}" dt="2023-09-04T17:47:24.187" v="9878" actId="207"/>
        <pc:sldMkLst>
          <pc:docMk/>
          <pc:sldMk cId="3664376121" sldId="689"/>
        </pc:sldMkLst>
        <pc:spChg chg="mod">
          <ac:chgData name="Nane Kratzke" userId="971be13ff4ee5ef6" providerId="LiveId" clId="{260B3DFF-372B-5946-BC99-50F7BD93E6B1}" dt="2023-09-04T17:33:14.696" v="8947" actId="20577"/>
          <ac:spMkLst>
            <pc:docMk/>
            <pc:sldMk cId="3664376121" sldId="689"/>
            <ac:spMk id="2" creationId="{234FC69E-8C8E-CDAB-DF38-EE2D148C040C}"/>
          </ac:spMkLst>
        </pc:spChg>
        <pc:spChg chg="mod">
          <ac:chgData name="Nane Kratzke" userId="971be13ff4ee5ef6" providerId="LiveId" clId="{260B3DFF-372B-5946-BC99-50F7BD93E6B1}" dt="2023-09-04T17:46:46.666" v="9876" actId="20577"/>
          <ac:spMkLst>
            <pc:docMk/>
            <pc:sldMk cId="3664376121" sldId="689"/>
            <ac:spMk id="3" creationId="{1D1900BB-0B56-19A8-D860-54A90C0583F1}"/>
          </ac:spMkLst>
        </pc:spChg>
        <pc:spChg chg="del">
          <ac:chgData name="Nane Kratzke" userId="971be13ff4ee5ef6" providerId="LiveId" clId="{260B3DFF-372B-5946-BC99-50F7BD93E6B1}" dt="2023-09-04T17:33:54.124" v="8975" actId="3680"/>
          <ac:spMkLst>
            <pc:docMk/>
            <pc:sldMk cId="3664376121" sldId="689"/>
            <ac:spMk id="4" creationId="{DABA97C9-FB83-D994-5E7F-0E6A22738DB2}"/>
          </ac:spMkLst>
        </pc:spChg>
        <pc:spChg chg="del">
          <ac:chgData name="Nane Kratzke" userId="971be13ff4ee5ef6" providerId="LiveId" clId="{260B3DFF-372B-5946-BC99-50F7BD93E6B1}" dt="2023-09-04T17:33:36.414" v="8973" actId="478"/>
          <ac:spMkLst>
            <pc:docMk/>
            <pc:sldMk cId="3664376121" sldId="689"/>
            <ac:spMk id="5" creationId="{DCF734BA-5B0E-EF2D-0332-274B352EED46}"/>
          </ac:spMkLst>
        </pc:spChg>
        <pc:spChg chg="del">
          <ac:chgData name="Nane Kratzke" userId="971be13ff4ee5ef6" providerId="LiveId" clId="{260B3DFF-372B-5946-BC99-50F7BD93E6B1}" dt="2023-09-04T17:33:38.710" v="8974" actId="478"/>
          <ac:spMkLst>
            <pc:docMk/>
            <pc:sldMk cId="3664376121" sldId="689"/>
            <ac:spMk id="6" creationId="{29195595-AAEA-BB90-711A-9FCB4F08CBCD}"/>
          </ac:spMkLst>
        </pc:spChg>
        <pc:graphicFrameChg chg="add mod ord modGraphic">
          <ac:chgData name="Nane Kratzke" userId="971be13ff4ee5ef6" providerId="LiveId" clId="{260B3DFF-372B-5946-BC99-50F7BD93E6B1}" dt="2023-09-04T17:47:24.187" v="9878" actId="207"/>
          <ac:graphicFrameMkLst>
            <pc:docMk/>
            <pc:sldMk cId="3664376121" sldId="689"/>
            <ac:graphicFrameMk id="8" creationId="{83A504EC-E80F-ABE7-C8D8-637AAEF45DB2}"/>
          </ac:graphicFrameMkLst>
        </pc:graphicFrameChg>
        <pc:picChg chg="add del mod">
          <ac:chgData name="Nane Kratzke" userId="971be13ff4ee5ef6" providerId="LiveId" clId="{260B3DFF-372B-5946-BC99-50F7BD93E6B1}" dt="2023-09-04T17:43:08.886" v="9834" actId="478"/>
          <ac:picMkLst>
            <pc:docMk/>
            <pc:sldMk cId="3664376121" sldId="689"/>
            <ac:picMk id="9" creationId="{F4C2E8DF-E635-B911-F60E-466D364DC536}"/>
          </ac:picMkLst>
        </pc:picChg>
        <pc:picChg chg="add mod modCrop">
          <ac:chgData name="Nane Kratzke" userId="971be13ff4ee5ef6" providerId="LiveId" clId="{260B3DFF-372B-5946-BC99-50F7BD93E6B1}" dt="2023-09-04T17:44:15.304" v="9842" actId="732"/>
          <ac:picMkLst>
            <pc:docMk/>
            <pc:sldMk cId="3664376121" sldId="689"/>
            <ac:picMk id="10" creationId="{801EF4DA-A858-CB86-39D8-5A8DA2742928}"/>
          </ac:picMkLst>
        </pc:picChg>
      </pc:sldChg>
    </pc:docChg>
  </pc:docChgLst>
  <pc:docChgLst>
    <pc:chgData name="Nane Kratzke" userId="971be13ff4ee5ef6" providerId="LiveId" clId="{7CC99476-F267-624B-B484-CFDDD40DEDFC}"/>
    <pc:docChg chg="custSel addSld modSld sldOrd">
      <pc:chgData name="Nane Kratzke" userId="971be13ff4ee5ef6" providerId="LiveId" clId="{7CC99476-F267-624B-B484-CFDDD40DEDFC}" dt="2021-10-10T13:47:06.407" v="993" actId="20577"/>
      <pc:docMkLst>
        <pc:docMk/>
      </pc:docMkLst>
      <pc:sldChg chg="addSp modSp mod">
        <pc:chgData name="Nane Kratzke" userId="971be13ff4ee5ef6" providerId="LiveId" clId="{7CC99476-F267-624B-B484-CFDDD40DEDFC}" dt="2021-09-29T08:21:34.503" v="176" actId="20577"/>
        <pc:sldMkLst>
          <pc:docMk/>
          <pc:sldMk cId="3247140418" sldId="315"/>
        </pc:sldMkLst>
        <pc:spChg chg="add mod">
          <ac:chgData name="Nane Kratzke" userId="971be13ff4ee5ef6" providerId="LiveId" clId="{7CC99476-F267-624B-B484-CFDDD40DEDFC}" dt="2021-09-29T08:21:34.503" v="176" actId="20577"/>
          <ac:spMkLst>
            <pc:docMk/>
            <pc:sldMk cId="3247140418" sldId="315"/>
            <ac:spMk id="2" creationId="{7EF59065-EB92-2849-A2B0-8CBD03A55259}"/>
          </ac:spMkLst>
        </pc:spChg>
        <pc:spChg chg="mod">
          <ac:chgData name="Nane Kratzke" userId="971be13ff4ee5ef6" providerId="LiveId" clId="{7CC99476-F267-624B-B484-CFDDD40DEDFC}" dt="2021-09-29T08:19:22.143" v="51" actId="20577"/>
          <ac:spMkLst>
            <pc:docMk/>
            <pc:sldMk cId="3247140418" sldId="315"/>
            <ac:spMk id="15" creationId="{54FE1B60-07DD-4E2F-BB26-94B4912B5A23}"/>
          </ac:spMkLst>
        </pc:spChg>
        <pc:picChg chg="mod">
          <ac:chgData name="Nane Kratzke" userId="971be13ff4ee5ef6" providerId="LiveId" clId="{7CC99476-F267-624B-B484-CFDDD40DEDFC}" dt="2021-09-29T08:21:04.911" v="137" actId="1076"/>
          <ac:picMkLst>
            <pc:docMk/>
            <pc:sldMk cId="3247140418" sldId="315"/>
            <ac:picMk id="3" creationId="{6DFFEA2C-3EFF-4B42-A727-78FF0AAEC978}"/>
          </ac:picMkLst>
        </pc:picChg>
      </pc:sldChg>
      <pc:sldChg chg="ord">
        <pc:chgData name="Nane Kratzke" userId="971be13ff4ee5ef6" providerId="LiveId" clId="{7CC99476-F267-624B-B484-CFDDD40DEDFC}" dt="2021-09-29T08:17:01.117" v="4" actId="20578"/>
        <pc:sldMkLst>
          <pc:docMk/>
          <pc:sldMk cId="712020066" sldId="316"/>
        </pc:sldMkLst>
      </pc:sldChg>
      <pc:sldChg chg="modSp mod">
        <pc:chgData name="Nane Kratzke" userId="971be13ff4ee5ef6" providerId="LiveId" clId="{7CC99476-F267-624B-B484-CFDDD40DEDFC}" dt="2021-09-24T07:39:28.293" v="3" actId="20577"/>
        <pc:sldMkLst>
          <pc:docMk/>
          <pc:sldMk cId="1294144060" sldId="334"/>
        </pc:sldMkLst>
        <pc:spChg chg="mod">
          <ac:chgData name="Nane Kratzke" userId="971be13ff4ee5ef6" providerId="LiveId" clId="{7CC99476-F267-624B-B484-CFDDD40DEDFC}" dt="2021-09-24T07:39:22.425" v="1" actId="20577"/>
          <ac:spMkLst>
            <pc:docMk/>
            <pc:sldMk cId="1294144060" sldId="334"/>
            <ac:spMk id="2" creationId="{F09AF66E-3B0E-0746-9977-33F332F7C30B}"/>
          </ac:spMkLst>
        </pc:spChg>
        <pc:spChg chg="mod">
          <ac:chgData name="Nane Kratzke" userId="971be13ff4ee5ef6" providerId="LiveId" clId="{7CC99476-F267-624B-B484-CFDDD40DEDFC}" dt="2021-09-24T07:39:28.293" v="3" actId="20577"/>
          <ac:spMkLst>
            <pc:docMk/>
            <pc:sldMk cId="1294144060" sldId="334"/>
            <ac:spMk id="3" creationId="{8CD11010-1C42-C14F-83CC-C1BAD5449B78}"/>
          </ac:spMkLst>
        </pc:spChg>
      </pc:sldChg>
      <pc:sldChg chg="ord">
        <pc:chgData name="Nane Kratzke" userId="971be13ff4ee5ef6" providerId="LiveId" clId="{7CC99476-F267-624B-B484-CFDDD40DEDFC}" dt="2021-09-24T07:23:32.778" v="0" actId="20578"/>
        <pc:sldMkLst>
          <pc:docMk/>
          <pc:sldMk cId="208150837" sldId="404"/>
        </pc:sldMkLst>
      </pc:sldChg>
      <pc:sldChg chg="addSp delSp modSp add mod">
        <pc:chgData name="Nane Kratzke" userId="971be13ff4ee5ef6" providerId="LiveId" clId="{7CC99476-F267-624B-B484-CFDDD40DEDFC}" dt="2021-09-29T08:20:40.488" v="136" actId="1076"/>
        <pc:sldMkLst>
          <pc:docMk/>
          <pc:sldMk cId="1593440267" sldId="620"/>
        </pc:sldMkLst>
        <pc:spChg chg="del">
          <ac:chgData name="Nane Kratzke" userId="971be13ff4ee5ef6" providerId="LiveId" clId="{7CC99476-F267-624B-B484-CFDDD40DEDFC}" dt="2021-09-29T08:18:44.534" v="6" actId="478"/>
          <ac:spMkLst>
            <pc:docMk/>
            <pc:sldMk cId="1593440267" sldId="620"/>
            <ac:spMk id="2" creationId="{05A730CD-95B7-BB44-9609-FF4DBFB73FA7}"/>
          </ac:spMkLst>
        </pc:spChg>
        <pc:spChg chg="add mod">
          <ac:chgData name="Nane Kratzke" userId="971be13ff4ee5ef6" providerId="LiveId" clId="{7CC99476-F267-624B-B484-CFDDD40DEDFC}" dt="2021-09-29T08:19:08.798" v="47" actId="20577"/>
          <ac:spMkLst>
            <pc:docMk/>
            <pc:sldMk cId="1593440267" sldId="620"/>
            <ac:spMk id="5" creationId="{EF4AB095-BED2-BF46-89D5-9AF2DBFC3000}"/>
          </ac:spMkLst>
        </pc:spChg>
        <pc:spChg chg="mod">
          <ac:chgData name="Nane Kratzke" userId="971be13ff4ee5ef6" providerId="LiveId" clId="{7CC99476-F267-624B-B484-CFDDD40DEDFC}" dt="2021-09-29T08:20:40.488" v="136" actId="1076"/>
          <ac:spMkLst>
            <pc:docMk/>
            <pc:sldMk cId="1593440267" sldId="620"/>
            <ac:spMk id="9" creationId="{6DDE726D-3B82-3041-B8F7-46610204B977}"/>
          </ac:spMkLst>
        </pc:spChg>
        <pc:spChg chg="add del mod">
          <ac:chgData name="Nane Kratzke" userId="971be13ff4ee5ef6" providerId="LiveId" clId="{7CC99476-F267-624B-B484-CFDDD40DEDFC}" dt="2021-09-29T08:18:50.664" v="8" actId="478"/>
          <ac:spMkLst>
            <pc:docMk/>
            <pc:sldMk cId="1593440267" sldId="620"/>
            <ac:spMk id="10" creationId="{FDE88322-0DD3-7D48-BC50-0FDD129D1CFC}"/>
          </ac:spMkLst>
        </pc:spChg>
        <pc:spChg chg="add mod">
          <ac:chgData name="Nane Kratzke" userId="971be13ff4ee5ef6" providerId="LiveId" clId="{7CC99476-F267-624B-B484-CFDDD40DEDFC}" dt="2021-09-29T08:20:02.293" v="121" actId="20577"/>
          <ac:spMkLst>
            <pc:docMk/>
            <pc:sldMk cId="1593440267" sldId="620"/>
            <ac:spMk id="11" creationId="{1E3AC0F3-14F1-9346-8ECE-2F60A409C2DA}"/>
          </ac:spMkLst>
        </pc:spChg>
        <pc:picChg chg="mod">
          <ac:chgData name="Nane Kratzke" userId="971be13ff4ee5ef6" providerId="LiveId" clId="{7CC99476-F267-624B-B484-CFDDD40DEDFC}" dt="2021-09-29T08:20:18.724" v="124" actId="1076"/>
          <ac:picMkLst>
            <pc:docMk/>
            <pc:sldMk cId="1593440267" sldId="620"/>
            <ac:picMk id="7" creationId="{4172FD1F-4329-6D4C-868A-F9EAA7B7D26C}"/>
          </ac:picMkLst>
        </pc:picChg>
      </pc:sldChg>
      <pc:sldChg chg="addSp delSp modSp new mod modClrScheme chgLayout">
        <pc:chgData name="Nane Kratzke" userId="971be13ff4ee5ef6" providerId="LiveId" clId="{7CC99476-F267-624B-B484-CFDDD40DEDFC}" dt="2021-09-29T09:08:57.805" v="991"/>
        <pc:sldMkLst>
          <pc:docMk/>
          <pc:sldMk cId="1189894533" sldId="621"/>
        </pc:sldMkLst>
        <pc:spChg chg="mod">
          <ac:chgData name="Nane Kratzke" userId="971be13ff4ee5ef6" providerId="LiveId" clId="{7CC99476-F267-624B-B484-CFDDD40DEDFC}" dt="2021-09-29T08:34:45.383" v="225" actId="26606"/>
          <ac:spMkLst>
            <pc:docMk/>
            <pc:sldMk cId="1189894533" sldId="621"/>
            <ac:spMk id="2" creationId="{CD510582-0DA4-814B-9287-E8C675BE3441}"/>
          </ac:spMkLst>
        </pc:spChg>
        <pc:spChg chg="mod ord">
          <ac:chgData name="Nane Kratzke" userId="971be13ff4ee5ef6" providerId="LiveId" clId="{7CC99476-F267-624B-B484-CFDDD40DEDFC}" dt="2021-09-29T08:34:45.383" v="225" actId="26606"/>
          <ac:spMkLst>
            <pc:docMk/>
            <pc:sldMk cId="1189894533" sldId="621"/>
            <ac:spMk id="3" creationId="{D13D580A-70DC-4645-BBF7-A640A9AE260E}"/>
          </ac:spMkLst>
        </pc:spChg>
        <pc:spChg chg="del">
          <ac:chgData name="Nane Kratzke" userId="971be13ff4ee5ef6" providerId="LiveId" clId="{7CC99476-F267-624B-B484-CFDDD40DEDFC}" dt="2021-09-29T08:33:40.254" v="178" actId="478"/>
          <ac:spMkLst>
            <pc:docMk/>
            <pc:sldMk cId="1189894533" sldId="621"/>
            <ac:spMk id="4" creationId="{73DC2CD6-9DD5-2649-9B5D-2F8DF84D2620}"/>
          </ac:spMkLst>
        </pc:spChg>
        <pc:spChg chg="del">
          <ac:chgData name="Nane Kratzke" userId="971be13ff4ee5ef6" providerId="LiveId" clId="{7CC99476-F267-624B-B484-CFDDD40DEDFC}" dt="2021-09-29T08:33:42.976" v="179" actId="478"/>
          <ac:spMkLst>
            <pc:docMk/>
            <pc:sldMk cId="1189894533" sldId="621"/>
            <ac:spMk id="5" creationId="{09E571C6-573F-8B45-8585-75B08AFB0C49}"/>
          </ac:spMkLst>
        </pc:spChg>
        <pc:spChg chg="add mod">
          <ac:chgData name="Nane Kratzke" userId="971be13ff4ee5ef6" providerId="LiveId" clId="{7CC99476-F267-624B-B484-CFDDD40DEDFC}" dt="2021-09-29T09:07:16.029" v="945" actId="1076"/>
          <ac:spMkLst>
            <pc:docMk/>
            <pc:sldMk cId="1189894533" sldId="621"/>
            <ac:spMk id="8" creationId="{B370DDEA-CFE9-444E-9ACE-DCB3AB13ED03}"/>
          </ac:spMkLst>
        </pc:spChg>
        <pc:spChg chg="add mod">
          <ac:chgData name="Nane Kratzke" userId="971be13ff4ee5ef6" providerId="LiveId" clId="{7CC99476-F267-624B-B484-CFDDD40DEDFC}" dt="2021-09-29T09:07:16.029" v="945" actId="1076"/>
          <ac:spMkLst>
            <pc:docMk/>
            <pc:sldMk cId="1189894533" sldId="621"/>
            <ac:spMk id="10" creationId="{47302147-DA69-0541-9A38-2E5CE790DE92}"/>
          </ac:spMkLst>
        </pc:spChg>
        <pc:spChg chg="add mod">
          <ac:chgData name="Nane Kratzke" userId="971be13ff4ee5ef6" providerId="LiveId" clId="{7CC99476-F267-624B-B484-CFDDD40DEDFC}" dt="2021-09-29T09:07:16.029" v="945" actId="1076"/>
          <ac:spMkLst>
            <pc:docMk/>
            <pc:sldMk cId="1189894533" sldId="621"/>
            <ac:spMk id="11" creationId="{A6E8AB97-1D8D-044C-9701-897D35A833F6}"/>
          </ac:spMkLst>
        </pc:spChg>
        <pc:spChg chg="add mod">
          <ac:chgData name="Nane Kratzke" userId="971be13ff4ee5ef6" providerId="LiveId" clId="{7CC99476-F267-624B-B484-CFDDD40DEDFC}" dt="2021-09-29T08:34:52.935" v="246" actId="20577"/>
          <ac:spMkLst>
            <pc:docMk/>
            <pc:sldMk cId="1189894533" sldId="621"/>
            <ac:spMk id="12" creationId="{96FF1567-3A01-458E-A72D-AE9586D8F8D2}"/>
          </ac:spMkLst>
        </pc:spChg>
        <pc:spChg chg="add mod">
          <ac:chgData name="Nane Kratzke" userId="971be13ff4ee5ef6" providerId="LiveId" clId="{7CC99476-F267-624B-B484-CFDDD40DEDFC}" dt="2021-09-29T09:07:16.029" v="945" actId="1076"/>
          <ac:spMkLst>
            <pc:docMk/>
            <pc:sldMk cId="1189894533" sldId="621"/>
            <ac:spMk id="13" creationId="{BCB67DDE-E04C-C14D-A7FB-F3BD3D400237}"/>
          </ac:spMkLst>
        </pc:spChg>
        <pc:spChg chg="add mod">
          <ac:chgData name="Nane Kratzke" userId="971be13ff4ee5ef6" providerId="LiveId" clId="{7CC99476-F267-624B-B484-CFDDD40DEDFC}" dt="2021-09-29T09:07:16.029" v="945" actId="1076"/>
          <ac:spMkLst>
            <pc:docMk/>
            <pc:sldMk cId="1189894533" sldId="621"/>
            <ac:spMk id="16" creationId="{C0414DFE-F580-B848-A7B5-01FA23311686}"/>
          </ac:spMkLst>
        </pc:spChg>
        <pc:spChg chg="add mod">
          <ac:chgData name="Nane Kratzke" userId="971be13ff4ee5ef6" providerId="LiveId" clId="{7CC99476-F267-624B-B484-CFDDD40DEDFC}" dt="2021-09-29T09:08:02.669" v="989" actId="207"/>
          <ac:spMkLst>
            <pc:docMk/>
            <pc:sldMk cId="1189894533" sldId="621"/>
            <ac:spMk id="17" creationId="{C9F81D29-7920-2F4E-8F27-8801F91C3F92}"/>
          </ac:spMkLst>
        </pc:spChg>
        <pc:picChg chg="add mod">
          <ac:chgData name="Nane Kratzke" userId="971be13ff4ee5ef6" providerId="LiveId" clId="{7CC99476-F267-624B-B484-CFDDD40DEDFC}" dt="2021-09-29T09:08:57.805" v="991"/>
          <ac:picMkLst>
            <pc:docMk/>
            <pc:sldMk cId="1189894533" sldId="621"/>
            <ac:picMk id="7" creationId="{F5C9C69A-5D6B-3B49-AC1D-4A8B71131853}"/>
          </ac:picMkLst>
        </pc:picChg>
        <pc:cxnChg chg="add mod">
          <ac:chgData name="Nane Kratzke" userId="971be13ff4ee5ef6" providerId="LiveId" clId="{7CC99476-F267-624B-B484-CFDDD40DEDFC}" dt="2021-09-29T09:07:16.029" v="945" actId="1076"/>
          <ac:cxnSpMkLst>
            <pc:docMk/>
            <pc:sldMk cId="1189894533" sldId="621"/>
            <ac:cxnSpMk id="14" creationId="{A70A5099-2FD2-5B41-9C18-1E8A1CA1070D}"/>
          </ac:cxnSpMkLst>
        </pc:cxnChg>
        <pc:cxnChg chg="add del mod">
          <ac:chgData name="Nane Kratzke" userId="971be13ff4ee5ef6" providerId="LiveId" clId="{7CC99476-F267-624B-B484-CFDDD40DEDFC}" dt="2021-09-29T09:06:25.528" v="928" actId="478"/>
          <ac:cxnSpMkLst>
            <pc:docMk/>
            <pc:sldMk cId="1189894533" sldId="621"/>
            <ac:cxnSpMk id="15" creationId="{7F6CE51C-058C-2D4D-B616-B7C07657B978}"/>
          </ac:cxnSpMkLst>
        </pc:cxnChg>
      </pc:sldChg>
      <pc:sldChg chg="addSp delSp modSp new mod">
        <pc:chgData name="Nane Kratzke" userId="971be13ff4ee5ef6" providerId="LiveId" clId="{7CC99476-F267-624B-B484-CFDDD40DEDFC}" dt="2021-10-10T13:46:04.590" v="992" actId="113"/>
        <pc:sldMkLst>
          <pc:docMk/>
          <pc:sldMk cId="2287065302" sldId="622"/>
        </pc:sldMkLst>
        <pc:spChg chg="mod">
          <ac:chgData name="Nane Kratzke" userId="971be13ff4ee5ef6" providerId="LiveId" clId="{7CC99476-F267-624B-B484-CFDDD40DEDFC}" dt="2021-09-29T08:37:45.686" v="262" actId="20577"/>
          <ac:spMkLst>
            <pc:docMk/>
            <pc:sldMk cId="2287065302" sldId="622"/>
            <ac:spMk id="2" creationId="{CCAA8317-3D07-D349-A638-0BD561608844}"/>
          </ac:spMkLst>
        </pc:spChg>
        <pc:spChg chg="mod">
          <ac:chgData name="Nane Kratzke" userId="971be13ff4ee5ef6" providerId="LiveId" clId="{7CC99476-F267-624B-B484-CFDDD40DEDFC}" dt="2021-09-29T08:37:55.754" v="307" actId="20577"/>
          <ac:spMkLst>
            <pc:docMk/>
            <pc:sldMk cId="2287065302" sldId="622"/>
            <ac:spMk id="3" creationId="{60054EBA-BA1E-8B47-A6A6-7F80D960C16D}"/>
          </ac:spMkLst>
        </pc:spChg>
        <pc:spChg chg="del">
          <ac:chgData name="Nane Kratzke" userId="971be13ff4ee5ef6" providerId="LiveId" clId="{7CC99476-F267-624B-B484-CFDDD40DEDFC}" dt="2021-09-29T08:37:40.360" v="248" actId="478"/>
          <ac:spMkLst>
            <pc:docMk/>
            <pc:sldMk cId="2287065302" sldId="622"/>
            <ac:spMk id="4" creationId="{5DC8CC24-5816-7147-9734-43324C0C1A16}"/>
          </ac:spMkLst>
        </pc:spChg>
        <pc:spChg chg="add del mod">
          <ac:chgData name="Nane Kratzke" userId="971be13ff4ee5ef6" providerId="LiveId" clId="{7CC99476-F267-624B-B484-CFDDD40DEDFC}" dt="2021-09-29T08:38:54.081" v="324" actId="478"/>
          <ac:spMkLst>
            <pc:docMk/>
            <pc:sldMk cId="2287065302" sldId="622"/>
            <ac:spMk id="6" creationId="{6859A81D-7BAE-1D4D-8E4F-A884B67DABD6}"/>
          </ac:spMkLst>
        </pc:spChg>
        <pc:spChg chg="add mod">
          <ac:chgData name="Nane Kratzke" userId="971be13ff4ee5ef6" providerId="LiveId" clId="{7CC99476-F267-624B-B484-CFDDD40DEDFC}" dt="2021-10-10T13:46:04.590" v="992" actId="113"/>
          <ac:spMkLst>
            <pc:docMk/>
            <pc:sldMk cId="2287065302" sldId="622"/>
            <ac:spMk id="7" creationId="{6C9F8D81-6479-2C4C-B43E-DEE51E648025}"/>
          </ac:spMkLst>
        </pc:spChg>
        <pc:spChg chg="add del mod">
          <ac:chgData name="Nane Kratzke" userId="971be13ff4ee5ef6" providerId="LiveId" clId="{7CC99476-F267-624B-B484-CFDDD40DEDFC}" dt="2021-09-29T08:40:50.923" v="338" actId="478"/>
          <ac:spMkLst>
            <pc:docMk/>
            <pc:sldMk cId="2287065302" sldId="622"/>
            <ac:spMk id="8" creationId="{E268E75B-E320-CE4F-8FFF-A15F2F0BF95D}"/>
          </ac:spMkLst>
        </pc:spChg>
        <pc:spChg chg="add mod">
          <ac:chgData name="Nane Kratzke" userId="971be13ff4ee5ef6" providerId="LiveId" clId="{7CC99476-F267-624B-B484-CFDDD40DEDFC}" dt="2021-09-29T09:00:29.022" v="852" actId="1076"/>
          <ac:spMkLst>
            <pc:docMk/>
            <pc:sldMk cId="2287065302" sldId="622"/>
            <ac:spMk id="9" creationId="{096A2280-478F-4D4D-80A0-00680B10B34D}"/>
          </ac:spMkLst>
        </pc:spChg>
      </pc:sldChg>
      <pc:sldChg chg="addSp modSp add mod">
        <pc:chgData name="Nane Kratzke" userId="971be13ff4ee5ef6" providerId="LiveId" clId="{7CC99476-F267-624B-B484-CFDDD40DEDFC}" dt="2021-10-10T13:47:06.407" v="993" actId="20577"/>
        <pc:sldMkLst>
          <pc:docMk/>
          <pc:sldMk cId="3985763032" sldId="623"/>
        </pc:sldMkLst>
        <pc:spChg chg="add mod">
          <ac:chgData name="Nane Kratzke" userId="971be13ff4ee5ef6" providerId="LiveId" clId="{7CC99476-F267-624B-B484-CFDDD40DEDFC}" dt="2021-09-29T08:47:19.827" v="597" actId="14100"/>
          <ac:spMkLst>
            <pc:docMk/>
            <pc:sldMk cId="3985763032" sldId="623"/>
            <ac:spMk id="6" creationId="{F9FE8014-9E31-CA4E-B84E-07B7696D5B17}"/>
          </ac:spMkLst>
        </pc:spChg>
        <pc:spChg chg="mod">
          <ac:chgData name="Nane Kratzke" userId="971be13ff4ee5ef6" providerId="LiveId" clId="{7CC99476-F267-624B-B484-CFDDD40DEDFC}" dt="2021-09-29T08:47:59.498" v="601" actId="113"/>
          <ac:spMkLst>
            <pc:docMk/>
            <pc:sldMk cId="3985763032" sldId="623"/>
            <ac:spMk id="7" creationId="{6C9F8D81-6479-2C4C-B43E-DEE51E648025}"/>
          </ac:spMkLst>
        </pc:spChg>
        <pc:spChg chg="add mod">
          <ac:chgData name="Nane Kratzke" userId="971be13ff4ee5ef6" providerId="LiveId" clId="{7CC99476-F267-624B-B484-CFDDD40DEDFC}" dt="2021-09-29T08:48:14.832" v="603" actId="113"/>
          <ac:spMkLst>
            <pc:docMk/>
            <pc:sldMk cId="3985763032" sldId="623"/>
            <ac:spMk id="8" creationId="{D5C7BA94-A249-8D44-9234-3DD6FF3C6FCA}"/>
          </ac:spMkLst>
        </pc:spChg>
        <pc:spChg chg="add mod">
          <ac:chgData name="Nane Kratzke" userId="971be13ff4ee5ef6" providerId="LiveId" clId="{7CC99476-F267-624B-B484-CFDDD40DEDFC}" dt="2021-10-10T13:47:06.407" v="993" actId="20577"/>
          <ac:spMkLst>
            <pc:docMk/>
            <pc:sldMk cId="3985763032" sldId="623"/>
            <ac:spMk id="9" creationId="{EBFE67DF-0751-FB41-8BEF-B410272070A2}"/>
          </ac:spMkLst>
        </pc:spChg>
        <pc:spChg chg="add mod">
          <ac:chgData name="Nane Kratzke" userId="971be13ff4ee5ef6" providerId="LiveId" clId="{7CC99476-F267-624B-B484-CFDDD40DEDFC}" dt="2021-09-29T09:00:59.003" v="855" actId="207"/>
          <ac:spMkLst>
            <pc:docMk/>
            <pc:sldMk cId="3985763032" sldId="623"/>
            <ac:spMk id="10" creationId="{7D9654FE-E078-AE45-BA99-5044A18D7577}"/>
          </ac:spMkLst>
        </pc:spChg>
        <pc:spChg chg="add mod">
          <ac:chgData name="Nane Kratzke" userId="971be13ff4ee5ef6" providerId="LiveId" clId="{7CC99476-F267-624B-B484-CFDDD40DEDFC}" dt="2021-09-29T08:56:40.694" v="773" actId="14100"/>
          <ac:spMkLst>
            <pc:docMk/>
            <pc:sldMk cId="3985763032" sldId="623"/>
            <ac:spMk id="11" creationId="{139E4F56-A253-3A40-A5F6-0713E0EC48E5}"/>
          </ac:spMkLst>
        </pc:spChg>
        <pc:picChg chg="add mod">
          <ac:chgData name="Nane Kratzke" userId="971be13ff4ee5ef6" providerId="LiveId" clId="{7CC99476-F267-624B-B484-CFDDD40DEDFC}" dt="2021-09-29T08:58:43.204" v="784" actId="1076"/>
          <ac:picMkLst>
            <pc:docMk/>
            <pc:sldMk cId="3985763032" sldId="623"/>
            <ac:picMk id="12" creationId="{B42CA5FF-C3DB-274F-8CD7-4AE9A72A4F96}"/>
          </ac:picMkLst>
        </pc:picChg>
        <pc:picChg chg="add mod">
          <ac:chgData name="Nane Kratzke" userId="971be13ff4ee5ef6" providerId="LiveId" clId="{7CC99476-F267-624B-B484-CFDDD40DEDFC}" dt="2021-09-29T08:58:41.107" v="783" actId="1076"/>
          <ac:picMkLst>
            <pc:docMk/>
            <pc:sldMk cId="3985763032" sldId="623"/>
            <ac:picMk id="13" creationId="{E8598AFB-F2B0-AE46-82F8-228F4F2F89B4}"/>
          </ac:picMkLst>
        </pc:picChg>
        <pc:picChg chg="add mod">
          <ac:chgData name="Nane Kratzke" userId="971be13ff4ee5ef6" providerId="LiveId" clId="{7CC99476-F267-624B-B484-CFDDD40DEDFC}" dt="2021-09-29T08:58:38.882" v="782" actId="1076"/>
          <ac:picMkLst>
            <pc:docMk/>
            <pc:sldMk cId="3985763032" sldId="623"/>
            <ac:picMk id="14" creationId="{4D812C33-B4C9-9D4F-9138-200A9770076E}"/>
          </ac:picMkLst>
        </pc:picChg>
        <pc:picChg chg="add mod">
          <ac:chgData name="Nane Kratzke" userId="971be13ff4ee5ef6" providerId="LiveId" clId="{7CC99476-F267-624B-B484-CFDDD40DEDFC}" dt="2021-09-29T08:58:47.522" v="785" actId="1076"/>
          <ac:picMkLst>
            <pc:docMk/>
            <pc:sldMk cId="3985763032" sldId="623"/>
            <ac:picMk id="15" creationId="{CE0A0051-E553-484D-B258-5CE4312537F1}"/>
          </ac:picMkLst>
        </pc:picChg>
        <pc:picChg chg="add mod">
          <ac:chgData name="Nane Kratzke" userId="971be13ff4ee5ef6" providerId="LiveId" clId="{7CC99476-F267-624B-B484-CFDDD40DEDFC}" dt="2021-09-29T08:58:55.344" v="786" actId="1076"/>
          <ac:picMkLst>
            <pc:docMk/>
            <pc:sldMk cId="3985763032" sldId="623"/>
            <ac:picMk id="16" creationId="{B6FBCB70-887F-A14C-A063-CA568D4E0E3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Bedarf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Tabelle1!$B$2:$B$31</c:f>
              <c:numCache>
                <c:formatCode>General</c:formatCode>
                <c:ptCount val="3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0A-7146-A9C6-7B1395077E7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98280255"/>
        <c:axId val="1057796159"/>
      </c:barChart>
      <c:catAx>
        <c:axId val="1098280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57796159"/>
        <c:crosses val="autoZero"/>
        <c:auto val="1"/>
        <c:lblAlgn val="ctr"/>
        <c:lblOffset val="100"/>
        <c:tickLblSkip val="2"/>
        <c:noMultiLvlLbl val="0"/>
      </c:catAx>
      <c:valAx>
        <c:axId val="10577961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8280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Bedarf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Tabelle1!$B$2:$B$31</c:f>
              <c:numCache>
                <c:formatCode>General</c:formatCode>
                <c:ptCount val="30"/>
                <c:pt idx="0">
                  <c:v>1</c:v>
                </c:pt>
                <c:pt idx="2">
                  <c:v>1</c:v>
                </c:pt>
                <c:pt idx="4">
                  <c:v>1</c:v>
                </c:pt>
                <c:pt idx="5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3</c:v>
                </c:pt>
                <c:pt idx="17">
                  <c:v>1</c:v>
                </c:pt>
                <c:pt idx="20">
                  <c:v>3</c:v>
                </c:pt>
                <c:pt idx="21">
                  <c:v>3</c:v>
                </c:pt>
                <c:pt idx="22">
                  <c:v>5</c:v>
                </c:pt>
                <c:pt idx="23">
                  <c:v>4</c:v>
                </c:pt>
                <c:pt idx="24">
                  <c:v>2</c:v>
                </c:pt>
                <c:pt idx="27">
                  <c:v>3</c:v>
                </c:pt>
                <c:pt idx="28">
                  <c:v>4</c:v>
                </c:pt>
                <c:pt idx="2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6D-134E-9D70-48D81BEA13E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98280255"/>
        <c:axId val="1057796159"/>
      </c:barChart>
      <c:catAx>
        <c:axId val="1098280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57796159"/>
        <c:crosses val="autoZero"/>
        <c:auto val="1"/>
        <c:lblAlgn val="ctr"/>
        <c:lblOffset val="100"/>
        <c:tickLblSkip val="2"/>
        <c:noMultiLvlLbl val="0"/>
      </c:catAx>
      <c:valAx>
        <c:axId val="10577961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8280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Bedarf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Tabelle1!$B$2:$B$31</c:f>
              <c:numCache>
                <c:formatCode>General</c:formatCode>
                <c:ptCount val="30"/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11">
                  <c:v>2</c:v>
                </c:pt>
                <c:pt idx="12">
                  <c:v>3</c:v>
                </c:pt>
                <c:pt idx="19">
                  <c:v>5</c:v>
                </c:pt>
                <c:pt idx="26">
                  <c:v>2</c:v>
                </c:pt>
                <c:pt idx="2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D3-C74D-9DA1-73454952AFA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98280255"/>
        <c:axId val="1057796159"/>
      </c:barChart>
      <c:catAx>
        <c:axId val="1098280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57796159"/>
        <c:crosses val="autoZero"/>
        <c:auto val="1"/>
        <c:lblAlgn val="ctr"/>
        <c:lblOffset val="100"/>
        <c:tickLblSkip val="2"/>
        <c:noMultiLvlLbl val="0"/>
      </c:catAx>
      <c:valAx>
        <c:axId val="10577961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8280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Bedarf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Tabelle1!$B$2:$B$31</c:f>
              <c:numCache>
                <c:formatCode>General</c:formatCode>
                <c:ptCount val="30"/>
                <c:pt idx="4">
                  <c:v>4</c:v>
                </c:pt>
                <c:pt idx="2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5-C24A-B850-F1444DD3CD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98280255"/>
        <c:axId val="1057796159"/>
      </c:barChart>
      <c:catAx>
        <c:axId val="1098280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57796159"/>
        <c:crosses val="autoZero"/>
        <c:auto val="1"/>
        <c:lblAlgn val="ctr"/>
        <c:lblOffset val="100"/>
        <c:tickLblSkip val="2"/>
        <c:noMultiLvlLbl val="0"/>
      </c:catAx>
      <c:valAx>
        <c:axId val="10577961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8280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Static</c:v>
                </c:pt>
                <c:pt idx="1">
                  <c:v>Continuously Changing</c:v>
                </c:pt>
                <c:pt idx="2">
                  <c:v>Periodic</c:v>
                </c:pt>
                <c:pt idx="3">
                  <c:v>Unpredictable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1.3</c:v>
                </c:pt>
                <c:pt idx="1">
                  <c:v>3.1</c:v>
                </c:pt>
                <c:pt idx="2">
                  <c:v>7.1</c:v>
                </c:pt>
                <c:pt idx="3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49-3449-8E0C-D6DF5E0279F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210629791"/>
        <c:axId val="1209297167"/>
      </c:barChart>
      <c:catAx>
        <c:axId val="1210629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09297167"/>
        <c:crosses val="autoZero"/>
        <c:auto val="1"/>
        <c:lblAlgn val="ctr"/>
        <c:lblOffset val="100"/>
        <c:noMultiLvlLbl val="0"/>
      </c:catAx>
      <c:valAx>
        <c:axId val="12092971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062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7:34:51.381"/>
    </inkml:context>
    <inkml:brush xml:id="br0">
      <inkml:brushProperty name="width" value="0.05" units="cm"/>
      <inkml:brushProperty name="height" value="0.05" units="cm"/>
      <inkml:brushProperty name="color" value="#E40139"/>
    </inkml:brush>
  </inkml:definitions>
  <inkml:trace contextRef="#ctx0" brushRef="#br0">1 0 24575,'15'1'0,"0"1"0,-1 0 0,2 1 0,1 0 0,3 0 0,6 1 0,3 2 0,3-2 0,-3 2 0,-2-3 0,-4 1 0,0 1 0,-3-2 0,-5 2 0,-1-2 0,-1 0 0,2 2 0,7 0 0,2 3 0,6 1 0,-5-1 0,-1 2 0,-4-1 0,0 1 0,3-1 0,-2 0 0,-2-1 0,-3-1 0,-3-3 0,-4 1 0,1 1 0,1 2 0,4 5 0,6 1 0,5 4 0,1-1 0,8 6 0,-5-4 0,-2-1 0,-4 0 0,-1-1 0,5 6 0,1-2 0,1 3 0,-7-5 0,0 2 0,-2-2 0,1 2 0,-5-5 0,0 1 0,-3-1 0,0-1 0,-1 2 0,0-2 0,0 3 0,2 3 0,3 1 0,0 0 0,2 2 0,-3-2 0,0 2 0,-4-3 0,2 3 0,-2 3 0,7 4 0,-4-2 0,0-3 0,-5-8 0,-3-2 0,0-2 0,-3-3 0,-1-2 0,-1-2 0,-1-2 0,0-1 0,-1 1 0,1 0 0,-1 0 0,1 1 0,-1 2 0,2-1 0,-1 0 0,-1-2 0,1 1 0,-1-1 0,0 1 0,0-4 0,-1 1 0,1 0 0,0 0 0,7 11 0,4 6 0,3 6 0,0-2 0,-5-8 0,-3-5 0,-4-5 0,-2-3 0,-1-2 0,1 0 0</inkml:trace>
  <inkml:trace contextRef="#ctx0" brushRef="#br0" timeOffset="1">1241 1096 24575,'28'33'0,"10"6"0,8 3 0,2-3 0,-7-7 0,-7-9 0,-8-4 0,-8-9 0,-10-5 0,0 0 0,-4-3 0,2 1 0,-2-7 0,-1 0 0,1-3 0,-1 1 0,-2 3 0,2-6 0,0-5 0,0-16 0,4-8 0,0-7 0,2-11 0,-3 8 0,-2-1 0,-3 15 0,0 9 0,-1 11 0,1 5 0,-1 5 0,1 2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0:35:11.5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2090 24575,'27'-7'0,"10"0"0,39-7 0,-19 5 0,6-1 0,20-1 0,5-1-1165,5-2 1,4-1 1164,-20 0 0,2-2 0,-2-1 0,-9 2 0,-1-1 0,-1-2 0,2-2 0,0-2 0,-3-1 100,11-5 1,-5 0-101,-7-1 0,-4-1 0,-15 4 0,-2 0 0,3-3 0,-3 0 0,21-22 0,0-6 0,-11 1 1738,3-7-1738,-5 4 390,3-4-390,-7 6 0,3-6 0,-10 7 0,3-7 0,-7 5 0,5-5 0,-7 7 0,1 0 0,-8 6 0,-1-2 0,-8 9 0,1 2 0,-5 8 0,4 1 0,-4 4 0,4 0 0,-2 2 0,1-3 0,-5 4 0,-1 0 0,-2 2 0,2-3 0,-1 1 0,1-3 0,-4 5 0,1-1 0,-2 4 0,0-1 0,0 3 0,-2-1 0,0 2 0,1 1 0,-2 3 0,1 1 0,-2 3 0,-1 3 0,0 2 0,-1 1 0,0 2 0,0 1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0:35:19.21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1 499 24575,'5'-9'0,"5"-8"0,9-7 0,18-14 0,7-3 0,16-12 0,-6 3 0,1-4 0,-13 9 0,-3 1 0,-11 9 0,-3 5 0,-8 8 0,-8 7 0,-2 5 0,-4 4 0,-1 1 0,-1 5 0,-2 4 0,-1 6 0,-3 14 0,-5 13 0,-1 7 0,-3 15 0,4-3 0,2 9 0,4-12 0,3 1 0,1-16 0,1-1 0,0-14 0,0-7 0,0-8 0,-1-4 0,0-1 0,0-2 0,0 0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0:35:21.94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12 24575,'26'-2'0,"8"0"0,14 0 0,2 1 0,-1 0 0,-9 0 0,-4 1 0,-10-1 0,-9 0 0,-8 1 0,-4-1 0,-1 1 0,2 1 0,4-1 0,6 2 0,1-1 0,9 1 0,-6 0 0,-5 0 0,-7 0 0,-8-2 0,-1 0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01.73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21 24575,'12'-2'0,"5"-1"0,1 0 0,8 0 0,-1 1 0,9-2 0,-6 3 0,3-1 0,-8 2 0,1 0 0,-1 0 0,10 1 0,0-1 0,11 1 0,-2 0 0,2-1 0,-13 1 0,-11-1 0,-13 0 0,0 0 0,12 1 0,11 1 0,10 0 0,13 3 0,-4 0 0,2 1 0,-18-2 0,-15-3 0,-12-1 0,-6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03.46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14 24575,'26'-4'0,"5"0"0,5 1 0,9 1 0,-3 1 0,1 1 0,-9 0 0,-3 0 0,-10 0 0,2 1 0,-7 0 0,3 0 0,-2 0 0,3-1 0,-1 1 0,1-1 0,1 1 0,1-1 0,1 0 0,3 0 0,5 0 0,7 1 0,3 0 0,8 3 0,-5-1 0,1 2 0,-12-3 0,-11 0 0,-10-2 0,-7 0 0,-2 0 0,2 0 0,0 0 0,1 0 0,-3 0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04.7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 1 24575,'0'31'0,"0"-3"0,0 1 0,-1-3 0,0 0 0,0-2 0,0-1 0,1-2 0,0 1 0,0-1 0,-1 0 0,1 0 0,-2 1 0,2 0 0,-1-1 0,1 2 0,-1-1 0,0-4 0,1-1 0,0-6 0,0-1 0,-1 0 0,0 0 0,0 3 0,0 0 0,0 1 0,1-3 0,0-3 0,0-2 0,-1-3 0,1-2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05.82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24575,'4'13'0,"4"6"0,7 8 0,3 6 0,1 0 0,1 0 0,-4-8 0,0 0 0,-6-10 0,-4-4 0,-3-7 0,5-6 0,0-2 0,8-9 0,0-1 0,3-3 0,-4 0 0,1 1 0,-3 1 0,0 3 0,-3 1 0,-4 4 0,0 0 0,-3 4 0,2-2 0,-1 2 0,-1-1 0,-1 2 0,-1 0 0,0 1 0,-1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07.35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0 141 24575,'30'-15'0,"3"-2"0,14-5 0,-10 4 0,-5 3 0,-12 2 0,-2 3 0,-5 0 0,0 1 0,-7 4 0,-1 0 0,-3 4 0,0 4 0,14 21 0,12 10 0,9 13 0,4-3 0,-8-11 0,-7-5 0,-7-9 0,-10-8 0,-5-8 0,-3-2 0,0-2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38.14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 1 24575,'-1'39'0,"-1"-5"0,2-9 0,-1 0 0,1 3 0,0-1 0,0 1 0,0-2 0,0 2 0,1-5 0,-1 1 0,1-5 0,-1 2 0,0-5 0,0-1 0,0-5 0,0-1 0,0-3 0,0-2 0,0-1 0,0 1 0,0-1 0,0 1 0,0-2 0,0 4 0,0 3 0,1 2 0,0 1 0,0-2 0,-1-3 0,0-2 0,0-2 0,0-2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40.64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1 24575,'1'13'0,"0"1"0,0 6 0,0 0 0,-1-1 0,1 2 0,-1-3 0,0 0 0,0-4 0,0-2 0,0 1 0,0-1 0,-1 1 0,1-2 0,-1 1 0,1 0 0,-1-1 0,0 7 0,1-5 0,-1 3 0,1-3 0,0-2 0,0-1 0,-1-2 0,1-2 0,-1 0 0,1-2 0,0 0 0,-1-1 0,1 0 0,-1 0 0,1-1 0,0 0 0,0 0 0,0-1 0,0 0 0,-1 2 0,1-2 0,0 1 0,0 1 0,0-2 0,0 3 0,1 0 0,-1 0 0,1 1 0,-1-1 0,1 1 0,0 0 0,-1 2 0,1-1 0,-1 4 0,1-3 0,0 1 0,0-4 0,-1-1 0,0-2 0,0 1 0,0-1 0,0 1 0,0-1 0,0 1 0,0 1 0,0-2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7:38:39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 29 24575,'-6'-3'0,"1"2"0,3 1 0,0 0 0,-2 1 0,-1 3 0,0 0 0,-2 5 0,0 0 0,0 4 0,1-1 0,1-2 0,1 1 0,1-2 0,1-1 0,1-1 0,0 0 0,1-3 0,0 1 0,0-2 0,1 0 0,1-1 0,0 0 0,3 0 0,0 0 0,-1-1 0,2 0 0,0-2 0,1 0 0,1 0 0,1-2 0,1 0 0,0-2 0,0 0 0,-1-1 0,0 0 0,0 0 0,-2 1 0,-2-1 0,0 1 0,-2 1 0,-2 0 0,0 1 0,-1 0 0,1 1 0,-1 0 0,-1 1 0,1-1 0,-2 1 0,-1-1 0,-4-1 0,-2-2 0,-3-1 0,2 2 0,3 1 0,3 1 0,2 1 0,1 0 0,-2 1 0,0 0 0,-2 1 0,1-1 0,-2 4 0,2-1 0,-2 2 0,1 0 0,1-2 0,1 2 0,1-1 0,1-1 0,-1 3 0,2-1 0,0 1 0,0 0 0,1 0 0,2 0 0,3-1 0,-1 1 0,0-4 0,-2 1 0,-1-2 0,0 0 0,1-1 0,2 0 0,0 1 0,1-1 0,-3 1 0,1-2 0,0 0 0,4-3 0,0-3 0,0-1 0,-3-3 0,-3 0 0,-1-2 0,-1 2 0,-1 1 0,0 3 0,-3-1 0,1 2 0,-5-1 0,0 2 0,-6 0 0,-3-1 0,-8-1 0,1 1 0,1 2 0,6 3 0,8 1 0,2 1 0,4 2 0,0 1 0,1 2 0,0 3 0,1 0 0,3 3 0,2 1 0,2-1 0,1 0 0,-1-3 0,2-2 0,0-1 0,4 0 0,1-1 0,-1-1 0,-4-2 0,0-1 0,-4 0 0,1-2 0,1 0 0,2-2 0,0-1 0,-1-3 0,-1 1 0,-1-4 0,-3 0 0,0 0 0,-2 1 0,0 1 0,-2 1 0,-2 2 0,-2 0 0,-3 2 0,-1 0 0,0 1 0,0 2 0,0 2 0,0 2 0,0 2 0,0 3 0,0 0 0,1 2 0,4-2 0,2 1 0,3-4 0,2 2 0,0-2 0,2-1 0,1-1 0,2-1 0,2-1 0,3 0 0,-1-3 0,0-1 0,-3-4 0,-2-2 0,-2-3 0,-2-2 0,-6-3 0,-4 2 0,-2 2 0,3 5 0,3 5 0,1 2 0,0 0 0,-2 3 0,-3 2 0,-1 5 0,0 1 0,2 4 0,4-1 0,1 1 0,1-4 0,2 1 0,2-5 0,2 2 0,6-1 0,4 1 0,1-3 0,-2-2 0,-4-3 0,-4-3 0,-2-2 0,-1-5 0,-1-1 0,-3-3 0,-4 1 0,-2 1 0,-7 2 0,-1 4 0,-3 3 0,2 5 0,1 2 0,5 2 0,4-2 0,5-2 0,3-3 0,2-2 0,1 1 0,-1 1 0,-2 0 0,-1 0 0,0-1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54.75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24575,'31'3'0,"18"2"0,14 0 0,13 3 0,-1-3 0,-2 2 0,-12-3 0,-8-1 0,-15-2 0,-11-1 0,-7-2 0,-3 1 0,3-2 0,-2 1 0,5 0 0,-6 0 0,0 1 0,-7 1 0,-3 0 0,-4 0 0,-2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56.66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247 1 24575,'-16'3'0,"1"0"0,-5 3 0,3-2 0,-1 2 0,-1-3 0,3 2 0,0-1 0,5-1 0,2 0 0,4-1 0,1 1 0,1-1 0,-1 1 0,0-1 0,-1 1 0,-1 0 0,1 1 0,1 0 0,0-1 0,0 1 0,0 0 0,-1 1 0,1 0 0,-1 1 0,0 1 0,1 0 0,0-1 0,0 2 0,2-3 0,0 2 0,1-3 0,0-1 0,1-1 0,1 1 0,0 1 0,4 2 0,3 2 0,9 4 0,0-1 0,4 0 0,-6-4 0,-3-2 0,-1-1 0,-2-1 0,-1 0 0,-4-2 0,-1 1 0,-1-1 0,0 0 0,0 1 0,0-1 0,2 2 0,-2-2 0,1 1 0,0-1 0,0 1 0,0 0 0,-1-1 0,0 1 0,0 0 0,0 0 0,0 0 0,-1-1 0,1 1 0,2 2 0,2 0 0,2 2 0,-2-2 0,-2 0 0,-2-3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58.10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24575,'35'2'0,"6"3"0,26 3 0,5 0 0,0-3 0,-14-3 0,-15-2 0,-15 1 0,-4-1 0,-8 1 0,-2-1 0,-3 0 0,0 0 0,-2 0 0,-1 1 0,2 0 0,2 0 0,2 0 0,0 0 0,-6-1 0,-3 0 0,-4-1 0,-1 1 0,-1-1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2:25:59.42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24575,'3'12'0,"3"5"0,7 1 0,5 3 0,4 0 0,0-5 0,-6-3 0,-6-6 0,-5-4 0,-2-2 0,3 1 0,2 1 0,5-1 0,-4 1 0,-1-2 0,-5 2 0,-2 0 0,-3 3 0,-1 3 0,-4 2 0,-3 1 0,-7 3 0,0-3 0,-2 0 0,4-1 0,4-5 0,3 0 0,2-4 0,1 1 0,1-1 0,1 0 0,-1 0 0,1-1 0,1 0 0,0 1 0,-1-1 0,0 1 0,1-1 0,0 0 0,1-1 0,-1 2 0,-2-1 0,1 1 0,1-1 0,1-1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1:55:30.50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0 261 24575,'9'-9'0,"1"-1"0,5-1 0,2-1 0,0 2 0,1-1 0,-1 1 0,1-2 0,1 2 0,1-2 0,1 0 0,-1 3 0,2-3 0,2 2 0,2 0 0,2 0 0,0 1 0,3-1 0,-2 1 0,0 0 0,-4 2 0,3 0 0,0 3 0,4-1 0,7 2 0,-4-2 0,5 1 0,-7-1 0,1 1 0,-4 1 0,6-1 0,2 3 0,9 0 0,3 2 0,-2 0 0,2 1 0,-6 1 0,5-2 0,-4 1 0,1-1 0,-3-1 0,1 1 0,-1-1 0,-2 1 0,3 0 0,-5 2 0,3-2 0,-7 3 0,7-3 0,-4 3 0,14 0 0,2 1 0,0 2 0,13 2 0,-7-1 0,8 2 0,-15-1 0,1 0 0,-13 0 0,6 1 0,-3-1 0,-4 0 0,4 1 0,-4-1 0,3 0 0,-3-2 0,1 1 0,-4 0 0,6 2 0,-1 0 0,0 2 0,1 1 0,-7-2 0,-1 2 0,-9-2 0,3 4 0,2 2 0,9 5 0,8 2 0,-4-1 0,0 0 0,-13-6 0,-5-1 0,-10-7 0,-5 0 0,-1-2 0,3 4 0,-2-1 0,4 1 0,-6-4 0,-3-2 0,-2-2 0,1 0 0,7 5 0,13 8 0,8 5 0,2-1 0,0-1 0,-16-9 0,-5-2 0,-10-5 0,-3-2 0,-1 0 0,1-1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1:55:32.69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24575,'9'9'0,"2"1"0,1 4 0,1-1 0,-1 0 0,-2-1 0,-1-3 0,-1 3 0,0-2 0,1 2 0,-1 0 0,0 0 0,-1 3 0,-1 1 0,2 3 0,0 3 0,3 5 0,0-2 0,1 2 0,-3-5 0,1 2 0,-2-1 0,1 3 0,4 5 0,-1 4 0,3 4 0,-2-5 0,1 2 0,-3-5 0,0 2 0,0 1 0,-1-5 0,0 7 0,1-1 0,0 7 0,0-5 0,-2 0 0,-3-9 0,0 1 0,-1-2 0,0-1 0,0 0 0,-2 1 0,-1 0 0,1 0 0,-1 1 0,0-6 0,-1 4 0,-1-5 0,0-1 0,0-2 0,0-6 0,0-4 0,0-5 0,0 1 0,0-1 0,0 0 0,0-1 0,0 0 0,0 1 0,0 2 0,0 0 0,0 0 0,0-3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1:55:34.80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24575,'26'20'0,"5"0"0,12 12 0,7 3 0,11 11 0,-7-3 0,3 1 0,-22-8 0,-2-5 0,-8 0 0,-4-5 0,5 5 0,-7-3 0,4 8 0,-6-2 0,2 12 0,-2 2 0,2 12-6784,-1 3 6784,2 0 0,2 9 0,2-4 0,0 7 0,-5-8 0,-3 2 0,-4-8 6784,-1 6-6784,-2 0 0,-2-7 0,-3 3 0,-1-6 0,-1 0 0,-1-6 0,-2-1 0,-1-5 0,-3 3 0,2 1 0,-7 7 0,1-2 0,-4 4 0,-1-7 0,0-8 0,0-2 0,2-4 0,-1 3 0,1-4 0,-3 6 0,-2 3 0,-6 9 0,-3 5 0,-3 1 0,-8 5 0,5-6 0,-5 3 0,9-12 0,1 1 0,4-10 0,1 0 0,2-6 0,4-10 0,2-3 0,4-7 0,1-2 0,4-3 0,1-2 0,1-2 0,0 1 0,0-1 0,1 0 0,-1 0 0,1-3 0,1 0 0,0-2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1:55:42.51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0 231 24575,'4'-5'0,"2"-2"0,3-1 0,4-6 0,4-1 0,2-6 0,1 3 0,-1 1 0,-3 3 0,-4 3 0,0 2 0,-3 1 0,2 0 0,-1 1 0,3-3 0,-1 1 0,-2 0 0,-1 2 0,-3 0 0,0 2 0,-1-1 0,0 1 0,0 0 0,-3 2 0,0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1:55:43.59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24575,'10'14'0,"7"3"0,8 11 0,7 1 0,8 8 0,5 2 0,8 8 0,-5-5 0,-2 0 0,-10-9 0,-5-4 0,-8-9 0,-7-7 0,-5-5 0,-4-1 0,-2-3 0,-1 0 0,-2-2 0,6 3 0,5 4 0,15 3 0,2 4 0,4-1 0,-9-4 0,-12-4 0,-6-4 0,-5-2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0T11:55:45.50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74 24575,'23'-4'0,"19"-1"0,21-4 0,26 3 0,-8-2 0,-7 3 0,-29-1 0,-23 4 0,-15 0 0,6 1 0,14 2 0,16-1 0,2 1 0,2-1 0,-20 0 0,-8 0 0,-10 0 0,1-4 0,6 0 0,3-1 0,-1 0 0,-5 2 0,-3 0 0,-4 1 0,-2 1 0,-3 0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7:38:41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3734 581 24575,'-6'-4'0,"0"0"0,-3-1 0,-3-4 0,-4-1 0,-10-7 0,-11-2 0,-14-6 0,-7-1 0,-14-3 0,-2 0 0,-12-3 0,1 0 0,35 15 0,-1-1 0,2 2 0,0-1 0,-2 0 0,0 0 0,0 1 0,2 0 0,-28-6 0,8 3 0,23 10 0,-3 1 0,-2 1 0,-20-3 0,-8-3 0,29 4 0,-2 0 0,-2 0 0,0-1 0,-7-1 0,-1 1 0,9 2 0,0 0 0,-5-1 0,1 2 0,-36-3 0,4 1 0,5 3 0,14 4 0,-2 1 0,10 1 0,3 1 0,8 1 0,-9 2 0,4 0 0,-14 1 0,7-1 0,-6 0 0,14-1 0,2 1 0,11 0 0,6 1 0,1 2 0,3 1 0,-4 2 0,1 2 0,-4 1 0,3 1 0,-4 1 0,6-3 0,-1 2 0,6-3 0,2 1 0,4-2 0,1 1 0,2-3 0,1 1 0,0 1 0,1-1 0,-2 2 0,1-2 0,-1 0 0,1-3 0,3 0 0,1-2 0,3 0 0,3-2 0,-1 0 0,3-2 0,0 2 0,1-1 0,-2 0 0,1 0 0,2 0 0,-2-6 0,1-1 0,-1-5 0,-2 1 0,7 5 0,-3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7:38:42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323 0 24575,'-14'9'0,"-3"5"0,-3 8 0,-12 16 0,-10 10 0,-10 14 0,4-3 0,7 0 0,16-15 0,9-8 0,7-10 0,6-12 0,1-4 0,1-5 0,0-1 0,1-2 0,3 0 0,8 0 0,19 0 0,29-1 0,32 0 0,7-1 0,-45 0 0,-1-1 0,26 0 0,-21-1 0,-26 0 0,-20 1 0,-9 1 0,-4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7:38:45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131 78 24575,'0'-5'0,"0"0"0,-1 0 0,0-2 0,-1 1 0,0 2 0,0 0 0,0 1 0,-2 0 0,1 2 0,-2-1 0,1 2 0,-1 0 0,1 0 0,-2 2 0,1 0 0,-2 2 0,0 0 0,2 0 0,-1 0 0,1 0 0,1 1 0,-1 1 0,2-1 0,1 1 0,0-1 0,2-1 0,0 0 0,0 0 0,0-1 0,2 0 0,-1-1 0,2 1 0,0 0 0,3 0 0,0 0 0,2 0 0,0-1 0,1-1 0,-2 0 0,-3-1 0,0 0 0,-1 0 0,2-1 0,1-1 0,1-3 0,2-3 0,-1-4 0,-2 2 0,0-1 0,-3 3 0,-1 0 0,-2 2 0,-1-1 0,-1 1 0,-1 1 0,0 0 0,-3 1 0,-1 0 0,0 1 0,-3 0 0,-2 2 0,-2 0 0,1 1 0,0 0 0,5 1 0,0-1 0,2 2 0,1 1 0,-1 2 0,1 1 0,-1 1 0,2 0 0,-1 1 0,1 0 0,1-1 0,1 0 0,1 0 0,0-2 0,1 1 0,0-2 0,2 0 0,0 1 0,3-1 0,2 1 0,0-1 0,1 1 0,-1-2 0,0 1 0,0-4 0,-1 1 0,2-1 0,4-1 0,0-1 0,2-2 0,-3-2 0,1-4 0,-4-1 0,-1-4 0,-3 2 0,-1-1 0,-2 2 0,-1 2 0,-1 1 0,0 2 0,-1 3 0,-1 0 0,0 2 0,-1 0 0,0 0 0,1 2 0,-1-2 0,2 2 0,0 0 0,-2 0 0,1 0 0,-1 0 0,2 0 0,-1 2 0,1-2 0,0 2 0,-1-1 0,0 1 0,0 0 0,0 1 0,-1 0 0,1 3 0,0-1 0,0 2 0,1-3 0,1 0 0,0-2 0,1 0 0,-1 0 0,1 0 0,0 0 0,0-1 0,0 1 0,0 0 0,0 2 0,0 0 0,0 0 0,0-1 0,0 0 0,-1-3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43:24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1140 89 24575,'-34'-10'0,"0"0"0,-3-1 0,-8-1 0,-4 2 0,-5 0 0,3 4 0,-3 2 0,5 1 0,-8 0 0,6 0 0,-3 0 0,7 1 0,7 1 0,9 2 0,8 2 0,1 3 0,-1 1 0,-1 2 0,-5 3 0,1 1 0,-6 4 0,7-3 0,0 3 0,7-2 0,-1 2 0,3-3 0,1 3 0,2-3 0,-3 8 0,3-3 0,-4 6 0,4-4 0,0 1 0,6-2 0,0-2 0,5-2 0,-2 4 0,2 0 0,-1 8 0,2 3 0,2 4 0,0-2 0,1 2 0,1-5 0,1 4 0,0-5 0,3 2 0,1-5 0,3 6 0,0-6 0,3 6 0,-1-7 0,3 3 0,-3-6 0,1 1 0,-1-8 0,1 2 0,-2-5 0,1 1 0,6-2 0,4 2 0,6-1 0,5 0 0,3 0 0,5 2 0,1 1 0,0 0 0,-6-3 0,2 0 0,-1 0 0,5 0 0,3 1 0,2 1 0,-2-4 0,9-1 0,2-3 0,13-1 0,-9-1 0,-2-2 0,-14-1 0,-3-1 0,-6-2 0,6-1 0,4 1 0,11-4 0,-7-1 0,2-7 0,-14-3 0,1-4 0,-7-1 0,3-2 0,-5 0 0,6-5 0,-9 5 0,-2-1 0,-8 3 0,-5 1 0,-1 1 0,-2 1 0,-1 3 0,-2-2 0,-2-1 0,-1-6 0,-5-2 0,-3-5 0,-3 3 0,-4-1 0,4 9 0,1 3 0,4 4 0,0 2 0,0 0 0,-2-2 0,-1 2 0,-2-2 0,-1 0 0,-2-1 0,1 0 0,0 1 0,3 3 0,1 2 0,0 2 0,0-2 0,-5-1 0,-2-3 0,-2 0 0,-1-1 0,2 3 0,1 1 0,4 3 0,0 1 0,-1-1 0,-6-2 0,-1-1 0,-2-2 0,2 3 0,3 0 0,5 3 0,1 1 0,3 3 0,0-1 0,2 1 0,0 1 0,5 0 0,-1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43:24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1140 89 24575,'-34'-10'0,"0"0"0,-3-1 0,-8-1 0,-4 2 0,-5 0 0,3 4 0,-3 2 0,5 1 0,-8 0 0,6 0 0,-3 0 0,7 1 0,7 1 0,9 2 0,8 2 0,1 3 0,-1 1 0,-1 2 0,-5 3 0,1 1 0,-6 4 0,7-3 0,0 3 0,7-2 0,-1 2 0,3-3 0,1 3 0,2-3 0,-3 8 0,3-3 0,-4 6 0,4-4 0,0 1 0,6-2 0,0-2 0,5-2 0,-2 4 0,2 0 0,-1 8 0,2 3 0,2 4 0,0-2 0,1 2 0,1-5 0,1 4 0,0-5 0,3 2 0,1-5 0,3 6 0,0-6 0,3 6 0,-1-7 0,3 3 0,-3-6 0,1 1 0,-1-8 0,1 2 0,-2-5 0,1 1 0,6-2 0,4 2 0,6-1 0,5 0 0,3 0 0,5 2 0,1 1 0,0 0 0,-6-3 0,2 0 0,-1 0 0,5 0 0,3 1 0,2 1 0,-2-4 0,9-1 0,2-3 0,13-1 0,-9-1 0,-2-2 0,-14-1 0,-3-1 0,-6-2 0,6-1 0,4 1 0,11-4 0,-7-1 0,2-7 0,-14-3 0,1-4 0,-7-1 0,3-2 0,-5 0 0,6-5 0,-9 5 0,-2-1 0,-8 3 0,-5 1 0,-1 1 0,-2 1 0,-1 3 0,-2-2 0,-2-1 0,-1-6 0,-5-2 0,-3-5 0,-3 3 0,-4-1 0,4 9 0,1 3 0,4 4 0,0 2 0,0 0 0,-2-2 0,-1 2 0,-2-2 0,-1 0 0,-2-1 0,1 0 0,0 1 0,3 3 0,1 2 0,0 2 0,0-2 0,-5-1 0,-2-3 0,-2 0 0,-1-1 0,2 3 0,1 1 0,4 3 0,0 1 0,-1-1 0,-6-2 0,-1-1 0,-2-2 0,2 3 0,3 0 0,5 3 0,1 1 0,3 3 0,0-1 0,2 1 0,0 1 0,5 0 0,-1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43:24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1140 89 24575,'-34'-10'0,"0"0"0,-3-1 0,-8-1 0,-4 2 0,-5 0 0,3 4 0,-3 2 0,5 1 0,-8 0 0,6 0 0,-3 0 0,7 1 0,7 1 0,9 2 0,8 2 0,1 3 0,-1 1 0,-1 2 0,-5 3 0,1 1 0,-6 4 0,7-3 0,0 3 0,7-2 0,-1 2 0,3-3 0,1 3 0,2-3 0,-3 8 0,3-3 0,-4 6 0,4-4 0,0 1 0,6-2 0,0-2 0,5-2 0,-2 4 0,2 0 0,-1 8 0,2 3 0,2 4 0,0-2 0,1 2 0,1-5 0,1 4 0,0-5 0,3 2 0,1-5 0,3 6 0,0-6 0,3 6 0,-1-7 0,3 3 0,-3-6 0,1 1 0,-1-8 0,1 2 0,-2-5 0,1 1 0,6-2 0,4 2 0,6-1 0,5 0 0,3 0 0,5 2 0,1 1 0,0 0 0,-6-3 0,2 0 0,-1 0 0,5 0 0,3 1 0,2 1 0,-2-4 0,9-1 0,2-3 0,13-1 0,-9-1 0,-2-2 0,-14-1 0,-3-1 0,-6-2 0,6-1 0,4 1 0,11-4 0,-7-1 0,2-7 0,-14-3 0,1-4 0,-7-1 0,3-2 0,-5 0 0,6-5 0,-9 5 0,-2-1 0,-8 3 0,-5 1 0,-1 1 0,-2 1 0,-1 3 0,-2-2 0,-2-1 0,-1-6 0,-5-2 0,-3-5 0,-3 3 0,-4-1 0,4 9 0,1 3 0,4 4 0,0 2 0,0 0 0,-2-2 0,-1 2 0,-2-2 0,-1 0 0,-2-1 0,1 0 0,0 1 0,3 3 0,1 2 0,0 2 0,0-2 0,-5-1 0,-2-3 0,-2 0 0,-1-1 0,2 3 0,1 1 0,4 3 0,0 1 0,-1-1 0,-6-2 0,-1-1 0,-2-2 0,2 3 0,3 0 0,5 3 0,1 1 0,3 3 0,0-1 0,2 1 0,0 1 0,5 0 0,-1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43:24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1140 89 24575,'-34'-10'0,"0"0"0,-3-1 0,-8-1 0,-4 2 0,-5 0 0,3 4 0,-3 2 0,5 1 0,-8 0 0,6 0 0,-3 0 0,7 1 0,7 1 0,9 2 0,8 2 0,1 3 0,-1 1 0,-1 2 0,-5 3 0,1 1 0,-6 4 0,7-3 0,0 3 0,7-2 0,-1 2 0,3-3 0,1 3 0,2-3 0,-3 8 0,3-3 0,-4 6 0,4-4 0,0 1 0,6-2 0,0-2 0,5-2 0,-2 4 0,2 0 0,-1 8 0,2 3 0,2 4 0,0-2 0,1 2 0,1-5 0,1 4 0,0-5 0,3 2 0,1-5 0,3 6 0,0-6 0,3 6 0,-1-7 0,3 3 0,-3-6 0,1 1 0,-1-8 0,1 2 0,-2-5 0,1 1 0,6-2 0,4 2 0,6-1 0,5 0 0,3 0 0,5 2 0,1 1 0,0 0 0,-6-3 0,2 0 0,-1 0 0,5 0 0,3 1 0,2 1 0,-2-4 0,9-1 0,2-3 0,13-1 0,-9-1 0,-2-2 0,-14-1 0,-3-1 0,-6-2 0,6-1 0,4 1 0,11-4 0,-7-1 0,2-7 0,-14-3 0,1-4 0,-7-1 0,3-2 0,-5 0 0,6-5 0,-9 5 0,-2-1 0,-8 3 0,-5 1 0,-1 1 0,-2 1 0,-1 3 0,-2-2 0,-2-1 0,-1-6 0,-5-2 0,-3-5 0,-3 3 0,-4-1 0,4 9 0,1 3 0,4 4 0,0 2 0,0 0 0,-2-2 0,-1 2 0,-2-2 0,-1 0 0,-2-1 0,1 0 0,0 1 0,3 3 0,1 2 0,0 2 0,0-2 0,-5-1 0,-2-3 0,-2 0 0,-1-1 0,2 3 0,1 1 0,4 3 0,0 1 0,-1-1 0,-6-2 0,-1-1 0,-2-2 0,2 3 0,3 0 0,5 3 0,1 1 0,3 3 0,0-1 0,2 1 0,0 1 0,5 0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67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1121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0836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8A2F1A1-1E06-104E-84C2-CAB9B02F41E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83A2B01-0D02-7143-A0A4-B98157D57663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5151287-173B-2549-8A9C-582B644D3BD3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0.png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2.xml"/><Relationship Id="rId4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3.xml"/><Relationship Id="rId4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4.xml"/><Relationship Id="rId4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18.emf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11.xml"/><Relationship Id="rId5" Type="http://schemas.openxmlformats.org/officeDocument/2006/relationships/image" Target="../media/image250.png"/><Relationship Id="rId4" Type="http://schemas.openxmlformats.org/officeDocument/2006/relationships/customXml" Target="../ink/ink10.xml"/><Relationship Id="rId9" Type="http://schemas.openxmlformats.org/officeDocument/2006/relationships/image" Target="../media/image2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340.png"/><Relationship Id="rId3" Type="http://schemas.openxmlformats.org/officeDocument/2006/relationships/image" Target="../media/image20.emf"/><Relationship Id="rId7" Type="http://schemas.openxmlformats.org/officeDocument/2006/relationships/image" Target="../media/image310.png"/><Relationship Id="rId12" Type="http://schemas.openxmlformats.org/officeDocument/2006/relationships/customXml" Target="../ink/ink17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14.xml"/><Relationship Id="rId11" Type="http://schemas.openxmlformats.org/officeDocument/2006/relationships/image" Target="../media/image330.png"/><Relationship Id="rId5" Type="http://schemas.openxmlformats.org/officeDocument/2006/relationships/image" Target="../media/image300.png"/><Relationship Id="rId10" Type="http://schemas.openxmlformats.org/officeDocument/2006/relationships/customXml" Target="../ink/ink16.xml"/><Relationship Id="rId4" Type="http://schemas.openxmlformats.org/officeDocument/2006/relationships/customXml" Target="../ink/ink13.xml"/><Relationship Id="rId9" Type="http://schemas.openxmlformats.org/officeDocument/2006/relationships/image" Target="../media/image3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customXml" Target="../ink/ink22.xml"/><Relationship Id="rId3" Type="http://schemas.openxmlformats.org/officeDocument/2006/relationships/image" Target="../media/image21.emf"/><Relationship Id="rId7" Type="http://schemas.openxmlformats.org/officeDocument/2006/relationships/customXml" Target="../ink/ink19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customXml" Target="../ink/ink21.xml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10" Type="http://schemas.openxmlformats.org/officeDocument/2006/relationships/image" Target="../media/image39.png"/><Relationship Id="rId4" Type="http://schemas.openxmlformats.org/officeDocument/2006/relationships/image" Target="../media/image22.emf"/><Relationship Id="rId9" Type="http://schemas.openxmlformats.org/officeDocument/2006/relationships/customXml" Target="../ink/ink20.xml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ustomXml" Target="../ink/ink29.xml"/><Relationship Id="rId3" Type="http://schemas.openxmlformats.org/officeDocument/2006/relationships/customXml" Target="../ink/ink24.xml"/><Relationship Id="rId7" Type="http://schemas.openxmlformats.org/officeDocument/2006/relationships/customXml" Target="../ink/ink26.xml"/><Relationship Id="rId12" Type="http://schemas.openxmlformats.org/officeDocument/2006/relationships/image" Target="../media/image4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customXml" Target="../ink/ink28.xml"/><Relationship Id="rId5" Type="http://schemas.openxmlformats.org/officeDocument/2006/relationships/customXml" Target="../ink/ink25.xm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customXml" Target="../ink/ink27.xml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40.png"/><Relationship Id="rId3" Type="http://schemas.openxmlformats.org/officeDocument/2006/relationships/image" Target="../media/image11.tiff"/><Relationship Id="rId7" Type="http://schemas.openxmlformats.org/officeDocument/2006/relationships/image" Target="../media/image110.png"/><Relationship Id="rId12" Type="http://schemas.openxmlformats.org/officeDocument/2006/relationships/customXml" Target="../ink/ink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1" Type="http://schemas.openxmlformats.org/officeDocument/2006/relationships/image" Target="../media/image130.png"/><Relationship Id="rId5" Type="http://schemas.openxmlformats.org/officeDocument/2006/relationships/image" Target="../media/image10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Cloud Computing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(2) Crash-</a:t>
            </a:r>
            <a:r>
              <a:rPr lang="en-US" dirty="0" err="1">
                <a:latin typeface="+mj-lt"/>
              </a:rPr>
              <a:t>Kurs</a:t>
            </a:r>
            <a:r>
              <a:rPr lang="en-US" dirty="0">
                <a:latin typeface="+mj-lt"/>
              </a:rPr>
              <a:t> Cloud-</a:t>
            </a:r>
            <a:r>
              <a:rPr lang="en-US" dirty="0" err="1">
                <a:latin typeface="+mj-lt"/>
              </a:rPr>
              <a:t>Ökonomie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1026" name="Picture 2" descr="Cloud computing - Kostenlose multimedia Icons">
            <a:extLst>
              <a:ext uri="{FF2B5EF4-FFF2-40B4-BE49-F238E27FC236}">
                <a16:creationId xmlns:a16="http://schemas.microsoft.com/office/drawing/2014/main" id="{D42F64E9-0540-BC2F-FE2D-77FC27324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2196">
            <a:off x="8627185" y="4809899"/>
            <a:ext cx="1282208" cy="12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4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EE52A-AE99-8C4B-8CC8-96D6CBFC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Statische </a:t>
            </a:r>
            <a:r>
              <a:rPr lang="de-DE" dirty="0" err="1"/>
              <a:t>workloads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1C43C7-7F78-1D48-8B4C-6943F9F33BA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regelmäßige „Fastfood“ </a:t>
            </a:r>
            <a:r>
              <a:rPr lang="de-DE" dirty="0" err="1"/>
              <a:t>Workload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18654C-7E33-2140-A7F2-27835FF45BA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E40C308-E011-0545-9C0E-9B5FAFC66BAC}"/>
                  </a:ext>
                </a:extLst>
              </p:cNvPr>
              <p:cNvSpPr txBox="1"/>
              <p:nvPr/>
            </p:nvSpPr>
            <p:spPr>
              <a:xfrm>
                <a:off x="10245830" y="4562631"/>
                <a:ext cx="1677959" cy="1251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  <m:m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type m:val="skw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den>
                            </m:f>
                          </m:e>
                        </m:mr>
                        <m:mr>
                          <m:e/>
                          <m:e/>
                          <m:e/>
                        </m:mr>
                        <m:mr>
                          <m:e>
                            <m:f>
                              <m:fPr>
                                <m:type m:val="skw"/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1.3</m:t>
                            </m:r>
                          </m:e>
                        </m:mr>
                      </m:m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E40C308-E011-0545-9C0E-9B5FAFC66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830" y="4562631"/>
                <a:ext cx="1677959" cy="1251048"/>
              </a:xfrm>
              <a:prstGeom prst="rect">
                <a:avLst/>
              </a:prstGeom>
              <a:blipFill>
                <a:blip r:embed="rId2"/>
                <a:stretch>
                  <a:fillRect l="-21805" t="-22000" r="-6767" b="-6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87F53A6D-5F71-9F4C-982C-F2A52A5F69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3615845"/>
              </p:ext>
            </p:extLst>
          </p:nvPr>
        </p:nvGraphicFramePr>
        <p:xfrm>
          <a:off x="431801" y="1553852"/>
          <a:ext cx="8977215" cy="4322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418D0296-98A9-DD40-A58F-2DF9A74E5075}"/>
              </a:ext>
            </a:extLst>
          </p:cNvPr>
          <p:cNvSpPr txBox="1"/>
          <p:nvPr/>
        </p:nvSpPr>
        <p:spPr>
          <a:xfrm>
            <a:off x="10162479" y="1553853"/>
            <a:ext cx="1918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Sie kaufen sich an jedem Werktag zur Mittagszeit eine Pizza am Stand gegenüber vor Ihrer Arbeitsstelle.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An Wochenenden tun Sie das natürlich nicht.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1E667FAB-8F45-BE48-AB8E-201A1DCE5DF0}"/>
                  </a:ext>
                </a:extLst>
              </p14:cNvPr>
              <p14:cNvContentPartPr/>
              <p14:nvPr/>
            </p14:nvContentPartPr>
            <p14:xfrm>
              <a:off x="11322792" y="5460912"/>
              <a:ext cx="583920" cy="4154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1E667FAB-8F45-BE48-AB8E-201A1DCE5D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14152" y="5452272"/>
                <a:ext cx="601560" cy="4330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756C4421-6CA6-E244-B327-FD2366CAF693}"/>
              </a:ext>
            </a:extLst>
          </p:cNvPr>
          <p:cNvSpPr txBox="1"/>
          <p:nvPr/>
        </p:nvSpPr>
        <p:spPr>
          <a:xfrm rot="21113108">
            <a:off x="6748718" y="665034"/>
            <a:ext cx="261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Der Cloud-Provider kann bis zu </a:t>
            </a:r>
            <a:r>
              <a:rPr lang="de-DE" sz="2000" b="1" i="1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</a:rPr>
              <a:t>30%</a:t>
            </a:r>
            <a:r>
              <a:rPr lang="de-DE" sz="1400" i="1" dirty="0">
                <a:latin typeface="Bradley Hand" pitchFamily="2" charset="77"/>
              </a:rPr>
              <a:t> teurer sein als Ihre selbstgemachte Pizza.</a:t>
            </a:r>
          </a:p>
        </p:txBody>
      </p:sp>
    </p:spTree>
    <p:extLst>
      <p:ext uri="{BB962C8B-B14F-4D97-AF65-F5344CB8AC3E}">
        <p14:creationId xmlns:p14="http://schemas.microsoft.com/office/powerpoint/2010/main" val="137590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EE52A-AE99-8C4B-8CC8-96D6CBFC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Continuously</a:t>
            </a:r>
            <a:r>
              <a:rPr lang="de-DE" dirty="0"/>
              <a:t>-CHANGING </a:t>
            </a:r>
            <a:r>
              <a:rPr lang="de-DE" dirty="0" err="1"/>
              <a:t>workloads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1C43C7-7F78-1D48-8B4C-6943F9F33BA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Trendsetter-</a:t>
            </a:r>
            <a:r>
              <a:rPr lang="de-DE" dirty="0" err="1"/>
              <a:t>Workload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18654C-7E33-2140-A7F2-27835FF45BA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E40C308-E011-0545-9C0E-9B5FAFC66BAC}"/>
                  </a:ext>
                </a:extLst>
              </p:cNvPr>
              <p:cNvSpPr txBox="1"/>
              <p:nvPr/>
            </p:nvSpPr>
            <p:spPr>
              <a:xfrm>
                <a:off x="10245830" y="4562631"/>
                <a:ext cx="1677960" cy="12584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mr>
                        <m:m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type m:val="skw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den>
                            </m:f>
                          </m:e>
                        </m:mr>
                        <m:mr>
                          <m:e/>
                          <m:e/>
                          <m:e/>
                        </m:mr>
                        <m:mr>
                          <m:e>
                            <m:f>
                              <m:fPr>
                                <m:type m:val="skw"/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.1</m:t>
                            </m:r>
                          </m:e>
                        </m:mr>
                      </m:m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E40C308-E011-0545-9C0E-9B5FAFC66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830" y="4562631"/>
                <a:ext cx="1677960" cy="1258421"/>
              </a:xfrm>
              <a:prstGeom prst="rect">
                <a:avLst/>
              </a:prstGeom>
              <a:blipFill>
                <a:blip r:embed="rId2"/>
                <a:stretch>
                  <a:fillRect l="-21805" t="-21000" r="-6767" b="-69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418D0296-98A9-DD40-A58F-2DF9A74E5075}"/>
              </a:ext>
            </a:extLst>
          </p:cNvPr>
          <p:cNvSpPr txBox="1"/>
          <p:nvPr/>
        </p:nvSpPr>
        <p:spPr>
          <a:xfrm>
            <a:off x="10162479" y="1553853"/>
            <a:ext cx="19180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Sie bringen Ihren Kollegen immer was vom Pizzawagen mit.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Das spricht sich rum, und Woche für Woche müssen Sie mehr Pizza besorgen. 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An Wochenenden arbeitet natürlich niemand.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1E667FAB-8F45-BE48-AB8E-201A1DCE5DF0}"/>
                  </a:ext>
                </a:extLst>
              </p14:cNvPr>
              <p14:cNvContentPartPr/>
              <p14:nvPr/>
            </p14:nvContentPartPr>
            <p14:xfrm>
              <a:off x="11322792" y="5460912"/>
              <a:ext cx="583920" cy="4154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1E667FAB-8F45-BE48-AB8E-201A1DCE5D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14152" y="5452272"/>
                <a:ext cx="601560" cy="4330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756C4421-6CA6-E244-B327-FD2366CAF693}"/>
              </a:ext>
            </a:extLst>
          </p:cNvPr>
          <p:cNvSpPr txBox="1"/>
          <p:nvPr/>
        </p:nvSpPr>
        <p:spPr>
          <a:xfrm rot="21113108">
            <a:off x="1410450" y="2192400"/>
            <a:ext cx="26147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Der Cloud-Provider kann nun schon bis zu </a:t>
            </a:r>
            <a:r>
              <a:rPr lang="de-DE" sz="2000" b="1" i="1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</a:rPr>
              <a:t>3-mal</a:t>
            </a:r>
            <a:r>
              <a:rPr lang="de-DE" sz="1400" i="1" dirty="0">
                <a:latin typeface="Bradley Hand" pitchFamily="2" charset="77"/>
              </a:rPr>
              <a:t> teurer sein als Ihre selbstgemachte Pizza.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37469B69-3D9A-0F4C-879B-814F936F92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7911478"/>
              </p:ext>
            </p:extLst>
          </p:nvPr>
        </p:nvGraphicFramePr>
        <p:xfrm>
          <a:off x="431801" y="1553852"/>
          <a:ext cx="9198116" cy="4322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1214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EE52A-AE99-8C4B-8CC8-96D6CBFC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Periodische  </a:t>
            </a:r>
            <a:r>
              <a:rPr lang="de-DE" dirty="0" err="1"/>
              <a:t>workloads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1C43C7-7F78-1D48-8B4C-6943F9F33BA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DVD-Abend/Party-Workload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18654C-7E33-2140-A7F2-27835FF45BA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E40C308-E011-0545-9C0E-9B5FAFC66BAC}"/>
                  </a:ext>
                </a:extLst>
              </p:cNvPr>
              <p:cNvSpPr txBox="1"/>
              <p:nvPr/>
            </p:nvSpPr>
            <p:spPr>
              <a:xfrm>
                <a:off x="10245830" y="4562631"/>
                <a:ext cx="1677960" cy="12566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mr>
                        <m:m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type m:val="skw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den>
                            </m:f>
                          </m:e>
                        </m:mr>
                        <m:mr>
                          <m:e/>
                          <m:e/>
                          <m:e/>
                        </m:mr>
                        <m:mr>
                          <m:e>
                            <m:f>
                              <m:fPr>
                                <m:type m:val="skw"/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7.1</m:t>
                            </m:r>
                          </m:e>
                        </m:mr>
                      </m:m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E40C308-E011-0545-9C0E-9B5FAFC66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830" y="4562631"/>
                <a:ext cx="1677960" cy="1256626"/>
              </a:xfrm>
              <a:prstGeom prst="rect">
                <a:avLst/>
              </a:prstGeom>
              <a:blipFill>
                <a:blip r:embed="rId2"/>
                <a:stretch>
                  <a:fillRect l="-21805" t="-22000" r="-6767" b="-6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418D0296-98A9-DD40-A58F-2DF9A74E5075}"/>
              </a:ext>
            </a:extLst>
          </p:cNvPr>
          <p:cNvSpPr txBox="1"/>
          <p:nvPr/>
        </p:nvSpPr>
        <p:spPr>
          <a:xfrm>
            <a:off x="10162479" y="1553853"/>
            <a:ext cx="1918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Sie machen mit Familie und Freunden an Wochenenden DVD-Abende und reichen dazu Pizza. 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Unter der Woche haben Sie dazu natürlich keine Zeit.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1E667FAB-8F45-BE48-AB8E-201A1DCE5DF0}"/>
                  </a:ext>
                </a:extLst>
              </p14:cNvPr>
              <p14:cNvContentPartPr/>
              <p14:nvPr/>
            </p14:nvContentPartPr>
            <p14:xfrm>
              <a:off x="11322792" y="5460912"/>
              <a:ext cx="583920" cy="4154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1E667FAB-8F45-BE48-AB8E-201A1DCE5D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14152" y="5452272"/>
                <a:ext cx="601560" cy="4330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756C4421-6CA6-E244-B327-FD2366CAF693}"/>
              </a:ext>
            </a:extLst>
          </p:cNvPr>
          <p:cNvSpPr txBox="1"/>
          <p:nvPr/>
        </p:nvSpPr>
        <p:spPr>
          <a:xfrm rot="21113108">
            <a:off x="6748718" y="449591"/>
            <a:ext cx="26147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Ihr Bedarf wird seltener und der Cloud-Provider kann nun schon bis zu </a:t>
            </a:r>
            <a:r>
              <a:rPr lang="de-DE" sz="2000" b="1" i="1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</a:rPr>
              <a:t>7-mal</a:t>
            </a:r>
            <a:r>
              <a:rPr lang="de-DE" sz="1400" i="1" dirty="0">
                <a:latin typeface="Bradley Hand" pitchFamily="2" charset="77"/>
              </a:rPr>
              <a:t> teurer sein als Ihre selbstgemachte Pizza.</a:t>
            </a:r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9E0D1194-D506-5F46-A1CC-1E82A5CF00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9663722"/>
              </p:ext>
            </p:extLst>
          </p:nvPr>
        </p:nvGraphicFramePr>
        <p:xfrm>
          <a:off x="431802" y="1729064"/>
          <a:ext cx="8977214" cy="4120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72093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EE52A-AE99-8C4B-8CC8-96D6CBFC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Unvorhersehbare/seltene  </a:t>
            </a:r>
            <a:r>
              <a:rPr lang="de-DE" dirty="0" err="1"/>
              <a:t>workloads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1C43C7-7F78-1D48-8B4C-6943F9F33BA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Pizzeria-</a:t>
            </a:r>
            <a:r>
              <a:rPr lang="de-DE" dirty="0" err="1"/>
              <a:t>Workload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18654C-7E33-2140-A7F2-27835FF45BA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E40C308-E011-0545-9C0E-9B5FAFC66BAC}"/>
                  </a:ext>
                </a:extLst>
              </p:cNvPr>
              <p:cNvSpPr txBox="1"/>
              <p:nvPr/>
            </p:nvSpPr>
            <p:spPr>
              <a:xfrm>
                <a:off x="10245830" y="4562631"/>
                <a:ext cx="1549720" cy="1248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mr>
                        <m:m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type m:val="skw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den>
                            </m:f>
                          </m:e>
                        </m:mr>
                        <m:mr>
                          <m:e/>
                          <m:e/>
                          <m:e/>
                        </m:mr>
                        <m:mr>
                          <m:e>
                            <m:f>
                              <m:fPr>
                                <m:type m:val="skw"/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7.1</m:t>
                            </m:r>
                          </m:e>
                        </m:mr>
                      </m:m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E40C308-E011-0545-9C0E-9B5FAFC66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830" y="4562631"/>
                <a:ext cx="1549720" cy="1248996"/>
              </a:xfrm>
              <a:prstGeom prst="rect">
                <a:avLst/>
              </a:prstGeom>
              <a:blipFill>
                <a:blip r:embed="rId2"/>
                <a:stretch>
                  <a:fillRect l="-23577" t="-22000" r="-7317" b="-6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418D0296-98A9-DD40-A58F-2DF9A74E5075}"/>
              </a:ext>
            </a:extLst>
          </p:cNvPr>
          <p:cNvSpPr txBox="1"/>
          <p:nvPr/>
        </p:nvSpPr>
        <p:spPr>
          <a:xfrm>
            <a:off x="10162479" y="1553853"/>
            <a:ext cx="19180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Sie laden Ihre Familie an Wochenenden ab und an in eine Pizzeria ein. 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Unter der Woche haben Sie dazu natürlich keine Zeit.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1E667FAB-8F45-BE48-AB8E-201A1DCE5DF0}"/>
                  </a:ext>
                </a:extLst>
              </p14:cNvPr>
              <p14:cNvContentPartPr/>
              <p14:nvPr/>
            </p14:nvContentPartPr>
            <p14:xfrm>
              <a:off x="11294751" y="5483528"/>
              <a:ext cx="583920" cy="4154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1E667FAB-8F45-BE48-AB8E-201A1DCE5D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86111" y="5474888"/>
                <a:ext cx="601560" cy="4330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756C4421-6CA6-E244-B327-FD2366CAF693}"/>
              </a:ext>
            </a:extLst>
          </p:cNvPr>
          <p:cNvSpPr txBox="1"/>
          <p:nvPr/>
        </p:nvSpPr>
        <p:spPr>
          <a:xfrm rot="21113108">
            <a:off x="4056859" y="1690228"/>
            <a:ext cx="26147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Ihr Bedarf wird nun noch seltener und der Cloud-Provider kann somit sogar bis zu </a:t>
            </a:r>
            <a:r>
              <a:rPr lang="de-DE" sz="2000" b="1" i="1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</a:rPr>
              <a:t>17-mal</a:t>
            </a:r>
            <a:r>
              <a:rPr lang="de-DE" sz="1400" i="1" dirty="0">
                <a:latin typeface="Bradley Hand" pitchFamily="2" charset="77"/>
              </a:rPr>
              <a:t> teurer sein als Ihre selbstgemachte Pizza.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7EB3FCB6-C47B-454F-B4FD-3049983FF8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3565291"/>
              </p:ext>
            </p:extLst>
          </p:nvPr>
        </p:nvGraphicFramePr>
        <p:xfrm>
          <a:off x="431800" y="1553853"/>
          <a:ext cx="9198115" cy="4257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97391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DE31D-7B98-DA4B-832E-7F87D407D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Kostenvorteile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F7E307-892D-F248-8369-BE37EEF4F5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Entstehen also in erster Linie durch die Art des Workloads!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440075-EB06-6247-AE81-BDE5F3CDB4E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FD2E70ED-77D1-7340-8B18-E1E8B9F30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3494831"/>
              </p:ext>
            </p:extLst>
          </p:nvPr>
        </p:nvGraphicFramePr>
        <p:xfrm>
          <a:off x="1816608" y="1856210"/>
          <a:ext cx="6257544" cy="3791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FFE89FD-B5BF-3F47-A0FB-C9E4D005658A}"/>
              </a:ext>
            </a:extLst>
          </p:cNvPr>
          <p:cNvCxnSpPr>
            <a:cxnSpLocks/>
            <a:stCxn id="10" idx="1"/>
            <a:endCxn id="9" idx="3"/>
          </p:cNvCxnSpPr>
          <p:nvPr/>
        </p:nvCxnSpPr>
        <p:spPr>
          <a:xfrm flipH="1">
            <a:off x="1816608" y="5966541"/>
            <a:ext cx="625754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F74A5389-6A58-9C41-82A6-22C5F1E5A018}"/>
              </a:ext>
            </a:extLst>
          </p:cNvPr>
          <p:cNvSpPr txBox="1"/>
          <p:nvPr/>
        </p:nvSpPr>
        <p:spPr>
          <a:xfrm>
            <a:off x="577166" y="5797264"/>
            <a:ext cx="123944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i="1" dirty="0">
                <a:solidFill>
                  <a:schemeClr val="tx2"/>
                </a:solidFill>
                <a:latin typeface="Bradley Hand" pitchFamily="2" charset="77"/>
              </a:rPr>
              <a:t>On-</a:t>
            </a:r>
            <a:r>
              <a:rPr lang="de-DE" sz="1600" i="1" dirty="0" err="1">
                <a:solidFill>
                  <a:schemeClr val="tx2"/>
                </a:solidFill>
                <a:latin typeface="Bradley Hand" pitchFamily="2" charset="77"/>
              </a:rPr>
              <a:t>Premise</a:t>
            </a:r>
            <a:endParaRPr lang="de-DE" sz="1600" i="1" dirty="0">
              <a:solidFill>
                <a:schemeClr val="tx2"/>
              </a:solidFill>
              <a:latin typeface="Bradley Hand" pitchFamily="2" charset="77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5A839D0-8F59-724D-B870-983A58BDD5B9}"/>
              </a:ext>
            </a:extLst>
          </p:cNvPr>
          <p:cNvSpPr txBox="1"/>
          <p:nvPr/>
        </p:nvSpPr>
        <p:spPr>
          <a:xfrm>
            <a:off x="8074152" y="5797264"/>
            <a:ext cx="71365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i="1" dirty="0">
                <a:solidFill>
                  <a:schemeClr val="tx2"/>
                </a:solidFill>
                <a:latin typeface="Bradley Hand" pitchFamily="2" charset="77"/>
              </a:rPr>
              <a:t>Cloud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58F966B-3912-6641-BB34-6706531B83D5}"/>
              </a:ext>
            </a:extLst>
          </p:cNvPr>
          <p:cNvSpPr txBox="1"/>
          <p:nvPr/>
        </p:nvSpPr>
        <p:spPr>
          <a:xfrm>
            <a:off x="10064834" y="1267556"/>
            <a:ext cx="196722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Kostenvorteile entstehen also in aller Regel durch den </a:t>
            </a:r>
            <a:r>
              <a:rPr lang="de-DE" sz="1400" i="1" dirty="0" err="1">
                <a:latin typeface="Bradley Hand" pitchFamily="2" charset="77"/>
              </a:rPr>
              <a:t>Workload</a:t>
            </a:r>
            <a:r>
              <a:rPr lang="de-DE" sz="1400" i="1" dirty="0">
                <a:latin typeface="Bradley Hand" pitchFamily="2" charset="77"/>
              </a:rPr>
              <a:t> und erst in zweiter Linie durch die Kostenstruktur des Dienstes.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b="1" i="1" dirty="0">
                <a:latin typeface="Bradley Hand" pitchFamily="2" charset="77"/>
              </a:rPr>
              <a:t>Fun Fact:</a:t>
            </a:r>
          </a:p>
          <a:p>
            <a:r>
              <a:rPr lang="de-DE" sz="1400" i="1" dirty="0">
                <a:latin typeface="Bradley Hand" pitchFamily="2" charset="77"/>
              </a:rPr>
              <a:t>AWS hat ca. 50% Marktanteil im Cloud Computing verlangt aber häufig bis zu 10% mehr pro Einheit für Services als bspw. Google.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b="1" i="1" dirty="0">
                <a:latin typeface="Bradley Hand" pitchFamily="2" charset="77"/>
              </a:rPr>
              <a:t>Warum ist das so?</a:t>
            </a:r>
          </a:p>
          <a:p>
            <a:endParaRPr lang="de-DE" sz="1000" i="1" dirty="0">
              <a:latin typeface="Bradley Hand" pitchFamily="2" charset="77"/>
            </a:endParaRPr>
          </a:p>
          <a:p>
            <a:r>
              <a:rPr lang="de-DE" sz="1000" i="1" dirty="0">
                <a:latin typeface="Bradley Hand" pitchFamily="2" charset="77"/>
              </a:rPr>
              <a:t>Vielleicht weil bei diesen Kostenvorteilen 10% Preisunterschiede kaum noch messbar sind?</a:t>
            </a:r>
            <a:endParaRPr lang="de-DE" sz="1400" i="1" dirty="0"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7864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989F-5FEC-4042-B736-518BFDBD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 FACT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24F18C-E51B-7542-9297-4426B53F0F2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Es kostet übrigens dasselbe …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8ED200-56C2-6A48-B679-008F0C9C2D3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8752DC-02E0-4D42-AEA0-10B440B9F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307" y="2710354"/>
            <a:ext cx="359323" cy="3593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604FD56-9B2D-8742-B5ED-66878375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0984" y="2710354"/>
            <a:ext cx="359323" cy="3593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52B91E-BF90-034A-ABCA-9D6E8E37E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8953" y="2710354"/>
            <a:ext cx="359323" cy="3593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1C7C84-1707-4746-9E5F-E6D86D71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630" y="2710354"/>
            <a:ext cx="359323" cy="3593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A8B2538-EDCE-6B40-9F2B-94AD3C28D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659" y="2710354"/>
            <a:ext cx="359323" cy="3593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54BB02F-9077-BA46-A19F-010ABAF01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307" y="3069677"/>
            <a:ext cx="359323" cy="3593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CB817C4-1F65-154A-92C6-BB930A180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0984" y="3069677"/>
            <a:ext cx="359323" cy="35932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448407-4CD4-F24F-8136-C71A3C1F8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8953" y="3069677"/>
            <a:ext cx="359323" cy="35932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2A297EF-F689-D642-9C28-ABF722F53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630" y="3069677"/>
            <a:ext cx="359323" cy="35932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7796811-1C98-BA49-A03D-E8DCE14CF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659" y="3069677"/>
            <a:ext cx="359323" cy="3593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AB53A3E-8595-A04C-9DFD-25BB5E153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2924" y="3429000"/>
            <a:ext cx="359323" cy="35932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638B331-8FFE-2D4D-8CDF-229259D0F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3601" y="3429000"/>
            <a:ext cx="359323" cy="3593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050C54A-2CCE-2E4C-88BC-0595BDCD2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1570" y="3429000"/>
            <a:ext cx="359323" cy="35932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7490394-E61D-3943-89E1-791F75272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2247" y="3429000"/>
            <a:ext cx="359323" cy="35932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0913530-FC2D-884B-A0EC-F5C802D1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8276" y="3429000"/>
            <a:ext cx="359323" cy="35932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B2D2B18-3431-FC47-B9A2-CA7622118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307" y="3788323"/>
            <a:ext cx="359323" cy="3593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EAE7321-6BA5-6646-A07C-F007028B6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0984" y="3788323"/>
            <a:ext cx="359323" cy="35932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026C74D-016F-8F45-BE1F-7ACF067CD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8953" y="3788323"/>
            <a:ext cx="359323" cy="35932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44C1F44-A5EE-C54D-A019-314B51E9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630" y="3788323"/>
            <a:ext cx="359323" cy="35932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7D42E20-A68F-E64D-B35A-DF3A4BB2F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659" y="3788323"/>
            <a:ext cx="359323" cy="35932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B7C9374-86E2-3E4D-899A-C63B46AAB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00" y="2710354"/>
            <a:ext cx="359323" cy="35932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992B12F-260B-F745-A08E-629008AE7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9077" y="2710354"/>
            <a:ext cx="359323" cy="35932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9A4372D-5361-2C40-B64A-E23948861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7046" y="2710354"/>
            <a:ext cx="359323" cy="35932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0E30D06-6631-2E41-99C1-68D26BCF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7723" y="2710354"/>
            <a:ext cx="359323" cy="35932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9F87D75-C6CF-5747-99DD-22414A704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3752" y="2710354"/>
            <a:ext cx="359323" cy="35932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C700A6B-239F-9545-AB79-BC7F30182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00" y="3069677"/>
            <a:ext cx="359323" cy="35932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C5D6BCA-3B43-F440-96C1-31A6CA31F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9077" y="3069677"/>
            <a:ext cx="359323" cy="35932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92DE0D6F-59C2-2845-B6B2-FAA69BF2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7046" y="3069677"/>
            <a:ext cx="359323" cy="35932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595AA8C1-4954-1A41-99A6-2668C5B3C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7723" y="3069677"/>
            <a:ext cx="359323" cy="35932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9EAC293C-5B92-4E46-935F-C0908A857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3752" y="3069677"/>
            <a:ext cx="359323" cy="35932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A6FDC10-421C-8E4B-BAD8-9506D6FF2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1017" y="3429000"/>
            <a:ext cx="359323" cy="35932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59C2242-46FA-FF49-A23C-162ABCDF4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1694" y="3429000"/>
            <a:ext cx="359323" cy="35932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0E4D7CBC-8B2E-D24A-9281-1F7461B87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49663" y="3429000"/>
            <a:ext cx="359323" cy="35932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6191B396-3FAB-1B42-9EEE-71D2A6709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0340" y="3429000"/>
            <a:ext cx="359323" cy="35932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0BC821F5-9B2F-BB40-A056-44F27FBDC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6369" y="3429000"/>
            <a:ext cx="359323" cy="35932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9984FB0-936B-0044-B2DE-F677283CA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00" y="3788323"/>
            <a:ext cx="359323" cy="359323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7C32CAA8-FF21-AF4B-A1A0-E69D1E4B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9077" y="3788323"/>
            <a:ext cx="359323" cy="35932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38E2450C-5972-D045-B6BD-A69CCA822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7046" y="3788323"/>
            <a:ext cx="359323" cy="359323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4815F0-7A92-F04A-AB83-43B65C91D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7723" y="3788323"/>
            <a:ext cx="359323" cy="35932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0D1FB5C-7AAA-B742-A48B-5EED7BE59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3752" y="3788323"/>
            <a:ext cx="359323" cy="35932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2D8F6C7F-193A-BA47-BD3D-BC35BF045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1693" y="4555532"/>
            <a:ext cx="359323" cy="35932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F3F961A-471C-9642-9C96-39D22742E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8400" y="4555531"/>
            <a:ext cx="359323" cy="35932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D8F068DB-7CD8-EE45-BC6C-78FF06C43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7722" y="4555532"/>
            <a:ext cx="359323" cy="35932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FBBD64F5-9555-BE49-B056-E73FEA5E8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4429" y="4555531"/>
            <a:ext cx="359323" cy="359323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25E91A8B-378B-3D4D-8C9B-AB7AFE173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1703" y="4555530"/>
            <a:ext cx="359323" cy="35932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D16D42E-7DC5-1446-8804-149336A2A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7596" y="4891579"/>
            <a:ext cx="359323" cy="359323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28EC25E1-0B12-F94F-B578-14945B392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4303" y="4891578"/>
            <a:ext cx="359323" cy="359323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22BC1F25-471F-7E41-A12A-54450F53B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3625" y="4891579"/>
            <a:ext cx="359323" cy="359323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0F8B794F-D85F-8A4B-9C25-B2429766D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0332" y="4891578"/>
            <a:ext cx="359323" cy="35932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FDA5CFBC-E80F-DE4E-B898-4651732B7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7606" y="4891577"/>
            <a:ext cx="359323" cy="359323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929E1DBD-55B2-274A-9D39-FF7DB0694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8163" y="5238623"/>
            <a:ext cx="359323" cy="359323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9847F000-532A-3C45-89C6-BC5C169E9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4870" y="5238622"/>
            <a:ext cx="359323" cy="359323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84F729D-99AA-C249-91E6-6A9DA484D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4192" y="5238623"/>
            <a:ext cx="359323" cy="359323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664A957C-9510-DB47-85CC-5EA597CC6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0899" y="5238622"/>
            <a:ext cx="359323" cy="359323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FBE10902-08DD-6243-B572-B7009F72E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8173" y="5238621"/>
            <a:ext cx="359323" cy="359323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022BC0C7-F6F1-164C-84C5-9F714CCCB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7596" y="5584545"/>
            <a:ext cx="359323" cy="359323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3D169B05-8A50-C844-9BDF-1AB212049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4303" y="5584544"/>
            <a:ext cx="359323" cy="359323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A1979BFE-B91D-C441-AE52-5420C259C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3625" y="5584545"/>
            <a:ext cx="359323" cy="359323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147868F4-7D04-F94A-9502-90AEB9564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0332" y="5584544"/>
            <a:ext cx="359323" cy="359323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1EE06F2-3DE0-F548-A1FA-57A476162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7606" y="5584543"/>
            <a:ext cx="359323" cy="359323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1D6D2D26-0FA5-BD40-8A76-1F310E14C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0970" y="4852579"/>
            <a:ext cx="796641" cy="796641"/>
          </a:xfrm>
          <a:prstGeom prst="rect">
            <a:avLst/>
          </a:prstGeom>
        </p:spPr>
      </p:pic>
      <p:sp>
        <p:nvSpPr>
          <p:cNvPr id="67" name="Textfeld 66">
            <a:extLst>
              <a:ext uri="{FF2B5EF4-FFF2-40B4-BE49-F238E27FC236}">
                <a16:creationId xmlns:a16="http://schemas.microsoft.com/office/drawing/2014/main" id="{006AB688-9AF6-0341-9D2C-DE8FF5CCBFE2}"/>
              </a:ext>
            </a:extLst>
          </p:cNvPr>
          <p:cNvSpPr txBox="1"/>
          <p:nvPr/>
        </p:nvSpPr>
        <p:spPr>
          <a:xfrm>
            <a:off x="725092" y="1965318"/>
            <a:ext cx="3346685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1 Ofen für 20 x 15 min zu mieten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D08D5A26-BF65-9749-B10F-2A6B460A7464}"/>
              </a:ext>
            </a:extLst>
          </p:cNvPr>
          <p:cNvSpPr txBox="1"/>
          <p:nvPr/>
        </p:nvSpPr>
        <p:spPr>
          <a:xfrm>
            <a:off x="5470912" y="1965318"/>
            <a:ext cx="3016468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20 Öfen für 15 min zu mieten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DE3D1426-4075-FB47-8FFC-A8AE16388D02}"/>
              </a:ext>
            </a:extLst>
          </p:cNvPr>
          <p:cNvSpPr txBox="1"/>
          <p:nvPr/>
        </p:nvSpPr>
        <p:spPr>
          <a:xfrm rot="21222214">
            <a:off x="8116610" y="4944953"/>
            <a:ext cx="903581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bg1"/>
                </a:solidFill>
                <a:latin typeface="Bradley Hand" pitchFamily="2" charset="77"/>
              </a:rPr>
              <a:t>Dauer:</a:t>
            </a:r>
          </a:p>
          <a:p>
            <a:pPr algn="ctr"/>
            <a:r>
              <a:rPr lang="de-DE" i="1" dirty="0">
                <a:solidFill>
                  <a:schemeClr val="bg1"/>
                </a:solidFill>
                <a:latin typeface="Bradley Hand" pitchFamily="2" charset="77"/>
              </a:rPr>
              <a:t>15min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13735737-9793-2C43-A2C4-E36DAD35DE9C}"/>
              </a:ext>
            </a:extLst>
          </p:cNvPr>
          <p:cNvSpPr txBox="1"/>
          <p:nvPr/>
        </p:nvSpPr>
        <p:spPr>
          <a:xfrm rot="21222214">
            <a:off x="3088787" y="4915456"/>
            <a:ext cx="1306769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i="1" dirty="0">
                <a:solidFill>
                  <a:schemeClr val="bg1"/>
                </a:solidFill>
                <a:latin typeface="Bradley Hand" pitchFamily="2" charset="77"/>
              </a:rPr>
              <a:t>Dauer:</a:t>
            </a:r>
          </a:p>
          <a:p>
            <a:pPr algn="ctr"/>
            <a:r>
              <a:rPr lang="de-DE" i="1" dirty="0">
                <a:solidFill>
                  <a:schemeClr val="bg1"/>
                </a:solidFill>
                <a:latin typeface="Bradley Hand" pitchFamily="2" charset="77"/>
              </a:rPr>
              <a:t>5 Stunden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490FDBF9-5779-7742-AC40-F56A80029D16}"/>
              </a:ext>
            </a:extLst>
          </p:cNvPr>
          <p:cNvSpPr txBox="1"/>
          <p:nvPr/>
        </p:nvSpPr>
        <p:spPr>
          <a:xfrm rot="21321317">
            <a:off x="6233478" y="464170"/>
            <a:ext cx="261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Diese Tatsache nennt sich </a:t>
            </a:r>
            <a:r>
              <a:rPr lang="de-DE" sz="1600" b="1" i="1" dirty="0" err="1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</a:rPr>
              <a:t>Kostenassoziativität</a:t>
            </a:r>
            <a:r>
              <a:rPr lang="de-DE" sz="1600" i="1" dirty="0">
                <a:latin typeface="Bradley Hand" pitchFamily="2" charset="77"/>
              </a:rPr>
              <a:t>.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A74B3943-9765-864B-ADE2-DEEC94DC5419}"/>
              </a:ext>
            </a:extLst>
          </p:cNvPr>
          <p:cNvSpPr txBox="1"/>
          <p:nvPr/>
        </p:nvSpPr>
        <p:spPr>
          <a:xfrm>
            <a:off x="10132016" y="1188000"/>
            <a:ext cx="203669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Bradley Hand" pitchFamily="2" charset="77"/>
              </a:rPr>
              <a:t>Cloud-Ökonomie kreativ nutzen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Bei welchem Lieferdienst würden Sie 20 Pizzen bestellen?</a:t>
            </a:r>
          </a:p>
          <a:p>
            <a:endParaRPr lang="de-DE" sz="1400" i="1" dirty="0">
              <a:latin typeface="Bradley Han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1" dirty="0">
                <a:latin typeface="Bradley Hand" pitchFamily="2" charset="77"/>
              </a:rPr>
              <a:t>Bei dem der Sie in 5 Stunden beliefert und bei dem 19 Pizzen kalt sind?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1" dirty="0">
                <a:latin typeface="Bradley Hand" pitchFamily="2" charset="77"/>
              </a:rPr>
              <a:t>Bei dem, der Ihnen nach 15 Minuten 20 warme Pizzen liefern kann?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1" dirty="0">
                <a:latin typeface="Bradley Hand" pitchFamily="2" charset="77"/>
              </a:rPr>
              <a:t>Wieviel Aufpreis wäre Ihnen das wert?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1" dirty="0">
                <a:latin typeface="Bradley Hand" pitchFamily="2" charset="77"/>
              </a:rPr>
              <a:t>Wieviel Mehraufwand kostet das den Lieferdienst?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1" dirty="0">
                <a:latin typeface="Bradley Hand" pitchFamily="2" charset="77"/>
              </a:rPr>
              <a:t>Wie häufig brauchen Sie als Lieferdienst wohl 20 Öfen gleichzeitig?</a:t>
            </a:r>
          </a:p>
        </p:txBody>
      </p:sp>
    </p:spTree>
    <p:extLst>
      <p:ext uri="{BB962C8B-B14F-4D97-AF65-F5344CB8AC3E}">
        <p14:creationId xmlns:p14="http://schemas.microsoft.com/office/powerpoint/2010/main" val="659030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5DC1F-F472-8741-8B1E-8B6BD4AB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 anchor="ctr">
            <a:normAutofit/>
          </a:bodyPr>
          <a:lstStyle/>
          <a:p>
            <a:r>
              <a:rPr lang="de-DE" sz="3000" dirty="0"/>
              <a:t>Der Effekt </a:t>
            </a:r>
            <a:r>
              <a:rPr lang="de-DE" sz="3000" dirty="0" err="1"/>
              <a:t>freingranularer</a:t>
            </a:r>
            <a:r>
              <a:rPr lang="de-DE" sz="3000" dirty="0"/>
              <a:t> Zuteilungen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61D576-A491-4DB1-8718-FA5A067C070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198116" cy="360000"/>
          </a:xfrm>
        </p:spPr>
        <p:txBody>
          <a:bodyPr/>
          <a:lstStyle/>
          <a:p>
            <a:r>
              <a:rPr lang="en-US" dirty="0"/>
              <a:t>Am </a:t>
            </a:r>
            <a:r>
              <a:rPr lang="en-US" dirty="0" err="1"/>
              <a:t>Beispiel</a:t>
            </a:r>
            <a:r>
              <a:rPr lang="en-US" dirty="0"/>
              <a:t> der Unpredictable Workload </a:t>
            </a:r>
            <a:r>
              <a:rPr lang="en-US" dirty="0" err="1"/>
              <a:t>Kategorie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4062A6-9F1D-5544-8445-3BBA011F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1" y="1801937"/>
            <a:ext cx="9198116" cy="34492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AA6EB7-BE1A-4148-8F92-99281A4D99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16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92E1EFB-D587-6448-A1C7-8DA42C74E10F}"/>
              </a:ext>
            </a:extLst>
          </p:cNvPr>
          <p:cNvSpPr txBox="1"/>
          <p:nvPr/>
        </p:nvSpPr>
        <p:spPr>
          <a:xfrm>
            <a:off x="10117872" y="1972311"/>
            <a:ext cx="18436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Bradley Hand" pitchFamily="2" charset="77"/>
              </a:rPr>
              <a:t>Ausgangssituation:</a:t>
            </a:r>
          </a:p>
          <a:p>
            <a:r>
              <a:rPr lang="de-DE" sz="1400" i="1" dirty="0">
                <a:latin typeface="Bradley Hand" pitchFamily="2" charset="77"/>
              </a:rPr>
              <a:t>Nutzung von großen Virtuellen Maschinen für „lange“ Zeiträume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VM:	8 </a:t>
            </a:r>
            <a:r>
              <a:rPr lang="de-DE" sz="1400" i="1" dirty="0" err="1">
                <a:latin typeface="Bradley Hand" pitchFamily="2" charset="77"/>
              </a:rPr>
              <a:t>vCPU</a:t>
            </a:r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Dauer: 	60 min</a:t>
            </a:r>
          </a:p>
          <a:p>
            <a:endParaRPr lang="de-DE" sz="1400" i="1" dirty="0">
              <a:latin typeface="Bradley Hand" pitchFamily="2" charset="77"/>
            </a:endParaRP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b="1" i="1" dirty="0">
                <a:latin typeface="Bradley Hand" pitchFamily="2" charset="77"/>
              </a:rPr>
              <a:t>Resultierende Ressourcen-anforderung:</a:t>
            </a:r>
          </a:p>
          <a:p>
            <a:r>
              <a:rPr lang="de-DE" sz="1400" i="1" dirty="0">
                <a:latin typeface="Bradley Hand" pitchFamily="2" charset="77"/>
              </a:rPr>
              <a:t>200 CPU-Stunden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A4CE92-51FA-074D-9B65-AA38B4DAE108}"/>
              </a:ext>
            </a:extLst>
          </p:cNvPr>
          <p:cNvSpPr txBox="1"/>
          <p:nvPr/>
        </p:nvSpPr>
        <p:spPr>
          <a:xfrm>
            <a:off x="7714808" y="5794770"/>
            <a:ext cx="211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Das ist im Wesentlichen der Kostentreiber!!!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8DD2E154-D32C-184A-A71D-6D3976F889F7}"/>
                  </a:ext>
                </a:extLst>
              </p14:cNvPr>
              <p14:cNvContentPartPr/>
              <p14:nvPr/>
            </p14:nvContentPartPr>
            <p14:xfrm>
              <a:off x="9833540" y="5192417"/>
              <a:ext cx="964800" cy="75240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8DD2E154-D32C-184A-A71D-6D3976F889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24540" y="5183777"/>
                <a:ext cx="982440" cy="77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45EB312-13E4-E043-8E38-B0A666C89C3A}"/>
              </a:ext>
            </a:extLst>
          </p:cNvPr>
          <p:cNvGrpSpPr/>
          <p:nvPr/>
        </p:nvGrpSpPr>
        <p:grpSpPr>
          <a:xfrm>
            <a:off x="10700420" y="5059217"/>
            <a:ext cx="170640" cy="194040"/>
            <a:chOff x="10700420" y="5326841"/>
            <a:chExt cx="170640" cy="19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64AA7C38-8C6A-BE44-A9DE-41FE758D0AE6}"/>
                    </a:ext>
                  </a:extLst>
                </p14:cNvPr>
                <p14:cNvContentPartPr/>
                <p14:nvPr/>
              </p14:nvContentPartPr>
              <p14:xfrm>
                <a:off x="10706180" y="5326841"/>
                <a:ext cx="164880" cy="19404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64AA7C38-8C6A-BE44-A9DE-41FE758D0A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97540" y="5318201"/>
                  <a:ext cx="1825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194F0312-E3D3-5E49-BF5A-EC1D9BD74835}"/>
                    </a:ext>
                  </a:extLst>
                </p14:cNvPr>
                <p14:cNvContentPartPr/>
                <p14:nvPr/>
              </p14:nvContentPartPr>
              <p14:xfrm>
                <a:off x="10700420" y="5512241"/>
                <a:ext cx="166320" cy="46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194F0312-E3D3-5E49-BF5A-EC1D9BD7483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691420" y="5503241"/>
                  <a:ext cx="183960" cy="22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30AE349F-54F7-5443-A431-10D676DFA3D8}"/>
              </a:ext>
            </a:extLst>
          </p:cNvPr>
          <p:cNvSpPr txBox="1"/>
          <p:nvPr/>
        </p:nvSpPr>
        <p:spPr>
          <a:xfrm>
            <a:off x="455364" y="5364771"/>
            <a:ext cx="6200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Wir sehen in diesem Modell recht ineffizient genutzte VMs. Aber ungenutzte VMs kosten dasselbe wie genutzte VMs. Die Ursache liegt letztlich in zu „großen Kästen“.</a:t>
            </a:r>
          </a:p>
          <a:p>
            <a:endParaRPr lang="de-DE" sz="1400" dirty="0"/>
          </a:p>
          <a:p>
            <a:r>
              <a:rPr lang="de-DE" sz="1400" dirty="0"/>
              <a:t>An welchen Stellschrauben kann man also drehen, um die Ressourcennutzung effizienter zu machen (also die Kästen kleiner zu machen)?</a:t>
            </a:r>
          </a:p>
        </p:txBody>
      </p:sp>
    </p:spTree>
    <p:extLst>
      <p:ext uri="{BB962C8B-B14F-4D97-AF65-F5344CB8AC3E}">
        <p14:creationId xmlns:p14="http://schemas.microsoft.com/office/powerpoint/2010/main" val="217768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5DC1F-F472-8741-8B1E-8B6BD4AB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 anchor="ctr">
            <a:normAutofit/>
          </a:bodyPr>
          <a:lstStyle/>
          <a:p>
            <a:r>
              <a:rPr lang="de-DE" sz="3000" dirty="0"/>
              <a:t>Der Effekt </a:t>
            </a:r>
            <a:r>
              <a:rPr lang="de-DE" sz="3000" dirty="0" err="1"/>
              <a:t>freingranularer</a:t>
            </a:r>
            <a:r>
              <a:rPr lang="de-DE" sz="3000" dirty="0"/>
              <a:t> Zuteilungen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61D576-A491-4DB1-8718-FA5A067C070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198116" cy="360000"/>
          </a:xfrm>
        </p:spPr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passiert</a:t>
            </a:r>
            <a:r>
              <a:rPr lang="en-US" dirty="0"/>
              <a:t> </a:t>
            </a:r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die VM </a:t>
            </a:r>
            <a:r>
              <a:rPr lang="en-US" dirty="0" err="1"/>
              <a:t>Größe</a:t>
            </a:r>
            <a:r>
              <a:rPr lang="en-US" dirty="0"/>
              <a:t> </a:t>
            </a:r>
            <a:r>
              <a:rPr lang="en-US" dirty="0" err="1"/>
              <a:t>reduzieren</a:t>
            </a:r>
            <a:r>
              <a:rPr lang="en-US" dirty="0"/>
              <a:t>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AA6EB7-BE1A-4148-8F92-99281A4D99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17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92E1EFB-D587-6448-A1C7-8DA42C74E10F}"/>
              </a:ext>
            </a:extLst>
          </p:cNvPr>
          <p:cNvSpPr txBox="1"/>
          <p:nvPr/>
        </p:nvSpPr>
        <p:spPr>
          <a:xfrm>
            <a:off x="10147611" y="1497132"/>
            <a:ext cx="182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Mit kleineren VMs benötigt man zwar mehr VMs, aber fordert dennoch weniger CPU-Stunden insgesamt an.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Mit kleineren VMs kann man Lastkurven als0 </a:t>
            </a:r>
            <a:r>
              <a:rPr lang="de-DE" sz="1400" b="1" i="1" dirty="0">
                <a:latin typeface="Bradley Hand" pitchFamily="2" charset="77"/>
              </a:rPr>
              <a:t>„enger“ </a:t>
            </a:r>
            <a:r>
              <a:rPr lang="de-DE" sz="1400" i="1" dirty="0">
                <a:latin typeface="Bradley Hand" pitchFamily="2" charset="77"/>
              </a:rPr>
              <a:t>folgen und verschwendet </a:t>
            </a:r>
            <a:r>
              <a:rPr lang="de-DE" sz="1400" b="1" i="1" dirty="0">
                <a:latin typeface="Bradley Hand" pitchFamily="2" charset="77"/>
              </a:rPr>
              <a:t>weniger</a:t>
            </a:r>
            <a:r>
              <a:rPr lang="de-DE" sz="1400" i="1" dirty="0">
                <a:latin typeface="Bradley Hand" pitchFamily="2" charset="77"/>
              </a:rPr>
              <a:t> ungenutzte Ressourcen.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E883B8-2DCB-0B45-AA37-EB9E061E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436684"/>
            <a:ext cx="6771887" cy="2539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D51E5E-F002-5E43-8618-5033796F5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1" y="4044826"/>
            <a:ext cx="6771887" cy="2539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762F037-9B21-BF46-A891-40EC01E2E04C}"/>
              </a:ext>
            </a:extLst>
          </p:cNvPr>
          <p:cNvSpPr txBox="1"/>
          <p:nvPr/>
        </p:nvSpPr>
        <p:spPr>
          <a:xfrm>
            <a:off x="7307766" y="1436684"/>
            <a:ext cx="1709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VM:	4 </a:t>
            </a:r>
            <a:r>
              <a:rPr lang="de-DE" sz="1400" dirty="0" err="1"/>
              <a:t>vCPU</a:t>
            </a:r>
            <a:endParaRPr lang="de-DE" sz="1400" dirty="0"/>
          </a:p>
          <a:p>
            <a:r>
              <a:rPr lang="de-DE" sz="1400" dirty="0"/>
              <a:t>Dauer: 	60 min</a:t>
            </a:r>
          </a:p>
          <a:p>
            <a:r>
              <a:rPr lang="de-DE" sz="1400" dirty="0"/>
              <a:t>=&gt; 124 CPU-Stunden</a:t>
            </a:r>
          </a:p>
          <a:p>
            <a:endParaRPr lang="de-DE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2C68F8E-974B-5344-BC0E-22BCC3AD87C9}"/>
              </a:ext>
            </a:extLst>
          </p:cNvPr>
          <p:cNvSpPr txBox="1"/>
          <p:nvPr/>
        </p:nvSpPr>
        <p:spPr>
          <a:xfrm>
            <a:off x="7344987" y="4044826"/>
            <a:ext cx="1635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VM:	1 </a:t>
            </a:r>
            <a:r>
              <a:rPr lang="de-DE" sz="1400" dirty="0" err="1"/>
              <a:t>vCPU</a:t>
            </a:r>
            <a:endParaRPr lang="de-DE" sz="1400" dirty="0"/>
          </a:p>
          <a:p>
            <a:r>
              <a:rPr lang="de-DE" sz="1400" dirty="0"/>
              <a:t>Dauer: 	60 min</a:t>
            </a:r>
          </a:p>
          <a:p>
            <a:r>
              <a:rPr lang="de-DE" sz="1400" dirty="0"/>
              <a:t>=&gt; 84 CPU-Stunden</a:t>
            </a:r>
          </a:p>
          <a:p>
            <a:endParaRPr lang="de-DE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B860EE4-DB33-544D-85A6-B9220795D1B3}"/>
              </a:ext>
            </a:extLst>
          </p:cNvPr>
          <p:cNvSpPr txBox="1"/>
          <p:nvPr/>
        </p:nvSpPr>
        <p:spPr>
          <a:xfrm rot="21168343">
            <a:off x="7808839" y="5484946"/>
            <a:ext cx="17812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Stellschraube 1:</a:t>
            </a:r>
            <a:b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</a:br>
            <a:r>
              <a:rPr lang="de-DE" sz="2800" b="1" i="1" dirty="0">
                <a:solidFill>
                  <a:srgbClr val="0070C0"/>
                </a:solidFill>
                <a:latin typeface="Bradley Hand" pitchFamily="2" charset="77"/>
              </a:rPr>
              <a:t>VM-Größe</a:t>
            </a:r>
            <a:endParaRPr lang="de-DE" sz="1400" b="1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F9A876B-A57D-A046-B2FE-8C4941816993}"/>
              </a:ext>
            </a:extLst>
          </p:cNvPr>
          <p:cNvGrpSpPr/>
          <p:nvPr/>
        </p:nvGrpSpPr>
        <p:grpSpPr>
          <a:xfrm>
            <a:off x="3405020" y="2128961"/>
            <a:ext cx="330120" cy="329400"/>
            <a:chOff x="3405020" y="2128961"/>
            <a:chExt cx="33012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2464C8BD-0389-8B46-BB48-21DA4959E154}"/>
                    </a:ext>
                  </a:extLst>
                </p14:cNvPr>
                <p14:cNvContentPartPr/>
                <p14:nvPr/>
              </p14:nvContentPartPr>
              <p14:xfrm>
                <a:off x="3405020" y="2128961"/>
                <a:ext cx="295560" cy="115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2464C8BD-0389-8B46-BB48-21DA4959E15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96020" y="2120321"/>
                  <a:ext cx="3132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317BE830-79AB-A64B-963D-880E7C9D9849}"/>
                    </a:ext>
                  </a:extLst>
                </p14:cNvPr>
                <p14:cNvContentPartPr/>
                <p14:nvPr/>
              </p14:nvContentPartPr>
              <p14:xfrm>
                <a:off x="3418700" y="2449361"/>
                <a:ext cx="316440" cy="90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317BE830-79AB-A64B-963D-880E7C9D98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09700" y="2440361"/>
                  <a:ext cx="3340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C3B22A37-16E1-D74B-97C9-8D5F78DB9A3F}"/>
                    </a:ext>
                  </a:extLst>
                </p14:cNvPr>
                <p14:cNvContentPartPr/>
                <p14:nvPr/>
              </p14:nvContentPartPr>
              <p14:xfrm>
                <a:off x="3557300" y="2182601"/>
                <a:ext cx="6120" cy="1976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C3B22A37-16E1-D74B-97C9-8D5F78DB9A3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48660" y="2173961"/>
                  <a:ext cx="2376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52F55C23-44F5-3E44-A849-BE51F54E25D4}"/>
                    </a:ext>
                  </a:extLst>
                </p14:cNvPr>
                <p14:cNvContentPartPr/>
                <p14:nvPr/>
              </p14:nvContentPartPr>
              <p14:xfrm>
                <a:off x="3501860" y="2359001"/>
                <a:ext cx="108360" cy="860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52F55C23-44F5-3E44-A849-BE51F54E25D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92860" y="2350001"/>
                  <a:ext cx="126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805450FC-D92D-164C-8EE9-FF851306ED68}"/>
                    </a:ext>
                  </a:extLst>
                </p14:cNvPr>
                <p14:cNvContentPartPr/>
                <p14:nvPr/>
              </p14:nvContentPartPr>
              <p14:xfrm>
                <a:off x="3499340" y="2133281"/>
                <a:ext cx="170640" cy="8928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805450FC-D92D-164C-8EE9-FF851306ED6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90340" y="2124641"/>
                  <a:ext cx="188280" cy="10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64171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5DC1F-F472-8741-8B1E-8B6BD4AB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 anchor="ctr">
            <a:normAutofit/>
          </a:bodyPr>
          <a:lstStyle/>
          <a:p>
            <a:r>
              <a:rPr lang="de-DE" sz="3000" dirty="0"/>
              <a:t>Der Effekt </a:t>
            </a:r>
            <a:r>
              <a:rPr lang="de-DE" sz="3000" dirty="0" err="1"/>
              <a:t>freingranularer</a:t>
            </a:r>
            <a:r>
              <a:rPr lang="de-DE" sz="3000" dirty="0"/>
              <a:t> Zuteilungen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61D576-A491-4DB1-8718-FA5A067C070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198116" cy="360000"/>
          </a:xfrm>
        </p:spPr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passiert</a:t>
            </a:r>
            <a:r>
              <a:rPr lang="en-US" dirty="0"/>
              <a:t> </a:t>
            </a:r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die </a:t>
            </a:r>
            <a:r>
              <a:rPr lang="en-US" dirty="0" err="1"/>
              <a:t>Zuteilungsdauer</a:t>
            </a:r>
            <a:r>
              <a:rPr lang="en-US" dirty="0"/>
              <a:t> </a:t>
            </a:r>
            <a:r>
              <a:rPr lang="en-US" dirty="0" err="1"/>
              <a:t>reduzieren</a:t>
            </a:r>
            <a:r>
              <a:rPr lang="en-US" dirty="0"/>
              <a:t>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AA6EB7-BE1A-4148-8F92-99281A4D99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18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92E1EFB-D587-6448-A1C7-8DA42C74E10F}"/>
              </a:ext>
            </a:extLst>
          </p:cNvPr>
          <p:cNvSpPr txBox="1"/>
          <p:nvPr/>
        </p:nvSpPr>
        <p:spPr>
          <a:xfrm>
            <a:off x="10147611" y="1497132"/>
            <a:ext cx="1828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latin typeface="Bradley Hand" pitchFamily="2" charset="77"/>
              </a:rPr>
              <a:t>Mit kürzeren Zuteilungsdauern kann man Lastkurven als0 </a:t>
            </a:r>
            <a:r>
              <a:rPr lang="de-DE" sz="1200" b="1" i="1" dirty="0">
                <a:latin typeface="Bradley Hand" pitchFamily="2" charset="77"/>
              </a:rPr>
              <a:t>„schneller“ </a:t>
            </a:r>
            <a:r>
              <a:rPr lang="de-DE" sz="1200" i="1" dirty="0">
                <a:latin typeface="Bradley Hand" pitchFamily="2" charset="77"/>
              </a:rPr>
              <a:t>folgen und verschwendet </a:t>
            </a:r>
            <a:r>
              <a:rPr lang="de-DE" sz="1200" b="1" i="1" dirty="0">
                <a:latin typeface="Bradley Hand" pitchFamily="2" charset="77"/>
              </a:rPr>
              <a:t>kürzer</a:t>
            </a:r>
            <a:r>
              <a:rPr lang="de-DE" sz="1200" i="1" dirty="0">
                <a:latin typeface="Bradley Hand" pitchFamily="2" charset="77"/>
              </a:rPr>
              <a:t> ungenutzte Ressourcen.</a:t>
            </a:r>
          </a:p>
          <a:p>
            <a:endParaRPr lang="de-DE" sz="1200" i="1" dirty="0">
              <a:latin typeface="Bradley Hand" pitchFamily="2" charset="77"/>
            </a:endParaRPr>
          </a:p>
          <a:p>
            <a:r>
              <a:rPr lang="de-DE" sz="1200" i="1">
                <a:latin typeface="Bradley Hand" pitchFamily="2" charset="77"/>
              </a:rPr>
              <a:t>Alle </a:t>
            </a:r>
            <a:r>
              <a:rPr lang="de-DE" sz="1200" i="1" dirty="0">
                <a:latin typeface="Bradley Hand" pitchFamily="2" charset="77"/>
              </a:rPr>
              <a:t>Cloud Provider haben mit einer Stunden-basierten Abrechnung begonnen, und haben dann auf 30min, 15min, 5min, 1minAbrechnungsintervalle umgestellt (einige auch bereits auf Sekunden-basis). </a:t>
            </a:r>
          </a:p>
          <a:p>
            <a:endParaRPr lang="de-DE" sz="1200" i="1" dirty="0">
              <a:latin typeface="Bradley Hand" pitchFamily="2" charset="77"/>
            </a:endParaRPr>
          </a:p>
          <a:p>
            <a:r>
              <a:rPr lang="de-DE" sz="1200" i="1" dirty="0">
                <a:latin typeface="Bradley Hand" pitchFamily="2" charset="77"/>
              </a:rPr>
              <a:t>Den maximalen „Effekt“ den Sie damit erzielen können, sehen Sie auf der linken Seite!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E883B8-2DCB-0B45-AA37-EB9E061EF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800" y="1436684"/>
            <a:ext cx="6771887" cy="2539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D51E5E-F002-5E43-8618-5033796F52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1803" y="4044826"/>
            <a:ext cx="6771882" cy="2539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762F037-9B21-BF46-A891-40EC01E2E04C}"/>
              </a:ext>
            </a:extLst>
          </p:cNvPr>
          <p:cNvSpPr txBox="1"/>
          <p:nvPr/>
        </p:nvSpPr>
        <p:spPr>
          <a:xfrm>
            <a:off x="7307766" y="1436684"/>
            <a:ext cx="1745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VM:	1 </a:t>
            </a:r>
            <a:r>
              <a:rPr lang="de-DE" sz="1400" dirty="0" err="1"/>
              <a:t>vCPU</a:t>
            </a:r>
            <a:endParaRPr lang="de-DE" sz="1400" dirty="0"/>
          </a:p>
          <a:p>
            <a:r>
              <a:rPr lang="de-DE" sz="1400" dirty="0"/>
              <a:t>Dauer: 	30 min</a:t>
            </a:r>
          </a:p>
          <a:p>
            <a:r>
              <a:rPr lang="de-DE" sz="1400" dirty="0"/>
              <a:t>=&gt; 67.5 CPU-Stunden</a:t>
            </a:r>
          </a:p>
          <a:p>
            <a:endParaRPr lang="de-DE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2C68F8E-974B-5344-BC0E-22BCC3AD87C9}"/>
              </a:ext>
            </a:extLst>
          </p:cNvPr>
          <p:cNvSpPr txBox="1"/>
          <p:nvPr/>
        </p:nvSpPr>
        <p:spPr>
          <a:xfrm>
            <a:off x="7344987" y="4044826"/>
            <a:ext cx="1635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VM:	1 </a:t>
            </a:r>
            <a:r>
              <a:rPr lang="de-DE" sz="1400" dirty="0" err="1"/>
              <a:t>vCPU</a:t>
            </a:r>
            <a:endParaRPr lang="de-DE" sz="1400" dirty="0"/>
          </a:p>
          <a:p>
            <a:r>
              <a:rPr lang="de-DE" sz="1400" dirty="0"/>
              <a:t>Dauer: 	15 min</a:t>
            </a:r>
          </a:p>
          <a:p>
            <a:r>
              <a:rPr lang="de-DE" sz="1400" dirty="0"/>
              <a:t>=&gt; 56 CPU-Stunden</a:t>
            </a:r>
          </a:p>
          <a:p>
            <a:endParaRPr lang="de-DE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A8620B-39B3-AE4F-AE10-09BDEFEDC204}"/>
              </a:ext>
            </a:extLst>
          </p:cNvPr>
          <p:cNvSpPr txBox="1"/>
          <p:nvPr/>
        </p:nvSpPr>
        <p:spPr>
          <a:xfrm rot="21168343">
            <a:off x="7824156" y="5380230"/>
            <a:ext cx="172835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Stellschraube 2:</a:t>
            </a:r>
            <a:b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</a:br>
            <a:r>
              <a:rPr lang="de-DE" sz="2800" b="1" i="1" dirty="0">
                <a:solidFill>
                  <a:srgbClr val="0070C0"/>
                </a:solidFill>
                <a:latin typeface="Bradley Hand" pitchFamily="2" charset="77"/>
              </a:rPr>
              <a:t>Zeit</a:t>
            </a:r>
            <a:endParaRPr lang="de-DE" sz="1400" b="1" i="1" dirty="0">
              <a:solidFill>
                <a:srgbClr val="0070C0"/>
              </a:solidFill>
              <a:latin typeface="Bradley Hand" pitchFamily="2" charset="77"/>
            </a:endParaRPr>
          </a:p>
          <a:p>
            <a:pPr algn="ctr"/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(Abrechnungsintervalle)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79E50780-2AD3-9242-8D7D-81502FA53E78}"/>
                  </a:ext>
                </a:extLst>
              </p14:cNvPr>
              <p14:cNvContentPartPr/>
              <p14:nvPr/>
            </p14:nvContentPartPr>
            <p14:xfrm>
              <a:off x="1656860" y="3201041"/>
              <a:ext cx="2160" cy="17568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79E50780-2AD3-9242-8D7D-81502FA53E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8220" y="3192401"/>
                <a:ext cx="1980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FAFCB91D-89CA-6047-A62B-992CAD46C5BD}"/>
                  </a:ext>
                </a:extLst>
              </p14:cNvPr>
              <p14:cNvContentPartPr/>
              <p14:nvPr/>
            </p14:nvContentPartPr>
            <p14:xfrm>
              <a:off x="1862060" y="3202841"/>
              <a:ext cx="3960" cy="1731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FAFCB91D-89CA-6047-A62B-992CAD46C5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3420" y="3194201"/>
                <a:ext cx="21600" cy="19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E558BA4-5F83-AE47-A3B7-5A06A6F667A6}"/>
              </a:ext>
            </a:extLst>
          </p:cNvPr>
          <p:cNvGrpSpPr/>
          <p:nvPr/>
        </p:nvGrpSpPr>
        <p:grpSpPr>
          <a:xfrm>
            <a:off x="1888340" y="3236681"/>
            <a:ext cx="290880" cy="98640"/>
            <a:chOff x="1888340" y="3236681"/>
            <a:chExt cx="290880" cy="9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30242F30-27AD-2F4D-8784-069FAA9B05B1}"/>
                    </a:ext>
                  </a:extLst>
                </p14:cNvPr>
                <p14:cNvContentPartPr/>
                <p14:nvPr/>
              </p14:nvContentPartPr>
              <p14:xfrm>
                <a:off x="1927220" y="3292841"/>
                <a:ext cx="252000" cy="1476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30242F30-27AD-2F4D-8784-069FAA9B05B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18220" y="3283841"/>
                  <a:ext cx="2696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C17A6158-61D9-264A-B98D-EE1A1BBE26EE}"/>
                    </a:ext>
                  </a:extLst>
                </p14:cNvPr>
                <p14:cNvContentPartPr/>
                <p14:nvPr/>
              </p14:nvContentPartPr>
              <p14:xfrm>
                <a:off x="1888340" y="3236681"/>
                <a:ext cx="88920" cy="9864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C17A6158-61D9-264A-B98D-EE1A1BBE26E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79700" y="3228041"/>
                  <a:ext cx="106560" cy="11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1EB8908-5A1C-B24C-8A91-90F3CEC6F382}"/>
              </a:ext>
            </a:extLst>
          </p:cNvPr>
          <p:cNvGrpSpPr/>
          <p:nvPr/>
        </p:nvGrpSpPr>
        <p:grpSpPr>
          <a:xfrm>
            <a:off x="1375700" y="3247121"/>
            <a:ext cx="259200" cy="98280"/>
            <a:chOff x="1375700" y="3247121"/>
            <a:chExt cx="259200" cy="9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0E8FACA6-A346-1C42-93B4-EDE6E55F6932}"/>
                    </a:ext>
                  </a:extLst>
                </p14:cNvPr>
                <p14:cNvContentPartPr/>
                <p14:nvPr/>
              </p14:nvContentPartPr>
              <p14:xfrm>
                <a:off x="1375700" y="3289601"/>
                <a:ext cx="206640" cy="1332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0E8FACA6-A346-1C42-93B4-EDE6E55F693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67060" y="3280601"/>
                  <a:ext cx="2242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C5F540F3-1C1C-6849-BB14-E2CDD9FF8E24}"/>
                    </a:ext>
                  </a:extLst>
                </p14:cNvPr>
                <p14:cNvContentPartPr/>
                <p14:nvPr/>
              </p14:nvContentPartPr>
              <p14:xfrm>
                <a:off x="1574780" y="3247121"/>
                <a:ext cx="60120" cy="9828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C5F540F3-1C1C-6849-BB14-E2CDD9FF8E2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66140" y="3238121"/>
                  <a:ext cx="77760" cy="115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14332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AE99E-6494-9D46-A511-25EDB161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Effekt </a:t>
            </a:r>
            <a:r>
              <a:rPr lang="de-DE" dirty="0" err="1"/>
              <a:t>freingranularer</a:t>
            </a:r>
            <a:r>
              <a:rPr lang="de-DE" dirty="0"/>
              <a:t> Zuteilungen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DD67A4-790E-394B-BB77-2C905F1EBCF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Wo </a:t>
            </a:r>
            <a:r>
              <a:rPr lang="en-US" dirty="0" err="1"/>
              <a:t>liegen</a:t>
            </a:r>
            <a:r>
              <a:rPr lang="en-US" dirty="0"/>
              <a:t> die </a:t>
            </a:r>
            <a:r>
              <a:rPr lang="en-US" dirty="0" err="1"/>
              <a:t>Grenzen</a:t>
            </a:r>
            <a:r>
              <a:rPr lang="en-US" dirty="0"/>
              <a:t> dieses IaaS-</a:t>
            </a:r>
            <a:r>
              <a:rPr lang="en-US" dirty="0" err="1"/>
              <a:t>fokussierten</a:t>
            </a:r>
            <a:r>
              <a:rPr lang="en-US" dirty="0"/>
              <a:t> Ansatzes?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BD3FF2-458D-9E4B-922B-F4C90152A9D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19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639DA9-F5D6-644E-BBE7-2538EE88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913943"/>
            <a:ext cx="9198116" cy="3449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943FE0F-297F-1D40-90A2-79D2DC3C4BEB}"/>
              </a:ext>
            </a:extLst>
          </p:cNvPr>
          <p:cNvSpPr txBox="1"/>
          <p:nvPr/>
        </p:nvSpPr>
        <p:spPr>
          <a:xfrm>
            <a:off x="10105036" y="1913943"/>
            <a:ext cx="19031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Bradley Hand" pitchFamily="2" charset="77"/>
              </a:rPr>
              <a:t>VM:	1 </a:t>
            </a:r>
            <a:r>
              <a:rPr lang="de-DE" sz="1400" dirty="0" err="1">
                <a:latin typeface="Bradley Hand" pitchFamily="2" charset="77"/>
              </a:rPr>
              <a:t>vCPU</a:t>
            </a:r>
            <a:endParaRPr lang="de-DE" sz="1400" dirty="0">
              <a:latin typeface="Bradley Hand" pitchFamily="2" charset="77"/>
            </a:endParaRPr>
          </a:p>
          <a:p>
            <a:r>
              <a:rPr lang="de-DE" sz="1400" dirty="0">
                <a:latin typeface="Bradley Hand" pitchFamily="2" charset="77"/>
              </a:rPr>
              <a:t>Dauer: 	1 min</a:t>
            </a:r>
          </a:p>
          <a:p>
            <a:endParaRPr lang="de-DE" sz="1400" dirty="0">
              <a:latin typeface="Bradley Hand" pitchFamily="2" charset="77"/>
            </a:endParaRPr>
          </a:p>
          <a:p>
            <a:pPr marL="285750" indent="-285750">
              <a:buFont typeface="Symbol" pitchFamily="2" charset="2"/>
              <a:buChar char="Þ"/>
            </a:pPr>
            <a:r>
              <a:rPr lang="de-DE" sz="1400" b="1" u="sng" dirty="0">
                <a:latin typeface="Bradley Hand" pitchFamily="2" charset="77"/>
              </a:rPr>
              <a:t>33.17</a:t>
            </a:r>
            <a:r>
              <a:rPr lang="de-DE" sz="1400" dirty="0">
                <a:latin typeface="Bradley Hand" pitchFamily="2" charset="77"/>
              </a:rPr>
              <a:t> CPU-Stunden</a:t>
            </a:r>
          </a:p>
          <a:p>
            <a:pPr marL="285750" indent="-285750">
              <a:buFont typeface="Symbol" pitchFamily="2" charset="2"/>
              <a:buChar char="Þ"/>
            </a:pPr>
            <a:endParaRPr lang="de-DE" sz="1400" dirty="0">
              <a:latin typeface="Bradley Hand" pitchFamily="2" charset="77"/>
            </a:endParaRPr>
          </a:p>
          <a:p>
            <a:r>
              <a:rPr lang="de-DE" sz="1400" dirty="0">
                <a:latin typeface="Bradley Hand" pitchFamily="2" charset="77"/>
              </a:rPr>
              <a:t>Um in diesen Bereich vorzudringen müssen wir allerdings noch schneller und noch feingranularer skalieren können.</a:t>
            </a:r>
          </a:p>
          <a:p>
            <a:endParaRPr lang="de-DE" sz="1400" dirty="0">
              <a:latin typeface="Bradley Han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Bradley Hand" pitchFamily="2" charset="77"/>
              </a:rPr>
              <a:t>Container (Sub Core </a:t>
            </a:r>
            <a:r>
              <a:rPr lang="de-DE" sz="1400" dirty="0" err="1">
                <a:latin typeface="Bradley Hand" pitchFamily="2" charset="77"/>
              </a:rPr>
              <a:t>Scale</a:t>
            </a:r>
            <a:r>
              <a:rPr lang="de-DE" sz="1400" dirty="0">
                <a:latin typeface="Bradley Hand" pitchFamily="2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Bradley Hand" pitchFamily="2" charset="77"/>
              </a:rPr>
              <a:t>FaaS</a:t>
            </a:r>
            <a:r>
              <a:rPr lang="de-DE" sz="1400" dirty="0">
                <a:latin typeface="Bradley Hand" pitchFamily="2" charset="77"/>
              </a:rPr>
              <a:t> (Sub Second </a:t>
            </a:r>
            <a:r>
              <a:rPr lang="de-DE" sz="1400" dirty="0" err="1">
                <a:latin typeface="Bradley Hand" pitchFamily="2" charset="77"/>
              </a:rPr>
              <a:t>Scale</a:t>
            </a:r>
            <a:r>
              <a:rPr lang="de-DE" sz="1400" dirty="0">
                <a:latin typeface="Bradley Hand" pitchFamily="2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Bradley Hand" pitchFamily="2" charset="77"/>
            </a:endParaRPr>
          </a:p>
          <a:p>
            <a:endParaRPr lang="de-DE" sz="1400" dirty="0">
              <a:latin typeface="Bradley Hand" pitchFamily="2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6BD1248-3833-E14E-927B-9C9E48C707FD}"/>
              </a:ext>
            </a:extLst>
          </p:cNvPr>
          <p:cNvSpPr txBox="1"/>
          <p:nvPr/>
        </p:nvSpPr>
        <p:spPr>
          <a:xfrm>
            <a:off x="6517911" y="1040611"/>
            <a:ext cx="211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Hier scheint noch</a:t>
            </a:r>
          </a:p>
          <a:p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Weiteres Optimierungs-potenzial zu liegen.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567C49FA-091E-EA4B-A181-3CD57C79C81C}"/>
                  </a:ext>
                </a:extLst>
              </p14:cNvPr>
              <p14:cNvContentPartPr/>
              <p14:nvPr/>
            </p14:nvContentPartPr>
            <p14:xfrm>
              <a:off x="7770020" y="2522046"/>
              <a:ext cx="1197000" cy="2145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567C49FA-091E-EA4B-A181-3CD57C79C8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1020" y="2513406"/>
                <a:ext cx="121464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4FF0144E-99AB-F94E-989F-000285652802}"/>
                  </a:ext>
                </a:extLst>
              </p14:cNvPr>
              <p14:cNvContentPartPr/>
              <p14:nvPr/>
            </p14:nvContentPartPr>
            <p14:xfrm>
              <a:off x="9298220" y="3081126"/>
              <a:ext cx="150840" cy="46260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4FF0144E-99AB-F94E-989F-0002856528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89220" y="3072486"/>
                <a:ext cx="16848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0BEEA944-9926-584A-B1D0-E1D62283E9C6}"/>
                  </a:ext>
                </a:extLst>
              </p14:cNvPr>
              <p14:cNvContentPartPr/>
              <p14:nvPr/>
            </p14:nvContentPartPr>
            <p14:xfrm>
              <a:off x="8607498" y="1437800"/>
              <a:ext cx="276840" cy="108432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0BEEA944-9926-584A-B1D0-E1D62283E9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98858" y="1429160"/>
                <a:ext cx="294480" cy="110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733D50D-8EE3-4D46-AADC-7EBD69BF955E}"/>
              </a:ext>
            </a:extLst>
          </p:cNvPr>
          <p:cNvGrpSpPr/>
          <p:nvPr/>
        </p:nvGrpSpPr>
        <p:grpSpPr>
          <a:xfrm>
            <a:off x="7207700" y="2887086"/>
            <a:ext cx="238680" cy="206280"/>
            <a:chOff x="7207700" y="3177641"/>
            <a:chExt cx="238680" cy="20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0595A601-E84F-BB44-AD86-2C6FD445688E}"/>
                    </a:ext>
                  </a:extLst>
                </p14:cNvPr>
                <p14:cNvContentPartPr/>
                <p14:nvPr/>
              </p14:nvContentPartPr>
              <p14:xfrm>
                <a:off x="7355300" y="3177641"/>
                <a:ext cx="91080" cy="8316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0595A601-E84F-BB44-AD86-2C6FD44568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46300" y="3169001"/>
                  <a:ext cx="1087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7303ED65-F0D7-C341-9231-26DED3A0EF5B}"/>
                    </a:ext>
                  </a:extLst>
                </p14:cNvPr>
                <p14:cNvContentPartPr/>
                <p14:nvPr/>
              </p14:nvContentPartPr>
              <p14:xfrm>
                <a:off x="7207700" y="3205721"/>
                <a:ext cx="220320" cy="17820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7303ED65-F0D7-C341-9231-26DED3A0EF5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99060" y="3197081"/>
                  <a:ext cx="23796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09395065-AB6C-3845-AC97-D936D057F7A1}"/>
                  </a:ext>
                </a:extLst>
              </p14:cNvPr>
              <p14:cNvContentPartPr/>
              <p14:nvPr/>
            </p14:nvContentPartPr>
            <p14:xfrm>
              <a:off x="9314060" y="3623646"/>
              <a:ext cx="279000" cy="2700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09395065-AB6C-3845-AC97-D936D057F7A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05060" y="3614646"/>
                <a:ext cx="296640" cy="4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225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01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6F8057-8E4D-2C44-9540-D45C12F7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Historische  Entwicklung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9D2E51-4DFD-A14D-AE85-FA212B9C5DB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Eine kurze Geschichte der Cloud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FDA34A-28C5-F749-B859-DAD9F4B7B51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20</a:t>
            </a:fld>
            <a:endParaRPr lang="de-DE" noProof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C2953091-0F9C-2C42-93DF-99BE25A6E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946340"/>
            <a:ext cx="9198116" cy="400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C96393D-38D9-D243-AF95-CACC0531B42A}"/>
              </a:ext>
            </a:extLst>
          </p:cNvPr>
          <p:cNvSpPr txBox="1"/>
          <p:nvPr/>
        </p:nvSpPr>
        <p:spPr>
          <a:xfrm>
            <a:off x="0" y="6581001"/>
            <a:ext cx="6054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Quelle: Kratzke, N. A Brief </a:t>
            </a:r>
            <a:r>
              <a:rPr lang="de-DE" sz="1200" dirty="0" err="1"/>
              <a:t>History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Cloud </a:t>
            </a:r>
            <a:r>
              <a:rPr lang="de-DE" sz="1200" dirty="0" err="1"/>
              <a:t>Application</a:t>
            </a:r>
            <a:r>
              <a:rPr lang="de-DE" sz="1200" dirty="0"/>
              <a:t> </a:t>
            </a:r>
            <a:r>
              <a:rPr lang="de-DE" sz="1200" dirty="0" err="1"/>
              <a:t>Architectures</a:t>
            </a:r>
            <a:r>
              <a:rPr lang="de-DE" sz="1200" dirty="0"/>
              <a:t>. </a:t>
            </a:r>
            <a:r>
              <a:rPr lang="de-DE" sz="1200" dirty="0" err="1"/>
              <a:t>Appl</a:t>
            </a:r>
            <a:r>
              <a:rPr lang="de-DE" sz="1200" dirty="0"/>
              <a:t>. </a:t>
            </a:r>
            <a:r>
              <a:rPr lang="de-DE" sz="1200" dirty="0" err="1"/>
              <a:t>Sci</a:t>
            </a:r>
            <a:r>
              <a:rPr lang="de-DE" sz="1200" dirty="0"/>
              <a:t>. 2018, 8, 1368.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ABD64BB-2241-5840-8820-05EB587724A0}"/>
              </a:ext>
            </a:extLst>
          </p:cNvPr>
          <p:cNvSpPr txBox="1"/>
          <p:nvPr/>
        </p:nvSpPr>
        <p:spPr>
          <a:xfrm>
            <a:off x="10138229" y="1946340"/>
            <a:ext cx="1879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Im Verlaufe der Zeit sind die Größen von </a:t>
            </a:r>
            <a:r>
              <a:rPr lang="de-DE" sz="1400" i="1" dirty="0" err="1">
                <a:latin typeface="Bradley Hand" pitchFamily="2" charset="77"/>
              </a:rPr>
              <a:t>Deployment</a:t>
            </a:r>
            <a:r>
              <a:rPr lang="de-DE" sz="1400" i="1" dirty="0">
                <a:latin typeface="Bradley Hand" pitchFamily="2" charset="77"/>
              </a:rPr>
              <a:t> Units geschrumpft!</a:t>
            </a:r>
          </a:p>
          <a:p>
            <a:endParaRPr lang="de-DE" sz="1600" i="1" dirty="0">
              <a:latin typeface="Bradley Hand" pitchFamily="2" charset="77"/>
            </a:endParaRPr>
          </a:p>
          <a:p>
            <a:pPr algn="ctr"/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VM -&gt; Container –&gt; </a:t>
            </a:r>
            <a:r>
              <a:rPr lang="de-DE" sz="1600" b="1" i="1" dirty="0" err="1">
                <a:solidFill>
                  <a:schemeClr val="accent5"/>
                </a:solidFill>
                <a:latin typeface="Bradley Hand" pitchFamily="2" charset="77"/>
              </a:rPr>
              <a:t>Function</a:t>
            </a:r>
            <a:endParaRPr lang="de-DE" sz="1600" b="1" i="1" dirty="0">
              <a:solidFill>
                <a:schemeClr val="accent5"/>
              </a:solidFill>
              <a:latin typeface="Bradley Hand" pitchFamily="2" charset="77"/>
            </a:endParaRP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Parallel dazu haben sich </a:t>
            </a:r>
            <a:r>
              <a:rPr lang="de-DE" sz="1400" i="1" dirty="0" err="1">
                <a:latin typeface="Bradley Hand" pitchFamily="2" charset="77"/>
              </a:rPr>
              <a:t>Servic</a:t>
            </a:r>
            <a:r>
              <a:rPr lang="de-DE" sz="1400" i="1" dirty="0">
                <a:latin typeface="Bradley Hand" pitchFamily="2" charset="77"/>
              </a:rPr>
              <a:t>-orientierte Architekturen (weiter)entwickelt.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 err="1">
                <a:latin typeface="Bradley Hand" pitchFamily="2" charset="77"/>
              </a:rPr>
              <a:t>Microservices</a:t>
            </a:r>
            <a:r>
              <a:rPr lang="de-DE" sz="1400" i="1" dirty="0">
                <a:latin typeface="Bradley Hand" pitchFamily="2" charset="77"/>
              </a:rPr>
              <a:t> + </a:t>
            </a:r>
            <a:r>
              <a:rPr lang="de-DE" sz="1400" i="1" dirty="0" err="1">
                <a:latin typeface="Bradley Hand" pitchFamily="2" charset="77"/>
              </a:rPr>
              <a:t>Serverless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Architectures</a:t>
            </a:r>
            <a:endParaRPr lang="de-DE" sz="1600" i="1" dirty="0"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096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oud computing - Kostenlose multimedia Icons">
            <a:extLst>
              <a:ext uri="{FF2B5EF4-FFF2-40B4-BE49-F238E27FC236}">
                <a16:creationId xmlns:a16="http://schemas.microsoft.com/office/drawing/2014/main" id="{80B6046D-A189-09FD-CE80-BA567C48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43" y="1652954"/>
            <a:ext cx="3120557" cy="31205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805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21</a:t>
            </a:fld>
            <a:endParaRPr lang="de-DE" noProof="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652954"/>
            <a:ext cx="5451089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bg1">
                    <a:lumMod val="50000"/>
                  </a:schemeClr>
                </a:solidFill>
                <a:ea typeface="Roboto Thin" panose="02000000000000000000" pitchFamily="2" charset="0"/>
              </a:rPr>
              <a:t>Cloud Computing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bg1">
                    <a:lumMod val="50000"/>
                  </a:schemeClr>
                </a:solidFill>
                <a:ea typeface="Roboto Thin" panose="02000000000000000000" pitchFamily="2" charset="0"/>
              </a:rPr>
              <a:t>Cloud-Ökonomie (Crash-Kurs)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b="1" dirty="0">
                <a:solidFill>
                  <a:schemeClr val="accent5"/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Eine kurze Geschichte der Cloud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bg1">
                    <a:lumMod val="50000"/>
                  </a:schemeClr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Implikationen für die Entwicklung und den Betrieb von Cloud-nativen Anwendungen und Dienste</a:t>
            </a:r>
          </a:p>
        </p:txBody>
      </p:sp>
    </p:spTree>
    <p:extLst>
      <p:ext uri="{BB962C8B-B14F-4D97-AF65-F5344CB8AC3E}">
        <p14:creationId xmlns:p14="http://schemas.microsoft.com/office/powerpoint/2010/main" val="574226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22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8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 + 2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Einleitung, Cloud Computing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1" y="1652109"/>
            <a:ext cx="4323556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1 Einleitung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An wen sich das Buch richtet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Was dieses Buch behandelt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Sprachliche und Notationskonventionen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Ergänzende Materialien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sz="1600" b="1" dirty="0"/>
              <a:t>2 Cloud Computing</a:t>
            </a:r>
          </a:p>
          <a:p>
            <a:endParaRPr lang="de-DE" sz="1600" dirty="0"/>
          </a:p>
          <a:p>
            <a:r>
              <a:rPr lang="de-DE" sz="1600" b="1" dirty="0"/>
              <a:t>2.1 Service Modelle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Infrastructure </a:t>
            </a:r>
            <a:r>
              <a:rPr lang="de-DE" sz="1400" dirty="0" err="1"/>
              <a:t>as</a:t>
            </a:r>
            <a:r>
              <a:rPr lang="de-DE" sz="1400" dirty="0"/>
              <a:t> a Service (IaaS)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Platform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a Service (PaaS)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Software </a:t>
            </a:r>
            <a:r>
              <a:rPr lang="de-DE" sz="1400" dirty="0" err="1"/>
              <a:t>as</a:t>
            </a:r>
            <a:r>
              <a:rPr lang="de-DE" sz="1400" dirty="0"/>
              <a:t> a Service (SaaS)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r>
              <a:rPr lang="de-DE" sz="1600" b="1" dirty="0"/>
              <a:t>2.2 Cloud-Ökonomie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Eignung von unterschiedlichen Arten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Effekt von Zuteilungsdauer und Ressourcengröße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sz="1600" b="1" dirty="0"/>
              <a:t>2.3 Entwicklung der letzten Jahre</a:t>
            </a:r>
          </a:p>
        </p:txBody>
      </p:sp>
    </p:spTree>
    <p:extLst>
      <p:ext uri="{BB962C8B-B14F-4D97-AF65-F5344CB8AC3E}">
        <p14:creationId xmlns:p14="http://schemas.microsoft.com/office/powerpoint/2010/main" val="30475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47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oud computing - Kostenlose multimedia Icons">
            <a:extLst>
              <a:ext uri="{FF2B5EF4-FFF2-40B4-BE49-F238E27FC236}">
                <a16:creationId xmlns:a16="http://schemas.microsoft.com/office/drawing/2014/main" id="{80B6046D-A189-09FD-CE80-BA567C48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43" y="1652954"/>
            <a:ext cx="3120557" cy="31205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805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652954"/>
            <a:ext cx="5451089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bg1">
                    <a:lumMod val="50000"/>
                  </a:schemeClr>
                </a:solidFill>
                <a:ea typeface="Roboto Thin" panose="02000000000000000000" pitchFamily="2" charset="0"/>
              </a:rPr>
              <a:t>Cloud Computing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b="1" dirty="0">
                <a:solidFill>
                  <a:schemeClr val="accent5"/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Cloud-Ökonomie (Crash-Kurs)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bg1">
                    <a:lumMod val="50000"/>
                  </a:schemeClr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Eine kurze Geschichte der Cloud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bg1">
                    <a:lumMod val="50000"/>
                  </a:schemeClr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Implikationen für die Entwicklung und den Betrieb von Cloud-nativen Anwendungen und Dienste</a:t>
            </a:r>
          </a:p>
        </p:txBody>
      </p:sp>
    </p:spTree>
    <p:extLst>
      <p:ext uri="{BB962C8B-B14F-4D97-AF65-F5344CB8AC3E}">
        <p14:creationId xmlns:p14="http://schemas.microsoft.com/office/powerpoint/2010/main" val="413738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F97E1-77D9-0942-BAE2-9B1987E7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Pay-</a:t>
            </a:r>
            <a:r>
              <a:rPr lang="de-DE" dirty="0" err="1"/>
              <a:t>as</a:t>
            </a:r>
            <a:r>
              <a:rPr lang="de-DE" dirty="0"/>
              <a:t>-</a:t>
            </a:r>
            <a:r>
              <a:rPr lang="de-DE" dirty="0" err="1"/>
              <a:t>you-go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DF372D-CD90-2E41-9B1E-AA083810FB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Nur für das Zahlen was man benötigt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D15B81-26F9-3446-A149-B1F55D639F8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5314A9E-74FA-524E-B33F-6E15775501A1}"/>
              </a:ext>
            </a:extLst>
          </p:cNvPr>
          <p:cNvSpPr txBox="1"/>
          <p:nvPr/>
        </p:nvSpPr>
        <p:spPr>
          <a:xfrm>
            <a:off x="0" y="6538912"/>
            <a:ext cx="712129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 err="1"/>
              <a:t>Above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Clouds: A </a:t>
            </a:r>
            <a:r>
              <a:rPr lang="de-DE" sz="1200" dirty="0" err="1"/>
              <a:t>Berkley</a:t>
            </a:r>
            <a:r>
              <a:rPr lang="de-DE" sz="1200" dirty="0"/>
              <a:t> View on Cloud, Computing, Feb. 2009</a:t>
            </a:r>
          </a:p>
          <a:p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20731A-92B9-B748-820A-C29126F00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68" y="1459080"/>
            <a:ext cx="7410382" cy="4238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ACB65D5-D89D-0A4C-9001-E47A4120C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8" t="26667" b="10400"/>
          <a:stretch/>
        </p:blipFill>
        <p:spPr>
          <a:xfrm>
            <a:off x="6958875" y="3789618"/>
            <a:ext cx="4767045" cy="24009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64F9183-DDE5-004B-A7F5-F69EE790A35F}"/>
              </a:ext>
            </a:extLst>
          </p:cNvPr>
          <p:cNvSpPr txBox="1"/>
          <p:nvPr/>
        </p:nvSpPr>
        <p:spPr>
          <a:xfrm>
            <a:off x="9976624" y="1569254"/>
            <a:ext cx="2215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latin typeface="Bradley Hand" pitchFamily="2" charset="77"/>
              </a:rPr>
              <a:t>Das Dimensionierungs-problem in „klassischen“ On-</a:t>
            </a:r>
            <a:r>
              <a:rPr lang="de-DE" sz="1200" i="1" dirty="0" err="1">
                <a:latin typeface="Bradley Hand" pitchFamily="2" charset="77"/>
              </a:rPr>
              <a:t>Premise</a:t>
            </a:r>
            <a:r>
              <a:rPr lang="de-DE" sz="1200" i="1" dirty="0">
                <a:latin typeface="Bradley Hand" pitchFamily="2" charset="77"/>
              </a:rPr>
              <a:t> Rechenzentren.</a:t>
            </a:r>
          </a:p>
          <a:p>
            <a:endParaRPr lang="de-DE" sz="1200" i="1" dirty="0">
              <a:latin typeface="Bradley Hand" pitchFamily="2" charset="77"/>
            </a:endParaRPr>
          </a:p>
          <a:p>
            <a:endParaRPr lang="de-DE" sz="1200" i="1" dirty="0">
              <a:latin typeface="Bradley Hand" pitchFamily="2" charset="77"/>
            </a:endParaRPr>
          </a:p>
          <a:p>
            <a:r>
              <a:rPr lang="de-DE" sz="1200" i="1" dirty="0">
                <a:latin typeface="Bradley Hand" pitchFamily="2" charset="77"/>
              </a:rPr>
              <a:t>Cloud Computing ermöglicht Lastkurven enger zu folgen (und Ressourcen zu sparen).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A6DE0B90-0BB1-3E44-B610-0B63159EC6EB}"/>
                  </a:ext>
                </a:extLst>
              </p14:cNvPr>
              <p14:cNvContentPartPr/>
              <p14:nvPr/>
            </p14:nvContentPartPr>
            <p14:xfrm rot="2778046">
              <a:off x="11170337" y="3273240"/>
              <a:ext cx="579240" cy="48564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A6DE0B90-0BB1-3E44-B610-0B63159EC6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778046">
                <a:off x="11161331" y="3264240"/>
                <a:ext cx="596891" cy="50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FE5E8C7-4018-3942-A9B1-E61689D1706D}"/>
              </a:ext>
            </a:extLst>
          </p:cNvPr>
          <p:cNvGrpSpPr/>
          <p:nvPr/>
        </p:nvGrpSpPr>
        <p:grpSpPr>
          <a:xfrm>
            <a:off x="8568500" y="1504197"/>
            <a:ext cx="1441440" cy="256680"/>
            <a:chOff x="8568500" y="1504197"/>
            <a:chExt cx="1441440" cy="25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4C861274-5F0E-874C-8BD7-3377E2AF2AAF}"/>
                    </a:ext>
                  </a:extLst>
                </p14:cNvPr>
                <p14:cNvContentPartPr/>
                <p14:nvPr/>
              </p14:nvContentPartPr>
              <p14:xfrm>
                <a:off x="9941540" y="1698597"/>
                <a:ext cx="68400" cy="6228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4C861274-5F0E-874C-8BD7-3377E2AF2AA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932540" y="1689957"/>
                  <a:ext cx="860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3AD3FBE3-B80A-4A47-98B4-2AF4A2604F3D}"/>
                    </a:ext>
                  </a:extLst>
                </p14:cNvPr>
                <p14:cNvContentPartPr/>
                <p14:nvPr/>
              </p14:nvContentPartPr>
              <p14:xfrm>
                <a:off x="8627900" y="1517517"/>
                <a:ext cx="1344600" cy="20916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3AD3FBE3-B80A-4A47-98B4-2AF4A2604F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18900" y="1508517"/>
                  <a:ext cx="13622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68939A4F-83F8-5448-8900-023E865CD5C8}"/>
                    </a:ext>
                  </a:extLst>
                </p14:cNvPr>
                <p14:cNvContentPartPr/>
                <p14:nvPr/>
              </p14:nvContentPartPr>
              <p14:xfrm>
                <a:off x="8568500" y="1504197"/>
                <a:ext cx="207360" cy="1659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68939A4F-83F8-5448-8900-023E865CD5C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59500" y="1495197"/>
                  <a:ext cx="225000" cy="18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8A21406A-82ED-154D-96DC-E0E757603F67}"/>
                  </a:ext>
                </a:extLst>
              </p14:cNvPr>
              <p14:cNvContentPartPr/>
              <p14:nvPr/>
            </p14:nvContentPartPr>
            <p14:xfrm>
              <a:off x="11394140" y="3085317"/>
              <a:ext cx="56160" cy="4716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8A21406A-82ED-154D-96DC-E0E757603F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85140" y="3076677"/>
                <a:ext cx="73800" cy="6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1919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Crashkurs in Cloud-Ökonomie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9D0F75-42B5-4960-8C3A-291285872DA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550400" cy="360000"/>
          </a:xfrm>
        </p:spPr>
        <p:txBody>
          <a:bodyPr rtlCol="0"/>
          <a:lstStyle/>
          <a:p>
            <a:pPr rtl="0"/>
            <a:r>
              <a:rPr lang="de-DE" dirty="0"/>
              <a:t>Ist Cloud-Computing immer billiger?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7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0EFE4BC-021B-8F46-9F74-F6A032ED26E9}"/>
              </a:ext>
            </a:extLst>
          </p:cNvPr>
          <p:cNvSpPr txBox="1"/>
          <p:nvPr/>
        </p:nvSpPr>
        <p:spPr>
          <a:xfrm>
            <a:off x="431800" y="2174075"/>
            <a:ext cx="3911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Cloud-Ressourcen sind vor allem dann wirtschaftlich, wenn Lastschwankungen in einem Anwendungsfall auftreten.</a:t>
            </a:r>
          </a:p>
          <a:p>
            <a:endParaRPr lang="de-DE" dirty="0"/>
          </a:p>
          <a:p>
            <a:r>
              <a:rPr lang="de-DE" dirty="0"/>
              <a:t>Die Kosten pro Cloud-Ressource können sogar deutlich höher als die In-house Kosten liegen – solange das Verhältnis von Cloud zu In-house Kosten nicht das Verhältnis von Spitzen- zu Durchschnittslast übersteigt.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68250D4-257C-034F-8140-71A82627C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8" t="26667" b="10400"/>
          <a:stretch/>
        </p:blipFill>
        <p:spPr>
          <a:xfrm>
            <a:off x="4717843" y="2174075"/>
            <a:ext cx="4760374" cy="23976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724B648-C57C-8647-BD11-28A829E60B77}"/>
                  </a:ext>
                </a:extLst>
              </p:cNvPr>
              <p:cNvSpPr txBox="1"/>
              <p:nvPr/>
            </p:nvSpPr>
            <p:spPr>
              <a:xfrm>
                <a:off x="9982200" y="2175574"/>
                <a:ext cx="2209800" cy="4743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de-DE" dirty="0"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724B648-C57C-8647-BD11-28A829E60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175574"/>
                <a:ext cx="2209800" cy="474361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5DEED371-49A6-E34E-8DA6-191CDF0D224A}"/>
              </a:ext>
            </a:extLst>
          </p:cNvPr>
          <p:cNvSpPr txBox="1"/>
          <p:nvPr/>
        </p:nvSpPr>
        <p:spPr>
          <a:xfrm>
            <a:off x="10111740" y="3255012"/>
            <a:ext cx="2080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Bradley Hand" pitchFamily="2" charset="77"/>
                <a:ea typeface="Cambria Math" panose="02040503050406030204" pitchFamily="18" charset="0"/>
              </a:rPr>
              <a:t>d     </a:t>
            </a:r>
            <a:r>
              <a:rPr lang="de-DE" sz="1400" dirty="0">
                <a:latin typeface="Bradley Hand" pitchFamily="2" charset="77"/>
                <a:ea typeface="Cambria Math" panose="02040503050406030204" pitchFamily="18" charset="0"/>
              </a:rPr>
              <a:t>In-house Aufwand</a:t>
            </a:r>
          </a:p>
          <a:p>
            <a:r>
              <a:rPr lang="de-DE" sz="1400" b="1" i="1" dirty="0">
                <a:latin typeface="Bradley Hand" pitchFamily="2" charset="77"/>
                <a:ea typeface="Cambria Math" panose="02040503050406030204" pitchFamily="18" charset="0"/>
              </a:rPr>
              <a:t>c     </a:t>
            </a:r>
            <a:r>
              <a:rPr lang="de-DE" sz="1400" dirty="0">
                <a:latin typeface="Bradley Hand" pitchFamily="2" charset="77"/>
                <a:ea typeface="Cambria Math" panose="02040503050406030204" pitchFamily="18" charset="0"/>
              </a:rPr>
              <a:t>Cloud-Kosten</a:t>
            </a:r>
          </a:p>
          <a:p>
            <a:endParaRPr lang="de-DE" sz="1400" dirty="0">
              <a:latin typeface="Bradley Hand" pitchFamily="2" charset="77"/>
            </a:endParaRPr>
          </a:p>
          <a:p>
            <a:r>
              <a:rPr lang="de-DE" sz="1400" b="1" i="1" dirty="0">
                <a:latin typeface="Bradley Hand" pitchFamily="2" charset="77"/>
                <a:ea typeface="Cambria Math" panose="02040503050406030204" pitchFamily="18" charset="0"/>
              </a:rPr>
              <a:t>a    </a:t>
            </a:r>
            <a:r>
              <a:rPr lang="de-DE" sz="1400" dirty="0">
                <a:latin typeface="Bradley Hand" pitchFamily="2" charset="77"/>
              </a:rPr>
              <a:t>Durchschnittslast  </a:t>
            </a:r>
          </a:p>
          <a:p>
            <a:r>
              <a:rPr lang="de-DE" sz="1400" dirty="0">
                <a:latin typeface="Bradley Hand" pitchFamily="2" charset="77"/>
              </a:rPr>
              <a:t>      (</a:t>
            </a:r>
            <a:r>
              <a:rPr lang="de-DE" sz="1400" dirty="0" err="1">
                <a:latin typeface="Bradley Hand" pitchFamily="2" charset="77"/>
              </a:rPr>
              <a:t>average</a:t>
            </a:r>
            <a:r>
              <a:rPr lang="de-DE" sz="1400" dirty="0">
                <a:latin typeface="Bradley Hand" pitchFamily="2" charset="77"/>
              </a:rPr>
              <a:t>)</a:t>
            </a:r>
            <a:endParaRPr lang="de-DE" sz="1400" b="1" i="1" dirty="0">
              <a:latin typeface="Bradley Hand" pitchFamily="2" charset="77"/>
              <a:ea typeface="Cambria Math" panose="02040503050406030204" pitchFamily="18" charset="0"/>
            </a:endParaRPr>
          </a:p>
          <a:p>
            <a:r>
              <a:rPr lang="de-DE" sz="1400" b="1" i="1" dirty="0">
                <a:latin typeface="Bradley Hand" pitchFamily="2" charset="77"/>
                <a:ea typeface="Cambria Math" panose="02040503050406030204" pitchFamily="18" charset="0"/>
              </a:rPr>
              <a:t>p    </a:t>
            </a:r>
            <a:r>
              <a:rPr lang="de-DE" sz="1400" dirty="0">
                <a:latin typeface="Bradley Hand" pitchFamily="2" charset="77"/>
              </a:rPr>
              <a:t>Spitzenlast</a:t>
            </a:r>
          </a:p>
          <a:p>
            <a:r>
              <a:rPr lang="de-DE" sz="1400" dirty="0">
                <a:latin typeface="Bradley Hand" pitchFamily="2" charset="77"/>
              </a:rPr>
              <a:t>      (</a:t>
            </a:r>
            <a:r>
              <a:rPr lang="de-DE" sz="1400" dirty="0" err="1">
                <a:latin typeface="Bradley Hand" pitchFamily="2" charset="77"/>
              </a:rPr>
              <a:t>peak</a:t>
            </a:r>
            <a:r>
              <a:rPr lang="de-DE" sz="1400" dirty="0">
                <a:latin typeface="Bradley Hand" pitchFamily="2" charset="77"/>
              </a:rPr>
              <a:t>)	</a:t>
            </a:r>
            <a:endParaRPr lang="de-DE" sz="1400" b="1" i="1" dirty="0">
              <a:latin typeface="Bradley Hand" pitchFamily="2" charset="77"/>
              <a:ea typeface="Cambria Math" panose="02040503050406030204" pitchFamily="18" charset="0"/>
            </a:endParaRPr>
          </a:p>
          <a:p>
            <a:endParaRPr lang="de-DE" sz="1400" dirty="0">
              <a:latin typeface="Bradley Hand" pitchFamily="2" charset="77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856BD76-7C5A-3449-90C0-5984E2FE9F23}"/>
              </a:ext>
            </a:extLst>
          </p:cNvPr>
          <p:cNvSpPr txBox="1"/>
          <p:nvPr/>
        </p:nvSpPr>
        <p:spPr>
          <a:xfrm>
            <a:off x="0" y="6396470"/>
            <a:ext cx="9982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>
                <a:latin typeface="+mj-lt"/>
              </a:rPr>
              <a:t>Quelle:</a:t>
            </a:r>
            <a:r>
              <a:rPr lang="de-DE" sz="1050" dirty="0">
                <a:latin typeface="+mj-lt"/>
              </a:rPr>
              <a:t> J. </a:t>
            </a:r>
            <a:r>
              <a:rPr lang="de-DE" sz="1050" dirty="0" err="1">
                <a:latin typeface="+mj-lt"/>
              </a:rPr>
              <a:t>Weinman</a:t>
            </a:r>
            <a:r>
              <a:rPr lang="de-DE" sz="1050" dirty="0">
                <a:latin typeface="+mj-lt"/>
              </a:rPr>
              <a:t>, </a:t>
            </a:r>
            <a:r>
              <a:rPr lang="de-DE" sz="1050" i="1" dirty="0" err="1">
                <a:latin typeface="+mj-lt"/>
              </a:rPr>
              <a:t>Mathematical</a:t>
            </a:r>
            <a:r>
              <a:rPr lang="de-DE" sz="1050" i="1" dirty="0">
                <a:latin typeface="+mj-lt"/>
              </a:rPr>
              <a:t> Proof </a:t>
            </a:r>
            <a:r>
              <a:rPr lang="de-DE" sz="1050" i="1" dirty="0" err="1">
                <a:latin typeface="+mj-lt"/>
              </a:rPr>
              <a:t>of</a:t>
            </a:r>
            <a:r>
              <a:rPr lang="de-DE" sz="1050" i="1" dirty="0">
                <a:latin typeface="+mj-lt"/>
              </a:rPr>
              <a:t> </a:t>
            </a:r>
            <a:r>
              <a:rPr lang="de-DE" sz="1050" i="1" dirty="0" err="1">
                <a:latin typeface="+mj-lt"/>
              </a:rPr>
              <a:t>the</a:t>
            </a:r>
            <a:r>
              <a:rPr lang="de-DE" sz="1050" i="1" dirty="0">
                <a:latin typeface="+mj-lt"/>
              </a:rPr>
              <a:t> </a:t>
            </a:r>
            <a:r>
              <a:rPr lang="de-DE" sz="1050" i="1" dirty="0" err="1">
                <a:latin typeface="+mj-lt"/>
              </a:rPr>
              <a:t>Inevitability</a:t>
            </a:r>
            <a:r>
              <a:rPr lang="de-DE" sz="1050" i="1" dirty="0">
                <a:latin typeface="+mj-lt"/>
              </a:rPr>
              <a:t> </a:t>
            </a:r>
            <a:r>
              <a:rPr lang="de-DE" sz="1050" i="1" dirty="0" err="1">
                <a:latin typeface="+mj-lt"/>
              </a:rPr>
              <a:t>of</a:t>
            </a:r>
            <a:r>
              <a:rPr lang="de-DE" sz="1050" i="1" dirty="0">
                <a:latin typeface="+mj-lt"/>
              </a:rPr>
              <a:t> Cloud Computing</a:t>
            </a:r>
            <a:r>
              <a:rPr lang="de-DE" sz="1050" dirty="0">
                <a:latin typeface="+mj-lt"/>
              </a:rPr>
              <a:t>, Jan. 2011</a:t>
            </a:r>
          </a:p>
          <a:p>
            <a:r>
              <a:rPr lang="de-DE" sz="1050" dirty="0">
                <a:latin typeface="+mj-lt"/>
              </a:rPr>
              <a:t>https://</a:t>
            </a:r>
            <a:r>
              <a:rPr lang="de-DE" sz="1050" dirty="0" err="1">
                <a:latin typeface="+mj-lt"/>
              </a:rPr>
              <a:t>cloud</a:t>
            </a:r>
            <a:r>
              <a:rPr lang="de-DE" sz="1050" dirty="0">
                <a:latin typeface="+mj-lt"/>
              </a:rPr>
              <a:t>-native-</a:t>
            </a:r>
            <a:r>
              <a:rPr lang="de-DE" sz="1050" dirty="0" err="1">
                <a:latin typeface="+mj-lt"/>
              </a:rPr>
              <a:t>computing.de</a:t>
            </a:r>
            <a:r>
              <a:rPr lang="de-DE" sz="1050" dirty="0">
                <a:latin typeface="+mj-lt"/>
              </a:rPr>
              <a:t>/</a:t>
            </a:r>
            <a:r>
              <a:rPr lang="de-DE" sz="1050" dirty="0" err="1">
                <a:latin typeface="+mj-lt"/>
              </a:rPr>
              <a:t>materials</a:t>
            </a:r>
            <a:r>
              <a:rPr lang="de-DE" sz="1050" dirty="0">
                <a:latin typeface="+mj-lt"/>
              </a:rPr>
              <a:t>/</a:t>
            </a:r>
            <a:r>
              <a:rPr lang="de-DE" sz="1050" dirty="0" err="1">
                <a:latin typeface="+mj-lt"/>
              </a:rPr>
              <a:t>Joe_Weinman_Inevitability_Of_Cloud.pdf</a:t>
            </a:r>
            <a:endParaRPr lang="de-DE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3EE52-8ED3-F743-B953-C95711F5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Workload</a:t>
            </a:r>
            <a:r>
              <a:rPr lang="de-DE" dirty="0"/>
              <a:t> Kategorien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C540C8-7F2D-7D4D-907F-E1E7259D063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Static, </a:t>
            </a:r>
            <a:r>
              <a:rPr lang="de-DE" dirty="0" err="1"/>
              <a:t>Periodic</a:t>
            </a:r>
            <a:r>
              <a:rPr lang="de-DE" dirty="0"/>
              <a:t>, </a:t>
            </a:r>
            <a:r>
              <a:rPr lang="de-DE" dirty="0" err="1"/>
              <a:t>Unpredictable</a:t>
            </a:r>
            <a:r>
              <a:rPr lang="de-DE" dirty="0"/>
              <a:t> (</a:t>
            </a:r>
            <a:r>
              <a:rPr lang="de-DE" dirty="0" err="1"/>
              <a:t>Once</a:t>
            </a:r>
            <a:r>
              <a:rPr lang="de-DE" dirty="0"/>
              <a:t>-in-a-</a:t>
            </a:r>
            <a:r>
              <a:rPr lang="de-DE" dirty="0" err="1"/>
              <a:t>lifetime</a:t>
            </a:r>
            <a:r>
              <a:rPr lang="de-DE" dirty="0"/>
              <a:t>), Random, </a:t>
            </a:r>
            <a:r>
              <a:rPr lang="de-DE" dirty="0" err="1"/>
              <a:t>Continuously</a:t>
            </a:r>
            <a:r>
              <a:rPr lang="de-DE" dirty="0"/>
              <a:t> </a:t>
            </a:r>
            <a:r>
              <a:rPr lang="de-DE" dirty="0" err="1"/>
              <a:t>Changing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846CF7-9572-844D-B51A-FF4B6B0EF31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B1A06C-6ACC-1F41-A198-6A8D2A667B2B}"/>
              </a:ext>
            </a:extLst>
          </p:cNvPr>
          <p:cNvSpPr txBox="1"/>
          <p:nvPr/>
        </p:nvSpPr>
        <p:spPr>
          <a:xfrm rot="21436495">
            <a:off x="8228592" y="3911806"/>
            <a:ext cx="3456115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Workloads des „echten Leben“ setzen sich meist aus diesen Grundtypen zusammen.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Je größer das Peak-</a:t>
            </a:r>
            <a:r>
              <a:rPr lang="de-DE" sz="1600" i="1" dirty="0" err="1">
                <a:latin typeface="Bradley Hand" pitchFamily="2" charset="77"/>
              </a:rPr>
              <a:t>to</a:t>
            </a:r>
            <a:r>
              <a:rPr lang="de-DE" sz="1600" i="1" dirty="0">
                <a:latin typeface="Bradley Hand" pitchFamily="2" charset="77"/>
              </a:rPr>
              <a:t>-Average Verhältnis ist, desto wirtschaftlicher sind Cloud-Ansätze</a:t>
            </a:r>
            <a:br>
              <a:rPr lang="de-DE" sz="1600" i="1" dirty="0">
                <a:latin typeface="Bradley Hand" pitchFamily="2" charset="77"/>
              </a:rPr>
            </a:br>
            <a:br>
              <a:rPr lang="de-DE" sz="1600" i="1" dirty="0">
                <a:latin typeface="Bradley Hand" pitchFamily="2" charset="77"/>
              </a:rPr>
            </a:br>
            <a:r>
              <a:rPr lang="de-DE" sz="1600" i="1" dirty="0">
                <a:latin typeface="Bradley Hand" pitchFamily="2" charset="77"/>
              </a:rPr>
              <a:t>(vorausgesetzt man kann eng genug den Lastkurven folgen).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5FE81CA-F3B8-3A73-5C21-BDEC73330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125"/>
          <a:stretch/>
        </p:blipFill>
        <p:spPr>
          <a:xfrm>
            <a:off x="466080" y="1512000"/>
            <a:ext cx="7059590" cy="504085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8F1FDA3-9B3A-4972-1F1C-05549C694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09" t="65645" r="51230" b="-3377"/>
          <a:stretch/>
        </p:blipFill>
        <p:spPr>
          <a:xfrm>
            <a:off x="7672378" y="1481858"/>
            <a:ext cx="3493035" cy="28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4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 descr="Ein Bild, das alt, Elefant, klein, Mädchen enthält.&#10;&#10;Automatisch generierte Beschreibung">
            <a:extLst>
              <a:ext uri="{FF2B5EF4-FFF2-40B4-BE49-F238E27FC236}">
                <a16:creationId xmlns:a16="http://schemas.microsoft.com/office/drawing/2014/main" id="{0791026B-340E-A444-AE59-D5A7D4BE6D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29733" y="-266499"/>
            <a:ext cx="10014981" cy="75112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5D4604-FD21-4F45-87E5-F77375C5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 anchor="ctr">
            <a:normAutofit/>
          </a:bodyPr>
          <a:lstStyle/>
          <a:p>
            <a:r>
              <a:rPr lang="de-DE" sz="3000"/>
              <a:t>Pizza-</a:t>
            </a:r>
            <a:r>
              <a:rPr lang="de-DE" sz="3000" err="1"/>
              <a:t>as</a:t>
            </a:r>
            <a:r>
              <a:rPr lang="de-DE" sz="3000"/>
              <a:t>-a-Service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E29933-809A-0949-B5BB-9D19A049C4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198116" cy="360000"/>
          </a:xfrm>
        </p:spPr>
        <p:txBody>
          <a:bodyPr>
            <a:normAutofit/>
          </a:bodyPr>
          <a:lstStyle/>
          <a:p>
            <a:r>
              <a:rPr lang="de-DE" dirty="0"/>
              <a:t>Ein Beispiel zur Veranschaulichung der Gesetzmäßigkeiten der Cloud-Ökonomie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7D269D-34C5-CC42-B2F3-75B0C40A7E6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9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949C75E-4EB9-1745-9B79-BAA51BC17932}"/>
              </a:ext>
            </a:extLst>
          </p:cNvPr>
          <p:cNvSpPr/>
          <p:nvPr/>
        </p:nvSpPr>
        <p:spPr>
          <a:xfrm>
            <a:off x="1229685" y="5156449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Zutaten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25306FD-7F78-0042-A5A1-B0E71F41FB5F}"/>
              </a:ext>
            </a:extLst>
          </p:cNvPr>
          <p:cNvSpPr/>
          <p:nvPr/>
        </p:nvSpPr>
        <p:spPr>
          <a:xfrm>
            <a:off x="1229685" y="4709410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Pizzateig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D27BD10-F728-7644-AA19-71A27C002C14}"/>
              </a:ext>
            </a:extLst>
          </p:cNvPr>
          <p:cNvSpPr/>
          <p:nvPr/>
        </p:nvSpPr>
        <p:spPr>
          <a:xfrm>
            <a:off x="1229684" y="4262369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Tomatensauce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485E289-1136-884B-912B-77A2B41ECE84}"/>
              </a:ext>
            </a:extLst>
          </p:cNvPr>
          <p:cNvSpPr/>
          <p:nvPr/>
        </p:nvSpPr>
        <p:spPr>
          <a:xfrm>
            <a:off x="1229684" y="3815328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Belag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C3B9F70-635A-1840-B624-E6F8521FAF15}"/>
              </a:ext>
            </a:extLst>
          </p:cNvPr>
          <p:cNvSpPr/>
          <p:nvPr/>
        </p:nvSpPr>
        <p:spPr>
          <a:xfrm>
            <a:off x="1229684" y="3368287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Ofen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5F43B46-6B21-D641-8814-24EA8437BCE4}"/>
              </a:ext>
            </a:extLst>
          </p:cNvPr>
          <p:cNvSpPr/>
          <p:nvPr/>
        </p:nvSpPr>
        <p:spPr>
          <a:xfrm>
            <a:off x="1229681" y="2921246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Getränke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CBE739B-1ABB-C949-BA09-0A53213E600E}"/>
              </a:ext>
            </a:extLst>
          </p:cNvPr>
          <p:cNvSpPr/>
          <p:nvPr/>
        </p:nvSpPr>
        <p:spPr>
          <a:xfrm>
            <a:off x="1229682" y="2474205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Esstisch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BF743F-3800-2440-AF1E-E91E1276347D}"/>
              </a:ext>
            </a:extLst>
          </p:cNvPr>
          <p:cNvSpPr txBox="1"/>
          <p:nvPr/>
        </p:nvSpPr>
        <p:spPr>
          <a:xfrm>
            <a:off x="1318126" y="202360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On-</a:t>
            </a:r>
            <a:r>
              <a:rPr lang="de-DE" b="1" dirty="0" err="1"/>
              <a:t>Premise</a:t>
            </a:r>
            <a:endParaRPr lang="de-DE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BCD87CC-38ED-CC41-A19A-33588B829C64}"/>
              </a:ext>
            </a:extLst>
          </p:cNvPr>
          <p:cNvSpPr txBox="1"/>
          <p:nvPr/>
        </p:nvSpPr>
        <p:spPr>
          <a:xfrm>
            <a:off x="1132173" y="5644019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Pizza di Mama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B2E1C5B-8C38-AE42-88F0-761908135757}"/>
              </a:ext>
            </a:extLst>
          </p:cNvPr>
          <p:cNvSpPr/>
          <p:nvPr/>
        </p:nvSpPr>
        <p:spPr>
          <a:xfrm>
            <a:off x="3274035" y="5156449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Zutaten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C9E6267-893D-3D45-9A2D-BDC676E71B2A}"/>
              </a:ext>
            </a:extLst>
          </p:cNvPr>
          <p:cNvSpPr/>
          <p:nvPr/>
        </p:nvSpPr>
        <p:spPr>
          <a:xfrm>
            <a:off x="3274035" y="4709410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Pizzateig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A623FF0-739A-C242-8C5D-EF4CC3B8EE42}"/>
              </a:ext>
            </a:extLst>
          </p:cNvPr>
          <p:cNvSpPr/>
          <p:nvPr/>
        </p:nvSpPr>
        <p:spPr>
          <a:xfrm>
            <a:off x="3274034" y="4262369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Tomatensauce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D072634-F53A-9045-B73B-427B035F1BE8}"/>
              </a:ext>
            </a:extLst>
          </p:cNvPr>
          <p:cNvSpPr/>
          <p:nvPr/>
        </p:nvSpPr>
        <p:spPr>
          <a:xfrm>
            <a:off x="3274034" y="3815328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Belag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F102C87-1271-F84D-83E4-557F068E48E7}"/>
              </a:ext>
            </a:extLst>
          </p:cNvPr>
          <p:cNvSpPr/>
          <p:nvPr/>
        </p:nvSpPr>
        <p:spPr>
          <a:xfrm>
            <a:off x="3274034" y="3368287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Ofen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6499DEB-B6D1-424A-9D6B-8BF4379FAAD3}"/>
              </a:ext>
            </a:extLst>
          </p:cNvPr>
          <p:cNvSpPr/>
          <p:nvPr/>
        </p:nvSpPr>
        <p:spPr>
          <a:xfrm>
            <a:off x="3274031" y="2921246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Getränke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0EEC95B-BD8A-F242-8CA9-AF4197447D31}"/>
              </a:ext>
            </a:extLst>
          </p:cNvPr>
          <p:cNvSpPr/>
          <p:nvPr/>
        </p:nvSpPr>
        <p:spPr>
          <a:xfrm>
            <a:off x="3274032" y="2474205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Esstisch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CEF3496-6564-B649-A060-31E6BB249D00}"/>
              </a:ext>
            </a:extLst>
          </p:cNvPr>
          <p:cNvSpPr txBox="1"/>
          <p:nvPr/>
        </p:nvSpPr>
        <p:spPr>
          <a:xfrm>
            <a:off x="3749597" y="2014873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IaaS</a:t>
            </a:r>
            <a:endParaRPr lang="de-DE" b="1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DCF74F7-304C-AD4F-9ADE-8D2FACCEE666}"/>
              </a:ext>
            </a:extLst>
          </p:cNvPr>
          <p:cNvSpPr txBox="1"/>
          <p:nvPr/>
        </p:nvSpPr>
        <p:spPr>
          <a:xfrm>
            <a:off x="3057900" y="5631474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Kaufen &amp; Backen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7D6F3FD-DB3A-6A4D-9750-B55022F26D7F}"/>
              </a:ext>
            </a:extLst>
          </p:cNvPr>
          <p:cNvSpPr/>
          <p:nvPr/>
        </p:nvSpPr>
        <p:spPr>
          <a:xfrm>
            <a:off x="5322916" y="5156449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Zutaten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DB0F5A4-BBBD-1D43-A439-C0FEF027C104}"/>
              </a:ext>
            </a:extLst>
          </p:cNvPr>
          <p:cNvSpPr/>
          <p:nvPr/>
        </p:nvSpPr>
        <p:spPr>
          <a:xfrm>
            <a:off x="5322916" y="4709410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Pizzateig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98F27B6-2460-D046-87CA-E7571F65373F}"/>
              </a:ext>
            </a:extLst>
          </p:cNvPr>
          <p:cNvSpPr/>
          <p:nvPr/>
        </p:nvSpPr>
        <p:spPr>
          <a:xfrm>
            <a:off x="5322916" y="4262369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Tomatensauce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E24AA06-13CA-BE4F-80DB-CC305E03155E}"/>
              </a:ext>
            </a:extLst>
          </p:cNvPr>
          <p:cNvSpPr/>
          <p:nvPr/>
        </p:nvSpPr>
        <p:spPr>
          <a:xfrm>
            <a:off x="5322916" y="3815328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Belag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F13735CA-A5A5-1D4F-BA75-A59EBBA7D858}"/>
              </a:ext>
            </a:extLst>
          </p:cNvPr>
          <p:cNvSpPr/>
          <p:nvPr/>
        </p:nvSpPr>
        <p:spPr>
          <a:xfrm>
            <a:off x="5322916" y="3368287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Ofen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341BFC0-DB7D-6E44-BB61-8995C71DC654}"/>
              </a:ext>
            </a:extLst>
          </p:cNvPr>
          <p:cNvSpPr/>
          <p:nvPr/>
        </p:nvSpPr>
        <p:spPr>
          <a:xfrm>
            <a:off x="5322916" y="2921246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Getränke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9286DEC-4826-424C-BB73-C8936A36A700}"/>
              </a:ext>
            </a:extLst>
          </p:cNvPr>
          <p:cNvSpPr/>
          <p:nvPr/>
        </p:nvSpPr>
        <p:spPr>
          <a:xfrm>
            <a:off x="5322916" y="2474205"/>
            <a:ext cx="1546168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Esstisch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B1A17E2-7786-EF46-9B1F-F283AF8509A9}"/>
              </a:ext>
            </a:extLst>
          </p:cNvPr>
          <p:cNvSpPr txBox="1"/>
          <p:nvPr/>
        </p:nvSpPr>
        <p:spPr>
          <a:xfrm>
            <a:off x="5760812" y="2014873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PaaS</a:t>
            </a:r>
            <a:endParaRPr lang="de-DE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9B299BA-2871-7C46-89D3-C85B22789E87}"/>
              </a:ext>
            </a:extLst>
          </p:cNvPr>
          <p:cNvSpPr txBox="1"/>
          <p:nvPr/>
        </p:nvSpPr>
        <p:spPr>
          <a:xfrm>
            <a:off x="5320262" y="5644019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Pizza Service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D9A62A6A-1684-9641-9597-81225ACC7B2D}"/>
              </a:ext>
            </a:extLst>
          </p:cNvPr>
          <p:cNvSpPr/>
          <p:nvPr/>
        </p:nvSpPr>
        <p:spPr>
          <a:xfrm>
            <a:off x="7371800" y="5156449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Zutaten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087D80AE-AE17-8F4E-815B-DAC39F6BE9E4}"/>
              </a:ext>
            </a:extLst>
          </p:cNvPr>
          <p:cNvSpPr/>
          <p:nvPr/>
        </p:nvSpPr>
        <p:spPr>
          <a:xfrm>
            <a:off x="7371800" y="4709410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Pizzateig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5B6B32AF-BD19-C946-BD9D-AA592600E919}"/>
              </a:ext>
            </a:extLst>
          </p:cNvPr>
          <p:cNvSpPr/>
          <p:nvPr/>
        </p:nvSpPr>
        <p:spPr>
          <a:xfrm>
            <a:off x="7371799" y="4262369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Tomatensauce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5AA14618-E809-AF4C-BCA5-F9DD2ABB3199}"/>
              </a:ext>
            </a:extLst>
          </p:cNvPr>
          <p:cNvSpPr/>
          <p:nvPr/>
        </p:nvSpPr>
        <p:spPr>
          <a:xfrm>
            <a:off x="7371799" y="3815328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Belag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D1DCD6A-BE13-FA4B-96F1-7057E0EF3699}"/>
              </a:ext>
            </a:extLst>
          </p:cNvPr>
          <p:cNvSpPr/>
          <p:nvPr/>
        </p:nvSpPr>
        <p:spPr>
          <a:xfrm>
            <a:off x="7371799" y="3368287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Ofen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D07E5F63-5C8C-5C40-87F1-72C472F4AD00}"/>
              </a:ext>
            </a:extLst>
          </p:cNvPr>
          <p:cNvSpPr/>
          <p:nvPr/>
        </p:nvSpPr>
        <p:spPr>
          <a:xfrm>
            <a:off x="7371796" y="2921246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Getränke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232CE062-8CD2-9848-8680-87D6BB232490}"/>
              </a:ext>
            </a:extLst>
          </p:cNvPr>
          <p:cNvSpPr/>
          <p:nvPr/>
        </p:nvSpPr>
        <p:spPr>
          <a:xfrm>
            <a:off x="7371797" y="2474205"/>
            <a:ext cx="1546168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Esstisch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3D4D3B9-9D37-D544-86ED-C0247300177A}"/>
              </a:ext>
            </a:extLst>
          </p:cNvPr>
          <p:cNvSpPr txBox="1"/>
          <p:nvPr/>
        </p:nvSpPr>
        <p:spPr>
          <a:xfrm>
            <a:off x="7812096" y="2014873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SaaS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7BC779DE-3AD4-C747-A702-BE451619F642}"/>
              </a:ext>
            </a:extLst>
          </p:cNvPr>
          <p:cNvSpPr txBox="1"/>
          <p:nvPr/>
        </p:nvSpPr>
        <p:spPr>
          <a:xfrm>
            <a:off x="7635765" y="564401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Pizzeria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45DB4659-94BB-7D43-B3AD-305E9EDC3054}"/>
              </a:ext>
            </a:extLst>
          </p:cNvPr>
          <p:cNvSpPr/>
          <p:nvPr/>
        </p:nvSpPr>
        <p:spPr>
          <a:xfrm>
            <a:off x="10713063" y="1474935"/>
            <a:ext cx="751122" cy="3075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Bradley Hand" pitchFamily="2" charset="77"/>
              </a:rPr>
              <a:t>selbst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0AE2ACE-F414-1340-B87C-A7AAE49E2115}"/>
              </a:ext>
            </a:extLst>
          </p:cNvPr>
          <p:cNvSpPr/>
          <p:nvPr/>
        </p:nvSpPr>
        <p:spPr>
          <a:xfrm>
            <a:off x="10713063" y="1921976"/>
            <a:ext cx="751122" cy="307570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Bradley Hand" pitchFamily="2" charset="77"/>
              </a:rPr>
              <a:t>fremd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173476E5-1ECC-864D-9719-43BC59AA1A2D}"/>
              </a:ext>
            </a:extLst>
          </p:cNvPr>
          <p:cNvSpPr txBox="1"/>
          <p:nvPr/>
        </p:nvSpPr>
        <p:spPr>
          <a:xfrm>
            <a:off x="10113264" y="2781775"/>
            <a:ext cx="1947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Wir fragen uns nun, ob es Pizzakonsum-Gewohnheiten geben könnte, die Service-Modelle wirtschaftlich vorteilhafter erscheinen lassen könnten.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439F01F1-17AA-9841-A3BD-7954328B096C}"/>
                  </a:ext>
                </a:extLst>
              </p:cNvPr>
              <p:cNvSpPr txBox="1"/>
              <p:nvPr/>
            </p:nvSpPr>
            <p:spPr>
              <a:xfrm>
                <a:off x="9982200" y="5073053"/>
                <a:ext cx="2209800" cy="4217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de-DE" sz="1600" dirty="0"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439F01F1-17AA-9841-A3BD-7954328B0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5073053"/>
                <a:ext cx="2209800" cy="421719"/>
              </a:xfrm>
              <a:prstGeom prst="rect">
                <a:avLst/>
              </a:prstGeom>
              <a:blipFill>
                <a:blip r:embed="rId3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160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1436</Words>
  <Application>Microsoft Macintosh PowerPoint</Application>
  <PresentationFormat>Breitbild</PresentationFormat>
  <Paragraphs>308</Paragraphs>
  <Slides>22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Arial</vt:lpstr>
      <vt:lpstr>Bradley Hand</vt:lpstr>
      <vt:lpstr>Calibri</vt:lpstr>
      <vt:lpstr>Cambria Math</vt:lpstr>
      <vt:lpstr>Corbel</vt:lpstr>
      <vt:lpstr>Courier New</vt:lpstr>
      <vt:lpstr>Symbol</vt:lpstr>
      <vt:lpstr>Times New Roman</vt:lpstr>
      <vt:lpstr>Office-Design</vt:lpstr>
      <vt:lpstr>  Cloud-native</vt:lpstr>
      <vt:lpstr>PowerPoint-Präsentation</vt:lpstr>
      <vt:lpstr>Kapitel 1 + 2</vt:lpstr>
      <vt:lpstr>Inhaltsverzeichnis</vt:lpstr>
      <vt:lpstr>Inhalt</vt:lpstr>
      <vt:lpstr>Pay-as-you-go</vt:lpstr>
      <vt:lpstr>Crashkurs in Cloud-Ökonomie</vt:lpstr>
      <vt:lpstr>Workload Kategorien</vt:lpstr>
      <vt:lpstr>Pizza-as-a-Service</vt:lpstr>
      <vt:lpstr>Statische workloads</vt:lpstr>
      <vt:lpstr>Continuously-CHANGING workloads</vt:lpstr>
      <vt:lpstr>Periodische  workloads</vt:lpstr>
      <vt:lpstr>Unvorhersehbare/seltene  workloads</vt:lpstr>
      <vt:lpstr>Kostenvorteile</vt:lpstr>
      <vt:lpstr>FUN FACT</vt:lpstr>
      <vt:lpstr>Der Effekt freingranularer Zuteilungen</vt:lpstr>
      <vt:lpstr>Der Effekt freingranularer Zuteilungen</vt:lpstr>
      <vt:lpstr>Der Effekt freingranularer Zuteilungen</vt:lpstr>
      <vt:lpstr>Der Effekt freingranularer Zuteilungen</vt:lpstr>
      <vt:lpstr>Historische  Entwicklung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2020-10-09T12:22:19Z</cp:lastPrinted>
  <dcterms:created xsi:type="dcterms:W3CDTF">2020-09-01T15:16:10Z</dcterms:created>
  <dcterms:modified xsi:type="dcterms:W3CDTF">2023-12-11T08:48:03Z</dcterms:modified>
</cp:coreProperties>
</file>