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22"/>
  </p:notesMasterIdLst>
  <p:handoutMasterIdLst>
    <p:handoutMasterId r:id="rId23"/>
  </p:handoutMasterIdLst>
  <p:sldIdLst>
    <p:sldId id="677" r:id="rId5"/>
    <p:sldId id="416" r:id="rId6"/>
    <p:sldId id="724" r:id="rId7"/>
    <p:sldId id="602" r:id="rId8"/>
    <p:sldId id="323" r:id="rId9"/>
    <p:sldId id="347" r:id="rId10"/>
    <p:sldId id="356" r:id="rId11"/>
    <p:sldId id="350" r:id="rId12"/>
    <p:sldId id="355" r:id="rId13"/>
    <p:sldId id="349" r:id="rId14"/>
    <p:sldId id="337" r:id="rId15"/>
    <p:sldId id="303" r:id="rId16"/>
    <p:sldId id="324" r:id="rId17"/>
    <p:sldId id="325" r:id="rId18"/>
    <p:sldId id="326" r:id="rId19"/>
    <p:sldId id="680" r:id="rId20"/>
    <p:sldId id="679" r:id="rId21"/>
  </p:sldIdLst>
  <p:sldSz cx="12192000" cy="6858000"/>
  <p:notesSz cx="6858000" cy="9144000"/>
  <p:defaultTextStyle>
    <a:defPPr rtl="0">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100"/>
    <a:srgbClr val="026FC0"/>
    <a:srgbClr val="388ECC"/>
    <a:srgbClr val="187DC5"/>
    <a:srgbClr val="59A0D2"/>
    <a:srgbClr val="79B1D9"/>
    <a:srgbClr val="3E84C0"/>
    <a:srgbClr val="EC7D30"/>
    <a:srgbClr val="26262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D4098A-B297-DB40-ABC8-BFA8DC049641}" v="2" dt="2023-12-11T08:57:01.367"/>
  </p1510:revLst>
</p1510:revInfo>
</file>

<file path=ppt/tableStyles.xml><?xml version="1.0" encoding="utf-8"?>
<a:tblStyleLst xmlns:a="http://schemas.openxmlformats.org/drawingml/2006/main" def="{073A0DAA-6AF3-43AB-8588-CEC1D06C72B9}">
  <a:tblStyle styleId="{8EC20E35-A176-4012-BC5E-935CFFF8708E}" styleName="Mittlere Formatvorlag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92" autoAdjust="0"/>
    <p:restoredTop sz="96185" autoAdjust="0"/>
  </p:normalViewPr>
  <p:slideViewPr>
    <p:cSldViewPr snapToGrid="0">
      <p:cViewPr varScale="1">
        <p:scale>
          <a:sx n="188" d="100"/>
          <a:sy n="188" d="100"/>
        </p:scale>
        <p:origin x="976" y="184"/>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89" d="100"/>
          <a:sy n="89" d="100"/>
        </p:scale>
        <p:origin x="3006"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ne Kratzke" userId="971be13ff4ee5ef6" providerId="LiveId" clId="{711F9812-D26B-F046-9A3C-D3B5FAC2776B}"/>
    <pc:docChg chg="undo custSel addSld delSld modSld sldOrd">
      <pc:chgData name="Nane Kratzke" userId="971be13ff4ee5ef6" providerId="LiveId" clId="{711F9812-D26B-F046-9A3C-D3B5FAC2776B}" dt="2023-09-28T06:37:30.325" v="149" actId="2696"/>
      <pc:docMkLst>
        <pc:docMk/>
      </pc:docMkLst>
      <pc:sldChg chg="del">
        <pc:chgData name="Nane Kratzke" userId="971be13ff4ee5ef6" providerId="LiveId" clId="{711F9812-D26B-F046-9A3C-D3B5FAC2776B}" dt="2023-09-28T06:37:30.100" v="132" actId="2696"/>
        <pc:sldMkLst>
          <pc:docMk/>
          <pc:sldMk cId="2636945566" sldId="300"/>
        </pc:sldMkLst>
      </pc:sldChg>
      <pc:sldChg chg="del">
        <pc:chgData name="Nane Kratzke" userId="971be13ff4ee5ef6" providerId="LiveId" clId="{711F9812-D26B-F046-9A3C-D3B5FAC2776B}" dt="2023-09-28T06:37:29.970" v="119" actId="2696"/>
        <pc:sldMkLst>
          <pc:docMk/>
          <pc:sldMk cId="963473509" sldId="327"/>
        </pc:sldMkLst>
      </pc:sldChg>
      <pc:sldChg chg="del">
        <pc:chgData name="Nane Kratzke" userId="971be13ff4ee5ef6" providerId="LiveId" clId="{711F9812-D26B-F046-9A3C-D3B5FAC2776B}" dt="2023-09-28T06:37:30.287" v="147" actId="2696"/>
        <pc:sldMkLst>
          <pc:docMk/>
          <pc:sldMk cId="1812381547" sldId="338"/>
        </pc:sldMkLst>
      </pc:sldChg>
      <pc:sldChg chg="del">
        <pc:chgData name="Nane Kratzke" userId="971be13ff4ee5ef6" providerId="LiveId" clId="{711F9812-D26B-F046-9A3C-D3B5FAC2776B}" dt="2023-09-28T06:37:30.036" v="124" actId="2696"/>
        <pc:sldMkLst>
          <pc:docMk/>
          <pc:sldMk cId="3859954392" sldId="339"/>
        </pc:sldMkLst>
      </pc:sldChg>
      <pc:sldChg chg="delSp modSp del">
        <pc:chgData name="Nane Kratzke" userId="971be13ff4ee5ef6" providerId="LiveId" clId="{711F9812-D26B-F046-9A3C-D3B5FAC2776B}" dt="2023-09-28T06:37:29.988" v="123" actId="2696"/>
        <pc:sldMkLst>
          <pc:docMk/>
          <pc:sldMk cId="2779502040" sldId="341"/>
        </pc:sldMkLst>
        <pc:picChg chg="mod">
          <ac:chgData name="Nane Kratzke" userId="971be13ff4ee5ef6" providerId="LiveId" clId="{711F9812-D26B-F046-9A3C-D3B5FAC2776B}" dt="2023-09-26T14:06:41.833" v="82" actId="1076"/>
          <ac:picMkLst>
            <pc:docMk/>
            <pc:sldMk cId="2779502040" sldId="341"/>
            <ac:picMk id="4097" creationId="{ECE4F75E-C06A-D347-8399-5DA5F62F79C2}"/>
          </ac:picMkLst>
        </pc:picChg>
        <pc:picChg chg="del">
          <ac:chgData name="Nane Kratzke" userId="971be13ff4ee5ef6" providerId="LiveId" clId="{711F9812-D26B-F046-9A3C-D3B5FAC2776B}" dt="2023-09-26T14:06:31.066" v="79" actId="478"/>
          <ac:picMkLst>
            <pc:docMk/>
            <pc:sldMk cId="2779502040" sldId="341"/>
            <ac:picMk id="4098" creationId="{D8DA0734-037A-DB46-BBB7-4E37B508743D}"/>
          </ac:picMkLst>
        </pc:picChg>
      </pc:sldChg>
      <pc:sldChg chg="del">
        <pc:chgData name="Nane Kratzke" userId="971be13ff4ee5ef6" providerId="LiveId" clId="{711F9812-D26B-F046-9A3C-D3B5FAC2776B}" dt="2023-09-28T06:37:29.593" v="114" actId="2696"/>
        <pc:sldMkLst>
          <pc:docMk/>
          <pc:sldMk cId="3022370321" sldId="342"/>
        </pc:sldMkLst>
      </pc:sldChg>
      <pc:sldChg chg="del">
        <pc:chgData name="Nane Kratzke" userId="971be13ff4ee5ef6" providerId="LiveId" clId="{711F9812-D26B-F046-9A3C-D3B5FAC2776B}" dt="2023-09-28T06:37:30.188" v="142" actId="2696"/>
        <pc:sldMkLst>
          <pc:docMk/>
          <pc:sldMk cId="2572927711" sldId="343"/>
        </pc:sldMkLst>
      </pc:sldChg>
      <pc:sldChg chg="modSp del mod">
        <pc:chgData name="Nane Kratzke" userId="971be13ff4ee5ef6" providerId="LiveId" clId="{711F9812-D26B-F046-9A3C-D3B5FAC2776B}" dt="2023-09-28T06:37:29.966" v="118" actId="2696"/>
        <pc:sldMkLst>
          <pc:docMk/>
          <pc:sldMk cId="387742403" sldId="344"/>
        </pc:sldMkLst>
        <pc:spChg chg="mod">
          <ac:chgData name="Nane Kratzke" userId="971be13ff4ee5ef6" providerId="LiveId" clId="{711F9812-D26B-F046-9A3C-D3B5FAC2776B}" dt="2023-09-26T14:05:59.742" v="78" actId="948"/>
          <ac:spMkLst>
            <pc:docMk/>
            <pc:sldMk cId="387742403" sldId="344"/>
            <ac:spMk id="7" creationId="{D4D40E5B-4DE2-2F40-8341-2B421BCD7331}"/>
          </ac:spMkLst>
        </pc:spChg>
      </pc:sldChg>
      <pc:sldChg chg="del">
        <pc:chgData name="Nane Kratzke" userId="971be13ff4ee5ef6" providerId="LiveId" clId="{711F9812-D26B-F046-9A3C-D3B5FAC2776B}" dt="2023-09-28T06:37:30.164" v="135" actId="2696"/>
        <pc:sldMkLst>
          <pc:docMk/>
          <pc:sldMk cId="3983790402" sldId="345"/>
        </pc:sldMkLst>
      </pc:sldChg>
      <pc:sldChg chg="modSp mod">
        <pc:chgData name="Nane Kratzke" userId="971be13ff4ee5ef6" providerId="LiveId" clId="{711F9812-D26B-F046-9A3C-D3B5FAC2776B}" dt="2023-09-26T14:47:36.266" v="111" actId="12"/>
        <pc:sldMkLst>
          <pc:docMk/>
          <pc:sldMk cId="1714917559" sldId="349"/>
        </pc:sldMkLst>
        <pc:spChg chg="mod">
          <ac:chgData name="Nane Kratzke" userId="971be13ff4ee5ef6" providerId="LiveId" clId="{711F9812-D26B-F046-9A3C-D3B5FAC2776B}" dt="2023-09-26T14:47:36.266" v="111" actId="12"/>
          <ac:spMkLst>
            <pc:docMk/>
            <pc:sldMk cId="1714917559" sldId="349"/>
            <ac:spMk id="8" creationId="{8FA9F372-995B-1D48-97AD-0672613A9099}"/>
          </ac:spMkLst>
        </pc:spChg>
      </pc:sldChg>
      <pc:sldChg chg="del">
        <pc:chgData name="Nane Kratzke" userId="971be13ff4ee5ef6" providerId="LiveId" clId="{711F9812-D26B-F046-9A3C-D3B5FAC2776B}" dt="2023-09-26T14:03:59.133" v="62" actId="2696"/>
        <pc:sldMkLst>
          <pc:docMk/>
          <pc:sldMk cId="4275092629" sldId="358"/>
        </pc:sldMkLst>
      </pc:sldChg>
      <pc:sldChg chg="del">
        <pc:chgData name="Nane Kratzke" userId="971be13ff4ee5ef6" providerId="LiveId" clId="{711F9812-D26B-F046-9A3C-D3B5FAC2776B}" dt="2023-09-26T14:03:59.967" v="63" actId="2696"/>
        <pc:sldMkLst>
          <pc:docMk/>
          <pc:sldMk cId="2719984220" sldId="359"/>
        </pc:sldMkLst>
      </pc:sldChg>
      <pc:sldChg chg="del">
        <pc:chgData name="Nane Kratzke" userId="971be13ff4ee5ef6" providerId="LiveId" clId="{711F9812-D26B-F046-9A3C-D3B5FAC2776B}" dt="2023-09-26T13:59:44.931" v="16" actId="2696"/>
        <pc:sldMkLst>
          <pc:docMk/>
          <pc:sldMk cId="3959645726" sldId="405"/>
        </pc:sldMkLst>
      </pc:sldChg>
      <pc:sldChg chg="del">
        <pc:chgData name="Nane Kratzke" userId="971be13ff4ee5ef6" providerId="LiveId" clId="{711F9812-D26B-F046-9A3C-D3B5FAC2776B}" dt="2023-09-28T06:37:30.247" v="145" actId="2696"/>
        <pc:sldMkLst>
          <pc:docMk/>
          <pc:sldMk cId="1031769374" sldId="406"/>
        </pc:sldMkLst>
      </pc:sldChg>
      <pc:sldChg chg="del">
        <pc:chgData name="Nane Kratzke" userId="971be13ff4ee5ef6" providerId="LiveId" clId="{711F9812-D26B-F046-9A3C-D3B5FAC2776B}" dt="2023-09-28T06:37:30.174" v="138" actId="2696"/>
        <pc:sldMkLst>
          <pc:docMk/>
          <pc:sldMk cId="1975686266" sldId="407"/>
        </pc:sldMkLst>
      </pc:sldChg>
      <pc:sldChg chg="del">
        <pc:chgData name="Nane Kratzke" userId="971be13ff4ee5ef6" providerId="LiveId" clId="{711F9812-D26B-F046-9A3C-D3B5FAC2776B}" dt="2023-09-28T06:37:30.052" v="127" actId="2696"/>
        <pc:sldMkLst>
          <pc:docMk/>
          <pc:sldMk cId="2919540669" sldId="408"/>
        </pc:sldMkLst>
      </pc:sldChg>
      <pc:sldChg chg="del">
        <pc:chgData name="Nane Kratzke" userId="971be13ff4ee5ef6" providerId="LiveId" clId="{711F9812-D26B-F046-9A3C-D3B5FAC2776B}" dt="2023-09-26T13:59:51.371" v="17" actId="2696"/>
        <pc:sldMkLst>
          <pc:docMk/>
          <pc:sldMk cId="2142144293" sldId="416"/>
        </pc:sldMkLst>
      </pc:sldChg>
      <pc:sldChg chg="del">
        <pc:chgData name="Nane Kratzke" userId="971be13ff4ee5ef6" providerId="LiveId" clId="{711F9812-D26B-F046-9A3C-D3B5FAC2776B}" dt="2023-09-28T06:37:29.976" v="120" actId="2696"/>
        <pc:sldMkLst>
          <pc:docMk/>
          <pc:sldMk cId="714371413" sldId="417"/>
        </pc:sldMkLst>
      </pc:sldChg>
      <pc:sldChg chg="del">
        <pc:chgData name="Nane Kratzke" userId="971be13ff4ee5ef6" providerId="LiveId" clId="{711F9812-D26B-F046-9A3C-D3B5FAC2776B}" dt="2023-09-28T06:37:29.980" v="121" actId="2696"/>
        <pc:sldMkLst>
          <pc:docMk/>
          <pc:sldMk cId="2378084598" sldId="418"/>
        </pc:sldMkLst>
      </pc:sldChg>
      <pc:sldChg chg="del">
        <pc:chgData name="Nane Kratzke" userId="971be13ff4ee5ef6" providerId="LiveId" clId="{711F9812-D26B-F046-9A3C-D3B5FAC2776B}" dt="2023-09-28T06:37:30.057" v="128" actId="2696"/>
        <pc:sldMkLst>
          <pc:docMk/>
          <pc:sldMk cId="1927567308" sldId="419"/>
        </pc:sldMkLst>
      </pc:sldChg>
      <pc:sldChg chg="del">
        <pc:chgData name="Nane Kratzke" userId="971be13ff4ee5ef6" providerId="LiveId" clId="{711F9812-D26B-F046-9A3C-D3B5FAC2776B}" dt="2023-09-28T06:37:30.231" v="143" actId="2696"/>
        <pc:sldMkLst>
          <pc:docMk/>
          <pc:sldMk cId="1156911435" sldId="420"/>
        </pc:sldMkLst>
      </pc:sldChg>
      <pc:sldChg chg="del">
        <pc:chgData name="Nane Kratzke" userId="971be13ff4ee5ef6" providerId="LiveId" clId="{711F9812-D26B-F046-9A3C-D3B5FAC2776B}" dt="2023-09-28T06:37:30.285" v="146" actId="2696"/>
        <pc:sldMkLst>
          <pc:docMk/>
          <pc:sldMk cId="2214362214" sldId="421"/>
        </pc:sldMkLst>
      </pc:sldChg>
      <pc:sldChg chg="del">
        <pc:chgData name="Nane Kratzke" userId="971be13ff4ee5ef6" providerId="LiveId" clId="{711F9812-D26B-F046-9A3C-D3B5FAC2776B}" dt="2023-09-28T06:37:30.309" v="148" actId="2696"/>
        <pc:sldMkLst>
          <pc:docMk/>
          <pc:sldMk cId="209744681" sldId="422"/>
        </pc:sldMkLst>
      </pc:sldChg>
      <pc:sldChg chg="del">
        <pc:chgData name="Nane Kratzke" userId="971be13ff4ee5ef6" providerId="LiveId" clId="{711F9812-D26B-F046-9A3C-D3B5FAC2776B}" dt="2023-09-28T06:37:30.045" v="126" actId="2696"/>
        <pc:sldMkLst>
          <pc:docMk/>
          <pc:sldMk cId="3097636490" sldId="423"/>
        </pc:sldMkLst>
      </pc:sldChg>
      <pc:sldChg chg="del">
        <pc:chgData name="Nane Kratzke" userId="971be13ff4ee5ef6" providerId="LiveId" clId="{711F9812-D26B-F046-9A3C-D3B5FAC2776B}" dt="2023-09-28T06:37:29.985" v="122" actId="2696"/>
        <pc:sldMkLst>
          <pc:docMk/>
          <pc:sldMk cId="3930556187" sldId="424"/>
        </pc:sldMkLst>
      </pc:sldChg>
      <pc:sldChg chg="del">
        <pc:chgData name="Nane Kratzke" userId="971be13ff4ee5ef6" providerId="LiveId" clId="{711F9812-D26B-F046-9A3C-D3B5FAC2776B}" dt="2023-09-28T06:37:30.041" v="125" actId="2696"/>
        <pc:sldMkLst>
          <pc:docMk/>
          <pc:sldMk cId="3511189071" sldId="425"/>
        </pc:sldMkLst>
      </pc:sldChg>
      <pc:sldChg chg="del">
        <pc:chgData name="Nane Kratzke" userId="971be13ff4ee5ef6" providerId="LiveId" clId="{711F9812-D26B-F046-9A3C-D3B5FAC2776B}" dt="2023-09-26T14:00:29.655" v="21" actId="2696"/>
        <pc:sldMkLst>
          <pc:docMk/>
          <pc:sldMk cId="1244482747" sldId="426"/>
        </pc:sldMkLst>
      </pc:sldChg>
      <pc:sldChg chg="del">
        <pc:chgData name="Nane Kratzke" userId="971be13ff4ee5ef6" providerId="LiveId" clId="{711F9812-D26B-F046-9A3C-D3B5FAC2776B}" dt="2023-09-28T06:37:30.065" v="130" actId="2696"/>
        <pc:sldMkLst>
          <pc:docMk/>
          <pc:sldMk cId="356870472" sldId="428"/>
        </pc:sldMkLst>
      </pc:sldChg>
      <pc:sldChg chg="del">
        <pc:chgData name="Nane Kratzke" userId="971be13ff4ee5ef6" providerId="LiveId" clId="{711F9812-D26B-F046-9A3C-D3B5FAC2776B}" dt="2023-09-28T06:37:30.069" v="131" actId="2696"/>
        <pc:sldMkLst>
          <pc:docMk/>
          <pc:sldMk cId="2473607398" sldId="429"/>
        </pc:sldMkLst>
      </pc:sldChg>
      <pc:sldChg chg="del">
        <pc:chgData name="Nane Kratzke" userId="971be13ff4ee5ef6" providerId="LiveId" clId="{711F9812-D26B-F046-9A3C-D3B5FAC2776B}" dt="2023-09-28T06:37:30.185" v="141" actId="2696"/>
        <pc:sldMkLst>
          <pc:docMk/>
          <pc:sldMk cId="4159085253" sldId="430"/>
        </pc:sldMkLst>
      </pc:sldChg>
      <pc:sldChg chg="del">
        <pc:chgData name="Nane Kratzke" userId="971be13ff4ee5ef6" providerId="LiveId" clId="{711F9812-D26B-F046-9A3C-D3B5FAC2776B}" dt="2023-09-26T14:04:02.185" v="64" actId="2696"/>
        <pc:sldMkLst>
          <pc:docMk/>
          <pc:sldMk cId="1699555789" sldId="431"/>
        </pc:sldMkLst>
      </pc:sldChg>
      <pc:sldChg chg="del">
        <pc:chgData name="Nane Kratzke" userId="971be13ff4ee5ef6" providerId="LiveId" clId="{711F9812-D26B-F046-9A3C-D3B5FAC2776B}" dt="2023-09-26T14:00:32.475" v="22" actId="2696"/>
        <pc:sldMkLst>
          <pc:docMk/>
          <pc:sldMk cId="2487667598" sldId="432"/>
        </pc:sldMkLst>
      </pc:sldChg>
      <pc:sldChg chg="del">
        <pc:chgData name="Nane Kratzke" userId="971be13ff4ee5ef6" providerId="LiveId" clId="{711F9812-D26B-F046-9A3C-D3B5FAC2776B}" dt="2023-09-28T06:37:30.059" v="129" actId="2696"/>
        <pc:sldMkLst>
          <pc:docMk/>
          <pc:sldMk cId="137175980" sldId="433"/>
        </pc:sldMkLst>
      </pc:sldChg>
      <pc:sldChg chg="del">
        <pc:chgData name="Nane Kratzke" userId="971be13ff4ee5ef6" providerId="LiveId" clId="{711F9812-D26B-F046-9A3C-D3B5FAC2776B}" dt="2023-09-28T06:37:30.177" v="139" actId="2696"/>
        <pc:sldMkLst>
          <pc:docMk/>
          <pc:sldMk cId="1208653742" sldId="434"/>
        </pc:sldMkLst>
      </pc:sldChg>
      <pc:sldChg chg="del">
        <pc:chgData name="Nane Kratzke" userId="971be13ff4ee5ef6" providerId="LiveId" clId="{711F9812-D26B-F046-9A3C-D3B5FAC2776B}" dt="2023-09-28T06:37:30.234" v="144" actId="2696"/>
        <pc:sldMkLst>
          <pc:docMk/>
          <pc:sldMk cId="2321013029" sldId="435"/>
        </pc:sldMkLst>
      </pc:sldChg>
      <pc:sldChg chg="del">
        <pc:chgData name="Nane Kratzke" userId="971be13ff4ee5ef6" providerId="LiveId" clId="{711F9812-D26B-F046-9A3C-D3B5FAC2776B}" dt="2023-09-28T06:37:29.600" v="115" actId="2696"/>
        <pc:sldMkLst>
          <pc:docMk/>
          <pc:sldMk cId="837372905" sldId="436"/>
        </pc:sldMkLst>
      </pc:sldChg>
      <pc:sldChg chg="del">
        <pc:chgData name="Nane Kratzke" userId="971be13ff4ee5ef6" providerId="LiveId" clId="{711F9812-D26B-F046-9A3C-D3B5FAC2776B}" dt="2023-09-28T06:37:30.158" v="134" actId="2696"/>
        <pc:sldMkLst>
          <pc:docMk/>
          <pc:sldMk cId="517566036" sldId="437"/>
        </pc:sldMkLst>
      </pc:sldChg>
      <pc:sldChg chg="del">
        <pc:chgData name="Nane Kratzke" userId="971be13ff4ee5ef6" providerId="LiveId" clId="{711F9812-D26B-F046-9A3C-D3B5FAC2776B}" dt="2023-09-28T06:37:30.170" v="137" actId="2696"/>
        <pc:sldMkLst>
          <pc:docMk/>
          <pc:sldMk cId="1962913380" sldId="438"/>
        </pc:sldMkLst>
      </pc:sldChg>
      <pc:sldChg chg="modSp add mod">
        <pc:chgData name="Nane Kratzke" userId="971be13ff4ee5ef6" providerId="LiveId" clId="{711F9812-D26B-F046-9A3C-D3B5FAC2776B}" dt="2023-09-26T14:00:23.987" v="20" actId="207"/>
        <pc:sldMkLst>
          <pc:docMk/>
          <pc:sldMk cId="2069244867" sldId="602"/>
        </pc:sldMkLst>
        <pc:spChg chg="mod">
          <ac:chgData name="Nane Kratzke" userId="971be13ff4ee5ef6" providerId="LiveId" clId="{711F9812-D26B-F046-9A3C-D3B5FAC2776B}" dt="2023-09-26T14:00:23.987" v="20" actId="207"/>
          <ac:spMkLst>
            <pc:docMk/>
            <pc:sldMk cId="2069244867" sldId="602"/>
            <ac:spMk id="7" creationId="{E1C3C3FD-6144-BD40-835F-C1C0B2679577}"/>
          </ac:spMkLst>
        </pc:spChg>
        <pc:spChg chg="mod">
          <ac:chgData name="Nane Kratzke" userId="971be13ff4ee5ef6" providerId="LiveId" clId="{711F9812-D26B-F046-9A3C-D3B5FAC2776B}" dt="2023-09-26T14:00:15.976" v="18" actId="207"/>
          <ac:spMkLst>
            <pc:docMk/>
            <pc:sldMk cId="2069244867" sldId="602"/>
            <ac:spMk id="8" creationId="{EA9BA2B8-2AB3-D44F-A1D1-1A908056FACE}"/>
          </ac:spMkLst>
        </pc:spChg>
      </pc:sldChg>
      <pc:sldChg chg="addSp delSp modSp add mod">
        <pc:chgData name="Nane Kratzke" userId="971be13ff4ee5ef6" providerId="LiveId" clId="{711F9812-D26B-F046-9A3C-D3B5FAC2776B}" dt="2023-09-26T14:01:02.362" v="43" actId="20577"/>
        <pc:sldMkLst>
          <pc:docMk/>
          <pc:sldMk cId="121222599" sldId="677"/>
        </pc:sldMkLst>
        <pc:spChg chg="mod">
          <ac:chgData name="Nane Kratzke" userId="971be13ff4ee5ef6" providerId="LiveId" clId="{711F9812-D26B-F046-9A3C-D3B5FAC2776B}" dt="2023-09-26T14:01:02.362" v="43" actId="20577"/>
          <ac:spMkLst>
            <pc:docMk/>
            <pc:sldMk cId="121222599" sldId="677"/>
            <ac:spMk id="31" creationId="{A7AED8D2-12C6-26AC-5AF0-E921BDCCBE3B}"/>
          </ac:spMkLst>
        </pc:spChg>
        <pc:picChg chg="add mod">
          <ac:chgData name="Nane Kratzke" userId="971be13ff4ee5ef6" providerId="LiveId" clId="{711F9812-D26B-F046-9A3C-D3B5FAC2776B}" dt="2023-09-26T13:59:37.256" v="15" actId="1076"/>
          <ac:picMkLst>
            <pc:docMk/>
            <pc:sldMk cId="121222599" sldId="677"/>
            <ac:picMk id="2" creationId="{0DA9C624-209F-6A63-E5D1-422FBB400B42}"/>
          </ac:picMkLst>
        </pc:picChg>
        <pc:picChg chg="del">
          <ac:chgData name="Nane Kratzke" userId="971be13ff4ee5ef6" providerId="LiveId" clId="{711F9812-D26B-F046-9A3C-D3B5FAC2776B}" dt="2023-09-26T13:59:08.549" v="7" actId="478"/>
          <ac:picMkLst>
            <pc:docMk/>
            <pc:sldMk cId="121222599" sldId="677"/>
            <ac:picMk id="1026" creationId="{D42F64E9-0540-BC2F-FE2D-77FC27324402}"/>
          </ac:picMkLst>
        </pc:picChg>
      </pc:sldChg>
      <pc:sldChg chg="modSp add mod">
        <pc:chgData name="Nane Kratzke" userId="971be13ff4ee5ef6" providerId="LiveId" clId="{711F9812-D26B-F046-9A3C-D3B5FAC2776B}" dt="2023-09-26T14:09:30.843" v="106" actId="6549"/>
        <pc:sldMkLst>
          <pc:docMk/>
          <pc:sldMk cId="769601632" sldId="678"/>
        </pc:sldMkLst>
        <pc:spChg chg="mod">
          <ac:chgData name="Nane Kratzke" userId="971be13ff4ee5ef6" providerId="LiveId" clId="{711F9812-D26B-F046-9A3C-D3B5FAC2776B}" dt="2023-09-26T14:09:30.843" v="106" actId="6549"/>
          <ac:spMkLst>
            <pc:docMk/>
            <pc:sldMk cId="769601632" sldId="678"/>
            <ac:spMk id="2" creationId="{9049E1BB-79EB-694D-AC6B-FE2ED6C10241}"/>
          </ac:spMkLst>
        </pc:spChg>
      </pc:sldChg>
      <pc:sldChg chg="add del setBg">
        <pc:chgData name="Nane Kratzke" userId="971be13ff4ee5ef6" providerId="LiveId" clId="{711F9812-D26B-F046-9A3C-D3B5FAC2776B}" dt="2023-09-26T14:00:43.581" v="23" actId="2696"/>
        <pc:sldMkLst>
          <pc:docMk/>
          <pc:sldMk cId="1892257869" sldId="679"/>
        </pc:sldMkLst>
      </pc:sldChg>
      <pc:sldChg chg="add">
        <pc:chgData name="Nane Kratzke" userId="971be13ff4ee5ef6" providerId="LiveId" clId="{711F9812-D26B-F046-9A3C-D3B5FAC2776B}" dt="2023-09-26T14:01:27.392" v="44"/>
        <pc:sldMkLst>
          <pc:docMk/>
          <pc:sldMk cId="3854086567" sldId="679"/>
        </pc:sldMkLst>
      </pc:sldChg>
      <pc:sldChg chg="modSp add mod">
        <pc:chgData name="Nane Kratzke" userId="971be13ff4ee5ef6" providerId="LiveId" clId="{711F9812-D26B-F046-9A3C-D3B5FAC2776B}" dt="2023-09-26T14:01:54.860" v="59" actId="108"/>
        <pc:sldMkLst>
          <pc:docMk/>
          <pc:sldMk cId="3428753154" sldId="680"/>
        </pc:sldMkLst>
        <pc:spChg chg="mod">
          <ac:chgData name="Nane Kratzke" userId="971be13ff4ee5ef6" providerId="LiveId" clId="{711F9812-D26B-F046-9A3C-D3B5FAC2776B}" dt="2023-09-26T14:01:36.668" v="53" actId="20577"/>
          <ac:spMkLst>
            <pc:docMk/>
            <pc:sldMk cId="3428753154" sldId="680"/>
            <ac:spMk id="2" creationId="{6D39A0F7-5B8F-5047-AD5F-FC2C4F71D320}"/>
          </ac:spMkLst>
        </pc:spChg>
        <pc:spChg chg="mod">
          <ac:chgData name="Nane Kratzke" userId="971be13ff4ee5ef6" providerId="LiveId" clId="{711F9812-D26B-F046-9A3C-D3B5FAC2776B}" dt="2023-09-26T14:01:54.860" v="59" actId="108"/>
          <ac:spMkLst>
            <pc:docMk/>
            <pc:sldMk cId="3428753154" sldId="680"/>
            <ac:spMk id="8" creationId="{0C508602-457E-2C4E-A9AC-85A3D0BD58E5}"/>
          </ac:spMkLst>
        </pc:spChg>
      </pc:sldChg>
      <pc:sldChg chg="add del">
        <pc:chgData name="Nane Kratzke" userId="971be13ff4ee5ef6" providerId="LiveId" clId="{711F9812-D26B-F046-9A3C-D3B5FAC2776B}" dt="2023-09-28T06:37:29.575" v="112" actId="2696"/>
        <pc:sldMkLst>
          <pc:docMk/>
          <pc:sldMk cId="2701129064" sldId="681"/>
        </pc:sldMkLst>
      </pc:sldChg>
      <pc:sldChg chg="add del">
        <pc:chgData name="Nane Kratzke" userId="971be13ff4ee5ef6" providerId="LiveId" clId="{711F9812-D26B-F046-9A3C-D3B5FAC2776B}" dt="2023-09-26T14:09:42.083" v="108" actId="2696"/>
        <pc:sldMkLst>
          <pc:docMk/>
          <pc:sldMk cId="1623289194" sldId="682"/>
        </pc:sldMkLst>
      </pc:sldChg>
      <pc:sldChg chg="add del">
        <pc:chgData name="Nane Kratzke" userId="971be13ff4ee5ef6" providerId="LiveId" clId="{711F9812-D26B-F046-9A3C-D3B5FAC2776B}" dt="2023-09-28T06:37:30.123" v="133" actId="2696"/>
        <pc:sldMkLst>
          <pc:docMk/>
          <pc:sldMk cId="4083542451" sldId="683"/>
        </pc:sldMkLst>
      </pc:sldChg>
      <pc:sldChg chg="add del">
        <pc:chgData name="Nane Kratzke" userId="971be13ff4ee5ef6" providerId="LiveId" clId="{711F9812-D26B-F046-9A3C-D3B5FAC2776B}" dt="2023-09-26T14:02:37.822" v="61" actId="2696"/>
        <pc:sldMkLst>
          <pc:docMk/>
          <pc:sldMk cId="1610854097" sldId="684"/>
        </pc:sldMkLst>
      </pc:sldChg>
      <pc:sldChg chg="modSp add del mod ord">
        <pc:chgData name="Nane Kratzke" userId="971be13ff4ee5ef6" providerId="LiveId" clId="{711F9812-D26B-F046-9A3C-D3B5FAC2776B}" dt="2023-09-28T06:37:30.167" v="136" actId="2696"/>
        <pc:sldMkLst>
          <pc:docMk/>
          <pc:sldMk cId="1692764549" sldId="684"/>
        </pc:sldMkLst>
        <pc:spChg chg="mod">
          <ac:chgData name="Nane Kratzke" userId="971be13ff4ee5ef6" providerId="LiveId" clId="{711F9812-D26B-F046-9A3C-D3B5FAC2776B}" dt="2023-09-26T14:04:18.197" v="74" actId="20577"/>
          <ac:spMkLst>
            <pc:docMk/>
            <pc:sldMk cId="1692764549" sldId="684"/>
            <ac:spMk id="2" creationId="{06C7AFA8-3171-6A44-99E1-4CDAD07843EC}"/>
          </ac:spMkLst>
        </pc:spChg>
        <pc:spChg chg="mod">
          <ac:chgData name="Nane Kratzke" userId="971be13ff4ee5ef6" providerId="LiveId" clId="{711F9812-D26B-F046-9A3C-D3B5FAC2776B}" dt="2023-09-26T14:04:24.459" v="76" actId="207"/>
          <ac:spMkLst>
            <pc:docMk/>
            <pc:sldMk cId="1692764549" sldId="684"/>
            <ac:spMk id="8" creationId="{EA9BA2B8-2AB3-D44F-A1D1-1A908056FACE}"/>
          </ac:spMkLst>
        </pc:spChg>
        <pc:spChg chg="mod">
          <ac:chgData name="Nane Kratzke" userId="971be13ff4ee5ef6" providerId="LiveId" clId="{711F9812-D26B-F046-9A3C-D3B5FAC2776B}" dt="2023-09-26T14:04:20.940" v="75" actId="207"/>
          <ac:spMkLst>
            <pc:docMk/>
            <pc:sldMk cId="1692764549" sldId="684"/>
            <ac:spMk id="9" creationId="{954EDDC7-1985-8247-AB89-2ADFBB03B4F4}"/>
          </ac:spMkLst>
        </pc:spChg>
      </pc:sldChg>
      <pc:sldChg chg="add del">
        <pc:chgData name="Nane Kratzke" userId="971be13ff4ee5ef6" providerId="LiveId" clId="{711F9812-D26B-F046-9A3C-D3B5FAC2776B}" dt="2023-09-28T06:37:29.581" v="113" actId="2696"/>
        <pc:sldMkLst>
          <pc:docMk/>
          <pc:sldMk cId="3898763143" sldId="685"/>
        </pc:sldMkLst>
      </pc:sldChg>
      <pc:sldChg chg="add del">
        <pc:chgData name="Nane Kratzke" userId="971be13ff4ee5ef6" providerId="LiveId" clId="{711F9812-D26B-F046-9A3C-D3B5FAC2776B}" dt="2023-09-26T14:09:47.328" v="110" actId="2696"/>
        <pc:sldMkLst>
          <pc:docMk/>
          <pc:sldMk cId="1349438481" sldId="686"/>
        </pc:sldMkLst>
      </pc:sldChg>
      <pc:sldChg chg="add del">
        <pc:chgData name="Nane Kratzke" userId="971be13ff4ee5ef6" providerId="LiveId" clId="{711F9812-D26B-F046-9A3C-D3B5FAC2776B}" dt="2023-09-28T06:37:30.181" v="140" actId="2696"/>
        <pc:sldMkLst>
          <pc:docMk/>
          <pc:sldMk cId="3345285975" sldId="687"/>
        </pc:sldMkLst>
      </pc:sldChg>
      <pc:sldChg chg="modSp add del mod">
        <pc:chgData name="Nane Kratzke" userId="971be13ff4ee5ef6" providerId="LiveId" clId="{711F9812-D26B-F046-9A3C-D3B5FAC2776B}" dt="2023-09-28T06:37:30.325" v="149" actId="2696"/>
        <pc:sldMkLst>
          <pc:docMk/>
          <pc:sldMk cId="3770456410" sldId="688"/>
        </pc:sldMkLst>
        <pc:spChg chg="mod">
          <ac:chgData name="Nane Kratzke" userId="971be13ff4ee5ef6" providerId="LiveId" clId="{711F9812-D26B-F046-9A3C-D3B5FAC2776B}" dt="2023-09-26T14:07:40.002" v="92" actId="20577"/>
          <ac:spMkLst>
            <pc:docMk/>
            <pc:sldMk cId="3770456410" sldId="688"/>
            <ac:spMk id="2" creationId="{6D39A0F7-5B8F-5047-AD5F-FC2C4F71D320}"/>
          </ac:spMkLst>
        </pc:spChg>
      </pc:sldChg>
      <pc:sldChg chg="add del">
        <pc:chgData name="Nane Kratzke" userId="971be13ff4ee5ef6" providerId="LiveId" clId="{711F9812-D26B-F046-9A3C-D3B5FAC2776B}" dt="2023-09-28T06:37:29.960" v="117" actId="2696"/>
        <pc:sldMkLst>
          <pc:docMk/>
          <pc:sldMk cId="525014089" sldId="689"/>
        </pc:sldMkLst>
      </pc:sldChg>
      <pc:sldChg chg="add del">
        <pc:chgData name="Nane Kratzke" userId="971be13ff4ee5ef6" providerId="LiveId" clId="{711F9812-D26B-F046-9A3C-D3B5FAC2776B}" dt="2023-09-28T06:37:29.751" v="116" actId="2696"/>
        <pc:sldMkLst>
          <pc:docMk/>
          <pc:sldMk cId="109740499" sldId="690"/>
        </pc:sldMkLst>
      </pc:sldChg>
    </pc:docChg>
  </pc:docChgLst>
  <pc:docChgLst>
    <pc:chgData name="Nane Kratzke" userId="971be13ff4ee5ef6" providerId="LiveId" clId="{98747C0B-4662-7B44-8230-E16628912EA1}"/>
    <pc:docChg chg="undo custSel addSld delSld modSld">
      <pc:chgData name="Nane Kratzke" userId="971be13ff4ee5ef6" providerId="LiveId" clId="{98747C0B-4662-7B44-8230-E16628912EA1}" dt="2020-09-21T17:27:16.855" v="5826" actId="14100"/>
      <pc:docMkLst>
        <pc:docMk/>
      </pc:docMkLst>
      <pc:sldChg chg="addSp modSp mod">
        <pc:chgData name="Nane Kratzke" userId="971be13ff4ee5ef6" providerId="LiveId" clId="{98747C0B-4662-7B44-8230-E16628912EA1}" dt="2020-09-18T17:30:10.698" v="4286" actId="14100"/>
        <pc:sldMkLst>
          <pc:docMk/>
          <pc:sldMk cId="704272100" sldId="323"/>
        </pc:sldMkLst>
        <pc:spChg chg="mod">
          <ac:chgData name="Nane Kratzke" userId="971be13ff4ee5ef6" providerId="LiveId" clId="{98747C0B-4662-7B44-8230-E16628912EA1}" dt="2020-09-15T08:42:18.468" v="3998" actId="2711"/>
          <ac:spMkLst>
            <pc:docMk/>
            <pc:sldMk cId="704272100" sldId="323"/>
            <ac:spMk id="8" creationId="{0C508602-457E-2C4E-A9AC-85A3D0BD58E5}"/>
          </ac:spMkLst>
        </pc:spChg>
        <pc:picChg chg="add mod">
          <ac:chgData name="Nane Kratzke" userId="971be13ff4ee5ef6" providerId="LiveId" clId="{98747C0B-4662-7B44-8230-E16628912EA1}" dt="2020-09-18T17:30:10.698" v="4286" actId="14100"/>
          <ac:picMkLst>
            <pc:docMk/>
            <pc:sldMk cId="704272100" sldId="323"/>
            <ac:picMk id="5" creationId="{C74763EB-C207-6D4E-B7E5-32E8BA2BC589}"/>
          </ac:picMkLst>
        </pc:picChg>
      </pc:sldChg>
      <pc:sldChg chg="del">
        <pc:chgData name="Nane Kratzke" userId="971be13ff4ee5ef6" providerId="LiveId" clId="{98747C0B-4662-7B44-8230-E16628912EA1}" dt="2020-09-15T08:05:01.259" v="1999" actId="2696"/>
        <pc:sldMkLst>
          <pc:docMk/>
          <pc:sldMk cId="316143935" sldId="333"/>
        </pc:sldMkLst>
      </pc:sldChg>
      <pc:sldChg chg="add">
        <pc:chgData name="Nane Kratzke" userId="971be13ff4ee5ef6" providerId="LiveId" clId="{98747C0B-4662-7B44-8230-E16628912EA1}" dt="2020-09-15T08:05:09.404" v="2000"/>
        <pc:sldMkLst>
          <pc:docMk/>
          <pc:sldMk cId="1194734285" sldId="333"/>
        </pc:sldMkLst>
      </pc:sldChg>
      <pc:sldChg chg="add">
        <pc:chgData name="Nane Kratzke" userId="971be13ff4ee5ef6" providerId="LiveId" clId="{98747C0B-4662-7B44-8230-E16628912EA1}" dt="2020-09-15T08:05:09.404" v="2000"/>
        <pc:sldMkLst>
          <pc:docMk/>
          <pc:sldMk cId="230767667" sldId="334"/>
        </pc:sldMkLst>
      </pc:sldChg>
      <pc:sldChg chg="del">
        <pc:chgData name="Nane Kratzke" userId="971be13ff4ee5ef6" providerId="LiveId" clId="{98747C0B-4662-7B44-8230-E16628912EA1}" dt="2020-09-15T08:05:01.237" v="1998" actId="2696"/>
        <pc:sldMkLst>
          <pc:docMk/>
          <pc:sldMk cId="3840452501" sldId="334"/>
        </pc:sldMkLst>
      </pc:sldChg>
      <pc:sldChg chg="add">
        <pc:chgData name="Nane Kratzke" userId="971be13ff4ee5ef6" providerId="LiveId" clId="{98747C0B-4662-7B44-8230-E16628912EA1}" dt="2020-09-15T08:05:09.404" v="2000"/>
        <pc:sldMkLst>
          <pc:docMk/>
          <pc:sldMk cId="433996660" sldId="335"/>
        </pc:sldMkLst>
      </pc:sldChg>
      <pc:sldChg chg="del">
        <pc:chgData name="Nane Kratzke" userId="971be13ff4ee5ef6" providerId="LiveId" clId="{98747C0B-4662-7B44-8230-E16628912EA1}" dt="2020-09-15T08:05:01.218" v="1997" actId="2696"/>
        <pc:sldMkLst>
          <pc:docMk/>
          <pc:sldMk cId="934010522" sldId="335"/>
        </pc:sldMkLst>
      </pc:sldChg>
      <pc:sldChg chg="add">
        <pc:chgData name="Nane Kratzke" userId="971be13ff4ee5ef6" providerId="LiveId" clId="{98747C0B-4662-7B44-8230-E16628912EA1}" dt="2020-09-15T08:05:09.404" v="2000"/>
        <pc:sldMkLst>
          <pc:docMk/>
          <pc:sldMk cId="288196247" sldId="336"/>
        </pc:sldMkLst>
      </pc:sldChg>
      <pc:sldChg chg="del">
        <pc:chgData name="Nane Kratzke" userId="971be13ff4ee5ef6" providerId="LiveId" clId="{98747C0B-4662-7B44-8230-E16628912EA1}" dt="2020-09-15T08:05:01.198" v="1996" actId="2696"/>
        <pc:sldMkLst>
          <pc:docMk/>
          <pc:sldMk cId="651365693" sldId="336"/>
        </pc:sldMkLst>
      </pc:sldChg>
      <pc:sldChg chg="modSp del">
        <pc:chgData name="Nane Kratzke" userId="971be13ff4ee5ef6" providerId="LiveId" clId="{98747C0B-4662-7B44-8230-E16628912EA1}" dt="2020-09-21T17:12:38.101" v="4546" actId="2696"/>
        <pc:sldMkLst>
          <pc:docMk/>
          <pc:sldMk cId="3829687721" sldId="340"/>
        </pc:sldMkLst>
        <pc:picChg chg="mod">
          <ac:chgData name="Nane Kratzke" userId="971be13ff4ee5ef6" providerId="LiveId" clId="{98747C0B-4662-7B44-8230-E16628912EA1}" dt="2020-09-15T08:01:48.779" v="1875" actId="14861"/>
          <ac:picMkLst>
            <pc:docMk/>
            <pc:sldMk cId="3829687721" sldId="340"/>
            <ac:picMk id="3078" creationId="{53CD022A-EDC8-F445-9637-5F9C073B4AE5}"/>
          </ac:picMkLst>
        </pc:picChg>
        <pc:picChg chg="mod">
          <ac:chgData name="Nane Kratzke" userId="971be13ff4ee5ef6" providerId="LiveId" clId="{98747C0B-4662-7B44-8230-E16628912EA1}" dt="2020-09-15T08:01:48.779" v="1875" actId="14861"/>
          <ac:picMkLst>
            <pc:docMk/>
            <pc:sldMk cId="3829687721" sldId="340"/>
            <ac:picMk id="3086" creationId="{4A58A649-83AF-AC45-AC70-C3D5954C81E8}"/>
          </ac:picMkLst>
        </pc:picChg>
      </pc:sldChg>
      <pc:sldChg chg="addSp delSp modSp add mod">
        <pc:chgData name="Nane Kratzke" userId="971be13ff4ee5ef6" providerId="LiveId" clId="{98747C0B-4662-7B44-8230-E16628912EA1}" dt="2020-09-15T07:45:32.278" v="1190" actId="478"/>
        <pc:sldMkLst>
          <pc:docMk/>
          <pc:sldMk cId="387742403" sldId="344"/>
        </pc:sldMkLst>
        <pc:spChg chg="mod">
          <ac:chgData name="Nane Kratzke" userId="971be13ff4ee5ef6" providerId="LiveId" clId="{98747C0B-4662-7B44-8230-E16628912EA1}" dt="2020-09-15T07:32:14.780" v="13" actId="20577"/>
          <ac:spMkLst>
            <pc:docMk/>
            <pc:sldMk cId="387742403" sldId="344"/>
            <ac:spMk id="2" creationId="{17798948-D99A-C74A-A605-F83099F237F9}"/>
          </ac:spMkLst>
        </pc:spChg>
        <pc:spChg chg="mod">
          <ac:chgData name="Nane Kratzke" userId="971be13ff4ee5ef6" providerId="LiveId" clId="{98747C0B-4662-7B44-8230-E16628912EA1}" dt="2020-09-15T07:32:28.494" v="48" actId="20577"/>
          <ac:spMkLst>
            <pc:docMk/>
            <pc:sldMk cId="387742403" sldId="344"/>
            <ac:spMk id="3" creationId="{1CB031DA-5720-5240-BB20-E914222FA0AA}"/>
          </ac:spMkLst>
        </pc:spChg>
        <pc:spChg chg="add del mod">
          <ac:chgData name="Nane Kratzke" userId="971be13ff4ee5ef6" providerId="LiveId" clId="{98747C0B-4662-7B44-8230-E16628912EA1}" dt="2020-09-15T07:33:20.482" v="113" actId="12084"/>
          <ac:spMkLst>
            <pc:docMk/>
            <pc:sldMk cId="387742403" sldId="344"/>
            <ac:spMk id="5" creationId="{EBE00CBF-E792-7A40-BE31-F07AD04E18CB}"/>
          </ac:spMkLst>
        </pc:spChg>
        <pc:spChg chg="add mod">
          <ac:chgData name="Nane Kratzke" userId="971be13ff4ee5ef6" providerId="LiveId" clId="{98747C0B-4662-7B44-8230-E16628912EA1}" dt="2020-09-15T07:44:59.729" v="1188" actId="1076"/>
          <ac:spMkLst>
            <pc:docMk/>
            <pc:sldMk cId="387742403" sldId="344"/>
            <ac:spMk id="7" creationId="{D4D40E5B-4DE2-2F40-8341-2B421BCD7331}"/>
          </ac:spMkLst>
        </pc:spChg>
        <pc:spChg chg="add mod">
          <ac:chgData name="Nane Kratzke" userId="971be13ff4ee5ef6" providerId="LiveId" clId="{98747C0B-4662-7B44-8230-E16628912EA1}" dt="2020-09-15T07:44:49.818" v="1186" actId="20577"/>
          <ac:spMkLst>
            <pc:docMk/>
            <pc:sldMk cId="387742403" sldId="344"/>
            <ac:spMk id="8" creationId="{80EA4E9F-4ED0-AA45-807F-33486DAA0A79}"/>
          </ac:spMkLst>
        </pc:spChg>
        <pc:spChg chg="add del mod">
          <ac:chgData name="Nane Kratzke" userId="971be13ff4ee5ef6" providerId="LiveId" clId="{98747C0B-4662-7B44-8230-E16628912EA1}" dt="2020-09-15T07:45:32.278" v="1190" actId="478"/>
          <ac:spMkLst>
            <pc:docMk/>
            <pc:sldMk cId="387742403" sldId="344"/>
            <ac:spMk id="9" creationId="{A10833D3-329E-4A42-B0DA-2F2AEDB2180E}"/>
          </ac:spMkLst>
        </pc:spChg>
        <pc:graphicFrameChg chg="add mod">
          <ac:chgData name="Nane Kratzke" userId="971be13ff4ee5ef6" providerId="LiveId" clId="{98747C0B-4662-7B44-8230-E16628912EA1}" dt="2020-09-15T07:42:20.561" v="959" actId="20577"/>
          <ac:graphicFrameMkLst>
            <pc:docMk/>
            <pc:sldMk cId="387742403" sldId="344"/>
            <ac:graphicFrameMk id="6" creationId="{907104FC-B092-F348-8DE3-F6981967E5DA}"/>
          </ac:graphicFrameMkLst>
        </pc:graphicFrameChg>
      </pc:sldChg>
      <pc:sldChg chg="addSp delSp modSp add mod">
        <pc:chgData name="Nane Kratzke" userId="971be13ff4ee5ef6" providerId="LiveId" clId="{98747C0B-4662-7B44-8230-E16628912EA1}" dt="2020-09-15T07:55:11.621" v="1629" actId="1076"/>
        <pc:sldMkLst>
          <pc:docMk/>
          <pc:sldMk cId="3983790402" sldId="345"/>
        </pc:sldMkLst>
        <pc:spChg chg="mod">
          <ac:chgData name="Nane Kratzke" userId="971be13ff4ee5ef6" providerId="LiveId" clId="{98747C0B-4662-7B44-8230-E16628912EA1}" dt="2020-09-15T07:46:02.568" v="1238" actId="313"/>
          <ac:spMkLst>
            <pc:docMk/>
            <pc:sldMk cId="3983790402" sldId="345"/>
            <ac:spMk id="3" creationId="{1CB031DA-5720-5240-BB20-E914222FA0AA}"/>
          </ac:spMkLst>
        </pc:spChg>
        <pc:spChg chg="add del mod">
          <ac:chgData name="Nane Kratzke" userId="971be13ff4ee5ef6" providerId="LiveId" clId="{98747C0B-4662-7B44-8230-E16628912EA1}" dt="2020-09-15T07:48:24.170" v="1444" actId="12084"/>
          <ac:spMkLst>
            <pc:docMk/>
            <pc:sldMk cId="3983790402" sldId="345"/>
            <ac:spMk id="5" creationId="{32AF0998-BC9C-0543-9B34-2777F5F01371}"/>
          </ac:spMkLst>
        </pc:spChg>
        <pc:spChg chg="del">
          <ac:chgData name="Nane Kratzke" userId="971be13ff4ee5ef6" providerId="LiveId" clId="{98747C0B-4662-7B44-8230-E16628912EA1}" dt="2020-09-15T07:45:59.591" v="1234" actId="478"/>
          <ac:spMkLst>
            <pc:docMk/>
            <pc:sldMk cId="3983790402" sldId="345"/>
            <ac:spMk id="7" creationId="{D4D40E5B-4DE2-2F40-8341-2B421BCD7331}"/>
          </ac:spMkLst>
        </pc:spChg>
        <pc:spChg chg="mod">
          <ac:chgData name="Nane Kratzke" userId="971be13ff4ee5ef6" providerId="LiveId" clId="{98747C0B-4662-7B44-8230-E16628912EA1}" dt="2020-09-15T07:46:35.887" v="1338" actId="20577"/>
          <ac:spMkLst>
            <pc:docMk/>
            <pc:sldMk cId="3983790402" sldId="345"/>
            <ac:spMk id="8" creationId="{80EA4E9F-4ED0-AA45-807F-33486DAA0A79}"/>
          </ac:spMkLst>
        </pc:spChg>
        <pc:spChg chg="add mod">
          <ac:chgData name="Nane Kratzke" userId="971be13ff4ee5ef6" providerId="LiveId" clId="{98747C0B-4662-7B44-8230-E16628912EA1}" dt="2020-09-15T07:54:42.135" v="1568" actId="1076"/>
          <ac:spMkLst>
            <pc:docMk/>
            <pc:sldMk cId="3983790402" sldId="345"/>
            <ac:spMk id="10" creationId="{951A40BF-5CFA-C44D-AFA7-017BFDA39724}"/>
          </ac:spMkLst>
        </pc:spChg>
        <pc:spChg chg="add mod">
          <ac:chgData name="Nane Kratzke" userId="971be13ff4ee5ef6" providerId="LiveId" clId="{98747C0B-4662-7B44-8230-E16628912EA1}" dt="2020-09-15T07:54:42.135" v="1568" actId="1076"/>
          <ac:spMkLst>
            <pc:docMk/>
            <pc:sldMk cId="3983790402" sldId="345"/>
            <ac:spMk id="11" creationId="{83498718-9D18-4B46-A541-7E9C345C3BD4}"/>
          </ac:spMkLst>
        </pc:spChg>
        <pc:spChg chg="add mod">
          <ac:chgData name="Nane Kratzke" userId="971be13ff4ee5ef6" providerId="LiveId" clId="{98747C0B-4662-7B44-8230-E16628912EA1}" dt="2020-09-15T07:54:42.135" v="1568" actId="1076"/>
          <ac:spMkLst>
            <pc:docMk/>
            <pc:sldMk cId="3983790402" sldId="345"/>
            <ac:spMk id="12" creationId="{4E909169-D920-F344-A854-962C08507C3D}"/>
          </ac:spMkLst>
        </pc:spChg>
        <pc:spChg chg="add mod">
          <ac:chgData name="Nane Kratzke" userId="971be13ff4ee5ef6" providerId="LiveId" clId="{98747C0B-4662-7B44-8230-E16628912EA1}" dt="2020-09-15T07:54:42.135" v="1568" actId="1076"/>
          <ac:spMkLst>
            <pc:docMk/>
            <pc:sldMk cId="3983790402" sldId="345"/>
            <ac:spMk id="13" creationId="{F8843BC8-4100-454D-9E18-ABD02C7C3C50}"/>
          </ac:spMkLst>
        </pc:spChg>
        <pc:spChg chg="add mod">
          <ac:chgData name="Nane Kratzke" userId="971be13ff4ee5ef6" providerId="LiveId" clId="{98747C0B-4662-7B44-8230-E16628912EA1}" dt="2020-09-15T07:54:42.135" v="1568" actId="1076"/>
          <ac:spMkLst>
            <pc:docMk/>
            <pc:sldMk cId="3983790402" sldId="345"/>
            <ac:spMk id="14" creationId="{78E7AA23-B757-BC43-BF29-C5010A149207}"/>
          </ac:spMkLst>
        </pc:spChg>
        <pc:spChg chg="add mod">
          <ac:chgData name="Nane Kratzke" userId="971be13ff4ee5ef6" providerId="LiveId" clId="{98747C0B-4662-7B44-8230-E16628912EA1}" dt="2020-09-15T07:54:42.135" v="1568" actId="1076"/>
          <ac:spMkLst>
            <pc:docMk/>
            <pc:sldMk cId="3983790402" sldId="345"/>
            <ac:spMk id="15" creationId="{C0D4FEC7-ABA0-AA46-95BF-533818BBCE20}"/>
          </ac:spMkLst>
        </pc:spChg>
        <pc:spChg chg="add mod">
          <ac:chgData name="Nane Kratzke" userId="971be13ff4ee5ef6" providerId="LiveId" clId="{98747C0B-4662-7B44-8230-E16628912EA1}" dt="2020-09-15T07:54:42.135" v="1568" actId="1076"/>
          <ac:spMkLst>
            <pc:docMk/>
            <pc:sldMk cId="3983790402" sldId="345"/>
            <ac:spMk id="16" creationId="{BE6EB63C-3124-CF4A-9C17-98B1D8625DAB}"/>
          </ac:spMkLst>
        </pc:spChg>
        <pc:spChg chg="add mod">
          <ac:chgData name="Nane Kratzke" userId="971be13ff4ee5ef6" providerId="LiveId" clId="{98747C0B-4662-7B44-8230-E16628912EA1}" dt="2020-09-15T07:54:42.135" v="1568" actId="1076"/>
          <ac:spMkLst>
            <pc:docMk/>
            <pc:sldMk cId="3983790402" sldId="345"/>
            <ac:spMk id="17" creationId="{9139C299-9DF5-AD48-90C4-A0B406F20C71}"/>
          </ac:spMkLst>
        </pc:spChg>
        <pc:spChg chg="add mod">
          <ac:chgData name="Nane Kratzke" userId="971be13ff4ee5ef6" providerId="LiveId" clId="{98747C0B-4662-7B44-8230-E16628912EA1}" dt="2020-09-15T07:55:11.621" v="1629" actId="1076"/>
          <ac:spMkLst>
            <pc:docMk/>
            <pc:sldMk cId="3983790402" sldId="345"/>
            <ac:spMk id="18" creationId="{37E7DC56-0061-4D4D-A53D-5BA84F8B582C}"/>
          </ac:spMkLst>
        </pc:spChg>
        <pc:graphicFrameChg chg="mod">
          <ac:chgData name="Nane Kratzke" userId="971be13ff4ee5ef6" providerId="LiveId" clId="{98747C0B-4662-7B44-8230-E16628912EA1}" dt="2020-09-15T07:54:32.659" v="1567" actId="1076"/>
          <ac:graphicFrameMkLst>
            <pc:docMk/>
            <pc:sldMk cId="3983790402" sldId="345"/>
            <ac:graphicFrameMk id="6" creationId="{907104FC-B092-F348-8DE3-F6981967E5DA}"/>
          </ac:graphicFrameMkLst>
        </pc:graphicFrameChg>
        <pc:graphicFrameChg chg="add del mod">
          <ac:chgData name="Nane Kratzke" userId="971be13ff4ee5ef6" providerId="LiveId" clId="{98747C0B-4662-7B44-8230-E16628912EA1}" dt="2020-09-15T07:49:02.566" v="1447" actId="478"/>
          <ac:graphicFrameMkLst>
            <pc:docMk/>
            <pc:sldMk cId="3983790402" sldId="345"/>
            <ac:graphicFrameMk id="9" creationId="{79BC67DE-0997-CB4C-A5EA-D36F6478062B}"/>
          </ac:graphicFrameMkLst>
        </pc:graphicFrameChg>
      </pc:sldChg>
      <pc:sldChg chg="addSp modSp add mod">
        <pc:chgData name="Nane Kratzke" userId="971be13ff4ee5ef6" providerId="LiveId" clId="{98747C0B-4662-7B44-8230-E16628912EA1}" dt="2020-09-15T08:04:21.423" v="1995" actId="20577"/>
        <pc:sldMkLst>
          <pc:docMk/>
          <pc:sldMk cId="2450356400" sldId="346"/>
        </pc:sldMkLst>
        <pc:spChg chg="mod">
          <ac:chgData name="Nane Kratzke" userId="971be13ff4ee5ef6" providerId="LiveId" clId="{98747C0B-4662-7B44-8230-E16628912EA1}" dt="2020-09-15T07:57:21.689" v="1684" actId="20577"/>
          <ac:spMkLst>
            <pc:docMk/>
            <pc:sldMk cId="2450356400" sldId="346"/>
            <ac:spMk id="2" creationId="{A9C4A015-241D-DA4B-9FB5-ED13AB321344}"/>
          </ac:spMkLst>
        </pc:spChg>
        <pc:spChg chg="add mod">
          <ac:chgData name="Nane Kratzke" userId="971be13ff4ee5ef6" providerId="LiveId" clId="{98747C0B-4662-7B44-8230-E16628912EA1}" dt="2020-09-15T08:00:33.461" v="1796" actId="207"/>
          <ac:spMkLst>
            <pc:docMk/>
            <pc:sldMk cId="2450356400" sldId="346"/>
            <ac:spMk id="7" creationId="{4878C910-F291-254F-B257-3E4DED969833}"/>
          </ac:spMkLst>
        </pc:spChg>
        <pc:spChg chg="add mod">
          <ac:chgData name="Nane Kratzke" userId="971be13ff4ee5ef6" providerId="LiveId" clId="{98747C0B-4662-7B44-8230-E16628912EA1}" dt="2020-09-15T08:03:18.266" v="1965" actId="1076"/>
          <ac:spMkLst>
            <pc:docMk/>
            <pc:sldMk cId="2450356400" sldId="346"/>
            <ac:spMk id="8" creationId="{74A9E566-170E-804C-B684-93C27D7864FE}"/>
          </ac:spMkLst>
        </pc:spChg>
        <pc:spChg chg="add mod">
          <ac:chgData name="Nane Kratzke" userId="971be13ff4ee5ef6" providerId="LiveId" clId="{98747C0B-4662-7B44-8230-E16628912EA1}" dt="2020-09-15T08:04:21.423" v="1995" actId="20577"/>
          <ac:spMkLst>
            <pc:docMk/>
            <pc:sldMk cId="2450356400" sldId="346"/>
            <ac:spMk id="9" creationId="{E85B07BE-8B0A-A945-A2F9-074E89EBAE19}"/>
          </ac:spMkLst>
        </pc:spChg>
        <pc:grpChg chg="mod">
          <ac:chgData name="Nane Kratzke" userId="971be13ff4ee5ef6" providerId="LiveId" clId="{98747C0B-4662-7B44-8230-E16628912EA1}" dt="2020-09-15T08:03:26.987" v="1968"/>
          <ac:grpSpMkLst>
            <pc:docMk/>
            <pc:sldMk cId="2450356400" sldId="346"/>
            <ac:grpSpMk id="12" creationId="{51D7EFFA-4BC4-354F-8EEF-297D04FB9A79}"/>
          </ac:grpSpMkLst>
        </pc:grpChg>
        <pc:grpChg chg="mod">
          <ac:chgData name="Nane Kratzke" userId="971be13ff4ee5ef6" providerId="LiveId" clId="{98747C0B-4662-7B44-8230-E16628912EA1}" dt="2020-09-15T08:03:29.443" v="1971"/>
          <ac:grpSpMkLst>
            <pc:docMk/>
            <pc:sldMk cId="2450356400" sldId="346"/>
            <ac:grpSpMk id="15" creationId="{4892EBC1-5324-434A-9BF7-F73AC86F80CC}"/>
          </ac:grpSpMkLst>
        </pc:grpChg>
        <pc:picChg chg="add mod modCrop">
          <ac:chgData name="Nane Kratzke" userId="971be13ff4ee5ef6" providerId="LiveId" clId="{98747C0B-4662-7B44-8230-E16628912EA1}" dt="2020-09-15T07:57:32.145" v="1685" actId="14861"/>
          <ac:picMkLst>
            <pc:docMk/>
            <pc:sldMk cId="2450356400" sldId="346"/>
            <ac:picMk id="6" creationId="{2EDA053A-27E4-EB44-B5BA-31A8975ED5C0}"/>
          </ac:picMkLst>
        </pc:picChg>
        <pc:inkChg chg="add mod">
          <ac:chgData name="Nane Kratzke" userId="971be13ff4ee5ef6" providerId="LiveId" clId="{98747C0B-4662-7B44-8230-E16628912EA1}" dt="2020-09-15T08:03:26.987" v="1968"/>
          <ac:inkMkLst>
            <pc:docMk/>
            <pc:sldMk cId="2450356400" sldId="346"/>
            <ac:inkMk id="10" creationId="{8AA573BB-07B0-9742-8392-61CE1E8E8E2A}"/>
          </ac:inkMkLst>
        </pc:inkChg>
        <pc:inkChg chg="add mod">
          <ac:chgData name="Nane Kratzke" userId="971be13ff4ee5ef6" providerId="LiveId" clId="{98747C0B-4662-7B44-8230-E16628912EA1}" dt="2020-09-15T08:03:26.987" v="1968"/>
          <ac:inkMkLst>
            <pc:docMk/>
            <pc:sldMk cId="2450356400" sldId="346"/>
            <ac:inkMk id="11" creationId="{086EC2F8-3804-474A-B973-F91A4D4A037C}"/>
          </ac:inkMkLst>
        </pc:inkChg>
        <pc:inkChg chg="add mod">
          <ac:chgData name="Nane Kratzke" userId="971be13ff4ee5ef6" providerId="LiveId" clId="{98747C0B-4662-7B44-8230-E16628912EA1}" dt="2020-09-15T08:03:29.443" v="1971"/>
          <ac:inkMkLst>
            <pc:docMk/>
            <pc:sldMk cId="2450356400" sldId="346"/>
            <ac:inkMk id="13" creationId="{C3C79D7D-F7C7-184B-8E31-EA71DE1C8777}"/>
          </ac:inkMkLst>
        </pc:inkChg>
        <pc:inkChg chg="add mod">
          <ac:chgData name="Nane Kratzke" userId="971be13ff4ee5ef6" providerId="LiveId" clId="{98747C0B-4662-7B44-8230-E16628912EA1}" dt="2020-09-15T08:03:29.443" v="1971"/>
          <ac:inkMkLst>
            <pc:docMk/>
            <pc:sldMk cId="2450356400" sldId="346"/>
            <ac:inkMk id="14" creationId="{26C73A4C-678B-AC49-BBCE-150B0EA5E6FE}"/>
          </ac:inkMkLst>
        </pc:inkChg>
      </pc:sldChg>
      <pc:sldChg chg="addSp delSp modSp add mod">
        <pc:chgData name="Nane Kratzke" userId="971be13ff4ee5ef6" providerId="LiveId" clId="{98747C0B-4662-7B44-8230-E16628912EA1}" dt="2020-09-15T08:34:38.168" v="3769" actId="20577"/>
        <pc:sldMkLst>
          <pc:docMk/>
          <pc:sldMk cId="1918295579" sldId="347"/>
        </pc:sldMkLst>
        <pc:spChg chg="mod">
          <ac:chgData name="Nane Kratzke" userId="971be13ff4ee5ef6" providerId="LiveId" clId="{98747C0B-4662-7B44-8230-E16628912EA1}" dt="2020-09-15T08:16:13.279" v="2594" actId="20577"/>
          <ac:spMkLst>
            <pc:docMk/>
            <pc:sldMk cId="1918295579" sldId="347"/>
            <ac:spMk id="2" creationId="{F9624115-7556-894A-AB7C-01BF74B145CA}"/>
          </ac:spMkLst>
        </pc:spChg>
        <pc:spChg chg="del">
          <ac:chgData name="Nane Kratzke" userId="971be13ff4ee5ef6" providerId="LiveId" clId="{98747C0B-4662-7B44-8230-E16628912EA1}" dt="2020-09-15T08:06:54.754" v="2020"/>
          <ac:spMkLst>
            <pc:docMk/>
            <pc:sldMk cId="1918295579" sldId="347"/>
            <ac:spMk id="4" creationId="{89C1254B-85C0-9843-A855-085875B31591}"/>
          </ac:spMkLst>
        </pc:spChg>
        <pc:spChg chg="del mod">
          <ac:chgData name="Nane Kratzke" userId="971be13ff4ee5ef6" providerId="LiveId" clId="{98747C0B-4662-7B44-8230-E16628912EA1}" dt="2020-09-15T08:10:14.159" v="2116"/>
          <ac:spMkLst>
            <pc:docMk/>
            <pc:sldMk cId="1918295579" sldId="347"/>
            <ac:spMk id="5" creationId="{F58A04D5-6772-C24F-9713-84588565CDD8}"/>
          </ac:spMkLst>
        </pc:spChg>
        <pc:spChg chg="add del mod">
          <ac:chgData name="Nane Kratzke" userId="971be13ff4ee5ef6" providerId="LiveId" clId="{98747C0B-4662-7B44-8230-E16628912EA1}" dt="2020-09-15T08:15:01.521" v="2581" actId="478"/>
          <ac:spMkLst>
            <pc:docMk/>
            <pc:sldMk cId="1918295579" sldId="347"/>
            <ac:spMk id="6" creationId="{F0396009-FB40-8942-976D-6D110B53896F}"/>
          </ac:spMkLst>
        </pc:spChg>
        <pc:spChg chg="add mod">
          <ac:chgData name="Nane Kratzke" userId="971be13ff4ee5ef6" providerId="LiveId" clId="{98747C0B-4662-7B44-8230-E16628912EA1}" dt="2020-09-15T08:34:38.168" v="3769" actId="20577"/>
          <ac:spMkLst>
            <pc:docMk/>
            <pc:sldMk cId="1918295579" sldId="347"/>
            <ac:spMk id="7" creationId="{AA1FEE83-D565-F24D-BC50-C274A0DEB8BA}"/>
          </ac:spMkLst>
        </pc:spChg>
        <pc:picChg chg="add mod">
          <ac:chgData name="Nane Kratzke" userId="971be13ff4ee5ef6" providerId="LiveId" clId="{98747C0B-4662-7B44-8230-E16628912EA1}" dt="2020-09-15T08:07:34.122" v="2025" actId="14861"/>
          <ac:picMkLst>
            <pc:docMk/>
            <pc:sldMk cId="1918295579" sldId="347"/>
            <ac:picMk id="1026" creationId="{9C2F3658-24D3-194C-853C-13484AD0F798}"/>
          </ac:picMkLst>
        </pc:picChg>
        <pc:picChg chg="add del mod">
          <ac:chgData name="Nane Kratzke" userId="971be13ff4ee5ef6" providerId="LiveId" clId="{98747C0B-4662-7B44-8230-E16628912EA1}" dt="2020-09-15T08:11:43.661" v="2129" actId="478"/>
          <ac:picMkLst>
            <pc:docMk/>
            <pc:sldMk cId="1918295579" sldId="347"/>
            <ac:picMk id="1028" creationId="{5E55117E-CC14-E242-8B58-1FBECF5A4942}"/>
          </ac:picMkLst>
        </pc:picChg>
      </pc:sldChg>
      <pc:sldChg chg="addSp delSp modSp add del mod">
        <pc:chgData name="Nane Kratzke" userId="971be13ff4ee5ef6" providerId="LiveId" clId="{98747C0B-4662-7B44-8230-E16628912EA1}" dt="2020-09-15T08:41:26.957" v="3995" actId="2696"/>
        <pc:sldMkLst>
          <pc:docMk/>
          <pc:sldMk cId="1651631690" sldId="348"/>
        </pc:sldMkLst>
        <pc:spChg chg="add del mod">
          <ac:chgData name="Nane Kratzke" userId="971be13ff4ee5ef6" providerId="LiveId" clId="{98747C0B-4662-7B44-8230-E16628912EA1}" dt="2020-09-15T08:11:28.020" v="2125"/>
          <ac:spMkLst>
            <pc:docMk/>
            <pc:sldMk cId="1651631690" sldId="348"/>
            <ac:spMk id="4" creationId="{3AD271E2-D1A8-AD47-AB37-C796A607CA70}"/>
          </ac:spMkLst>
        </pc:spChg>
        <pc:spChg chg="add del mod">
          <ac:chgData name="Nane Kratzke" userId="971be13ff4ee5ef6" providerId="LiveId" clId="{98747C0B-4662-7B44-8230-E16628912EA1}" dt="2020-09-15T08:11:36.826" v="2127" actId="478"/>
          <ac:spMkLst>
            <pc:docMk/>
            <pc:sldMk cId="1651631690" sldId="348"/>
            <ac:spMk id="5" creationId="{EBB519AA-5B28-8C41-A0E0-E0D187B89E4C}"/>
          </ac:spMkLst>
        </pc:spChg>
        <pc:spChg chg="mod">
          <ac:chgData name="Nane Kratzke" userId="971be13ff4ee5ef6" providerId="LiveId" clId="{98747C0B-4662-7B44-8230-E16628912EA1}" dt="2020-09-15T08:11:40.727" v="2128" actId="1076"/>
          <ac:spMkLst>
            <pc:docMk/>
            <pc:sldMk cId="1651631690" sldId="348"/>
            <ac:spMk id="6" creationId="{F0396009-FB40-8942-976D-6D110B53896F}"/>
          </ac:spMkLst>
        </pc:spChg>
        <pc:spChg chg="add mod">
          <ac:chgData name="Nane Kratzke" userId="971be13ff4ee5ef6" providerId="LiveId" clId="{98747C0B-4662-7B44-8230-E16628912EA1}" dt="2020-09-15T08:15:11.727" v="2583" actId="21"/>
          <ac:spMkLst>
            <pc:docMk/>
            <pc:sldMk cId="1651631690" sldId="348"/>
            <ac:spMk id="7" creationId="{6791DBA7-DB91-3A4B-A2A5-25EBC8216C9F}"/>
          </ac:spMkLst>
        </pc:spChg>
        <pc:picChg chg="add del mod">
          <ac:chgData name="Nane Kratzke" userId="971be13ff4ee5ef6" providerId="LiveId" clId="{98747C0B-4662-7B44-8230-E16628912EA1}" dt="2020-09-15T08:15:11.727" v="2583" actId="21"/>
          <ac:picMkLst>
            <pc:docMk/>
            <pc:sldMk cId="1651631690" sldId="348"/>
            <ac:picMk id="8" creationId="{800CF970-516A-ED43-9B8E-B59D0290C556}"/>
          </ac:picMkLst>
        </pc:picChg>
        <pc:picChg chg="del">
          <ac:chgData name="Nane Kratzke" userId="971be13ff4ee5ef6" providerId="LiveId" clId="{98747C0B-4662-7B44-8230-E16628912EA1}" dt="2020-09-15T08:11:21.408" v="2124" actId="478"/>
          <ac:picMkLst>
            <pc:docMk/>
            <pc:sldMk cId="1651631690" sldId="348"/>
            <ac:picMk id="1026" creationId="{9C2F3658-24D3-194C-853C-13484AD0F798}"/>
          </ac:picMkLst>
        </pc:picChg>
        <pc:picChg chg="del">
          <ac:chgData name="Nane Kratzke" userId="971be13ff4ee5ef6" providerId="LiveId" clId="{98747C0B-4662-7B44-8230-E16628912EA1}" dt="2020-09-15T08:11:30.554" v="2126" actId="478"/>
          <ac:picMkLst>
            <pc:docMk/>
            <pc:sldMk cId="1651631690" sldId="348"/>
            <ac:picMk id="1028" creationId="{5E55117E-CC14-E242-8B58-1FBECF5A4942}"/>
          </ac:picMkLst>
        </pc:picChg>
      </pc:sldChg>
      <pc:sldChg chg="addSp delSp modSp add mod">
        <pc:chgData name="Nane Kratzke" userId="971be13ff4ee5ef6" providerId="LiveId" clId="{98747C0B-4662-7B44-8230-E16628912EA1}" dt="2020-09-20T10:19:33.946" v="4511" actId="1076"/>
        <pc:sldMkLst>
          <pc:docMk/>
          <pc:sldMk cId="1714917559" sldId="349"/>
        </pc:sldMkLst>
        <pc:spChg chg="add del mod">
          <ac:chgData name="Nane Kratzke" userId="971be13ff4ee5ef6" providerId="LiveId" clId="{98747C0B-4662-7B44-8230-E16628912EA1}" dt="2020-09-15T08:15:22.436" v="2586" actId="478"/>
          <ac:spMkLst>
            <pc:docMk/>
            <pc:sldMk cId="1714917559" sldId="349"/>
            <ac:spMk id="4" creationId="{D633E183-AA7F-7741-AB65-8AD4844F202E}"/>
          </ac:spMkLst>
        </pc:spChg>
        <pc:spChg chg="add mod">
          <ac:chgData name="Nane Kratzke" userId="971be13ff4ee5ef6" providerId="LiveId" clId="{98747C0B-4662-7B44-8230-E16628912EA1}" dt="2020-09-20T10:19:33.946" v="4511" actId="1076"/>
          <ac:spMkLst>
            <pc:docMk/>
            <pc:sldMk cId="1714917559" sldId="349"/>
            <ac:spMk id="5" creationId="{8F19C68D-3242-F746-A6F2-47C828DF19EE}"/>
          </ac:spMkLst>
        </pc:spChg>
        <pc:spChg chg="mod">
          <ac:chgData name="Nane Kratzke" userId="971be13ff4ee5ef6" providerId="LiveId" clId="{98747C0B-4662-7B44-8230-E16628912EA1}" dt="2020-09-15T08:18:27.411" v="2801" actId="20577"/>
          <ac:spMkLst>
            <pc:docMk/>
            <pc:sldMk cId="1714917559" sldId="349"/>
            <ac:spMk id="7" creationId="{AA1FEE83-D565-F24D-BC50-C274A0DEB8BA}"/>
          </ac:spMkLst>
        </pc:spChg>
        <pc:spChg chg="add mod">
          <ac:chgData name="Nane Kratzke" userId="971be13ff4ee5ef6" providerId="LiveId" clId="{98747C0B-4662-7B44-8230-E16628912EA1}" dt="2020-09-20T10:18:47.960" v="4469" actId="20577"/>
          <ac:spMkLst>
            <pc:docMk/>
            <pc:sldMk cId="1714917559" sldId="349"/>
            <ac:spMk id="8" creationId="{8FA9F372-995B-1D48-97AD-0672613A9099}"/>
          </ac:spMkLst>
        </pc:spChg>
        <pc:spChg chg="add mod">
          <ac:chgData name="Nane Kratzke" userId="971be13ff4ee5ef6" providerId="LiveId" clId="{98747C0B-4662-7B44-8230-E16628912EA1}" dt="2020-09-15T08:56:50.209" v="4282" actId="688"/>
          <ac:spMkLst>
            <pc:docMk/>
            <pc:sldMk cId="1714917559" sldId="349"/>
            <ac:spMk id="9" creationId="{AAC5E934-79E8-6B45-A1BF-6E01116EB4AE}"/>
          </ac:spMkLst>
        </pc:spChg>
        <pc:picChg chg="add mod">
          <ac:chgData name="Nane Kratzke" userId="971be13ff4ee5ef6" providerId="LiveId" clId="{98747C0B-4662-7B44-8230-E16628912EA1}" dt="2020-09-15T08:31:57.509" v="3667" actId="14861"/>
          <ac:picMkLst>
            <pc:docMk/>
            <pc:sldMk cId="1714917559" sldId="349"/>
            <ac:picMk id="6" creationId="{35EB2721-0B92-9748-BBA6-415DB3E82093}"/>
          </ac:picMkLst>
        </pc:picChg>
        <pc:picChg chg="del">
          <ac:chgData name="Nane Kratzke" userId="971be13ff4ee5ef6" providerId="LiveId" clId="{98747C0B-4662-7B44-8230-E16628912EA1}" dt="2020-09-15T08:15:17.571" v="2585" actId="478"/>
          <ac:picMkLst>
            <pc:docMk/>
            <pc:sldMk cId="1714917559" sldId="349"/>
            <ac:picMk id="1026" creationId="{9C2F3658-24D3-194C-853C-13484AD0F798}"/>
          </ac:picMkLst>
        </pc:picChg>
      </pc:sldChg>
      <pc:sldChg chg="addSp delSp modSp add mod modClrScheme chgLayout">
        <pc:chgData name="Nane Kratzke" userId="971be13ff4ee5ef6" providerId="LiveId" clId="{98747C0B-4662-7B44-8230-E16628912EA1}" dt="2020-09-15T08:31:21.369" v="3666" actId="20577"/>
        <pc:sldMkLst>
          <pc:docMk/>
          <pc:sldMk cId="1476296715" sldId="350"/>
        </pc:sldMkLst>
        <pc:spChg chg="mod ord">
          <ac:chgData name="Nane Kratzke" userId="971be13ff4ee5ef6" providerId="LiveId" clId="{98747C0B-4662-7B44-8230-E16628912EA1}" dt="2020-09-15T08:23:52.143" v="3371" actId="700"/>
          <ac:spMkLst>
            <pc:docMk/>
            <pc:sldMk cId="1476296715" sldId="350"/>
            <ac:spMk id="2" creationId="{F9624115-7556-894A-AB7C-01BF74B145CA}"/>
          </ac:spMkLst>
        </pc:spChg>
        <pc:spChg chg="mod ord">
          <ac:chgData name="Nane Kratzke" userId="971be13ff4ee5ef6" providerId="LiveId" clId="{98747C0B-4662-7B44-8230-E16628912EA1}" dt="2020-09-15T08:23:52.143" v="3371" actId="700"/>
          <ac:spMkLst>
            <pc:docMk/>
            <pc:sldMk cId="1476296715" sldId="350"/>
            <ac:spMk id="3" creationId="{22456726-69D5-CE46-A373-71B6AC7D50D2}"/>
          </ac:spMkLst>
        </pc:spChg>
        <pc:spChg chg="add del mod">
          <ac:chgData name="Nane Kratzke" userId="971be13ff4ee5ef6" providerId="LiveId" clId="{98747C0B-4662-7B44-8230-E16628912EA1}" dt="2020-09-15T08:26:45.260" v="3629"/>
          <ac:spMkLst>
            <pc:docMk/>
            <pc:sldMk cId="1476296715" sldId="350"/>
            <ac:spMk id="4" creationId="{66BEC64E-8F3F-5144-AC48-2DAC4DF48807}"/>
          </ac:spMkLst>
        </pc:spChg>
        <pc:spChg chg="add del mod">
          <ac:chgData name="Nane Kratzke" userId="971be13ff4ee5ef6" providerId="LiveId" clId="{98747C0B-4662-7B44-8230-E16628912EA1}" dt="2020-09-15T08:26:53.390" v="3632" actId="478"/>
          <ac:spMkLst>
            <pc:docMk/>
            <pc:sldMk cId="1476296715" sldId="350"/>
            <ac:spMk id="6" creationId="{B8A8408A-A609-904A-8A03-C424EEF76BA7}"/>
          </ac:spMkLst>
        </pc:spChg>
        <pc:spChg chg="mod ord">
          <ac:chgData name="Nane Kratzke" userId="971be13ff4ee5ef6" providerId="LiveId" clId="{98747C0B-4662-7B44-8230-E16628912EA1}" dt="2020-09-15T08:26:30.071" v="3628" actId="20577"/>
          <ac:spMkLst>
            <pc:docMk/>
            <pc:sldMk cId="1476296715" sldId="350"/>
            <ac:spMk id="7" creationId="{AA1FEE83-D565-F24D-BC50-C274A0DEB8BA}"/>
          </ac:spMkLst>
        </pc:spChg>
        <pc:spChg chg="add mod">
          <ac:chgData name="Nane Kratzke" userId="971be13ff4ee5ef6" providerId="LiveId" clId="{98747C0B-4662-7B44-8230-E16628912EA1}" dt="2020-09-15T08:31:21.369" v="3666" actId="20577"/>
          <ac:spMkLst>
            <pc:docMk/>
            <pc:sldMk cId="1476296715" sldId="350"/>
            <ac:spMk id="8" creationId="{67771DD2-21E4-2A4D-8B5E-6C5F3F88EA61}"/>
          </ac:spMkLst>
        </pc:spChg>
        <pc:spChg chg="add del mod">
          <ac:chgData name="Nane Kratzke" userId="971be13ff4ee5ef6" providerId="LiveId" clId="{98747C0B-4662-7B44-8230-E16628912EA1}" dt="2020-09-15T08:26:47.874" v="3630" actId="478"/>
          <ac:spMkLst>
            <pc:docMk/>
            <pc:sldMk cId="1476296715" sldId="350"/>
            <ac:spMk id="9" creationId="{30159BD7-D554-BA48-883C-77F7D3FCC792}"/>
          </ac:spMkLst>
        </pc:spChg>
        <pc:spChg chg="add del mod">
          <ac:chgData name="Nane Kratzke" userId="971be13ff4ee5ef6" providerId="LiveId" clId="{98747C0B-4662-7B44-8230-E16628912EA1}" dt="2020-09-15T08:26:55.887" v="3634"/>
          <ac:spMkLst>
            <pc:docMk/>
            <pc:sldMk cId="1476296715" sldId="350"/>
            <ac:spMk id="11" creationId="{91FBE23C-6DDB-7941-AC16-C7DD2AE2AE9F}"/>
          </ac:spMkLst>
        </pc:spChg>
        <pc:picChg chg="del mod ord">
          <ac:chgData name="Nane Kratzke" userId="971be13ff4ee5ef6" providerId="LiveId" clId="{98747C0B-4662-7B44-8230-E16628912EA1}" dt="2020-09-15T08:24:34.058" v="3455" actId="478"/>
          <ac:picMkLst>
            <pc:docMk/>
            <pc:sldMk cId="1476296715" sldId="350"/>
            <ac:picMk id="1026" creationId="{9C2F3658-24D3-194C-853C-13484AD0F798}"/>
          </ac:picMkLst>
        </pc:picChg>
        <pc:picChg chg="add mod">
          <ac:chgData name="Nane Kratzke" userId="971be13ff4ee5ef6" providerId="LiveId" clId="{98747C0B-4662-7B44-8230-E16628912EA1}" dt="2020-09-15T08:31:13.286" v="3664" actId="14861"/>
          <ac:picMkLst>
            <pc:docMk/>
            <pc:sldMk cId="1476296715" sldId="350"/>
            <ac:picMk id="4098" creationId="{F2FB8E06-7817-F049-8A62-918B523B4883}"/>
          </ac:picMkLst>
        </pc:picChg>
        <pc:picChg chg="add mod">
          <ac:chgData name="Nane Kratzke" userId="971be13ff4ee5ef6" providerId="LiveId" clId="{98747C0B-4662-7B44-8230-E16628912EA1}" dt="2020-09-15T08:31:13.286" v="3664" actId="14861"/>
          <ac:picMkLst>
            <pc:docMk/>
            <pc:sldMk cId="1476296715" sldId="350"/>
            <ac:picMk id="4100" creationId="{3EFED176-93ED-2B4C-8407-9F7A9032EAC1}"/>
          </ac:picMkLst>
        </pc:picChg>
        <pc:picChg chg="add mod">
          <ac:chgData name="Nane Kratzke" userId="971be13ff4ee5ef6" providerId="LiveId" clId="{98747C0B-4662-7B44-8230-E16628912EA1}" dt="2020-09-15T08:31:13.286" v="3664" actId="14861"/>
          <ac:picMkLst>
            <pc:docMk/>
            <pc:sldMk cId="1476296715" sldId="350"/>
            <ac:picMk id="4102" creationId="{44A9FC13-7CF4-E34C-B821-D340DA21D90C}"/>
          </ac:picMkLst>
        </pc:picChg>
        <pc:picChg chg="add mod">
          <ac:chgData name="Nane Kratzke" userId="971be13ff4ee5ef6" providerId="LiveId" clId="{98747C0B-4662-7B44-8230-E16628912EA1}" dt="2020-09-15T08:31:13.286" v="3664" actId="14861"/>
          <ac:picMkLst>
            <pc:docMk/>
            <pc:sldMk cId="1476296715" sldId="350"/>
            <ac:picMk id="4104" creationId="{1F31692D-2ADE-2045-B5D6-1E6E7EC28DCB}"/>
          </ac:picMkLst>
        </pc:picChg>
      </pc:sldChg>
      <pc:sldChg chg="modSp add mod">
        <pc:chgData name="Nane Kratzke" userId="971be13ff4ee5ef6" providerId="LiveId" clId="{98747C0B-4662-7B44-8230-E16628912EA1}" dt="2020-09-15T08:43:42.711" v="4003" actId="2711"/>
        <pc:sldMkLst>
          <pc:docMk/>
          <pc:sldMk cId="1826175422" sldId="351"/>
        </pc:sldMkLst>
        <pc:spChg chg="mod">
          <ac:chgData name="Nane Kratzke" userId="971be13ff4ee5ef6" providerId="LiveId" clId="{98747C0B-4662-7B44-8230-E16628912EA1}" dt="2020-09-15T08:43:42.711" v="4003" actId="2711"/>
          <ac:spMkLst>
            <pc:docMk/>
            <pc:sldMk cId="1826175422" sldId="351"/>
            <ac:spMk id="8" creationId="{0C508602-457E-2C4E-A9AC-85A3D0BD58E5}"/>
          </ac:spMkLst>
        </pc:spChg>
      </pc:sldChg>
      <pc:sldChg chg="modSp add mod">
        <pc:chgData name="Nane Kratzke" userId="971be13ff4ee5ef6" providerId="LiveId" clId="{98747C0B-4662-7B44-8230-E16628912EA1}" dt="2020-09-15T08:44:03.808" v="4006" actId="14100"/>
        <pc:sldMkLst>
          <pc:docMk/>
          <pc:sldMk cId="2779139597" sldId="352"/>
        </pc:sldMkLst>
        <pc:spChg chg="mod">
          <ac:chgData name="Nane Kratzke" userId="971be13ff4ee5ef6" providerId="LiveId" clId="{98747C0B-4662-7B44-8230-E16628912EA1}" dt="2020-09-15T08:44:03.808" v="4006" actId="14100"/>
          <ac:spMkLst>
            <pc:docMk/>
            <pc:sldMk cId="2779139597" sldId="352"/>
            <ac:spMk id="8" creationId="{0C508602-457E-2C4E-A9AC-85A3D0BD58E5}"/>
          </ac:spMkLst>
        </pc:spChg>
      </pc:sldChg>
      <pc:sldChg chg="modSp add mod">
        <pc:chgData name="Nane Kratzke" userId="971be13ff4ee5ef6" providerId="LiveId" clId="{98747C0B-4662-7B44-8230-E16628912EA1}" dt="2020-09-15T08:44:24.235" v="4008" actId="2711"/>
        <pc:sldMkLst>
          <pc:docMk/>
          <pc:sldMk cId="3464699312" sldId="353"/>
        </pc:sldMkLst>
        <pc:spChg chg="mod">
          <ac:chgData name="Nane Kratzke" userId="971be13ff4ee5ef6" providerId="LiveId" clId="{98747C0B-4662-7B44-8230-E16628912EA1}" dt="2020-09-15T08:44:24.235" v="4008" actId="2711"/>
          <ac:spMkLst>
            <pc:docMk/>
            <pc:sldMk cId="3464699312" sldId="353"/>
            <ac:spMk id="8" creationId="{0C508602-457E-2C4E-A9AC-85A3D0BD58E5}"/>
          </ac:spMkLst>
        </pc:spChg>
      </pc:sldChg>
      <pc:sldChg chg="modSp add mod">
        <pc:chgData name="Nane Kratzke" userId="971be13ff4ee5ef6" providerId="LiveId" clId="{98747C0B-4662-7B44-8230-E16628912EA1}" dt="2020-09-15T08:44:39.099" v="4010" actId="2711"/>
        <pc:sldMkLst>
          <pc:docMk/>
          <pc:sldMk cId="521002144" sldId="354"/>
        </pc:sldMkLst>
        <pc:spChg chg="mod">
          <ac:chgData name="Nane Kratzke" userId="971be13ff4ee5ef6" providerId="LiveId" clId="{98747C0B-4662-7B44-8230-E16628912EA1}" dt="2020-09-15T08:44:39.099" v="4010" actId="2711"/>
          <ac:spMkLst>
            <pc:docMk/>
            <pc:sldMk cId="521002144" sldId="354"/>
            <ac:spMk id="8" creationId="{0C508602-457E-2C4E-A9AC-85A3D0BD58E5}"/>
          </ac:spMkLst>
        </pc:spChg>
      </pc:sldChg>
      <pc:sldChg chg="addSp delSp modSp add mod">
        <pc:chgData name="Nane Kratzke" userId="971be13ff4ee5ef6" providerId="LiveId" clId="{98747C0B-4662-7B44-8230-E16628912EA1}" dt="2020-09-20T10:18:01.394" v="4442" actId="20577"/>
        <pc:sldMkLst>
          <pc:docMk/>
          <pc:sldMk cId="1012081868" sldId="355"/>
        </pc:sldMkLst>
        <pc:spChg chg="mod">
          <ac:chgData name="Nane Kratzke" userId="971be13ff4ee5ef6" providerId="LiveId" clId="{98747C0B-4662-7B44-8230-E16628912EA1}" dt="2020-09-15T08:50:41.194" v="4030" actId="20577"/>
          <ac:spMkLst>
            <pc:docMk/>
            <pc:sldMk cId="1012081868" sldId="355"/>
            <ac:spMk id="2" creationId="{8EB1601D-7FD1-4E4A-88AC-11FFEFA4DFA8}"/>
          </ac:spMkLst>
        </pc:spChg>
        <pc:spChg chg="mod">
          <ac:chgData name="Nane Kratzke" userId="971be13ff4ee5ef6" providerId="LiveId" clId="{98747C0B-4662-7B44-8230-E16628912EA1}" dt="2020-09-20T10:18:01.394" v="4442" actId="20577"/>
          <ac:spMkLst>
            <pc:docMk/>
            <pc:sldMk cId="1012081868" sldId="355"/>
            <ac:spMk id="3" creationId="{77415770-3F86-6F47-B10A-10A63E49A349}"/>
          </ac:spMkLst>
        </pc:spChg>
        <pc:spChg chg="del">
          <ac:chgData name="Nane Kratzke" userId="971be13ff4ee5ef6" providerId="LiveId" clId="{98747C0B-4662-7B44-8230-E16628912EA1}" dt="2020-09-15T08:50:14.751" v="4016"/>
          <ac:spMkLst>
            <pc:docMk/>
            <pc:sldMk cId="1012081868" sldId="355"/>
            <ac:spMk id="4" creationId="{B39A1DBA-3000-494A-91EE-7E0227A0AEA7}"/>
          </ac:spMkLst>
        </pc:spChg>
        <pc:spChg chg="add mod">
          <ac:chgData name="Nane Kratzke" userId="971be13ff4ee5ef6" providerId="LiveId" clId="{98747C0B-4662-7B44-8230-E16628912EA1}" dt="2020-09-15T08:56:03.712" v="4260" actId="1076"/>
          <ac:spMkLst>
            <pc:docMk/>
            <pc:sldMk cId="1012081868" sldId="355"/>
            <ac:spMk id="7" creationId="{2D7FABDC-7C81-7645-90A2-FD71784E7CDD}"/>
          </ac:spMkLst>
        </pc:spChg>
        <pc:picChg chg="add mod">
          <ac:chgData name="Nane Kratzke" userId="971be13ff4ee5ef6" providerId="LiveId" clId="{98747C0B-4662-7B44-8230-E16628912EA1}" dt="2020-09-15T08:50:32.128" v="4018" actId="14861"/>
          <ac:picMkLst>
            <pc:docMk/>
            <pc:sldMk cId="1012081868" sldId="355"/>
            <ac:picMk id="6" creationId="{D638A14A-7BA1-3F42-8D00-E9D281B626F7}"/>
          </ac:picMkLst>
        </pc:picChg>
        <pc:picChg chg="add mod">
          <ac:chgData name="Nane Kratzke" userId="971be13ff4ee5ef6" providerId="LiveId" clId="{98747C0B-4662-7B44-8230-E16628912EA1}" dt="2020-09-15T08:55:28.591" v="4230" actId="1076"/>
          <ac:picMkLst>
            <pc:docMk/>
            <pc:sldMk cId="1012081868" sldId="355"/>
            <ac:picMk id="8" creationId="{78CF09DD-C84E-9C4A-ACF3-2CECC40AE811}"/>
          </ac:picMkLst>
        </pc:picChg>
      </pc:sldChg>
      <pc:sldChg chg="add del">
        <pc:chgData name="Nane Kratzke" userId="971be13ff4ee5ef6" providerId="LiveId" clId="{98747C0B-4662-7B44-8230-E16628912EA1}" dt="2020-09-15T08:49:30.926" v="4013"/>
        <pc:sldMkLst>
          <pc:docMk/>
          <pc:sldMk cId="1925459245" sldId="356"/>
        </pc:sldMkLst>
      </pc:sldChg>
      <pc:sldChg chg="addSp delSp modSp add mod">
        <pc:chgData name="Nane Kratzke" userId="971be13ff4ee5ef6" providerId="LiveId" clId="{98747C0B-4662-7B44-8230-E16628912EA1}" dt="2020-09-20T10:17:17.153" v="4427" actId="20577"/>
        <pc:sldMkLst>
          <pc:docMk/>
          <pc:sldMk cId="2793157845" sldId="356"/>
        </pc:sldMkLst>
        <pc:spChg chg="add del mod">
          <ac:chgData name="Nane Kratzke" userId="971be13ff4ee5ef6" providerId="LiveId" clId="{98747C0B-4662-7B44-8230-E16628912EA1}" dt="2020-09-20T10:10:37.254" v="4289" actId="478"/>
          <ac:spMkLst>
            <pc:docMk/>
            <pc:sldMk cId="2793157845" sldId="356"/>
            <ac:spMk id="4" creationId="{13349B57-7AC8-0A4C-B30C-D910B722A852}"/>
          </ac:spMkLst>
        </pc:spChg>
        <pc:spChg chg="del">
          <ac:chgData name="Nane Kratzke" userId="971be13ff4ee5ef6" providerId="LiveId" clId="{98747C0B-4662-7B44-8230-E16628912EA1}" dt="2020-09-20T10:11:11.470" v="4293" actId="478"/>
          <ac:spMkLst>
            <pc:docMk/>
            <pc:sldMk cId="2793157845" sldId="356"/>
            <ac:spMk id="7" creationId="{AA1FEE83-D565-F24D-BC50-C274A0DEB8BA}"/>
          </ac:spMkLst>
        </pc:spChg>
        <pc:spChg chg="add del mod">
          <ac:chgData name="Nane Kratzke" userId="971be13ff4ee5ef6" providerId="LiveId" clId="{98747C0B-4662-7B44-8230-E16628912EA1}" dt="2020-09-20T10:11:17.422" v="4294" actId="478"/>
          <ac:spMkLst>
            <pc:docMk/>
            <pc:sldMk cId="2793157845" sldId="356"/>
            <ac:spMk id="8" creationId="{F9DF642D-9951-AB46-9E34-089872C8DF31}"/>
          </ac:spMkLst>
        </pc:spChg>
        <pc:spChg chg="add mod">
          <ac:chgData name="Nane Kratzke" userId="971be13ff4ee5ef6" providerId="LiveId" clId="{98747C0B-4662-7B44-8230-E16628912EA1}" dt="2020-09-20T10:15:38.462" v="4402" actId="1076"/>
          <ac:spMkLst>
            <pc:docMk/>
            <pc:sldMk cId="2793157845" sldId="356"/>
            <ac:spMk id="10" creationId="{ED0B70D0-106E-2E42-A43F-5FCF9ED7803E}"/>
          </ac:spMkLst>
        </pc:spChg>
        <pc:spChg chg="add mod">
          <ac:chgData name="Nane Kratzke" userId="971be13ff4ee5ef6" providerId="LiveId" clId="{98747C0B-4662-7B44-8230-E16628912EA1}" dt="2020-09-20T10:17:17.153" v="4427" actId="20577"/>
          <ac:spMkLst>
            <pc:docMk/>
            <pc:sldMk cId="2793157845" sldId="356"/>
            <ac:spMk id="11" creationId="{22EE9341-FCB1-5C4C-A26D-FB382D31B323}"/>
          </ac:spMkLst>
        </pc:spChg>
        <pc:picChg chg="add mod">
          <ac:chgData name="Nane Kratzke" userId="971be13ff4ee5ef6" providerId="LiveId" clId="{98747C0B-4662-7B44-8230-E16628912EA1}" dt="2020-09-20T10:14:25.167" v="4308" actId="1076"/>
          <ac:picMkLst>
            <pc:docMk/>
            <pc:sldMk cId="2793157845" sldId="356"/>
            <ac:picMk id="5" creationId="{4AC16B8F-38C9-6247-9951-E59DD4A7FDC6}"/>
          </ac:picMkLst>
        </pc:picChg>
        <pc:picChg chg="add mod">
          <ac:chgData name="Nane Kratzke" userId="971be13ff4ee5ef6" providerId="LiveId" clId="{98747C0B-4662-7B44-8230-E16628912EA1}" dt="2020-09-20T10:14:18.559" v="4307" actId="1076"/>
          <ac:picMkLst>
            <pc:docMk/>
            <pc:sldMk cId="2793157845" sldId="356"/>
            <ac:picMk id="9" creationId="{451528BE-5646-AA41-8EBD-8821B8DD3BC3}"/>
          </ac:picMkLst>
        </pc:picChg>
        <pc:picChg chg="del">
          <ac:chgData name="Nane Kratzke" userId="971be13ff4ee5ef6" providerId="LiveId" clId="{98747C0B-4662-7B44-8230-E16628912EA1}" dt="2020-09-20T10:10:33.328" v="4288" actId="478"/>
          <ac:picMkLst>
            <pc:docMk/>
            <pc:sldMk cId="2793157845" sldId="356"/>
            <ac:picMk id="1026" creationId="{9C2F3658-24D3-194C-853C-13484AD0F798}"/>
          </ac:picMkLst>
        </pc:picChg>
      </pc:sldChg>
      <pc:sldChg chg="add del">
        <pc:chgData name="Nane Kratzke" userId="971be13ff4ee5ef6" providerId="LiveId" clId="{98747C0B-4662-7B44-8230-E16628912EA1}" dt="2020-09-15T08:49:43.702" v="4015"/>
        <pc:sldMkLst>
          <pc:docMk/>
          <pc:sldMk cId="4229840466" sldId="356"/>
        </pc:sldMkLst>
      </pc:sldChg>
      <pc:sldChg chg="add del">
        <pc:chgData name="Nane Kratzke" userId="971be13ff4ee5ef6" providerId="LiveId" clId="{98747C0B-4662-7B44-8230-E16628912EA1}" dt="2020-09-20T10:10:40.879" v="4291"/>
        <pc:sldMkLst>
          <pc:docMk/>
          <pc:sldMk cId="2055128086" sldId="357"/>
        </pc:sldMkLst>
      </pc:sldChg>
      <pc:sldChg chg="modSp add del mod">
        <pc:chgData name="Nane Kratzke" userId="971be13ff4ee5ef6" providerId="LiveId" clId="{98747C0B-4662-7B44-8230-E16628912EA1}" dt="2020-09-21T17:13:42.101" v="4564" actId="2696"/>
        <pc:sldMkLst>
          <pc:docMk/>
          <pc:sldMk cId="2447510585" sldId="357"/>
        </pc:sldMkLst>
        <pc:spChg chg="mod">
          <ac:chgData name="Nane Kratzke" userId="971be13ff4ee5ef6" providerId="LiveId" clId="{98747C0B-4662-7B44-8230-E16628912EA1}" dt="2020-09-21T17:12:33.970" v="4545" actId="20577"/>
          <ac:spMkLst>
            <pc:docMk/>
            <pc:sldMk cId="2447510585" sldId="357"/>
            <ac:spMk id="2" creationId="{09A3C503-9616-D24D-956E-75F248B81EFA}"/>
          </ac:spMkLst>
        </pc:spChg>
      </pc:sldChg>
      <pc:sldChg chg="modSp add mod">
        <pc:chgData name="Nane Kratzke" userId="971be13ff4ee5ef6" providerId="LiveId" clId="{98747C0B-4662-7B44-8230-E16628912EA1}" dt="2020-09-21T17:13:26.878" v="4563" actId="20577"/>
        <pc:sldMkLst>
          <pc:docMk/>
          <pc:sldMk cId="4275092629" sldId="358"/>
        </pc:sldMkLst>
        <pc:spChg chg="mod">
          <ac:chgData name="Nane Kratzke" userId="971be13ff4ee5ef6" providerId="LiveId" clId="{98747C0B-4662-7B44-8230-E16628912EA1}" dt="2020-09-21T17:13:26.878" v="4563" actId="20577"/>
          <ac:spMkLst>
            <pc:docMk/>
            <pc:sldMk cId="4275092629" sldId="358"/>
            <ac:spMk id="2" creationId="{09A3C503-9616-D24D-956E-75F248B81EFA}"/>
          </ac:spMkLst>
        </pc:spChg>
      </pc:sldChg>
      <pc:sldChg chg="addSp delSp modSp add mod">
        <pc:chgData name="Nane Kratzke" userId="971be13ff4ee5ef6" providerId="LiveId" clId="{98747C0B-4662-7B44-8230-E16628912EA1}" dt="2020-09-21T17:27:16.855" v="5826" actId="14100"/>
        <pc:sldMkLst>
          <pc:docMk/>
          <pc:sldMk cId="2719984220" sldId="359"/>
        </pc:sldMkLst>
        <pc:spChg chg="mod">
          <ac:chgData name="Nane Kratzke" userId="971be13ff4ee5ef6" providerId="LiveId" clId="{98747C0B-4662-7B44-8230-E16628912EA1}" dt="2020-09-21T17:15:44.964" v="4593" actId="14100"/>
          <ac:spMkLst>
            <pc:docMk/>
            <pc:sldMk cId="2719984220" sldId="359"/>
            <ac:spMk id="2" creationId="{D371BACD-6DB2-7A4A-A44F-C8980E8DA853}"/>
          </ac:spMkLst>
        </pc:spChg>
        <pc:spChg chg="del">
          <ac:chgData name="Nane Kratzke" userId="971be13ff4ee5ef6" providerId="LiveId" clId="{98747C0B-4662-7B44-8230-E16628912EA1}" dt="2020-09-21T17:17:37.803" v="4599" actId="478"/>
          <ac:spMkLst>
            <pc:docMk/>
            <pc:sldMk cId="2719984220" sldId="359"/>
            <ac:spMk id="3" creationId="{8DC61AD0-FA0E-CB49-8AD3-ACC13A5B6086}"/>
          </ac:spMkLst>
        </pc:spChg>
        <pc:spChg chg="add del mod">
          <ac:chgData name="Nane Kratzke" userId="971be13ff4ee5ef6" providerId="LiveId" clId="{98747C0B-4662-7B44-8230-E16628912EA1}" dt="2020-09-21T17:15:18.802" v="4587"/>
          <ac:spMkLst>
            <pc:docMk/>
            <pc:sldMk cId="2719984220" sldId="359"/>
            <ac:spMk id="6" creationId="{CF19C810-814B-B64A-8ECF-E85A246ABAF9}"/>
          </ac:spMkLst>
        </pc:spChg>
        <pc:spChg chg="add del mod">
          <ac:chgData name="Nane Kratzke" userId="971be13ff4ee5ef6" providerId="LiveId" clId="{98747C0B-4662-7B44-8230-E16628912EA1}" dt="2020-09-21T17:17:38.443" v="4601"/>
          <ac:spMkLst>
            <pc:docMk/>
            <pc:sldMk cId="2719984220" sldId="359"/>
            <ac:spMk id="7" creationId="{99E98D83-9A85-664A-B654-56CB880A77A9}"/>
          </ac:spMkLst>
        </pc:spChg>
        <pc:spChg chg="add mod">
          <ac:chgData name="Nane Kratzke" userId="971be13ff4ee5ef6" providerId="LiveId" clId="{98747C0B-4662-7B44-8230-E16628912EA1}" dt="2020-09-21T17:27:16.855" v="5826" actId="14100"/>
          <ac:spMkLst>
            <pc:docMk/>
            <pc:sldMk cId="2719984220" sldId="359"/>
            <ac:spMk id="8" creationId="{903436A6-8ED0-7945-B608-3DD38BBEF07F}"/>
          </ac:spMkLst>
        </pc:spChg>
        <pc:picChg chg="add del mod">
          <ac:chgData name="Nane Kratzke" userId="971be13ff4ee5ef6" providerId="LiveId" clId="{98747C0B-4662-7B44-8230-E16628912EA1}" dt="2020-09-21T17:14:44.172" v="4582" actId="478"/>
          <ac:picMkLst>
            <pc:docMk/>
            <pc:sldMk cId="2719984220" sldId="359"/>
            <ac:picMk id="5" creationId="{7A628549-FCA9-E34C-8981-B7A7A9006D87}"/>
          </ac:picMkLst>
        </pc:picChg>
        <pc:picChg chg="add mod">
          <ac:chgData name="Nane Kratzke" userId="971be13ff4ee5ef6" providerId="LiveId" clId="{98747C0B-4662-7B44-8230-E16628912EA1}" dt="2020-09-21T17:16:23.942" v="4596" actId="14861"/>
          <ac:picMkLst>
            <pc:docMk/>
            <pc:sldMk cId="2719984220" sldId="359"/>
            <ac:picMk id="1026" creationId="{C690369D-1D70-0D4A-85F5-D21A18122DAA}"/>
          </ac:picMkLst>
        </pc:picChg>
      </pc:sldChg>
    </pc:docChg>
  </pc:docChgLst>
  <pc:docChgLst>
    <pc:chgData name="Nane Kratzke" userId="971be13ff4ee5ef6" providerId="LiveId" clId="{F62E6B5F-3633-6541-8306-2A3B37535A40}"/>
    <pc:docChg chg="modSld">
      <pc:chgData name="Nane Kratzke" userId="971be13ff4ee5ef6" providerId="LiveId" clId="{F62E6B5F-3633-6541-8306-2A3B37535A40}" dt="2021-01-25T17:46:06.009" v="0" actId="20577"/>
      <pc:docMkLst>
        <pc:docMk/>
      </pc:docMkLst>
      <pc:sldChg chg="modSp mod">
        <pc:chgData name="Nane Kratzke" userId="971be13ff4ee5ef6" providerId="LiveId" clId="{F62E6B5F-3633-6541-8306-2A3B37535A40}" dt="2021-01-25T17:46:06.009" v="0" actId="20577"/>
        <pc:sldMkLst>
          <pc:docMk/>
          <pc:sldMk cId="3680340967" sldId="303"/>
        </pc:sldMkLst>
        <pc:spChg chg="mod">
          <ac:chgData name="Nane Kratzke" userId="971be13ff4ee5ef6" providerId="LiveId" clId="{F62E6B5F-3633-6541-8306-2A3B37535A40}" dt="2021-01-25T17:46:06.009" v="0" actId="20577"/>
          <ac:spMkLst>
            <pc:docMk/>
            <pc:sldMk cId="3680340967" sldId="303"/>
            <ac:spMk id="7" creationId="{D9BFADAE-416D-5E47-A28A-BE5DCE8C3A3F}"/>
          </ac:spMkLst>
        </pc:spChg>
      </pc:sldChg>
    </pc:docChg>
  </pc:docChgLst>
  <pc:docChgLst>
    <pc:chgData name="Nane Kratzke" userId="971be13ff4ee5ef6" providerId="LiveId" clId="{436005D5-AEE2-604E-81BB-B094105A2EB0}"/>
    <pc:docChg chg="custSel modSld">
      <pc:chgData name="Nane Kratzke" userId="971be13ff4ee5ef6" providerId="LiveId" clId="{436005D5-AEE2-604E-81BB-B094105A2EB0}" dt="2021-11-21T17:54:29.078" v="50" actId="20577"/>
      <pc:docMkLst>
        <pc:docMk/>
      </pc:docMkLst>
      <pc:sldChg chg="addSp modSp mod modClrScheme chgLayout">
        <pc:chgData name="Nane Kratzke" userId="971be13ff4ee5ef6" providerId="LiveId" clId="{436005D5-AEE2-604E-81BB-B094105A2EB0}" dt="2021-11-21T17:54:29.078" v="50" actId="20577"/>
        <pc:sldMkLst>
          <pc:docMk/>
          <pc:sldMk cId="2487667598" sldId="432"/>
        </pc:sldMkLst>
        <pc:spChg chg="add mod ord">
          <ac:chgData name="Nane Kratzke" userId="971be13ff4ee5ef6" providerId="LiveId" clId="{436005D5-AEE2-604E-81BB-B094105A2EB0}" dt="2021-11-21T17:54:16.502" v="17" actId="20577"/>
          <ac:spMkLst>
            <pc:docMk/>
            <pc:sldMk cId="2487667598" sldId="432"/>
            <ac:spMk id="2" creationId="{D34475ED-E7D8-6B48-A01D-2C16222D7ADA}"/>
          </ac:spMkLst>
        </pc:spChg>
        <pc:spChg chg="add mod ord">
          <ac:chgData name="Nane Kratzke" userId="971be13ff4ee5ef6" providerId="LiveId" clId="{436005D5-AEE2-604E-81BB-B094105A2EB0}" dt="2021-11-21T17:54:29.078" v="50" actId="20577"/>
          <ac:spMkLst>
            <pc:docMk/>
            <pc:sldMk cId="2487667598" sldId="432"/>
            <ac:spMk id="3" creationId="{4D6F6DCA-2BA7-A548-8825-AF8860FEB784}"/>
          </ac:spMkLst>
        </pc:spChg>
        <pc:spChg chg="mod ord">
          <ac:chgData name="Nane Kratzke" userId="971be13ff4ee5ef6" providerId="LiveId" clId="{436005D5-AEE2-604E-81BB-B094105A2EB0}" dt="2021-11-21T17:53:56.386" v="0" actId="700"/>
          <ac:spMkLst>
            <pc:docMk/>
            <pc:sldMk cId="2487667598" sldId="432"/>
            <ac:spMk id="6" creationId="{0F2DDE27-92D3-C74C-9006-07C2999CBE36}"/>
          </ac:spMkLst>
        </pc:spChg>
      </pc:sldChg>
    </pc:docChg>
  </pc:docChgLst>
  <pc:docChgLst>
    <pc:chgData name="Nane Kratzke" userId="971be13ff4ee5ef6" providerId="LiveId" clId="{004ED938-3CDB-334B-A0A4-A8E61EC38E96}"/>
    <pc:docChg chg="custSel addSld delSld modSld sldOrd">
      <pc:chgData name="Nane Kratzke" userId="971be13ff4ee5ef6" providerId="LiveId" clId="{004ED938-3CDB-334B-A0A4-A8E61EC38E96}" dt="2020-10-09T12:28:56.657" v="44" actId="207"/>
      <pc:docMkLst>
        <pc:docMk/>
      </pc:docMkLst>
      <pc:sldChg chg="del">
        <pc:chgData name="Nane Kratzke" userId="971be13ff4ee5ef6" providerId="LiveId" clId="{004ED938-3CDB-334B-A0A4-A8E61EC38E96}" dt="2020-10-09T11:09:02.507" v="0" actId="2696"/>
        <pc:sldMkLst>
          <pc:docMk/>
          <pc:sldMk cId="3899961691" sldId="282"/>
        </pc:sldMkLst>
      </pc:sldChg>
      <pc:sldChg chg="modSp mod">
        <pc:chgData name="Nane Kratzke" userId="971be13ff4ee5ef6" providerId="LiveId" clId="{004ED938-3CDB-334B-A0A4-A8E61EC38E96}" dt="2020-10-09T12:28:56.657" v="44" actId="207"/>
        <pc:sldMkLst>
          <pc:docMk/>
          <pc:sldMk cId="2120406402" sldId="297"/>
        </pc:sldMkLst>
        <pc:spChg chg="mod">
          <ac:chgData name="Nane Kratzke" userId="971be13ff4ee5ef6" providerId="LiveId" clId="{004ED938-3CDB-334B-A0A4-A8E61EC38E96}" dt="2020-10-09T12:28:56.657" v="44" actId="207"/>
          <ac:spMkLst>
            <pc:docMk/>
            <pc:sldMk cId="2120406402" sldId="297"/>
            <ac:spMk id="8" creationId="{EA9BA2B8-2AB3-D44F-A1D1-1A908056FACE}"/>
          </ac:spMkLst>
        </pc:spChg>
      </pc:sldChg>
      <pc:sldChg chg="delSp modSp mod">
        <pc:chgData name="Nane Kratzke" userId="971be13ff4ee5ef6" providerId="LiveId" clId="{004ED938-3CDB-334B-A0A4-A8E61EC38E96}" dt="2020-10-09T11:11:45.652" v="43" actId="207"/>
        <pc:sldMkLst>
          <pc:docMk/>
          <pc:sldMk cId="704272100" sldId="323"/>
        </pc:sldMkLst>
        <pc:spChg chg="mod">
          <ac:chgData name="Nane Kratzke" userId="971be13ff4ee5ef6" providerId="LiveId" clId="{004ED938-3CDB-334B-A0A4-A8E61EC38E96}" dt="2020-10-09T11:11:45.652" v="43" actId="207"/>
          <ac:spMkLst>
            <pc:docMk/>
            <pc:sldMk cId="704272100" sldId="323"/>
            <ac:spMk id="8" creationId="{0C508602-457E-2C4E-A9AC-85A3D0BD58E5}"/>
          </ac:spMkLst>
        </pc:spChg>
        <pc:picChg chg="del">
          <ac:chgData name="Nane Kratzke" userId="971be13ff4ee5ef6" providerId="LiveId" clId="{004ED938-3CDB-334B-A0A4-A8E61EC38E96}" dt="2020-10-09T11:09:45.837" v="38" actId="478"/>
          <ac:picMkLst>
            <pc:docMk/>
            <pc:sldMk cId="704272100" sldId="323"/>
            <ac:picMk id="5" creationId="{C74763EB-C207-6D4E-B7E5-32E8BA2BC589}"/>
          </ac:picMkLst>
        </pc:picChg>
      </pc:sldChg>
      <pc:sldChg chg="modSp mod">
        <pc:chgData name="Nane Kratzke" userId="971be13ff4ee5ef6" providerId="LiveId" clId="{004ED938-3CDB-334B-A0A4-A8E61EC38E96}" dt="2020-10-09T11:11:39.870" v="42" actId="207"/>
        <pc:sldMkLst>
          <pc:docMk/>
          <pc:sldMk cId="1826175422" sldId="351"/>
        </pc:sldMkLst>
        <pc:spChg chg="mod">
          <ac:chgData name="Nane Kratzke" userId="971be13ff4ee5ef6" providerId="LiveId" clId="{004ED938-3CDB-334B-A0A4-A8E61EC38E96}" dt="2020-10-09T11:11:39.870" v="42" actId="207"/>
          <ac:spMkLst>
            <pc:docMk/>
            <pc:sldMk cId="1826175422" sldId="351"/>
            <ac:spMk id="8" creationId="{0C508602-457E-2C4E-A9AC-85A3D0BD58E5}"/>
          </ac:spMkLst>
        </pc:spChg>
      </pc:sldChg>
      <pc:sldChg chg="modSp mod">
        <pc:chgData name="Nane Kratzke" userId="971be13ff4ee5ef6" providerId="LiveId" clId="{004ED938-3CDB-334B-A0A4-A8E61EC38E96}" dt="2020-10-09T11:11:34.404" v="41" actId="207"/>
        <pc:sldMkLst>
          <pc:docMk/>
          <pc:sldMk cId="2779139597" sldId="352"/>
        </pc:sldMkLst>
        <pc:spChg chg="mod">
          <ac:chgData name="Nane Kratzke" userId="971be13ff4ee5ef6" providerId="LiveId" clId="{004ED938-3CDB-334B-A0A4-A8E61EC38E96}" dt="2020-10-09T11:11:34.404" v="41" actId="207"/>
          <ac:spMkLst>
            <pc:docMk/>
            <pc:sldMk cId="2779139597" sldId="352"/>
            <ac:spMk id="8" creationId="{0C508602-457E-2C4E-A9AC-85A3D0BD58E5}"/>
          </ac:spMkLst>
        </pc:spChg>
      </pc:sldChg>
      <pc:sldChg chg="modSp mod">
        <pc:chgData name="Nane Kratzke" userId="971be13ff4ee5ef6" providerId="LiveId" clId="{004ED938-3CDB-334B-A0A4-A8E61EC38E96}" dt="2020-10-09T11:11:27.911" v="40" actId="207"/>
        <pc:sldMkLst>
          <pc:docMk/>
          <pc:sldMk cId="3464699312" sldId="353"/>
        </pc:sldMkLst>
        <pc:spChg chg="mod">
          <ac:chgData name="Nane Kratzke" userId="971be13ff4ee5ef6" providerId="LiveId" clId="{004ED938-3CDB-334B-A0A4-A8E61EC38E96}" dt="2020-10-09T11:11:27.911" v="40" actId="207"/>
          <ac:spMkLst>
            <pc:docMk/>
            <pc:sldMk cId="3464699312" sldId="353"/>
            <ac:spMk id="8" creationId="{0C508602-457E-2C4E-A9AC-85A3D0BD58E5}"/>
          </ac:spMkLst>
        </pc:spChg>
      </pc:sldChg>
      <pc:sldChg chg="modSp mod">
        <pc:chgData name="Nane Kratzke" userId="971be13ff4ee5ef6" providerId="LiveId" clId="{004ED938-3CDB-334B-A0A4-A8E61EC38E96}" dt="2020-10-09T11:11:20.605" v="39" actId="207"/>
        <pc:sldMkLst>
          <pc:docMk/>
          <pc:sldMk cId="521002144" sldId="354"/>
        </pc:sldMkLst>
        <pc:spChg chg="mod">
          <ac:chgData name="Nane Kratzke" userId="971be13ff4ee5ef6" providerId="LiveId" clId="{004ED938-3CDB-334B-A0A4-A8E61EC38E96}" dt="2020-10-09T11:11:20.605" v="39" actId="207"/>
          <ac:spMkLst>
            <pc:docMk/>
            <pc:sldMk cId="521002144" sldId="354"/>
            <ac:spMk id="8" creationId="{0C508602-457E-2C4E-A9AC-85A3D0BD58E5}"/>
          </ac:spMkLst>
        </pc:spChg>
      </pc:sldChg>
      <pc:sldChg chg="modSp add mod ord">
        <pc:chgData name="Nane Kratzke" userId="971be13ff4ee5ef6" providerId="LiveId" clId="{004ED938-3CDB-334B-A0A4-A8E61EC38E96}" dt="2020-10-09T11:09:33.867" v="37" actId="20577"/>
        <pc:sldMkLst>
          <pc:docMk/>
          <pc:sldMk cId="3959645726" sldId="405"/>
        </pc:sldMkLst>
        <pc:spChg chg="mod">
          <ac:chgData name="Nane Kratzke" userId="971be13ff4ee5ef6" providerId="LiveId" clId="{004ED938-3CDB-334B-A0A4-A8E61EC38E96}" dt="2020-10-09T11:09:33.867" v="37" actId="20577"/>
          <ac:spMkLst>
            <pc:docMk/>
            <pc:sldMk cId="3959645726" sldId="405"/>
            <ac:spMk id="3" creationId="{4D502CBE-EC2E-A94C-BE77-12EBBCA899C3}"/>
          </ac:spMkLst>
        </pc:spChg>
      </pc:sldChg>
    </pc:docChg>
  </pc:docChgLst>
  <pc:docChgLst>
    <pc:chgData name="Nane Kratzke" userId="971be13ff4ee5ef6" providerId="LiveId" clId="{8F9EF826-938C-F246-A356-4BF4D3FB8329}"/>
    <pc:docChg chg="undo custSel addSld delSld modSld sldOrd">
      <pc:chgData name="Nane Kratzke" userId="971be13ff4ee5ef6" providerId="LiveId" clId="{8F9EF826-938C-F246-A356-4BF4D3FB8329}" dt="2020-09-14T16:07:29.216" v="6196" actId="1076"/>
      <pc:docMkLst>
        <pc:docMk/>
      </pc:docMkLst>
      <pc:sldChg chg="addSp modSp mod">
        <pc:chgData name="Nane Kratzke" userId="971be13ff4ee5ef6" providerId="LiveId" clId="{8F9EF826-938C-F246-A356-4BF4D3FB8329}" dt="2020-09-14T14:54:15.425" v="2374" actId="20577"/>
        <pc:sldMkLst>
          <pc:docMk/>
          <pc:sldMk cId="3680340967" sldId="303"/>
        </pc:sldMkLst>
        <pc:spChg chg="mod">
          <ac:chgData name="Nane Kratzke" userId="971be13ff4ee5ef6" providerId="LiveId" clId="{8F9EF826-938C-F246-A356-4BF4D3FB8329}" dt="2020-09-14T14:53:46.501" v="2336" actId="20577"/>
          <ac:spMkLst>
            <pc:docMk/>
            <pc:sldMk cId="3680340967" sldId="303"/>
            <ac:spMk id="3" creationId="{D723960D-4994-6B4E-9F16-BED7142E681B}"/>
          </ac:spMkLst>
        </pc:spChg>
        <pc:spChg chg="add mod">
          <ac:chgData name="Nane Kratzke" userId="971be13ff4ee5ef6" providerId="LiveId" clId="{8F9EF826-938C-F246-A356-4BF4D3FB8329}" dt="2020-09-14T14:54:15.425" v="2374" actId="20577"/>
          <ac:spMkLst>
            <pc:docMk/>
            <pc:sldMk cId="3680340967" sldId="303"/>
            <ac:spMk id="6" creationId="{50FE0AE6-0733-6047-BA9E-468C549D71A1}"/>
          </ac:spMkLst>
        </pc:spChg>
      </pc:sldChg>
      <pc:sldChg chg="modSp mod">
        <pc:chgData name="Nane Kratzke" userId="971be13ff4ee5ef6" providerId="LiveId" clId="{8F9EF826-938C-F246-A356-4BF4D3FB8329}" dt="2020-09-14T15:55:58.585" v="6082" actId="113"/>
        <pc:sldMkLst>
          <pc:docMk/>
          <pc:sldMk cId="704272100" sldId="323"/>
        </pc:sldMkLst>
        <pc:spChg chg="mod">
          <ac:chgData name="Nane Kratzke" userId="971be13ff4ee5ef6" providerId="LiveId" clId="{8F9EF826-938C-F246-A356-4BF4D3FB8329}" dt="2020-09-14T15:55:58.585" v="6082" actId="113"/>
          <ac:spMkLst>
            <pc:docMk/>
            <pc:sldMk cId="704272100" sldId="323"/>
            <ac:spMk id="8" creationId="{0C508602-457E-2C4E-A9AC-85A3D0BD58E5}"/>
          </ac:spMkLst>
        </pc:spChg>
      </pc:sldChg>
      <pc:sldChg chg="addSp modSp mod">
        <pc:chgData name="Nane Kratzke" userId="971be13ff4ee5ef6" providerId="LiveId" clId="{8F9EF826-938C-F246-A356-4BF4D3FB8329}" dt="2020-09-14T13:28:00.611" v="44" actId="14100"/>
        <pc:sldMkLst>
          <pc:docMk/>
          <pc:sldMk cId="276969628" sldId="324"/>
        </pc:sldMkLst>
        <pc:spChg chg="mod">
          <ac:chgData name="Nane Kratzke" userId="971be13ff4ee5ef6" providerId="LiveId" clId="{8F9EF826-938C-F246-A356-4BF4D3FB8329}" dt="2020-09-14T13:27:24.282" v="36" actId="20577"/>
          <ac:spMkLst>
            <pc:docMk/>
            <pc:sldMk cId="276969628" sldId="324"/>
            <ac:spMk id="5" creationId="{B86BCABD-172C-C242-B616-9C2681933059}"/>
          </ac:spMkLst>
        </pc:spChg>
        <pc:spChg chg="mod">
          <ac:chgData name="Nane Kratzke" userId="971be13ff4ee5ef6" providerId="LiveId" clId="{8F9EF826-938C-F246-A356-4BF4D3FB8329}" dt="2020-09-14T13:27:50.046" v="42" actId="20577"/>
          <ac:spMkLst>
            <pc:docMk/>
            <pc:sldMk cId="276969628" sldId="324"/>
            <ac:spMk id="6" creationId="{2050A7AA-F346-434F-9881-961DFD064D04}"/>
          </ac:spMkLst>
        </pc:spChg>
        <pc:spChg chg="mod">
          <ac:chgData name="Nane Kratzke" userId="971be13ff4ee5ef6" providerId="LiveId" clId="{8F9EF826-938C-F246-A356-4BF4D3FB8329}" dt="2020-09-14T13:28:00.611" v="44" actId="14100"/>
          <ac:spMkLst>
            <pc:docMk/>
            <pc:sldMk cId="276969628" sldId="324"/>
            <ac:spMk id="7" creationId="{78441DF9-D271-B647-AA7D-5AE968C84045}"/>
          </ac:spMkLst>
        </pc:spChg>
        <pc:picChg chg="add mod">
          <ac:chgData name="Nane Kratzke" userId="971be13ff4ee5ef6" providerId="LiveId" clId="{8F9EF826-938C-F246-A356-4BF4D3FB8329}" dt="2020-09-14T13:27:28.534" v="37" actId="1076"/>
          <ac:picMkLst>
            <pc:docMk/>
            <pc:sldMk cId="276969628" sldId="324"/>
            <ac:picMk id="8" creationId="{C5366D07-82CE-C54F-BE67-593D9B7E3247}"/>
          </ac:picMkLst>
        </pc:picChg>
        <pc:picChg chg="add mod">
          <ac:chgData name="Nane Kratzke" userId="971be13ff4ee5ef6" providerId="LiveId" clId="{8F9EF826-938C-F246-A356-4BF4D3FB8329}" dt="2020-09-14T13:27:33.328" v="38" actId="1076"/>
          <ac:picMkLst>
            <pc:docMk/>
            <pc:sldMk cId="276969628" sldId="324"/>
            <ac:picMk id="9" creationId="{363404EA-9311-3B4D-B894-1907DBD6A3EA}"/>
          </ac:picMkLst>
        </pc:picChg>
        <pc:picChg chg="add mod">
          <ac:chgData name="Nane Kratzke" userId="971be13ff4ee5ef6" providerId="LiveId" clId="{8F9EF826-938C-F246-A356-4BF4D3FB8329}" dt="2020-09-14T13:27:43.947" v="41" actId="1076"/>
          <ac:picMkLst>
            <pc:docMk/>
            <pc:sldMk cId="276969628" sldId="324"/>
            <ac:picMk id="10" creationId="{7655B5E8-2CCB-B84A-AB60-E02E3D548C6C}"/>
          </ac:picMkLst>
        </pc:picChg>
      </pc:sldChg>
      <pc:sldChg chg="addSp delSp modSp add mod">
        <pc:chgData name="Nane Kratzke" userId="971be13ff4ee5ef6" providerId="LiveId" clId="{8F9EF826-938C-F246-A356-4BF4D3FB8329}" dt="2020-09-14T13:36:46.141" v="166" actId="6549"/>
        <pc:sldMkLst>
          <pc:docMk/>
          <pc:sldMk cId="3865594701" sldId="326"/>
        </pc:sldMkLst>
        <pc:spChg chg="mod">
          <ac:chgData name="Nane Kratzke" userId="971be13ff4ee5ef6" providerId="LiveId" clId="{8F9EF826-938C-F246-A356-4BF4D3FB8329}" dt="2020-09-14T13:29:39.048" v="53" actId="20577"/>
          <ac:spMkLst>
            <pc:docMk/>
            <pc:sldMk cId="3865594701" sldId="326"/>
            <ac:spMk id="3" creationId="{F572F66F-BD2D-E24E-841B-59D938CA76BF}"/>
          </ac:spMkLst>
        </pc:spChg>
        <pc:spChg chg="mod">
          <ac:chgData name="Nane Kratzke" userId="971be13ff4ee5ef6" providerId="LiveId" clId="{8F9EF826-938C-F246-A356-4BF4D3FB8329}" dt="2020-09-14T13:31:34.938" v="98" actId="20577"/>
          <ac:spMkLst>
            <pc:docMk/>
            <pc:sldMk cId="3865594701" sldId="326"/>
            <ac:spMk id="5" creationId="{B86BCABD-172C-C242-B616-9C2681933059}"/>
          </ac:spMkLst>
        </pc:spChg>
        <pc:spChg chg="mod">
          <ac:chgData name="Nane Kratzke" userId="971be13ff4ee5ef6" providerId="LiveId" clId="{8F9EF826-938C-F246-A356-4BF4D3FB8329}" dt="2020-09-14T13:34:00.494" v="133" actId="20577"/>
          <ac:spMkLst>
            <pc:docMk/>
            <pc:sldMk cId="3865594701" sldId="326"/>
            <ac:spMk id="6" creationId="{2050A7AA-F346-434F-9881-961DFD064D04}"/>
          </ac:spMkLst>
        </pc:spChg>
        <pc:spChg chg="mod">
          <ac:chgData name="Nane Kratzke" userId="971be13ff4ee5ef6" providerId="LiveId" clId="{8F9EF826-938C-F246-A356-4BF4D3FB8329}" dt="2020-09-14T13:36:46.141" v="166" actId="6549"/>
          <ac:spMkLst>
            <pc:docMk/>
            <pc:sldMk cId="3865594701" sldId="326"/>
            <ac:spMk id="7" creationId="{78441DF9-D271-B647-AA7D-5AE968C84045}"/>
          </ac:spMkLst>
        </pc:spChg>
        <pc:spChg chg="add del mod">
          <ac:chgData name="Nane Kratzke" userId="971be13ff4ee5ef6" providerId="LiveId" clId="{8F9EF826-938C-F246-A356-4BF4D3FB8329}" dt="2020-09-14T13:34:06.758" v="136"/>
          <ac:spMkLst>
            <pc:docMk/>
            <pc:sldMk cId="3865594701" sldId="326"/>
            <ac:spMk id="11" creationId="{2F893C6F-9DAC-B444-A603-4A2530AAF1CC}"/>
          </ac:spMkLst>
        </pc:spChg>
        <pc:picChg chg="mod">
          <ac:chgData name="Nane Kratzke" userId="971be13ff4ee5ef6" providerId="LiveId" clId="{8F9EF826-938C-F246-A356-4BF4D3FB8329}" dt="2020-09-14T13:32:23.560" v="100" actId="14826"/>
          <ac:picMkLst>
            <pc:docMk/>
            <pc:sldMk cId="3865594701" sldId="326"/>
            <ac:picMk id="8" creationId="{C5366D07-82CE-C54F-BE67-593D9B7E3247}"/>
          </ac:picMkLst>
        </pc:picChg>
        <pc:picChg chg="mod">
          <ac:chgData name="Nane Kratzke" userId="971be13ff4ee5ef6" providerId="LiveId" clId="{8F9EF826-938C-F246-A356-4BF4D3FB8329}" dt="2020-09-14T13:34:40.827" v="137" actId="14826"/>
          <ac:picMkLst>
            <pc:docMk/>
            <pc:sldMk cId="3865594701" sldId="326"/>
            <ac:picMk id="9" creationId="{363404EA-9311-3B4D-B894-1907DBD6A3EA}"/>
          </ac:picMkLst>
        </pc:picChg>
        <pc:picChg chg="mod">
          <ac:chgData name="Nane Kratzke" userId="971be13ff4ee5ef6" providerId="LiveId" clId="{8F9EF826-938C-F246-A356-4BF4D3FB8329}" dt="2020-09-14T13:35:03.875" v="139" actId="1076"/>
          <ac:picMkLst>
            <pc:docMk/>
            <pc:sldMk cId="3865594701" sldId="326"/>
            <ac:picMk id="10" creationId="{7655B5E8-2CCB-B84A-AB60-E02E3D548C6C}"/>
          </ac:picMkLst>
        </pc:picChg>
      </pc:sldChg>
      <pc:sldChg chg="addSp delSp modSp add mod">
        <pc:chgData name="Nane Kratzke" userId="971be13ff4ee5ef6" providerId="LiveId" clId="{8F9EF826-938C-F246-A356-4BF4D3FB8329}" dt="2020-09-14T14:54:47.567" v="2381" actId="20577"/>
        <pc:sldMkLst>
          <pc:docMk/>
          <pc:sldMk cId="963473509" sldId="327"/>
        </pc:sldMkLst>
        <pc:spChg chg="mod">
          <ac:chgData name="Nane Kratzke" userId="971be13ff4ee5ef6" providerId="LiveId" clId="{8F9EF826-938C-F246-A356-4BF4D3FB8329}" dt="2020-09-14T14:54:47.567" v="2381" actId="20577"/>
          <ac:spMkLst>
            <pc:docMk/>
            <pc:sldMk cId="963473509" sldId="327"/>
            <ac:spMk id="2" creationId="{A9AD48AA-F7D2-684E-BBA4-AA053688BCC9}"/>
          </ac:spMkLst>
        </pc:spChg>
        <pc:spChg chg="mod">
          <ac:chgData name="Nane Kratzke" userId="971be13ff4ee5ef6" providerId="LiveId" clId="{8F9EF826-938C-F246-A356-4BF4D3FB8329}" dt="2020-09-14T13:39:31.114" v="229" actId="20577"/>
          <ac:spMkLst>
            <pc:docMk/>
            <pc:sldMk cId="963473509" sldId="327"/>
            <ac:spMk id="3" creationId="{8BAE8A4C-79F4-3B40-A6D4-74AD32CDB478}"/>
          </ac:spMkLst>
        </pc:spChg>
        <pc:spChg chg="add del mod">
          <ac:chgData name="Nane Kratzke" userId="971be13ff4ee5ef6" providerId="LiveId" clId="{8F9EF826-938C-F246-A356-4BF4D3FB8329}" dt="2020-09-14T13:38:35.818" v="173"/>
          <ac:spMkLst>
            <pc:docMk/>
            <pc:sldMk cId="963473509" sldId="327"/>
            <ac:spMk id="6" creationId="{83B0F3C0-CFA1-7648-A0C9-8B62CB7FDB19}"/>
          </ac:spMkLst>
        </pc:spChg>
        <pc:spChg chg="add del mod">
          <ac:chgData name="Nane Kratzke" userId="971be13ff4ee5ef6" providerId="LiveId" clId="{8F9EF826-938C-F246-A356-4BF4D3FB8329}" dt="2020-09-14T13:38:35.818" v="173"/>
          <ac:spMkLst>
            <pc:docMk/>
            <pc:sldMk cId="963473509" sldId="327"/>
            <ac:spMk id="7" creationId="{98BCA15C-ADF5-184B-AEB3-B9D2F31BA964}"/>
          </ac:spMkLst>
        </pc:spChg>
        <pc:spChg chg="add del mod">
          <ac:chgData name="Nane Kratzke" userId="971be13ff4ee5ef6" providerId="LiveId" clId="{8F9EF826-938C-F246-A356-4BF4D3FB8329}" dt="2020-09-14T13:38:35.818" v="173"/>
          <ac:spMkLst>
            <pc:docMk/>
            <pc:sldMk cId="963473509" sldId="327"/>
            <ac:spMk id="8" creationId="{7D415667-BB49-154F-8E66-EF4F81ED93D4}"/>
          </ac:spMkLst>
        </pc:spChg>
        <pc:spChg chg="add del mod">
          <ac:chgData name="Nane Kratzke" userId="971be13ff4ee5ef6" providerId="LiveId" clId="{8F9EF826-938C-F246-A356-4BF4D3FB8329}" dt="2020-09-14T13:38:35.818" v="173"/>
          <ac:spMkLst>
            <pc:docMk/>
            <pc:sldMk cId="963473509" sldId="327"/>
            <ac:spMk id="9" creationId="{382ED6AA-6751-8A48-9B6F-0F6D540E5189}"/>
          </ac:spMkLst>
        </pc:spChg>
        <pc:spChg chg="add del mod">
          <ac:chgData name="Nane Kratzke" userId="971be13ff4ee5ef6" providerId="LiveId" clId="{8F9EF826-938C-F246-A356-4BF4D3FB8329}" dt="2020-09-14T13:38:35.818" v="173"/>
          <ac:spMkLst>
            <pc:docMk/>
            <pc:sldMk cId="963473509" sldId="327"/>
            <ac:spMk id="10" creationId="{2F9C9BF6-24F8-4046-8BE9-395C784D4AAA}"/>
          </ac:spMkLst>
        </pc:spChg>
        <pc:spChg chg="add del mod">
          <ac:chgData name="Nane Kratzke" userId="971be13ff4ee5ef6" providerId="LiveId" clId="{8F9EF826-938C-F246-A356-4BF4D3FB8329}" dt="2020-09-14T13:38:35.818" v="173"/>
          <ac:spMkLst>
            <pc:docMk/>
            <pc:sldMk cId="963473509" sldId="327"/>
            <ac:spMk id="11" creationId="{3A717B55-C797-F940-9876-4CC07550F2DB}"/>
          </ac:spMkLst>
        </pc:spChg>
        <pc:spChg chg="add del mod">
          <ac:chgData name="Nane Kratzke" userId="971be13ff4ee5ef6" providerId="LiveId" clId="{8F9EF826-938C-F246-A356-4BF4D3FB8329}" dt="2020-09-14T13:38:35.818" v="173"/>
          <ac:spMkLst>
            <pc:docMk/>
            <pc:sldMk cId="963473509" sldId="327"/>
            <ac:spMk id="12" creationId="{73C7ADB8-01B4-A346-9FE8-7A7374C5CA18}"/>
          </ac:spMkLst>
        </pc:spChg>
        <pc:spChg chg="add mod">
          <ac:chgData name="Nane Kratzke" userId="971be13ff4ee5ef6" providerId="LiveId" clId="{8F9EF826-938C-F246-A356-4BF4D3FB8329}" dt="2020-09-14T13:39:50.070" v="233" actId="1076"/>
          <ac:spMkLst>
            <pc:docMk/>
            <pc:sldMk cId="963473509" sldId="327"/>
            <ac:spMk id="13" creationId="{3562B26F-C459-A948-A288-8ADD5AB3BACC}"/>
          </ac:spMkLst>
        </pc:spChg>
        <pc:spChg chg="add mod">
          <ac:chgData name="Nane Kratzke" userId="971be13ff4ee5ef6" providerId="LiveId" clId="{8F9EF826-938C-F246-A356-4BF4D3FB8329}" dt="2020-09-14T13:40:01.028" v="234" actId="1076"/>
          <ac:spMkLst>
            <pc:docMk/>
            <pc:sldMk cId="963473509" sldId="327"/>
            <ac:spMk id="14" creationId="{22190D87-5C70-564B-A7F7-2FBE7673C8C7}"/>
          </ac:spMkLst>
        </pc:spChg>
        <pc:spChg chg="add mod">
          <ac:chgData name="Nane Kratzke" userId="971be13ff4ee5ef6" providerId="LiveId" clId="{8F9EF826-938C-F246-A356-4BF4D3FB8329}" dt="2020-09-14T13:40:12.031" v="235" actId="1076"/>
          <ac:spMkLst>
            <pc:docMk/>
            <pc:sldMk cId="963473509" sldId="327"/>
            <ac:spMk id="15" creationId="{280C9747-27B3-8E46-92D6-E07995955A1B}"/>
          </ac:spMkLst>
        </pc:spChg>
        <pc:spChg chg="add mod">
          <ac:chgData name="Nane Kratzke" userId="971be13ff4ee5ef6" providerId="LiveId" clId="{8F9EF826-938C-F246-A356-4BF4D3FB8329}" dt="2020-09-14T13:40:14.866" v="236" actId="1076"/>
          <ac:spMkLst>
            <pc:docMk/>
            <pc:sldMk cId="963473509" sldId="327"/>
            <ac:spMk id="16" creationId="{8AEB0C2E-F9D6-C842-A8E4-AFBE53458968}"/>
          </ac:spMkLst>
        </pc:spChg>
        <pc:spChg chg="add mod">
          <ac:chgData name="Nane Kratzke" userId="971be13ff4ee5ef6" providerId="LiveId" clId="{8F9EF826-938C-F246-A356-4BF4D3FB8329}" dt="2020-09-14T13:39:38.179" v="230" actId="1076"/>
          <ac:spMkLst>
            <pc:docMk/>
            <pc:sldMk cId="963473509" sldId="327"/>
            <ac:spMk id="17" creationId="{70DA62EC-899B-8B47-AAE9-DC8ABF983F51}"/>
          </ac:spMkLst>
        </pc:spChg>
        <pc:spChg chg="add mod">
          <ac:chgData name="Nane Kratzke" userId="971be13ff4ee5ef6" providerId="LiveId" clId="{8F9EF826-938C-F246-A356-4BF4D3FB8329}" dt="2020-09-14T13:39:41.242" v="231" actId="1076"/>
          <ac:spMkLst>
            <pc:docMk/>
            <pc:sldMk cId="963473509" sldId="327"/>
            <ac:spMk id="18" creationId="{7E8803E0-8CE9-D24F-B342-93552A282D09}"/>
          </ac:spMkLst>
        </pc:spChg>
        <pc:spChg chg="add mod">
          <ac:chgData name="Nane Kratzke" userId="971be13ff4ee5ef6" providerId="LiveId" clId="{8F9EF826-938C-F246-A356-4BF4D3FB8329}" dt="2020-09-14T13:39:44.186" v="232" actId="1076"/>
          <ac:spMkLst>
            <pc:docMk/>
            <pc:sldMk cId="963473509" sldId="327"/>
            <ac:spMk id="19" creationId="{69BF7511-DF88-6844-9E5F-50BFE4CC1243}"/>
          </ac:spMkLst>
        </pc:spChg>
        <pc:spChg chg="add mod">
          <ac:chgData name="Nane Kratzke" userId="971be13ff4ee5ef6" providerId="LiveId" clId="{8F9EF826-938C-F246-A356-4BF4D3FB8329}" dt="2020-09-14T13:45:41.373" v="389" actId="114"/>
          <ac:spMkLst>
            <pc:docMk/>
            <pc:sldMk cId="963473509" sldId="327"/>
            <ac:spMk id="20" creationId="{A82633CC-3018-7847-A70B-37E8E5B1BD35}"/>
          </ac:spMkLst>
        </pc:spChg>
        <pc:spChg chg="add mod">
          <ac:chgData name="Nane Kratzke" userId="971be13ff4ee5ef6" providerId="LiveId" clId="{8F9EF826-938C-F246-A356-4BF4D3FB8329}" dt="2020-09-14T13:45:41.373" v="389" actId="114"/>
          <ac:spMkLst>
            <pc:docMk/>
            <pc:sldMk cId="963473509" sldId="327"/>
            <ac:spMk id="21" creationId="{56293496-836E-6A4A-A787-F635EF775865}"/>
          </ac:spMkLst>
        </pc:spChg>
        <pc:spChg chg="add mod">
          <ac:chgData name="Nane Kratzke" userId="971be13ff4ee5ef6" providerId="LiveId" clId="{8F9EF826-938C-F246-A356-4BF4D3FB8329}" dt="2020-09-14T13:45:41.373" v="389" actId="114"/>
          <ac:spMkLst>
            <pc:docMk/>
            <pc:sldMk cId="963473509" sldId="327"/>
            <ac:spMk id="22" creationId="{6B992C79-EA87-9248-9D22-1B3C95F94831}"/>
          </ac:spMkLst>
        </pc:spChg>
        <pc:picChg chg="add mod">
          <ac:chgData name="Nane Kratzke" userId="971be13ff4ee5ef6" providerId="LiveId" clId="{8F9EF826-938C-F246-A356-4BF4D3FB8329}" dt="2020-09-14T13:37:56.365" v="171" actId="14861"/>
          <ac:picMkLst>
            <pc:docMk/>
            <pc:sldMk cId="963473509" sldId="327"/>
            <ac:picMk id="5" creationId="{45BAF732-43F2-E044-8C7B-EC3DAD205581}"/>
          </ac:picMkLst>
        </pc:picChg>
      </pc:sldChg>
      <pc:sldChg chg="addSp delSp modSp add mod">
        <pc:chgData name="Nane Kratzke" userId="971be13ff4ee5ef6" providerId="LiveId" clId="{8F9EF826-938C-F246-A356-4BF4D3FB8329}" dt="2020-09-14T14:26:20.925" v="1228" actId="20577"/>
        <pc:sldMkLst>
          <pc:docMk/>
          <pc:sldMk cId="1295766792" sldId="328"/>
        </pc:sldMkLst>
        <pc:spChg chg="mod">
          <ac:chgData name="Nane Kratzke" userId="971be13ff4ee5ef6" providerId="LiveId" clId="{8F9EF826-938C-F246-A356-4BF4D3FB8329}" dt="2020-09-14T13:50:54.576" v="443" actId="166"/>
          <ac:spMkLst>
            <pc:docMk/>
            <pc:sldMk cId="1295766792" sldId="328"/>
            <ac:spMk id="13" creationId="{3562B26F-C459-A948-A288-8ADD5AB3BACC}"/>
          </ac:spMkLst>
        </pc:spChg>
        <pc:spChg chg="mod">
          <ac:chgData name="Nane Kratzke" userId="971be13ff4ee5ef6" providerId="LiveId" clId="{8F9EF826-938C-F246-A356-4BF4D3FB8329}" dt="2020-09-14T13:49:45.171" v="435" actId="207"/>
          <ac:spMkLst>
            <pc:docMk/>
            <pc:sldMk cId="1295766792" sldId="328"/>
            <ac:spMk id="15" creationId="{280C9747-27B3-8E46-92D6-E07995955A1B}"/>
          </ac:spMkLst>
        </pc:spChg>
        <pc:spChg chg="mod">
          <ac:chgData name="Nane Kratzke" userId="971be13ff4ee5ef6" providerId="LiveId" clId="{8F9EF826-938C-F246-A356-4BF4D3FB8329}" dt="2020-09-14T13:49:45.171" v="435" actId="207"/>
          <ac:spMkLst>
            <pc:docMk/>
            <pc:sldMk cId="1295766792" sldId="328"/>
            <ac:spMk id="16" creationId="{8AEB0C2E-F9D6-C842-A8E4-AFBE53458968}"/>
          </ac:spMkLst>
        </pc:spChg>
        <pc:spChg chg="mod">
          <ac:chgData name="Nane Kratzke" userId="971be13ff4ee5ef6" providerId="LiveId" clId="{8F9EF826-938C-F246-A356-4BF4D3FB8329}" dt="2020-09-14T13:50:06.318" v="437" actId="207"/>
          <ac:spMkLst>
            <pc:docMk/>
            <pc:sldMk cId="1295766792" sldId="328"/>
            <ac:spMk id="17" creationId="{70DA62EC-899B-8B47-AAE9-DC8ABF983F51}"/>
          </ac:spMkLst>
        </pc:spChg>
        <pc:spChg chg="mod">
          <ac:chgData name="Nane Kratzke" userId="971be13ff4ee5ef6" providerId="LiveId" clId="{8F9EF826-938C-F246-A356-4BF4D3FB8329}" dt="2020-09-14T13:50:06.318" v="437" actId="207"/>
          <ac:spMkLst>
            <pc:docMk/>
            <pc:sldMk cId="1295766792" sldId="328"/>
            <ac:spMk id="18" creationId="{7E8803E0-8CE9-D24F-B342-93552A282D09}"/>
          </ac:spMkLst>
        </pc:spChg>
        <pc:spChg chg="mod">
          <ac:chgData name="Nane Kratzke" userId="971be13ff4ee5ef6" providerId="LiveId" clId="{8F9EF826-938C-F246-A356-4BF4D3FB8329}" dt="2020-09-14T13:50:06.318" v="437" actId="207"/>
          <ac:spMkLst>
            <pc:docMk/>
            <pc:sldMk cId="1295766792" sldId="328"/>
            <ac:spMk id="19" creationId="{69BF7511-DF88-6844-9E5F-50BFE4CC1243}"/>
          </ac:spMkLst>
        </pc:spChg>
        <pc:spChg chg="add mod">
          <ac:chgData name="Nane Kratzke" userId="971be13ff4ee5ef6" providerId="LiveId" clId="{8F9EF826-938C-F246-A356-4BF4D3FB8329}" dt="2020-09-14T14:26:20.925" v="1228" actId="20577"/>
          <ac:spMkLst>
            <pc:docMk/>
            <pc:sldMk cId="1295766792" sldId="328"/>
            <ac:spMk id="23" creationId="{3712D91E-755B-614C-B955-07EF9C37AF37}"/>
          </ac:spMkLst>
        </pc:spChg>
        <pc:picChg chg="add del mod">
          <ac:chgData name="Nane Kratzke" userId="971be13ff4ee5ef6" providerId="LiveId" clId="{8F9EF826-938C-F246-A356-4BF4D3FB8329}" dt="2020-09-14T13:47:34.963" v="400" actId="478"/>
          <ac:picMkLst>
            <pc:docMk/>
            <pc:sldMk cId="1295766792" sldId="328"/>
            <ac:picMk id="24" creationId="{A1BB3DF9-C26F-254D-A0DC-EF3E117048C2}"/>
          </ac:picMkLst>
        </pc:picChg>
      </pc:sldChg>
      <pc:sldChg chg="modSp add mod">
        <pc:chgData name="Nane Kratzke" userId="971be13ff4ee5ef6" providerId="LiveId" clId="{8F9EF826-938C-F246-A356-4BF4D3FB8329}" dt="2020-09-14T14:26:14.140" v="1226" actId="20577"/>
        <pc:sldMkLst>
          <pc:docMk/>
          <pc:sldMk cId="1596915711" sldId="329"/>
        </pc:sldMkLst>
        <pc:spChg chg="mod">
          <ac:chgData name="Nane Kratzke" userId="971be13ff4ee5ef6" providerId="LiveId" clId="{8F9EF826-938C-F246-A356-4BF4D3FB8329}" dt="2020-09-14T13:52:06.907" v="449" actId="108"/>
          <ac:spMkLst>
            <pc:docMk/>
            <pc:sldMk cId="1596915711" sldId="329"/>
            <ac:spMk id="14" creationId="{22190D87-5C70-564B-A7F7-2FBE7673C8C7}"/>
          </ac:spMkLst>
        </pc:spChg>
        <pc:spChg chg="mod">
          <ac:chgData name="Nane Kratzke" userId="971be13ff4ee5ef6" providerId="LiveId" clId="{8F9EF826-938C-F246-A356-4BF4D3FB8329}" dt="2020-09-14T14:26:14.140" v="1226" actId="20577"/>
          <ac:spMkLst>
            <pc:docMk/>
            <pc:sldMk cId="1596915711" sldId="329"/>
            <ac:spMk id="23" creationId="{3712D91E-755B-614C-B955-07EF9C37AF37}"/>
          </ac:spMkLst>
        </pc:spChg>
      </pc:sldChg>
      <pc:sldChg chg="addSp modSp add mod">
        <pc:chgData name="Nane Kratzke" userId="971be13ff4ee5ef6" providerId="LiveId" clId="{8F9EF826-938C-F246-A356-4BF4D3FB8329}" dt="2020-09-14T14:26:05.487" v="1224" actId="1076"/>
        <pc:sldMkLst>
          <pc:docMk/>
          <pc:sldMk cId="2716246252" sldId="330"/>
        </pc:sldMkLst>
        <pc:spChg chg="add mod">
          <ac:chgData name="Nane Kratzke" userId="971be13ff4ee5ef6" providerId="LiveId" clId="{8F9EF826-938C-F246-A356-4BF4D3FB8329}" dt="2020-09-14T14:25:38.882" v="1222" actId="14100"/>
          <ac:spMkLst>
            <pc:docMk/>
            <pc:sldMk cId="2716246252" sldId="330"/>
            <ac:spMk id="6" creationId="{63691463-4540-DD49-8B43-CB9B73317F7B}"/>
          </ac:spMkLst>
        </pc:spChg>
        <pc:spChg chg="mod">
          <ac:chgData name="Nane Kratzke" userId="971be13ff4ee5ef6" providerId="LiveId" clId="{8F9EF826-938C-F246-A356-4BF4D3FB8329}" dt="2020-09-14T13:59:39.150" v="544" actId="1076"/>
          <ac:spMkLst>
            <pc:docMk/>
            <pc:sldMk cId="2716246252" sldId="330"/>
            <ac:spMk id="15" creationId="{280C9747-27B3-8E46-92D6-E07995955A1B}"/>
          </ac:spMkLst>
        </pc:spChg>
        <pc:spChg chg="mod">
          <ac:chgData name="Nane Kratzke" userId="971be13ff4ee5ef6" providerId="LiveId" clId="{8F9EF826-938C-F246-A356-4BF4D3FB8329}" dt="2020-09-14T14:26:05.487" v="1224" actId="1076"/>
          <ac:spMkLst>
            <pc:docMk/>
            <pc:sldMk cId="2716246252" sldId="330"/>
            <ac:spMk id="23" creationId="{3712D91E-755B-614C-B955-07EF9C37AF37}"/>
          </ac:spMkLst>
        </pc:spChg>
      </pc:sldChg>
      <pc:sldChg chg="modSp add mod ord">
        <pc:chgData name="Nane Kratzke" userId="971be13ff4ee5ef6" providerId="LiveId" clId="{8F9EF826-938C-F246-A356-4BF4D3FB8329}" dt="2020-09-14T14:26:48.440" v="1231" actId="1076"/>
        <pc:sldMkLst>
          <pc:docMk/>
          <pc:sldMk cId="639179708" sldId="331"/>
        </pc:sldMkLst>
        <pc:spChg chg="mod">
          <ac:chgData name="Nane Kratzke" userId="971be13ff4ee5ef6" providerId="LiveId" clId="{8F9EF826-938C-F246-A356-4BF4D3FB8329}" dt="2020-09-14T14:02:19.085" v="571" actId="166"/>
          <ac:spMkLst>
            <pc:docMk/>
            <pc:sldMk cId="639179708" sldId="331"/>
            <ac:spMk id="16" creationId="{8AEB0C2E-F9D6-C842-A8E4-AFBE53458968}"/>
          </ac:spMkLst>
        </pc:spChg>
        <pc:spChg chg="mod">
          <ac:chgData name="Nane Kratzke" userId="971be13ff4ee5ef6" providerId="LiveId" clId="{8F9EF826-938C-F246-A356-4BF4D3FB8329}" dt="2020-09-14T14:26:48.440" v="1231" actId="1076"/>
          <ac:spMkLst>
            <pc:docMk/>
            <pc:sldMk cId="639179708" sldId="331"/>
            <ac:spMk id="23" creationId="{3712D91E-755B-614C-B955-07EF9C37AF37}"/>
          </ac:spMkLst>
        </pc:spChg>
      </pc:sldChg>
      <pc:sldChg chg="addSp delSp modSp add mod">
        <pc:chgData name="Nane Kratzke" userId="971be13ff4ee5ef6" providerId="LiveId" clId="{8F9EF826-938C-F246-A356-4BF4D3FB8329}" dt="2020-09-14T15:56:53.750" v="6083" actId="14100"/>
        <pc:sldMkLst>
          <pc:docMk/>
          <pc:sldMk cId="1881597025" sldId="332"/>
        </pc:sldMkLst>
        <pc:spChg chg="mod">
          <ac:chgData name="Nane Kratzke" userId="971be13ff4ee5ef6" providerId="LiveId" clId="{8F9EF826-938C-F246-A356-4BF4D3FB8329}" dt="2020-09-14T14:42:23.782" v="1850" actId="20577"/>
          <ac:spMkLst>
            <pc:docMk/>
            <pc:sldMk cId="1881597025" sldId="332"/>
            <ac:spMk id="2" creationId="{949959D6-2DBB-3C4D-8A84-69B3D580317A}"/>
          </ac:spMkLst>
        </pc:spChg>
        <pc:spChg chg="mod">
          <ac:chgData name="Nane Kratzke" userId="971be13ff4ee5ef6" providerId="LiveId" clId="{8F9EF826-938C-F246-A356-4BF4D3FB8329}" dt="2020-09-14T14:42:29.497" v="1851" actId="20577"/>
          <ac:spMkLst>
            <pc:docMk/>
            <pc:sldMk cId="1881597025" sldId="332"/>
            <ac:spMk id="3" creationId="{C6DA73A4-3956-8A4B-A68E-20D4943C6A34}"/>
          </ac:spMkLst>
        </pc:spChg>
        <pc:spChg chg="add del mod">
          <ac:chgData name="Nane Kratzke" userId="971be13ff4ee5ef6" providerId="LiveId" clId="{8F9EF826-938C-F246-A356-4BF4D3FB8329}" dt="2020-09-14T14:04:16.805" v="605" actId="478"/>
          <ac:spMkLst>
            <pc:docMk/>
            <pc:sldMk cId="1881597025" sldId="332"/>
            <ac:spMk id="6" creationId="{75DEE409-4957-8343-A080-5C6BB7CA4FB4}"/>
          </ac:spMkLst>
        </pc:spChg>
        <pc:spChg chg="add mod">
          <ac:chgData name="Nane Kratzke" userId="971be13ff4ee5ef6" providerId="LiveId" clId="{8F9EF826-938C-F246-A356-4BF4D3FB8329}" dt="2020-09-14T14:05:55.550" v="614" actId="1076"/>
          <ac:spMkLst>
            <pc:docMk/>
            <pc:sldMk cId="1881597025" sldId="332"/>
            <ac:spMk id="7" creationId="{E974EC92-8037-434F-A2EC-B16C89972DF9}"/>
          </ac:spMkLst>
        </pc:spChg>
        <pc:spChg chg="add mod">
          <ac:chgData name="Nane Kratzke" userId="971be13ff4ee5ef6" providerId="LiveId" clId="{8F9EF826-938C-F246-A356-4BF4D3FB8329}" dt="2020-09-14T14:05:55.550" v="614" actId="1076"/>
          <ac:spMkLst>
            <pc:docMk/>
            <pc:sldMk cId="1881597025" sldId="332"/>
            <ac:spMk id="8" creationId="{DCAFE42A-6F8F-C04B-B2BA-02C647343E57}"/>
          </ac:spMkLst>
        </pc:spChg>
        <pc:spChg chg="add mod">
          <ac:chgData name="Nane Kratzke" userId="971be13ff4ee5ef6" providerId="LiveId" clId="{8F9EF826-938C-F246-A356-4BF4D3FB8329}" dt="2020-09-14T14:05:55.550" v="614" actId="1076"/>
          <ac:spMkLst>
            <pc:docMk/>
            <pc:sldMk cId="1881597025" sldId="332"/>
            <ac:spMk id="9" creationId="{48B8F171-8B7A-0949-B041-77108E88A55E}"/>
          </ac:spMkLst>
        </pc:spChg>
        <pc:spChg chg="add mod">
          <ac:chgData name="Nane Kratzke" userId="971be13ff4ee5ef6" providerId="LiveId" clId="{8F9EF826-938C-F246-A356-4BF4D3FB8329}" dt="2020-09-14T14:05:55.550" v="614" actId="1076"/>
          <ac:spMkLst>
            <pc:docMk/>
            <pc:sldMk cId="1881597025" sldId="332"/>
            <ac:spMk id="10" creationId="{B75E580A-4CD8-274A-A0EB-E754ED4E0173}"/>
          </ac:spMkLst>
        </pc:spChg>
        <pc:spChg chg="add mod">
          <ac:chgData name="Nane Kratzke" userId="971be13ff4ee5ef6" providerId="LiveId" clId="{8F9EF826-938C-F246-A356-4BF4D3FB8329}" dt="2020-09-14T14:06:43.755" v="621" actId="1076"/>
          <ac:spMkLst>
            <pc:docMk/>
            <pc:sldMk cId="1881597025" sldId="332"/>
            <ac:spMk id="12" creationId="{AB0A8647-F58E-4546-B512-A553D0575E3B}"/>
          </ac:spMkLst>
        </pc:spChg>
        <pc:spChg chg="add del mod">
          <ac:chgData name="Nane Kratzke" userId="971be13ff4ee5ef6" providerId="LiveId" clId="{8F9EF826-938C-F246-A356-4BF4D3FB8329}" dt="2020-09-14T14:09:09.029" v="653" actId="478"/>
          <ac:spMkLst>
            <pc:docMk/>
            <pc:sldMk cId="1881597025" sldId="332"/>
            <ac:spMk id="14" creationId="{8371DEBA-D67A-5F4A-8023-04BC88126B91}"/>
          </ac:spMkLst>
        </pc:spChg>
        <pc:spChg chg="add mod">
          <ac:chgData name="Nane Kratzke" userId="971be13ff4ee5ef6" providerId="LiveId" clId="{8F9EF826-938C-F246-A356-4BF4D3FB8329}" dt="2020-09-14T14:07:52.394" v="646" actId="20577"/>
          <ac:spMkLst>
            <pc:docMk/>
            <pc:sldMk cId="1881597025" sldId="332"/>
            <ac:spMk id="15" creationId="{2292DA6A-32DB-9A4E-9228-3F7503690D1E}"/>
          </ac:spMkLst>
        </pc:spChg>
        <pc:spChg chg="add mod">
          <ac:chgData name="Nane Kratzke" userId="971be13ff4ee5ef6" providerId="LiveId" clId="{8F9EF826-938C-F246-A356-4BF4D3FB8329}" dt="2020-09-14T14:08:05.715" v="648" actId="12"/>
          <ac:spMkLst>
            <pc:docMk/>
            <pc:sldMk cId="1881597025" sldId="332"/>
            <ac:spMk id="16" creationId="{D7E31D7F-270D-D342-A6A2-CFC04613C520}"/>
          </ac:spMkLst>
        </pc:spChg>
        <pc:spChg chg="add mod">
          <ac:chgData name="Nane Kratzke" userId="971be13ff4ee5ef6" providerId="LiveId" clId="{8F9EF826-938C-F246-A356-4BF4D3FB8329}" dt="2020-09-14T14:08:23.973" v="650" actId="14100"/>
          <ac:spMkLst>
            <pc:docMk/>
            <pc:sldMk cId="1881597025" sldId="332"/>
            <ac:spMk id="17" creationId="{4507D236-8BF4-BF4F-9FE5-3A937E492A68}"/>
          </ac:spMkLst>
        </pc:spChg>
        <pc:spChg chg="add mod">
          <ac:chgData name="Nane Kratzke" userId="971be13ff4ee5ef6" providerId="LiveId" clId="{8F9EF826-938C-F246-A356-4BF4D3FB8329}" dt="2020-09-14T14:08:33.198" v="651" actId="14100"/>
          <ac:spMkLst>
            <pc:docMk/>
            <pc:sldMk cId="1881597025" sldId="332"/>
            <ac:spMk id="18" creationId="{FA182909-DF9B-E647-83DA-24A22A77D44D}"/>
          </ac:spMkLst>
        </pc:spChg>
        <pc:spChg chg="add mod">
          <ac:chgData name="Nane Kratzke" userId="971be13ff4ee5ef6" providerId="LiveId" clId="{8F9EF826-938C-F246-A356-4BF4D3FB8329}" dt="2020-09-14T14:09:55.373" v="675" actId="2711"/>
          <ac:spMkLst>
            <pc:docMk/>
            <pc:sldMk cId="1881597025" sldId="332"/>
            <ac:spMk id="27" creationId="{05147C25-24B3-EC4A-A65A-9A4BF7C1FFB1}"/>
          </ac:spMkLst>
        </pc:spChg>
        <pc:grpChg chg="add mod">
          <ac:chgData name="Nane Kratzke" userId="971be13ff4ee5ef6" providerId="LiveId" clId="{8F9EF826-938C-F246-A356-4BF4D3FB8329}" dt="2020-09-14T14:05:55.550" v="614" actId="1076"/>
          <ac:grpSpMkLst>
            <pc:docMk/>
            <pc:sldMk cId="1881597025" sldId="332"/>
            <ac:grpSpMk id="20" creationId="{38CBBB72-6070-4E41-850C-8B9A83EB70F5}"/>
          </ac:grpSpMkLst>
        </pc:grpChg>
        <pc:picChg chg="add mod">
          <ac:chgData name="Nane Kratzke" userId="971be13ff4ee5ef6" providerId="LiveId" clId="{8F9EF826-938C-F246-A356-4BF4D3FB8329}" dt="2020-09-14T15:56:53.750" v="6083" actId="14100"/>
          <ac:picMkLst>
            <pc:docMk/>
            <pc:sldMk cId="1881597025" sldId="332"/>
            <ac:picMk id="5" creationId="{16644686-04BF-344D-8823-2D172F5E178E}"/>
          </ac:picMkLst>
        </pc:picChg>
        <pc:inkChg chg="add del mod">
          <ac:chgData name="Nane Kratzke" userId="971be13ff4ee5ef6" providerId="LiveId" clId="{8F9EF826-938C-F246-A356-4BF4D3FB8329}" dt="2020-09-14T14:04:38.417" v="607" actId="478"/>
          <ac:inkMkLst>
            <pc:docMk/>
            <pc:sldMk cId="1881597025" sldId="332"/>
            <ac:inkMk id="19" creationId="{AB3CF133-8C9B-DF46-86F1-40B52BBB4620}"/>
          </ac:inkMkLst>
        </pc:inkChg>
        <pc:inkChg chg="mod">
          <ac:chgData name="Nane Kratzke" userId="971be13ff4ee5ef6" providerId="LiveId" clId="{8F9EF826-938C-F246-A356-4BF4D3FB8329}" dt="2020-09-14T14:04:13.346" v="604"/>
          <ac:inkMkLst>
            <pc:docMk/>
            <pc:sldMk cId="1881597025" sldId="332"/>
            <ac:inkMk id="21" creationId="{D6F60009-D702-1E45-ACEA-AB1DA25053DB}"/>
          </ac:inkMkLst>
        </pc:inkChg>
        <pc:inkChg chg="mod">
          <ac:chgData name="Nane Kratzke" userId="971be13ff4ee5ef6" providerId="LiveId" clId="{8F9EF826-938C-F246-A356-4BF4D3FB8329}" dt="2020-09-14T14:04:13.346" v="604"/>
          <ac:inkMkLst>
            <pc:docMk/>
            <pc:sldMk cId="1881597025" sldId="332"/>
            <ac:inkMk id="22" creationId="{C9BA2A7F-FBD6-E84D-BA03-A0578754B7B3}"/>
          </ac:inkMkLst>
        </pc:inkChg>
        <pc:inkChg chg="mod">
          <ac:chgData name="Nane Kratzke" userId="971be13ff4ee5ef6" providerId="LiveId" clId="{8F9EF826-938C-F246-A356-4BF4D3FB8329}" dt="2020-09-14T14:04:13.346" v="604"/>
          <ac:inkMkLst>
            <pc:docMk/>
            <pc:sldMk cId="1881597025" sldId="332"/>
            <ac:inkMk id="23" creationId="{BAED34C4-4D33-7F4B-8BB9-5067644D8F73}"/>
          </ac:inkMkLst>
        </pc:inkChg>
        <pc:inkChg chg="mod">
          <ac:chgData name="Nane Kratzke" userId="971be13ff4ee5ef6" providerId="LiveId" clId="{8F9EF826-938C-F246-A356-4BF4D3FB8329}" dt="2020-09-14T14:04:13.346" v="604"/>
          <ac:inkMkLst>
            <pc:docMk/>
            <pc:sldMk cId="1881597025" sldId="332"/>
            <ac:inkMk id="24" creationId="{74515968-B177-3546-9551-C1607621BB21}"/>
          </ac:inkMkLst>
        </pc:inkChg>
        <pc:inkChg chg="mod">
          <ac:chgData name="Nane Kratzke" userId="971be13ff4ee5ef6" providerId="LiveId" clId="{8F9EF826-938C-F246-A356-4BF4D3FB8329}" dt="2020-09-14T14:04:13.346" v="604"/>
          <ac:inkMkLst>
            <pc:docMk/>
            <pc:sldMk cId="1881597025" sldId="332"/>
            <ac:inkMk id="25" creationId="{F045A5C0-F45B-A443-B19F-DD0BFD0A534E}"/>
          </ac:inkMkLst>
        </pc:inkChg>
        <pc:cxnChg chg="add mod">
          <ac:chgData name="Nane Kratzke" userId="971be13ff4ee5ef6" providerId="LiveId" clId="{8F9EF826-938C-F246-A356-4BF4D3FB8329}" dt="2020-09-14T14:05:55.550" v="614" actId="1076"/>
          <ac:cxnSpMkLst>
            <pc:docMk/>
            <pc:sldMk cId="1881597025" sldId="332"/>
            <ac:cxnSpMk id="11" creationId="{BC20BC01-207A-5E47-8F95-3E6F08DAC353}"/>
          </ac:cxnSpMkLst>
        </pc:cxnChg>
        <pc:cxnChg chg="add del mod">
          <ac:chgData name="Nane Kratzke" userId="971be13ff4ee5ef6" providerId="LiveId" clId="{8F9EF826-938C-F246-A356-4BF4D3FB8329}" dt="2020-09-14T14:09:06.476" v="652" actId="478"/>
          <ac:cxnSpMkLst>
            <pc:docMk/>
            <pc:sldMk cId="1881597025" sldId="332"/>
            <ac:cxnSpMk id="13" creationId="{791059B7-F85E-BE49-BFCD-9F33FC322019}"/>
          </ac:cxnSpMkLst>
        </pc:cxnChg>
      </pc:sldChg>
      <pc:sldChg chg="addSp delSp modSp add mod">
        <pc:chgData name="Nane Kratzke" userId="971be13ff4ee5ef6" providerId="LiveId" clId="{8F9EF826-938C-F246-A356-4BF4D3FB8329}" dt="2020-09-14T14:23:35.568" v="1070" actId="14100"/>
        <pc:sldMkLst>
          <pc:docMk/>
          <pc:sldMk cId="316143935" sldId="333"/>
        </pc:sldMkLst>
        <pc:spChg chg="add mod">
          <ac:chgData name="Nane Kratzke" userId="971be13ff4ee5ef6" providerId="LiveId" clId="{8F9EF826-938C-F246-A356-4BF4D3FB8329}" dt="2020-09-14T14:21:22.534" v="941" actId="14100"/>
          <ac:spMkLst>
            <pc:docMk/>
            <pc:sldMk cId="316143935" sldId="333"/>
            <ac:spMk id="7" creationId="{FCE92B61-3F48-884A-B509-F3BF64960BC5}"/>
          </ac:spMkLst>
        </pc:spChg>
        <pc:spChg chg="del">
          <ac:chgData name="Nane Kratzke" userId="971be13ff4ee5ef6" providerId="LiveId" clId="{8F9EF826-938C-F246-A356-4BF4D3FB8329}" dt="2020-09-14T14:11:12.039" v="677" actId="478"/>
          <ac:spMkLst>
            <pc:docMk/>
            <pc:sldMk cId="316143935" sldId="333"/>
            <ac:spMk id="23" creationId="{3712D91E-755B-614C-B955-07EF9C37AF37}"/>
          </ac:spMkLst>
        </pc:spChg>
        <pc:spChg chg="add mod">
          <ac:chgData name="Nane Kratzke" userId="971be13ff4ee5ef6" providerId="LiveId" clId="{8F9EF826-938C-F246-A356-4BF4D3FB8329}" dt="2020-09-14T14:23:07.496" v="1052" actId="14861"/>
          <ac:spMkLst>
            <pc:docMk/>
            <pc:sldMk cId="316143935" sldId="333"/>
            <ac:spMk id="24" creationId="{04BF97C6-5598-2643-93DB-0797E8E8ABF8}"/>
          </ac:spMkLst>
        </pc:spChg>
        <pc:spChg chg="add mod">
          <ac:chgData name="Nane Kratzke" userId="971be13ff4ee5ef6" providerId="LiveId" clId="{8F9EF826-938C-F246-A356-4BF4D3FB8329}" dt="2020-09-14T14:23:35.568" v="1070" actId="14100"/>
          <ac:spMkLst>
            <pc:docMk/>
            <pc:sldMk cId="316143935" sldId="333"/>
            <ac:spMk id="26" creationId="{D74526E5-344B-0342-A55B-0875343CF2FE}"/>
          </ac:spMkLst>
        </pc:spChg>
        <pc:picChg chg="add mod">
          <ac:chgData name="Nane Kratzke" userId="971be13ff4ee5ef6" providerId="LiveId" clId="{8F9EF826-938C-F246-A356-4BF4D3FB8329}" dt="2020-09-14T14:19:17.554" v="867" actId="1076"/>
          <ac:picMkLst>
            <pc:docMk/>
            <pc:sldMk cId="316143935" sldId="333"/>
            <ac:picMk id="25" creationId="{E5C7F1B9-3800-C648-A6BB-E5FBFBAB1031}"/>
          </ac:picMkLst>
        </pc:picChg>
        <pc:inkChg chg="add mod">
          <ac:chgData name="Nane Kratzke" userId="971be13ff4ee5ef6" providerId="LiveId" clId="{8F9EF826-938C-F246-A356-4BF4D3FB8329}" dt="2020-09-14T14:20:02.948" v="869" actId="1076"/>
          <ac:inkMkLst>
            <pc:docMk/>
            <pc:sldMk cId="316143935" sldId="333"/>
            <ac:inkMk id="6" creationId="{39A08E5C-ACDD-6541-8371-8274F4161C5C}"/>
          </ac:inkMkLst>
        </pc:inkChg>
      </pc:sldChg>
      <pc:sldChg chg="addSp modSp add mod">
        <pc:chgData name="Nane Kratzke" userId="971be13ff4ee5ef6" providerId="LiveId" clId="{8F9EF826-938C-F246-A356-4BF4D3FB8329}" dt="2020-09-14T14:32:02.661" v="1457" actId="404"/>
        <pc:sldMkLst>
          <pc:docMk/>
          <pc:sldMk cId="3840452501" sldId="334"/>
        </pc:sldMkLst>
        <pc:spChg chg="add mod">
          <ac:chgData name="Nane Kratzke" userId="971be13ff4ee5ef6" providerId="LiveId" clId="{8F9EF826-938C-F246-A356-4BF4D3FB8329}" dt="2020-09-14T14:32:02.661" v="1457" actId="404"/>
          <ac:spMkLst>
            <pc:docMk/>
            <pc:sldMk cId="3840452501" sldId="334"/>
            <ac:spMk id="6" creationId="{CEAECF66-9534-114D-9F6D-65E9372A38A7}"/>
          </ac:spMkLst>
        </pc:spChg>
        <pc:spChg chg="mod">
          <ac:chgData name="Nane Kratzke" userId="971be13ff4ee5ef6" providerId="LiveId" clId="{8F9EF826-938C-F246-A356-4BF4D3FB8329}" dt="2020-09-14T14:29:26.863" v="1250" actId="207"/>
          <ac:spMkLst>
            <pc:docMk/>
            <pc:sldMk cId="3840452501" sldId="334"/>
            <ac:spMk id="17" creationId="{70DA62EC-899B-8B47-AAE9-DC8ABF983F51}"/>
          </ac:spMkLst>
        </pc:spChg>
        <pc:spChg chg="mod">
          <ac:chgData name="Nane Kratzke" userId="971be13ff4ee5ef6" providerId="LiveId" clId="{8F9EF826-938C-F246-A356-4BF4D3FB8329}" dt="2020-09-14T14:31:09.212" v="1323" actId="14100"/>
          <ac:spMkLst>
            <pc:docMk/>
            <pc:sldMk cId="3840452501" sldId="334"/>
            <ac:spMk id="23" creationId="{3712D91E-755B-614C-B955-07EF9C37AF37}"/>
          </ac:spMkLst>
        </pc:spChg>
      </pc:sldChg>
      <pc:sldChg chg="addSp delSp modSp add mod">
        <pc:chgData name="Nane Kratzke" userId="971be13ff4ee5ef6" providerId="LiveId" clId="{8F9EF826-938C-F246-A356-4BF4D3FB8329}" dt="2020-09-14T14:35:51.825" v="1576" actId="1076"/>
        <pc:sldMkLst>
          <pc:docMk/>
          <pc:sldMk cId="934010522" sldId="335"/>
        </pc:sldMkLst>
        <pc:spChg chg="add del mod">
          <ac:chgData name="Nane Kratzke" userId="971be13ff4ee5ef6" providerId="LiveId" clId="{8F9EF826-938C-F246-A356-4BF4D3FB8329}" dt="2020-09-14T14:34:52.863" v="1556" actId="20577"/>
          <ac:spMkLst>
            <pc:docMk/>
            <pc:sldMk cId="934010522" sldId="335"/>
            <ac:spMk id="6" creationId="{CEAECF66-9534-114D-9F6D-65E9372A38A7}"/>
          </ac:spMkLst>
        </pc:spChg>
        <pc:spChg chg="mod">
          <ac:chgData name="Nane Kratzke" userId="971be13ff4ee5ef6" providerId="LiveId" clId="{8F9EF826-938C-F246-A356-4BF4D3FB8329}" dt="2020-09-14T14:33:11.758" v="1473" actId="166"/>
          <ac:spMkLst>
            <pc:docMk/>
            <pc:sldMk cId="934010522" sldId="335"/>
            <ac:spMk id="18" creationId="{7E8803E0-8CE9-D24F-B342-93552A282D09}"/>
          </ac:spMkLst>
        </pc:spChg>
        <pc:spChg chg="mod">
          <ac:chgData name="Nane Kratzke" userId="971be13ff4ee5ef6" providerId="LiveId" clId="{8F9EF826-938C-F246-A356-4BF4D3FB8329}" dt="2020-09-14T14:35:51.825" v="1576" actId="1076"/>
          <ac:spMkLst>
            <pc:docMk/>
            <pc:sldMk cId="934010522" sldId="335"/>
            <ac:spMk id="23" creationId="{3712D91E-755B-614C-B955-07EF9C37AF37}"/>
          </ac:spMkLst>
        </pc:spChg>
      </pc:sldChg>
      <pc:sldChg chg="addSp delSp modSp add mod">
        <pc:chgData name="Nane Kratzke" userId="971be13ff4ee5ef6" providerId="LiveId" clId="{8F9EF826-938C-F246-A356-4BF4D3FB8329}" dt="2020-09-14T14:41:03.266" v="1829" actId="404"/>
        <pc:sldMkLst>
          <pc:docMk/>
          <pc:sldMk cId="651365693" sldId="336"/>
        </pc:sldMkLst>
        <pc:spChg chg="del">
          <ac:chgData name="Nane Kratzke" userId="971be13ff4ee5ef6" providerId="LiveId" clId="{8F9EF826-938C-F246-A356-4BF4D3FB8329}" dt="2020-09-14T14:38:26.402" v="1602" actId="478"/>
          <ac:spMkLst>
            <pc:docMk/>
            <pc:sldMk cId="651365693" sldId="336"/>
            <ac:spMk id="6" creationId="{CEAECF66-9534-114D-9F6D-65E9372A38A7}"/>
          </ac:spMkLst>
        </pc:spChg>
        <pc:spChg chg="add mod">
          <ac:chgData name="Nane Kratzke" userId="971be13ff4ee5ef6" providerId="LiveId" clId="{8F9EF826-938C-F246-A356-4BF4D3FB8329}" dt="2020-09-14T14:40:41.228" v="1827" actId="14100"/>
          <ac:spMkLst>
            <pc:docMk/>
            <pc:sldMk cId="651365693" sldId="336"/>
            <ac:spMk id="7" creationId="{74D48591-708E-7640-A799-959312DBBF8A}"/>
          </ac:spMkLst>
        </pc:spChg>
        <pc:spChg chg="mod">
          <ac:chgData name="Nane Kratzke" userId="971be13ff4ee5ef6" providerId="LiveId" clId="{8F9EF826-938C-F246-A356-4BF4D3FB8329}" dt="2020-09-14T14:38:15.594" v="1601" actId="171"/>
          <ac:spMkLst>
            <pc:docMk/>
            <pc:sldMk cId="651365693" sldId="336"/>
            <ac:spMk id="18" creationId="{7E8803E0-8CE9-D24F-B342-93552A282D09}"/>
          </ac:spMkLst>
        </pc:spChg>
        <pc:spChg chg="mod">
          <ac:chgData name="Nane Kratzke" userId="971be13ff4ee5ef6" providerId="LiveId" clId="{8F9EF826-938C-F246-A356-4BF4D3FB8329}" dt="2020-09-14T14:37:59.558" v="1599" actId="207"/>
          <ac:spMkLst>
            <pc:docMk/>
            <pc:sldMk cId="651365693" sldId="336"/>
            <ac:spMk id="19" creationId="{69BF7511-DF88-6844-9E5F-50BFE4CC1243}"/>
          </ac:spMkLst>
        </pc:spChg>
        <pc:spChg chg="mod">
          <ac:chgData name="Nane Kratzke" userId="971be13ff4ee5ef6" providerId="LiveId" clId="{8F9EF826-938C-F246-A356-4BF4D3FB8329}" dt="2020-09-14T14:41:03.266" v="1829" actId="404"/>
          <ac:spMkLst>
            <pc:docMk/>
            <pc:sldMk cId="651365693" sldId="336"/>
            <ac:spMk id="23" creationId="{3712D91E-755B-614C-B955-07EF9C37AF37}"/>
          </ac:spMkLst>
        </pc:spChg>
      </pc:sldChg>
      <pc:sldChg chg="addSp modSp add mod ord">
        <pc:chgData name="Nane Kratzke" userId="971be13ff4ee5ef6" providerId="LiveId" clId="{8F9EF826-938C-F246-A356-4BF4D3FB8329}" dt="2020-09-14T14:53:16.801" v="2300" actId="1076"/>
        <pc:sldMkLst>
          <pc:docMk/>
          <pc:sldMk cId="2242497692" sldId="337"/>
        </pc:sldMkLst>
        <pc:spChg chg="mod">
          <ac:chgData name="Nane Kratzke" userId="971be13ff4ee5ef6" providerId="LiveId" clId="{8F9EF826-938C-F246-A356-4BF4D3FB8329}" dt="2020-09-14T14:46:12.139" v="1863" actId="20577"/>
          <ac:spMkLst>
            <pc:docMk/>
            <pc:sldMk cId="2242497692" sldId="337"/>
            <ac:spMk id="2" creationId="{AFE747D7-E400-1447-A30E-FB2A66777257}"/>
          </ac:spMkLst>
        </pc:spChg>
        <pc:spChg chg="mod">
          <ac:chgData name="Nane Kratzke" userId="971be13ff4ee5ef6" providerId="LiveId" clId="{8F9EF826-938C-F246-A356-4BF4D3FB8329}" dt="2020-09-14T14:46:32.829" v="1924" actId="20577"/>
          <ac:spMkLst>
            <pc:docMk/>
            <pc:sldMk cId="2242497692" sldId="337"/>
            <ac:spMk id="3" creationId="{E8045F06-5A4B-6341-BA0A-14576122E913}"/>
          </ac:spMkLst>
        </pc:spChg>
        <pc:spChg chg="add mod">
          <ac:chgData name="Nane Kratzke" userId="971be13ff4ee5ef6" providerId="LiveId" clId="{8F9EF826-938C-F246-A356-4BF4D3FB8329}" dt="2020-09-14T14:51:55.385" v="2214" actId="20577"/>
          <ac:spMkLst>
            <pc:docMk/>
            <pc:sldMk cId="2242497692" sldId="337"/>
            <ac:spMk id="6" creationId="{D5EDB692-B6EC-744F-86A8-5C1A520D09FF}"/>
          </ac:spMkLst>
        </pc:spChg>
        <pc:spChg chg="add mod">
          <ac:chgData name="Nane Kratzke" userId="971be13ff4ee5ef6" providerId="LiveId" clId="{8F9EF826-938C-F246-A356-4BF4D3FB8329}" dt="2020-09-14T14:53:16.801" v="2300" actId="1076"/>
          <ac:spMkLst>
            <pc:docMk/>
            <pc:sldMk cId="2242497692" sldId="337"/>
            <ac:spMk id="7" creationId="{A8E4AB0B-D8F2-7341-AC65-4AA6D1A45BD2}"/>
          </ac:spMkLst>
        </pc:spChg>
        <pc:picChg chg="add mod">
          <ac:chgData name="Nane Kratzke" userId="971be13ff4ee5ef6" providerId="LiveId" clId="{8F9EF826-938C-F246-A356-4BF4D3FB8329}" dt="2020-09-14T14:47:38.260" v="1927" actId="1076"/>
          <ac:picMkLst>
            <pc:docMk/>
            <pc:sldMk cId="2242497692" sldId="337"/>
            <ac:picMk id="5" creationId="{AA4055C2-BB7F-7A4B-9448-F23D05BAAE2E}"/>
          </ac:picMkLst>
        </pc:picChg>
      </pc:sldChg>
      <pc:sldChg chg="addSp delSp modSp add mod">
        <pc:chgData name="Nane Kratzke" userId="971be13ff4ee5ef6" providerId="LiveId" clId="{8F9EF826-938C-F246-A356-4BF4D3FB8329}" dt="2020-09-14T15:08:09.223" v="3338" actId="1076"/>
        <pc:sldMkLst>
          <pc:docMk/>
          <pc:sldMk cId="1812381547" sldId="338"/>
        </pc:sldMkLst>
        <pc:spChg chg="mod">
          <ac:chgData name="Nane Kratzke" userId="971be13ff4ee5ef6" providerId="LiveId" clId="{8F9EF826-938C-F246-A356-4BF4D3FB8329}" dt="2020-09-14T14:56:09.615" v="2432" actId="20577"/>
          <ac:spMkLst>
            <pc:docMk/>
            <pc:sldMk cId="1812381547" sldId="338"/>
            <ac:spMk id="2" creationId="{FA0BC3AA-969E-5A4E-A9E9-4E981D988623}"/>
          </ac:spMkLst>
        </pc:spChg>
        <pc:spChg chg="mod">
          <ac:chgData name="Nane Kratzke" userId="971be13ff4ee5ef6" providerId="LiveId" clId="{8F9EF826-938C-F246-A356-4BF4D3FB8329}" dt="2020-09-14T14:56:06.949" v="2431" actId="20577"/>
          <ac:spMkLst>
            <pc:docMk/>
            <pc:sldMk cId="1812381547" sldId="338"/>
            <ac:spMk id="3" creationId="{9786F1FE-23F0-C347-8663-03D4E194DFE6}"/>
          </ac:spMkLst>
        </pc:spChg>
        <pc:spChg chg="add mod">
          <ac:chgData name="Nane Kratzke" userId="971be13ff4ee5ef6" providerId="LiveId" clId="{8F9EF826-938C-F246-A356-4BF4D3FB8329}" dt="2020-09-14T15:04:20.811" v="3130" actId="1076"/>
          <ac:spMkLst>
            <pc:docMk/>
            <pc:sldMk cId="1812381547" sldId="338"/>
            <ac:spMk id="5" creationId="{2403C450-C6FF-D54F-9FDE-EB2FE2E1FCA4}"/>
          </ac:spMkLst>
        </pc:spChg>
        <pc:spChg chg="add mod">
          <ac:chgData name="Nane Kratzke" userId="971be13ff4ee5ef6" providerId="LiveId" clId="{8F9EF826-938C-F246-A356-4BF4D3FB8329}" dt="2020-09-14T15:07:05.692" v="3228" actId="20577"/>
          <ac:spMkLst>
            <pc:docMk/>
            <pc:sldMk cId="1812381547" sldId="338"/>
            <ac:spMk id="6" creationId="{E2A3B976-6B9C-EE41-AFD2-EF946F9843FB}"/>
          </ac:spMkLst>
        </pc:spChg>
        <pc:spChg chg="add mod">
          <ac:chgData name="Nane Kratzke" userId="971be13ff4ee5ef6" providerId="LiveId" clId="{8F9EF826-938C-F246-A356-4BF4D3FB8329}" dt="2020-09-14T15:02:49.425" v="2973" actId="1076"/>
          <ac:spMkLst>
            <pc:docMk/>
            <pc:sldMk cId="1812381547" sldId="338"/>
            <ac:spMk id="7" creationId="{2FF97052-8A93-A04F-8C8A-A696D170D701}"/>
          </ac:spMkLst>
        </pc:spChg>
        <pc:spChg chg="add mod">
          <ac:chgData name="Nane Kratzke" userId="971be13ff4ee5ef6" providerId="LiveId" clId="{8F9EF826-938C-F246-A356-4BF4D3FB8329}" dt="2020-09-14T15:07:31.176" v="3284" actId="20577"/>
          <ac:spMkLst>
            <pc:docMk/>
            <pc:sldMk cId="1812381547" sldId="338"/>
            <ac:spMk id="8" creationId="{3D6A1E12-C2F4-ED4D-930D-BA5F2082B342}"/>
          </ac:spMkLst>
        </pc:spChg>
        <pc:spChg chg="add mod">
          <ac:chgData name="Nane Kratzke" userId="971be13ff4ee5ef6" providerId="LiveId" clId="{8F9EF826-938C-F246-A356-4BF4D3FB8329}" dt="2020-09-14T15:07:37.329" v="3285" actId="1076"/>
          <ac:spMkLst>
            <pc:docMk/>
            <pc:sldMk cId="1812381547" sldId="338"/>
            <ac:spMk id="9" creationId="{79729BE6-A0A6-7347-9AB6-32E5145C08FD}"/>
          </ac:spMkLst>
        </pc:spChg>
        <pc:spChg chg="add mod">
          <ac:chgData name="Nane Kratzke" userId="971be13ff4ee5ef6" providerId="LiveId" clId="{8F9EF826-938C-F246-A356-4BF4D3FB8329}" dt="2020-09-14T15:04:11.170" v="3129" actId="20577"/>
          <ac:spMkLst>
            <pc:docMk/>
            <pc:sldMk cId="1812381547" sldId="338"/>
            <ac:spMk id="14" creationId="{5232E94A-0AF8-C44D-B20B-BB8B079121F8}"/>
          </ac:spMkLst>
        </pc:spChg>
        <pc:spChg chg="add mod">
          <ac:chgData name="Nane Kratzke" userId="971be13ff4ee5ef6" providerId="LiveId" clId="{8F9EF826-938C-F246-A356-4BF4D3FB8329}" dt="2020-09-14T15:06:46.714" v="3216" actId="207"/>
          <ac:spMkLst>
            <pc:docMk/>
            <pc:sldMk cId="1812381547" sldId="338"/>
            <ac:spMk id="16" creationId="{D87947EB-A760-3746-B4E2-05E47B705552}"/>
          </ac:spMkLst>
        </pc:spChg>
        <pc:spChg chg="add del mod">
          <ac:chgData name="Nane Kratzke" userId="971be13ff4ee5ef6" providerId="LiveId" clId="{8F9EF826-938C-F246-A356-4BF4D3FB8329}" dt="2020-09-14T15:06:38.512" v="3213" actId="478"/>
          <ac:spMkLst>
            <pc:docMk/>
            <pc:sldMk cId="1812381547" sldId="338"/>
            <ac:spMk id="17" creationId="{FA43B8F5-54F1-1D40-8256-7512A7DEE602}"/>
          </ac:spMkLst>
        </pc:spChg>
        <pc:spChg chg="add mod">
          <ac:chgData name="Nane Kratzke" userId="971be13ff4ee5ef6" providerId="LiveId" clId="{8F9EF826-938C-F246-A356-4BF4D3FB8329}" dt="2020-09-14T15:06:46.714" v="3216" actId="207"/>
          <ac:spMkLst>
            <pc:docMk/>
            <pc:sldMk cId="1812381547" sldId="338"/>
            <ac:spMk id="18" creationId="{7742F0F3-60CC-4944-BCB3-E18E3E084F19}"/>
          </ac:spMkLst>
        </pc:spChg>
        <pc:spChg chg="add mod">
          <ac:chgData name="Nane Kratzke" userId="971be13ff4ee5ef6" providerId="LiveId" clId="{8F9EF826-938C-F246-A356-4BF4D3FB8329}" dt="2020-09-14T15:08:09.223" v="3338" actId="1076"/>
          <ac:spMkLst>
            <pc:docMk/>
            <pc:sldMk cId="1812381547" sldId="338"/>
            <ac:spMk id="19" creationId="{1B066322-B632-ED4F-8B79-6B01655EAC4A}"/>
          </ac:spMkLst>
        </pc:spChg>
        <pc:picChg chg="add del">
          <ac:chgData name="Nane Kratzke" userId="971be13ff4ee5ef6" providerId="LiveId" clId="{8F9EF826-938C-F246-A356-4BF4D3FB8329}" dt="2020-09-14T15:01:59.127" v="2940"/>
          <ac:picMkLst>
            <pc:docMk/>
            <pc:sldMk cId="1812381547" sldId="338"/>
            <ac:picMk id="1025" creationId="{897F9F16-2372-7045-A0EB-4DA308E0B64E}"/>
          </ac:picMkLst>
        </pc:picChg>
        <pc:picChg chg="add del">
          <ac:chgData name="Nane Kratzke" userId="971be13ff4ee5ef6" providerId="LiveId" clId="{8F9EF826-938C-F246-A356-4BF4D3FB8329}" dt="2020-09-14T15:01:59.127" v="2940"/>
          <ac:picMkLst>
            <pc:docMk/>
            <pc:sldMk cId="1812381547" sldId="338"/>
            <ac:picMk id="1026" creationId="{45A4F678-B47F-9A40-8895-505A13614593}"/>
          </ac:picMkLst>
        </pc:picChg>
        <pc:picChg chg="add del">
          <ac:chgData name="Nane Kratzke" userId="971be13ff4ee5ef6" providerId="LiveId" clId="{8F9EF826-938C-F246-A356-4BF4D3FB8329}" dt="2020-09-14T15:01:59.127" v="2940"/>
          <ac:picMkLst>
            <pc:docMk/>
            <pc:sldMk cId="1812381547" sldId="338"/>
            <ac:picMk id="1027" creationId="{6309CE0C-0010-FA41-9C8E-9EE6A39816A0}"/>
          </ac:picMkLst>
        </pc:picChg>
        <pc:picChg chg="add del">
          <ac:chgData name="Nane Kratzke" userId="971be13ff4ee5ef6" providerId="LiveId" clId="{8F9EF826-938C-F246-A356-4BF4D3FB8329}" dt="2020-09-14T15:01:59.127" v="2940"/>
          <ac:picMkLst>
            <pc:docMk/>
            <pc:sldMk cId="1812381547" sldId="338"/>
            <ac:picMk id="1028" creationId="{D47989A6-76D1-7E40-9843-773121BD3E3A}"/>
          </ac:picMkLst>
        </pc:picChg>
        <pc:picChg chg="add del">
          <ac:chgData name="Nane Kratzke" userId="971be13ff4ee5ef6" providerId="LiveId" clId="{8F9EF826-938C-F246-A356-4BF4D3FB8329}" dt="2020-09-14T15:01:59.127" v="2940"/>
          <ac:picMkLst>
            <pc:docMk/>
            <pc:sldMk cId="1812381547" sldId="338"/>
            <ac:picMk id="1029" creationId="{94A2B566-C135-2040-9297-0BDC43BAFA52}"/>
          </ac:picMkLst>
        </pc:picChg>
      </pc:sldChg>
      <pc:sldChg chg="addSp delSp modSp add mod">
        <pc:chgData name="Nane Kratzke" userId="971be13ff4ee5ef6" providerId="LiveId" clId="{8F9EF826-938C-F246-A356-4BF4D3FB8329}" dt="2020-09-14T15:27:07.700" v="4056" actId="1076"/>
        <pc:sldMkLst>
          <pc:docMk/>
          <pc:sldMk cId="3859954392" sldId="339"/>
        </pc:sldMkLst>
        <pc:spChg chg="mod">
          <ac:chgData name="Nane Kratzke" userId="971be13ff4ee5ef6" providerId="LiveId" clId="{8F9EF826-938C-F246-A356-4BF4D3FB8329}" dt="2020-09-14T15:08:26.065" v="3347" actId="20577"/>
          <ac:spMkLst>
            <pc:docMk/>
            <pc:sldMk cId="3859954392" sldId="339"/>
            <ac:spMk id="2" creationId="{FA0BC3AA-969E-5A4E-A9E9-4E981D988623}"/>
          </ac:spMkLst>
        </pc:spChg>
        <pc:spChg chg="mod">
          <ac:chgData name="Nane Kratzke" userId="971be13ff4ee5ef6" providerId="LiveId" clId="{8F9EF826-938C-F246-A356-4BF4D3FB8329}" dt="2020-09-14T15:08:33.659" v="3363" actId="20577"/>
          <ac:spMkLst>
            <pc:docMk/>
            <pc:sldMk cId="3859954392" sldId="339"/>
            <ac:spMk id="3" creationId="{9786F1FE-23F0-C347-8663-03D4E194DFE6}"/>
          </ac:spMkLst>
        </pc:spChg>
        <pc:spChg chg="mod">
          <ac:chgData name="Nane Kratzke" userId="971be13ff4ee5ef6" providerId="LiveId" clId="{8F9EF826-938C-F246-A356-4BF4D3FB8329}" dt="2020-09-14T15:26:30.124" v="4034" actId="20577"/>
          <ac:spMkLst>
            <pc:docMk/>
            <pc:sldMk cId="3859954392" sldId="339"/>
            <ac:spMk id="5" creationId="{2403C450-C6FF-D54F-9FDE-EB2FE2E1FCA4}"/>
          </ac:spMkLst>
        </pc:spChg>
        <pc:spChg chg="mod">
          <ac:chgData name="Nane Kratzke" userId="971be13ff4ee5ef6" providerId="LiveId" clId="{8F9EF826-938C-F246-A356-4BF4D3FB8329}" dt="2020-09-14T15:17:36.996" v="3804" actId="207"/>
          <ac:spMkLst>
            <pc:docMk/>
            <pc:sldMk cId="3859954392" sldId="339"/>
            <ac:spMk id="6" creationId="{E2A3B976-6B9C-EE41-AFD2-EF946F9843FB}"/>
          </ac:spMkLst>
        </pc:spChg>
        <pc:spChg chg="del">
          <ac:chgData name="Nane Kratzke" userId="971be13ff4ee5ef6" providerId="LiveId" clId="{8F9EF826-938C-F246-A356-4BF4D3FB8329}" dt="2020-09-14T15:15:13.954" v="3603" actId="478"/>
          <ac:spMkLst>
            <pc:docMk/>
            <pc:sldMk cId="3859954392" sldId="339"/>
            <ac:spMk id="7" creationId="{2FF97052-8A93-A04F-8C8A-A696D170D701}"/>
          </ac:spMkLst>
        </pc:spChg>
        <pc:spChg chg="del">
          <ac:chgData name="Nane Kratzke" userId="971be13ff4ee5ef6" providerId="LiveId" clId="{8F9EF826-938C-F246-A356-4BF4D3FB8329}" dt="2020-09-14T15:15:09.002" v="3601" actId="478"/>
          <ac:spMkLst>
            <pc:docMk/>
            <pc:sldMk cId="3859954392" sldId="339"/>
            <ac:spMk id="8" creationId="{3D6A1E12-C2F4-ED4D-930D-BA5F2082B342}"/>
          </ac:spMkLst>
        </pc:spChg>
        <pc:spChg chg="del">
          <ac:chgData name="Nane Kratzke" userId="971be13ff4ee5ef6" providerId="LiveId" clId="{8F9EF826-938C-F246-A356-4BF4D3FB8329}" dt="2020-09-14T15:15:11.152" v="3602" actId="478"/>
          <ac:spMkLst>
            <pc:docMk/>
            <pc:sldMk cId="3859954392" sldId="339"/>
            <ac:spMk id="9" creationId="{79729BE6-A0A6-7347-9AB6-32E5145C08FD}"/>
          </ac:spMkLst>
        </pc:spChg>
        <pc:spChg chg="add del mod">
          <ac:chgData name="Nane Kratzke" userId="971be13ff4ee5ef6" providerId="LiveId" clId="{8F9EF826-938C-F246-A356-4BF4D3FB8329}" dt="2020-09-14T15:10:08.508" v="3367" actId="478"/>
          <ac:spMkLst>
            <pc:docMk/>
            <pc:sldMk cId="3859954392" sldId="339"/>
            <ac:spMk id="10" creationId="{6CE976B0-1CF6-E847-8FA8-958E9BA41D13}"/>
          </ac:spMkLst>
        </pc:spChg>
        <pc:spChg chg="add mod">
          <ac:chgData name="Nane Kratzke" userId="971be13ff4ee5ef6" providerId="LiveId" clId="{8F9EF826-938C-F246-A356-4BF4D3FB8329}" dt="2020-09-14T15:27:07.700" v="4056" actId="1076"/>
          <ac:spMkLst>
            <pc:docMk/>
            <pc:sldMk cId="3859954392" sldId="339"/>
            <ac:spMk id="13" creationId="{620A98B8-D56F-B247-B8A2-49D1734E4E29}"/>
          </ac:spMkLst>
        </pc:spChg>
        <pc:spChg chg="del">
          <ac:chgData name="Nane Kratzke" userId="971be13ff4ee5ef6" providerId="LiveId" clId="{8F9EF826-938C-F246-A356-4BF4D3FB8329}" dt="2020-09-14T15:15:18.149" v="3605" actId="478"/>
          <ac:spMkLst>
            <pc:docMk/>
            <pc:sldMk cId="3859954392" sldId="339"/>
            <ac:spMk id="14" creationId="{5232E94A-0AF8-C44D-B20B-BB8B079121F8}"/>
          </ac:spMkLst>
        </pc:spChg>
        <pc:spChg chg="del">
          <ac:chgData name="Nane Kratzke" userId="971be13ff4ee5ef6" providerId="LiveId" clId="{8F9EF826-938C-F246-A356-4BF4D3FB8329}" dt="2020-09-14T15:14:25.026" v="3523" actId="478"/>
          <ac:spMkLst>
            <pc:docMk/>
            <pc:sldMk cId="3859954392" sldId="339"/>
            <ac:spMk id="16" creationId="{D87947EB-A760-3746-B4E2-05E47B705552}"/>
          </ac:spMkLst>
        </pc:spChg>
        <pc:spChg chg="add mod">
          <ac:chgData name="Nane Kratzke" userId="971be13ff4ee5ef6" providerId="LiveId" clId="{8F9EF826-938C-F246-A356-4BF4D3FB8329}" dt="2020-09-14T15:25:49.637" v="3997" actId="14100"/>
          <ac:spMkLst>
            <pc:docMk/>
            <pc:sldMk cId="3859954392" sldId="339"/>
            <ac:spMk id="17" creationId="{84E82A4E-0EBB-C34F-8813-EAD8E460AAD5}"/>
          </ac:spMkLst>
        </pc:spChg>
        <pc:spChg chg="del">
          <ac:chgData name="Nane Kratzke" userId="971be13ff4ee5ef6" providerId="LiveId" clId="{8F9EF826-938C-F246-A356-4BF4D3FB8329}" dt="2020-09-14T15:15:16.395" v="3604" actId="478"/>
          <ac:spMkLst>
            <pc:docMk/>
            <pc:sldMk cId="3859954392" sldId="339"/>
            <ac:spMk id="18" creationId="{7742F0F3-60CC-4944-BCB3-E18E3E084F19}"/>
          </ac:spMkLst>
        </pc:spChg>
        <pc:spChg chg="del">
          <ac:chgData name="Nane Kratzke" userId="971be13ff4ee5ef6" providerId="LiveId" clId="{8F9EF826-938C-F246-A356-4BF4D3FB8329}" dt="2020-09-14T15:15:20.658" v="3606" actId="478"/>
          <ac:spMkLst>
            <pc:docMk/>
            <pc:sldMk cId="3859954392" sldId="339"/>
            <ac:spMk id="19" creationId="{1B066322-B632-ED4F-8B79-6B01655EAC4A}"/>
          </ac:spMkLst>
        </pc:spChg>
        <pc:picChg chg="add mod">
          <ac:chgData name="Nane Kratzke" userId="971be13ff4ee5ef6" providerId="LiveId" clId="{8F9EF826-938C-F246-A356-4BF4D3FB8329}" dt="2020-09-14T15:26:03.934" v="4000" actId="1076"/>
          <ac:picMkLst>
            <pc:docMk/>
            <pc:sldMk cId="3859954392" sldId="339"/>
            <ac:picMk id="12" creationId="{9170D684-2DAB-BD4D-8C54-E3F4021AA008}"/>
          </ac:picMkLst>
        </pc:picChg>
        <pc:picChg chg="add mod">
          <ac:chgData name="Nane Kratzke" userId="971be13ff4ee5ef6" providerId="LiveId" clId="{8F9EF826-938C-F246-A356-4BF4D3FB8329}" dt="2020-09-14T15:22:45.995" v="3886" actId="14861"/>
          <ac:picMkLst>
            <pc:docMk/>
            <pc:sldMk cId="3859954392" sldId="339"/>
            <ac:picMk id="2051" creationId="{CBAA007C-2671-DF4B-94BD-AFE6B1A766BE}"/>
          </ac:picMkLst>
        </pc:picChg>
      </pc:sldChg>
      <pc:sldChg chg="addSp delSp modSp add mod">
        <pc:chgData name="Nane Kratzke" userId="971be13ff4ee5ef6" providerId="LiveId" clId="{8F9EF826-938C-F246-A356-4BF4D3FB8329}" dt="2020-09-14T15:34:44.145" v="4262" actId="6549"/>
        <pc:sldMkLst>
          <pc:docMk/>
          <pc:sldMk cId="3829687721" sldId="340"/>
        </pc:sldMkLst>
        <pc:spChg chg="mod">
          <ac:chgData name="Nane Kratzke" userId="971be13ff4ee5ef6" providerId="LiveId" clId="{8F9EF826-938C-F246-A356-4BF4D3FB8329}" dt="2020-09-14T15:31:14.687" v="4086" actId="20577"/>
          <ac:spMkLst>
            <pc:docMk/>
            <pc:sldMk cId="3829687721" sldId="340"/>
            <ac:spMk id="2" creationId="{BAE0F957-73B0-7E45-8D2D-8906AA53673D}"/>
          </ac:spMkLst>
        </pc:spChg>
        <pc:spChg chg="mod">
          <ac:chgData name="Nane Kratzke" userId="971be13ff4ee5ef6" providerId="LiveId" clId="{8F9EF826-938C-F246-A356-4BF4D3FB8329}" dt="2020-09-14T15:31:19.063" v="4096" actId="20577"/>
          <ac:spMkLst>
            <pc:docMk/>
            <pc:sldMk cId="3829687721" sldId="340"/>
            <ac:spMk id="3" creationId="{E77EE066-F494-414D-8E47-3D2C9ABF7104}"/>
          </ac:spMkLst>
        </pc:spChg>
        <pc:spChg chg="add mod">
          <ac:chgData name="Nane Kratzke" userId="971be13ff4ee5ef6" providerId="LiveId" clId="{8F9EF826-938C-F246-A356-4BF4D3FB8329}" dt="2020-09-14T15:32:28.669" v="4171" actId="20577"/>
          <ac:spMkLst>
            <pc:docMk/>
            <pc:sldMk cId="3829687721" sldId="340"/>
            <ac:spMk id="5" creationId="{A6A2CEAB-0A26-4446-BA12-5AFA0E01B10B}"/>
          </ac:spMkLst>
        </pc:spChg>
        <pc:spChg chg="add mod">
          <ac:chgData name="Nane Kratzke" userId="971be13ff4ee5ef6" providerId="LiveId" clId="{8F9EF826-938C-F246-A356-4BF4D3FB8329}" dt="2020-09-14T15:34:11.229" v="4236" actId="14100"/>
          <ac:spMkLst>
            <pc:docMk/>
            <pc:sldMk cId="3829687721" sldId="340"/>
            <ac:spMk id="23" creationId="{A84448B3-5D45-8443-947B-DAF841126E2A}"/>
          </ac:spMkLst>
        </pc:spChg>
        <pc:spChg chg="add mod">
          <ac:chgData name="Nane Kratzke" userId="971be13ff4ee5ef6" providerId="LiveId" clId="{8F9EF826-938C-F246-A356-4BF4D3FB8329}" dt="2020-09-14T15:34:44.145" v="4262" actId="6549"/>
          <ac:spMkLst>
            <pc:docMk/>
            <pc:sldMk cId="3829687721" sldId="340"/>
            <ac:spMk id="24" creationId="{9871E41C-B235-0E40-9722-5BDA07E71234}"/>
          </ac:spMkLst>
        </pc:spChg>
        <pc:picChg chg="add mod">
          <ac:chgData name="Nane Kratzke" userId="971be13ff4ee5ef6" providerId="LiveId" clId="{8F9EF826-938C-F246-A356-4BF4D3FB8329}" dt="2020-09-14T15:31:38.223" v="4098" actId="1076"/>
          <ac:picMkLst>
            <pc:docMk/>
            <pc:sldMk cId="3829687721" sldId="340"/>
            <ac:picMk id="21" creationId="{22325404-1C4E-514A-80E2-7BC6A8EAA834}"/>
          </ac:picMkLst>
        </pc:picChg>
        <pc:picChg chg="add del">
          <ac:chgData name="Nane Kratzke" userId="971be13ff4ee5ef6" providerId="LiveId" clId="{8F9EF826-938C-F246-A356-4BF4D3FB8329}" dt="2020-09-14T15:29:06.825" v="4059"/>
          <ac:picMkLst>
            <pc:docMk/>
            <pc:sldMk cId="3829687721" sldId="340"/>
            <ac:picMk id="3073" creationId="{7EE3C748-9CDB-7544-AC3A-A9316D52473F}"/>
          </ac:picMkLst>
        </pc:picChg>
        <pc:picChg chg="add del">
          <ac:chgData name="Nane Kratzke" userId="971be13ff4ee5ef6" providerId="LiveId" clId="{8F9EF826-938C-F246-A356-4BF4D3FB8329}" dt="2020-09-14T15:29:06.825" v="4059"/>
          <ac:picMkLst>
            <pc:docMk/>
            <pc:sldMk cId="3829687721" sldId="340"/>
            <ac:picMk id="3074" creationId="{A86A9BF2-55F3-A341-ACEE-E01426B0CCBF}"/>
          </ac:picMkLst>
        </pc:picChg>
        <pc:picChg chg="add del">
          <ac:chgData name="Nane Kratzke" userId="971be13ff4ee5ef6" providerId="LiveId" clId="{8F9EF826-938C-F246-A356-4BF4D3FB8329}" dt="2020-09-14T15:29:06.825" v="4059"/>
          <ac:picMkLst>
            <pc:docMk/>
            <pc:sldMk cId="3829687721" sldId="340"/>
            <ac:picMk id="3075" creationId="{A528A6A9-780C-F940-9D27-D24356A6E183}"/>
          </ac:picMkLst>
        </pc:picChg>
        <pc:picChg chg="add del">
          <ac:chgData name="Nane Kratzke" userId="971be13ff4ee5ef6" providerId="LiveId" clId="{8F9EF826-938C-F246-A356-4BF4D3FB8329}" dt="2020-09-14T15:29:06.825" v="4059"/>
          <ac:picMkLst>
            <pc:docMk/>
            <pc:sldMk cId="3829687721" sldId="340"/>
            <ac:picMk id="3076" creationId="{908F32B1-A560-4648-AC69-89D5EEFA2FF4}"/>
          </ac:picMkLst>
        </pc:picChg>
        <pc:picChg chg="add del">
          <ac:chgData name="Nane Kratzke" userId="971be13ff4ee5ef6" providerId="LiveId" clId="{8F9EF826-938C-F246-A356-4BF4D3FB8329}" dt="2020-09-14T15:29:06.825" v="4059"/>
          <ac:picMkLst>
            <pc:docMk/>
            <pc:sldMk cId="3829687721" sldId="340"/>
            <ac:picMk id="3077" creationId="{C581984B-F7C6-C344-855C-5E79A65DA98C}"/>
          </ac:picMkLst>
        </pc:picChg>
        <pc:picChg chg="add mod">
          <ac:chgData name="Nane Kratzke" userId="971be13ff4ee5ef6" providerId="LiveId" clId="{8F9EF826-938C-F246-A356-4BF4D3FB8329}" dt="2020-09-14T15:30:51.093" v="4076" actId="1076"/>
          <ac:picMkLst>
            <pc:docMk/>
            <pc:sldMk cId="3829687721" sldId="340"/>
            <ac:picMk id="3078" creationId="{53CD022A-EDC8-F445-9637-5F9C073B4AE5}"/>
          </ac:picMkLst>
        </pc:picChg>
        <pc:picChg chg="add del">
          <ac:chgData name="Nane Kratzke" userId="971be13ff4ee5ef6" providerId="LiveId" clId="{8F9EF826-938C-F246-A356-4BF4D3FB8329}" dt="2020-09-14T15:30:03.044" v="4067" actId="478"/>
          <ac:picMkLst>
            <pc:docMk/>
            <pc:sldMk cId="3829687721" sldId="340"/>
            <ac:picMk id="3079" creationId="{A15937B1-214F-474A-A1AA-58754972B30B}"/>
          </ac:picMkLst>
        </pc:picChg>
        <pc:picChg chg="add del">
          <ac:chgData name="Nane Kratzke" userId="971be13ff4ee5ef6" providerId="LiveId" clId="{8F9EF826-938C-F246-A356-4BF4D3FB8329}" dt="2020-09-14T15:30:03.044" v="4067" actId="478"/>
          <ac:picMkLst>
            <pc:docMk/>
            <pc:sldMk cId="3829687721" sldId="340"/>
            <ac:picMk id="3080" creationId="{B1728DA3-C099-2D46-9675-2C3BCDD839F6}"/>
          </ac:picMkLst>
        </pc:picChg>
        <pc:picChg chg="add del">
          <ac:chgData name="Nane Kratzke" userId="971be13ff4ee5ef6" providerId="LiveId" clId="{8F9EF826-938C-F246-A356-4BF4D3FB8329}" dt="2020-09-14T15:30:03.044" v="4067" actId="478"/>
          <ac:picMkLst>
            <pc:docMk/>
            <pc:sldMk cId="3829687721" sldId="340"/>
            <ac:picMk id="3081" creationId="{B34BC932-5BE2-C748-B29A-9A1F84107A87}"/>
          </ac:picMkLst>
        </pc:picChg>
        <pc:picChg chg="add del">
          <ac:chgData name="Nane Kratzke" userId="971be13ff4ee5ef6" providerId="LiveId" clId="{8F9EF826-938C-F246-A356-4BF4D3FB8329}" dt="2020-09-14T15:30:03.044" v="4067" actId="478"/>
          <ac:picMkLst>
            <pc:docMk/>
            <pc:sldMk cId="3829687721" sldId="340"/>
            <ac:picMk id="3082" creationId="{F9A7CEC3-F4BD-7F43-96BD-ED00691D4A92}"/>
          </ac:picMkLst>
        </pc:picChg>
        <pc:picChg chg="add del">
          <ac:chgData name="Nane Kratzke" userId="971be13ff4ee5ef6" providerId="LiveId" clId="{8F9EF826-938C-F246-A356-4BF4D3FB8329}" dt="2020-09-14T15:30:03.044" v="4067" actId="478"/>
          <ac:picMkLst>
            <pc:docMk/>
            <pc:sldMk cId="3829687721" sldId="340"/>
            <ac:picMk id="3083" creationId="{9EAE2EE3-30C9-724A-A19E-0484098F7B3D}"/>
          </ac:picMkLst>
        </pc:picChg>
        <pc:picChg chg="add del">
          <ac:chgData name="Nane Kratzke" userId="971be13ff4ee5ef6" providerId="LiveId" clId="{8F9EF826-938C-F246-A356-4BF4D3FB8329}" dt="2020-09-14T15:30:26.231" v="4073" actId="478"/>
          <ac:picMkLst>
            <pc:docMk/>
            <pc:sldMk cId="3829687721" sldId="340"/>
            <ac:picMk id="3084" creationId="{0983AC2C-2FAC-6F4F-AB6F-19CE51C8B458}"/>
          </ac:picMkLst>
        </pc:picChg>
        <pc:picChg chg="add del">
          <ac:chgData name="Nane Kratzke" userId="971be13ff4ee5ef6" providerId="LiveId" clId="{8F9EF826-938C-F246-A356-4BF4D3FB8329}" dt="2020-09-14T15:30:19.919" v="4071" actId="478"/>
          <ac:picMkLst>
            <pc:docMk/>
            <pc:sldMk cId="3829687721" sldId="340"/>
            <ac:picMk id="3085" creationId="{142B7DDD-C398-4741-87E9-0FBEA96E2ADE}"/>
          </ac:picMkLst>
        </pc:picChg>
        <pc:picChg chg="add mod">
          <ac:chgData name="Nane Kratzke" userId="971be13ff4ee5ef6" providerId="LiveId" clId="{8F9EF826-938C-F246-A356-4BF4D3FB8329}" dt="2020-09-14T15:30:55.753" v="4077" actId="1076"/>
          <ac:picMkLst>
            <pc:docMk/>
            <pc:sldMk cId="3829687721" sldId="340"/>
            <ac:picMk id="3086" creationId="{4A58A649-83AF-AC45-AC70-C3D5954C81E8}"/>
          </ac:picMkLst>
        </pc:picChg>
        <pc:picChg chg="add">
          <ac:chgData name="Nane Kratzke" userId="971be13ff4ee5ef6" providerId="LiveId" clId="{8F9EF826-938C-F246-A356-4BF4D3FB8329}" dt="2020-09-14T15:30:07.028" v="4068"/>
          <ac:picMkLst>
            <pc:docMk/>
            <pc:sldMk cId="3829687721" sldId="340"/>
            <ac:picMk id="3087" creationId="{E0B962A6-6753-7C47-99BA-DA5F40101525}"/>
          </ac:picMkLst>
        </pc:picChg>
        <pc:picChg chg="add del">
          <ac:chgData name="Nane Kratzke" userId="971be13ff4ee5ef6" providerId="LiveId" clId="{8F9EF826-938C-F246-A356-4BF4D3FB8329}" dt="2020-09-14T15:30:22.225" v="4072" actId="478"/>
          <ac:picMkLst>
            <pc:docMk/>
            <pc:sldMk cId="3829687721" sldId="340"/>
            <ac:picMk id="3088" creationId="{A289AB49-8344-7F4E-BCBD-EA02F5B1A983}"/>
          </ac:picMkLst>
        </pc:picChg>
      </pc:sldChg>
      <pc:sldChg chg="addSp modSp add mod">
        <pc:chgData name="Nane Kratzke" userId="971be13ff4ee5ef6" providerId="LiveId" clId="{8F9EF826-938C-F246-A356-4BF4D3FB8329}" dt="2020-09-14T15:38:31.142" v="4454" actId="20577"/>
        <pc:sldMkLst>
          <pc:docMk/>
          <pc:sldMk cId="2779502040" sldId="341"/>
        </pc:sldMkLst>
        <pc:spChg chg="mod">
          <ac:chgData name="Nane Kratzke" userId="971be13ff4ee5ef6" providerId="LiveId" clId="{8F9EF826-938C-F246-A356-4BF4D3FB8329}" dt="2020-09-14T15:36:06.237" v="4285" actId="20577"/>
          <ac:spMkLst>
            <pc:docMk/>
            <pc:sldMk cId="2779502040" sldId="341"/>
            <ac:spMk id="2" creationId="{454CB4C3-E885-EB41-8F38-CF19910EBC48}"/>
          </ac:spMkLst>
        </pc:spChg>
        <pc:spChg chg="add mod">
          <ac:chgData name="Nane Kratzke" userId="971be13ff4ee5ef6" providerId="LiveId" clId="{8F9EF826-938C-F246-A356-4BF4D3FB8329}" dt="2020-09-14T15:38:31.142" v="4454" actId="20577"/>
          <ac:spMkLst>
            <pc:docMk/>
            <pc:sldMk cId="2779502040" sldId="341"/>
            <ac:spMk id="5" creationId="{C84BE2EF-5C61-5046-919C-68ABCC945F72}"/>
          </ac:spMkLst>
        </pc:spChg>
        <pc:picChg chg="add mod">
          <ac:chgData name="Nane Kratzke" userId="971be13ff4ee5ef6" providerId="LiveId" clId="{8F9EF826-938C-F246-A356-4BF4D3FB8329}" dt="2020-09-14T15:37:12.387" v="4297" actId="1076"/>
          <ac:picMkLst>
            <pc:docMk/>
            <pc:sldMk cId="2779502040" sldId="341"/>
            <ac:picMk id="4097" creationId="{ECE4F75E-C06A-D347-8399-5DA5F62F79C2}"/>
          </ac:picMkLst>
        </pc:picChg>
        <pc:picChg chg="add mod">
          <ac:chgData name="Nane Kratzke" userId="971be13ff4ee5ef6" providerId="LiveId" clId="{8F9EF826-938C-F246-A356-4BF4D3FB8329}" dt="2020-09-14T15:37:02.395" v="4294" actId="14100"/>
          <ac:picMkLst>
            <pc:docMk/>
            <pc:sldMk cId="2779502040" sldId="341"/>
            <ac:picMk id="4098" creationId="{D8DA0734-037A-DB46-BBB7-4E37B508743D}"/>
          </ac:picMkLst>
        </pc:picChg>
      </pc:sldChg>
      <pc:sldChg chg="add del">
        <pc:chgData name="Nane Kratzke" userId="971be13ff4ee5ef6" providerId="LiveId" clId="{8F9EF826-938C-F246-A356-4BF4D3FB8329}" dt="2020-09-14T15:35:41.581" v="4264" actId="2696"/>
        <pc:sldMkLst>
          <pc:docMk/>
          <pc:sldMk cId="3268663832" sldId="341"/>
        </pc:sldMkLst>
      </pc:sldChg>
      <pc:sldChg chg="addSp delSp modSp add mod">
        <pc:chgData name="Nane Kratzke" userId="971be13ff4ee5ef6" providerId="LiveId" clId="{8F9EF826-938C-F246-A356-4BF4D3FB8329}" dt="2020-09-14T16:07:29.216" v="6196" actId="1076"/>
        <pc:sldMkLst>
          <pc:docMk/>
          <pc:sldMk cId="3022370321" sldId="342"/>
        </pc:sldMkLst>
        <pc:spChg chg="mod">
          <ac:chgData name="Nane Kratzke" userId="971be13ff4ee5ef6" providerId="LiveId" clId="{8F9EF826-938C-F246-A356-4BF4D3FB8329}" dt="2020-09-14T15:39:56.630" v="4507" actId="20577"/>
          <ac:spMkLst>
            <pc:docMk/>
            <pc:sldMk cId="3022370321" sldId="342"/>
            <ac:spMk id="2" creationId="{95DE1049-C35B-7B48-B76A-28D4E4ED49A5}"/>
          </ac:spMkLst>
        </pc:spChg>
        <pc:spChg chg="mod">
          <ac:chgData name="Nane Kratzke" userId="971be13ff4ee5ef6" providerId="LiveId" clId="{8F9EF826-938C-F246-A356-4BF4D3FB8329}" dt="2020-09-14T15:40:28.265" v="4540" actId="20577"/>
          <ac:spMkLst>
            <pc:docMk/>
            <pc:sldMk cId="3022370321" sldId="342"/>
            <ac:spMk id="3" creationId="{23EA7AF7-2D3F-3546-9775-6C0056FDB05B}"/>
          </ac:spMkLst>
        </pc:spChg>
        <pc:spChg chg="add mod">
          <ac:chgData name="Nane Kratzke" userId="971be13ff4ee5ef6" providerId="LiveId" clId="{8F9EF826-938C-F246-A356-4BF4D3FB8329}" dt="2020-09-14T16:07:13.961" v="6194" actId="1076"/>
          <ac:spMkLst>
            <pc:docMk/>
            <pc:sldMk cId="3022370321" sldId="342"/>
            <ac:spMk id="5" creationId="{563E3EDC-4561-7244-9FD9-35255748A943}"/>
          </ac:spMkLst>
        </pc:spChg>
        <pc:spChg chg="add mod">
          <ac:chgData name="Nane Kratzke" userId="971be13ff4ee5ef6" providerId="LiveId" clId="{8F9EF826-938C-F246-A356-4BF4D3FB8329}" dt="2020-09-14T16:07:17.821" v="6195" actId="1076"/>
          <ac:spMkLst>
            <pc:docMk/>
            <pc:sldMk cId="3022370321" sldId="342"/>
            <ac:spMk id="6" creationId="{76101AD6-BF58-A341-B870-61B0AAD1B66B}"/>
          </ac:spMkLst>
        </pc:spChg>
        <pc:spChg chg="add mod">
          <ac:chgData name="Nane Kratzke" userId="971be13ff4ee5ef6" providerId="LiveId" clId="{8F9EF826-938C-F246-A356-4BF4D3FB8329}" dt="2020-09-14T16:07:29.216" v="6196" actId="1076"/>
          <ac:spMkLst>
            <pc:docMk/>
            <pc:sldMk cId="3022370321" sldId="342"/>
            <ac:spMk id="9" creationId="{96ED749A-3558-2649-90F1-2A5543E2BC38}"/>
          </ac:spMkLst>
        </pc:spChg>
        <pc:picChg chg="add mod">
          <ac:chgData name="Nane Kratzke" userId="971be13ff4ee5ef6" providerId="LiveId" clId="{8F9EF826-938C-F246-A356-4BF4D3FB8329}" dt="2020-09-14T16:07:29.216" v="6196" actId="1076"/>
          <ac:picMkLst>
            <pc:docMk/>
            <pc:sldMk cId="3022370321" sldId="342"/>
            <ac:picMk id="5121" creationId="{D73904AB-21F5-8C4B-B8E9-43FBCD2DCB6D}"/>
          </ac:picMkLst>
        </pc:picChg>
        <pc:picChg chg="add del">
          <ac:chgData name="Nane Kratzke" userId="971be13ff4ee5ef6" providerId="LiveId" clId="{8F9EF826-938C-F246-A356-4BF4D3FB8329}" dt="2020-09-14T15:42:02.048" v="4689"/>
          <ac:picMkLst>
            <pc:docMk/>
            <pc:sldMk cId="3022370321" sldId="342"/>
            <ac:picMk id="5122" creationId="{119D9BF1-666A-DC41-A7EE-D9D85BCF7C61}"/>
          </ac:picMkLst>
        </pc:picChg>
      </pc:sldChg>
      <pc:sldChg chg="addSp delSp modSp add mod">
        <pc:chgData name="Nane Kratzke" userId="971be13ff4ee5ef6" providerId="LiveId" clId="{8F9EF826-938C-F246-A356-4BF4D3FB8329}" dt="2020-09-14T15:59:49.287" v="6182" actId="20577"/>
        <pc:sldMkLst>
          <pc:docMk/>
          <pc:sldMk cId="2572927711" sldId="343"/>
        </pc:sldMkLst>
        <pc:spChg chg="mod">
          <ac:chgData name="Nane Kratzke" userId="971be13ff4ee5ef6" providerId="LiveId" clId="{8F9EF826-938C-F246-A356-4BF4D3FB8329}" dt="2020-09-14T15:45:49.640" v="5059" actId="20577"/>
          <ac:spMkLst>
            <pc:docMk/>
            <pc:sldMk cId="2572927711" sldId="343"/>
            <ac:spMk id="2" creationId="{454CB4C3-E885-EB41-8F38-CF19910EBC48}"/>
          </ac:spMkLst>
        </pc:spChg>
        <pc:spChg chg="mod">
          <ac:chgData name="Nane Kratzke" userId="971be13ff4ee5ef6" providerId="LiveId" clId="{8F9EF826-938C-F246-A356-4BF4D3FB8329}" dt="2020-09-14T15:52:23.745" v="5854" actId="20577"/>
          <ac:spMkLst>
            <pc:docMk/>
            <pc:sldMk cId="2572927711" sldId="343"/>
            <ac:spMk id="3" creationId="{7FDD9B29-7484-924A-9826-85D778CFC923}"/>
          </ac:spMkLst>
        </pc:spChg>
        <pc:spChg chg="mod">
          <ac:chgData name="Nane Kratzke" userId="971be13ff4ee5ef6" providerId="LiveId" clId="{8F9EF826-938C-F246-A356-4BF4D3FB8329}" dt="2020-09-14T15:53:34.520" v="6021" actId="1076"/>
          <ac:spMkLst>
            <pc:docMk/>
            <pc:sldMk cId="2572927711" sldId="343"/>
            <ac:spMk id="5" creationId="{C84BE2EF-5C61-5046-919C-68ABCC945F72}"/>
          </ac:spMkLst>
        </pc:spChg>
        <pc:spChg chg="add mod">
          <ac:chgData name="Nane Kratzke" userId="971be13ff4ee5ef6" providerId="LiveId" clId="{8F9EF826-938C-F246-A356-4BF4D3FB8329}" dt="2020-09-14T15:58:43.595" v="6120" actId="207"/>
          <ac:spMkLst>
            <pc:docMk/>
            <pc:sldMk cId="2572927711" sldId="343"/>
            <ac:spMk id="8" creationId="{622D36CD-5EFE-CE48-BAF3-D9EA3E3C1280}"/>
          </ac:spMkLst>
        </pc:spChg>
        <pc:spChg chg="add mod">
          <ac:chgData name="Nane Kratzke" userId="971be13ff4ee5ef6" providerId="LiveId" clId="{8F9EF826-938C-F246-A356-4BF4D3FB8329}" dt="2020-09-14T15:59:10.866" v="6137" actId="207"/>
          <ac:spMkLst>
            <pc:docMk/>
            <pc:sldMk cId="2572927711" sldId="343"/>
            <ac:spMk id="9" creationId="{6BFB82C6-BA4F-A54D-8303-8C0C21EE245F}"/>
          </ac:spMkLst>
        </pc:spChg>
        <pc:spChg chg="add mod">
          <ac:chgData name="Nane Kratzke" userId="971be13ff4ee5ef6" providerId="LiveId" clId="{8F9EF826-938C-F246-A356-4BF4D3FB8329}" dt="2020-09-14T15:59:49.287" v="6182" actId="20577"/>
          <ac:spMkLst>
            <pc:docMk/>
            <pc:sldMk cId="2572927711" sldId="343"/>
            <ac:spMk id="10" creationId="{26E69A50-56C5-AF49-AC3B-5CE0370DBD51}"/>
          </ac:spMkLst>
        </pc:spChg>
        <pc:picChg chg="del">
          <ac:chgData name="Nane Kratzke" userId="971be13ff4ee5ef6" providerId="LiveId" clId="{8F9EF826-938C-F246-A356-4BF4D3FB8329}" dt="2020-09-14T15:45:56.780" v="5060" actId="478"/>
          <ac:picMkLst>
            <pc:docMk/>
            <pc:sldMk cId="2572927711" sldId="343"/>
            <ac:picMk id="4097" creationId="{ECE4F75E-C06A-D347-8399-5DA5F62F79C2}"/>
          </ac:picMkLst>
        </pc:picChg>
        <pc:picChg chg="del">
          <ac:chgData name="Nane Kratzke" userId="971be13ff4ee5ef6" providerId="LiveId" clId="{8F9EF826-938C-F246-A356-4BF4D3FB8329}" dt="2020-09-14T15:45:57.850" v="5061" actId="478"/>
          <ac:picMkLst>
            <pc:docMk/>
            <pc:sldMk cId="2572927711" sldId="343"/>
            <ac:picMk id="4098" creationId="{D8DA0734-037A-DB46-BBB7-4E37B508743D}"/>
          </ac:picMkLst>
        </pc:picChg>
        <pc:picChg chg="add del">
          <ac:chgData name="Nane Kratzke" userId="971be13ff4ee5ef6" providerId="LiveId" clId="{8F9EF826-938C-F246-A356-4BF4D3FB8329}" dt="2020-09-14T15:47:38.644" v="5118"/>
          <ac:picMkLst>
            <pc:docMk/>
            <pc:sldMk cId="2572927711" sldId="343"/>
            <ac:picMk id="6145" creationId="{76A37729-4E90-D143-92F0-323030A611A9}"/>
          </ac:picMkLst>
        </pc:picChg>
      </pc:sldChg>
    </pc:docChg>
  </pc:docChgLst>
  <pc:docChgLst>
    <pc:chgData name="Nane Kratzke" userId="971be13ff4ee5ef6" providerId="LiveId" clId="{04761BA0-4250-CE4B-B419-CAEC00F52302}"/>
    <pc:docChg chg="undo custSel addSld delSld modSld sldOrd">
      <pc:chgData name="Nane Kratzke" userId="971be13ff4ee5ef6" providerId="LiveId" clId="{04761BA0-4250-CE4B-B419-CAEC00F52302}" dt="2023-09-19T10:58:18.884" v="322" actId="478"/>
      <pc:docMkLst>
        <pc:docMk/>
      </pc:docMkLst>
      <pc:sldChg chg="modSp">
        <pc:chgData name="Nane Kratzke" userId="971be13ff4ee5ef6" providerId="LiveId" clId="{04761BA0-4250-CE4B-B419-CAEC00F52302}" dt="2023-09-19T10:36:00.742" v="36" actId="1366"/>
        <pc:sldMkLst>
          <pc:docMk/>
          <pc:sldMk cId="3680340967" sldId="303"/>
        </pc:sldMkLst>
        <pc:picChg chg="mod">
          <ac:chgData name="Nane Kratzke" userId="971be13ff4ee5ef6" providerId="LiveId" clId="{04761BA0-4250-CE4B-B419-CAEC00F52302}" dt="2023-09-19T10:36:00.742" v="36" actId="1366"/>
          <ac:picMkLst>
            <pc:docMk/>
            <pc:sldMk cId="3680340967" sldId="303"/>
            <ac:picMk id="1028" creationId="{14EB4509-EBEC-5243-8540-71E1A306769E}"/>
          </ac:picMkLst>
        </pc:picChg>
      </pc:sldChg>
      <pc:sldChg chg="addSp delSp modSp mod">
        <pc:chgData name="Nane Kratzke" userId="971be13ff4ee5ef6" providerId="LiveId" clId="{04761BA0-4250-CE4B-B419-CAEC00F52302}" dt="2023-09-19T10:56:43.132" v="318" actId="14861"/>
        <pc:sldMkLst>
          <pc:docMk/>
          <pc:sldMk cId="704272100" sldId="323"/>
        </pc:sldMkLst>
        <pc:spChg chg="mod">
          <ac:chgData name="Nane Kratzke" userId="971be13ff4ee5ef6" providerId="LiveId" clId="{04761BA0-4250-CE4B-B419-CAEC00F52302}" dt="2023-09-19T10:56:03.350" v="312" actId="26606"/>
          <ac:spMkLst>
            <pc:docMk/>
            <pc:sldMk cId="704272100" sldId="323"/>
            <ac:spMk id="2" creationId="{6D39A0F7-5B8F-5047-AD5F-FC2C4F71D320}"/>
          </ac:spMkLst>
        </pc:spChg>
        <pc:spChg chg="mod">
          <ac:chgData name="Nane Kratzke" userId="971be13ff4ee5ef6" providerId="LiveId" clId="{04761BA0-4250-CE4B-B419-CAEC00F52302}" dt="2023-09-19T10:56:03.350" v="312" actId="26606"/>
          <ac:spMkLst>
            <pc:docMk/>
            <pc:sldMk cId="704272100" sldId="323"/>
            <ac:spMk id="3" creationId="{B28E5725-5CC0-EC4F-8FCA-C1B75683E948}"/>
          </ac:spMkLst>
        </pc:spChg>
        <pc:spChg chg="mod">
          <ac:chgData name="Nane Kratzke" userId="971be13ff4ee5ef6" providerId="LiveId" clId="{04761BA0-4250-CE4B-B419-CAEC00F52302}" dt="2023-09-19T10:56:03.350" v="312" actId="26606"/>
          <ac:spMkLst>
            <pc:docMk/>
            <pc:sldMk cId="704272100" sldId="323"/>
            <ac:spMk id="8" creationId="{0C508602-457E-2C4E-A9AC-85A3D0BD58E5}"/>
          </ac:spMkLst>
        </pc:spChg>
        <pc:picChg chg="add del mod">
          <ac:chgData name="Nane Kratzke" userId="971be13ff4ee5ef6" providerId="LiveId" clId="{04761BA0-4250-CE4B-B419-CAEC00F52302}" dt="2023-09-19T10:56:03.970" v="313"/>
          <ac:picMkLst>
            <pc:docMk/>
            <pc:sldMk cId="704272100" sldId="323"/>
            <ac:picMk id="4" creationId="{411BFBA1-6F04-2129-9DF1-C173D6B05920}"/>
          </ac:picMkLst>
        </pc:picChg>
        <pc:picChg chg="add mod">
          <ac:chgData name="Nane Kratzke" userId="971be13ff4ee5ef6" providerId="LiveId" clId="{04761BA0-4250-CE4B-B419-CAEC00F52302}" dt="2023-09-19T10:56:43.132" v="318" actId="14861"/>
          <ac:picMkLst>
            <pc:docMk/>
            <pc:sldMk cId="704272100" sldId="323"/>
            <ac:picMk id="5" creationId="{0050F50C-65D4-B9E3-D5AA-C48E40919C2E}"/>
          </ac:picMkLst>
        </pc:picChg>
      </pc:sldChg>
      <pc:sldChg chg="del">
        <pc:chgData name="Nane Kratzke" userId="971be13ff4ee5ef6" providerId="LiveId" clId="{04761BA0-4250-CE4B-B419-CAEC00F52302}" dt="2023-09-19T10:36:46.913" v="37" actId="2696"/>
        <pc:sldMkLst>
          <pc:docMk/>
          <pc:sldMk cId="1881597025" sldId="332"/>
        </pc:sldMkLst>
      </pc:sldChg>
      <pc:sldChg chg="addSp delSp modSp mod">
        <pc:chgData name="Nane Kratzke" userId="971be13ff4ee5ef6" providerId="LiveId" clId="{04761BA0-4250-CE4B-B419-CAEC00F52302}" dt="2023-09-19T10:35:35.697" v="34" actId="113"/>
        <pc:sldMkLst>
          <pc:docMk/>
          <pc:sldMk cId="2242497692" sldId="337"/>
        </pc:sldMkLst>
        <pc:spChg chg="mod">
          <ac:chgData name="Nane Kratzke" userId="971be13ff4ee5ef6" providerId="LiveId" clId="{04761BA0-4250-CE4B-B419-CAEC00F52302}" dt="2023-09-19T10:35:15.385" v="27" actId="20577"/>
          <ac:spMkLst>
            <pc:docMk/>
            <pc:sldMk cId="2242497692" sldId="337"/>
            <ac:spMk id="6" creationId="{D5EDB692-B6EC-744F-86A8-5C1A520D09FF}"/>
          </ac:spMkLst>
        </pc:spChg>
        <pc:spChg chg="del">
          <ac:chgData name="Nane Kratzke" userId="971be13ff4ee5ef6" providerId="LiveId" clId="{04761BA0-4250-CE4B-B419-CAEC00F52302}" dt="2023-09-19T10:35:22.424" v="29" actId="478"/>
          <ac:spMkLst>
            <pc:docMk/>
            <pc:sldMk cId="2242497692" sldId="337"/>
            <ac:spMk id="7" creationId="{A8E4AB0B-D8F2-7341-AC65-4AA6D1A45BD2}"/>
          </ac:spMkLst>
        </pc:spChg>
        <pc:spChg chg="add mod">
          <ac:chgData name="Nane Kratzke" userId="971be13ff4ee5ef6" providerId="LiveId" clId="{04761BA0-4250-CE4B-B419-CAEC00F52302}" dt="2023-09-19T10:35:35.697" v="34" actId="113"/>
          <ac:spMkLst>
            <pc:docMk/>
            <pc:sldMk cId="2242497692" sldId="337"/>
            <ac:spMk id="8" creationId="{F47E889E-61B3-76D4-71EA-97E12830007C}"/>
          </ac:spMkLst>
        </pc:spChg>
        <pc:picChg chg="mod">
          <ac:chgData name="Nane Kratzke" userId="971be13ff4ee5ef6" providerId="LiveId" clId="{04761BA0-4250-CE4B-B419-CAEC00F52302}" dt="2023-09-19T10:34:56.696" v="25"/>
          <ac:picMkLst>
            <pc:docMk/>
            <pc:sldMk cId="2242497692" sldId="337"/>
            <ac:picMk id="5" creationId="{AA4055C2-BB7F-7A4B-9448-F23D05BAAE2E}"/>
          </ac:picMkLst>
        </pc:picChg>
      </pc:sldChg>
      <pc:sldChg chg="delSp mod">
        <pc:chgData name="Nane Kratzke" userId="971be13ff4ee5ef6" providerId="LiveId" clId="{04761BA0-4250-CE4B-B419-CAEC00F52302}" dt="2023-09-19T10:58:18.884" v="322" actId="478"/>
        <pc:sldMkLst>
          <pc:docMk/>
          <pc:sldMk cId="2779502040" sldId="341"/>
        </pc:sldMkLst>
        <pc:spChg chg="del">
          <ac:chgData name="Nane Kratzke" userId="971be13ff4ee5ef6" providerId="LiveId" clId="{04761BA0-4250-CE4B-B419-CAEC00F52302}" dt="2023-09-19T10:58:18.884" v="322" actId="478"/>
          <ac:spMkLst>
            <pc:docMk/>
            <pc:sldMk cId="2779502040" sldId="341"/>
            <ac:spMk id="5" creationId="{C84BE2EF-5C61-5046-919C-68ABCC945F72}"/>
          </ac:spMkLst>
        </pc:spChg>
      </pc:sldChg>
      <pc:sldChg chg="addSp delSp modSp mod ord">
        <pc:chgData name="Nane Kratzke" userId="971be13ff4ee5ef6" providerId="LiveId" clId="{04761BA0-4250-CE4B-B419-CAEC00F52302}" dt="2023-09-19T10:42:45.295" v="194" actId="20578"/>
        <pc:sldMkLst>
          <pc:docMk/>
          <pc:sldMk cId="2572927711" sldId="343"/>
        </pc:sldMkLst>
        <pc:spChg chg="del">
          <ac:chgData name="Nane Kratzke" userId="971be13ff4ee5ef6" providerId="LiveId" clId="{04761BA0-4250-CE4B-B419-CAEC00F52302}" dt="2023-09-19T10:39:45.317" v="50" actId="478"/>
          <ac:spMkLst>
            <pc:docMk/>
            <pc:sldMk cId="2572927711" sldId="343"/>
            <ac:spMk id="5" creationId="{C84BE2EF-5C61-5046-919C-68ABCC945F72}"/>
          </ac:spMkLst>
        </pc:spChg>
        <pc:spChg chg="add mod">
          <ac:chgData name="Nane Kratzke" userId="971be13ff4ee5ef6" providerId="LiveId" clId="{04761BA0-4250-CE4B-B419-CAEC00F52302}" dt="2023-09-19T10:42:04.527" v="191" actId="113"/>
          <ac:spMkLst>
            <pc:docMk/>
            <pc:sldMk cId="2572927711" sldId="343"/>
            <ac:spMk id="6" creationId="{0F3C5422-1A31-FF1C-2FA6-1A3E4260DE67}"/>
          </ac:spMkLst>
        </pc:spChg>
        <pc:spChg chg="del">
          <ac:chgData name="Nane Kratzke" userId="971be13ff4ee5ef6" providerId="LiveId" clId="{04761BA0-4250-CE4B-B419-CAEC00F52302}" dt="2023-09-19T10:39:32.301" v="44" actId="478"/>
          <ac:spMkLst>
            <pc:docMk/>
            <pc:sldMk cId="2572927711" sldId="343"/>
            <ac:spMk id="8" creationId="{622D36CD-5EFE-CE48-BAF3-D9EA3E3C1280}"/>
          </ac:spMkLst>
        </pc:spChg>
        <pc:spChg chg="del">
          <ac:chgData name="Nane Kratzke" userId="971be13ff4ee5ef6" providerId="LiveId" clId="{04761BA0-4250-CE4B-B419-CAEC00F52302}" dt="2023-09-19T10:39:42.541" v="49" actId="478"/>
          <ac:spMkLst>
            <pc:docMk/>
            <pc:sldMk cId="2572927711" sldId="343"/>
            <ac:spMk id="9" creationId="{6BFB82C6-BA4F-A54D-8303-8C0C21EE245F}"/>
          </ac:spMkLst>
        </pc:spChg>
        <pc:spChg chg="del mod">
          <ac:chgData name="Nane Kratzke" userId="971be13ff4ee5ef6" providerId="LiveId" clId="{04761BA0-4250-CE4B-B419-CAEC00F52302}" dt="2023-09-19T10:39:37.981" v="47" actId="478"/>
          <ac:spMkLst>
            <pc:docMk/>
            <pc:sldMk cId="2572927711" sldId="343"/>
            <ac:spMk id="10" creationId="{26E69A50-56C5-AF49-AC3B-5CE0370DBD51}"/>
          </ac:spMkLst>
        </pc:spChg>
        <pc:picChg chg="add del mod">
          <ac:chgData name="Nane Kratzke" userId="971be13ff4ee5ef6" providerId="LiveId" clId="{04761BA0-4250-CE4B-B419-CAEC00F52302}" dt="2023-09-19T10:40:12.636" v="53" actId="478"/>
          <ac:picMkLst>
            <pc:docMk/>
            <pc:sldMk cId="2572927711" sldId="343"/>
            <ac:picMk id="1026" creationId="{2DD4FE05-9009-9F59-CD1D-067FA422C374}"/>
          </ac:picMkLst>
        </pc:picChg>
        <pc:picChg chg="add mod">
          <ac:chgData name="Nane Kratzke" userId="971be13ff4ee5ef6" providerId="LiveId" clId="{04761BA0-4250-CE4B-B419-CAEC00F52302}" dt="2023-09-19T10:40:55.619" v="60"/>
          <ac:picMkLst>
            <pc:docMk/>
            <pc:sldMk cId="2572927711" sldId="343"/>
            <ac:picMk id="1028" creationId="{4A2A4C0C-DE69-E4F3-40AE-0ADE75771BBE}"/>
          </ac:picMkLst>
        </pc:picChg>
      </pc:sldChg>
      <pc:sldChg chg="del">
        <pc:chgData name="Nane Kratzke" userId="971be13ff4ee5ef6" providerId="LiveId" clId="{04761BA0-4250-CE4B-B419-CAEC00F52302}" dt="2023-09-19T10:46:32.009" v="205" actId="2696"/>
        <pc:sldMkLst>
          <pc:docMk/>
          <pc:sldMk cId="2450356400" sldId="346"/>
        </pc:sldMkLst>
      </pc:sldChg>
      <pc:sldChg chg="del">
        <pc:chgData name="Nane Kratzke" userId="971be13ff4ee5ef6" providerId="LiveId" clId="{04761BA0-4250-CE4B-B419-CAEC00F52302}" dt="2023-09-19T10:50:29.609" v="292" actId="2696"/>
        <pc:sldMkLst>
          <pc:docMk/>
          <pc:sldMk cId="1826175422" sldId="351"/>
        </pc:sldMkLst>
      </pc:sldChg>
      <pc:sldChg chg="del">
        <pc:chgData name="Nane Kratzke" userId="971be13ff4ee5ef6" providerId="LiveId" clId="{04761BA0-4250-CE4B-B419-CAEC00F52302}" dt="2023-09-19T10:51:12.131" v="298" actId="2696"/>
        <pc:sldMkLst>
          <pc:docMk/>
          <pc:sldMk cId="2779139597" sldId="352"/>
        </pc:sldMkLst>
      </pc:sldChg>
      <pc:sldChg chg="del">
        <pc:chgData name="Nane Kratzke" userId="971be13ff4ee5ef6" providerId="LiveId" clId="{04761BA0-4250-CE4B-B419-CAEC00F52302}" dt="2023-09-19T10:51:53.739" v="305" actId="2696"/>
        <pc:sldMkLst>
          <pc:docMk/>
          <pc:sldMk cId="3464699312" sldId="353"/>
        </pc:sldMkLst>
      </pc:sldChg>
      <pc:sldChg chg="del">
        <pc:chgData name="Nane Kratzke" userId="971be13ff4ee5ef6" providerId="LiveId" clId="{04761BA0-4250-CE4B-B419-CAEC00F52302}" dt="2023-09-19T10:57:24.923" v="321" actId="2696"/>
        <pc:sldMkLst>
          <pc:docMk/>
          <pc:sldMk cId="521002144" sldId="354"/>
        </pc:sldMkLst>
      </pc:sldChg>
      <pc:sldChg chg="modSp mod">
        <pc:chgData name="Nane Kratzke" userId="971be13ff4ee5ef6" providerId="LiveId" clId="{04761BA0-4250-CE4B-B419-CAEC00F52302}" dt="2023-09-19T10:33:56.327" v="24" actId="207"/>
        <pc:sldMkLst>
          <pc:docMk/>
          <pc:sldMk cId="2793157845" sldId="356"/>
        </pc:sldMkLst>
        <pc:spChg chg="mod">
          <ac:chgData name="Nane Kratzke" userId="971be13ff4ee5ef6" providerId="LiveId" clId="{04761BA0-4250-CE4B-B419-CAEC00F52302}" dt="2023-09-19T10:33:56.327" v="24" actId="207"/>
          <ac:spMkLst>
            <pc:docMk/>
            <pc:sldMk cId="2793157845" sldId="356"/>
            <ac:spMk id="10" creationId="{ED0B70D0-106E-2E42-A43F-5FCF9ED7803E}"/>
          </ac:spMkLst>
        </pc:spChg>
      </pc:sldChg>
      <pc:sldChg chg="delSp modSp add mod">
        <pc:chgData name="Nane Kratzke" userId="971be13ff4ee5ef6" providerId="LiveId" clId="{04761BA0-4250-CE4B-B419-CAEC00F52302}" dt="2023-09-19T10:43:00.353" v="196" actId="207"/>
        <pc:sldMkLst>
          <pc:docMk/>
          <pc:sldMk cId="1208653742" sldId="434"/>
        </pc:sldMkLst>
        <pc:spChg chg="mod">
          <ac:chgData name="Nane Kratzke" userId="971be13ff4ee5ef6" providerId="LiveId" clId="{04761BA0-4250-CE4B-B419-CAEC00F52302}" dt="2023-09-19T10:43:00.353" v="196" actId="207"/>
          <ac:spMkLst>
            <pc:docMk/>
            <pc:sldMk cId="1208653742" sldId="434"/>
            <ac:spMk id="8" creationId="{622D36CD-5EFE-CE48-BAF3-D9EA3E3C1280}"/>
          </ac:spMkLst>
        </pc:spChg>
        <pc:picChg chg="del">
          <ac:chgData name="Nane Kratzke" userId="971be13ff4ee5ef6" providerId="LiveId" clId="{04761BA0-4250-CE4B-B419-CAEC00F52302}" dt="2023-09-19T10:41:08.828" v="61" actId="478"/>
          <ac:picMkLst>
            <pc:docMk/>
            <pc:sldMk cId="1208653742" sldId="434"/>
            <ac:picMk id="1026" creationId="{2DD4FE05-9009-9F59-CD1D-067FA422C374}"/>
          </ac:picMkLst>
        </pc:picChg>
      </pc:sldChg>
      <pc:sldChg chg="modSp add mod">
        <pc:chgData name="Nane Kratzke" userId="971be13ff4ee5ef6" providerId="LiveId" clId="{04761BA0-4250-CE4B-B419-CAEC00F52302}" dt="2023-09-19T10:43:42.322" v="204" actId="207"/>
        <pc:sldMkLst>
          <pc:docMk/>
          <pc:sldMk cId="2321013029" sldId="435"/>
        </pc:sldMkLst>
        <pc:spChg chg="mod">
          <ac:chgData name="Nane Kratzke" userId="971be13ff4ee5ef6" providerId="LiveId" clId="{04761BA0-4250-CE4B-B419-CAEC00F52302}" dt="2023-09-19T10:43:33.547" v="200" actId="207"/>
          <ac:spMkLst>
            <pc:docMk/>
            <pc:sldMk cId="2321013029" sldId="435"/>
            <ac:spMk id="9" creationId="{6BFB82C6-BA4F-A54D-8303-8C0C21EE245F}"/>
          </ac:spMkLst>
        </pc:spChg>
        <pc:spChg chg="mod">
          <ac:chgData name="Nane Kratzke" userId="971be13ff4ee5ef6" providerId="LiveId" clId="{04761BA0-4250-CE4B-B419-CAEC00F52302}" dt="2023-09-19T10:43:42.322" v="204" actId="207"/>
          <ac:spMkLst>
            <pc:docMk/>
            <pc:sldMk cId="2321013029" sldId="435"/>
            <ac:spMk id="10" creationId="{26E69A50-56C5-AF49-AC3B-5CE0370DBD51}"/>
          </ac:spMkLst>
        </pc:spChg>
      </pc:sldChg>
      <pc:sldChg chg="addSp modSp new mod ord">
        <pc:chgData name="Nane Kratzke" userId="971be13ff4ee5ef6" providerId="LiveId" clId="{04761BA0-4250-CE4B-B419-CAEC00F52302}" dt="2023-09-19T10:48:01.676" v="254" actId="20578"/>
        <pc:sldMkLst>
          <pc:docMk/>
          <pc:sldMk cId="837372905" sldId="436"/>
        </pc:sldMkLst>
        <pc:spChg chg="mod">
          <ac:chgData name="Nane Kratzke" userId="971be13ff4ee5ef6" providerId="LiveId" clId="{04761BA0-4250-CE4B-B419-CAEC00F52302}" dt="2023-09-19T10:47:27.129" v="235" actId="20577"/>
          <ac:spMkLst>
            <pc:docMk/>
            <pc:sldMk cId="837372905" sldId="436"/>
            <ac:spMk id="2" creationId="{977E2B53-7727-B81E-3C8D-D5875ADB4568}"/>
          </ac:spMkLst>
        </pc:spChg>
        <pc:spChg chg="mod">
          <ac:chgData name="Nane Kratzke" userId="971be13ff4ee5ef6" providerId="LiveId" clId="{04761BA0-4250-CE4B-B419-CAEC00F52302}" dt="2023-09-19T10:47:33.969" v="253" actId="20577"/>
          <ac:spMkLst>
            <pc:docMk/>
            <pc:sldMk cId="837372905" sldId="436"/>
            <ac:spMk id="3" creationId="{1C15A1F8-F71C-F9D8-DE3A-3418FD2F2704}"/>
          </ac:spMkLst>
        </pc:spChg>
        <pc:picChg chg="add mod">
          <ac:chgData name="Nane Kratzke" userId="971be13ff4ee5ef6" providerId="LiveId" clId="{04761BA0-4250-CE4B-B419-CAEC00F52302}" dt="2023-09-19T10:47:17.122" v="213" actId="1076"/>
          <ac:picMkLst>
            <pc:docMk/>
            <pc:sldMk cId="837372905" sldId="436"/>
            <ac:picMk id="5" creationId="{AE5C49C8-A563-137C-4D64-FAAC275240A0}"/>
          </ac:picMkLst>
        </pc:picChg>
      </pc:sldChg>
      <pc:sldChg chg="addSp modSp add mod">
        <pc:chgData name="Nane Kratzke" userId="971be13ff4ee5ef6" providerId="LiveId" clId="{04761BA0-4250-CE4B-B419-CAEC00F52302}" dt="2023-09-19T10:56:51.071" v="319"/>
        <pc:sldMkLst>
          <pc:docMk/>
          <pc:sldMk cId="517566036" sldId="437"/>
        </pc:sldMkLst>
        <pc:spChg chg="mod">
          <ac:chgData name="Nane Kratzke" userId="971be13ff4ee5ef6" providerId="LiveId" clId="{04761BA0-4250-CE4B-B419-CAEC00F52302}" dt="2023-09-19T10:51:27.147" v="300" actId="207"/>
          <ac:spMkLst>
            <pc:docMk/>
            <pc:sldMk cId="517566036" sldId="437"/>
            <ac:spMk id="8" creationId="{0C508602-457E-2C4E-A9AC-85A3D0BD58E5}"/>
          </ac:spMkLst>
        </pc:spChg>
        <pc:picChg chg="add mod">
          <ac:chgData name="Nane Kratzke" userId="971be13ff4ee5ef6" providerId="LiveId" clId="{04761BA0-4250-CE4B-B419-CAEC00F52302}" dt="2023-09-19T10:56:51.071" v="319"/>
          <ac:picMkLst>
            <pc:docMk/>
            <pc:sldMk cId="517566036" sldId="437"/>
            <ac:picMk id="4" creationId="{C657ED04-5C39-2E09-98FB-C5F36DDB2D39}"/>
          </ac:picMkLst>
        </pc:picChg>
      </pc:sldChg>
      <pc:sldChg chg="add del">
        <pc:chgData name="Nane Kratzke" userId="971be13ff4ee5ef6" providerId="LiveId" clId="{04761BA0-4250-CE4B-B419-CAEC00F52302}" dt="2023-09-19T10:50:34.801" v="294" actId="2696"/>
        <pc:sldMkLst>
          <pc:docMk/>
          <pc:sldMk cId="572948137" sldId="437"/>
        </pc:sldMkLst>
      </pc:sldChg>
      <pc:sldChg chg="addSp modSp add mod">
        <pc:chgData name="Nane Kratzke" userId="971be13ff4ee5ef6" providerId="LiveId" clId="{04761BA0-4250-CE4B-B419-CAEC00F52302}" dt="2023-09-19T10:57:18.472" v="320"/>
        <pc:sldMkLst>
          <pc:docMk/>
          <pc:sldMk cId="1962913380" sldId="438"/>
        </pc:sldMkLst>
        <pc:spChg chg="mod">
          <ac:chgData name="Nane Kratzke" userId="971be13ff4ee5ef6" providerId="LiveId" clId="{04761BA0-4250-CE4B-B419-CAEC00F52302}" dt="2023-09-19T10:52:03.809" v="307" actId="108"/>
          <ac:spMkLst>
            <pc:docMk/>
            <pc:sldMk cId="1962913380" sldId="438"/>
            <ac:spMk id="8" creationId="{0C508602-457E-2C4E-A9AC-85A3D0BD58E5}"/>
          </ac:spMkLst>
        </pc:spChg>
        <pc:picChg chg="add mod">
          <ac:chgData name="Nane Kratzke" userId="971be13ff4ee5ef6" providerId="LiveId" clId="{04761BA0-4250-CE4B-B419-CAEC00F52302}" dt="2023-09-19T10:57:18.472" v="320"/>
          <ac:picMkLst>
            <pc:docMk/>
            <pc:sldMk cId="1962913380" sldId="438"/>
            <ac:picMk id="4" creationId="{BE8C1D9B-8387-DE77-145E-D0C84FF1058D}"/>
          </ac:picMkLst>
        </pc:picChg>
      </pc:sldChg>
      <pc:sldChg chg="add del">
        <pc:chgData name="Nane Kratzke" userId="971be13ff4ee5ef6" providerId="LiveId" clId="{04761BA0-4250-CE4B-B419-CAEC00F52302}" dt="2023-09-19T10:51:46.775" v="303" actId="2696"/>
        <pc:sldMkLst>
          <pc:docMk/>
          <pc:sldMk cId="3238564364" sldId="438"/>
        </pc:sldMkLst>
      </pc:sldChg>
    </pc:docChg>
  </pc:docChgLst>
  <pc:docChgLst>
    <pc:chgData name="Nane Kratzke" userId="971be13ff4ee5ef6" providerId="LiveId" clId="{7394BA58-2D97-E743-A758-0D34CC38EE15}"/>
    <pc:docChg chg="undo custSel addSld modSld sldOrd">
      <pc:chgData name="Nane Kratzke" userId="971be13ff4ee5ef6" providerId="LiveId" clId="{7394BA58-2D97-E743-A758-0D34CC38EE15}" dt="2021-11-12T13:36:24.912" v="21" actId="1076"/>
      <pc:docMkLst>
        <pc:docMk/>
      </pc:docMkLst>
      <pc:sldChg chg="addSp delSp modSp new mod ord">
        <pc:chgData name="Nane Kratzke" userId="971be13ff4ee5ef6" providerId="LiveId" clId="{7394BA58-2D97-E743-A758-0D34CC38EE15}" dt="2021-11-12T13:36:24.912" v="21" actId="1076"/>
        <pc:sldMkLst>
          <pc:docMk/>
          <pc:sldMk cId="2487667598" sldId="432"/>
        </pc:sldMkLst>
        <pc:spChg chg="del">
          <ac:chgData name="Nane Kratzke" userId="971be13ff4ee5ef6" providerId="LiveId" clId="{7394BA58-2D97-E743-A758-0D34CC38EE15}" dt="2021-11-12T13:33:55.931" v="1"/>
          <ac:spMkLst>
            <pc:docMk/>
            <pc:sldMk cId="2487667598" sldId="432"/>
            <ac:spMk id="2" creationId="{84D88B6A-F1B2-C240-921B-89FE9A29EED2}"/>
          </ac:spMkLst>
        </pc:spChg>
        <pc:spChg chg="del">
          <ac:chgData name="Nane Kratzke" userId="971be13ff4ee5ef6" providerId="LiveId" clId="{7394BA58-2D97-E743-A758-0D34CC38EE15}" dt="2021-11-12T13:34:07.430" v="4" actId="478"/>
          <ac:spMkLst>
            <pc:docMk/>
            <pc:sldMk cId="2487667598" sldId="432"/>
            <ac:spMk id="3" creationId="{8F2A000E-655A-0E40-93A2-C41F25FA11E3}"/>
          </ac:spMkLst>
        </pc:spChg>
        <pc:spChg chg="del">
          <ac:chgData name="Nane Kratzke" userId="971be13ff4ee5ef6" providerId="LiveId" clId="{7394BA58-2D97-E743-A758-0D34CC38EE15}" dt="2021-11-12T13:34:07.430" v="4" actId="478"/>
          <ac:spMkLst>
            <pc:docMk/>
            <pc:sldMk cId="2487667598" sldId="432"/>
            <ac:spMk id="4" creationId="{314C7774-41BA-5F48-AEDE-6EE34E0617EF}"/>
          </ac:spMkLst>
        </pc:spChg>
        <pc:spChg chg="del">
          <ac:chgData name="Nane Kratzke" userId="971be13ff4ee5ef6" providerId="LiveId" clId="{7394BA58-2D97-E743-A758-0D34CC38EE15}" dt="2021-11-12T13:34:05.372" v="3" actId="478"/>
          <ac:spMkLst>
            <pc:docMk/>
            <pc:sldMk cId="2487667598" sldId="432"/>
            <ac:spMk id="5" creationId="{C29DB28C-38C1-B341-A22E-A7C3D85E7819}"/>
          </ac:spMkLst>
        </pc:spChg>
        <pc:spChg chg="add del mod">
          <ac:chgData name="Nane Kratzke" userId="971be13ff4ee5ef6" providerId="LiveId" clId="{7394BA58-2D97-E743-A758-0D34CC38EE15}" dt="2021-11-12T13:34:35.624" v="12" actId="478"/>
          <ac:spMkLst>
            <pc:docMk/>
            <pc:sldMk cId="2487667598" sldId="432"/>
            <ac:spMk id="10" creationId="{181A8916-CB44-A348-8E8C-2F883ED8EE0C}"/>
          </ac:spMkLst>
        </pc:spChg>
        <pc:picChg chg="add del mod">
          <ac:chgData name="Nane Kratzke" userId="971be13ff4ee5ef6" providerId="LiveId" clId="{7394BA58-2D97-E743-A758-0D34CC38EE15}" dt="2021-11-12T13:34:10.045" v="5" actId="478"/>
          <ac:picMkLst>
            <pc:docMk/>
            <pc:sldMk cId="2487667598" sldId="432"/>
            <ac:picMk id="8" creationId="{5E5E1C3E-12D1-A049-BABF-7A2DB97CF78E}"/>
          </ac:picMkLst>
        </pc:picChg>
        <pc:picChg chg="add del mod">
          <ac:chgData name="Nane Kratzke" userId="971be13ff4ee5ef6" providerId="LiveId" clId="{7394BA58-2D97-E743-A758-0D34CC38EE15}" dt="2021-11-12T13:34:32.390" v="11"/>
          <ac:picMkLst>
            <pc:docMk/>
            <pc:sldMk cId="2487667598" sldId="432"/>
            <ac:picMk id="12" creationId="{E25A3B2A-7B65-234B-BE8C-24E6CA704A84}"/>
          </ac:picMkLst>
        </pc:picChg>
        <pc:picChg chg="add mod">
          <ac:chgData name="Nane Kratzke" userId="971be13ff4ee5ef6" providerId="LiveId" clId="{7394BA58-2D97-E743-A758-0D34CC38EE15}" dt="2021-11-12T13:36:24.912" v="21" actId="1076"/>
          <ac:picMkLst>
            <pc:docMk/>
            <pc:sldMk cId="2487667598" sldId="432"/>
            <ac:picMk id="14" creationId="{02AE9432-680C-8742-B5D4-39F8B63856B6}"/>
          </ac:picMkLst>
        </pc:picChg>
      </pc:sldChg>
    </pc:docChg>
  </pc:docChgLst>
  <pc:docChgLst>
    <pc:chgData name="Nane Kratzke" userId="971be13ff4ee5ef6" providerId="LiveId" clId="{64E7D39A-3239-2143-9462-D98F1365CBD2}"/>
    <pc:docChg chg="modSld">
      <pc:chgData name="Nane Kratzke" userId="971be13ff4ee5ef6" providerId="LiveId" clId="{64E7D39A-3239-2143-9462-D98F1365CBD2}" dt="2022-12-03T11:08:18.432" v="46" actId="14100"/>
      <pc:docMkLst>
        <pc:docMk/>
      </pc:docMkLst>
      <pc:sldChg chg="modSp mod">
        <pc:chgData name="Nane Kratzke" userId="971be13ff4ee5ef6" providerId="LiveId" clId="{64E7D39A-3239-2143-9462-D98F1365CBD2}" dt="2022-12-03T11:00:50.780" v="36" actId="20577"/>
        <pc:sldMkLst>
          <pc:docMk/>
          <pc:sldMk cId="1714917559" sldId="349"/>
        </pc:sldMkLst>
        <pc:spChg chg="mod">
          <ac:chgData name="Nane Kratzke" userId="971be13ff4ee5ef6" providerId="LiveId" clId="{64E7D39A-3239-2143-9462-D98F1365CBD2}" dt="2022-12-03T11:00:50.780" v="36" actId="20577"/>
          <ac:spMkLst>
            <pc:docMk/>
            <pc:sldMk cId="1714917559" sldId="349"/>
            <ac:spMk id="9" creationId="{AAC5E934-79E8-6B45-A1BF-6E01116EB4AE}"/>
          </ac:spMkLst>
        </pc:spChg>
      </pc:sldChg>
      <pc:sldChg chg="modSp mod">
        <pc:chgData name="Nane Kratzke" userId="971be13ff4ee5ef6" providerId="LiveId" clId="{64E7D39A-3239-2143-9462-D98F1365CBD2}" dt="2022-12-03T11:00:24.582" v="23" actId="20577"/>
        <pc:sldMkLst>
          <pc:docMk/>
          <pc:sldMk cId="1012081868" sldId="355"/>
        </pc:sldMkLst>
        <pc:spChg chg="mod">
          <ac:chgData name="Nane Kratzke" userId="971be13ff4ee5ef6" providerId="LiveId" clId="{64E7D39A-3239-2143-9462-D98F1365CBD2}" dt="2022-12-03T11:00:24.582" v="23" actId="20577"/>
          <ac:spMkLst>
            <pc:docMk/>
            <pc:sldMk cId="1012081868" sldId="355"/>
            <ac:spMk id="7" creationId="{2D7FABDC-7C81-7645-90A2-FD71784E7CDD}"/>
          </ac:spMkLst>
        </pc:spChg>
      </pc:sldChg>
      <pc:sldChg chg="addSp modSp mod">
        <pc:chgData name="Nane Kratzke" userId="971be13ff4ee5ef6" providerId="LiveId" clId="{64E7D39A-3239-2143-9462-D98F1365CBD2}" dt="2022-12-03T11:08:18.432" v="46" actId="14100"/>
        <pc:sldMkLst>
          <pc:docMk/>
          <pc:sldMk cId="3959645726" sldId="405"/>
        </pc:sldMkLst>
        <pc:spChg chg="mod">
          <ac:chgData name="Nane Kratzke" userId="971be13ff4ee5ef6" providerId="LiveId" clId="{64E7D39A-3239-2143-9462-D98F1365CBD2}" dt="2022-12-03T11:08:18.432" v="46" actId="14100"/>
          <ac:spMkLst>
            <pc:docMk/>
            <pc:sldMk cId="3959645726" sldId="405"/>
            <ac:spMk id="2" creationId="{4A0205DE-083B-2543-A49A-E6E6552164F2}"/>
          </ac:spMkLst>
        </pc:spChg>
        <pc:picChg chg="add mod">
          <ac:chgData name="Nane Kratzke" userId="971be13ff4ee5ef6" providerId="LiveId" clId="{64E7D39A-3239-2143-9462-D98F1365CBD2}" dt="2022-12-03T10:57:22.575" v="0"/>
          <ac:picMkLst>
            <pc:docMk/>
            <pc:sldMk cId="3959645726" sldId="405"/>
            <ac:picMk id="6" creationId="{8B2D26CD-599F-783C-9057-E0036B9063CD}"/>
          </ac:picMkLst>
        </pc:picChg>
      </pc:sldChg>
    </pc:docChg>
  </pc:docChgLst>
  <pc:docChgLst>
    <pc:chgData name="Nane Kratzke" userId="971be13ff4ee5ef6" providerId="LiveId" clId="{BFA117BD-49B2-3248-B46C-8F0892896829}"/>
    <pc:docChg chg="modSld">
      <pc:chgData name="Nane Kratzke" userId="971be13ff4ee5ef6" providerId="LiveId" clId="{BFA117BD-49B2-3248-B46C-8F0892896829}" dt="2023-03-27T10:03:26.815" v="0" actId="478"/>
      <pc:docMkLst>
        <pc:docMk/>
      </pc:docMkLst>
      <pc:sldChg chg="delSp">
        <pc:chgData name="Nane Kratzke" userId="971be13ff4ee5ef6" providerId="LiveId" clId="{BFA117BD-49B2-3248-B46C-8F0892896829}" dt="2023-03-27T10:03:26.815" v="0" actId="478"/>
        <pc:sldMkLst>
          <pc:docMk/>
          <pc:sldMk cId="3959645726" sldId="405"/>
        </pc:sldMkLst>
        <pc:picChg chg="del">
          <ac:chgData name="Nane Kratzke" userId="971be13ff4ee5ef6" providerId="LiveId" clId="{BFA117BD-49B2-3248-B46C-8F0892896829}" dt="2023-03-27T10:03:26.815" v="0" actId="478"/>
          <ac:picMkLst>
            <pc:docMk/>
            <pc:sldMk cId="3959645726" sldId="405"/>
            <ac:picMk id="6" creationId="{8B2D26CD-599F-783C-9057-E0036B9063CD}"/>
          </ac:picMkLst>
        </pc:picChg>
      </pc:sldChg>
    </pc:docChg>
  </pc:docChgLst>
  <pc:docChgLst>
    <pc:chgData name="Nane Kratzke" userId="971be13ff4ee5ef6" providerId="LiveId" clId="{620EA4A5-B379-8C44-B879-4A30B6D8270C}"/>
    <pc:docChg chg="custSel addSld modSld sldOrd">
      <pc:chgData name="Nane Kratzke" userId="971be13ff4ee5ef6" providerId="LiveId" clId="{620EA4A5-B379-8C44-B879-4A30B6D8270C}" dt="2022-10-25T14:47:39.698" v="82"/>
      <pc:docMkLst>
        <pc:docMk/>
      </pc:docMkLst>
      <pc:sldChg chg="delSp mod">
        <pc:chgData name="Nane Kratzke" userId="971be13ff4ee5ef6" providerId="LiveId" clId="{620EA4A5-B379-8C44-B879-4A30B6D8270C}" dt="2022-10-24T06:11:20.440" v="59" actId="478"/>
        <pc:sldMkLst>
          <pc:docMk/>
          <pc:sldMk cId="2450356400" sldId="346"/>
        </pc:sldMkLst>
        <pc:spChg chg="del">
          <ac:chgData name="Nane Kratzke" userId="971be13ff4ee5ef6" providerId="LiveId" clId="{620EA4A5-B379-8C44-B879-4A30B6D8270C}" dt="2022-10-24T06:11:20.440" v="59" actId="478"/>
          <ac:spMkLst>
            <pc:docMk/>
            <pc:sldMk cId="2450356400" sldId="346"/>
            <ac:spMk id="3" creationId="{B19BA0E1-702A-A640-ACAF-F7C6A19ED0F3}"/>
          </ac:spMkLst>
        </pc:spChg>
      </pc:sldChg>
      <pc:sldChg chg="addSp modSp mod">
        <pc:chgData name="Nane Kratzke" userId="971be13ff4ee5ef6" providerId="LiveId" clId="{620EA4A5-B379-8C44-B879-4A30B6D8270C}" dt="2022-10-25T14:47:39.698" v="82"/>
        <pc:sldMkLst>
          <pc:docMk/>
          <pc:sldMk cId="3959645726" sldId="405"/>
        </pc:sldMkLst>
        <pc:picChg chg="add mod">
          <ac:chgData name="Nane Kratzke" userId="971be13ff4ee5ef6" providerId="LiveId" clId="{620EA4A5-B379-8C44-B879-4A30B6D8270C}" dt="2022-10-25T14:47:39.698" v="82"/>
          <ac:picMkLst>
            <pc:docMk/>
            <pc:sldMk cId="3959645726" sldId="405"/>
            <ac:picMk id="5" creationId="{8BA3A27A-B22D-E486-4F17-9798F22280AF}"/>
          </ac:picMkLst>
        </pc:picChg>
      </pc:sldChg>
      <pc:sldChg chg="addSp delSp modSp new mod ord">
        <pc:chgData name="Nane Kratzke" userId="971be13ff4ee5ef6" providerId="LiveId" clId="{620EA4A5-B379-8C44-B879-4A30B6D8270C}" dt="2022-10-24T06:11:04.626" v="58" actId="20578"/>
        <pc:sldMkLst>
          <pc:docMk/>
          <pc:sldMk cId="137175980" sldId="433"/>
        </pc:sldMkLst>
        <pc:spChg chg="mod">
          <ac:chgData name="Nane Kratzke" userId="971be13ff4ee5ef6" providerId="LiveId" clId="{620EA4A5-B379-8C44-B879-4A30B6D8270C}" dt="2022-10-24T06:10:17.321" v="50" actId="20577"/>
          <ac:spMkLst>
            <pc:docMk/>
            <pc:sldMk cId="137175980" sldId="433"/>
            <ac:spMk id="2" creationId="{19653EB2-1371-01D9-628E-BE038CA91E87}"/>
          </ac:spMkLst>
        </pc:spChg>
        <pc:spChg chg="mod">
          <ac:chgData name="Nane Kratzke" userId="971be13ff4ee5ef6" providerId="LiveId" clId="{620EA4A5-B379-8C44-B879-4A30B6D8270C}" dt="2022-10-24T06:10:20.533" v="57" actId="20577"/>
          <ac:spMkLst>
            <pc:docMk/>
            <pc:sldMk cId="137175980" sldId="433"/>
            <ac:spMk id="3" creationId="{7845E971-5960-EA29-56FF-ABC93E24E295}"/>
          </ac:spMkLst>
        </pc:spChg>
        <pc:picChg chg="add mod">
          <ac:chgData name="Nane Kratzke" userId="971be13ff4ee5ef6" providerId="LiveId" clId="{620EA4A5-B379-8C44-B879-4A30B6D8270C}" dt="2022-10-24T06:08:05.506" v="47" actId="1076"/>
          <ac:picMkLst>
            <pc:docMk/>
            <pc:sldMk cId="137175980" sldId="433"/>
            <ac:picMk id="5" creationId="{49F0CCD3-06EB-8675-C64C-DE163F1A0CE3}"/>
          </ac:picMkLst>
        </pc:picChg>
        <pc:picChg chg="add del mod">
          <ac:chgData name="Nane Kratzke" userId="971be13ff4ee5ef6" providerId="LiveId" clId="{620EA4A5-B379-8C44-B879-4A30B6D8270C}" dt="2022-10-24T06:07:34.399" v="40" actId="478"/>
          <ac:picMkLst>
            <pc:docMk/>
            <pc:sldMk cId="137175980" sldId="433"/>
            <ac:picMk id="6" creationId="{77E03C74-53EA-E444-8DF3-C456298310D5}"/>
          </ac:picMkLst>
        </pc:picChg>
        <pc:picChg chg="add mod">
          <ac:chgData name="Nane Kratzke" userId="971be13ff4ee5ef6" providerId="LiveId" clId="{620EA4A5-B379-8C44-B879-4A30B6D8270C}" dt="2022-10-24T06:08:18.422" v="49" actId="1076"/>
          <ac:picMkLst>
            <pc:docMk/>
            <pc:sldMk cId="137175980" sldId="433"/>
            <ac:picMk id="7" creationId="{8E0E79F9-7893-D658-CE6F-45A89193346C}"/>
          </ac:picMkLst>
        </pc:picChg>
      </pc:sldChg>
    </pc:docChg>
  </pc:docChgLst>
  <pc:docChgLst>
    <pc:chgData name="Nane Kratzke" userId="971be13ff4ee5ef6" providerId="LiveId" clId="{0DD4098A-B297-DB40-ABC8-BFA8DC049641}"/>
    <pc:docChg chg="addSld delSld modSld">
      <pc:chgData name="Nane Kratzke" userId="971be13ff4ee5ef6" providerId="LiveId" clId="{0DD4098A-B297-DB40-ABC8-BFA8DC049641}" dt="2023-12-11T09:07:21.821" v="1051" actId="115"/>
      <pc:docMkLst>
        <pc:docMk/>
      </pc:docMkLst>
      <pc:sldChg chg="add">
        <pc:chgData name="Nane Kratzke" userId="971be13ff4ee5ef6" providerId="LiveId" clId="{0DD4098A-B297-DB40-ABC8-BFA8DC049641}" dt="2023-12-11T08:37:09.538" v="0"/>
        <pc:sldMkLst>
          <pc:docMk/>
          <pc:sldMk cId="2142144293" sldId="416"/>
        </pc:sldMkLst>
      </pc:sldChg>
      <pc:sldChg chg="del">
        <pc:chgData name="Nane Kratzke" userId="971be13ff4ee5ef6" providerId="LiveId" clId="{0DD4098A-B297-DB40-ABC8-BFA8DC049641}" dt="2023-12-11T08:57:20.222" v="7" actId="2696"/>
        <pc:sldMkLst>
          <pc:docMk/>
          <pc:sldMk cId="769601632" sldId="678"/>
        </pc:sldMkLst>
      </pc:sldChg>
      <pc:sldChg chg="add del">
        <pc:chgData name="Nane Kratzke" userId="971be13ff4ee5ef6" providerId="LiveId" clId="{0DD4098A-B297-DB40-ABC8-BFA8DC049641}" dt="2023-12-11T08:57:04.033" v="2" actId="2696"/>
        <pc:sldMkLst>
          <pc:docMk/>
          <pc:sldMk cId="1904601342" sldId="707"/>
        </pc:sldMkLst>
      </pc:sldChg>
      <pc:sldChg chg="modSp add mod">
        <pc:chgData name="Nane Kratzke" userId="971be13ff4ee5ef6" providerId="LiveId" clId="{0DD4098A-B297-DB40-ABC8-BFA8DC049641}" dt="2023-12-11T09:07:21.821" v="1051" actId="115"/>
        <pc:sldMkLst>
          <pc:docMk/>
          <pc:sldMk cId="3047594082" sldId="724"/>
        </pc:sldMkLst>
        <pc:spChg chg="mod">
          <ac:chgData name="Nane Kratzke" userId="971be13ff4ee5ef6" providerId="LiveId" clId="{0DD4098A-B297-DB40-ABC8-BFA8DC049641}" dt="2023-12-11T08:57:08.801" v="6" actId="20577"/>
          <ac:spMkLst>
            <pc:docMk/>
            <pc:sldMk cId="3047594082" sldId="724"/>
            <ac:spMk id="2" creationId="{FFF17719-476F-E844-899E-CCFF90EAAAB1}"/>
          </ac:spMkLst>
        </pc:spChg>
        <pc:spChg chg="mod">
          <ac:chgData name="Nane Kratzke" userId="971be13ff4ee5ef6" providerId="LiveId" clId="{0DD4098A-B297-DB40-ABC8-BFA8DC049641}" dt="2023-12-11T09:07:21.821" v="1051" actId="115"/>
          <ac:spMkLst>
            <pc:docMk/>
            <pc:sldMk cId="3047594082" sldId="724"/>
            <ac:spMk id="4" creationId="{0C458DD0-8EF5-3AA1-E0BF-0C542462EA08}"/>
          </ac:spMkLst>
        </pc:spChg>
      </pc:sldChg>
    </pc:docChg>
  </pc:docChgLst>
  <pc:docChgLst>
    <pc:chgData name="Nane Kratzke" userId="971be13ff4ee5ef6" providerId="LiveId" clId="{38182DCB-2210-BC40-93FC-48B567BCEC5E}"/>
    <pc:docChg chg="undo custSel addSld delSld modSld sldOrd">
      <pc:chgData name="Nane Kratzke" userId="971be13ff4ee5ef6" providerId="LiveId" clId="{38182DCB-2210-BC40-93FC-48B567BCEC5E}" dt="2021-10-20T07:42:15.516" v="456" actId="1076"/>
      <pc:docMkLst>
        <pc:docMk/>
      </pc:docMkLst>
      <pc:sldChg chg="del">
        <pc:chgData name="Nane Kratzke" userId="971be13ff4ee5ef6" providerId="LiveId" clId="{38182DCB-2210-BC40-93FC-48B567BCEC5E}" dt="2021-09-29T09:14:33.915" v="1" actId="2696"/>
        <pc:sldMkLst>
          <pc:docMk/>
          <pc:sldMk cId="2120406402" sldId="297"/>
        </pc:sldMkLst>
      </pc:sldChg>
      <pc:sldChg chg="modSp mod">
        <pc:chgData name="Nane Kratzke" userId="971be13ff4ee5ef6" providerId="LiveId" clId="{38182DCB-2210-BC40-93FC-48B567BCEC5E}" dt="2021-10-20T07:42:15.516" v="456" actId="1076"/>
        <pc:sldMkLst>
          <pc:docMk/>
          <pc:sldMk cId="3022370321" sldId="342"/>
        </pc:sldMkLst>
        <pc:spChg chg="mod">
          <ac:chgData name="Nane Kratzke" userId="971be13ff4ee5ef6" providerId="LiveId" clId="{38182DCB-2210-BC40-93FC-48B567BCEC5E}" dt="2021-10-20T07:42:15.516" v="456" actId="1076"/>
          <ac:spMkLst>
            <pc:docMk/>
            <pc:sldMk cId="3022370321" sldId="342"/>
            <ac:spMk id="5" creationId="{563E3EDC-4561-7244-9FD9-35255748A943}"/>
          </ac:spMkLst>
        </pc:spChg>
      </pc:sldChg>
      <pc:sldChg chg="modSp mod">
        <pc:chgData name="Nane Kratzke" userId="971be13ff4ee5ef6" providerId="LiveId" clId="{38182DCB-2210-BC40-93FC-48B567BCEC5E}" dt="2021-10-13T10:08:14.627" v="9" actId="20577"/>
        <pc:sldMkLst>
          <pc:docMk/>
          <pc:sldMk cId="1918295579" sldId="347"/>
        </pc:sldMkLst>
        <pc:spChg chg="mod">
          <ac:chgData name="Nane Kratzke" userId="971be13ff4ee5ef6" providerId="LiveId" clId="{38182DCB-2210-BC40-93FC-48B567BCEC5E}" dt="2021-10-13T10:08:14.627" v="9" actId="20577"/>
          <ac:spMkLst>
            <pc:docMk/>
            <pc:sldMk cId="1918295579" sldId="347"/>
            <ac:spMk id="7" creationId="{AA1FEE83-D565-F24D-BC50-C274A0DEB8BA}"/>
          </ac:spMkLst>
        </pc:spChg>
      </pc:sldChg>
      <pc:sldChg chg="modSp mod">
        <pc:chgData name="Nane Kratzke" userId="971be13ff4ee5ef6" providerId="LiveId" clId="{38182DCB-2210-BC40-93FC-48B567BCEC5E}" dt="2021-10-13T10:46:00.547" v="27" actId="20577"/>
        <pc:sldMkLst>
          <pc:docMk/>
          <pc:sldMk cId="2919540669" sldId="408"/>
        </pc:sldMkLst>
        <pc:spChg chg="mod">
          <ac:chgData name="Nane Kratzke" userId="971be13ff4ee5ef6" providerId="LiveId" clId="{38182DCB-2210-BC40-93FC-48B567BCEC5E}" dt="2021-10-13T10:46:00.547" v="27" actId="20577"/>
          <ac:spMkLst>
            <pc:docMk/>
            <pc:sldMk cId="2919540669" sldId="408"/>
            <ac:spMk id="3" creationId="{E0DDE482-1235-8148-8E20-1A78F1C564BF}"/>
          </ac:spMkLst>
        </pc:spChg>
      </pc:sldChg>
      <pc:sldChg chg="modSp mod">
        <pc:chgData name="Nane Kratzke" userId="971be13ff4ee5ef6" providerId="LiveId" clId="{38182DCB-2210-BC40-93FC-48B567BCEC5E}" dt="2021-10-13T10:36:27.816" v="17" actId="20577"/>
        <pc:sldMkLst>
          <pc:docMk/>
          <pc:sldMk cId="2214362214" sldId="421"/>
        </pc:sldMkLst>
        <pc:spChg chg="mod">
          <ac:chgData name="Nane Kratzke" userId="971be13ff4ee5ef6" providerId="LiveId" clId="{38182DCB-2210-BC40-93FC-48B567BCEC5E}" dt="2021-10-13T10:36:27.816" v="17" actId="20577"/>
          <ac:spMkLst>
            <pc:docMk/>
            <pc:sldMk cId="2214362214" sldId="421"/>
            <ac:spMk id="23" creationId="{679EA5A4-F1FA-AB4B-BFC8-7DABEA549B24}"/>
          </ac:spMkLst>
        </pc:spChg>
      </pc:sldChg>
      <pc:sldChg chg="modSp add mod">
        <pc:chgData name="Nane Kratzke" userId="971be13ff4ee5ef6" providerId="LiveId" clId="{38182DCB-2210-BC40-93FC-48B567BCEC5E}" dt="2021-09-29T09:14:59.442" v="8" actId="404"/>
        <pc:sldMkLst>
          <pc:docMk/>
          <pc:sldMk cId="1244482747" sldId="426"/>
        </pc:sldMkLst>
        <pc:spChg chg="mod">
          <ac:chgData name="Nane Kratzke" userId="971be13ff4ee5ef6" providerId="LiveId" clId="{38182DCB-2210-BC40-93FC-48B567BCEC5E}" dt="2021-09-29T09:14:59.442" v="8" actId="404"/>
          <ac:spMkLst>
            <pc:docMk/>
            <pc:sldMk cId="1244482747" sldId="426"/>
            <ac:spMk id="13" creationId="{575D85F2-AB9A-BF48-A459-4D48C01DEBB1}"/>
          </ac:spMkLst>
        </pc:spChg>
        <pc:spChg chg="mod">
          <ac:chgData name="Nane Kratzke" userId="971be13ff4ee5ef6" providerId="LiveId" clId="{38182DCB-2210-BC40-93FC-48B567BCEC5E}" dt="2021-09-29T09:14:55.481" v="6" actId="404"/>
          <ac:spMkLst>
            <pc:docMk/>
            <pc:sldMk cId="1244482747" sldId="426"/>
            <ac:spMk id="14" creationId="{8E79C89F-70C2-2A44-AA3F-17B653DB2AB5}"/>
          </ac:spMkLst>
        </pc:spChg>
      </pc:sldChg>
      <pc:sldChg chg="addSp modSp new del mod">
        <pc:chgData name="Nane Kratzke" userId="971be13ff4ee5ef6" providerId="LiveId" clId="{38182DCB-2210-BC40-93FC-48B567BCEC5E}" dt="2021-10-13T11:10:40.880" v="275" actId="2696"/>
        <pc:sldMkLst>
          <pc:docMk/>
          <pc:sldMk cId="3413962184" sldId="427"/>
        </pc:sldMkLst>
        <pc:picChg chg="add mod">
          <ac:chgData name="Nane Kratzke" userId="971be13ff4ee5ef6" providerId="LiveId" clId="{38182DCB-2210-BC40-93FC-48B567BCEC5E}" dt="2021-10-13T10:52:30.214" v="29"/>
          <ac:picMkLst>
            <pc:docMk/>
            <pc:sldMk cId="3413962184" sldId="427"/>
            <ac:picMk id="6" creationId="{2596B453-A675-4249-AE56-61D84367DDFB}"/>
          </ac:picMkLst>
        </pc:picChg>
        <pc:picChg chg="add mod">
          <ac:chgData name="Nane Kratzke" userId="971be13ff4ee5ef6" providerId="LiveId" clId="{38182DCB-2210-BC40-93FC-48B567BCEC5E}" dt="2021-10-13T10:52:46.679" v="31" actId="1076"/>
          <ac:picMkLst>
            <pc:docMk/>
            <pc:sldMk cId="3413962184" sldId="427"/>
            <ac:picMk id="8" creationId="{0B4F059B-AB46-CB44-B99D-D848FB54AD92}"/>
          </ac:picMkLst>
        </pc:picChg>
        <pc:picChg chg="add mod">
          <ac:chgData name="Nane Kratzke" userId="971be13ff4ee5ef6" providerId="LiveId" clId="{38182DCB-2210-BC40-93FC-48B567BCEC5E}" dt="2021-10-13T10:54:26.881" v="33" actId="1076"/>
          <ac:picMkLst>
            <pc:docMk/>
            <pc:sldMk cId="3413962184" sldId="427"/>
            <ac:picMk id="10" creationId="{3C52BF50-F3CB-084C-8CC8-F07FA1122FC4}"/>
          </ac:picMkLst>
        </pc:picChg>
      </pc:sldChg>
      <pc:sldChg chg="addSp delSp modSp add mod ord">
        <pc:chgData name="Nane Kratzke" userId="971be13ff4ee5ef6" providerId="LiveId" clId="{38182DCB-2210-BC40-93FC-48B567BCEC5E}" dt="2021-10-13T11:04:17.978" v="214" actId="20577"/>
        <pc:sldMkLst>
          <pc:docMk/>
          <pc:sldMk cId="356870472" sldId="428"/>
        </pc:sldMkLst>
        <pc:spChg chg="mod">
          <ac:chgData name="Nane Kratzke" userId="971be13ff4ee5ef6" providerId="LiveId" clId="{38182DCB-2210-BC40-93FC-48B567BCEC5E}" dt="2021-10-13T10:56:05.605" v="65" actId="20577"/>
          <ac:spMkLst>
            <pc:docMk/>
            <pc:sldMk cId="356870472" sldId="428"/>
            <ac:spMk id="2" creationId="{906580A9-9EAD-5A4C-B8A9-9C0C59B5435A}"/>
          </ac:spMkLst>
        </pc:spChg>
        <pc:spChg chg="mod">
          <ac:chgData name="Nane Kratzke" userId="971be13ff4ee5ef6" providerId="LiveId" clId="{38182DCB-2210-BC40-93FC-48B567BCEC5E}" dt="2021-10-13T10:56:22.207" v="81" actId="20577"/>
          <ac:spMkLst>
            <pc:docMk/>
            <pc:sldMk cId="356870472" sldId="428"/>
            <ac:spMk id="3" creationId="{984A7131-C844-874A-AFA9-90774B109650}"/>
          </ac:spMkLst>
        </pc:spChg>
        <pc:spChg chg="add mod">
          <ac:chgData name="Nane Kratzke" userId="971be13ff4ee5ef6" providerId="LiveId" clId="{38182DCB-2210-BC40-93FC-48B567BCEC5E}" dt="2021-10-13T11:01:08.535" v="161" actId="20577"/>
          <ac:spMkLst>
            <pc:docMk/>
            <pc:sldMk cId="356870472" sldId="428"/>
            <ac:spMk id="5" creationId="{9BCABC84-9D49-7641-9639-C266299C9622}"/>
          </ac:spMkLst>
        </pc:spChg>
        <pc:spChg chg="add mod">
          <ac:chgData name="Nane Kratzke" userId="971be13ff4ee5ef6" providerId="LiveId" clId="{38182DCB-2210-BC40-93FC-48B567BCEC5E}" dt="2021-10-13T11:04:17.978" v="214" actId="20577"/>
          <ac:spMkLst>
            <pc:docMk/>
            <pc:sldMk cId="356870472" sldId="428"/>
            <ac:spMk id="7" creationId="{B3B6D9EE-17E3-3043-9F77-E07E86ACB0AD}"/>
          </ac:spMkLst>
        </pc:spChg>
        <pc:picChg chg="del">
          <ac:chgData name="Nane Kratzke" userId="971be13ff4ee5ef6" providerId="LiveId" clId="{38182DCB-2210-BC40-93FC-48B567BCEC5E}" dt="2021-10-13T10:56:39.388" v="85" actId="478"/>
          <ac:picMkLst>
            <pc:docMk/>
            <pc:sldMk cId="356870472" sldId="428"/>
            <ac:picMk id="6" creationId="{2596B453-A675-4249-AE56-61D84367DDFB}"/>
          </ac:picMkLst>
        </pc:picChg>
        <pc:picChg chg="del">
          <ac:chgData name="Nane Kratzke" userId="971be13ff4ee5ef6" providerId="LiveId" clId="{38182DCB-2210-BC40-93FC-48B567BCEC5E}" dt="2021-10-13T10:56:45.630" v="87" actId="478"/>
          <ac:picMkLst>
            <pc:docMk/>
            <pc:sldMk cId="356870472" sldId="428"/>
            <ac:picMk id="8" creationId="{0B4F059B-AB46-CB44-B99D-D848FB54AD92}"/>
          </ac:picMkLst>
        </pc:picChg>
        <pc:picChg chg="mod">
          <ac:chgData name="Nane Kratzke" userId="971be13ff4ee5ef6" providerId="LiveId" clId="{38182DCB-2210-BC40-93FC-48B567BCEC5E}" dt="2021-10-13T10:59:05.563" v="119" actId="14100"/>
          <ac:picMkLst>
            <pc:docMk/>
            <pc:sldMk cId="356870472" sldId="428"/>
            <ac:picMk id="10" creationId="{3C52BF50-F3CB-084C-8CC8-F07FA1122FC4}"/>
          </ac:picMkLst>
        </pc:picChg>
      </pc:sldChg>
      <pc:sldChg chg="addSp delSp modSp add mod">
        <pc:chgData name="Nane Kratzke" userId="971be13ff4ee5ef6" providerId="LiveId" clId="{38182DCB-2210-BC40-93FC-48B567BCEC5E}" dt="2021-10-13T11:09:34.268" v="274" actId="1076"/>
        <pc:sldMkLst>
          <pc:docMk/>
          <pc:sldMk cId="2473607398" sldId="429"/>
        </pc:sldMkLst>
        <pc:spChg chg="mod">
          <ac:chgData name="Nane Kratzke" userId="971be13ff4ee5ef6" providerId="LiveId" clId="{38182DCB-2210-BC40-93FC-48B567BCEC5E}" dt="2021-10-13T11:04:52.033" v="236" actId="20577"/>
          <ac:spMkLst>
            <pc:docMk/>
            <pc:sldMk cId="2473607398" sldId="429"/>
            <ac:spMk id="3" creationId="{984A7131-C844-874A-AFA9-90774B109650}"/>
          </ac:spMkLst>
        </pc:spChg>
        <pc:spChg chg="add mod">
          <ac:chgData name="Nane Kratzke" userId="971be13ff4ee5ef6" providerId="LiveId" clId="{38182DCB-2210-BC40-93FC-48B567BCEC5E}" dt="2021-10-13T11:09:34.268" v="274" actId="1076"/>
          <ac:spMkLst>
            <pc:docMk/>
            <pc:sldMk cId="2473607398" sldId="429"/>
            <ac:spMk id="5" creationId="{2E47D573-A5DC-C34F-B41C-9A78CF0A8FEB}"/>
          </ac:spMkLst>
        </pc:spChg>
        <pc:spChg chg="add mod">
          <ac:chgData name="Nane Kratzke" userId="971be13ff4ee5ef6" providerId="LiveId" clId="{38182DCB-2210-BC40-93FC-48B567BCEC5E}" dt="2021-10-13T11:08:48.170" v="269" actId="20577"/>
          <ac:spMkLst>
            <pc:docMk/>
            <pc:sldMk cId="2473607398" sldId="429"/>
            <ac:spMk id="7" creationId="{F2E42B13-D5DB-104A-AACD-D27B385FED05}"/>
          </ac:spMkLst>
        </pc:spChg>
        <pc:picChg chg="mod">
          <ac:chgData name="Nane Kratzke" userId="971be13ff4ee5ef6" providerId="LiveId" clId="{38182DCB-2210-BC40-93FC-48B567BCEC5E}" dt="2021-10-13T11:09:34.268" v="274" actId="1076"/>
          <ac:picMkLst>
            <pc:docMk/>
            <pc:sldMk cId="2473607398" sldId="429"/>
            <ac:picMk id="6" creationId="{2596B453-A675-4249-AE56-61D84367DDFB}"/>
          </ac:picMkLst>
        </pc:picChg>
        <pc:picChg chg="del">
          <ac:chgData name="Nane Kratzke" userId="971be13ff4ee5ef6" providerId="LiveId" clId="{38182DCB-2210-BC40-93FC-48B567BCEC5E}" dt="2021-10-13T11:04:42.870" v="216" actId="478"/>
          <ac:picMkLst>
            <pc:docMk/>
            <pc:sldMk cId="2473607398" sldId="429"/>
            <ac:picMk id="8" creationId="{0B4F059B-AB46-CB44-B99D-D848FB54AD92}"/>
          </ac:picMkLst>
        </pc:picChg>
        <pc:picChg chg="del">
          <ac:chgData name="Nane Kratzke" userId="971be13ff4ee5ef6" providerId="LiveId" clId="{38182DCB-2210-BC40-93FC-48B567BCEC5E}" dt="2021-10-13T11:04:41.694" v="215" actId="478"/>
          <ac:picMkLst>
            <pc:docMk/>
            <pc:sldMk cId="2473607398" sldId="429"/>
            <ac:picMk id="10" creationId="{3C52BF50-F3CB-084C-8CC8-F07FA1122FC4}"/>
          </ac:picMkLst>
        </pc:picChg>
      </pc:sldChg>
      <pc:sldChg chg="addSp delSp modSp add mod">
        <pc:chgData name="Nane Kratzke" userId="971be13ff4ee5ef6" providerId="LiveId" clId="{38182DCB-2210-BC40-93FC-48B567BCEC5E}" dt="2021-10-13T11:13:47.035" v="322" actId="114"/>
        <pc:sldMkLst>
          <pc:docMk/>
          <pc:sldMk cId="4159085253" sldId="430"/>
        </pc:sldMkLst>
        <pc:spChg chg="mod">
          <ac:chgData name="Nane Kratzke" userId="971be13ff4ee5ef6" providerId="LiveId" clId="{38182DCB-2210-BC40-93FC-48B567BCEC5E}" dt="2021-10-13T11:11:31.372" v="294" actId="20577"/>
          <ac:spMkLst>
            <pc:docMk/>
            <pc:sldMk cId="4159085253" sldId="430"/>
            <ac:spMk id="3" creationId="{984A7131-C844-874A-AFA9-90774B109650}"/>
          </ac:spMkLst>
        </pc:spChg>
        <pc:spChg chg="add mod">
          <ac:chgData name="Nane Kratzke" userId="971be13ff4ee5ef6" providerId="LiveId" clId="{38182DCB-2210-BC40-93FC-48B567BCEC5E}" dt="2021-10-13T11:12:50.675" v="309" actId="20577"/>
          <ac:spMkLst>
            <pc:docMk/>
            <pc:sldMk cId="4159085253" sldId="430"/>
            <ac:spMk id="5" creationId="{ABD10840-189B-6240-A967-E964AEE3DB93}"/>
          </ac:spMkLst>
        </pc:spChg>
        <pc:spChg chg="add mod">
          <ac:chgData name="Nane Kratzke" userId="971be13ff4ee5ef6" providerId="LiveId" clId="{38182DCB-2210-BC40-93FC-48B567BCEC5E}" dt="2021-10-13T11:13:47.035" v="322" actId="114"/>
          <ac:spMkLst>
            <pc:docMk/>
            <pc:sldMk cId="4159085253" sldId="430"/>
            <ac:spMk id="7" creationId="{1B96A3D5-9BC4-8341-8D36-D13950C434D8}"/>
          </ac:spMkLst>
        </pc:spChg>
        <pc:picChg chg="del">
          <ac:chgData name="Nane Kratzke" userId="971be13ff4ee5ef6" providerId="LiveId" clId="{38182DCB-2210-BC40-93FC-48B567BCEC5E}" dt="2021-10-13T11:10:44.918" v="277" actId="478"/>
          <ac:picMkLst>
            <pc:docMk/>
            <pc:sldMk cId="4159085253" sldId="430"/>
            <ac:picMk id="6" creationId="{2596B453-A675-4249-AE56-61D84367DDFB}"/>
          </ac:picMkLst>
        </pc:picChg>
        <pc:picChg chg="mod">
          <ac:chgData name="Nane Kratzke" userId="971be13ff4ee5ef6" providerId="LiveId" clId="{38182DCB-2210-BC40-93FC-48B567BCEC5E}" dt="2021-10-13T11:11:05.930" v="281" actId="1076"/>
          <ac:picMkLst>
            <pc:docMk/>
            <pc:sldMk cId="4159085253" sldId="430"/>
            <ac:picMk id="8" creationId="{0B4F059B-AB46-CB44-B99D-D848FB54AD92}"/>
          </ac:picMkLst>
        </pc:picChg>
        <pc:picChg chg="del">
          <ac:chgData name="Nane Kratzke" userId="971be13ff4ee5ef6" providerId="LiveId" clId="{38182DCB-2210-BC40-93FC-48B567BCEC5E}" dt="2021-10-13T11:10:43.343" v="276" actId="478"/>
          <ac:picMkLst>
            <pc:docMk/>
            <pc:sldMk cId="4159085253" sldId="430"/>
            <ac:picMk id="10" creationId="{3C52BF50-F3CB-084C-8CC8-F07FA1122FC4}"/>
          </ac:picMkLst>
        </pc:picChg>
      </pc:sldChg>
      <pc:sldChg chg="modSp add mod">
        <pc:chgData name="Nane Kratzke" userId="971be13ff4ee5ef6" providerId="LiveId" clId="{38182DCB-2210-BC40-93FC-48B567BCEC5E}" dt="2021-10-13T11:34:42.865" v="455" actId="404"/>
        <pc:sldMkLst>
          <pc:docMk/>
          <pc:sldMk cId="1699555789" sldId="431"/>
        </pc:sldMkLst>
        <pc:spChg chg="mod">
          <ac:chgData name="Nane Kratzke" userId="971be13ff4ee5ef6" providerId="LiveId" clId="{38182DCB-2210-BC40-93FC-48B567BCEC5E}" dt="2021-10-13T11:34:42.865" v="455" actId="404"/>
          <ac:spMkLst>
            <pc:docMk/>
            <pc:sldMk cId="1699555789" sldId="431"/>
            <ac:spMk id="4" creationId="{1A1F085B-B0A9-1B43-97C4-4B3A75E7F90D}"/>
          </ac:spMkLst>
        </pc:spChg>
        <pc:spChg chg="mod">
          <ac:chgData name="Nane Kratzke" userId="971be13ff4ee5ef6" providerId="LiveId" clId="{38182DCB-2210-BC40-93FC-48B567BCEC5E}" dt="2021-10-13T11:21:49.763" v="359" actId="20577"/>
          <ac:spMkLst>
            <pc:docMk/>
            <pc:sldMk cId="1699555789" sldId="431"/>
            <ac:spMk id="11" creationId="{E85DFB5B-14A3-9940-B332-94CF20F45A6E}"/>
          </ac:spMkLst>
        </pc:spChg>
      </pc:sldChg>
    </pc:docChg>
  </pc:docChgLst>
  <pc:docChgLst>
    <pc:chgData name="Nane Kratzke" userId="971be13ff4ee5ef6" providerId="LiveId" clId="{C960E1D2-968C-A441-8C5C-157EFE0DD42D}"/>
    <pc:docChg chg="undo custSel addSld delSld modSld">
      <pc:chgData name="Nane Kratzke" userId="971be13ff4ee5ef6" providerId="LiveId" clId="{C960E1D2-968C-A441-8C5C-157EFE0DD42D}" dt="2021-09-27T08:58:39.278" v="99" actId="478"/>
      <pc:docMkLst>
        <pc:docMk/>
      </pc:docMkLst>
      <pc:sldChg chg="delSp mod">
        <pc:chgData name="Nane Kratzke" userId="971be13ff4ee5ef6" providerId="LiveId" clId="{C960E1D2-968C-A441-8C5C-157EFE0DD42D}" dt="2021-09-27T08:58:39.278" v="99" actId="478"/>
        <pc:sldMkLst>
          <pc:docMk/>
          <pc:sldMk cId="2120406402" sldId="297"/>
        </pc:sldMkLst>
        <pc:spChg chg="del">
          <ac:chgData name="Nane Kratzke" userId="971be13ff4ee5ef6" providerId="LiveId" clId="{C960E1D2-968C-A441-8C5C-157EFE0DD42D}" dt="2021-09-27T08:58:39.278" v="99" actId="478"/>
          <ac:spMkLst>
            <pc:docMk/>
            <pc:sldMk cId="2120406402" sldId="297"/>
            <ac:spMk id="12" creationId="{B9546903-3A89-044B-AA0C-9D307E1E01A8}"/>
          </ac:spMkLst>
        </pc:spChg>
      </pc:sldChg>
      <pc:sldChg chg="addSp delSp modSp mod">
        <pc:chgData name="Nane Kratzke" userId="971be13ff4ee5ef6" providerId="LiveId" clId="{C960E1D2-968C-A441-8C5C-157EFE0DD42D}" dt="2021-09-27T08:50:02.832" v="39" actId="207"/>
        <pc:sldMkLst>
          <pc:docMk/>
          <pc:sldMk cId="963473509" sldId="327"/>
        </pc:sldMkLst>
        <pc:spChg chg="add del mod">
          <ac:chgData name="Nane Kratzke" userId="971be13ff4ee5ef6" providerId="LiveId" clId="{C960E1D2-968C-A441-8C5C-157EFE0DD42D}" dt="2021-09-27T08:43:37.684" v="2"/>
          <ac:spMkLst>
            <pc:docMk/>
            <pc:sldMk cId="963473509" sldId="327"/>
            <ac:spMk id="6" creationId="{B283B8E1-0F53-F14E-AF4F-975929763B03}"/>
          </ac:spMkLst>
        </pc:spChg>
        <pc:spChg chg="mod">
          <ac:chgData name="Nane Kratzke" userId="971be13ff4ee5ef6" providerId="LiveId" clId="{C960E1D2-968C-A441-8C5C-157EFE0DD42D}" dt="2021-09-27T08:50:02.832" v="39" actId="207"/>
          <ac:spMkLst>
            <pc:docMk/>
            <pc:sldMk cId="963473509" sldId="327"/>
            <ac:spMk id="13" creationId="{3562B26F-C459-A948-A288-8ADD5AB3BACC}"/>
          </ac:spMkLst>
        </pc:spChg>
        <pc:spChg chg="mod">
          <ac:chgData name="Nane Kratzke" userId="971be13ff4ee5ef6" providerId="LiveId" clId="{C960E1D2-968C-A441-8C5C-157EFE0DD42D}" dt="2021-09-27T08:50:02.832" v="39" actId="207"/>
          <ac:spMkLst>
            <pc:docMk/>
            <pc:sldMk cId="963473509" sldId="327"/>
            <ac:spMk id="14" creationId="{22190D87-5C70-564B-A7F7-2FBE7673C8C7}"/>
          </ac:spMkLst>
        </pc:spChg>
        <pc:spChg chg="mod">
          <ac:chgData name="Nane Kratzke" userId="971be13ff4ee5ef6" providerId="LiveId" clId="{C960E1D2-968C-A441-8C5C-157EFE0DD42D}" dt="2021-09-27T08:50:02.832" v="39" actId="207"/>
          <ac:spMkLst>
            <pc:docMk/>
            <pc:sldMk cId="963473509" sldId="327"/>
            <ac:spMk id="15" creationId="{280C9747-27B3-8E46-92D6-E07995955A1B}"/>
          </ac:spMkLst>
        </pc:spChg>
        <pc:spChg chg="mod">
          <ac:chgData name="Nane Kratzke" userId="971be13ff4ee5ef6" providerId="LiveId" clId="{C960E1D2-968C-A441-8C5C-157EFE0DD42D}" dt="2021-09-27T08:50:02.832" v="39" actId="207"/>
          <ac:spMkLst>
            <pc:docMk/>
            <pc:sldMk cId="963473509" sldId="327"/>
            <ac:spMk id="16" creationId="{8AEB0C2E-F9D6-C842-A8E4-AFBE53458968}"/>
          </ac:spMkLst>
        </pc:spChg>
        <pc:spChg chg="mod">
          <ac:chgData name="Nane Kratzke" userId="971be13ff4ee5ef6" providerId="LiveId" clId="{C960E1D2-968C-A441-8C5C-157EFE0DD42D}" dt="2021-09-27T08:46:30.972" v="17" actId="1076"/>
          <ac:spMkLst>
            <pc:docMk/>
            <pc:sldMk cId="963473509" sldId="327"/>
            <ac:spMk id="17" creationId="{70DA62EC-899B-8B47-AAE9-DC8ABF983F51}"/>
          </ac:spMkLst>
        </pc:spChg>
        <pc:spChg chg="mod">
          <ac:chgData name="Nane Kratzke" userId="971be13ff4ee5ef6" providerId="LiveId" clId="{C960E1D2-968C-A441-8C5C-157EFE0DD42D}" dt="2021-09-27T08:46:27.609" v="16" actId="1076"/>
          <ac:spMkLst>
            <pc:docMk/>
            <pc:sldMk cId="963473509" sldId="327"/>
            <ac:spMk id="18" creationId="{7E8803E0-8CE9-D24F-B342-93552A282D09}"/>
          </ac:spMkLst>
        </pc:spChg>
        <pc:spChg chg="mod">
          <ac:chgData name="Nane Kratzke" userId="971be13ff4ee5ef6" providerId="LiveId" clId="{C960E1D2-968C-A441-8C5C-157EFE0DD42D}" dt="2021-09-27T08:46:24.346" v="15" actId="1076"/>
          <ac:spMkLst>
            <pc:docMk/>
            <pc:sldMk cId="963473509" sldId="327"/>
            <ac:spMk id="19" creationId="{69BF7511-DF88-6844-9E5F-50BFE4CC1243}"/>
          </ac:spMkLst>
        </pc:spChg>
        <pc:picChg chg="del">
          <ac:chgData name="Nane Kratzke" userId="971be13ff4ee5ef6" providerId="LiveId" clId="{C960E1D2-968C-A441-8C5C-157EFE0DD42D}" dt="2021-09-27T08:43:35.219" v="0" actId="478"/>
          <ac:picMkLst>
            <pc:docMk/>
            <pc:sldMk cId="963473509" sldId="327"/>
            <ac:picMk id="5" creationId="{45BAF732-43F2-E044-8C7B-EC3DAD205581}"/>
          </ac:picMkLst>
        </pc:picChg>
        <pc:picChg chg="add mod modCrop">
          <ac:chgData name="Nane Kratzke" userId="971be13ff4ee5ef6" providerId="LiveId" clId="{C960E1D2-968C-A441-8C5C-157EFE0DD42D}" dt="2021-09-27T08:46:56.230" v="18" actId="14861"/>
          <ac:picMkLst>
            <pc:docMk/>
            <pc:sldMk cId="963473509" sldId="327"/>
            <ac:picMk id="8" creationId="{98183DBD-3E4A-DB49-BA7C-802A980B9CAC}"/>
          </ac:picMkLst>
        </pc:picChg>
        <pc:picChg chg="add del">
          <ac:chgData name="Nane Kratzke" userId="971be13ff4ee5ef6" providerId="LiveId" clId="{C960E1D2-968C-A441-8C5C-157EFE0DD42D}" dt="2021-09-27T08:43:56.085" v="4" actId="478"/>
          <ac:picMkLst>
            <pc:docMk/>
            <pc:sldMk cId="963473509" sldId="327"/>
            <ac:picMk id="1025" creationId="{B1F008D9-038B-3346-AA60-5C2FCE18370C}"/>
          </ac:picMkLst>
        </pc:picChg>
      </pc:sldChg>
      <pc:sldChg chg="del">
        <pc:chgData name="Nane Kratzke" userId="971be13ff4ee5ef6" providerId="LiveId" clId="{C960E1D2-968C-A441-8C5C-157EFE0DD42D}" dt="2021-09-27T08:49:08.994" v="34" actId="2696"/>
        <pc:sldMkLst>
          <pc:docMk/>
          <pc:sldMk cId="1295766792" sldId="328"/>
        </pc:sldMkLst>
      </pc:sldChg>
      <pc:sldChg chg="del">
        <pc:chgData name="Nane Kratzke" userId="971be13ff4ee5ef6" providerId="LiveId" clId="{C960E1D2-968C-A441-8C5C-157EFE0DD42D}" dt="2021-09-27T08:50:35.808" v="43" actId="2696"/>
        <pc:sldMkLst>
          <pc:docMk/>
          <pc:sldMk cId="1596915711" sldId="329"/>
        </pc:sldMkLst>
      </pc:sldChg>
      <pc:sldChg chg="del">
        <pc:chgData name="Nane Kratzke" userId="971be13ff4ee5ef6" providerId="LiveId" clId="{C960E1D2-968C-A441-8C5C-157EFE0DD42D}" dt="2021-09-27T08:55:20.220" v="73" actId="2696"/>
        <pc:sldMkLst>
          <pc:docMk/>
          <pc:sldMk cId="2716246252" sldId="330"/>
        </pc:sldMkLst>
      </pc:sldChg>
      <pc:sldChg chg="del">
        <pc:chgData name="Nane Kratzke" userId="971be13ff4ee5ef6" providerId="LiveId" clId="{C960E1D2-968C-A441-8C5C-157EFE0DD42D}" dt="2021-09-27T08:52:26.386" v="52" actId="2696"/>
        <pc:sldMkLst>
          <pc:docMk/>
          <pc:sldMk cId="639179708" sldId="331"/>
        </pc:sldMkLst>
      </pc:sldChg>
      <pc:sldChg chg="del">
        <pc:chgData name="Nane Kratzke" userId="971be13ff4ee5ef6" providerId="LiveId" clId="{C960E1D2-968C-A441-8C5C-157EFE0DD42D}" dt="2021-09-27T08:55:21.422" v="74" actId="2696"/>
        <pc:sldMkLst>
          <pc:docMk/>
          <pc:sldMk cId="1194734285" sldId="333"/>
        </pc:sldMkLst>
      </pc:sldChg>
      <pc:sldChg chg="del">
        <pc:chgData name="Nane Kratzke" userId="971be13ff4ee5ef6" providerId="LiveId" clId="{C960E1D2-968C-A441-8C5C-157EFE0DD42D}" dt="2021-09-27T08:56:34.546" v="81" actId="2696"/>
        <pc:sldMkLst>
          <pc:docMk/>
          <pc:sldMk cId="230767667" sldId="334"/>
        </pc:sldMkLst>
      </pc:sldChg>
      <pc:sldChg chg="del">
        <pc:chgData name="Nane Kratzke" userId="971be13ff4ee5ef6" providerId="LiveId" clId="{C960E1D2-968C-A441-8C5C-157EFE0DD42D}" dt="2021-09-27T08:57:32.354" v="91" actId="2696"/>
        <pc:sldMkLst>
          <pc:docMk/>
          <pc:sldMk cId="433996660" sldId="335"/>
        </pc:sldMkLst>
      </pc:sldChg>
      <pc:sldChg chg="del">
        <pc:chgData name="Nane Kratzke" userId="971be13ff4ee5ef6" providerId="LiveId" clId="{C960E1D2-968C-A441-8C5C-157EFE0DD42D}" dt="2021-09-27T08:58:17.561" v="98" actId="2696"/>
        <pc:sldMkLst>
          <pc:docMk/>
          <pc:sldMk cId="288196247" sldId="336"/>
        </pc:sldMkLst>
      </pc:sldChg>
      <pc:sldChg chg="addSp modSp add mod">
        <pc:chgData name="Nane Kratzke" userId="971be13ff4ee5ef6" providerId="LiveId" clId="{C960E1D2-968C-A441-8C5C-157EFE0DD42D}" dt="2021-09-27T08:50:27.564" v="42" actId="166"/>
        <pc:sldMkLst>
          <pc:docMk/>
          <pc:sldMk cId="714371413" sldId="417"/>
        </pc:sldMkLst>
        <pc:spChg chg="mod">
          <ac:chgData name="Nane Kratzke" userId="971be13ff4ee5ef6" providerId="LiveId" clId="{C960E1D2-968C-A441-8C5C-157EFE0DD42D}" dt="2021-09-27T08:50:27.564" v="42" actId="166"/>
          <ac:spMkLst>
            <pc:docMk/>
            <pc:sldMk cId="714371413" sldId="417"/>
            <ac:spMk id="13" creationId="{3562B26F-C459-A948-A288-8ADD5AB3BACC}"/>
          </ac:spMkLst>
        </pc:spChg>
        <pc:spChg chg="mod">
          <ac:chgData name="Nane Kratzke" userId="971be13ff4ee5ef6" providerId="LiveId" clId="{C960E1D2-968C-A441-8C5C-157EFE0DD42D}" dt="2021-09-27T08:50:22.205" v="41" actId="1076"/>
          <ac:spMkLst>
            <pc:docMk/>
            <pc:sldMk cId="714371413" sldId="417"/>
            <ac:spMk id="14" creationId="{22190D87-5C70-564B-A7F7-2FBE7673C8C7}"/>
          </ac:spMkLst>
        </pc:spChg>
        <pc:spChg chg="mod">
          <ac:chgData name="Nane Kratzke" userId="971be13ff4ee5ef6" providerId="LiveId" clId="{C960E1D2-968C-A441-8C5C-157EFE0DD42D}" dt="2021-09-27T08:50:13.148" v="40" actId="207"/>
          <ac:spMkLst>
            <pc:docMk/>
            <pc:sldMk cId="714371413" sldId="417"/>
            <ac:spMk id="15" creationId="{280C9747-27B3-8E46-92D6-E07995955A1B}"/>
          </ac:spMkLst>
        </pc:spChg>
        <pc:spChg chg="mod">
          <ac:chgData name="Nane Kratzke" userId="971be13ff4ee5ef6" providerId="LiveId" clId="{C960E1D2-968C-A441-8C5C-157EFE0DD42D}" dt="2021-09-27T08:50:13.148" v="40" actId="207"/>
          <ac:spMkLst>
            <pc:docMk/>
            <pc:sldMk cId="714371413" sldId="417"/>
            <ac:spMk id="16" creationId="{8AEB0C2E-F9D6-C842-A8E4-AFBE53458968}"/>
          </ac:spMkLst>
        </pc:spChg>
        <pc:spChg chg="add mod">
          <ac:chgData name="Nane Kratzke" userId="971be13ff4ee5ef6" providerId="LiveId" clId="{C960E1D2-968C-A441-8C5C-157EFE0DD42D}" dt="2021-09-27T08:49:00.706" v="33" actId="1076"/>
          <ac:spMkLst>
            <pc:docMk/>
            <pc:sldMk cId="714371413" sldId="417"/>
            <ac:spMk id="23" creationId="{D6C327CF-E974-124F-9C2E-7B3130B5C1E8}"/>
          </ac:spMkLst>
        </pc:spChg>
      </pc:sldChg>
      <pc:sldChg chg="addSp modSp add mod">
        <pc:chgData name="Nane Kratzke" userId="971be13ff4ee5ef6" providerId="LiveId" clId="{C960E1D2-968C-A441-8C5C-157EFE0DD42D}" dt="2021-09-27T08:49:49.990" v="38" actId="207"/>
        <pc:sldMkLst>
          <pc:docMk/>
          <pc:sldMk cId="2378084598" sldId="418"/>
        </pc:sldMkLst>
        <pc:spChg chg="mod">
          <ac:chgData name="Nane Kratzke" userId="971be13ff4ee5ef6" providerId="LiveId" clId="{C960E1D2-968C-A441-8C5C-157EFE0DD42D}" dt="2021-09-27T08:49:49.990" v="38" actId="207"/>
          <ac:spMkLst>
            <pc:docMk/>
            <pc:sldMk cId="2378084598" sldId="418"/>
            <ac:spMk id="13" creationId="{3562B26F-C459-A948-A288-8ADD5AB3BACC}"/>
          </ac:spMkLst>
        </pc:spChg>
        <pc:spChg chg="mod">
          <ac:chgData name="Nane Kratzke" userId="971be13ff4ee5ef6" providerId="LiveId" clId="{C960E1D2-968C-A441-8C5C-157EFE0DD42D}" dt="2021-09-27T08:49:49.990" v="38" actId="207"/>
          <ac:spMkLst>
            <pc:docMk/>
            <pc:sldMk cId="2378084598" sldId="418"/>
            <ac:spMk id="14" creationId="{22190D87-5C70-564B-A7F7-2FBE7673C8C7}"/>
          </ac:spMkLst>
        </pc:spChg>
        <pc:spChg chg="mod">
          <ac:chgData name="Nane Kratzke" userId="971be13ff4ee5ef6" providerId="LiveId" clId="{C960E1D2-968C-A441-8C5C-157EFE0DD42D}" dt="2021-09-27T08:49:49.990" v="38" actId="207"/>
          <ac:spMkLst>
            <pc:docMk/>
            <pc:sldMk cId="2378084598" sldId="418"/>
            <ac:spMk id="15" creationId="{280C9747-27B3-8E46-92D6-E07995955A1B}"/>
          </ac:spMkLst>
        </pc:spChg>
        <pc:spChg chg="mod">
          <ac:chgData name="Nane Kratzke" userId="971be13ff4ee5ef6" providerId="LiveId" clId="{C960E1D2-968C-A441-8C5C-157EFE0DD42D}" dt="2021-09-27T08:49:49.990" v="38" actId="207"/>
          <ac:spMkLst>
            <pc:docMk/>
            <pc:sldMk cId="2378084598" sldId="418"/>
            <ac:spMk id="16" creationId="{8AEB0C2E-F9D6-C842-A8E4-AFBE53458968}"/>
          </ac:spMkLst>
        </pc:spChg>
        <pc:spChg chg="add mod">
          <ac:chgData name="Nane Kratzke" userId="971be13ff4ee5ef6" providerId="LiveId" clId="{C960E1D2-968C-A441-8C5C-157EFE0DD42D}" dt="2021-09-27T08:49:25.390" v="36" actId="1076"/>
          <ac:spMkLst>
            <pc:docMk/>
            <pc:sldMk cId="2378084598" sldId="418"/>
            <ac:spMk id="23" creationId="{863A3E9E-A7EC-F640-8EC9-A5CE01A7E1BD}"/>
          </ac:spMkLst>
        </pc:spChg>
      </pc:sldChg>
      <pc:sldChg chg="addSp modSp add mod">
        <pc:chgData name="Nane Kratzke" userId="971be13ff4ee5ef6" providerId="LiveId" clId="{C960E1D2-968C-A441-8C5C-157EFE0DD42D}" dt="2021-09-27T08:51:26.299" v="48"/>
        <pc:sldMkLst>
          <pc:docMk/>
          <pc:sldMk cId="1927567308" sldId="419"/>
        </pc:sldMkLst>
        <pc:spChg chg="mod">
          <ac:chgData name="Nane Kratzke" userId="971be13ff4ee5ef6" providerId="LiveId" clId="{C960E1D2-968C-A441-8C5C-157EFE0DD42D}" dt="2021-09-27T08:50:58.769" v="47" actId="207"/>
          <ac:spMkLst>
            <pc:docMk/>
            <pc:sldMk cId="1927567308" sldId="419"/>
            <ac:spMk id="13" creationId="{3562B26F-C459-A948-A288-8ADD5AB3BACC}"/>
          </ac:spMkLst>
        </pc:spChg>
        <pc:spChg chg="mod">
          <ac:chgData name="Nane Kratzke" userId="971be13ff4ee5ef6" providerId="LiveId" clId="{C960E1D2-968C-A441-8C5C-157EFE0DD42D}" dt="2021-09-27T08:50:58.769" v="47" actId="207"/>
          <ac:spMkLst>
            <pc:docMk/>
            <pc:sldMk cId="1927567308" sldId="419"/>
            <ac:spMk id="14" creationId="{22190D87-5C70-564B-A7F7-2FBE7673C8C7}"/>
          </ac:spMkLst>
        </pc:spChg>
        <pc:spChg chg="mod">
          <ac:chgData name="Nane Kratzke" userId="971be13ff4ee5ef6" providerId="LiveId" clId="{C960E1D2-968C-A441-8C5C-157EFE0DD42D}" dt="2021-09-27T08:50:58.769" v="47" actId="207"/>
          <ac:spMkLst>
            <pc:docMk/>
            <pc:sldMk cId="1927567308" sldId="419"/>
            <ac:spMk id="15" creationId="{280C9747-27B3-8E46-92D6-E07995955A1B}"/>
          </ac:spMkLst>
        </pc:spChg>
        <pc:spChg chg="mod">
          <ac:chgData name="Nane Kratzke" userId="971be13ff4ee5ef6" providerId="LiveId" clId="{C960E1D2-968C-A441-8C5C-157EFE0DD42D}" dt="2021-09-27T08:50:58.769" v="47" actId="207"/>
          <ac:spMkLst>
            <pc:docMk/>
            <pc:sldMk cId="1927567308" sldId="419"/>
            <ac:spMk id="16" creationId="{8AEB0C2E-F9D6-C842-A8E4-AFBE53458968}"/>
          </ac:spMkLst>
        </pc:spChg>
        <pc:spChg chg="add mod">
          <ac:chgData name="Nane Kratzke" userId="971be13ff4ee5ef6" providerId="LiveId" clId="{C960E1D2-968C-A441-8C5C-157EFE0DD42D}" dt="2021-09-27T08:50:48.689" v="45" actId="1076"/>
          <ac:spMkLst>
            <pc:docMk/>
            <pc:sldMk cId="1927567308" sldId="419"/>
            <ac:spMk id="23" creationId="{939BCA0F-B585-A241-AE21-BE3556C04B5B}"/>
          </ac:spMkLst>
        </pc:spChg>
        <pc:spChg chg="add mod">
          <ac:chgData name="Nane Kratzke" userId="971be13ff4ee5ef6" providerId="LiveId" clId="{C960E1D2-968C-A441-8C5C-157EFE0DD42D}" dt="2021-09-27T08:51:26.299" v="48"/>
          <ac:spMkLst>
            <pc:docMk/>
            <pc:sldMk cId="1927567308" sldId="419"/>
            <ac:spMk id="24" creationId="{99C10489-110A-FB41-A749-263D3EEFBBB2}"/>
          </ac:spMkLst>
        </pc:spChg>
      </pc:sldChg>
      <pc:sldChg chg="addSp modSp add mod">
        <pc:chgData name="Nane Kratzke" userId="971be13ff4ee5ef6" providerId="LiveId" clId="{C960E1D2-968C-A441-8C5C-157EFE0DD42D}" dt="2021-09-27T08:51:58.870" v="51" actId="207"/>
        <pc:sldMkLst>
          <pc:docMk/>
          <pc:sldMk cId="1156911435" sldId="420"/>
        </pc:sldMkLst>
        <pc:spChg chg="mod">
          <ac:chgData name="Nane Kratzke" userId="971be13ff4ee5ef6" providerId="LiveId" clId="{C960E1D2-968C-A441-8C5C-157EFE0DD42D}" dt="2021-09-27T08:51:58.870" v="51" actId="207"/>
          <ac:spMkLst>
            <pc:docMk/>
            <pc:sldMk cId="1156911435" sldId="420"/>
            <ac:spMk id="13" creationId="{3562B26F-C459-A948-A288-8ADD5AB3BACC}"/>
          </ac:spMkLst>
        </pc:spChg>
        <pc:spChg chg="mod">
          <ac:chgData name="Nane Kratzke" userId="971be13ff4ee5ef6" providerId="LiveId" clId="{C960E1D2-968C-A441-8C5C-157EFE0DD42D}" dt="2021-09-27T08:51:58.870" v="51" actId="207"/>
          <ac:spMkLst>
            <pc:docMk/>
            <pc:sldMk cId="1156911435" sldId="420"/>
            <ac:spMk id="14" creationId="{22190D87-5C70-564B-A7F7-2FBE7673C8C7}"/>
          </ac:spMkLst>
        </pc:spChg>
        <pc:spChg chg="mod">
          <ac:chgData name="Nane Kratzke" userId="971be13ff4ee5ef6" providerId="LiveId" clId="{C960E1D2-968C-A441-8C5C-157EFE0DD42D}" dt="2021-09-27T08:51:58.870" v="51" actId="207"/>
          <ac:spMkLst>
            <pc:docMk/>
            <pc:sldMk cId="1156911435" sldId="420"/>
            <ac:spMk id="15" creationId="{280C9747-27B3-8E46-92D6-E07995955A1B}"/>
          </ac:spMkLst>
        </pc:spChg>
        <pc:spChg chg="mod">
          <ac:chgData name="Nane Kratzke" userId="971be13ff4ee5ef6" providerId="LiveId" clId="{C960E1D2-968C-A441-8C5C-157EFE0DD42D}" dt="2021-09-27T08:51:58.870" v="51" actId="207"/>
          <ac:spMkLst>
            <pc:docMk/>
            <pc:sldMk cId="1156911435" sldId="420"/>
            <ac:spMk id="16" creationId="{8AEB0C2E-F9D6-C842-A8E4-AFBE53458968}"/>
          </ac:spMkLst>
        </pc:spChg>
        <pc:spChg chg="add mod">
          <ac:chgData name="Nane Kratzke" userId="971be13ff4ee5ef6" providerId="LiveId" clId="{C960E1D2-968C-A441-8C5C-157EFE0DD42D}" dt="2021-09-27T08:51:48.106" v="49"/>
          <ac:spMkLst>
            <pc:docMk/>
            <pc:sldMk cId="1156911435" sldId="420"/>
            <ac:spMk id="23" creationId="{76B781CD-C8CB-F24E-9356-7DD7728B8427}"/>
          </ac:spMkLst>
        </pc:spChg>
      </pc:sldChg>
      <pc:sldChg chg="addSp modSp add mod">
        <pc:chgData name="Nane Kratzke" userId="971be13ff4ee5ef6" providerId="LiveId" clId="{C960E1D2-968C-A441-8C5C-157EFE0DD42D}" dt="2021-09-27T08:56:24.766" v="80" actId="113"/>
        <pc:sldMkLst>
          <pc:docMk/>
          <pc:sldMk cId="2214362214" sldId="421"/>
        </pc:sldMkLst>
        <pc:spChg chg="mod">
          <ac:chgData name="Nane Kratzke" userId="971be13ff4ee5ef6" providerId="LiveId" clId="{C960E1D2-968C-A441-8C5C-157EFE0DD42D}" dt="2021-09-27T08:56:24.766" v="80" actId="113"/>
          <ac:spMkLst>
            <pc:docMk/>
            <pc:sldMk cId="2214362214" sldId="421"/>
            <ac:spMk id="17" creationId="{70DA62EC-899B-8B47-AAE9-DC8ABF983F51}"/>
          </ac:spMkLst>
        </pc:spChg>
        <pc:spChg chg="mod">
          <ac:chgData name="Nane Kratzke" userId="971be13ff4ee5ef6" providerId="LiveId" clId="{C960E1D2-968C-A441-8C5C-157EFE0DD42D}" dt="2021-09-27T08:56:24.766" v="80" actId="113"/>
          <ac:spMkLst>
            <pc:docMk/>
            <pc:sldMk cId="2214362214" sldId="421"/>
            <ac:spMk id="18" creationId="{7E8803E0-8CE9-D24F-B342-93552A282D09}"/>
          </ac:spMkLst>
        </pc:spChg>
        <pc:spChg chg="mod">
          <ac:chgData name="Nane Kratzke" userId="971be13ff4ee5ef6" providerId="LiveId" clId="{C960E1D2-968C-A441-8C5C-157EFE0DD42D}" dt="2021-09-27T08:56:24.766" v="80" actId="113"/>
          <ac:spMkLst>
            <pc:docMk/>
            <pc:sldMk cId="2214362214" sldId="421"/>
            <ac:spMk id="19" creationId="{69BF7511-DF88-6844-9E5F-50BFE4CC1243}"/>
          </ac:spMkLst>
        </pc:spChg>
        <pc:spChg chg="add mod">
          <ac:chgData name="Nane Kratzke" userId="971be13ff4ee5ef6" providerId="LiveId" clId="{C960E1D2-968C-A441-8C5C-157EFE0DD42D}" dt="2021-09-27T08:55:34.429" v="75"/>
          <ac:spMkLst>
            <pc:docMk/>
            <pc:sldMk cId="2214362214" sldId="421"/>
            <ac:spMk id="23" creationId="{679EA5A4-F1FA-AB4B-BFC8-7DABEA549B24}"/>
          </ac:spMkLst>
        </pc:spChg>
        <pc:spChg chg="add mod">
          <ac:chgData name="Nane Kratzke" userId="971be13ff4ee5ef6" providerId="LiveId" clId="{C960E1D2-968C-A441-8C5C-157EFE0DD42D}" dt="2021-09-27T08:55:34.429" v="75"/>
          <ac:spMkLst>
            <pc:docMk/>
            <pc:sldMk cId="2214362214" sldId="421"/>
            <ac:spMk id="24" creationId="{BEBD471F-6AC9-4042-A117-78AC7B560A9F}"/>
          </ac:spMkLst>
        </pc:spChg>
      </pc:sldChg>
      <pc:sldChg chg="addSp modSp add mod">
        <pc:chgData name="Nane Kratzke" userId="971be13ff4ee5ef6" providerId="LiveId" clId="{C960E1D2-968C-A441-8C5C-157EFE0DD42D}" dt="2021-09-27T08:57:25.777" v="90" actId="1076"/>
        <pc:sldMkLst>
          <pc:docMk/>
          <pc:sldMk cId="209744681" sldId="422"/>
        </pc:sldMkLst>
        <pc:spChg chg="mod">
          <ac:chgData name="Nane Kratzke" userId="971be13ff4ee5ef6" providerId="LiveId" clId="{C960E1D2-968C-A441-8C5C-157EFE0DD42D}" dt="2021-09-27T08:57:25.777" v="90" actId="1076"/>
          <ac:spMkLst>
            <pc:docMk/>
            <pc:sldMk cId="209744681" sldId="422"/>
            <ac:spMk id="18" creationId="{7E8803E0-8CE9-D24F-B342-93552A282D09}"/>
          </ac:spMkLst>
        </pc:spChg>
        <pc:spChg chg="add mod">
          <ac:chgData name="Nane Kratzke" userId="971be13ff4ee5ef6" providerId="LiveId" clId="{C960E1D2-968C-A441-8C5C-157EFE0DD42D}" dt="2021-09-27T08:56:46.104" v="82"/>
          <ac:spMkLst>
            <pc:docMk/>
            <pc:sldMk cId="209744681" sldId="422"/>
            <ac:spMk id="23" creationId="{A6FCB8D5-4C40-844A-8B4E-9F57196EB861}"/>
          </ac:spMkLst>
        </pc:spChg>
        <pc:spChg chg="add mod">
          <ac:chgData name="Nane Kratzke" userId="971be13ff4ee5ef6" providerId="LiveId" clId="{C960E1D2-968C-A441-8C5C-157EFE0DD42D}" dt="2021-09-27T08:57:06.190" v="85" actId="1076"/>
          <ac:spMkLst>
            <pc:docMk/>
            <pc:sldMk cId="209744681" sldId="422"/>
            <ac:spMk id="24" creationId="{F40CC1AE-2091-4F47-9666-6D405D8DBD2C}"/>
          </ac:spMkLst>
        </pc:spChg>
      </pc:sldChg>
      <pc:sldChg chg="addSp modSp add mod">
        <pc:chgData name="Nane Kratzke" userId="971be13ff4ee5ef6" providerId="LiveId" clId="{C960E1D2-968C-A441-8C5C-157EFE0DD42D}" dt="2021-09-27T08:58:08.327" v="97" actId="207"/>
        <pc:sldMkLst>
          <pc:docMk/>
          <pc:sldMk cId="3097636490" sldId="423"/>
        </pc:sldMkLst>
        <pc:spChg chg="mod">
          <ac:chgData name="Nane Kratzke" userId="971be13ff4ee5ef6" providerId="LiveId" clId="{C960E1D2-968C-A441-8C5C-157EFE0DD42D}" dt="2021-09-27T08:58:08.327" v="97" actId="207"/>
          <ac:spMkLst>
            <pc:docMk/>
            <pc:sldMk cId="3097636490" sldId="423"/>
            <ac:spMk id="19" creationId="{69BF7511-DF88-6844-9E5F-50BFE4CC1243}"/>
          </ac:spMkLst>
        </pc:spChg>
        <pc:spChg chg="add mod">
          <ac:chgData name="Nane Kratzke" userId="971be13ff4ee5ef6" providerId="LiveId" clId="{C960E1D2-968C-A441-8C5C-157EFE0DD42D}" dt="2021-09-27T08:57:57.145" v="93" actId="1076"/>
          <ac:spMkLst>
            <pc:docMk/>
            <pc:sldMk cId="3097636490" sldId="423"/>
            <ac:spMk id="23" creationId="{84B05AB2-DF8C-4D4E-A746-352FA366E4CE}"/>
          </ac:spMkLst>
        </pc:spChg>
        <pc:spChg chg="add mod">
          <ac:chgData name="Nane Kratzke" userId="971be13ff4ee5ef6" providerId="LiveId" clId="{C960E1D2-968C-A441-8C5C-157EFE0DD42D}" dt="2021-09-27T08:57:44.679" v="92"/>
          <ac:spMkLst>
            <pc:docMk/>
            <pc:sldMk cId="3097636490" sldId="423"/>
            <ac:spMk id="24" creationId="{C3001F62-A64D-514B-996D-D8226DE3DD09}"/>
          </ac:spMkLst>
        </pc:spChg>
      </pc:sldChg>
      <pc:sldChg chg="add">
        <pc:chgData name="Nane Kratzke" userId="971be13ff4ee5ef6" providerId="LiveId" clId="{C960E1D2-968C-A441-8C5C-157EFE0DD42D}" dt="2021-09-27T08:48:06.476" v="29"/>
        <pc:sldMkLst>
          <pc:docMk/>
          <pc:sldMk cId="3930556187" sldId="424"/>
        </pc:sldMkLst>
      </pc:sldChg>
      <pc:sldChg chg="addSp delSp modSp add mod">
        <pc:chgData name="Nane Kratzke" userId="971be13ff4ee5ef6" providerId="LiveId" clId="{C960E1D2-968C-A441-8C5C-157EFE0DD42D}" dt="2021-09-27T08:55:02.660" v="72" actId="208"/>
        <pc:sldMkLst>
          <pc:docMk/>
          <pc:sldMk cId="3511189071" sldId="425"/>
        </pc:sldMkLst>
        <pc:spChg chg="mod">
          <ac:chgData name="Nane Kratzke" userId="971be13ff4ee5ef6" providerId="LiveId" clId="{C960E1D2-968C-A441-8C5C-157EFE0DD42D}" dt="2021-09-27T08:54:04.707" v="60" actId="1076"/>
          <ac:spMkLst>
            <pc:docMk/>
            <pc:sldMk cId="3511189071" sldId="425"/>
            <ac:spMk id="4" creationId="{87694929-0C53-B149-8961-96572AF98992}"/>
          </ac:spMkLst>
        </pc:spChg>
        <pc:spChg chg="add mod">
          <ac:chgData name="Nane Kratzke" userId="971be13ff4ee5ef6" providerId="LiveId" clId="{C960E1D2-968C-A441-8C5C-157EFE0DD42D}" dt="2021-09-27T08:55:02.660" v="72" actId="208"/>
          <ac:spMkLst>
            <pc:docMk/>
            <pc:sldMk cId="3511189071" sldId="425"/>
            <ac:spMk id="5" creationId="{5FB1B5A7-B289-AB4F-ACF2-B75E5924FDC4}"/>
          </ac:spMkLst>
        </pc:spChg>
        <pc:spChg chg="mod">
          <ac:chgData name="Nane Kratzke" userId="971be13ff4ee5ef6" providerId="LiveId" clId="{C960E1D2-968C-A441-8C5C-157EFE0DD42D}" dt="2021-09-27T08:54:00.635" v="59" actId="1076"/>
          <ac:spMkLst>
            <pc:docMk/>
            <pc:sldMk cId="3511189071" sldId="425"/>
            <ac:spMk id="20" creationId="{A82633CC-3018-7847-A70B-37E8E5B1BD35}"/>
          </ac:spMkLst>
        </pc:spChg>
        <pc:spChg chg="mod">
          <ac:chgData name="Nane Kratzke" userId="971be13ff4ee5ef6" providerId="LiveId" clId="{C960E1D2-968C-A441-8C5C-157EFE0DD42D}" dt="2021-09-27T08:54:00.635" v="59" actId="1076"/>
          <ac:spMkLst>
            <pc:docMk/>
            <pc:sldMk cId="3511189071" sldId="425"/>
            <ac:spMk id="21" creationId="{56293496-836E-6A4A-A787-F635EF775865}"/>
          </ac:spMkLst>
        </pc:spChg>
        <pc:spChg chg="mod">
          <ac:chgData name="Nane Kratzke" userId="971be13ff4ee5ef6" providerId="LiveId" clId="{C960E1D2-968C-A441-8C5C-157EFE0DD42D}" dt="2021-09-27T08:54:00.635" v="59" actId="1076"/>
          <ac:spMkLst>
            <pc:docMk/>
            <pc:sldMk cId="3511189071" sldId="425"/>
            <ac:spMk id="22" creationId="{6B992C79-EA87-9248-9D22-1B3C95F94831}"/>
          </ac:spMkLst>
        </pc:spChg>
        <pc:spChg chg="del">
          <ac:chgData name="Nane Kratzke" userId="971be13ff4ee5ef6" providerId="LiveId" clId="{C960E1D2-968C-A441-8C5C-157EFE0DD42D}" dt="2021-09-27T08:52:38.563" v="54" actId="478"/>
          <ac:spMkLst>
            <pc:docMk/>
            <pc:sldMk cId="3511189071" sldId="425"/>
            <ac:spMk id="23" creationId="{76B781CD-C8CB-F24E-9356-7DD7728B8427}"/>
          </ac:spMkLst>
        </pc:spChg>
        <pc:spChg chg="add mod">
          <ac:chgData name="Nane Kratzke" userId="971be13ff4ee5ef6" providerId="LiveId" clId="{C960E1D2-968C-A441-8C5C-157EFE0DD42D}" dt="2021-09-27T08:54:00.635" v="59" actId="1076"/>
          <ac:spMkLst>
            <pc:docMk/>
            <pc:sldMk cId="3511189071" sldId="425"/>
            <ac:spMk id="24" creationId="{6BDED450-9934-EE47-B3E4-7A7AA87809D2}"/>
          </ac:spMkLst>
        </pc:spChg>
        <pc:spChg chg="add mod">
          <ac:chgData name="Nane Kratzke" userId="971be13ff4ee5ef6" providerId="LiveId" clId="{C960E1D2-968C-A441-8C5C-157EFE0DD42D}" dt="2021-09-27T08:54:00.635" v="59" actId="1076"/>
          <ac:spMkLst>
            <pc:docMk/>
            <pc:sldMk cId="3511189071" sldId="425"/>
            <ac:spMk id="25" creationId="{4B799A96-AE19-6B4C-98D7-1415D1212BA9}"/>
          </ac:spMkLst>
        </pc:spChg>
        <pc:spChg chg="add mod">
          <ac:chgData name="Nane Kratzke" userId="971be13ff4ee5ef6" providerId="LiveId" clId="{C960E1D2-968C-A441-8C5C-157EFE0DD42D}" dt="2021-09-27T08:54:00.635" v="59" actId="1076"/>
          <ac:spMkLst>
            <pc:docMk/>
            <pc:sldMk cId="3511189071" sldId="425"/>
            <ac:spMk id="26" creationId="{A3AF027E-A08A-1644-8FAA-B0F4432D530A}"/>
          </ac:spMkLst>
        </pc:spChg>
        <pc:spChg chg="add mod">
          <ac:chgData name="Nane Kratzke" userId="971be13ff4ee5ef6" providerId="LiveId" clId="{C960E1D2-968C-A441-8C5C-157EFE0DD42D}" dt="2021-09-27T08:54:00.635" v="59" actId="1076"/>
          <ac:spMkLst>
            <pc:docMk/>
            <pc:sldMk cId="3511189071" sldId="425"/>
            <ac:spMk id="27" creationId="{6B54416E-1BB7-604A-BDC1-3DD23A5E968D}"/>
          </ac:spMkLst>
        </pc:spChg>
        <pc:picChg chg="add mod">
          <ac:chgData name="Nane Kratzke" userId="971be13ff4ee5ef6" providerId="LiveId" clId="{C960E1D2-968C-A441-8C5C-157EFE0DD42D}" dt="2021-09-27T08:54:00.635" v="59" actId="1076"/>
          <ac:picMkLst>
            <pc:docMk/>
            <pc:sldMk cId="3511189071" sldId="425"/>
            <ac:picMk id="28" creationId="{223FEE9E-C9E7-F946-B785-92BF942AC919}"/>
          </ac:picMkLst>
        </pc:picChg>
      </pc:sldChg>
    </pc:docChg>
  </pc:docChgLst>
  <pc:docChgLst>
    <pc:chgData name="Nane Kratzke" userId="971be13ff4ee5ef6" providerId="LiveId" clId="{0C47F3F7-441C-D045-90E8-00180A9743FD}"/>
    <pc:docChg chg="modSld">
      <pc:chgData name="Nane Kratzke" userId="971be13ff4ee5ef6" providerId="LiveId" clId="{0C47F3F7-441C-D045-90E8-00180A9743FD}" dt="2020-11-09T06:59:12.261" v="16" actId="20577"/>
      <pc:docMkLst>
        <pc:docMk/>
      </pc:docMkLst>
      <pc:sldChg chg="modSp mod">
        <pc:chgData name="Nane Kratzke" userId="971be13ff4ee5ef6" providerId="LiveId" clId="{0C47F3F7-441C-D045-90E8-00180A9743FD}" dt="2020-11-06T11:00:29.031" v="14" actId="1076"/>
        <pc:sldMkLst>
          <pc:docMk/>
          <pc:sldMk cId="1714917559" sldId="349"/>
        </pc:sldMkLst>
        <pc:spChg chg="mod">
          <ac:chgData name="Nane Kratzke" userId="971be13ff4ee5ef6" providerId="LiveId" clId="{0C47F3F7-441C-D045-90E8-00180A9743FD}" dt="2020-11-06T11:00:29.031" v="14" actId="1076"/>
          <ac:spMkLst>
            <pc:docMk/>
            <pc:sldMk cId="1714917559" sldId="349"/>
            <ac:spMk id="5" creationId="{8F19C68D-3242-F746-A6F2-47C828DF19EE}"/>
          </ac:spMkLst>
        </pc:spChg>
      </pc:sldChg>
      <pc:sldChg chg="modSp mod">
        <pc:chgData name="Nane Kratzke" userId="971be13ff4ee5ef6" providerId="LiveId" clId="{0C47F3F7-441C-D045-90E8-00180A9743FD}" dt="2020-11-09T06:59:12.261" v="16" actId="20577"/>
        <pc:sldMkLst>
          <pc:docMk/>
          <pc:sldMk cId="3959645726" sldId="405"/>
        </pc:sldMkLst>
        <pc:spChg chg="mod">
          <ac:chgData name="Nane Kratzke" userId="971be13ff4ee5ef6" providerId="LiveId" clId="{0C47F3F7-441C-D045-90E8-00180A9743FD}" dt="2020-11-09T06:59:12.261" v="16" actId="20577"/>
          <ac:spMkLst>
            <pc:docMk/>
            <pc:sldMk cId="3959645726" sldId="405"/>
            <ac:spMk id="8" creationId="{6DAA361C-189A-2E41-8E2F-D004F318335C}"/>
          </ac:spMkLst>
        </pc:spChg>
      </pc:sldChg>
    </pc:docChg>
  </pc:docChgLst>
  <pc:docChgLst>
    <pc:chgData name="Nane Kratzke" userId="971be13ff4ee5ef6" providerId="LiveId" clId="{94D87761-65C6-6947-85EE-88DCEB244958}"/>
    <pc:docChg chg="custSel modSld">
      <pc:chgData name="Nane Kratzke" userId="971be13ff4ee5ef6" providerId="LiveId" clId="{94D87761-65C6-6947-85EE-88DCEB244958}" dt="2021-10-22T07:07:45.263" v="49" actId="20577"/>
      <pc:docMkLst>
        <pc:docMk/>
      </pc:docMkLst>
      <pc:sldChg chg="modSp mod">
        <pc:chgData name="Nane Kratzke" userId="971be13ff4ee5ef6" providerId="LiveId" clId="{94D87761-65C6-6947-85EE-88DCEB244958}" dt="2021-10-22T06:59:48.322" v="47" actId="14100"/>
        <pc:sldMkLst>
          <pc:docMk/>
          <pc:sldMk cId="3859954392" sldId="339"/>
        </pc:sldMkLst>
        <pc:spChg chg="mod">
          <ac:chgData name="Nane Kratzke" userId="971be13ff4ee5ef6" providerId="LiveId" clId="{94D87761-65C6-6947-85EE-88DCEB244958}" dt="2021-10-22T06:59:48.322" v="47" actId="14100"/>
          <ac:spMkLst>
            <pc:docMk/>
            <pc:sldMk cId="3859954392" sldId="339"/>
            <ac:spMk id="6" creationId="{E2A3B976-6B9C-EE41-AFD2-EF946F9843FB}"/>
          </ac:spMkLst>
        </pc:spChg>
        <pc:spChg chg="mod">
          <ac:chgData name="Nane Kratzke" userId="971be13ff4ee5ef6" providerId="LiveId" clId="{94D87761-65C6-6947-85EE-88DCEB244958}" dt="2021-10-22T06:59:45.802" v="46" actId="14100"/>
          <ac:spMkLst>
            <pc:docMk/>
            <pc:sldMk cId="3859954392" sldId="339"/>
            <ac:spMk id="17" creationId="{84E82A4E-0EBB-C34F-8813-EAD8E460AAD5}"/>
          </ac:spMkLst>
        </pc:spChg>
      </pc:sldChg>
      <pc:sldChg chg="modSp mod">
        <pc:chgData name="Nane Kratzke" userId="971be13ff4ee5ef6" providerId="LiveId" clId="{94D87761-65C6-6947-85EE-88DCEB244958}" dt="2021-10-22T07:07:45.263" v="49" actId="20577"/>
        <pc:sldMkLst>
          <pc:docMk/>
          <pc:sldMk cId="4275092629" sldId="358"/>
        </pc:sldMkLst>
        <pc:spChg chg="mod">
          <ac:chgData name="Nane Kratzke" userId="971be13ff4ee5ef6" providerId="LiveId" clId="{94D87761-65C6-6947-85EE-88DCEB244958}" dt="2021-10-22T07:07:45.263" v="49" actId="20577"/>
          <ac:spMkLst>
            <pc:docMk/>
            <pc:sldMk cId="4275092629" sldId="358"/>
            <ac:spMk id="16" creationId="{132B66F9-E5F2-4E49-B577-868A844E29ED}"/>
          </ac:spMkLst>
        </pc:spChg>
      </pc:sldChg>
    </pc:docChg>
  </pc:docChgLst>
  <pc:docChgLst>
    <pc:chgData name="Nane Kratzke" userId="971be13ff4ee5ef6" providerId="LiveId" clId="{F811621A-AD9F-5347-91F1-888770B0229F}"/>
    <pc:docChg chg="custSel addSld delSld modSld sldOrd modMainMaster">
      <pc:chgData name="Nane Kratzke" userId="971be13ff4ee5ef6" providerId="LiveId" clId="{F811621A-AD9F-5347-91F1-888770B0229F}" dt="2021-08-22T10:03:24.710" v="781" actId="20577"/>
      <pc:docMkLst>
        <pc:docMk/>
      </pc:docMkLst>
      <pc:sldChg chg="ord">
        <pc:chgData name="Nane Kratzke" userId="971be13ff4ee5ef6" providerId="LiveId" clId="{F811621A-AD9F-5347-91F1-888770B0229F}" dt="2021-08-22T10:01:48.101" v="674" actId="20578"/>
        <pc:sldMkLst>
          <pc:docMk/>
          <pc:sldMk cId="1881597025" sldId="332"/>
        </pc:sldMkLst>
      </pc:sldChg>
      <pc:sldChg chg="ord">
        <pc:chgData name="Nane Kratzke" userId="971be13ff4ee5ef6" providerId="LiveId" clId="{F811621A-AD9F-5347-91F1-888770B0229F}" dt="2021-08-22T09:53:01.363" v="2" actId="20578"/>
        <pc:sldMkLst>
          <pc:docMk/>
          <pc:sldMk cId="2572927711" sldId="343"/>
        </pc:sldMkLst>
      </pc:sldChg>
      <pc:sldChg chg="addSp modSp new mod">
        <pc:chgData name="Nane Kratzke" userId="971be13ff4ee5ef6" providerId="LiveId" clId="{F811621A-AD9F-5347-91F1-888770B0229F}" dt="2021-08-22T10:02:59.206" v="749" actId="20577"/>
        <pc:sldMkLst>
          <pc:docMk/>
          <pc:sldMk cId="1031769374" sldId="406"/>
        </pc:sldMkLst>
        <pc:spChg chg="mod">
          <ac:chgData name="Nane Kratzke" userId="971be13ff4ee5ef6" providerId="LiveId" clId="{F811621A-AD9F-5347-91F1-888770B0229F}" dt="2021-08-22T09:53:17.582" v="29" actId="20577"/>
          <ac:spMkLst>
            <pc:docMk/>
            <pc:sldMk cId="1031769374" sldId="406"/>
            <ac:spMk id="2" creationId="{933FC7C8-8A0C-204A-9980-DE963849E6F8}"/>
          </ac:spMkLst>
        </pc:spChg>
        <pc:spChg chg="mod">
          <ac:chgData name="Nane Kratzke" userId="971be13ff4ee5ef6" providerId="LiveId" clId="{F811621A-AD9F-5347-91F1-888770B0229F}" dt="2021-08-22T09:59:42.643" v="587" actId="20577"/>
          <ac:spMkLst>
            <pc:docMk/>
            <pc:sldMk cId="1031769374" sldId="406"/>
            <ac:spMk id="3" creationId="{E0DDE482-1235-8148-8E20-1A78F1C564BF}"/>
          </ac:spMkLst>
        </pc:spChg>
        <pc:spChg chg="add mod">
          <ac:chgData name="Nane Kratzke" userId="971be13ff4ee5ef6" providerId="LiveId" clId="{F811621A-AD9F-5347-91F1-888770B0229F}" dt="2021-08-22T10:02:59.206" v="749" actId="20577"/>
          <ac:spMkLst>
            <pc:docMk/>
            <pc:sldMk cId="1031769374" sldId="406"/>
            <ac:spMk id="7" creationId="{04A560AF-8611-0449-B019-D46DF25D8071}"/>
          </ac:spMkLst>
        </pc:spChg>
        <pc:spChg chg="add mod">
          <ac:chgData name="Nane Kratzke" userId="971be13ff4ee5ef6" providerId="LiveId" clId="{F811621A-AD9F-5347-91F1-888770B0229F}" dt="2021-08-22T10:01:13.150" v="673" actId="20577"/>
          <ac:spMkLst>
            <pc:docMk/>
            <pc:sldMk cId="1031769374" sldId="406"/>
            <ac:spMk id="8" creationId="{ABABF39D-6D4D-8241-87DF-6FF03CCF3547}"/>
          </ac:spMkLst>
        </pc:spChg>
        <pc:picChg chg="add mod">
          <ac:chgData name="Nane Kratzke" userId="971be13ff4ee5ef6" providerId="LiveId" clId="{F811621A-AD9F-5347-91F1-888770B0229F}" dt="2021-08-22T09:59:58.400" v="590" actId="1076"/>
          <ac:picMkLst>
            <pc:docMk/>
            <pc:sldMk cId="1031769374" sldId="406"/>
            <ac:picMk id="6" creationId="{1C8402A2-8906-184B-A9B9-C7A3AAA9EDC3}"/>
          </ac:picMkLst>
        </pc:picChg>
      </pc:sldChg>
      <pc:sldChg chg="addSp delSp modSp add mod ord">
        <pc:chgData name="Nane Kratzke" userId="971be13ff4ee5ef6" providerId="LiveId" clId="{F811621A-AD9F-5347-91F1-888770B0229F}" dt="2021-08-22T10:03:24.710" v="781" actId="20577"/>
        <pc:sldMkLst>
          <pc:docMk/>
          <pc:sldMk cId="1975686266" sldId="407"/>
        </pc:sldMkLst>
        <pc:spChg chg="mod">
          <ac:chgData name="Nane Kratzke" userId="971be13ff4ee5ef6" providerId="LiveId" clId="{F811621A-AD9F-5347-91F1-888770B0229F}" dt="2021-08-22T09:54:51.399" v="90" actId="20577"/>
          <ac:spMkLst>
            <pc:docMk/>
            <pc:sldMk cId="1975686266" sldId="407"/>
            <ac:spMk id="3" creationId="{E0DDE482-1235-8148-8E20-1A78F1C564BF}"/>
          </ac:spMkLst>
        </pc:spChg>
        <pc:spChg chg="add mod">
          <ac:chgData name="Nane Kratzke" userId="971be13ff4ee5ef6" providerId="LiveId" clId="{F811621A-AD9F-5347-91F1-888770B0229F}" dt="2021-08-22T10:03:24.710" v="781" actId="20577"/>
          <ac:spMkLst>
            <pc:docMk/>
            <pc:sldMk cId="1975686266" sldId="407"/>
            <ac:spMk id="8" creationId="{9F5C2B75-E6E8-DC49-8F7E-346444AC6192}"/>
          </ac:spMkLst>
        </pc:spChg>
        <pc:picChg chg="del">
          <ac:chgData name="Nane Kratzke" userId="971be13ff4ee5ef6" providerId="LiveId" clId="{F811621A-AD9F-5347-91F1-888770B0229F}" dt="2021-08-22T09:55:09.945" v="93" actId="478"/>
          <ac:picMkLst>
            <pc:docMk/>
            <pc:sldMk cId="1975686266" sldId="407"/>
            <ac:picMk id="6" creationId="{1C8402A2-8906-184B-A9B9-C7A3AAA9EDC3}"/>
          </ac:picMkLst>
        </pc:picChg>
        <pc:picChg chg="add mod">
          <ac:chgData name="Nane Kratzke" userId="971be13ff4ee5ef6" providerId="LiveId" clId="{F811621A-AD9F-5347-91F1-888770B0229F}" dt="2021-08-22T09:55:23.165" v="97" actId="14861"/>
          <ac:picMkLst>
            <pc:docMk/>
            <pc:sldMk cId="1975686266" sldId="407"/>
            <ac:picMk id="7" creationId="{97278AA8-7121-5A46-B8F3-F59DEE1D8714}"/>
          </ac:picMkLst>
        </pc:picChg>
      </pc:sldChg>
      <pc:sldChg chg="addSp delSp modSp add mod">
        <pc:chgData name="Nane Kratzke" userId="971be13ff4ee5ef6" providerId="LiveId" clId="{F811621A-AD9F-5347-91F1-888770B0229F}" dt="2021-08-22T09:59:23.958" v="584" actId="14861"/>
        <pc:sldMkLst>
          <pc:docMk/>
          <pc:sldMk cId="2919540669" sldId="408"/>
        </pc:sldMkLst>
        <pc:spChg chg="mod">
          <ac:chgData name="Nane Kratzke" userId="971be13ff4ee5ef6" providerId="LiveId" clId="{F811621A-AD9F-5347-91F1-888770B0229F}" dt="2021-08-22T09:59:15.454" v="583" actId="20577"/>
          <ac:spMkLst>
            <pc:docMk/>
            <pc:sldMk cId="2919540669" sldId="408"/>
            <ac:spMk id="8" creationId="{9F5C2B75-E6E8-DC49-8F7E-346444AC6192}"/>
          </ac:spMkLst>
        </pc:spChg>
        <pc:picChg chg="add mod">
          <ac:chgData name="Nane Kratzke" userId="971be13ff4ee5ef6" providerId="LiveId" clId="{F811621A-AD9F-5347-91F1-888770B0229F}" dt="2021-08-22T09:59:23.958" v="584" actId="14861"/>
          <ac:picMkLst>
            <pc:docMk/>
            <pc:sldMk cId="2919540669" sldId="408"/>
            <ac:picMk id="6" creationId="{45ACF22F-8FF0-534E-93C6-5F0C9EAD6C30}"/>
          </ac:picMkLst>
        </pc:picChg>
        <pc:picChg chg="del">
          <ac:chgData name="Nane Kratzke" userId="971be13ff4ee5ef6" providerId="LiveId" clId="{F811621A-AD9F-5347-91F1-888770B0229F}" dt="2021-08-22T09:57:59.301" v="388" actId="478"/>
          <ac:picMkLst>
            <pc:docMk/>
            <pc:sldMk cId="2919540669" sldId="408"/>
            <ac:picMk id="7" creationId="{97278AA8-7121-5A46-B8F3-F59DEE1D8714}"/>
          </ac:picMkLst>
        </pc:picChg>
      </pc:sldChg>
      <pc:sldChg chg="add del">
        <pc:chgData name="Nane Kratzke" userId="971be13ff4ee5ef6" providerId="LiveId" clId="{F811621A-AD9F-5347-91F1-888770B0229F}" dt="2021-08-22T10:00:18.521" v="592" actId="2696"/>
        <pc:sldMkLst>
          <pc:docMk/>
          <pc:sldMk cId="1792526998" sldId="409"/>
        </pc:sldMkLst>
      </pc:sldChg>
      <pc:sldMasterChg chg="addSp delSp modSp mod">
        <pc:chgData name="Nane Kratzke" userId="971be13ff4ee5ef6" providerId="LiveId" clId="{F811621A-AD9F-5347-91F1-888770B0229F}" dt="2021-08-22T09:33:42.674" v="1"/>
        <pc:sldMasterMkLst>
          <pc:docMk/>
          <pc:sldMasterMk cId="946163275" sldId="2147483648"/>
        </pc:sldMasterMkLst>
        <pc:spChg chg="add mod">
          <ac:chgData name="Nane Kratzke" userId="971be13ff4ee5ef6" providerId="LiveId" clId="{F811621A-AD9F-5347-91F1-888770B0229F}" dt="2021-08-22T09:33:42.674" v="1"/>
          <ac:spMkLst>
            <pc:docMk/>
            <pc:sldMasterMk cId="946163275" sldId="2147483648"/>
            <ac:spMk id="10" creationId="{635B7ADD-1526-794D-AA4D-0028C4C6FDB1}"/>
          </ac:spMkLst>
        </pc:spChg>
        <pc:spChg chg="add mod">
          <ac:chgData name="Nane Kratzke" userId="971be13ff4ee5ef6" providerId="LiveId" clId="{F811621A-AD9F-5347-91F1-888770B0229F}" dt="2021-08-22T09:33:42.674" v="1"/>
          <ac:spMkLst>
            <pc:docMk/>
            <pc:sldMasterMk cId="946163275" sldId="2147483648"/>
            <ac:spMk id="11" creationId="{B4AA241F-4121-0348-8A73-DE814AA1D0FD}"/>
          </ac:spMkLst>
        </pc:spChg>
        <pc:picChg chg="add mod">
          <ac:chgData name="Nane Kratzke" userId="971be13ff4ee5ef6" providerId="LiveId" clId="{F811621A-AD9F-5347-91F1-888770B0229F}" dt="2021-08-22T09:33:42.674" v="1"/>
          <ac:picMkLst>
            <pc:docMk/>
            <pc:sldMasterMk cId="946163275" sldId="2147483648"/>
            <ac:picMk id="9" creationId="{B23E1C95-02D9-7742-BDF8-99E94B4B4861}"/>
          </ac:picMkLst>
        </pc:picChg>
        <pc:picChg chg="del">
          <ac:chgData name="Nane Kratzke" userId="971be13ff4ee5ef6" providerId="LiveId" clId="{F811621A-AD9F-5347-91F1-888770B0229F}" dt="2021-08-22T09:33:41.964" v="0" actId="478"/>
          <ac:picMkLst>
            <pc:docMk/>
            <pc:sldMasterMk cId="946163275" sldId="2147483648"/>
            <ac:picMk id="13" creationId="{A8A2F1A1-1E06-104E-84C2-CAB9B02F41EA}"/>
          </ac:picMkLst>
        </pc:pic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de-DE"/>
          </a:p>
        </p:txBody>
      </p:sp>
      <p:sp>
        <p:nvSpPr>
          <p:cNvPr id="3" name="Datumsplatzhalter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E2C899A5-BA51-47DA-90D0-5428A6723887}" type="datetime1">
              <a:rPr lang="de-DE" smtClean="0"/>
              <a:t>11.12.23</a:t>
            </a:fld>
            <a:endParaRPr lang="de-DE"/>
          </a:p>
        </p:txBody>
      </p:sp>
      <p:sp>
        <p:nvSpPr>
          <p:cNvPr id="4" name="Fußzeilenplatzhalter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de-DE"/>
          </a:p>
        </p:txBody>
      </p:sp>
      <p:sp>
        <p:nvSpPr>
          <p:cNvPr id="5" name="Foliennummernplatzhalter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682C0B10-7CAE-41E4-AB02-7E8B1FF2B898}" type="slidenum">
              <a:rPr lang="de-DE" smtClean="0"/>
              <a:t>‹Nr.›</a:t>
            </a:fld>
            <a:endParaRPr lang="de-DE"/>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de-DE" noProof="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06FC244F-F0F3-48E5-BF9D-F41E9FB0E639}" type="datetime1">
              <a:rPr lang="de-DE" noProof="0" smtClean="0"/>
              <a:t>11.12.23</a:t>
            </a:fld>
            <a:endParaRPr lang="de-DE" noProof="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de-DE" noProof="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de-DE" noProof="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8530193B-564F-4854-8A52-728F3FB19C85}" type="slidenum">
              <a:rPr lang="de-DE" noProof="0" smtClean="0"/>
              <a:t>‹Nr.›</a:t>
            </a:fld>
            <a:endParaRPr lang="de-DE" noProof="0"/>
          </a:p>
        </p:txBody>
      </p:sp>
    </p:spTree>
    <p:extLst>
      <p:ext uri="{BB962C8B-B14F-4D97-AF65-F5344CB8AC3E}">
        <p14:creationId xmlns:p14="http://schemas.microsoft.com/office/powerpoint/2010/main" val="360381651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rtl="0"/>
            <a:fld id="{8530193B-564F-4854-8A52-728F3FB19C85}" type="slidenum">
              <a:rPr lang="de-DE" noProof="0" smtClean="0"/>
              <a:t>3</a:t>
            </a:fld>
            <a:endParaRPr lang="de-DE" noProof="0"/>
          </a:p>
        </p:txBody>
      </p:sp>
    </p:spTree>
    <p:extLst>
      <p:ext uri="{BB962C8B-B14F-4D97-AF65-F5344CB8AC3E}">
        <p14:creationId xmlns:p14="http://schemas.microsoft.com/office/powerpoint/2010/main" val="26859202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mit kleinem Bild">
    <p:spTree>
      <p:nvGrpSpPr>
        <p:cNvPr id="1" name=""/>
        <p:cNvGrpSpPr/>
        <p:nvPr/>
      </p:nvGrpSpPr>
      <p:grpSpPr>
        <a:xfrm>
          <a:off x="0" y="0"/>
          <a:ext cx="0" cy="0"/>
          <a:chOff x="0" y="0"/>
          <a:chExt cx="0" cy="0"/>
        </a:xfrm>
      </p:grpSpPr>
      <p:sp>
        <p:nvSpPr>
          <p:cNvPr id="9" name="Bildplatzhalter 1">
            <a:extLst>
              <a:ext uri="{FF2B5EF4-FFF2-40B4-BE49-F238E27FC236}">
                <a16:creationId xmlns:a16="http://schemas.microsoft.com/office/drawing/2014/main" id="{837F9836-5B23-424D-8C60-AC02A8512A4B}"/>
              </a:ext>
            </a:extLst>
          </p:cNvPr>
          <p:cNvSpPr>
            <a:spLocks noGrp="1"/>
          </p:cNvSpPr>
          <p:nvPr>
            <p:ph type="pic" sz="quarter" idx="13" hasCustomPrompt="1"/>
          </p:nvPr>
        </p:nvSpPr>
        <p:spPr>
          <a:xfrm>
            <a:off x="9980476" y="0"/>
            <a:ext cx="2211524" cy="6858000"/>
          </a:xfrm>
          <a:solidFill>
            <a:schemeClr val="bg1">
              <a:lumMod val="9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278921"/>
            <a:ext cx="6798250" cy="1674470"/>
          </a:xfrm>
        </p:spPr>
        <p:txBody>
          <a:bodyPr rtlCol="0" anchor="b"/>
          <a:lstStyle>
            <a:lvl1pPr algn="r">
              <a:lnSpc>
                <a:spcPts val="5000"/>
              </a:lnSpc>
              <a:defRPr sz="4000" b="1" cap="all" spc="-300" baseline="0">
                <a:solidFill>
                  <a:schemeClr val="tx1"/>
                </a:solidFill>
                <a:latin typeface="+mj-lt"/>
              </a:defRPr>
            </a:lvl1pPr>
          </a:lstStyle>
          <a:p>
            <a:pPr rtl="0"/>
            <a:r>
              <a:rPr lang="de-DE" noProof="0" dirty="0"/>
              <a:t>PRÄSENTATIONSTITEL</a:t>
            </a:r>
          </a:p>
        </p:txBody>
      </p:sp>
      <p:sp>
        <p:nvSpPr>
          <p:cNvPr id="3" name="Untertitel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7301855" y="4520137"/>
            <a:ext cx="3401478" cy="1192038"/>
          </a:xfrm>
          <a:solidFill>
            <a:schemeClr val="tx1"/>
          </a:solidFill>
        </p:spPr>
        <p:txBody>
          <a:bodyPr lIns="252000" tIns="0" rtlCol="0" anchor="ctr"/>
          <a:lstStyle>
            <a:lvl1pPr marL="0" indent="0" algn="l">
              <a:lnSpc>
                <a:spcPct val="100000"/>
              </a:lnSpc>
              <a:buNone/>
              <a:defRPr sz="1800" i="1">
                <a:solidFill>
                  <a:schemeClr val="bg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dirty="0"/>
              <a:t>Formatvorlage des Untertitelmasters durch Klicken bearbeiten</a:t>
            </a:r>
          </a:p>
        </p:txBody>
      </p:sp>
    </p:spTree>
    <p:extLst>
      <p:ext uri="{BB962C8B-B14F-4D97-AF65-F5344CB8AC3E}">
        <p14:creationId xmlns:p14="http://schemas.microsoft.com/office/powerpoint/2010/main" val="1334038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9" name="Untertitel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800" y="1008000"/>
            <a:ext cx="91980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512000"/>
            <a:ext cx="2916000" cy="467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Textplatzhalter 4">
            <a:extLst>
              <a:ext uri="{FF2B5EF4-FFF2-40B4-BE49-F238E27FC236}">
                <a16:creationId xmlns:a16="http://schemas.microsoft.com/office/drawing/2014/main" id="{16A38E24-EB1C-472F-B631-5DF32F9C4CF5}"/>
              </a:ext>
            </a:extLst>
          </p:cNvPr>
          <p:cNvSpPr>
            <a:spLocks noGrp="1"/>
          </p:cNvSpPr>
          <p:nvPr>
            <p:ph type="body" sz="quarter" idx="12" hasCustomPrompt="1"/>
          </p:nvPr>
        </p:nvSpPr>
        <p:spPr>
          <a:xfrm>
            <a:off x="3572900" y="1511476"/>
            <a:ext cx="2916000" cy="4679249"/>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1" name="Textplatzhalter 5">
            <a:extLst>
              <a:ext uri="{FF2B5EF4-FFF2-40B4-BE49-F238E27FC236}">
                <a16:creationId xmlns:a16="http://schemas.microsoft.com/office/drawing/2014/main" id="{5B4A252E-78C9-4F76-98A4-A4B580AD072A}"/>
              </a:ext>
            </a:extLst>
          </p:cNvPr>
          <p:cNvSpPr>
            <a:spLocks noGrp="1"/>
          </p:cNvSpPr>
          <p:nvPr>
            <p:ph type="body" sz="quarter" idx="13" hasCustomPrompt="1"/>
          </p:nvPr>
        </p:nvSpPr>
        <p:spPr>
          <a:xfrm>
            <a:off x="6713800" y="1511475"/>
            <a:ext cx="2916000" cy="467925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6D4BCA97-F31B-451D-82F8-6E000DF2118A}"/>
              </a:ext>
            </a:extLst>
          </p:cNvPr>
          <p:cNvSpPr>
            <a:spLocks noGrp="1"/>
          </p:cNvSpPr>
          <p:nvPr>
            <p:ph type="ftr" sz="quarter" idx="14"/>
          </p:nvPr>
        </p:nvSpPr>
        <p:spPr>
          <a:xfrm>
            <a:off x="432000" y="6356350"/>
            <a:ext cx="4114800" cy="365125"/>
          </a:xfrm>
          <a:prstGeom prst="rect">
            <a:avLst/>
          </a:prstGeom>
        </p:spPr>
        <p:txBody>
          <a:bodyPr rtlCol="0"/>
          <a:lstStyle/>
          <a:p>
            <a:pPr rtl="0"/>
            <a:r>
              <a:rPr lang="de-DE" noProof="0"/>
              <a:t>Fußzeile hinzufügen</a:t>
            </a:r>
          </a:p>
        </p:txBody>
      </p:sp>
      <p:sp>
        <p:nvSpPr>
          <p:cNvPr id="6" name="Foliennummernplatzhalter 5">
            <a:extLst>
              <a:ext uri="{FF2B5EF4-FFF2-40B4-BE49-F238E27FC236}">
                <a16:creationId xmlns:a16="http://schemas.microsoft.com/office/drawing/2014/main" id="{0817AAC4-A657-4D75-A527-0307AFF2B17B}"/>
              </a:ext>
            </a:extLst>
          </p:cNvPr>
          <p:cNvSpPr>
            <a:spLocks noGrp="1"/>
          </p:cNvSpPr>
          <p:nvPr>
            <p:ph type="sldNum" sz="quarter" idx="15"/>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2654388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10" name="Untertitel 2">
            <a:extLst>
              <a:ext uri="{FF2B5EF4-FFF2-40B4-BE49-F238E27FC236}">
                <a16:creationId xmlns:a16="http://schemas.microsoft.com/office/drawing/2014/main" id="{9D7ACCB5-9A86-4F46-89E2-B79F48C9EC1D}"/>
              </a:ext>
            </a:extLst>
          </p:cNvPr>
          <p:cNvSpPr>
            <a:spLocks noGrp="1"/>
          </p:cNvSpPr>
          <p:nvPr>
            <p:ph type="body" sz="quarter" idx="32" hasCustomPrompt="1"/>
          </p:nvPr>
        </p:nvSpPr>
        <p:spPr>
          <a:xfrm>
            <a:off x="431800" y="1008000"/>
            <a:ext cx="91980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512000"/>
            <a:ext cx="1764000" cy="467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Textplatzhalter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290450" y="1512000"/>
            <a:ext cx="1764000" cy="467925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3" name="Textplatzhalter 5">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4148900" y="1512000"/>
            <a:ext cx="1764000" cy="467925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5" name="Textplatzhalter 6">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6007350" y="1507535"/>
            <a:ext cx="1764000" cy="467925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7" name="Textplatzhalter 7">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7865800" y="1507535"/>
            <a:ext cx="1764000" cy="4683715"/>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2D09234E-176D-4BBF-9391-7B6F018C51AB}"/>
              </a:ext>
            </a:extLst>
          </p:cNvPr>
          <p:cNvSpPr>
            <a:spLocks noGrp="1"/>
          </p:cNvSpPr>
          <p:nvPr>
            <p:ph type="ftr" sz="quarter" idx="16"/>
          </p:nvPr>
        </p:nvSpPr>
        <p:spPr>
          <a:xfrm>
            <a:off x="432000" y="6356350"/>
            <a:ext cx="4114800" cy="365125"/>
          </a:xfrm>
          <a:prstGeom prst="rect">
            <a:avLst/>
          </a:prstGeom>
        </p:spPr>
        <p:txBody>
          <a:bodyPr rtlCol="0"/>
          <a:lstStyle/>
          <a:p>
            <a:pPr rtl="0"/>
            <a:r>
              <a:rPr lang="de-DE" noProof="0"/>
              <a:t>Fußzeile hinzufügen</a:t>
            </a:r>
          </a:p>
        </p:txBody>
      </p:sp>
      <p:sp>
        <p:nvSpPr>
          <p:cNvPr id="6" name="Foliennummernplatzhalter 5">
            <a:extLst>
              <a:ext uri="{FF2B5EF4-FFF2-40B4-BE49-F238E27FC236}">
                <a16:creationId xmlns:a16="http://schemas.microsoft.com/office/drawing/2014/main" id="{B5A8293F-A5B5-4FCC-BF27-A25B1BAFF245}"/>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9748372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und Unter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rtlCol="0"/>
          <a:lstStyle>
            <a:lvl1pPr>
              <a:defRPr>
                <a:solidFill>
                  <a:schemeClr val="tx1"/>
                </a:solidFill>
              </a:defRPr>
            </a:lvl1pPr>
          </a:lstStyle>
          <a:p>
            <a:pPr rtl="0"/>
            <a:r>
              <a:rPr lang="de-DE" noProof="0"/>
              <a:t>Seitentitel durch Klicken bearbeiten</a:t>
            </a:r>
          </a:p>
        </p:txBody>
      </p:sp>
      <p:sp>
        <p:nvSpPr>
          <p:cNvPr id="5" name="Untertitel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01" y="1008000"/>
            <a:ext cx="9198116"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Fußzeilenplatzhalter 2">
            <a:extLst>
              <a:ext uri="{FF2B5EF4-FFF2-40B4-BE49-F238E27FC236}">
                <a16:creationId xmlns:a16="http://schemas.microsoft.com/office/drawing/2014/main" id="{08CCB8C2-B6A2-4C69-8D3A-57420A034BA4}"/>
              </a:ext>
            </a:extLst>
          </p:cNvPr>
          <p:cNvSpPr>
            <a:spLocks noGrp="1"/>
          </p:cNvSpPr>
          <p:nvPr>
            <p:ph type="ftr" sz="quarter" idx="12"/>
          </p:nvPr>
        </p:nvSpPr>
        <p:spPr>
          <a:xfrm>
            <a:off x="432000" y="6356350"/>
            <a:ext cx="4114800" cy="365125"/>
          </a:xfrm>
          <a:prstGeom prst="rect">
            <a:avLst/>
          </a:prstGeom>
        </p:spPr>
        <p:txBody>
          <a:bodyPr rtlCol="0"/>
          <a:lstStyle/>
          <a:p>
            <a:pPr rtl="0"/>
            <a:r>
              <a:rPr lang="de-DE" noProof="0"/>
              <a:t>Fußzeile hinzufügen</a:t>
            </a:r>
          </a:p>
        </p:txBody>
      </p:sp>
      <p:sp>
        <p:nvSpPr>
          <p:cNvPr id="4" name="Foliennummernplatzhalter 3">
            <a:extLst>
              <a:ext uri="{FF2B5EF4-FFF2-40B4-BE49-F238E27FC236}">
                <a16:creationId xmlns:a16="http://schemas.microsoft.com/office/drawing/2014/main" id="{8E801980-CBAE-4A50-886D-54D7BB2E1947}"/>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5058552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bschnittsüberschrift">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1EDF756E-F310-4229-ACDD-055D299A95FB}"/>
              </a:ext>
            </a:extLst>
          </p:cNvPr>
          <p:cNvSpPr/>
          <p:nvPr userDrawn="1"/>
        </p:nvSpPr>
        <p:spPr>
          <a:xfrm>
            <a:off x="6297105" y="424206"/>
            <a:ext cx="5505254" cy="57314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56350"/>
            <a:ext cx="4114800" cy="365125"/>
          </a:xfrm>
          <a:prstGeom prst="rect">
            <a:avLst/>
          </a:prstGeom>
        </p:spPr>
        <p:txBody>
          <a:bodyPr rtlCol="0"/>
          <a:lstStyle/>
          <a:p>
            <a:pPr rtl="0"/>
            <a:r>
              <a:rPr lang="de-DE" noProof="0"/>
              <a:t>Fußzeile hinzufügen</a:t>
            </a:r>
          </a:p>
        </p:txBody>
      </p:sp>
      <p:sp>
        <p:nvSpPr>
          <p:cNvPr id="2" name="Foliennummernplatzhalter 1">
            <a:extLst>
              <a:ext uri="{FF2B5EF4-FFF2-40B4-BE49-F238E27FC236}">
                <a16:creationId xmlns:a16="http://schemas.microsoft.com/office/drawing/2014/main" id="{E25951D2-91DB-40E7-95D5-4B372602DEBB}"/>
              </a:ext>
            </a:extLst>
          </p:cNvPr>
          <p:cNvSpPr>
            <a:spLocks noGrp="1"/>
          </p:cNvSpPr>
          <p:nvPr>
            <p:ph type="sldNum" sz="quarter" idx="15"/>
          </p:nvPr>
        </p:nvSpPr>
        <p:spPr/>
        <p:txBody>
          <a:bodyPr rtlCol="0"/>
          <a:lstStyle/>
          <a:p>
            <a:pPr rtl="0"/>
            <a:fld id="{19B51A1E-902D-48AF-9020-955120F399B6}" type="slidenum">
              <a:rPr lang="de-DE" noProof="0" smtClean="0"/>
              <a:pPr rtl="0"/>
              <a:t>‹Nr.›</a:t>
            </a:fld>
            <a:endParaRPr lang="de-DE" noProof="0"/>
          </a:p>
        </p:txBody>
      </p:sp>
      <p:sp>
        <p:nvSpPr>
          <p:cNvPr id="9" name="Untertitel 2">
            <a:extLst>
              <a:ext uri="{FF2B5EF4-FFF2-40B4-BE49-F238E27FC236}">
                <a16:creationId xmlns:a16="http://schemas.microsoft.com/office/drawing/2014/main" id="{07666241-4AF6-458A-A571-6C6C291D72F1}"/>
              </a:ext>
            </a:extLst>
          </p:cNvPr>
          <p:cNvSpPr>
            <a:spLocks noGrp="1"/>
          </p:cNvSpPr>
          <p:nvPr>
            <p:ph type="subTitle" idx="1" hasCustomPrompt="1"/>
          </p:nvPr>
        </p:nvSpPr>
        <p:spPr>
          <a:xfrm>
            <a:off x="6532775" y="3639199"/>
            <a:ext cx="5053936" cy="1192038"/>
          </a:xfrm>
          <a:solidFill>
            <a:schemeClr val="bg1"/>
          </a:solidFill>
        </p:spPr>
        <p:txBody>
          <a:bodyPr lIns="252000" tIns="0" rtlCol="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sp>
        <p:nvSpPr>
          <p:cNvPr id="6" name="Titel 5">
            <a:extLst>
              <a:ext uri="{FF2B5EF4-FFF2-40B4-BE49-F238E27FC236}">
                <a16:creationId xmlns:a16="http://schemas.microsoft.com/office/drawing/2014/main" id="{6F4F2BBF-F210-4954-9C73-A0030AACDDFE}"/>
              </a:ext>
            </a:extLst>
          </p:cNvPr>
          <p:cNvSpPr>
            <a:spLocks noGrp="1"/>
          </p:cNvSpPr>
          <p:nvPr>
            <p:ph type="title" hasCustomPrompt="1"/>
          </p:nvPr>
        </p:nvSpPr>
        <p:spPr>
          <a:xfrm>
            <a:off x="6532775" y="993303"/>
            <a:ext cx="5053936" cy="2513468"/>
          </a:xfrm>
        </p:spPr>
        <p:txBody>
          <a:bodyPr rtlCol="0"/>
          <a:lstStyle>
            <a:lvl1pPr>
              <a:defRPr sz="5400" cap="none">
                <a:solidFill>
                  <a:schemeClr val="bg1"/>
                </a:solidFill>
              </a:defRPr>
            </a:lvl1pPr>
          </a:lstStyle>
          <a:p>
            <a:pPr rtl="0"/>
            <a:r>
              <a:rPr lang="de-DE" noProof="0"/>
              <a:t>Titelmasterformat durch Klicken bearbeiten</a:t>
            </a:r>
          </a:p>
        </p:txBody>
      </p:sp>
    </p:spTree>
    <p:extLst>
      <p:ext uri="{BB962C8B-B14F-4D97-AF65-F5344CB8AC3E}">
        <p14:creationId xmlns:p14="http://schemas.microsoft.com/office/powerpoint/2010/main" val="12277791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r>
              <a:rPr lang="de-DE" noProof="0"/>
              <a:t>Fußzeile hinzufügen</a:t>
            </a:r>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10" name="Inhaltsplatzhalter 2">
            <a:extLst>
              <a:ext uri="{FF2B5EF4-FFF2-40B4-BE49-F238E27FC236}">
                <a16:creationId xmlns:a16="http://schemas.microsoft.com/office/drawing/2014/main" id="{FD1EE834-4B70-4715-8346-1C0298347EE0}"/>
              </a:ext>
            </a:extLst>
          </p:cNvPr>
          <p:cNvSpPr>
            <a:spLocks noGrp="1"/>
          </p:cNvSpPr>
          <p:nvPr>
            <p:ph idx="1" hasCustomPrompt="1"/>
          </p:nvPr>
        </p:nvSpPr>
        <p:spPr>
          <a:xfrm>
            <a:off x="432000" y="1046375"/>
            <a:ext cx="9198000" cy="5130588"/>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22800888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r>
              <a:rPr lang="de-DE" noProof="0"/>
              <a:t>Fußzeile hinzufügen</a:t>
            </a:r>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7" name="Inhaltsplatzhalter 2">
            <a:extLst>
              <a:ext uri="{FF2B5EF4-FFF2-40B4-BE49-F238E27FC236}">
                <a16:creationId xmlns:a16="http://schemas.microsoft.com/office/drawing/2014/main" id="{EAE43F4C-1A64-4197-A44B-E6EB874E243B}"/>
              </a:ext>
            </a:extLst>
          </p:cNvPr>
          <p:cNvSpPr>
            <a:spLocks noGrp="1"/>
          </p:cNvSpPr>
          <p:nvPr>
            <p:ph sz="half" idx="1" hasCustomPrompt="1"/>
          </p:nvPr>
        </p:nvSpPr>
        <p:spPr>
          <a:xfrm>
            <a:off x="432000" y="1046376"/>
            <a:ext cx="4435831" cy="5130588"/>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8" name="Inhaltsplatzhalter 3">
            <a:extLst>
              <a:ext uri="{FF2B5EF4-FFF2-40B4-BE49-F238E27FC236}">
                <a16:creationId xmlns:a16="http://schemas.microsoft.com/office/drawing/2014/main" id="{D7B3F5B8-DC28-4878-AC9F-D434D7542D8F}"/>
              </a:ext>
            </a:extLst>
          </p:cNvPr>
          <p:cNvSpPr>
            <a:spLocks noGrp="1"/>
          </p:cNvSpPr>
          <p:nvPr>
            <p:ph sz="half" idx="2" hasCustomPrompt="1"/>
          </p:nvPr>
        </p:nvSpPr>
        <p:spPr>
          <a:xfrm>
            <a:off x="5194169" y="1046376"/>
            <a:ext cx="4435831" cy="5130588"/>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3574397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r>
              <a:rPr lang="de-DE" noProof="0"/>
              <a:t>Fußzeile hinzufügen</a:t>
            </a:r>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7" name="Textplatzhalter 2">
            <a:extLst>
              <a:ext uri="{FF2B5EF4-FFF2-40B4-BE49-F238E27FC236}">
                <a16:creationId xmlns:a16="http://schemas.microsoft.com/office/drawing/2014/main" id="{CB97B01E-88B2-448F-BD96-A1AAFA39AC1E}"/>
              </a:ext>
            </a:extLst>
          </p:cNvPr>
          <p:cNvSpPr>
            <a:spLocks noGrp="1"/>
          </p:cNvSpPr>
          <p:nvPr>
            <p:ph type="body" idx="1" hasCustomPrompt="1"/>
          </p:nvPr>
        </p:nvSpPr>
        <p:spPr>
          <a:xfrm>
            <a:off x="432000" y="1068420"/>
            <a:ext cx="4434840" cy="823912"/>
          </a:xfrm>
          <a:solidFill>
            <a:schemeClr val="tx1"/>
          </a:solidFill>
        </p:spPr>
        <p:txBody>
          <a:bodyPr rtlCol="0" anchor="ctr"/>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8" name="Textplatzhalter 4">
            <a:extLst>
              <a:ext uri="{FF2B5EF4-FFF2-40B4-BE49-F238E27FC236}">
                <a16:creationId xmlns:a16="http://schemas.microsoft.com/office/drawing/2014/main" id="{40BADDE2-4EE6-41B4-804C-EBF680128B40}"/>
              </a:ext>
            </a:extLst>
          </p:cNvPr>
          <p:cNvSpPr>
            <a:spLocks noGrp="1"/>
          </p:cNvSpPr>
          <p:nvPr>
            <p:ph type="body" sz="quarter" idx="3" hasCustomPrompt="1"/>
          </p:nvPr>
        </p:nvSpPr>
        <p:spPr>
          <a:xfrm>
            <a:off x="5195160" y="1068420"/>
            <a:ext cx="4434840" cy="823912"/>
          </a:xfrm>
          <a:solidFill>
            <a:schemeClr val="tx1"/>
          </a:solidFill>
        </p:spPr>
        <p:txBody>
          <a:bodyPr rtlCol="0" anchor="ctr"/>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9" name="Inhaltsplatzhalter 3">
            <a:extLst>
              <a:ext uri="{FF2B5EF4-FFF2-40B4-BE49-F238E27FC236}">
                <a16:creationId xmlns:a16="http://schemas.microsoft.com/office/drawing/2014/main" id="{BB0A14E0-899D-4594-BC9E-AE89BF0D3AB7}"/>
              </a:ext>
            </a:extLst>
          </p:cNvPr>
          <p:cNvSpPr>
            <a:spLocks noGrp="1"/>
          </p:cNvSpPr>
          <p:nvPr>
            <p:ph sz="half" idx="2" hasCustomPrompt="1"/>
          </p:nvPr>
        </p:nvSpPr>
        <p:spPr>
          <a:xfrm>
            <a:off x="432001" y="2096752"/>
            <a:ext cx="4434840" cy="4092911"/>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0" name="Inhaltsplatzhalter 5">
            <a:extLst>
              <a:ext uri="{FF2B5EF4-FFF2-40B4-BE49-F238E27FC236}">
                <a16:creationId xmlns:a16="http://schemas.microsoft.com/office/drawing/2014/main" id="{2C699014-D902-4E9A-80CD-8D2BCFE67097}"/>
              </a:ext>
            </a:extLst>
          </p:cNvPr>
          <p:cNvSpPr>
            <a:spLocks noGrp="1"/>
          </p:cNvSpPr>
          <p:nvPr>
            <p:ph sz="quarter" idx="4" hasCustomPrompt="1"/>
          </p:nvPr>
        </p:nvSpPr>
        <p:spPr>
          <a:xfrm>
            <a:off x="5195160" y="2096752"/>
            <a:ext cx="4434840" cy="4092911"/>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8634682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halt mit Beschriftung">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r>
              <a:rPr lang="de-DE" noProof="0"/>
              <a:t>Fußzeile hinzufügen</a:t>
            </a:r>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8" name="Titel 1">
            <a:extLst>
              <a:ext uri="{FF2B5EF4-FFF2-40B4-BE49-F238E27FC236}">
                <a16:creationId xmlns:a16="http://schemas.microsoft.com/office/drawing/2014/main" id="{AC67C685-BABE-4B77-8C5E-B39B093D3AEA}"/>
              </a:ext>
            </a:extLst>
          </p:cNvPr>
          <p:cNvSpPr>
            <a:spLocks noGrp="1"/>
          </p:cNvSpPr>
          <p:nvPr>
            <p:ph type="title" hasCustomPrompt="1"/>
          </p:nvPr>
        </p:nvSpPr>
        <p:spPr>
          <a:xfrm>
            <a:off x="432001" y="457200"/>
            <a:ext cx="3159612" cy="1600200"/>
          </a:xfrm>
        </p:spPr>
        <p:txBody>
          <a:bodyPr rtlCol="0" anchor="b"/>
          <a:lstStyle>
            <a:lvl1pPr>
              <a:defRPr sz="2800"/>
            </a:lvl1pPr>
          </a:lstStyle>
          <a:p>
            <a:pPr rtl="0"/>
            <a:r>
              <a:rPr lang="de-DE" noProof="0"/>
              <a:t>Titelmasterformat durch Klicken bearbeiten</a:t>
            </a:r>
          </a:p>
        </p:txBody>
      </p:sp>
      <p:sp>
        <p:nvSpPr>
          <p:cNvPr id="9" name="Textplatzhalter 3">
            <a:extLst>
              <a:ext uri="{FF2B5EF4-FFF2-40B4-BE49-F238E27FC236}">
                <a16:creationId xmlns:a16="http://schemas.microsoft.com/office/drawing/2014/main" id="{0B6B7795-36CC-459B-AE8B-7FB2F40AF37C}"/>
              </a:ext>
            </a:extLst>
          </p:cNvPr>
          <p:cNvSpPr>
            <a:spLocks noGrp="1"/>
          </p:cNvSpPr>
          <p:nvPr>
            <p:ph type="body" sz="half" idx="2" hasCustomPrompt="1"/>
          </p:nvPr>
        </p:nvSpPr>
        <p:spPr>
          <a:xfrm>
            <a:off x="432001" y="2057400"/>
            <a:ext cx="3159612" cy="4126584"/>
          </a:xfrm>
        </p:spPr>
        <p:txBody>
          <a:bodyPr rtlCol="0"/>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Textmasterformate bearbeiten</a:t>
            </a:r>
          </a:p>
        </p:txBody>
      </p:sp>
      <p:sp>
        <p:nvSpPr>
          <p:cNvPr id="10" name="Inhaltsplatzhalter 2">
            <a:extLst>
              <a:ext uri="{FF2B5EF4-FFF2-40B4-BE49-F238E27FC236}">
                <a16:creationId xmlns:a16="http://schemas.microsoft.com/office/drawing/2014/main" id="{79F53EF1-D412-467C-B7CE-30536F140AE1}"/>
              </a:ext>
            </a:extLst>
          </p:cNvPr>
          <p:cNvSpPr>
            <a:spLocks noGrp="1"/>
          </p:cNvSpPr>
          <p:nvPr>
            <p:ph idx="1" hasCustomPrompt="1"/>
          </p:nvPr>
        </p:nvSpPr>
        <p:spPr>
          <a:xfrm>
            <a:off x="3770722" y="457201"/>
            <a:ext cx="6023727" cy="5726784"/>
          </a:xfrm>
        </p:spPr>
        <p:txBody>
          <a:bodyPr rtlCol="0"/>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38720005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ld mit Beschriftung">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r>
              <a:rPr lang="de-DE" noProof="0"/>
              <a:t>Fußzeile hinzufügen</a:t>
            </a:r>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8" name="Titel 1">
            <a:extLst>
              <a:ext uri="{FF2B5EF4-FFF2-40B4-BE49-F238E27FC236}">
                <a16:creationId xmlns:a16="http://schemas.microsoft.com/office/drawing/2014/main" id="{AC67C685-BABE-4B77-8C5E-B39B093D3AEA}"/>
              </a:ext>
            </a:extLst>
          </p:cNvPr>
          <p:cNvSpPr>
            <a:spLocks noGrp="1"/>
          </p:cNvSpPr>
          <p:nvPr>
            <p:ph type="title" hasCustomPrompt="1"/>
          </p:nvPr>
        </p:nvSpPr>
        <p:spPr>
          <a:xfrm>
            <a:off x="432001" y="457200"/>
            <a:ext cx="3159612" cy="1600200"/>
          </a:xfrm>
        </p:spPr>
        <p:txBody>
          <a:bodyPr rtlCol="0" anchor="b"/>
          <a:lstStyle>
            <a:lvl1pPr>
              <a:defRPr sz="2800"/>
            </a:lvl1pPr>
          </a:lstStyle>
          <a:p>
            <a:pPr rtl="0"/>
            <a:r>
              <a:rPr lang="de-DE" noProof="0"/>
              <a:t>Titelmasterformat durch Klicken bearbeiten</a:t>
            </a:r>
          </a:p>
        </p:txBody>
      </p:sp>
      <p:sp>
        <p:nvSpPr>
          <p:cNvPr id="9" name="Textplatzhalter 3">
            <a:extLst>
              <a:ext uri="{FF2B5EF4-FFF2-40B4-BE49-F238E27FC236}">
                <a16:creationId xmlns:a16="http://schemas.microsoft.com/office/drawing/2014/main" id="{0B6B7795-36CC-459B-AE8B-7FB2F40AF37C}"/>
              </a:ext>
            </a:extLst>
          </p:cNvPr>
          <p:cNvSpPr>
            <a:spLocks noGrp="1"/>
          </p:cNvSpPr>
          <p:nvPr>
            <p:ph type="body" sz="half" idx="2" hasCustomPrompt="1"/>
          </p:nvPr>
        </p:nvSpPr>
        <p:spPr>
          <a:xfrm>
            <a:off x="432001" y="2057400"/>
            <a:ext cx="3159612" cy="4126584"/>
          </a:xfrm>
        </p:spPr>
        <p:txBody>
          <a:bodyPr rtlCol="0"/>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Textmasterformate bearbeiten</a:t>
            </a:r>
          </a:p>
        </p:txBody>
      </p:sp>
      <p:sp>
        <p:nvSpPr>
          <p:cNvPr id="12" name="Bildplatzhalter 2">
            <a:extLst>
              <a:ext uri="{FF2B5EF4-FFF2-40B4-BE49-F238E27FC236}">
                <a16:creationId xmlns:a16="http://schemas.microsoft.com/office/drawing/2014/main" id="{10319378-269C-406E-9B84-FCF22DA02EFF}"/>
              </a:ext>
            </a:extLst>
          </p:cNvPr>
          <p:cNvSpPr>
            <a:spLocks noGrp="1"/>
          </p:cNvSpPr>
          <p:nvPr>
            <p:ph type="pic" idx="1" hasCustomPrompt="1"/>
          </p:nvPr>
        </p:nvSpPr>
        <p:spPr>
          <a:xfrm>
            <a:off x="3788021" y="457201"/>
            <a:ext cx="5949868" cy="5726784"/>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de-DE" noProof="0"/>
              <a:t>Klicken Sie, um ein Bild hinzuzufügen.</a:t>
            </a:r>
          </a:p>
        </p:txBody>
      </p:sp>
    </p:spTree>
    <p:extLst>
      <p:ext uri="{BB962C8B-B14F-4D97-AF65-F5344CB8AC3E}">
        <p14:creationId xmlns:p14="http://schemas.microsoft.com/office/powerpoint/2010/main" val="3021472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r>
              <a:rPr lang="de-DE" noProof="0"/>
              <a:t>Fußzeile hinzufügen</a:t>
            </a:r>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53779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p:bg bwMode="auto">
      <p:bgPr>
        <a:solidFill>
          <a:schemeClr val="bg1"/>
        </a:solidFill>
        <a:effectLst/>
      </p:bgPr>
    </p:bg>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554ED587-2D2F-4D3F-B55B-C64465AB4EC5}"/>
              </a:ext>
            </a:extLst>
          </p:cNvPr>
          <p:cNvSpPr/>
          <p:nvPr userDrawn="1"/>
        </p:nvSpPr>
        <p:spPr>
          <a:xfrm>
            <a:off x="69274" y="66963"/>
            <a:ext cx="9911201" cy="672734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298171"/>
            <a:ext cx="6798250" cy="1674470"/>
          </a:xfrm>
        </p:spPr>
        <p:txBody>
          <a:bodyPr rtlCol="0" anchor="b"/>
          <a:lstStyle>
            <a:lvl1pPr algn="r">
              <a:lnSpc>
                <a:spcPts val="5000"/>
              </a:lnSpc>
              <a:defRPr sz="4500" b="1" cap="all" spc="-300" baseline="0">
                <a:solidFill>
                  <a:schemeClr val="bg1"/>
                </a:solidFill>
                <a:latin typeface="+mj-lt"/>
              </a:defRPr>
            </a:lvl1pPr>
          </a:lstStyle>
          <a:p>
            <a:pPr rtl="0"/>
            <a:r>
              <a:rPr lang="de-DE" noProof="0"/>
              <a:t>PRÄSENTATIONSTITEL</a:t>
            </a:r>
          </a:p>
        </p:txBody>
      </p:sp>
      <p:sp>
        <p:nvSpPr>
          <p:cNvPr id="3" name="Untertitel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7326418" y="4650539"/>
            <a:ext cx="2456210" cy="1192038"/>
          </a:xfrm>
          <a:solidFill>
            <a:schemeClr val="bg1"/>
          </a:solidFill>
        </p:spPr>
        <p:txBody>
          <a:bodyPr lIns="252000" tIns="0" rtlCol="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sp>
        <p:nvSpPr>
          <p:cNvPr id="7" name="Rechteck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8" name="Rechteck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1" name="Rechteck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5" name="Foliennummernplatzhalter 4">
            <a:extLst>
              <a:ext uri="{FF2B5EF4-FFF2-40B4-BE49-F238E27FC236}">
                <a16:creationId xmlns:a16="http://schemas.microsoft.com/office/drawing/2014/main" id="{E798A99C-9485-48F0-8E1E-227AD1348A45}"/>
              </a:ext>
            </a:extLst>
          </p:cNvPr>
          <p:cNvSpPr>
            <a:spLocks noGrp="1"/>
          </p:cNvSpPr>
          <p:nvPr>
            <p:ph type="sldNum" sz="quarter" idx="11"/>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22181155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16D0504D-4610-4E9E-A2DB-8B701F044BBC}"/>
              </a:ext>
            </a:extLst>
          </p:cNvPr>
          <p:cNvSpPr>
            <a:spLocks noGrp="1"/>
          </p:cNvSpPr>
          <p:nvPr>
            <p:ph type="ftr" sz="quarter" idx="12"/>
          </p:nvPr>
        </p:nvSpPr>
        <p:spPr>
          <a:xfrm>
            <a:off x="432000" y="6356350"/>
            <a:ext cx="4114800" cy="365125"/>
          </a:xfrm>
          <a:prstGeom prst="rect">
            <a:avLst/>
          </a:prstGeom>
        </p:spPr>
        <p:txBody>
          <a:bodyPr rtlCol="0"/>
          <a:lstStyle/>
          <a:p>
            <a:pPr rtl="0"/>
            <a:r>
              <a:rPr lang="de-DE" noProof="0"/>
              <a:t>Fußzeile hinzufügen</a:t>
            </a:r>
          </a:p>
        </p:txBody>
      </p:sp>
      <p:sp>
        <p:nvSpPr>
          <p:cNvPr id="3" name="Foliennummernplatzhalter 2">
            <a:extLst>
              <a:ext uri="{FF2B5EF4-FFF2-40B4-BE49-F238E27FC236}">
                <a16:creationId xmlns:a16="http://schemas.microsoft.com/office/drawing/2014/main" id="{2310D190-B83D-438A-91BC-470C41B22A29}"/>
              </a:ext>
            </a:extLst>
          </p:cNvPr>
          <p:cNvSpPr>
            <a:spLocks noGrp="1"/>
          </p:cNvSpPr>
          <p:nvPr>
            <p:ph type="sldNum" sz="quarter" idx="1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139767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folie mit großem Bild">
    <p:bg>
      <p:bgPr>
        <a:solidFill>
          <a:schemeClr val="bg1"/>
        </a:solidFill>
        <a:effectLst/>
      </p:bgPr>
    </p:bg>
    <p:spTree>
      <p:nvGrpSpPr>
        <p:cNvPr id="1" name=""/>
        <p:cNvGrpSpPr/>
        <p:nvPr/>
      </p:nvGrpSpPr>
      <p:grpSpPr>
        <a:xfrm>
          <a:off x="0" y="0"/>
          <a:ext cx="0" cy="0"/>
          <a:chOff x="0" y="0"/>
          <a:chExt cx="0" cy="0"/>
        </a:xfrm>
      </p:grpSpPr>
      <p:sp>
        <p:nvSpPr>
          <p:cNvPr id="9" name="Bildplatzhalter 1">
            <a:extLst>
              <a:ext uri="{FF2B5EF4-FFF2-40B4-BE49-F238E27FC236}">
                <a16:creationId xmlns:a16="http://schemas.microsoft.com/office/drawing/2014/main" id="{069FFAE5-B16E-4571-88F7-52FA5354B1A1}"/>
              </a:ext>
            </a:extLst>
          </p:cNvPr>
          <p:cNvSpPr>
            <a:spLocks noGrp="1"/>
          </p:cNvSpPr>
          <p:nvPr>
            <p:ph type="pic" sz="quarter" idx="13" hasCustomPrompt="1"/>
          </p:nvPr>
        </p:nvSpPr>
        <p:spPr>
          <a:xfrm>
            <a:off x="69273" y="63691"/>
            <a:ext cx="9911201" cy="6727346"/>
          </a:xfrm>
          <a:solidFill>
            <a:schemeClr val="tx1">
              <a:lumMod val="75000"/>
              <a:lumOff val="25000"/>
            </a:schemeClr>
          </a:solidFill>
        </p:spPr>
        <p:txBody>
          <a:bodyPr rtlCol="0"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298171"/>
            <a:ext cx="6798250" cy="1674470"/>
          </a:xfrm>
        </p:spPr>
        <p:txBody>
          <a:bodyPr rtlCol="0" anchor="b"/>
          <a:lstStyle>
            <a:lvl1pPr algn="r">
              <a:lnSpc>
                <a:spcPts val="5000"/>
              </a:lnSpc>
              <a:defRPr sz="4500" b="1" cap="all" spc="-300" baseline="0">
                <a:solidFill>
                  <a:schemeClr val="bg1"/>
                </a:solidFill>
                <a:latin typeface="+mj-lt"/>
              </a:defRPr>
            </a:lvl1pPr>
          </a:lstStyle>
          <a:p>
            <a:pPr rtl="0"/>
            <a:r>
              <a:rPr lang="de-DE" noProof="0"/>
              <a:t>PRÄSENTATIONSTITEL</a:t>
            </a:r>
          </a:p>
        </p:txBody>
      </p:sp>
      <p:sp>
        <p:nvSpPr>
          <p:cNvPr id="3" name="Untertitel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7326418" y="4650539"/>
            <a:ext cx="2456210" cy="1192038"/>
          </a:xfrm>
          <a:solidFill>
            <a:schemeClr val="bg1"/>
          </a:solidFill>
        </p:spPr>
        <p:txBody>
          <a:bodyPr lIns="252000" tIns="0" rtlCol="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sp>
        <p:nvSpPr>
          <p:cNvPr id="7" name="Rechteck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8" name="Rechteck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1" name="Rechteck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5" name="Foliennummernplatzhalter 4">
            <a:extLst>
              <a:ext uri="{FF2B5EF4-FFF2-40B4-BE49-F238E27FC236}">
                <a16:creationId xmlns:a16="http://schemas.microsoft.com/office/drawing/2014/main" id="{E798A99C-9485-48F0-8E1E-227AD1348A45}"/>
              </a:ext>
            </a:extLst>
          </p:cNvPr>
          <p:cNvSpPr>
            <a:spLocks noGrp="1"/>
          </p:cNvSpPr>
          <p:nvPr>
            <p:ph type="sldNum" sz="quarter" idx="11"/>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4094738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altsfoto 1">
    <p:spTree>
      <p:nvGrpSpPr>
        <p:cNvPr id="1" name=""/>
        <p:cNvGrpSpPr/>
        <p:nvPr/>
      </p:nvGrpSpPr>
      <p:grpSpPr>
        <a:xfrm>
          <a:off x="0" y="0"/>
          <a:ext cx="0" cy="0"/>
          <a:chOff x="0" y="0"/>
          <a:chExt cx="0" cy="0"/>
        </a:xfrm>
      </p:grpSpPr>
      <p:sp>
        <p:nvSpPr>
          <p:cNvPr id="8" name="Bildplatzhalter 1">
            <a:extLst>
              <a:ext uri="{FF2B5EF4-FFF2-40B4-BE49-F238E27FC236}">
                <a16:creationId xmlns:a16="http://schemas.microsoft.com/office/drawing/2014/main" id="{1599E2D7-24B3-4D66-9AFB-83C1AEC4DBBB}"/>
              </a:ext>
            </a:extLst>
          </p:cNvPr>
          <p:cNvSpPr>
            <a:spLocks noGrp="1"/>
          </p:cNvSpPr>
          <p:nvPr>
            <p:ph type="pic" sz="quarter" idx="33" hasCustomPrompt="1"/>
          </p:nvPr>
        </p:nvSpPr>
        <p:spPr>
          <a:xfrm>
            <a:off x="9980476" y="0"/>
            <a:ext cx="2211524" cy="6192000"/>
          </a:xfrm>
          <a:solidFill>
            <a:schemeClr val="bg1">
              <a:lumMod val="9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2" name="Titel 1">
            <a:extLst>
              <a:ext uri="{FF2B5EF4-FFF2-40B4-BE49-F238E27FC236}">
                <a16:creationId xmlns:a16="http://schemas.microsoft.com/office/drawing/2014/main" id="{40EE479C-D1F6-4BAC-80D2-90EF74E3261A}"/>
              </a:ext>
            </a:extLst>
          </p:cNvPr>
          <p:cNvSpPr>
            <a:spLocks noGrp="1"/>
          </p:cNvSpPr>
          <p:nvPr>
            <p:ph type="title" hasCustomPrompt="1"/>
          </p:nvPr>
        </p:nvSpPr>
        <p:spPr>
          <a:xfrm>
            <a:off x="4445086" y="1807950"/>
            <a:ext cx="5184913" cy="432000"/>
          </a:xfrm>
        </p:spPr>
        <p:txBody>
          <a:bodyPr rtlCol="0"/>
          <a:lstStyle>
            <a:lvl1pPr algn="r">
              <a:defRPr>
                <a:solidFill>
                  <a:schemeClr val="tx1"/>
                </a:solidFill>
              </a:defRPr>
            </a:lvl1pPr>
          </a:lstStyle>
          <a:p>
            <a:pPr rtl="0"/>
            <a:r>
              <a:rPr lang="de-DE" noProof="0"/>
              <a:t>Seitentitel durch Klicken bearbeiten</a:t>
            </a:r>
          </a:p>
        </p:txBody>
      </p:sp>
      <p:sp>
        <p:nvSpPr>
          <p:cNvPr id="10" name="Untertitel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4444886" y="2383950"/>
            <a:ext cx="5184913" cy="360000"/>
          </a:xfrm>
        </p:spPr>
        <p:txBody>
          <a:bodyPr rtlCol="0"/>
          <a:lstStyle>
            <a:lvl1pPr marL="0" indent="0" algn="r">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445000" y="2908300"/>
            <a:ext cx="5184800" cy="3283700"/>
          </a:xfrm>
          <a:solidFill>
            <a:schemeClr val="bg1"/>
          </a:solidFill>
        </p:spPr>
        <p:txBody>
          <a:bodyPr lIns="180000" tIns="252000" rIns="252000" rtlCol="0"/>
          <a:lstStyle>
            <a:lvl1pPr algn="l">
              <a:defRPr>
                <a:solidFill>
                  <a:schemeClr val="tx1">
                    <a:lumMod val="75000"/>
                    <a:lumOff val="25000"/>
                  </a:schemeClr>
                </a:solidFill>
              </a:defRPr>
            </a:lvl1pPr>
            <a:lvl2pPr algn="l">
              <a:defRPr>
                <a:solidFill>
                  <a:schemeClr val="tx1">
                    <a:lumMod val="75000"/>
                    <a:lumOff val="25000"/>
                  </a:schemeClr>
                </a:solidFill>
              </a:defRPr>
            </a:lvl2pPr>
            <a:lvl3pPr algn="l">
              <a:defRPr>
                <a:solidFill>
                  <a:schemeClr val="tx1">
                    <a:lumMod val="75000"/>
                    <a:lumOff val="25000"/>
                  </a:schemeClr>
                </a:solidFill>
              </a:defRPr>
            </a:lvl3pPr>
            <a:lvl4pPr algn="l">
              <a:defRPr>
                <a:solidFill>
                  <a:schemeClr val="tx1">
                    <a:lumMod val="75000"/>
                    <a:lumOff val="25000"/>
                  </a:schemeClr>
                </a:solidFill>
              </a:defRPr>
            </a:lvl4pPr>
            <a:lvl5pPr algn="l">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56350"/>
            <a:ext cx="4114800" cy="365125"/>
          </a:xfrm>
          <a:prstGeom prst="rect">
            <a:avLst/>
          </a:prstGeom>
        </p:spPr>
        <p:txBody>
          <a:bodyPr rtlCol="0"/>
          <a:lstStyle/>
          <a:p>
            <a:pPr rtl="0"/>
            <a:r>
              <a:rPr lang="de-DE" noProof="0"/>
              <a:t>Fußzeile hinzufügen</a:t>
            </a:r>
          </a:p>
        </p:txBody>
      </p:sp>
      <p:sp>
        <p:nvSpPr>
          <p:cNvPr id="5" name="Foliennummernplatzhalter 4">
            <a:extLst>
              <a:ext uri="{FF2B5EF4-FFF2-40B4-BE49-F238E27FC236}">
                <a16:creationId xmlns:a16="http://schemas.microsoft.com/office/drawing/2014/main" id="{53DA1E79-BA17-41C5-98B7-CFBC5859A512}"/>
              </a:ext>
            </a:extLst>
          </p:cNvPr>
          <p:cNvSpPr>
            <a:spLocks noGrp="1"/>
          </p:cNvSpPr>
          <p:nvPr>
            <p:ph type="sldNum" sz="quarter" idx="34"/>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350103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altsfoto 2">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3823393" y="1343906"/>
            <a:ext cx="3736800" cy="3933645"/>
          </a:xfrm>
          <a:solidFill>
            <a:schemeClr val="bg1"/>
          </a:solidFill>
        </p:spPr>
        <p:txBody>
          <a:bodyPr lIns="180000" tIns="180000" rIns="180000"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56350"/>
            <a:ext cx="4114800" cy="365125"/>
          </a:xfrm>
          <a:prstGeom prst="rect">
            <a:avLst/>
          </a:prstGeom>
        </p:spPr>
        <p:txBody>
          <a:bodyPr rtlCol="0"/>
          <a:lstStyle/>
          <a:p>
            <a:pPr rtl="0"/>
            <a:r>
              <a:rPr lang="de-DE" noProof="0"/>
              <a:t>Fußzeile hinzufügen</a:t>
            </a:r>
          </a:p>
        </p:txBody>
      </p:sp>
      <p:sp>
        <p:nvSpPr>
          <p:cNvPr id="5" name="Foliennummernplatzhalter 4">
            <a:extLst>
              <a:ext uri="{FF2B5EF4-FFF2-40B4-BE49-F238E27FC236}">
                <a16:creationId xmlns:a16="http://schemas.microsoft.com/office/drawing/2014/main" id="{53DA1E79-BA17-41C5-98B7-CFBC5859A512}"/>
              </a:ext>
            </a:extLst>
          </p:cNvPr>
          <p:cNvSpPr>
            <a:spLocks noGrp="1"/>
          </p:cNvSpPr>
          <p:nvPr>
            <p:ph type="sldNum" sz="quarter" idx="34"/>
          </p:nvPr>
        </p:nvSpPr>
        <p:spPr/>
        <p:txBody>
          <a:bodyPr rtlCol="0"/>
          <a:lstStyle/>
          <a:p>
            <a:pPr rtl="0"/>
            <a:fld id="{19B51A1E-902D-48AF-9020-955120F399B6}" type="slidenum">
              <a:rPr lang="de-DE" noProof="0" smtClean="0"/>
              <a:pPr rtl="0"/>
              <a:t>‹Nr.›</a:t>
            </a:fld>
            <a:endParaRPr lang="de-DE" noProof="0"/>
          </a:p>
        </p:txBody>
      </p:sp>
      <p:sp>
        <p:nvSpPr>
          <p:cNvPr id="9" name="Bildplatzhalter 6">
            <a:extLst>
              <a:ext uri="{FF2B5EF4-FFF2-40B4-BE49-F238E27FC236}">
                <a16:creationId xmlns:a16="http://schemas.microsoft.com/office/drawing/2014/main" id="{492C2A1D-F7BD-46B6-BC01-15D365ACD50B}"/>
              </a:ext>
            </a:extLst>
          </p:cNvPr>
          <p:cNvSpPr>
            <a:spLocks noGrp="1"/>
          </p:cNvSpPr>
          <p:nvPr>
            <p:ph type="pic" sz="quarter" idx="14" hasCustomPrompt="1"/>
          </p:nvPr>
        </p:nvSpPr>
        <p:spPr>
          <a:xfrm>
            <a:off x="7560193" y="1344803"/>
            <a:ext cx="3737526" cy="3933645"/>
          </a:xfrm>
          <a:solidFill>
            <a:schemeClr val="tx1">
              <a:lumMod val="75000"/>
              <a:lumOff val="25000"/>
            </a:schemeClr>
          </a:solidFill>
        </p:spPr>
        <p:txBody>
          <a:bodyPr rtlCol="0"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6" name="Titel 5">
            <a:extLst>
              <a:ext uri="{FF2B5EF4-FFF2-40B4-BE49-F238E27FC236}">
                <a16:creationId xmlns:a16="http://schemas.microsoft.com/office/drawing/2014/main" id="{7F4F1543-153D-4F77-A4A9-C9BBA1C2052E}"/>
              </a:ext>
            </a:extLst>
          </p:cNvPr>
          <p:cNvSpPr>
            <a:spLocks noGrp="1"/>
          </p:cNvSpPr>
          <p:nvPr>
            <p:ph type="title" hasCustomPrompt="1"/>
          </p:nvPr>
        </p:nvSpPr>
        <p:spPr>
          <a:xfrm>
            <a:off x="432000" y="432000"/>
            <a:ext cx="9131100" cy="432000"/>
          </a:xfrm>
        </p:spPr>
        <p:txBody>
          <a:bodyPr rtlCol="0"/>
          <a:lstStyle/>
          <a:p>
            <a:pPr rtl="0"/>
            <a:r>
              <a:rPr lang="de-DE" noProof="0"/>
              <a:t>Titelmasterformat durch Klicken bearbeiten</a:t>
            </a:r>
          </a:p>
        </p:txBody>
      </p:sp>
      <p:sp>
        <p:nvSpPr>
          <p:cNvPr id="11" name="Untertitel 2">
            <a:extLst>
              <a:ext uri="{FF2B5EF4-FFF2-40B4-BE49-F238E27FC236}">
                <a16:creationId xmlns:a16="http://schemas.microsoft.com/office/drawing/2014/main" id="{9FAA210E-391A-499A-89D5-F222045FD1A4}"/>
              </a:ext>
            </a:extLst>
          </p:cNvPr>
          <p:cNvSpPr>
            <a:spLocks noGrp="1"/>
          </p:cNvSpPr>
          <p:nvPr>
            <p:ph type="body" sz="quarter" idx="32" hasCustomPrompt="1"/>
          </p:nvPr>
        </p:nvSpPr>
        <p:spPr>
          <a:xfrm>
            <a:off x="431800" y="1008000"/>
            <a:ext cx="68959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Tree>
    <p:extLst>
      <p:ext uri="{BB962C8B-B14F-4D97-AF65-F5344CB8AC3E}">
        <p14:creationId xmlns:p14="http://schemas.microsoft.com/office/powerpoint/2010/main" val="2347197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gleich mit Unter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9" name="Untertitel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431800" y="1008000"/>
            <a:ext cx="91980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Linker Platzhalter für Vergleich 1">
            <a:extLst>
              <a:ext uri="{FF2B5EF4-FFF2-40B4-BE49-F238E27FC236}">
                <a16:creationId xmlns:a16="http://schemas.microsoft.com/office/drawing/2014/main" id="{9322B50D-6A7D-41C6-BA57-613BC231DF36}"/>
              </a:ext>
            </a:extLst>
          </p:cNvPr>
          <p:cNvSpPr>
            <a:spLocks noGrp="1"/>
          </p:cNvSpPr>
          <p:nvPr>
            <p:ph type="body" idx="1" hasCustomPrompt="1"/>
          </p:nvPr>
        </p:nvSpPr>
        <p:spPr>
          <a:xfrm>
            <a:off x="432000" y="1432296"/>
            <a:ext cx="4500000" cy="527076"/>
          </a:xfrm>
          <a:solidFill>
            <a:schemeClr val="tx1"/>
          </a:solidFill>
        </p:spPr>
        <p:txBody>
          <a:bodyPr lIns="180000" tIns="36000" rtlCol="0" anchor="ctr"/>
          <a:lstStyle>
            <a:lvl1pPr marL="0" indent="0">
              <a:buNone/>
              <a:defRPr sz="2400" b="1" spc="-15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4" name="Inhaltsplatzhalter 2">
            <a:extLst>
              <a:ext uri="{FF2B5EF4-FFF2-40B4-BE49-F238E27FC236}">
                <a16:creationId xmlns:a16="http://schemas.microsoft.com/office/drawing/2014/main" id="{9FD584DA-F775-47B8-A1D7-6556AD5FCBD2}"/>
              </a:ext>
            </a:extLst>
          </p:cNvPr>
          <p:cNvSpPr>
            <a:spLocks noGrp="1"/>
          </p:cNvSpPr>
          <p:nvPr>
            <p:ph sz="half" idx="2" hasCustomPrompt="1"/>
          </p:nvPr>
        </p:nvSpPr>
        <p:spPr>
          <a:xfrm>
            <a:off x="432000" y="2023668"/>
            <a:ext cx="4500000" cy="4168332"/>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2" name="Linker Platzhalter für Vergleich 2">
            <a:extLst>
              <a:ext uri="{FF2B5EF4-FFF2-40B4-BE49-F238E27FC236}">
                <a16:creationId xmlns:a16="http://schemas.microsoft.com/office/drawing/2014/main" id="{78A963F8-6F6E-440E-B3B3-DDE13C083A36}"/>
              </a:ext>
            </a:extLst>
          </p:cNvPr>
          <p:cNvSpPr>
            <a:spLocks noGrp="1"/>
          </p:cNvSpPr>
          <p:nvPr>
            <p:ph type="body" sz="quarter" idx="13" hasCustomPrompt="1"/>
          </p:nvPr>
        </p:nvSpPr>
        <p:spPr>
          <a:xfrm>
            <a:off x="5129800" y="1433105"/>
            <a:ext cx="4500000" cy="525283"/>
          </a:xfrm>
          <a:solidFill>
            <a:schemeClr val="tx1"/>
          </a:solidFill>
        </p:spPr>
        <p:txBody>
          <a:bodyPr lIns="180000" tIns="36000" rtlCol="0" anchor="ctr"/>
          <a:lstStyle>
            <a:lvl1pPr marL="0" indent="0">
              <a:buNone/>
              <a:defRPr sz="2400" b="1" spc="-150">
                <a:solidFill>
                  <a:schemeClr val="bg1"/>
                </a:solidFill>
                <a:latin typeface="+mj-lt"/>
              </a:defRPr>
            </a:lvl1pPr>
          </a:lstStyle>
          <a:p>
            <a:pPr lvl="0" rtl="0"/>
            <a:r>
              <a:rPr lang="de-DE" noProof="0"/>
              <a:t>Textmasterformate bearbeiten</a:t>
            </a:r>
          </a:p>
        </p:txBody>
      </p:sp>
      <p:sp>
        <p:nvSpPr>
          <p:cNvPr id="8" name="Textplatzhalter 4">
            <a:extLst>
              <a:ext uri="{FF2B5EF4-FFF2-40B4-BE49-F238E27FC236}">
                <a16:creationId xmlns:a16="http://schemas.microsoft.com/office/drawing/2014/main" id="{DF0A5256-B267-47DA-858A-0F3867CB6139}"/>
              </a:ext>
            </a:extLst>
          </p:cNvPr>
          <p:cNvSpPr>
            <a:spLocks noGrp="1"/>
          </p:cNvSpPr>
          <p:nvPr>
            <p:ph type="body" sz="quarter" idx="12" hasCustomPrompt="1"/>
          </p:nvPr>
        </p:nvSpPr>
        <p:spPr>
          <a:xfrm>
            <a:off x="5129800" y="2020359"/>
            <a:ext cx="4500000" cy="4170891"/>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r>
              <a:rPr lang="de-DE" noProof="0"/>
              <a:t>Fußzeile hinzufügen</a:t>
            </a:r>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2509955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ßes Foto">
    <p:spTree>
      <p:nvGrpSpPr>
        <p:cNvPr id="1" name=""/>
        <p:cNvGrpSpPr/>
        <p:nvPr/>
      </p:nvGrpSpPr>
      <p:grpSpPr>
        <a:xfrm>
          <a:off x="0" y="0"/>
          <a:ext cx="0" cy="0"/>
          <a:chOff x="0" y="0"/>
          <a:chExt cx="0" cy="0"/>
        </a:xfrm>
      </p:grpSpPr>
      <p:sp>
        <p:nvSpPr>
          <p:cNvPr id="7" name="Bildplatzhalt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299200" y="432000"/>
            <a:ext cx="5472113" cy="5759250"/>
          </a:xfrm>
          <a:solidFill>
            <a:schemeClr val="tx1">
              <a:lumMod val="75000"/>
              <a:lumOff val="25000"/>
            </a:schemeClr>
          </a:solidFill>
        </p:spPr>
        <p:txBody>
          <a:bodyPr rtlCol="0"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3875314" y="5096632"/>
            <a:ext cx="2028686" cy="1094618"/>
          </a:xfrm>
        </p:spPr>
        <p:txBody>
          <a:bodyPr rtlCol="0" anchor="b"/>
          <a:lstStyle>
            <a:lvl1pPr marL="0" indent="0" algn="r">
              <a:buNone/>
              <a:defRPr i="1">
                <a:solidFill>
                  <a:schemeClr val="tx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Geben Sie Ihre Beschriftung ein</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56350"/>
            <a:ext cx="4114800" cy="365125"/>
          </a:xfrm>
          <a:prstGeom prst="rect">
            <a:avLst/>
          </a:prstGeom>
        </p:spPr>
        <p:txBody>
          <a:bodyPr rtlCol="0"/>
          <a:lstStyle/>
          <a:p>
            <a:pPr rtl="0"/>
            <a:r>
              <a:rPr lang="de-DE" noProof="0"/>
              <a:t>Fußzeile hinzufügen</a:t>
            </a:r>
          </a:p>
        </p:txBody>
      </p:sp>
      <p:sp>
        <p:nvSpPr>
          <p:cNvPr id="2" name="Foliennummernplatzhalter 1">
            <a:extLst>
              <a:ext uri="{FF2B5EF4-FFF2-40B4-BE49-F238E27FC236}">
                <a16:creationId xmlns:a16="http://schemas.microsoft.com/office/drawing/2014/main" id="{E25951D2-91DB-40E7-95D5-4B372602DEBB}"/>
              </a:ext>
            </a:extLst>
          </p:cNvPr>
          <p:cNvSpPr>
            <a:spLocks noGrp="1"/>
          </p:cNvSpPr>
          <p:nvPr>
            <p:ph type="sldNum" sz="quarter" idx="15"/>
          </p:nvPr>
        </p:nvSpPr>
        <p:spPr/>
        <p:txBody>
          <a:bodyPr rtlCol="0"/>
          <a:lstStyle/>
          <a:p>
            <a:pPr rtl="0"/>
            <a:fld id="{19B51A1E-902D-48AF-9020-955120F399B6}" type="slidenum">
              <a:rPr lang="de-DE" noProof="0" smtClean="0"/>
              <a:pPr rtl="0"/>
              <a:t>‹Nr.›</a:t>
            </a:fld>
            <a:endParaRPr lang="de-DE" noProof="0"/>
          </a:p>
        </p:txBody>
      </p:sp>
      <p:sp>
        <p:nvSpPr>
          <p:cNvPr id="5" name="Titel 4">
            <a:extLst>
              <a:ext uri="{FF2B5EF4-FFF2-40B4-BE49-F238E27FC236}">
                <a16:creationId xmlns:a16="http://schemas.microsoft.com/office/drawing/2014/main" id="{16EFF903-F1F3-440A-B12C-9FD51606B03D}"/>
              </a:ext>
            </a:extLst>
          </p:cNvPr>
          <p:cNvSpPr>
            <a:spLocks noGrp="1"/>
          </p:cNvSpPr>
          <p:nvPr>
            <p:ph type="title" hasCustomPrompt="1"/>
          </p:nvPr>
        </p:nvSpPr>
        <p:spPr/>
        <p:txBody>
          <a:bodyPr rtlCol="0"/>
          <a:lstStyle/>
          <a:p>
            <a:pPr rtl="0"/>
            <a:r>
              <a:rPr lang="de-DE" noProof="0"/>
              <a:t>Titelmasterformat durch Klicken bearbeiten</a:t>
            </a:r>
          </a:p>
        </p:txBody>
      </p:sp>
    </p:spTree>
    <p:extLst>
      <p:ext uri="{BB962C8B-B14F-4D97-AF65-F5344CB8AC3E}">
        <p14:creationId xmlns:p14="http://schemas.microsoft.com/office/powerpoint/2010/main" val="1987784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anksagungs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174360" y="2112793"/>
            <a:ext cx="6798250" cy="1674470"/>
          </a:xfrm>
        </p:spPr>
        <p:txBody>
          <a:bodyPr rtlCol="0" anchor="ctr"/>
          <a:lstStyle>
            <a:lvl1pPr algn="ctr">
              <a:lnSpc>
                <a:spcPct val="100000"/>
              </a:lnSpc>
              <a:defRPr sz="6000" b="1" cap="all" spc="-300" baseline="0">
                <a:solidFill>
                  <a:schemeClr val="tx1"/>
                </a:solidFill>
                <a:latin typeface="+mj-lt"/>
              </a:defRPr>
            </a:lvl1pPr>
          </a:lstStyle>
          <a:p>
            <a:pPr rtl="0"/>
            <a:r>
              <a:rPr lang="de-DE" noProof="0"/>
              <a:t>Vielen Dank!</a:t>
            </a:r>
          </a:p>
        </p:txBody>
      </p:sp>
      <p:sp>
        <p:nvSpPr>
          <p:cNvPr id="7" name="Rechteck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8" name="Rechteck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1" name="Rechteck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0" name="Textplatzhalter 5">
            <a:extLst>
              <a:ext uri="{FF2B5EF4-FFF2-40B4-BE49-F238E27FC236}">
                <a16:creationId xmlns:a16="http://schemas.microsoft.com/office/drawing/2014/main" id="{CA3EFDD3-A9D2-4EB6-BB2A-F6999D9F7EA6}"/>
              </a:ext>
            </a:extLst>
          </p:cNvPr>
          <p:cNvSpPr>
            <a:spLocks noGrp="1"/>
          </p:cNvSpPr>
          <p:nvPr>
            <p:ph type="body" sz="quarter" idx="15" hasCustomPrompt="1"/>
          </p:nvPr>
        </p:nvSpPr>
        <p:spPr>
          <a:xfrm>
            <a:off x="2174361" y="4035727"/>
            <a:ext cx="3329850" cy="382887"/>
          </a:xfrm>
        </p:spPr>
        <p:txBody>
          <a:bodyPr rtlCol="0"/>
          <a:lstStyle>
            <a:lvl1pPr marL="0" indent="0" algn="r">
              <a:buNone/>
              <a:defRPr sz="2400"/>
            </a:lvl1pPr>
            <a:lvl2pPr marL="266700" indent="0">
              <a:buNone/>
              <a:defRPr/>
            </a:lvl2pPr>
            <a:lvl3pPr marL="542925" indent="0">
              <a:buNone/>
              <a:defRPr/>
            </a:lvl3pPr>
            <a:lvl4pPr marL="809625" indent="0">
              <a:buNone/>
              <a:defRPr/>
            </a:lvl4pPr>
            <a:lvl5pPr marL="1076325" indent="0">
              <a:buNone/>
              <a:defRPr/>
            </a:lvl5pPr>
          </a:lstStyle>
          <a:p>
            <a:pPr lvl="0" rtl="0"/>
            <a:r>
              <a:rPr lang="de-DE" noProof="0"/>
              <a:t>Vollständiger Name</a:t>
            </a:r>
          </a:p>
        </p:txBody>
      </p:sp>
      <p:sp>
        <p:nvSpPr>
          <p:cNvPr id="12" name="Textplatzhalter 6">
            <a:extLst>
              <a:ext uri="{FF2B5EF4-FFF2-40B4-BE49-F238E27FC236}">
                <a16:creationId xmlns:a16="http://schemas.microsoft.com/office/drawing/2014/main" id="{261ED1F7-B623-43D9-9BDA-8808C5CFAFFB}"/>
              </a:ext>
            </a:extLst>
          </p:cNvPr>
          <p:cNvSpPr>
            <a:spLocks noGrp="1"/>
          </p:cNvSpPr>
          <p:nvPr>
            <p:ph type="body" sz="quarter" idx="16" hasCustomPrompt="1"/>
          </p:nvPr>
        </p:nvSpPr>
        <p:spPr>
          <a:xfrm>
            <a:off x="6062268" y="4150118"/>
            <a:ext cx="2910342" cy="238016"/>
          </a:xfrm>
        </p:spPr>
        <p:txBody>
          <a:bodyPr rtlCol="0"/>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rtl="0"/>
            <a:r>
              <a:rPr lang="de-DE" noProof="0"/>
              <a:t>Telefonnummer</a:t>
            </a:r>
          </a:p>
        </p:txBody>
      </p:sp>
      <p:sp>
        <p:nvSpPr>
          <p:cNvPr id="13" name="Textplatzhalter 7">
            <a:extLst>
              <a:ext uri="{FF2B5EF4-FFF2-40B4-BE49-F238E27FC236}">
                <a16:creationId xmlns:a16="http://schemas.microsoft.com/office/drawing/2014/main" id="{E27366FC-4115-4122-9CE2-5FA9D424AD51}"/>
              </a:ext>
            </a:extLst>
          </p:cNvPr>
          <p:cNvSpPr>
            <a:spLocks noGrp="1"/>
          </p:cNvSpPr>
          <p:nvPr>
            <p:ph type="body" sz="quarter" idx="17" hasCustomPrompt="1"/>
          </p:nvPr>
        </p:nvSpPr>
        <p:spPr>
          <a:xfrm>
            <a:off x="6062268" y="4540691"/>
            <a:ext cx="2910342" cy="238016"/>
          </a:xfrm>
        </p:spPr>
        <p:txBody>
          <a:bodyPr rtlCol="0"/>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rtl="0"/>
            <a:r>
              <a:rPr lang="de-DE" noProof="0"/>
              <a:t>E-Mail-Adresse oder Handle für soziale Medien</a:t>
            </a:r>
          </a:p>
        </p:txBody>
      </p:sp>
      <p:sp>
        <p:nvSpPr>
          <p:cNvPr id="14" name="Textplatzhalter 8">
            <a:extLst>
              <a:ext uri="{FF2B5EF4-FFF2-40B4-BE49-F238E27FC236}">
                <a16:creationId xmlns:a16="http://schemas.microsoft.com/office/drawing/2014/main" id="{DEB36829-2F8B-4E22-AB6D-4111D18AF847}"/>
              </a:ext>
            </a:extLst>
          </p:cNvPr>
          <p:cNvSpPr>
            <a:spLocks noGrp="1"/>
          </p:cNvSpPr>
          <p:nvPr>
            <p:ph type="body" sz="quarter" idx="18" hasCustomPrompt="1"/>
          </p:nvPr>
        </p:nvSpPr>
        <p:spPr>
          <a:xfrm>
            <a:off x="6062268" y="4931263"/>
            <a:ext cx="2910342" cy="238016"/>
          </a:xfrm>
        </p:spPr>
        <p:txBody>
          <a:bodyPr rtlCol="0"/>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rtl="0"/>
            <a:r>
              <a:rPr lang="de-DE" noProof="0"/>
              <a:t>Firmenwebsite</a:t>
            </a:r>
          </a:p>
        </p:txBody>
      </p:sp>
    </p:spTree>
    <p:extLst>
      <p:ext uri="{BB962C8B-B14F-4D97-AF65-F5344CB8AC3E}">
        <p14:creationId xmlns:p14="http://schemas.microsoft.com/office/powerpoint/2010/main" val="3189010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Unter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rtlCol="0"/>
          <a:lstStyle>
            <a:lvl1pPr>
              <a:defRPr>
                <a:solidFill>
                  <a:schemeClr val="tx1"/>
                </a:solidFill>
              </a:defRPr>
            </a:lvl1pPr>
          </a:lstStyle>
          <a:p>
            <a:pPr rtl="0"/>
            <a:r>
              <a:rPr lang="de-DE" noProof="0"/>
              <a:t>Seitentitel durch Klicken bearbeiten</a:t>
            </a:r>
          </a:p>
        </p:txBody>
      </p:sp>
      <p:sp>
        <p:nvSpPr>
          <p:cNvPr id="7" name="Untertitel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31801" y="1008000"/>
            <a:ext cx="9198116"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E8FE0EB3-0FF4-4285-B9D3-90A5751B7BBF}"/>
              </a:ext>
            </a:extLst>
          </p:cNvPr>
          <p:cNvSpPr>
            <a:spLocks noGrp="1"/>
          </p:cNvSpPr>
          <p:nvPr>
            <p:ph type="ftr" sz="quarter" idx="12"/>
          </p:nvPr>
        </p:nvSpPr>
        <p:spPr>
          <a:xfrm>
            <a:off x="432000" y="6356350"/>
            <a:ext cx="4114800" cy="365125"/>
          </a:xfrm>
          <a:prstGeom prst="rect">
            <a:avLst/>
          </a:prstGeom>
        </p:spPr>
        <p:txBody>
          <a:bodyPr rtlCol="0"/>
          <a:lstStyle/>
          <a:p>
            <a:pPr rtl="0"/>
            <a:r>
              <a:rPr lang="de-DE" noProof="0"/>
              <a:t>Fußzeile hinzufügen</a:t>
            </a:r>
          </a:p>
        </p:txBody>
      </p:sp>
      <p:sp>
        <p:nvSpPr>
          <p:cNvPr id="5" name="Foliennummernplatzhalter 4">
            <a:extLst>
              <a:ext uri="{FF2B5EF4-FFF2-40B4-BE49-F238E27FC236}">
                <a16:creationId xmlns:a16="http://schemas.microsoft.com/office/drawing/2014/main" id="{3442953D-28FC-41B5-A1BB-BB3BA7CA40BE}"/>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734501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32C8D0EF-1DB6-4ADC-8F31-5AE53BF5EAF4}"/>
              </a:ext>
            </a:extLst>
          </p:cNvPr>
          <p:cNvSpPr/>
          <p:nvPr userDrawn="1"/>
        </p:nvSpPr>
        <p:spPr>
          <a:xfrm>
            <a:off x="0" y="0"/>
            <a:ext cx="9980475"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7" name="Rechteck 6">
            <a:extLst>
              <a:ext uri="{FF2B5EF4-FFF2-40B4-BE49-F238E27FC236}">
                <a16:creationId xmlns:a16="http://schemas.microsoft.com/office/drawing/2014/main" id="{62F208ED-79A0-4B2C-A5EE-9D27466BCA3F}"/>
              </a:ext>
            </a:extLst>
          </p:cNvPr>
          <p:cNvSpPr/>
          <p:nvPr userDrawn="1"/>
        </p:nvSpPr>
        <p:spPr>
          <a:xfrm>
            <a:off x="11407775" y="6356350"/>
            <a:ext cx="784225" cy="3651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2" name="Titelplatzhalt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9198116" cy="432000"/>
          </a:xfrm>
          <a:prstGeom prst="rect">
            <a:avLst/>
          </a:prstGeom>
        </p:spPr>
        <p:txBody>
          <a:bodyPr vert="horz" lIns="0" tIns="0" rIns="0" bIns="0" rtlCol="0" anchor="ctr">
            <a:noAutofit/>
          </a:bodyPr>
          <a:lstStyle/>
          <a:p>
            <a:pPr rtl="0"/>
            <a:r>
              <a:rPr lang="de-DE" noProof="0"/>
              <a:t>Seitentitel durch Klicken bearbeiten</a:t>
            </a:r>
          </a:p>
        </p:txBody>
      </p:sp>
      <p:sp>
        <p:nvSpPr>
          <p:cNvPr id="3" name="Textplatzhalter 2">
            <a:extLst>
              <a:ext uri="{FF2B5EF4-FFF2-40B4-BE49-F238E27FC236}">
                <a16:creationId xmlns:a16="http://schemas.microsoft.com/office/drawing/2014/main" id="{213AB95C-7DD4-4796-80E4-1B7466A2A037}"/>
              </a:ext>
            </a:extLst>
          </p:cNvPr>
          <p:cNvSpPr>
            <a:spLocks noGrp="1"/>
          </p:cNvSpPr>
          <p:nvPr>
            <p:ph type="body" idx="1"/>
          </p:nvPr>
        </p:nvSpPr>
        <p:spPr>
          <a:xfrm>
            <a:off x="432000" y="1512000"/>
            <a:ext cx="9198116" cy="5164074"/>
          </a:xfrm>
          <a:prstGeom prst="rect">
            <a:avLst/>
          </a:prstGeom>
        </p:spPr>
        <p:txBody>
          <a:bodyPr vert="horz" lIns="0" tIns="0" rIns="0" bIns="0" rtlCol="0">
            <a:noAutofit/>
          </a:body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6" name="Foliennummernplatzhalt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447502" y="6401750"/>
            <a:ext cx="278418" cy="274324"/>
          </a:xfrm>
          <a:prstGeom prst="rect">
            <a:avLst/>
          </a:prstGeom>
        </p:spPr>
        <p:txBody>
          <a:bodyPr vert="horz" lIns="0" tIns="0" rIns="0" bIns="0" rtlCol="0" anchor="ctr"/>
          <a:lstStyle>
            <a:lvl1pPr algn="ctr">
              <a:defRPr sz="1200" i="1">
                <a:solidFill>
                  <a:schemeClr val="bg1"/>
                </a:solidFill>
              </a:defRPr>
            </a:lvl1pPr>
          </a:lstStyle>
          <a:p>
            <a:pPr rtl="0"/>
            <a:fld id="{19B51A1E-902D-48AF-9020-955120F399B6}" type="slidenum">
              <a:rPr lang="de-DE" noProof="0" smtClean="0"/>
              <a:pPr rtl="0"/>
              <a:t>‹Nr.›</a:t>
            </a:fld>
            <a:endParaRPr lang="de-DE" noProof="0"/>
          </a:p>
        </p:txBody>
      </p:sp>
      <p:sp>
        <p:nvSpPr>
          <p:cNvPr id="4" name="Textfeld 3">
            <a:extLst>
              <a:ext uri="{FF2B5EF4-FFF2-40B4-BE49-F238E27FC236}">
                <a16:creationId xmlns:a16="http://schemas.microsoft.com/office/drawing/2014/main" id="{34FDC6F9-37F9-4E25-AECA-D307B8421C73}"/>
              </a:ext>
            </a:extLst>
          </p:cNvPr>
          <p:cNvSpPr txBox="1"/>
          <p:nvPr userDrawn="1"/>
        </p:nvSpPr>
        <p:spPr>
          <a:xfrm>
            <a:off x="9630116" y="6346108"/>
            <a:ext cx="1662546" cy="404658"/>
          </a:xfrm>
          <a:prstGeom prst="rect">
            <a:avLst/>
          </a:prstGeom>
          <a:noFill/>
        </p:spPr>
        <p:txBody>
          <a:bodyPr wrap="square" lIns="0" tIns="36000" rIns="0" bIns="0" rtlCol="0">
            <a:spAutoFit/>
          </a:bodyPr>
          <a:lstStyle/>
          <a:p>
            <a:pPr algn="r" rtl="0">
              <a:lnSpc>
                <a:spcPts val="1400"/>
              </a:lnSpc>
            </a:pPr>
            <a:r>
              <a:rPr lang="de-DE" sz="1200" b="1" i="0" spc="-100" noProof="0" dirty="0">
                <a:solidFill>
                  <a:schemeClr val="tx1">
                    <a:lumMod val="50000"/>
                    <a:lumOff val="50000"/>
                  </a:schemeClr>
                </a:solidFill>
                <a:latin typeface="Corbel" panose="020B0503020204020204" pitchFamily="34" charset="0"/>
              </a:rPr>
              <a:t>PROF. DR.</a:t>
            </a:r>
          </a:p>
          <a:p>
            <a:pPr algn="r" rtl="0">
              <a:lnSpc>
                <a:spcPts val="1400"/>
              </a:lnSpc>
            </a:pPr>
            <a:r>
              <a:rPr lang="de-DE" sz="1200" b="1" i="0" spc="-100" noProof="0" dirty="0">
                <a:solidFill>
                  <a:schemeClr val="tx1"/>
                </a:solidFill>
                <a:latin typeface="Corbel" panose="020B0503020204020204" pitchFamily="34" charset="0"/>
              </a:rPr>
              <a:t>NANE KRATZKE</a:t>
            </a:r>
          </a:p>
        </p:txBody>
      </p:sp>
      <p:pic>
        <p:nvPicPr>
          <p:cNvPr id="9" name="Grafik 8">
            <a:extLst>
              <a:ext uri="{FF2B5EF4-FFF2-40B4-BE49-F238E27FC236}">
                <a16:creationId xmlns:a16="http://schemas.microsoft.com/office/drawing/2014/main" id="{B23E1C95-02D9-7742-BDF8-99E94B4B4861}"/>
              </a:ext>
            </a:extLst>
          </p:cNvPr>
          <p:cNvPicPr>
            <a:picLocks noChangeAspect="1"/>
          </p:cNvPicPr>
          <p:nvPr userDrawn="1"/>
        </p:nvPicPr>
        <p:blipFill>
          <a:blip r:embed="rId22">
            <a:extLst>
              <a:ext uri="{96DAC541-7B7A-43D3-8B79-37D633B846F1}">
                <asvg:svgBlip xmlns:asvg="http://schemas.microsoft.com/office/drawing/2016/SVG/main" r:embed="rId23"/>
              </a:ext>
            </a:extLst>
          </a:blip>
          <a:srcRect/>
          <a:stretch/>
        </p:blipFill>
        <p:spPr>
          <a:xfrm>
            <a:off x="10351873" y="315309"/>
            <a:ext cx="569391" cy="569391"/>
          </a:xfrm>
          <a:prstGeom prst="rect">
            <a:avLst/>
          </a:prstGeom>
        </p:spPr>
      </p:pic>
      <p:sp>
        <p:nvSpPr>
          <p:cNvPr id="10" name="Textfeld 9">
            <a:extLst>
              <a:ext uri="{FF2B5EF4-FFF2-40B4-BE49-F238E27FC236}">
                <a16:creationId xmlns:a16="http://schemas.microsoft.com/office/drawing/2014/main" id="{635B7ADD-1526-794D-AA4D-0028C4C6FDB1}"/>
              </a:ext>
            </a:extLst>
          </p:cNvPr>
          <p:cNvSpPr txBox="1"/>
          <p:nvPr userDrawn="1"/>
        </p:nvSpPr>
        <p:spPr>
          <a:xfrm>
            <a:off x="10999318" y="379135"/>
            <a:ext cx="896367" cy="418251"/>
          </a:xfrm>
          <a:prstGeom prst="rect">
            <a:avLst/>
          </a:prstGeom>
          <a:noFill/>
        </p:spPr>
        <p:txBody>
          <a:bodyPr wrap="square" lIns="0" tIns="36000" rIns="0" bIns="0" rtlCol="0">
            <a:spAutoFit/>
          </a:bodyPr>
          <a:lstStyle/>
          <a:p>
            <a:pPr algn="ctr" rtl="0">
              <a:lnSpc>
                <a:spcPts val="1400"/>
              </a:lnSpc>
            </a:pPr>
            <a:r>
              <a:rPr lang="de-DE" sz="2100" b="1" i="0" spc="-100" noProof="0" dirty="0">
                <a:solidFill>
                  <a:schemeClr val="tx1">
                    <a:lumMod val="95000"/>
                    <a:lumOff val="5000"/>
                  </a:schemeClr>
                </a:solidFill>
                <a:latin typeface="Corbel" panose="020B0503020204020204" pitchFamily="34" charset="0"/>
              </a:rPr>
              <a:t>CLOUD </a:t>
            </a:r>
            <a:r>
              <a:rPr lang="de-DE" sz="2000" b="1" i="0" spc="-100" noProof="0" dirty="0">
                <a:solidFill>
                  <a:schemeClr val="tx1">
                    <a:lumMod val="95000"/>
                    <a:lumOff val="5000"/>
                  </a:schemeClr>
                </a:solidFill>
                <a:latin typeface="Corbel" panose="020B0503020204020204" pitchFamily="34" charset="0"/>
              </a:rPr>
              <a:t>NATIVE</a:t>
            </a:r>
            <a:endParaRPr lang="de-DE" sz="1300" b="0" i="0" spc="-100" noProof="0" dirty="0">
              <a:solidFill>
                <a:schemeClr val="tx1">
                  <a:lumMod val="65000"/>
                  <a:lumOff val="35000"/>
                </a:schemeClr>
              </a:solidFill>
              <a:latin typeface="Corbel" panose="020B0503020204020204" pitchFamily="34" charset="0"/>
            </a:endParaRPr>
          </a:p>
        </p:txBody>
      </p:sp>
      <p:sp>
        <p:nvSpPr>
          <p:cNvPr id="11" name="Textfeld 10">
            <a:extLst>
              <a:ext uri="{FF2B5EF4-FFF2-40B4-BE49-F238E27FC236}">
                <a16:creationId xmlns:a16="http://schemas.microsoft.com/office/drawing/2014/main" id="{B4AA241F-4121-0348-8A73-DE814AA1D0FD}"/>
              </a:ext>
            </a:extLst>
          </p:cNvPr>
          <p:cNvSpPr txBox="1"/>
          <p:nvPr userDrawn="1"/>
        </p:nvSpPr>
        <p:spPr>
          <a:xfrm>
            <a:off x="10999318" y="689442"/>
            <a:ext cx="896367" cy="215888"/>
          </a:xfrm>
          <a:prstGeom prst="rect">
            <a:avLst/>
          </a:prstGeom>
          <a:noFill/>
        </p:spPr>
        <p:txBody>
          <a:bodyPr wrap="square" lIns="0" tIns="36000" rIns="0" bIns="0" rtlCol="0">
            <a:spAutoFit/>
          </a:bodyPr>
          <a:lstStyle/>
          <a:p>
            <a:pPr algn="ctr" rtl="0">
              <a:lnSpc>
                <a:spcPts val="1400"/>
              </a:lnSpc>
            </a:pPr>
            <a:r>
              <a:rPr lang="de-DE" sz="1300" b="0" i="1" spc="-100" noProof="0" dirty="0">
                <a:solidFill>
                  <a:schemeClr val="tx1">
                    <a:lumMod val="50000"/>
                    <a:lumOff val="50000"/>
                  </a:schemeClr>
                </a:solidFill>
                <a:latin typeface="Corbel" panose="020B0503020204020204" pitchFamily="34" charset="0"/>
              </a:rPr>
              <a:t>COMPUTING</a:t>
            </a:r>
          </a:p>
        </p:txBody>
      </p: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 id="2147483658" r:id="rId4"/>
    <p:sldLayoutId id="2147483665" r:id="rId5"/>
    <p:sldLayoutId id="2147483659" r:id="rId6"/>
    <p:sldLayoutId id="2147483660" r:id="rId7"/>
    <p:sldLayoutId id="2147483664" r:id="rId8"/>
    <p:sldLayoutId id="2147483650" r:id="rId9"/>
    <p:sldLayoutId id="2147483656" r:id="rId10"/>
    <p:sldLayoutId id="2147483657" r:id="rId11"/>
    <p:sldLayoutId id="2147483654" r:id="rId12"/>
    <p:sldLayoutId id="2147483666" r:id="rId13"/>
    <p:sldLayoutId id="2147483667" r:id="rId14"/>
    <p:sldLayoutId id="2147483668" r:id="rId15"/>
    <p:sldLayoutId id="2147483669" r:id="rId16"/>
    <p:sldLayoutId id="2147483670" r:id="rId17"/>
    <p:sldLayoutId id="2147483671" r:id="rId18"/>
    <p:sldLayoutId id="2147483672" r:id="rId19"/>
    <p:sldLayoutId id="2147483655" r:id="rId20"/>
  </p:sldLayoutIdLst>
  <p:hf hdr="0" ftr="0" dt="0"/>
  <p:txStyles>
    <p:titleStyle>
      <a:lvl1pPr algn="l" defTabSz="914400" rtl="0" eaLnBrk="1" latinLnBrk="0" hangingPunct="1">
        <a:lnSpc>
          <a:spcPct val="90000"/>
        </a:lnSpc>
        <a:spcBef>
          <a:spcPct val="0"/>
        </a:spcBef>
        <a:buNone/>
        <a:defRPr sz="3200" b="1" kern="1200" cap="all" spc="-150" baseline="0">
          <a:solidFill>
            <a:schemeClr val="tx1"/>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JPG"/><Relationship Id="rId1" Type="http://schemas.openxmlformats.org/officeDocument/2006/relationships/slideLayout" Target="../slideLayouts/slideLayout4.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 Id="rId9"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9.xml"/><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descr="Ein Bild, das Text, Person, Mann, drinnen enthält.&#10;&#10;Automatisch generierte Beschreibung">
            <a:extLst>
              <a:ext uri="{FF2B5EF4-FFF2-40B4-BE49-F238E27FC236}">
                <a16:creationId xmlns:a16="http://schemas.microsoft.com/office/drawing/2014/main" id="{71FFB062-E1B5-47E0-C950-E6D129DAE4EA}"/>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PencilSketch trans="95000" pressure="2"/>
                    </a14:imgEffect>
                  </a14:imgLayer>
                </a14:imgProps>
              </a:ext>
            </a:extLst>
          </a:blip>
          <a:srcRect r="1659"/>
          <a:stretch/>
        </p:blipFill>
        <p:spPr>
          <a:xfrm>
            <a:off x="69273" y="63691"/>
            <a:ext cx="9911201" cy="6727346"/>
          </a:xfrm>
          <a:prstGeom prst="rect">
            <a:avLst/>
          </a:prstGeom>
          <a:noFill/>
        </p:spPr>
      </p:pic>
      <p:sp>
        <p:nvSpPr>
          <p:cNvPr id="30" name="Title 2">
            <a:extLst>
              <a:ext uri="{FF2B5EF4-FFF2-40B4-BE49-F238E27FC236}">
                <a16:creationId xmlns:a16="http://schemas.microsoft.com/office/drawing/2014/main" id="{C40FC0DE-5FC2-A7E8-D1AE-301CB0AC31A1}"/>
              </a:ext>
            </a:extLst>
          </p:cNvPr>
          <p:cNvSpPr>
            <a:spLocks noGrp="1"/>
          </p:cNvSpPr>
          <p:nvPr>
            <p:ph type="ctrTitle"/>
          </p:nvPr>
        </p:nvSpPr>
        <p:spPr>
          <a:xfrm>
            <a:off x="551096" y="3919597"/>
            <a:ext cx="3320860" cy="1411151"/>
          </a:xfrm>
        </p:spPr>
        <p:txBody>
          <a:bodyPr anchor="ctr"/>
          <a:lstStyle/>
          <a:p>
            <a:pPr algn="l"/>
            <a:r>
              <a:rPr lang="en-US" dirty="0"/>
              <a:t> </a:t>
            </a:r>
            <a:br>
              <a:rPr lang="en-US" dirty="0"/>
            </a:br>
            <a:r>
              <a:rPr lang="en-US" sz="4000" dirty="0"/>
              <a:t>Cloud-native</a:t>
            </a:r>
            <a:endParaRPr lang="en-US" dirty="0"/>
          </a:p>
        </p:txBody>
      </p:sp>
      <p:sp>
        <p:nvSpPr>
          <p:cNvPr id="31" name="Subtitle 3">
            <a:extLst>
              <a:ext uri="{FF2B5EF4-FFF2-40B4-BE49-F238E27FC236}">
                <a16:creationId xmlns:a16="http://schemas.microsoft.com/office/drawing/2014/main" id="{A7AED8D2-12C6-26AC-5AF0-E921BDCCBE3B}"/>
              </a:ext>
            </a:extLst>
          </p:cNvPr>
          <p:cNvSpPr>
            <a:spLocks noGrp="1"/>
          </p:cNvSpPr>
          <p:nvPr>
            <p:ph type="subTitle" idx="1"/>
          </p:nvPr>
        </p:nvSpPr>
        <p:spPr>
          <a:xfrm>
            <a:off x="4353780" y="4740165"/>
            <a:ext cx="7838220" cy="1411152"/>
          </a:xfrm>
          <a:gradFill>
            <a:gsLst>
              <a:gs pos="0">
                <a:schemeClr val="accent1">
                  <a:lumMod val="5000"/>
                  <a:lumOff val="95000"/>
                  <a:alpha val="81187"/>
                </a:schemeClr>
              </a:gs>
              <a:gs pos="46000">
                <a:schemeClr val="bg1"/>
              </a:gs>
              <a:gs pos="68000">
                <a:schemeClr val="bg1">
                  <a:alpha val="52000"/>
                </a:schemeClr>
              </a:gs>
              <a:gs pos="100000">
                <a:schemeClr val="accent1">
                  <a:lumMod val="30000"/>
                  <a:lumOff val="70000"/>
                  <a:alpha val="0"/>
                </a:schemeClr>
              </a:gs>
            </a:gsLst>
            <a:lin ang="0" scaled="0"/>
          </a:gradFill>
          <a:ln>
            <a:noFill/>
          </a:ln>
        </p:spPr>
        <p:style>
          <a:lnRef idx="2">
            <a:schemeClr val="dk1">
              <a:shade val="50000"/>
            </a:schemeClr>
          </a:lnRef>
          <a:fillRef idx="1">
            <a:schemeClr val="dk1"/>
          </a:fillRef>
          <a:effectRef idx="0">
            <a:schemeClr val="dk1"/>
          </a:effectRef>
          <a:fontRef idx="minor">
            <a:schemeClr val="lt1"/>
          </a:fontRef>
        </p:style>
        <p:txBody>
          <a:bodyPr tIns="0" anchor="ctr"/>
          <a:lstStyle/>
          <a:p>
            <a:pPr>
              <a:spcBef>
                <a:spcPts val="0"/>
              </a:spcBef>
            </a:pPr>
            <a:r>
              <a:rPr lang="en-US" b="1" dirty="0">
                <a:latin typeface="+mn-lt"/>
              </a:rPr>
              <a:t>Unit:</a:t>
            </a:r>
            <a:endParaRPr lang="en-US" sz="2400" b="1" dirty="0">
              <a:latin typeface="+mn-lt"/>
            </a:endParaRPr>
          </a:p>
          <a:p>
            <a:pPr>
              <a:spcBef>
                <a:spcPts val="0"/>
              </a:spcBef>
            </a:pPr>
            <a:r>
              <a:rPr lang="en-US" sz="2400" b="1" dirty="0">
                <a:latin typeface="+mn-lt"/>
              </a:rPr>
              <a:t>DevOps</a:t>
            </a:r>
          </a:p>
          <a:p>
            <a:pPr>
              <a:spcBef>
                <a:spcPts val="0"/>
              </a:spcBef>
            </a:pPr>
            <a:endParaRPr lang="en-US" b="1" dirty="0">
              <a:latin typeface="+mn-lt"/>
            </a:endParaRPr>
          </a:p>
          <a:p>
            <a:pPr>
              <a:spcBef>
                <a:spcPts val="0"/>
              </a:spcBef>
            </a:pPr>
            <a:r>
              <a:rPr lang="en-US" dirty="0">
                <a:latin typeface="+mj-lt"/>
              </a:rPr>
              <a:t>(1) Was </a:t>
            </a:r>
            <a:r>
              <a:rPr lang="en-US" dirty="0" err="1">
                <a:latin typeface="+mj-lt"/>
              </a:rPr>
              <a:t>ist</a:t>
            </a:r>
            <a:r>
              <a:rPr lang="en-US" dirty="0">
                <a:latin typeface="+mj-lt"/>
              </a:rPr>
              <a:t> das? DevOps </a:t>
            </a:r>
            <a:r>
              <a:rPr lang="en-US" dirty="0" err="1">
                <a:latin typeface="+mj-lt"/>
              </a:rPr>
              <a:t>Prinzipien</a:t>
            </a:r>
            <a:endParaRPr lang="en-US" dirty="0">
              <a:latin typeface="+mj-lt"/>
            </a:endParaRPr>
          </a:p>
        </p:txBody>
      </p:sp>
      <p:sp>
        <p:nvSpPr>
          <p:cNvPr id="32" name="Slide Number Placeholder 4">
            <a:extLst>
              <a:ext uri="{FF2B5EF4-FFF2-40B4-BE49-F238E27FC236}">
                <a16:creationId xmlns:a16="http://schemas.microsoft.com/office/drawing/2014/main" id="{41A20EA0-63FD-ED42-B817-97746F45DAB8}"/>
              </a:ext>
            </a:extLst>
          </p:cNvPr>
          <p:cNvSpPr>
            <a:spLocks noGrp="1"/>
          </p:cNvSpPr>
          <p:nvPr>
            <p:ph type="sldNum" sz="quarter" idx="11"/>
          </p:nvPr>
        </p:nvSpPr>
        <p:spPr>
          <a:xfrm>
            <a:off x="11447502" y="6401750"/>
            <a:ext cx="278418" cy="274324"/>
          </a:xfrm>
        </p:spPr>
        <p:txBody>
          <a:bodyPr/>
          <a:lstStyle/>
          <a:p>
            <a:pPr rtl="0">
              <a:spcAft>
                <a:spcPts val="600"/>
              </a:spcAft>
            </a:pPr>
            <a:fld id="{19B51A1E-902D-48AF-9020-955120F399B6}" type="slidenum">
              <a:rPr lang="de-DE" noProof="0" smtClean="0"/>
              <a:pPr rtl="0">
                <a:spcAft>
                  <a:spcPts val="600"/>
                </a:spcAft>
              </a:pPr>
              <a:t>1</a:t>
            </a:fld>
            <a:endParaRPr lang="de-DE" noProof="0"/>
          </a:p>
        </p:txBody>
      </p:sp>
      <p:pic>
        <p:nvPicPr>
          <p:cNvPr id="3" name="Grafik 2">
            <a:extLst>
              <a:ext uri="{FF2B5EF4-FFF2-40B4-BE49-F238E27FC236}">
                <a16:creationId xmlns:a16="http://schemas.microsoft.com/office/drawing/2014/main" id="{9775A037-0C2C-AFF7-9B1C-0DB0B1C4FA1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contrast="100000"/>
                    </a14:imgEffect>
                  </a14:imgLayer>
                </a14:imgProps>
              </a:ext>
            </a:extLst>
          </a:blip>
          <a:stretch>
            <a:fillRect/>
          </a:stretch>
        </p:blipFill>
        <p:spPr>
          <a:xfrm rot="20712884">
            <a:off x="434980" y="2795344"/>
            <a:ext cx="1649099" cy="1675276"/>
          </a:xfrm>
          <a:prstGeom prst="rect">
            <a:avLst/>
          </a:prstGeom>
        </p:spPr>
      </p:pic>
      <p:pic>
        <p:nvPicPr>
          <p:cNvPr id="2" name="Grafik 1">
            <a:extLst>
              <a:ext uri="{FF2B5EF4-FFF2-40B4-BE49-F238E27FC236}">
                <a16:creationId xmlns:a16="http://schemas.microsoft.com/office/drawing/2014/main" id="{0DA9C624-209F-6A63-E5D1-422FBB400B42}"/>
              </a:ext>
            </a:extLst>
          </p:cNvPr>
          <p:cNvPicPr>
            <a:picLocks noChangeAspect="1"/>
          </p:cNvPicPr>
          <p:nvPr/>
        </p:nvPicPr>
        <p:blipFill>
          <a:blip r:embed="rId6">
            <a:duotone>
              <a:prstClr val="black"/>
              <a:schemeClr val="tx2">
                <a:tint val="45000"/>
                <a:satMod val="400000"/>
              </a:schemeClr>
            </a:duotone>
            <a:extLst>
              <a:ext uri="{BEBA8EAE-BF5A-486C-A8C5-ECC9F3942E4B}">
                <a14:imgProps xmlns:a14="http://schemas.microsoft.com/office/drawing/2010/main">
                  <a14:imgLayer r:embed="rId7">
                    <a14:imgEffect>
                      <a14:artisticFilmGrain/>
                    </a14:imgEffect>
                  </a14:imgLayer>
                </a14:imgProps>
              </a:ext>
            </a:extLst>
          </a:blip>
          <a:stretch>
            <a:fillRect/>
          </a:stretch>
        </p:blipFill>
        <p:spPr>
          <a:xfrm rot="21204828">
            <a:off x="8587127" y="4698298"/>
            <a:ext cx="2795218" cy="1296996"/>
          </a:xfrm>
          <a:prstGeom prst="rect">
            <a:avLst/>
          </a:prstGeom>
        </p:spPr>
      </p:pic>
    </p:spTree>
    <p:extLst>
      <p:ext uri="{BB962C8B-B14F-4D97-AF65-F5344CB8AC3E}">
        <p14:creationId xmlns:p14="http://schemas.microsoft.com/office/powerpoint/2010/main" val="12122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624115-7556-894A-AB7C-01BF74B145CA}"/>
              </a:ext>
            </a:extLst>
          </p:cNvPr>
          <p:cNvSpPr>
            <a:spLocks noGrp="1"/>
          </p:cNvSpPr>
          <p:nvPr>
            <p:ph type="title"/>
          </p:nvPr>
        </p:nvSpPr>
        <p:spPr/>
        <p:txBody>
          <a:bodyPr/>
          <a:lstStyle/>
          <a:p>
            <a:r>
              <a:rPr lang="de-DE" dirty="0"/>
              <a:t>Das </a:t>
            </a:r>
            <a:r>
              <a:rPr lang="de-DE" dirty="0" err="1"/>
              <a:t>DevOpS</a:t>
            </a:r>
            <a:r>
              <a:rPr lang="de-DE" dirty="0"/>
              <a:t> Problem</a:t>
            </a:r>
          </a:p>
        </p:txBody>
      </p:sp>
      <p:sp>
        <p:nvSpPr>
          <p:cNvPr id="3" name="Foliennummernplatzhalter 2">
            <a:extLst>
              <a:ext uri="{FF2B5EF4-FFF2-40B4-BE49-F238E27FC236}">
                <a16:creationId xmlns:a16="http://schemas.microsoft.com/office/drawing/2014/main" id="{22456726-69D5-CE46-A373-71B6AC7D50D2}"/>
              </a:ext>
            </a:extLst>
          </p:cNvPr>
          <p:cNvSpPr>
            <a:spLocks noGrp="1"/>
          </p:cNvSpPr>
          <p:nvPr>
            <p:ph type="sldNum" sz="quarter" idx="33"/>
          </p:nvPr>
        </p:nvSpPr>
        <p:spPr/>
        <p:txBody>
          <a:bodyPr/>
          <a:lstStyle/>
          <a:p>
            <a:pPr rtl="0"/>
            <a:fld id="{19B51A1E-902D-48AF-9020-955120F399B6}" type="slidenum">
              <a:rPr lang="de-DE" noProof="0" smtClean="0"/>
              <a:pPr rtl="0"/>
              <a:t>10</a:t>
            </a:fld>
            <a:endParaRPr lang="de-DE" noProof="0"/>
          </a:p>
        </p:txBody>
      </p:sp>
      <p:sp>
        <p:nvSpPr>
          <p:cNvPr id="7" name="Inhaltsplatzhalter 6">
            <a:extLst>
              <a:ext uri="{FF2B5EF4-FFF2-40B4-BE49-F238E27FC236}">
                <a16:creationId xmlns:a16="http://schemas.microsoft.com/office/drawing/2014/main" id="{AA1FEE83-D565-F24D-BC50-C274A0DEB8BA}"/>
              </a:ext>
            </a:extLst>
          </p:cNvPr>
          <p:cNvSpPr>
            <a:spLocks noGrp="1"/>
          </p:cNvSpPr>
          <p:nvPr>
            <p:ph sz="half" idx="2"/>
          </p:nvPr>
        </p:nvSpPr>
        <p:spPr>
          <a:xfrm>
            <a:off x="5497551" y="1046376"/>
            <a:ext cx="4132449" cy="5130588"/>
          </a:xfrm>
        </p:spPr>
        <p:txBody>
          <a:bodyPr/>
          <a:lstStyle/>
          <a:p>
            <a:endParaRPr lang="de-DE" dirty="0"/>
          </a:p>
          <a:p>
            <a:endParaRPr lang="de-DE" dirty="0"/>
          </a:p>
        </p:txBody>
      </p:sp>
      <p:pic>
        <p:nvPicPr>
          <p:cNvPr id="6" name="Picture 4" descr="The 10 best services for free movies - CNET">
            <a:extLst>
              <a:ext uri="{FF2B5EF4-FFF2-40B4-BE49-F238E27FC236}">
                <a16:creationId xmlns:a16="http://schemas.microsoft.com/office/drawing/2014/main" id="{35EB2721-0B92-9748-BBA6-415DB3E8209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554" r="20341"/>
          <a:stretch/>
        </p:blipFill>
        <p:spPr bwMode="auto">
          <a:xfrm>
            <a:off x="431800" y="1303977"/>
            <a:ext cx="4435475" cy="461517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Inhaltsplatzhalter 6">
            <a:extLst>
              <a:ext uri="{FF2B5EF4-FFF2-40B4-BE49-F238E27FC236}">
                <a16:creationId xmlns:a16="http://schemas.microsoft.com/office/drawing/2014/main" id="{8FA9F372-995B-1D48-97AD-0672613A9099}"/>
              </a:ext>
            </a:extLst>
          </p:cNvPr>
          <p:cNvSpPr txBox="1">
            <a:spLocks/>
          </p:cNvSpPr>
          <p:nvPr/>
        </p:nvSpPr>
        <p:spPr>
          <a:xfrm>
            <a:off x="5118412" y="1303977"/>
            <a:ext cx="4215160" cy="4615172"/>
          </a:xfrm>
          <a:prstGeom prst="rect">
            <a:avLst/>
          </a:prstGeom>
        </p:spPr>
        <p:txBody>
          <a:bodyPr vert="horz" lIns="180000" tIns="180000" rIns="180000" bIns="18000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Courier New" panose="02070309020205020404" pitchFamily="49" charset="0"/>
              <a:buChar char="o"/>
            </a:pPr>
            <a:r>
              <a:rPr lang="de-DE" dirty="0"/>
              <a:t>Was machen Sie also, wenn Sie weltweit tätig sind (in allen Zeitzonen, in allen Kulturregionen)?</a:t>
            </a:r>
          </a:p>
          <a:p>
            <a:pPr>
              <a:buFont typeface="Courier New" panose="02070309020205020404" pitchFamily="49" charset="0"/>
              <a:buChar char="o"/>
            </a:pPr>
            <a:r>
              <a:rPr lang="de-DE" dirty="0"/>
              <a:t>Wenn Sie Ihre Dienstleistung ausschließlich online erbringen?</a:t>
            </a:r>
          </a:p>
          <a:p>
            <a:pPr>
              <a:buFont typeface="Courier New" panose="02070309020205020404" pitchFamily="49" charset="0"/>
              <a:buChar char="o"/>
            </a:pPr>
            <a:r>
              <a:rPr lang="de-DE" dirty="0"/>
              <a:t>Wenn Ihre Dienste überproportional häufig außerhalb der üblichen Geschäftszeiten nachgefragt werden (Video-Streaming, nachts, abends und am Wochenende)?</a:t>
            </a:r>
          </a:p>
          <a:p>
            <a:pPr>
              <a:buFont typeface="Courier New" panose="02070309020205020404" pitchFamily="49" charset="0"/>
              <a:buChar char="o"/>
            </a:pPr>
            <a:r>
              <a:rPr lang="de-DE" dirty="0"/>
              <a:t>Wenn Ihr Konkurrent nur einen Mausklick entfernt ist (Amazon Prime, Google Play, etc.)?</a:t>
            </a:r>
          </a:p>
          <a:p>
            <a:pPr>
              <a:buFont typeface="Courier New" panose="02070309020205020404" pitchFamily="49" charset="0"/>
              <a:buChar char="o"/>
            </a:pPr>
            <a:r>
              <a:rPr lang="de-DE" dirty="0"/>
              <a:t>Wenn Sie daher einfach keine Zeitfenster finden können, um weltweite Updates einzuspielen?</a:t>
            </a:r>
          </a:p>
          <a:p>
            <a:endParaRPr lang="de-DE" dirty="0"/>
          </a:p>
          <a:p>
            <a:endParaRPr lang="de-DE" dirty="0"/>
          </a:p>
        </p:txBody>
      </p:sp>
      <p:sp>
        <p:nvSpPr>
          <p:cNvPr id="5" name="Textfeld 4">
            <a:extLst>
              <a:ext uri="{FF2B5EF4-FFF2-40B4-BE49-F238E27FC236}">
                <a16:creationId xmlns:a16="http://schemas.microsoft.com/office/drawing/2014/main" id="{8F19C68D-3242-F746-A6F2-47C828DF19EE}"/>
              </a:ext>
            </a:extLst>
          </p:cNvPr>
          <p:cNvSpPr txBox="1"/>
          <p:nvPr/>
        </p:nvSpPr>
        <p:spPr>
          <a:xfrm rot="21289562">
            <a:off x="2079734" y="4870852"/>
            <a:ext cx="2813207" cy="923330"/>
          </a:xfrm>
          <a:prstGeom prst="rect">
            <a:avLst/>
          </a:prstGeom>
          <a:noFill/>
        </p:spPr>
        <p:txBody>
          <a:bodyPr wrap="square" rtlCol="0">
            <a:spAutoFit/>
          </a:bodyPr>
          <a:lstStyle/>
          <a:p>
            <a:r>
              <a:rPr lang="de-DE" i="1" dirty="0">
                <a:solidFill>
                  <a:schemeClr val="bg1"/>
                </a:solidFill>
                <a:latin typeface="Bradley Hand" pitchFamily="2" charset="77"/>
              </a:rPr>
              <a:t>Update im laufenden</a:t>
            </a:r>
          </a:p>
          <a:p>
            <a:r>
              <a:rPr lang="de-DE" i="1" dirty="0">
                <a:solidFill>
                  <a:schemeClr val="bg1"/>
                </a:solidFill>
                <a:latin typeface="Bradley Hand" pitchFamily="2" charset="77"/>
              </a:rPr>
              <a:t>Betrieb. Was bleibt Ihnen denn schon übrig?</a:t>
            </a:r>
          </a:p>
        </p:txBody>
      </p:sp>
      <p:sp>
        <p:nvSpPr>
          <p:cNvPr id="9" name="Textfeld 8">
            <a:extLst>
              <a:ext uri="{FF2B5EF4-FFF2-40B4-BE49-F238E27FC236}">
                <a16:creationId xmlns:a16="http://schemas.microsoft.com/office/drawing/2014/main" id="{AAC5E934-79E8-6B45-A1BF-6E01116EB4AE}"/>
              </a:ext>
            </a:extLst>
          </p:cNvPr>
          <p:cNvSpPr txBox="1"/>
          <p:nvPr/>
        </p:nvSpPr>
        <p:spPr>
          <a:xfrm rot="153880">
            <a:off x="10099693" y="1382132"/>
            <a:ext cx="2040673" cy="3139321"/>
          </a:xfrm>
          <a:prstGeom prst="rect">
            <a:avLst/>
          </a:prstGeom>
          <a:noFill/>
        </p:spPr>
        <p:txBody>
          <a:bodyPr wrap="square" rtlCol="0">
            <a:spAutoFit/>
          </a:bodyPr>
          <a:lstStyle/>
          <a:p>
            <a:r>
              <a:rPr lang="de-DE" i="1" dirty="0">
                <a:latin typeface="Bradley Hand" pitchFamily="2" charset="77"/>
              </a:rPr>
              <a:t>Angeblich spielt Amazon mehrere 100-mal pro Tag Updates in seine Produktivsysteme ein!</a:t>
            </a:r>
          </a:p>
          <a:p>
            <a:endParaRPr lang="de-DE" i="1" dirty="0">
              <a:latin typeface="Bradley Hand" pitchFamily="2" charset="77"/>
            </a:endParaRPr>
          </a:p>
          <a:p>
            <a:r>
              <a:rPr lang="de-DE" i="1" dirty="0">
                <a:latin typeface="Bradley Hand" pitchFamily="2" charset="77"/>
              </a:rPr>
              <a:t>Als Vergleich:</a:t>
            </a:r>
          </a:p>
          <a:p>
            <a:r>
              <a:rPr lang="de-DE" i="1" dirty="0">
                <a:latin typeface="Bradley Hand" pitchFamily="2" charset="77"/>
              </a:rPr>
              <a:t>Bekannte Banken machen das etwa vier mal pro Jahr!</a:t>
            </a:r>
          </a:p>
        </p:txBody>
      </p:sp>
    </p:spTree>
    <p:extLst>
      <p:ext uri="{BB962C8B-B14F-4D97-AF65-F5344CB8AC3E}">
        <p14:creationId xmlns:p14="http://schemas.microsoft.com/office/powerpoint/2010/main" val="17149175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E747D7-E400-1447-A30E-FB2A66777257}"/>
              </a:ext>
            </a:extLst>
          </p:cNvPr>
          <p:cNvSpPr>
            <a:spLocks noGrp="1"/>
          </p:cNvSpPr>
          <p:nvPr>
            <p:ph type="title"/>
          </p:nvPr>
        </p:nvSpPr>
        <p:spPr/>
        <p:txBody>
          <a:bodyPr/>
          <a:lstStyle/>
          <a:p>
            <a:r>
              <a:rPr lang="de-DE" dirty="0" err="1"/>
              <a:t>DevOps</a:t>
            </a:r>
            <a:endParaRPr lang="de-DE" dirty="0"/>
          </a:p>
        </p:txBody>
      </p:sp>
      <p:sp>
        <p:nvSpPr>
          <p:cNvPr id="3" name="Textplatzhalter 2">
            <a:extLst>
              <a:ext uri="{FF2B5EF4-FFF2-40B4-BE49-F238E27FC236}">
                <a16:creationId xmlns:a16="http://schemas.microsoft.com/office/drawing/2014/main" id="{E8045F06-5A4B-6341-BA0A-14576122E913}"/>
              </a:ext>
            </a:extLst>
          </p:cNvPr>
          <p:cNvSpPr>
            <a:spLocks noGrp="1"/>
          </p:cNvSpPr>
          <p:nvPr>
            <p:ph type="body" sz="quarter" idx="32"/>
          </p:nvPr>
        </p:nvSpPr>
        <p:spPr/>
        <p:txBody>
          <a:bodyPr/>
          <a:lstStyle/>
          <a:p>
            <a:r>
              <a:rPr lang="de-DE" dirty="0"/>
              <a:t>Verbindet </a:t>
            </a:r>
            <a:r>
              <a:rPr lang="de-DE" dirty="0" err="1"/>
              <a:t>DEVelopment</a:t>
            </a:r>
            <a:r>
              <a:rPr lang="de-DE" dirty="0"/>
              <a:t>, </a:t>
            </a:r>
            <a:r>
              <a:rPr lang="de-DE" dirty="0" err="1"/>
              <a:t>Operations</a:t>
            </a:r>
            <a:r>
              <a:rPr lang="de-DE" dirty="0"/>
              <a:t> und Quality Assurance</a:t>
            </a:r>
          </a:p>
        </p:txBody>
      </p:sp>
      <p:sp>
        <p:nvSpPr>
          <p:cNvPr id="4" name="Foliennummernplatzhalter 3">
            <a:extLst>
              <a:ext uri="{FF2B5EF4-FFF2-40B4-BE49-F238E27FC236}">
                <a16:creationId xmlns:a16="http://schemas.microsoft.com/office/drawing/2014/main" id="{473EAA24-5DA3-DD40-B371-149FA98D59C0}"/>
              </a:ext>
            </a:extLst>
          </p:cNvPr>
          <p:cNvSpPr>
            <a:spLocks noGrp="1"/>
          </p:cNvSpPr>
          <p:nvPr>
            <p:ph type="sldNum" sz="quarter" idx="33"/>
          </p:nvPr>
        </p:nvSpPr>
        <p:spPr/>
        <p:txBody>
          <a:bodyPr/>
          <a:lstStyle/>
          <a:p>
            <a:pPr rtl="0"/>
            <a:fld id="{19B51A1E-902D-48AF-9020-955120F399B6}" type="slidenum">
              <a:rPr lang="de-DE" noProof="0" smtClean="0"/>
              <a:pPr rtl="0"/>
              <a:t>11</a:t>
            </a:fld>
            <a:endParaRPr lang="de-DE" noProof="0"/>
          </a:p>
        </p:txBody>
      </p:sp>
      <p:pic>
        <p:nvPicPr>
          <p:cNvPr id="5" name="Grafik 4">
            <a:extLst>
              <a:ext uri="{FF2B5EF4-FFF2-40B4-BE49-F238E27FC236}">
                <a16:creationId xmlns:a16="http://schemas.microsoft.com/office/drawing/2014/main" id="{AA4055C2-BB7F-7A4B-9448-F23D05BAAE2E}"/>
              </a:ext>
            </a:extLst>
          </p:cNvPr>
          <p:cNvPicPr>
            <a:picLocks noChangeAspect="1"/>
          </p:cNvPicPr>
          <p:nvPr/>
        </p:nvPicPr>
        <p:blipFill>
          <a:blip r:embed="rId2">
            <a:duotone>
              <a:prstClr val="black"/>
              <a:schemeClr val="tx2">
                <a:tint val="45000"/>
                <a:satMod val="400000"/>
              </a:schemeClr>
            </a:duotone>
          </a:blip>
          <a:stretch>
            <a:fillRect/>
          </a:stretch>
        </p:blipFill>
        <p:spPr>
          <a:xfrm>
            <a:off x="896982" y="1778950"/>
            <a:ext cx="4876800" cy="4622800"/>
          </a:xfrm>
          <a:prstGeom prst="rect">
            <a:avLst/>
          </a:prstGeom>
        </p:spPr>
      </p:pic>
      <p:sp>
        <p:nvSpPr>
          <p:cNvPr id="6" name="Textfeld 5">
            <a:extLst>
              <a:ext uri="{FF2B5EF4-FFF2-40B4-BE49-F238E27FC236}">
                <a16:creationId xmlns:a16="http://schemas.microsoft.com/office/drawing/2014/main" id="{D5EDB692-B6EC-744F-86A8-5C1A520D09FF}"/>
              </a:ext>
            </a:extLst>
          </p:cNvPr>
          <p:cNvSpPr txBox="1"/>
          <p:nvPr/>
        </p:nvSpPr>
        <p:spPr>
          <a:xfrm>
            <a:off x="6418220" y="1778950"/>
            <a:ext cx="3211697" cy="2031325"/>
          </a:xfrm>
          <a:prstGeom prst="rect">
            <a:avLst/>
          </a:prstGeom>
          <a:noFill/>
        </p:spPr>
        <p:txBody>
          <a:bodyPr wrap="square" rtlCol="0">
            <a:spAutoFit/>
          </a:bodyPr>
          <a:lstStyle/>
          <a:p>
            <a:r>
              <a:rPr lang="de-DE" b="1" dirty="0" err="1"/>
              <a:t>DevOps</a:t>
            </a:r>
            <a:r>
              <a:rPr lang="de-DE" dirty="0"/>
              <a:t> ist die verbesserte Integration von </a:t>
            </a:r>
            <a:r>
              <a:rPr lang="de-DE" b="1" dirty="0"/>
              <a:t>Entwicklung</a:t>
            </a:r>
            <a:r>
              <a:rPr lang="de-DE" dirty="0"/>
              <a:t> und </a:t>
            </a:r>
            <a:r>
              <a:rPr lang="de-DE" b="1" dirty="0"/>
              <a:t>Betrieb</a:t>
            </a:r>
            <a:r>
              <a:rPr lang="de-DE" dirty="0"/>
              <a:t> durch mehr Kooperation und </a:t>
            </a:r>
            <a:r>
              <a:rPr lang="de-DE" b="1" dirty="0"/>
              <a:t>Automation</a:t>
            </a:r>
            <a:r>
              <a:rPr lang="de-DE" dirty="0"/>
              <a:t> mit dem Ziel Änderungen </a:t>
            </a:r>
            <a:r>
              <a:rPr lang="de-DE" b="1" dirty="0"/>
              <a:t>schneller</a:t>
            </a:r>
            <a:r>
              <a:rPr lang="de-DE" dirty="0"/>
              <a:t> in Produktion zu bringen.</a:t>
            </a:r>
          </a:p>
        </p:txBody>
      </p:sp>
      <p:sp>
        <p:nvSpPr>
          <p:cNvPr id="8" name="Textfeld 7">
            <a:extLst>
              <a:ext uri="{FF2B5EF4-FFF2-40B4-BE49-F238E27FC236}">
                <a16:creationId xmlns:a16="http://schemas.microsoft.com/office/drawing/2014/main" id="{F47E889E-61B3-76D4-71EA-97E12830007C}"/>
              </a:ext>
            </a:extLst>
          </p:cNvPr>
          <p:cNvSpPr txBox="1"/>
          <p:nvPr/>
        </p:nvSpPr>
        <p:spPr>
          <a:xfrm>
            <a:off x="6418220" y="5019003"/>
            <a:ext cx="3100684" cy="830997"/>
          </a:xfrm>
          <a:prstGeom prst="rect">
            <a:avLst/>
          </a:prstGeom>
          <a:noFill/>
        </p:spPr>
        <p:txBody>
          <a:bodyPr wrap="square" rtlCol="0">
            <a:spAutoFit/>
          </a:bodyPr>
          <a:lstStyle/>
          <a:p>
            <a:r>
              <a:rPr lang="de-DE" sz="1600" i="1" dirty="0" err="1">
                <a:latin typeface="Bradley Hand" pitchFamily="2" charset="77"/>
              </a:rPr>
              <a:t>DevOps</a:t>
            </a:r>
            <a:r>
              <a:rPr lang="de-DE" sz="1600" i="1" dirty="0">
                <a:latin typeface="Bradley Hand" pitchFamily="2" charset="77"/>
              </a:rPr>
              <a:t> ist vor allem eine </a:t>
            </a:r>
            <a:r>
              <a:rPr lang="de-DE" sz="1600" b="1" i="1" dirty="0">
                <a:latin typeface="Bradley Hand" pitchFamily="2" charset="77"/>
              </a:rPr>
              <a:t>Kultur</a:t>
            </a:r>
            <a:r>
              <a:rPr lang="de-DE" sz="1600" i="1" dirty="0">
                <a:latin typeface="Bradley Hand" pitchFamily="2" charset="77"/>
              </a:rPr>
              <a:t> (der </a:t>
            </a:r>
            <a:r>
              <a:rPr lang="de-DE" sz="1600" b="1" i="1" dirty="0">
                <a:latin typeface="Bradley Hand" pitchFamily="2" charset="77"/>
              </a:rPr>
              <a:t>Automatisierung</a:t>
            </a:r>
            <a:r>
              <a:rPr lang="de-DE" sz="1600" i="1" dirty="0">
                <a:latin typeface="Bradley Hand" pitchFamily="2" charset="77"/>
              </a:rPr>
              <a:t> und </a:t>
            </a:r>
            <a:r>
              <a:rPr lang="de-DE" sz="1600" b="1" i="1" dirty="0">
                <a:latin typeface="Bradley Hand" pitchFamily="2" charset="77"/>
              </a:rPr>
              <a:t>Verantwortung</a:t>
            </a:r>
            <a:r>
              <a:rPr lang="de-DE" sz="1600" i="1" dirty="0">
                <a:latin typeface="Bradley Hand" pitchFamily="2" charset="77"/>
              </a:rPr>
              <a:t>).</a:t>
            </a:r>
          </a:p>
        </p:txBody>
      </p:sp>
    </p:spTree>
    <p:extLst>
      <p:ext uri="{BB962C8B-B14F-4D97-AF65-F5344CB8AC3E}">
        <p14:creationId xmlns:p14="http://schemas.microsoft.com/office/powerpoint/2010/main" val="22424976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0">
            <a:extLst>
              <a:ext uri="{FF2B5EF4-FFF2-40B4-BE49-F238E27FC236}">
                <a16:creationId xmlns:a16="http://schemas.microsoft.com/office/drawing/2014/main" id="{667FC0EA-4D84-A64B-AF32-96EF3F98EBFB}"/>
              </a:ext>
            </a:extLst>
          </p:cNvPr>
          <p:cNvSpPr txBox="1"/>
          <p:nvPr/>
        </p:nvSpPr>
        <p:spPr>
          <a:xfrm>
            <a:off x="4348332" y="1885879"/>
            <a:ext cx="5399349" cy="4241500"/>
          </a:xfrm>
          <a:prstGeom prst="rect">
            <a:avLst/>
          </a:prstGeom>
          <a:solidFill>
            <a:schemeClr val="bg1"/>
          </a:solidFill>
          <a:effectLst>
            <a:outerShdw blurRad="50800" dist="38100" dir="2700000" algn="tl" rotWithShape="0">
              <a:prstClr val="black">
                <a:alpha val="40000"/>
              </a:prstClr>
            </a:outerShdw>
          </a:effectLst>
        </p:spPr>
        <p:txBody>
          <a:bodyPr wrap="square" lIns="180000" tIns="180000" rIns="180000" bIns="180000" rtlCol="0">
            <a:spAutoFit/>
          </a:bodyPr>
          <a:lstStyle/>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p:txBody>
      </p:sp>
      <p:sp>
        <p:nvSpPr>
          <p:cNvPr id="2" name="Titel 1">
            <a:extLst>
              <a:ext uri="{FF2B5EF4-FFF2-40B4-BE49-F238E27FC236}">
                <a16:creationId xmlns:a16="http://schemas.microsoft.com/office/drawing/2014/main" id="{F0D0B142-0188-5747-907F-FBB237CAB3D5}"/>
              </a:ext>
            </a:extLst>
          </p:cNvPr>
          <p:cNvSpPr>
            <a:spLocks noGrp="1"/>
          </p:cNvSpPr>
          <p:nvPr>
            <p:ph type="title"/>
          </p:nvPr>
        </p:nvSpPr>
        <p:spPr/>
        <p:txBody>
          <a:bodyPr/>
          <a:lstStyle/>
          <a:p>
            <a:r>
              <a:rPr lang="de-DE" dirty="0" err="1"/>
              <a:t>DevOps</a:t>
            </a:r>
            <a:endParaRPr lang="de-DE" dirty="0"/>
          </a:p>
        </p:txBody>
      </p:sp>
      <p:sp>
        <p:nvSpPr>
          <p:cNvPr id="3" name="Textplatzhalter 2">
            <a:extLst>
              <a:ext uri="{FF2B5EF4-FFF2-40B4-BE49-F238E27FC236}">
                <a16:creationId xmlns:a16="http://schemas.microsoft.com/office/drawing/2014/main" id="{D723960D-4994-6B4E-9F16-BED7142E681B}"/>
              </a:ext>
            </a:extLst>
          </p:cNvPr>
          <p:cNvSpPr>
            <a:spLocks noGrp="1"/>
          </p:cNvSpPr>
          <p:nvPr>
            <p:ph type="body" sz="quarter" idx="32"/>
          </p:nvPr>
        </p:nvSpPr>
        <p:spPr/>
        <p:txBody>
          <a:bodyPr/>
          <a:lstStyle/>
          <a:p>
            <a:r>
              <a:rPr lang="de-DE" dirty="0"/>
              <a:t>Der Versuch einer Definition</a:t>
            </a:r>
            <a:endParaRPr lang="de-DE" b="1" dirty="0">
              <a:solidFill>
                <a:schemeClr val="accent5"/>
              </a:solidFill>
            </a:endParaRPr>
          </a:p>
        </p:txBody>
      </p:sp>
      <p:sp>
        <p:nvSpPr>
          <p:cNvPr id="4" name="Foliennummernplatzhalter 3">
            <a:extLst>
              <a:ext uri="{FF2B5EF4-FFF2-40B4-BE49-F238E27FC236}">
                <a16:creationId xmlns:a16="http://schemas.microsoft.com/office/drawing/2014/main" id="{B5014564-D4FC-F54F-AE68-B7BBB9F55319}"/>
              </a:ext>
            </a:extLst>
          </p:cNvPr>
          <p:cNvSpPr>
            <a:spLocks noGrp="1"/>
          </p:cNvSpPr>
          <p:nvPr>
            <p:ph type="sldNum" sz="quarter" idx="33"/>
          </p:nvPr>
        </p:nvSpPr>
        <p:spPr/>
        <p:txBody>
          <a:bodyPr/>
          <a:lstStyle/>
          <a:p>
            <a:pPr rtl="0"/>
            <a:fld id="{19B51A1E-902D-48AF-9020-955120F399B6}" type="slidenum">
              <a:rPr lang="de-DE" noProof="0" smtClean="0"/>
              <a:pPr rtl="0"/>
              <a:t>12</a:t>
            </a:fld>
            <a:endParaRPr lang="de-DE" noProof="0"/>
          </a:p>
        </p:txBody>
      </p:sp>
      <p:sp>
        <p:nvSpPr>
          <p:cNvPr id="5" name="Textfeld 4">
            <a:extLst>
              <a:ext uri="{FF2B5EF4-FFF2-40B4-BE49-F238E27FC236}">
                <a16:creationId xmlns:a16="http://schemas.microsoft.com/office/drawing/2014/main" id="{C8B0605B-7CF9-804B-9FEA-AF701FE6371A}"/>
              </a:ext>
            </a:extLst>
          </p:cNvPr>
          <p:cNvSpPr txBox="1"/>
          <p:nvPr/>
        </p:nvSpPr>
        <p:spPr>
          <a:xfrm>
            <a:off x="431801" y="1885879"/>
            <a:ext cx="3793970" cy="4241500"/>
          </a:xfrm>
          <a:prstGeom prst="rect">
            <a:avLst/>
          </a:prstGeom>
          <a:solidFill>
            <a:schemeClr val="bg1"/>
          </a:solidFill>
          <a:effectLst>
            <a:outerShdw blurRad="50800" dist="38100" dir="2700000" algn="tl" rotWithShape="0">
              <a:prstClr val="black">
                <a:alpha val="40000"/>
              </a:prstClr>
            </a:outerShdw>
          </a:effectLst>
        </p:spPr>
        <p:txBody>
          <a:bodyPr wrap="square" lIns="180000" tIns="180000" rIns="180000" bIns="180000" rtlCol="0">
            <a:spAutoFit/>
          </a:bodyPr>
          <a:lstStyle/>
          <a:p>
            <a:r>
              <a:rPr lang="de-DE" dirty="0" err="1"/>
              <a:t>DevOps</a:t>
            </a:r>
            <a:r>
              <a:rPr lang="de-DE" dirty="0"/>
              <a:t> ist die Kultur, die Entwicklung (</a:t>
            </a:r>
            <a:r>
              <a:rPr lang="de-DE" dirty="0" err="1"/>
              <a:t>Dev</a:t>
            </a:r>
            <a:r>
              <a:rPr lang="de-DE" dirty="0"/>
              <a:t>) und den Betrieb (</a:t>
            </a:r>
            <a:r>
              <a:rPr lang="de-DE" dirty="0" err="1"/>
              <a:t>Ops</a:t>
            </a:r>
            <a:r>
              <a:rPr lang="de-DE" dirty="0"/>
              <a:t>) von Anwendungen besser miteinander zu integrieren, um </a:t>
            </a:r>
          </a:p>
          <a:p>
            <a:endParaRPr lang="de-DE" dirty="0"/>
          </a:p>
          <a:p>
            <a:pPr marL="285750" indent="-285750">
              <a:buFont typeface="Arial" panose="020B0604020202020204" pitchFamily="34" charset="0"/>
              <a:buChar char="•"/>
            </a:pPr>
            <a:r>
              <a:rPr lang="de-DE" dirty="0"/>
              <a:t>kurze </a:t>
            </a:r>
            <a:r>
              <a:rPr lang="de-DE" dirty="0" err="1"/>
              <a:t>Releasezyklen</a:t>
            </a:r>
            <a:r>
              <a:rPr lang="de-DE" dirty="0"/>
              <a:t>, </a:t>
            </a:r>
          </a:p>
          <a:p>
            <a:pPr marL="285750" indent="-285750">
              <a:buFont typeface="Arial" panose="020B0604020202020204" pitchFamily="34" charset="0"/>
              <a:buChar char="•"/>
            </a:pPr>
            <a:r>
              <a:rPr lang="de-DE" dirty="0"/>
              <a:t>zuverlässige Inbetriebnahme und </a:t>
            </a:r>
          </a:p>
          <a:p>
            <a:pPr marL="285750" indent="-285750">
              <a:buFont typeface="Arial" panose="020B0604020202020204" pitchFamily="34" charset="0"/>
              <a:buChar char="•"/>
            </a:pPr>
            <a:r>
              <a:rPr lang="de-DE" dirty="0"/>
              <a:t>eine hohe Verfügbarkeit </a:t>
            </a:r>
          </a:p>
          <a:p>
            <a:endParaRPr lang="de-DE" dirty="0"/>
          </a:p>
          <a:p>
            <a:r>
              <a:rPr lang="de-DE" dirty="0"/>
              <a:t>zu erreichen.</a:t>
            </a:r>
          </a:p>
          <a:p>
            <a:endParaRPr lang="de-DE" dirty="0"/>
          </a:p>
          <a:p>
            <a:r>
              <a:rPr lang="de-DE" dirty="0"/>
              <a:t>Dies wird durch eine verbesserte Kooperation und einen höheren </a:t>
            </a:r>
            <a:r>
              <a:rPr lang="de-DE" b="1" dirty="0">
                <a:solidFill>
                  <a:srgbClr val="0070C0"/>
                </a:solidFill>
              </a:rPr>
              <a:t>Automatisierungsgrad</a:t>
            </a:r>
            <a:r>
              <a:rPr lang="de-DE" dirty="0"/>
              <a:t> erreicht.</a:t>
            </a:r>
          </a:p>
        </p:txBody>
      </p:sp>
      <p:sp>
        <p:nvSpPr>
          <p:cNvPr id="7" name="Textfeld 6">
            <a:extLst>
              <a:ext uri="{FF2B5EF4-FFF2-40B4-BE49-F238E27FC236}">
                <a16:creationId xmlns:a16="http://schemas.microsoft.com/office/drawing/2014/main" id="{D9BFADAE-416D-5E47-A28A-BE5DCE8C3A3F}"/>
              </a:ext>
            </a:extLst>
          </p:cNvPr>
          <p:cNvSpPr txBox="1"/>
          <p:nvPr/>
        </p:nvSpPr>
        <p:spPr>
          <a:xfrm>
            <a:off x="10126969" y="1885879"/>
            <a:ext cx="1955540" cy="4001095"/>
          </a:xfrm>
          <a:prstGeom prst="rect">
            <a:avLst/>
          </a:prstGeom>
          <a:noFill/>
        </p:spPr>
        <p:txBody>
          <a:bodyPr wrap="square" rtlCol="0">
            <a:spAutoFit/>
          </a:bodyPr>
          <a:lstStyle/>
          <a:p>
            <a:r>
              <a:rPr lang="de-DE" sz="1600" i="1" dirty="0">
                <a:latin typeface="Bradley Hand" pitchFamily="2" charset="77"/>
              </a:rPr>
              <a:t>Damit </a:t>
            </a:r>
            <a:r>
              <a:rPr lang="de-DE" sz="1600" i="1" dirty="0" err="1">
                <a:latin typeface="Bradley Hand" pitchFamily="2" charset="77"/>
              </a:rPr>
              <a:t>DevOps</a:t>
            </a:r>
            <a:r>
              <a:rPr lang="de-DE" sz="1600" i="1" dirty="0">
                <a:latin typeface="Bradley Hand" pitchFamily="2" charset="77"/>
              </a:rPr>
              <a:t> allerdings auch reibungslos funktioniert, müssen Systeme konsequent </a:t>
            </a:r>
            <a:r>
              <a:rPr lang="de-DE" sz="1600" i="1">
                <a:latin typeface="Bradley Hand" pitchFamily="2" charset="77"/>
              </a:rPr>
              <a:t>darauf ausgelegt </a:t>
            </a:r>
            <a:r>
              <a:rPr lang="de-DE" sz="1600" i="1" dirty="0">
                <a:latin typeface="Bradley Hand" pitchFamily="2" charset="77"/>
              </a:rPr>
              <a:t>werden:</a:t>
            </a:r>
          </a:p>
          <a:p>
            <a:endParaRPr lang="de-DE" sz="1600" i="1" dirty="0">
              <a:latin typeface="Bradley Hand" pitchFamily="2" charset="77"/>
            </a:endParaRPr>
          </a:p>
          <a:p>
            <a:pPr marL="285750" indent="-285750">
              <a:buFont typeface="Arial" panose="020B0604020202020204" pitchFamily="34" charset="0"/>
              <a:buChar char="•"/>
            </a:pPr>
            <a:r>
              <a:rPr lang="de-DE" sz="1400" i="1" dirty="0">
                <a:latin typeface="Bradley Hand" pitchFamily="2" charset="77"/>
              </a:rPr>
              <a:t>Kultur</a:t>
            </a:r>
          </a:p>
          <a:p>
            <a:pPr marL="285750" indent="-285750">
              <a:buFont typeface="Arial" panose="020B0604020202020204" pitchFamily="34" charset="0"/>
              <a:buChar char="•"/>
            </a:pPr>
            <a:r>
              <a:rPr lang="de-DE" sz="1400" i="1" dirty="0">
                <a:latin typeface="Bradley Hand" pitchFamily="2" charset="77"/>
              </a:rPr>
              <a:t>Arbeits-organisation</a:t>
            </a:r>
          </a:p>
          <a:p>
            <a:pPr marL="285750" indent="-285750">
              <a:buFont typeface="Arial" panose="020B0604020202020204" pitchFamily="34" charset="0"/>
              <a:buChar char="•"/>
            </a:pPr>
            <a:r>
              <a:rPr lang="de-DE" sz="1400" i="1" dirty="0">
                <a:latin typeface="Bradley Hand" pitchFamily="2" charset="77"/>
              </a:rPr>
              <a:t>Architektur</a:t>
            </a:r>
          </a:p>
          <a:p>
            <a:pPr marL="285750" indent="-285750">
              <a:buFont typeface="Arial" panose="020B0604020202020204" pitchFamily="34" charset="0"/>
              <a:buChar char="•"/>
            </a:pPr>
            <a:r>
              <a:rPr lang="de-DE" sz="1400" i="1" dirty="0" err="1">
                <a:latin typeface="Bradley Hand" pitchFamily="2" charset="77"/>
              </a:rPr>
              <a:t>Deployment</a:t>
            </a:r>
            <a:r>
              <a:rPr lang="de-DE" sz="1400" i="1" dirty="0">
                <a:latin typeface="Bradley Hand" pitchFamily="2" charset="77"/>
              </a:rPr>
              <a:t> Pipeline</a:t>
            </a:r>
          </a:p>
          <a:p>
            <a:pPr marL="285750" indent="-285750">
              <a:buFont typeface="Arial" panose="020B0604020202020204" pitchFamily="34" charset="0"/>
              <a:buChar char="•"/>
            </a:pPr>
            <a:r>
              <a:rPr lang="de-DE" sz="1400" i="1" dirty="0" err="1">
                <a:latin typeface="Bradley Hand" pitchFamily="2" charset="77"/>
              </a:rPr>
              <a:t>Deployment</a:t>
            </a:r>
            <a:r>
              <a:rPr lang="de-DE" sz="1400" i="1" dirty="0">
                <a:latin typeface="Bradley Hand" pitchFamily="2" charset="77"/>
              </a:rPr>
              <a:t> Environments</a:t>
            </a:r>
          </a:p>
          <a:p>
            <a:pPr marL="285750" indent="-285750">
              <a:buFont typeface="Arial" panose="020B0604020202020204" pitchFamily="34" charset="0"/>
              <a:buChar char="•"/>
            </a:pPr>
            <a:r>
              <a:rPr lang="de-DE" sz="1400" i="1" dirty="0" err="1">
                <a:latin typeface="Bradley Hand" pitchFamily="2" charset="77"/>
              </a:rPr>
              <a:t>Telemetriedaten</a:t>
            </a:r>
            <a:endParaRPr lang="de-DE" sz="1400" i="1" dirty="0">
              <a:latin typeface="Bradley Hand" pitchFamily="2" charset="77"/>
            </a:endParaRPr>
          </a:p>
        </p:txBody>
      </p:sp>
      <p:pic>
        <p:nvPicPr>
          <p:cNvPr id="1028" name="Picture 4" descr="DevOps impliziert Feedback Loops und Austausch.">
            <a:extLst>
              <a:ext uri="{FF2B5EF4-FFF2-40B4-BE49-F238E27FC236}">
                <a16:creationId xmlns:a16="http://schemas.microsoft.com/office/drawing/2014/main" id="{14EB4509-EBEC-5243-8540-71E1A306769E}"/>
              </a:ext>
            </a:extLst>
          </p:cNvPr>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4482665" y="2257714"/>
            <a:ext cx="5130682" cy="2779787"/>
          </a:xfrm>
          <a:prstGeom prst="rect">
            <a:avLst/>
          </a:prstGeom>
          <a:noFill/>
          <a:extLst>
            <a:ext uri="{909E8E84-426E-40DD-AFC4-6F175D3DCCD1}">
              <a14:hiddenFill xmlns:a14="http://schemas.microsoft.com/office/drawing/2010/main">
                <a:solidFill>
                  <a:srgbClr val="FFFFFF"/>
                </a:solidFill>
              </a14:hiddenFill>
            </a:ext>
          </a:extLst>
        </p:spPr>
      </p:pic>
      <p:sp>
        <p:nvSpPr>
          <p:cNvPr id="10" name="Rechteck 9">
            <a:extLst>
              <a:ext uri="{FF2B5EF4-FFF2-40B4-BE49-F238E27FC236}">
                <a16:creationId xmlns:a16="http://schemas.microsoft.com/office/drawing/2014/main" id="{6B40EBF1-ED11-BA44-99FF-CC5B1CF8DC98}"/>
              </a:ext>
            </a:extLst>
          </p:cNvPr>
          <p:cNvSpPr/>
          <p:nvPr/>
        </p:nvSpPr>
        <p:spPr>
          <a:xfrm rot="21299170">
            <a:off x="5724566" y="5347343"/>
            <a:ext cx="2646878" cy="369332"/>
          </a:xfrm>
          <a:prstGeom prst="rect">
            <a:avLst/>
          </a:prstGeom>
        </p:spPr>
        <p:txBody>
          <a:bodyPr wrap="none">
            <a:spAutoFit/>
          </a:bodyPr>
          <a:lstStyle/>
          <a:p>
            <a:r>
              <a:rPr lang="de-DE" b="1" i="1" dirty="0" err="1">
                <a:solidFill>
                  <a:srgbClr val="0070C0"/>
                </a:solidFill>
                <a:latin typeface="Bradley Hand" pitchFamily="2" charset="77"/>
              </a:rPr>
              <a:t>You</a:t>
            </a:r>
            <a:r>
              <a:rPr lang="de-DE" b="1" i="1" dirty="0">
                <a:solidFill>
                  <a:srgbClr val="0070C0"/>
                </a:solidFill>
                <a:latin typeface="Bradley Hand" pitchFamily="2" charset="77"/>
              </a:rPr>
              <a:t> </a:t>
            </a:r>
            <a:r>
              <a:rPr lang="de-DE" b="1" i="1" dirty="0" err="1">
                <a:solidFill>
                  <a:srgbClr val="0070C0"/>
                </a:solidFill>
                <a:latin typeface="Bradley Hand" pitchFamily="2" charset="77"/>
              </a:rPr>
              <a:t>build</a:t>
            </a:r>
            <a:r>
              <a:rPr lang="de-DE" b="1" i="1" dirty="0">
                <a:solidFill>
                  <a:srgbClr val="0070C0"/>
                </a:solidFill>
                <a:latin typeface="Bradley Hand" pitchFamily="2" charset="77"/>
              </a:rPr>
              <a:t> </a:t>
            </a:r>
            <a:r>
              <a:rPr lang="de-DE" b="1" i="1" dirty="0" err="1">
                <a:solidFill>
                  <a:srgbClr val="0070C0"/>
                </a:solidFill>
                <a:latin typeface="Bradley Hand" pitchFamily="2" charset="77"/>
              </a:rPr>
              <a:t>it</a:t>
            </a:r>
            <a:r>
              <a:rPr lang="de-DE" b="1" i="1" dirty="0">
                <a:solidFill>
                  <a:srgbClr val="0070C0"/>
                </a:solidFill>
                <a:latin typeface="Bradley Hand" pitchFamily="2" charset="77"/>
              </a:rPr>
              <a:t>, </a:t>
            </a:r>
            <a:r>
              <a:rPr lang="de-DE" b="1" i="1" dirty="0" err="1">
                <a:solidFill>
                  <a:srgbClr val="0070C0"/>
                </a:solidFill>
                <a:latin typeface="Bradley Hand" pitchFamily="2" charset="77"/>
              </a:rPr>
              <a:t>you</a:t>
            </a:r>
            <a:r>
              <a:rPr lang="de-DE" b="1" i="1" dirty="0">
                <a:solidFill>
                  <a:srgbClr val="0070C0"/>
                </a:solidFill>
                <a:latin typeface="Bradley Hand" pitchFamily="2" charset="77"/>
              </a:rPr>
              <a:t> </a:t>
            </a:r>
            <a:r>
              <a:rPr lang="de-DE" b="1" i="1" dirty="0" err="1">
                <a:solidFill>
                  <a:srgbClr val="0070C0"/>
                </a:solidFill>
                <a:latin typeface="Bradley Hand" pitchFamily="2" charset="77"/>
              </a:rPr>
              <a:t>run</a:t>
            </a:r>
            <a:r>
              <a:rPr lang="de-DE" b="1" i="1" dirty="0">
                <a:solidFill>
                  <a:srgbClr val="0070C0"/>
                </a:solidFill>
                <a:latin typeface="Bradley Hand" pitchFamily="2" charset="77"/>
              </a:rPr>
              <a:t> </a:t>
            </a:r>
            <a:r>
              <a:rPr lang="de-DE" b="1" i="1" dirty="0" err="1">
                <a:solidFill>
                  <a:srgbClr val="0070C0"/>
                </a:solidFill>
                <a:latin typeface="Bradley Hand" pitchFamily="2" charset="77"/>
              </a:rPr>
              <a:t>it!</a:t>
            </a:r>
            <a:endParaRPr lang="de-DE" b="1" i="1" dirty="0">
              <a:solidFill>
                <a:srgbClr val="0070C0"/>
              </a:solidFill>
              <a:latin typeface="Bradley Hand" pitchFamily="2" charset="77"/>
            </a:endParaRPr>
          </a:p>
        </p:txBody>
      </p:sp>
      <p:sp>
        <p:nvSpPr>
          <p:cNvPr id="6" name="Textfeld 5">
            <a:extLst>
              <a:ext uri="{FF2B5EF4-FFF2-40B4-BE49-F238E27FC236}">
                <a16:creationId xmlns:a16="http://schemas.microsoft.com/office/drawing/2014/main" id="{50FE0AE6-0733-6047-BA9E-468C549D71A1}"/>
              </a:ext>
            </a:extLst>
          </p:cNvPr>
          <p:cNvSpPr txBox="1"/>
          <p:nvPr/>
        </p:nvSpPr>
        <p:spPr>
          <a:xfrm>
            <a:off x="431801" y="6217084"/>
            <a:ext cx="2629694" cy="307777"/>
          </a:xfrm>
          <a:prstGeom prst="rect">
            <a:avLst/>
          </a:prstGeom>
          <a:noFill/>
        </p:spPr>
        <p:txBody>
          <a:bodyPr wrap="none" rtlCol="0">
            <a:spAutoFit/>
          </a:bodyPr>
          <a:lstStyle/>
          <a:p>
            <a:r>
              <a:rPr lang="de-DE" sz="1400" dirty="0"/>
              <a:t>Quelle: </a:t>
            </a:r>
            <a:r>
              <a:rPr lang="de-DE" sz="1400" dirty="0" err="1"/>
              <a:t>QAware</a:t>
            </a:r>
            <a:r>
              <a:rPr lang="de-DE" sz="1400" dirty="0"/>
              <a:t> GmbH, München</a:t>
            </a:r>
          </a:p>
        </p:txBody>
      </p:sp>
    </p:spTree>
    <p:extLst>
      <p:ext uri="{BB962C8B-B14F-4D97-AF65-F5344CB8AC3E}">
        <p14:creationId xmlns:p14="http://schemas.microsoft.com/office/powerpoint/2010/main" val="36803409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3A49BB-67BD-5645-A826-8E1BAF24BBE3}"/>
              </a:ext>
            </a:extLst>
          </p:cNvPr>
          <p:cNvSpPr>
            <a:spLocks noGrp="1"/>
          </p:cNvSpPr>
          <p:nvPr>
            <p:ph type="title"/>
          </p:nvPr>
        </p:nvSpPr>
        <p:spPr/>
        <p:txBody>
          <a:bodyPr/>
          <a:lstStyle/>
          <a:p>
            <a:r>
              <a:rPr lang="de-DE" dirty="0" err="1"/>
              <a:t>Devops</a:t>
            </a:r>
            <a:r>
              <a:rPr lang="de-DE" dirty="0"/>
              <a:t>  Prinzipien</a:t>
            </a:r>
          </a:p>
        </p:txBody>
      </p:sp>
      <p:sp>
        <p:nvSpPr>
          <p:cNvPr id="3" name="Textplatzhalter 2">
            <a:extLst>
              <a:ext uri="{FF2B5EF4-FFF2-40B4-BE49-F238E27FC236}">
                <a16:creationId xmlns:a16="http://schemas.microsoft.com/office/drawing/2014/main" id="{F572F66F-BD2D-E24E-841B-59D938CA76BF}"/>
              </a:ext>
            </a:extLst>
          </p:cNvPr>
          <p:cNvSpPr>
            <a:spLocks noGrp="1"/>
          </p:cNvSpPr>
          <p:nvPr>
            <p:ph type="body" sz="quarter" idx="32"/>
          </p:nvPr>
        </p:nvSpPr>
        <p:spPr/>
        <p:txBody>
          <a:bodyPr/>
          <a:lstStyle/>
          <a:p>
            <a:r>
              <a:rPr lang="de-DE" dirty="0"/>
              <a:t>des Flow</a:t>
            </a:r>
          </a:p>
        </p:txBody>
      </p:sp>
      <p:sp>
        <p:nvSpPr>
          <p:cNvPr id="4" name="Foliennummernplatzhalter 3">
            <a:extLst>
              <a:ext uri="{FF2B5EF4-FFF2-40B4-BE49-F238E27FC236}">
                <a16:creationId xmlns:a16="http://schemas.microsoft.com/office/drawing/2014/main" id="{9D6A0F29-E915-C149-9CD6-80E6221CD2F8}"/>
              </a:ext>
            </a:extLst>
          </p:cNvPr>
          <p:cNvSpPr>
            <a:spLocks noGrp="1"/>
          </p:cNvSpPr>
          <p:nvPr>
            <p:ph type="sldNum" sz="quarter" idx="33"/>
          </p:nvPr>
        </p:nvSpPr>
        <p:spPr/>
        <p:txBody>
          <a:bodyPr/>
          <a:lstStyle/>
          <a:p>
            <a:pPr rtl="0"/>
            <a:fld id="{19B51A1E-902D-48AF-9020-955120F399B6}" type="slidenum">
              <a:rPr lang="de-DE" noProof="0" smtClean="0"/>
              <a:pPr rtl="0"/>
              <a:t>13</a:t>
            </a:fld>
            <a:endParaRPr lang="de-DE" noProof="0"/>
          </a:p>
        </p:txBody>
      </p:sp>
      <p:sp>
        <p:nvSpPr>
          <p:cNvPr id="5" name="Textfeld 4">
            <a:extLst>
              <a:ext uri="{FF2B5EF4-FFF2-40B4-BE49-F238E27FC236}">
                <a16:creationId xmlns:a16="http://schemas.microsoft.com/office/drawing/2014/main" id="{B86BCABD-172C-C242-B616-9C2681933059}"/>
              </a:ext>
            </a:extLst>
          </p:cNvPr>
          <p:cNvSpPr txBox="1"/>
          <p:nvPr/>
        </p:nvSpPr>
        <p:spPr>
          <a:xfrm>
            <a:off x="431802" y="1569860"/>
            <a:ext cx="3017174" cy="4831890"/>
          </a:xfrm>
          <a:prstGeom prst="rect">
            <a:avLst/>
          </a:prstGeom>
          <a:solidFill>
            <a:schemeClr val="bg1"/>
          </a:solidFill>
          <a:effectLst>
            <a:outerShdw blurRad="50800" dist="38100" dir="2700000" algn="tl" rotWithShape="0">
              <a:prstClr val="black">
                <a:alpha val="40000"/>
              </a:prstClr>
            </a:outerShdw>
          </a:effectLst>
        </p:spPr>
        <p:txBody>
          <a:bodyPr wrap="square" lIns="180000" tIns="180000" rIns="180000" bIns="180000" rtlCol="0">
            <a:noAutofit/>
          </a:bodyPr>
          <a:lstStyle/>
          <a:p>
            <a:r>
              <a:rPr lang="de-DE" b="1" dirty="0">
                <a:solidFill>
                  <a:srgbClr val="0070C0"/>
                </a:solidFill>
              </a:rPr>
              <a:t>Arbeit sichtbar</a:t>
            </a:r>
          </a:p>
          <a:p>
            <a:r>
              <a:rPr lang="de-DE" b="1" dirty="0">
                <a:solidFill>
                  <a:srgbClr val="0070C0"/>
                </a:solidFill>
              </a:rPr>
              <a:t>machen</a:t>
            </a:r>
          </a:p>
          <a:p>
            <a:endParaRPr lang="de-DE" sz="1400" dirty="0"/>
          </a:p>
          <a:p>
            <a:r>
              <a:rPr lang="de-DE" sz="1400" dirty="0"/>
              <a:t>In der IT (anders als in der Produktion) kann Arbeit häufig per „Mausklick“ bewegt werden.</a:t>
            </a:r>
          </a:p>
          <a:p>
            <a:endParaRPr lang="de-DE" sz="1400" dirty="0"/>
          </a:p>
          <a:p>
            <a:r>
              <a:rPr lang="de-DE" sz="1400" dirty="0"/>
              <a:t>Weil das so einfach ist, werden manche Arbeitspakete zwischen Teams wie Ping </a:t>
            </a:r>
            <a:r>
              <a:rPr lang="de-DE" sz="1400" dirty="0" err="1"/>
              <a:t>Pong</a:t>
            </a:r>
            <a:r>
              <a:rPr lang="de-DE" sz="1400" dirty="0"/>
              <a:t> hin und her bewegt.</a:t>
            </a:r>
          </a:p>
          <a:p>
            <a:endParaRPr lang="de-DE" sz="1400" dirty="0"/>
          </a:p>
          <a:p>
            <a:r>
              <a:rPr lang="de-DE" sz="1400" dirty="0"/>
              <a:t>Um zu erkennen, wo Arbeit gut fließt und wo nicht, kann man auf visuelle Arbeitsboards (z.B. Kanban-Boards) zurückgreifen.</a:t>
            </a:r>
          </a:p>
          <a:p>
            <a:endParaRPr lang="de-DE" sz="1400" dirty="0"/>
          </a:p>
          <a:p>
            <a:r>
              <a:rPr lang="de-DE" sz="1400" dirty="0"/>
              <a:t>Dabei sollte immer die komplette Wertkette abgebildet werden, d.h. bis ein Feature tatsächlich produktiv läuft.</a:t>
            </a:r>
          </a:p>
        </p:txBody>
      </p:sp>
      <p:sp>
        <p:nvSpPr>
          <p:cNvPr id="6" name="Textfeld 5">
            <a:extLst>
              <a:ext uri="{FF2B5EF4-FFF2-40B4-BE49-F238E27FC236}">
                <a16:creationId xmlns:a16="http://schemas.microsoft.com/office/drawing/2014/main" id="{2050A7AA-F346-434F-9881-961DFD064D04}"/>
              </a:ext>
            </a:extLst>
          </p:cNvPr>
          <p:cNvSpPr txBox="1"/>
          <p:nvPr/>
        </p:nvSpPr>
        <p:spPr>
          <a:xfrm>
            <a:off x="3633309" y="1569860"/>
            <a:ext cx="3017174" cy="4831890"/>
          </a:xfrm>
          <a:prstGeom prst="rect">
            <a:avLst/>
          </a:prstGeom>
          <a:solidFill>
            <a:schemeClr val="bg1"/>
          </a:solidFill>
          <a:effectLst>
            <a:outerShdw blurRad="50800" dist="38100" dir="2700000" algn="tl" rotWithShape="0">
              <a:prstClr val="black">
                <a:alpha val="40000"/>
              </a:prstClr>
            </a:outerShdw>
          </a:effectLst>
        </p:spPr>
        <p:txBody>
          <a:bodyPr wrap="square" lIns="180000" tIns="180000" rIns="180000" bIns="180000" rtlCol="0">
            <a:noAutofit/>
          </a:bodyPr>
          <a:lstStyle/>
          <a:p>
            <a:r>
              <a:rPr lang="de-DE" b="1" dirty="0">
                <a:solidFill>
                  <a:srgbClr val="0070C0"/>
                </a:solidFill>
              </a:rPr>
              <a:t>Work in </a:t>
            </a:r>
            <a:r>
              <a:rPr lang="de-DE" b="1" dirty="0" err="1">
                <a:solidFill>
                  <a:srgbClr val="0070C0"/>
                </a:solidFill>
              </a:rPr>
              <a:t>Process</a:t>
            </a:r>
            <a:r>
              <a:rPr lang="de-DE" b="1" dirty="0">
                <a:solidFill>
                  <a:srgbClr val="0070C0"/>
                </a:solidFill>
              </a:rPr>
              <a:t> beschränken</a:t>
            </a:r>
          </a:p>
          <a:p>
            <a:endParaRPr lang="de-DE" sz="1400" dirty="0"/>
          </a:p>
          <a:p>
            <a:r>
              <a:rPr lang="de-DE" sz="1400" dirty="0"/>
              <a:t>Unterbrechungen sind bei der Herstellung physischer Güter sehr kostenintensiv.</a:t>
            </a:r>
          </a:p>
          <a:p>
            <a:endParaRPr lang="de-DE" sz="1400" dirty="0"/>
          </a:p>
          <a:p>
            <a:r>
              <a:rPr lang="de-DE" sz="1400" dirty="0"/>
              <a:t>Studien haben gezeigt, dass sich die Zeit zum Erledigen selbst einfacher Aufgaben (wie dem Sortieren geometrischer Formen) beim Multitasking deutlich verlängert.</a:t>
            </a:r>
          </a:p>
          <a:p>
            <a:endParaRPr lang="de-DE" sz="1400" dirty="0"/>
          </a:p>
          <a:p>
            <a:r>
              <a:rPr lang="de-DE" sz="1400" dirty="0"/>
              <a:t>Multitasking sollte daher reduziert werden, um zu vermeiden, dass zwischen zu vielen Schritten und Kontexten hin und her gesprungen wird.</a:t>
            </a:r>
          </a:p>
        </p:txBody>
      </p:sp>
      <p:sp>
        <p:nvSpPr>
          <p:cNvPr id="7" name="Textfeld 6">
            <a:extLst>
              <a:ext uri="{FF2B5EF4-FFF2-40B4-BE49-F238E27FC236}">
                <a16:creationId xmlns:a16="http://schemas.microsoft.com/office/drawing/2014/main" id="{78441DF9-D271-B647-AA7D-5AE968C84045}"/>
              </a:ext>
            </a:extLst>
          </p:cNvPr>
          <p:cNvSpPr txBox="1"/>
          <p:nvPr/>
        </p:nvSpPr>
        <p:spPr>
          <a:xfrm>
            <a:off x="6834815" y="1569860"/>
            <a:ext cx="3362921" cy="4831890"/>
          </a:xfrm>
          <a:prstGeom prst="rect">
            <a:avLst/>
          </a:prstGeom>
          <a:solidFill>
            <a:schemeClr val="bg1"/>
          </a:solidFill>
          <a:effectLst>
            <a:outerShdw blurRad="50800" dist="38100" dir="2700000" algn="tl" rotWithShape="0">
              <a:prstClr val="black">
                <a:alpha val="40000"/>
              </a:prstClr>
            </a:outerShdw>
          </a:effectLst>
        </p:spPr>
        <p:txBody>
          <a:bodyPr wrap="square" lIns="180000" tIns="180000" rIns="180000" bIns="180000" rtlCol="0">
            <a:noAutofit/>
          </a:bodyPr>
          <a:lstStyle/>
          <a:p>
            <a:r>
              <a:rPr lang="de-DE" b="1" dirty="0">
                <a:solidFill>
                  <a:srgbClr val="0070C0"/>
                </a:solidFill>
              </a:rPr>
              <a:t>Flaschenhälse</a:t>
            </a:r>
          </a:p>
          <a:p>
            <a:r>
              <a:rPr lang="de-DE" b="1" dirty="0">
                <a:solidFill>
                  <a:srgbClr val="0070C0"/>
                </a:solidFill>
              </a:rPr>
              <a:t>minimieren</a:t>
            </a:r>
          </a:p>
          <a:p>
            <a:endParaRPr lang="de-DE" sz="1400" dirty="0"/>
          </a:p>
          <a:p>
            <a:r>
              <a:rPr lang="de-DE" sz="1400" dirty="0"/>
              <a:t>Flaschenhälse folgen häufig diesen Mustern:</a:t>
            </a:r>
          </a:p>
          <a:p>
            <a:pPr marL="285750" indent="-285750">
              <a:buFont typeface="Arial" panose="020B0604020202020204" pitchFamily="34" charset="0"/>
              <a:buChar char="•"/>
            </a:pPr>
            <a:r>
              <a:rPr lang="de-DE" sz="1200" dirty="0"/>
              <a:t>Langwieriges (manuelles) Erstellung von Test- und Produktiv-Umgebungen =&gt; Erstellung von Umgebungen im </a:t>
            </a:r>
            <a:r>
              <a:rPr lang="de-DE" sz="1200" dirty="0" err="1"/>
              <a:t>Self</a:t>
            </a:r>
            <a:r>
              <a:rPr lang="de-DE" sz="1200" dirty="0"/>
              <a:t>-Service auf Anforderung.</a:t>
            </a:r>
          </a:p>
          <a:p>
            <a:pPr marL="285750" indent="-285750">
              <a:buFont typeface="Arial" panose="020B0604020202020204" pitchFamily="34" charset="0"/>
              <a:buChar char="•"/>
            </a:pPr>
            <a:r>
              <a:rPr lang="de-DE" sz="1200" dirty="0"/>
              <a:t>Langwieriges (manuelles) Code-</a:t>
            </a:r>
            <a:r>
              <a:rPr lang="de-DE" sz="1200" dirty="0" err="1"/>
              <a:t>Deployment</a:t>
            </a:r>
            <a:r>
              <a:rPr lang="de-DE" sz="1200" dirty="0"/>
              <a:t> =&gt; Automatisiertes </a:t>
            </a:r>
            <a:r>
              <a:rPr lang="de-DE" sz="1200" dirty="0" err="1"/>
              <a:t>Deployment</a:t>
            </a:r>
            <a:r>
              <a:rPr lang="de-DE" sz="1200" dirty="0"/>
              <a:t> mittels </a:t>
            </a:r>
            <a:r>
              <a:rPr lang="de-DE" sz="1200" dirty="0" err="1"/>
              <a:t>Deployment</a:t>
            </a:r>
            <a:r>
              <a:rPr lang="de-DE" sz="1200" dirty="0"/>
              <a:t> Pipelines.</a:t>
            </a:r>
          </a:p>
          <a:p>
            <a:pPr marL="285750" indent="-285750">
              <a:buFont typeface="Arial" panose="020B0604020202020204" pitchFamily="34" charset="0"/>
              <a:buChar char="•"/>
            </a:pPr>
            <a:r>
              <a:rPr lang="de-DE" sz="1200" dirty="0"/>
              <a:t>Langwieriges (manuelles) Einrichten und Durchführen von Tests =&gt; Automatisiertes und parallelisiertes Testen, so dass die </a:t>
            </a:r>
            <a:r>
              <a:rPr lang="de-DE" sz="1200" dirty="0" err="1"/>
              <a:t>Testrate</a:t>
            </a:r>
            <a:r>
              <a:rPr lang="de-DE" sz="1200" dirty="0"/>
              <a:t> mit der Code-Entwicklungsrate mithält.</a:t>
            </a:r>
          </a:p>
          <a:p>
            <a:pPr marL="285750" indent="-285750">
              <a:buFont typeface="Arial" panose="020B0604020202020204" pitchFamily="34" charset="0"/>
              <a:buChar char="•"/>
            </a:pPr>
            <a:r>
              <a:rPr lang="de-DE" sz="1200" dirty="0"/>
              <a:t>Zu stark gekoppelte </a:t>
            </a:r>
            <a:r>
              <a:rPr lang="de-DE" sz="1200" dirty="0" err="1"/>
              <a:t>Architekur</a:t>
            </a:r>
            <a:r>
              <a:rPr lang="de-DE" sz="1200" dirty="0"/>
              <a:t> (lokale Änderungen müssen mit vielen abgestimmt werden) =&gt; Lose gekoppelte Architektur (z.B. </a:t>
            </a:r>
            <a:r>
              <a:rPr lang="de-DE" sz="1200" dirty="0" err="1"/>
              <a:t>Microservices</a:t>
            </a:r>
            <a:r>
              <a:rPr lang="de-DE" sz="1200" dirty="0"/>
              <a:t>) um Änderungen sicherer und mit mehr Autonomie durchführen zu können. </a:t>
            </a:r>
          </a:p>
        </p:txBody>
      </p:sp>
      <p:pic>
        <p:nvPicPr>
          <p:cNvPr id="8" name="Grafik 7">
            <a:extLst>
              <a:ext uri="{FF2B5EF4-FFF2-40B4-BE49-F238E27FC236}">
                <a16:creationId xmlns:a16="http://schemas.microsoft.com/office/drawing/2014/main" id="{C5366D07-82CE-C54F-BE67-593D9B7E3247}"/>
              </a:ext>
            </a:extLst>
          </p:cNvPr>
          <p:cNvPicPr>
            <a:picLocks noChangeAspect="1"/>
          </p:cNvPicPr>
          <p:nvPr/>
        </p:nvPicPr>
        <p:blipFill>
          <a:blip r:embed="rId2"/>
          <a:stretch>
            <a:fillRect/>
          </a:stretch>
        </p:blipFill>
        <p:spPr>
          <a:xfrm>
            <a:off x="2643945" y="1704122"/>
            <a:ext cx="598132" cy="598132"/>
          </a:xfrm>
          <a:prstGeom prst="rect">
            <a:avLst/>
          </a:prstGeom>
        </p:spPr>
      </p:pic>
      <p:pic>
        <p:nvPicPr>
          <p:cNvPr id="9" name="Grafik 8">
            <a:extLst>
              <a:ext uri="{FF2B5EF4-FFF2-40B4-BE49-F238E27FC236}">
                <a16:creationId xmlns:a16="http://schemas.microsoft.com/office/drawing/2014/main" id="{363404EA-9311-3B4D-B894-1907DBD6A3EA}"/>
              </a:ext>
            </a:extLst>
          </p:cNvPr>
          <p:cNvPicPr>
            <a:picLocks noChangeAspect="1"/>
          </p:cNvPicPr>
          <p:nvPr/>
        </p:nvPicPr>
        <p:blipFill>
          <a:blip r:embed="rId3"/>
          <a:stretch>
            <a:fillRect/>
          </a:stretch>
        </p:blipFill>
        <p:spPr>
          <a:xfrm>
            <a:off x="6019847" y="1725173"/>
            <a:ext cx="399040" cy="399040"/>
          </a:xfrm>
          <a:prstGeom prst="rect">
            <a:avLst/>
          </a:prstGeom>
        </p:spPr>
      </p:pic>
      <p:pic>
        <p:nvPicPr>
          <p:cNvPr id="10" name="Grafik 9">
            <a:extLst>
              <a:ext uri="{FF2B5EF4-FFF2-40B4-BE49-F238E27FC236}">
                <a16:creationId xmlns:a16="http://schemas.microsoft.com/office/drawing/2014/main" id="{7655B5E8-2CCB-B84A-AB60-E02E3D548C6C}"/>
              </a:ext>
            </a:extLst>
          </p:cNvPr>
          <p:cNvPicPr>
            <a:picLocks noChangeAspect="1"/>
          </p:cNvPicPr>
          <p:nvPr/>
        </p:nvPicPr>
        <p:blipFill>
          <a:blip r:embed="rId4"/>
          <a:stretch>
            <a:fillRect/>
          </a:stretch>
        </p:blipFill>
        <p:spPr>
          <a:xfrm>
            <a:off x="9280204" y="1656842"/>
            <a:ext cx="535701" cy="535701"/>
          </a:xfrm>
          <a:prstGeom prst="rect">
            <a:avLst/>
          </a:prstGeom>
        </p:spPr>
      </p:pic>
    </p:spTree>
    <p:extLst>
      <p:ext uri="{BB962C8B-B14F-4D97-AF65-F5344CB8AC3E}">
        <p14:creationId xmlns:p14="http://schemas.microsoft.com/office/powerpoint/2010/main" val="2769696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4517A0-07A7-4648-954B-EEF77F0F437D}"/>
              </a:ext>
            </a:extLst>
          </p:cNvPr>
          <p:cNvSpPr>
            <a:spLocks noGrp="1"/>
          </p:cNvSpPr>
          <p:nvPr>
            <p:ph type="title"/>
          </p:nvPr>
        </p:nvSpPr>
        <p:spPr/>
        <p:txBody>
          <a:bodyPr/>
          <a:lstStyle/>
          <a:p>
            <a:r>
              <a:rPr lang="de-DE" dirty="0"/>
              <a:t>Arbeit  Sichtbar Machen</a:t>
            </a:r>
          </a:p>
        </p:txBody>
      </p:sp>
      <p:sp>
        <p:nvSpPr>
          <p:cNvPr id="3" name="Textplatzhalter 2">
            <a:extLst>
              <a:ext uri="{FF2B5EF4-FFF2-40B4-BE49-F238E27FC236}">
                <a16:creationId xmlns:a16="http://schemas.microsoft.com/office/drawing/2014/main" id="{E1FC726A-E6D0-D945-8872-FD891FBAEE2E}"/>
              </a:ext>
            </a:extLst>
          </p:cNvPr>
          <p:cNvSpPr>
            <a:spLocks noGrp="1"/>
          </p:cNvSpPr>
          <p:nvPr>
            <p:ph type="body" sz="quarter" idx="32"/>
          </p:nvPr>
        </p:nvSpPr>
        <p:spPr/>
        <p:txBody>
          <a:bodyPr/>
          <a:lstStyle/>
          <a:p>
            <a:r>
              <a:rPr lang="de-DE" dirty="0"/>
              <a:t>Beispiel: Kanban-Board</a:t>
            </a:r>
          </a:p>
        </p:txBody>
      </p:sp>
      <p:sp>
        <p:nvSpPr>
          <p:cNvPr id="4" name="Foliennummernplatzhalter 3">
            <a:extLst>
              <a:ext uri="{FF2B5EF4-FFF2-40B4-BE49-F238E27FC236}">
                <a16:creationId xmlns:a16="http://schemas.microsoft.com/office/drawing/2014/main" id="{8B0F1F16-EBDA-EE42-82C4-AAD468A24491}"/>
              </a:ext>
            </a:extLst>
          </p:cNvPr>
          <p:cNvSpPr>
            <a:spLocks noGrp="1"/>
          </p:cNvSpPr>
          <p:nvPr>
            <p:ph type="sldNum" sz="quarter" idx="33"/>
          </p:nvPr>
        </p:nvSpPr>
        <p:spPr/>
        <p:txBody>
          <a:bodyPr/>
          <a:lstStyle/>
          <a:p>
            <a:pPr rtl="0"/>
            <a:fld id="{19B51A1E-902D-48AF-9020-955120F399B6}" type="slidenum">
              <a:rPr lang="de-DE" noProof="0" smtClean="0"/>
              <a:pPr rtl="0"/>
              <a:t>14</a:t>
            </a:fld>
            <a:endParaRPr lang="de-DE" noProof="0"/>
          </a:p>
        </p:txBody>
      </p:sp>
      <p:pic>
        <p:nvPicPr>
          <p:cNvPr id="3074" name="Picture 2" descr="Kanban Board">
            <a:extLst>
              <a:ext uri="{FF2B5EF4-FFF2-40B4-BE49-F238E27FC236}">
                <a16:creationId xmlns:a16="http://schemas.microsoft.com/office/drawing/2014/main" id="{C7C4DCF7-62AF-4C41-8683-0AC252C6AD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628"/>
          <a:stretch/>
        </p:blipFill>
        <p:spPr bwMode="auto">
          <a:xfrm>
            <a:off x="431801" y="1661676"/>
            <a:ext cx="6696968" cy="474007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9397513E-D5D6-CC48-9D4E-0588E96D417E}"/>
              </a:ext>
            </a:extLst>
          </p:cNvPr>
          <p:cNvSpPr txBox="1"/>
          <p:nvPr/>
        </p:nvSpPr>
        <p:spPr>
          <a:xfrm>
            <a:off x="10126970" y="1761995"/>
            <a:ext cx="1955540" cy="3293209"/>
          </a:xfrm>
          <a:prstGeom prst="rect">
            <a:avLst/>
          </a:prstGeom>
          <a:noFill/>
        </p:spPr>
        <p:txBody>
          <a:bodyPr wrap="square" rtlCol="0">
            <a:spAutoFit/>
          </a:bodyPr>
          <a:lstStyle/>
          <a:p>
            <a:r>
              <a:rPr lang="de-DE" sz="1600" i="1" dirty="0">
                <a:latin typeface="Bradley Hand" pitchFamily="2" charset="77"/>
              </a:rPr>
              <a:t>Das ganze kann man natürlich auch elektronisch unterstützen.</a:t>
            </a:r>
          </a:p>
          <a:p>
            <a:endParaRPr lang="de-DE" sz="1600" i="1" dirty="0">
              <a:latin typeface="Bradley Hand" pitchFamily="2" charset="77"/>
            </a:endParaRPr>
          </a:p>
          <a:p>
            <a:r>
              <a:rPr lang="de-DE" sz="1600" i="1" dirty="0">
                <a:latin typeface="Bradley Hand" pitchFamily="2" charset="77"/>
              </a:rPr>
              <a:t>In </a:t>
            </a:r>
            <a:r>
              <a:rPr lang="de-DE" sz="1600" i="1" dirty="0" err="1">
                <a:latin typeface="Bradley Hand" pitchFamily="2" charset="77"/>
              </a:rPr>
              <a:t>GitLab</a:t>
            </a:r>
            <a:r>
              <a:rPr lang="de-DE" sz="1600" i="1" dirty="0">
                <a:latin typeface="Bradley Hand" pitchFamily="2" charset="77"/>
              </a:rPr>
              <a:t> können Sie bspw. in jedem Projekt ihre Tickets als  ein solches Board darstellen.</a:t>
            </a:r>
          </a:p>
          <a:p>
            <a:endParaRPr lang="de-DE" sz="1600" i="1" dirty="0">
              <a:latin typeface="Bradley Hand" pitchFamily="2" charset="77"/>
            </a:endParaRPr>
          </a:p>
          <a:p>
            <a:r>
              <a:rPr lang="de-DE" sz="1600" b="1" i="1" dirty="0">
                <a:latin typeface="Bradley Hand" pitchFamily="2" charset="77"/>
              </a:rPr>
              <a:t>Probieren Sie es aus!</a:t>
            </a:r>
          </a:p>
        </p:txBody>
      </p:sp>
      <p:pic>
        <p:nvPicPr>
          <p:cNvPr id="5" name="Grafik 4">
            <a:extLst>
              <a:ext uri="{FF2B5EF4-FFF2-40B4-BE49-F238E27FC236}">
                <a16:creationId xmlns:a16="http://schemas.microsoft.com/office/drawing/2014/main" id="{E8106BBB-08DE-5D45-A2A7-74ABB9509710}"/>
              </a:ext>
            </a:extLst>
          </p:cNvPr>
          <p:cNvPicPr>
            <a:picLocks noChangeAspect="1"/>
          </p:cNvPicPr>
          <p:nvPr/>
        </p:nvPicPr>
        <p:blipFill>
          <a:blip r:embed="rId3"/>
          <a:stretch>
            <a:fillRect/>
          </a:stretch>
        </p:blipFill>
        <p:spPr>
          <a:xfrm rot="21396849">
            <a:off x="7721675" y="1822171"/>
            <a:ext cx="2168433" cy="4419080"/>
          </a:xfrm>
          <a:prstGeom prst="rect">
            <a:avLst/>
          </a:prstGeom>
          <a:effectLst>
            <a:outerShdw blurRad="50800" dist="38100" dir="2700000" algn="tl" rotWithShape="0">
              <a:prstClr val="black">
                <a:alpha val="40000"/>
              </a:prstClr>
            </a:outerShdw>
          </a:effectLst>
        </p:spPr>
      </p:pic>
      <p:sp>
        <p:nvSpPr>
          <p:cNvPr id="7" name="Rechteck 6">
            <a:extLst>
              <a:ext uri="{FF2B5EF4-FFF2-40B4-BE49-F238E27FC236}">
                <a16:creationId xmlns:a16="http://schemas.microsoft.com/office/drawing/2014/main" id="{CC9B48B0-DC3C-1C42-A185-C3881D4CA4CA}"/>
              </a:ext>
            </a:extLst>
          </p:cNvPr>
          <p:cNvSpPr/>
          <p:nvPr/>
        </p:nvSpPr>
        <p:spPr>
          <a:xfrm rot="21414844">
            <a:off x="7123380" y="6272110"/>
            <a:ext cx="3365024" cy="307777"/>
          </a:xfrm>
          <a:prstGeom prst="rect">
            <a:avLst/>
          </a:prstGeom>
        </p:spPr>
        <p:txBody>
          <a:bodyPr wrap="none">
            <a:spAutoFit/>
          </a:bodyPr>
          <a:lstStyle/>
          <a:p>
            <a:pPr algn="r"/>
            <a:r>
              <a:rPr lang="de-DE" sz="1400" dirty="0">
                <a:solidFill>
                  <a:srgbClr val="0070C0"/>
                </a:solidFill>
                <a:latin typeface="Consolas" panose="020B0609020204030204" pitchFamily="49" charset="0"/>
                <a:cs typeface="Consolas" panose="020B0609020204030204" pitchFamily="49" charset="0"/>
              </a:rPr>
              <a:t>https://</a:t>
            </a:r>
            <a:r>
              <a:rPr lang="de-DE" sz="1400" dirty="0" err="1">
                <a:solidFill>
                  <a:srgbClr val="0070C0"/>
                </a:solidFill>
                <a:latin typeface="Consolas" panose="020B0609020204030204" pitchFamily="49" charset="0"/>
                <a:cs typeface="Consolas" panose="020B0609020204030204" pitchFamily="49" charset="0"/>
              </a:rPr>
              <a:t>git.mylab.th-luebeck.de</a:t>
            </a:r>
            <a:endParaRPr lang="de-DE" sz="1400" dirty="0">
              <a:solidFill>
                <a:srgbClr val="0070C0"/>
              </a:solidFill>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1818011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3A49BB-67BD-5645-A826-8E1BAF24BBE3}"/>
              </a:ext>
            </a:extLst>
          </p:cNvPr>
          <p:cNvSpPr>
            <a:spLocks noGrp="1"/>
          </p:cNvSpPr>
          <p:nvPr>
            <p:ph type="title"/>
          </p:nvPr>
        </p:nvSpPr>
        <p:spPr/>
        <p:txBody>
          <a:bodyPr/>
          <a:lstStyle/>
          <a:p>
            <a:r>
              <a:rPr lang="de-DE" dirty="0" err="1"/>
              <a:t>Devops</a:t>
            </a:r>
            <a:r>
              <a:rPr lang="de-DE" dirty="0"/>
              <a:t>  Prinzipien</a:t>
            </a:r>
          </a:p>
        </p:txBody>
      </p:sp>
      <p:sp>
        <p:nvSpPr>
          <p:cNvPr id="3" name="Textplatzhalter 2">
            <a:extLst>
              <a:ext uri="{FF2B5EF4-FFF2-40B4-BE49-F238E27FC236}">
                <a16:creationId xmlns:a16="http://schemas.microsoft.com/office/drawing/2014/main" id="{F572F66F-BD2D-E24E-841B-59D938CA76BF}"/>
              </a:ext>
            </a:extLst>
          </p:cNvPr>
          <p:cNvSpPr>
            <a:spLocks noGrp="1"/>
          </p:cNvSpPr>
          <p:nvPr>
            <p:ph type="body" sz="quarter" idx="32"/>
          </p:nvPr>
        </p:nvSpPr>
        <p:spPr/>
        <p:txBody>
          <a:bodyPr/>
          <a:lstStyle/>
          <a:p>
            <a:r>
              <a:rPr lang="de-DE" dirty="0"/>
              <a:t>des Feedback</a:t>
            </a:r>
          </a:p>
        </p:txBody>
      </p:sp>
      <p:sp>
        <p:nvSpPr>
          <p:cNvPr id="4" name="Foliennummernplatzhalter 3">
            <a:extLst>
              <a:ext uri="{FF2B5EF4-FFF2-40B4-BE49-F238E27FC236}">
                <a16:creationId xmlns:a16="http://schemas.microsoft.com/office/drawing/2014/main" id="{9D6A0F29-E915-C149-9CD6-80E6221CD2F8}"/>
              </a:ext>
            </a:extLst>
          </p:cNvPr>
          <p:cNvSpPr>
            <a:spLocks noGrp="1"/>
          </p:cNvSpPr>
          <p:nvPr>
            <p:ph type="sldNum" sz="quarter" idx="33"/>
          </p:nvPr>
        </p:nvSpPr>
        <p:spPr/>
        <p:txBody>
          <a:bodyPr/>
          <a:lstStyle/>
          <a:p>
            <a:pPr rtl="0"/>
            <a:fld id="{19B51A1E-902D-48AF-9020-955120F399B6}" type="slidenum">
              <a:rPr lang="de-DE" noProof="0" smtClean="0"/>
              <a:pPr rtl="0"/>
              <a:t>15</a:t>
            </a:fld>
            <a:endParaRPr lang="de-DE" noProof="0"/>
          </a:p>
        </p:txBody>
      </p:sp>
      <p:sp>
        <p:nvSpPr>
          <p:cNvPr id="5" name="Textfeld 4">
            <a:extLst>
              <a:ext uri="{FF2B5EF4-FFF2-40B4-BE49-F238E27FC236}">
                <a16:creationId xmlns:a16="http://schemas.microsoft.com/office/drawing/2014/main" id="{B86BCABD-172C-C242-B616-9C2681933059}"/>
              </a:ext>
            </a:extLst>
          </p:cNvPr>
          <p:cNvSpPr txBox="1"/>
          <p:nvPr/>
        </p:nvSpPr>
        <p:spPr>
          <a:xfrm>
            <a:off x="431802" y="1569860"/>
            <a:ext cx="3017174" cy="4831890"/>
          </a:xfrm>
          <a:prstGeom prst="rect">
            <a:avLst/>
          </a:prstGeom>
          <a:solidFill>
            <a:schemeClr val="bg1"/>
          </a:solidFill>
          <a:effectLst>
            <a:outerShdw blurRad="50800" dist="38100" dir="2700000" algn="tl" rotWithShape="0">
              <a:prstClr val="black">
                <a:alpha val="40000"/>
              </a:prstClr>
            </a:outerShdw>
          </a:effectLst>
        </p:spPr>
        <p:txBody>
          <a:bodyPr wrap="square" lIns="180000" tIns="180000" rIns="180000" bIns="180000" rtlCol="0">
            <a:noAutofit/>
          </a:bodyPr>
          <a:lstStyle/>
          <a:p>
            <a:r>
              <a:rPr lang="de-DE" b="1" dirty="0">
                <a:solidFill>
                  <a:srgbClr val="0070C0"/>
                </a:solidFill>
              </a:rPr>
              <a:t>Probleme früh</a:t>
            </a:r>
          </a:p>
          <a:p>
            <a:r>
              <a:rPr lang="de-DE" b="1" dirty="0">
                <a:solidFill>
                  <a:srgbClr val="0070C0"/>
                </a:solidFill>
              </a:rPr>
              <a:t>erkennen</a:t>
            </a:r>
            <a:endParaRPr lang="de-DE" sz="1400" dirty="0"/>
          </a:p>
          <a:p>
            <a:endParaRPr lang="de-DE" sz="1400" dirty="0"/>
          </a:p>
          <a:p>
            <a:r>
              <a:rPr lang="de-DE" sz="1400" dirty="0"/>
              <a:t>Komplexe Systeme sind nicht vollständig von einer einzelnen Person überschau- und verstehbar. </a:t>
            </a:r>
          </a:p>
          <a:p>
            <a:endParaRPr lang="de-DE" sz="1400" dirty="0"/>
          </a:p>
          <a:p>
            <a:r>
              <a:rPr lang="de-DE" sz="1400" dirty="0"/>
              <a:t>Daher sollten Annahmen, die beim Design getroffen wurden, kontinuierlich geprüft werden. Z.B.  mit Chaos Engineering, um Vertrauen in die Fähigkeit des Systems aufzubauen, turbulenten und unerwarteten Bedingungen standzuhalten. Ferner benötigt man für Feedback-Schleifen im Produktivsystem kontinuierlich und automatisiert erhobene </a:t>
            </a:r>
            <a:r>
              <a:rPr lang="de-DE" sz="1400" dirty="0" err="1"/>
              <a:t>Telemetriedaten</a:t>
            </a:r>
            <a:r>
              <a:rPr lang="de-DE" sz="1400" dirty="0"/>
              <a:t>.</a:t>
            </a:r>
          </a:p>
        </p:txBody>
      </p:sp>
      <p:sp>
        <p:nvSpPr>
          <p:cNvPr id="6" name="Textfeld 5">
            <a:extLst>
              <a:ext uri="{FF2B5EF4-FFF2-40B4-BE49-F238E27FC236}">
                <a16:creationId xmlns:a16="http://schemas.microsoft.com/office/drawing/2014/main" id="{2050A7AA-F346-434F-9881-961DFD064D04}"/>
              </a:ext>
            </a:extLst>
          </p:cNvPr>
          <p:cNvSpPr txBox="1"/>
          <p:nvPr/>
        </p:nvSpPr>
        <p:spPr>
          <a:xfrm>
            <a:off x="3633309" y="1569860"/>
            <a:ext cx="3017174" cy="4831890"/>
          </a:xfrm>
          <a:prstGeom prst="rect">
            <a:avLst/>
          </a:prstGeom>
          <a:solidFill>
            <a:schemeClr val="bg1"/>
          </a:solidFill>
          <a:effectLst>
            <a:outerShdw blurRad="50800" dist="38100" dir="2700000" algn="tl" rotWithShape="0">
              <a:prstClr val="black">
                <a:alpha val="40000"/>
              </a:prstClr>
            </a:outerShdw>
          </a:effectLst>
        </p:spPr>
        <p:txBody>
          <a:bodyPr wrap="square" lIns="180000" tIns="180000" rIns="180000" bIns="180000" rtlCol="0">
            <a:noAutofit/>
          </a:bodyPr>
          <a:lstStyle/>
          <a:p>
            <a:r>
              <a:rPr lang="de-DE" b="1" dirty="0">
                <a:solidFill>
                  <a:srgbClr val="0070C0"/>
                </a:solidFill>
              </a:rPr>
              <a:t>Probleme sofort</a:t>
            </a:r>
          </a:p>
          <a:p>
            <a:r>
              <a:rPr lang="de-DE" b="1" dirty="0">
                <a:solidFill>
                  <a:srgbClr val="0070C0"/>
                </a:solidFill>
              </a:rPr>
              <a:t>lösen</a:t>
            </a:r>
            <a:endParaRPr lang="de-DE" sz="1400" dirty="0"/>
          </a:p>
          <a:p>
            <a:endParaRPr lang="de-DE" sz="1400" dirty="0"/>
          </a:p>
          <a:p>
            <a:r>
              <a:rPr lang="de-DE" sz="1400" dirty="0"/>
              <a:t>Problembehebungen im Produktivsystem sollten höhere Priorität als die weitere Entwicklung von Features bekommen.</a:t>
            </a:r>
          </a:p>
          <a:p>
            <a:endParaRPr lang="de-DE" sz="1400" dirty="0"/>
          </a:p>
          <a:p>
            <a:r>
              <a:rPr lang="de-DE" sz="1400" dirty="0"/>
              <a:t>Die Entwicklungspipeline sollte gestoppt werden. </a:t>
            </a:r>
          </a:p>
          <a:p>
            <a:endParaRPr lang="de-DE" sz="1400" dirty="0"/>
          </a:p>
          <a:p>
            <a:r>
              <a:rPr lang="de-DE" sz="1400" dirty="0"/>
              <a:t>Probleme sollten nie umgangen werden oder deren Lösung verschoben werden, um zu vermeiden, dass sich ein Problem fortsetzt und zu exponentiell steigendem Aufwand für dessen Behebung zu einem späteren Zeitpunkt führt.</a:t>
            </a:r>
          </a:p>
        </p:txBody>
      </p:sp>
      <p:sp>
        <p:nvSpPr>
          <p:cNvPr id="7" name="Textfeld 6">
            <a:extLst>
              <a:ext uri="{FF2B5EF4-FFF2-40B4-BE49-F238E27FC236}">
                <a16:creationId xmlns:a16="http://schemas.microsoft.com/office/drawing/2014/main" id="{78441DF9-D271-B647-AA7D-5AE968C84045}"/>
              </a:ext>
            </a:extLst>
          </p:cNvPr>
          <p:cNvSpPr txBox="1"/>
          <p:nvPr/>
        </p:nvSpPr>
        <p:spPr>
          <a:xfrm>
            <a:off x="6834815" y="1569860"/>
            <a:ext cx="3362921" cy="4831890"/>
          </a:xfrm>
          <a:prstGeom prst="rect">
            <a:avLst/>
          </a:prstGeom>
          <a:solidFill>
            <a:schemeClr val="bg1"/>
          </a:solidFill>
          <a:effectLst>
            <a:outerShdw blurRad="50800" dist="38100" dir="2700000" algn="tl" rotWithShape="0">
              <a:prstClr val="black">
                <a:alpha val="40000"/>
              </a:prstClr>
            </a:outerShdw>
          </a:effectLst>
        </p:spPr>
        <p:txBody>
          <a:bodyPr wrap="square" lIns="180000" tIns="180000" rIns="180000" bIns="180000" rtlCol="0">
            <a:noAutofit/>
          </a:bodyPr>
          <a:lstStyle/>
          <a:p>
            <a:r>
              <a:rPr lang="de-DE" b="1" dirty="0">
                <a:solidFill>
                  <a:srgbClr val="0070C0"/>
                </a:solidFill>
              </a:rPr>
              <a:t>Probleme professionell verantworten</a:t>
            </a:r>
          </a:p>
          <a:p>
            <a:endParaRPr lang="de-DE" sz="1400" dirty="0"/>
          </a:p>
          <a:p>
            <a:r>
              <a:rPr lang="de-DE" sz="1400" dirty="0"/>
              <a:t>Erstaunlicherweise erhöht in komplexen Systemen das Hinzufügen zusätzlicher Kontrollschritte die Wahrscheinlichkeit für zukünftige Fehler.  Entscheidungen müssen von Personen getroffen werden, die weit weg vom Problemraum sind.</a:t>
            </a:r>
          </a:p>
          <a:p>
            <a:endParaRPr lang="de-DE" sz="1400" dirty="0"/>
          </a:p>
          <a:p>
            <a:r>
              <a:rPr lang="de-DE" sz="1400" dirty="0"/>
              <a:t>Besser ist es, wenn Entwickler Verantwortung auch für den operativen Betrieb haben (</a:t>
            </a:r>
            <a:r>
              <a:rPr lang="de-DE" sz="1400" dirty="0" err="1"/>
              <a:t>you</a:t>
            </a:r>
            <a:r>
              <a:rPr lang="de-DE" sz="1400" dirty="0"/>
              <a:t> </a:t>
            </a:r>
            <a:r>
              <a:rPr lang="de-DE" sz="1400" dirty="0" err="1"/>
              <a:t>build</a:t>
            </a:r>
            <a:r>
              <a:rPr lang="de-DE" sz="1400" dirty="0"/>
              <a:t> </a:t>
            </a:r>
            <a:r>
              <a:rPr lang="de-DE" sz="1400" dirty="0" err="1"/>
              <a:t>it</a:t>
            </a:r>
            <a:r>
              <a:rPr lang="de-DE" sz="1400" dirty="0"/>
              <a:t>, </a:t>
            </a:r>
            <a:r>
              <a:rPr lang="de-DE" sz="1400" dirty="0" err="1"/>
              <a:t>you</a:t>
            </a:r>
            <a:r>
              <a:rPr lang="de-DE" sz="1400" dirty="0"/>
              <a:t> </a:t>
            </a:r>
            <a:r>
              <a:rPr lang="de-DE" sz="1400" dirty="0" err="1"/>
              <a:t>run</a:t>
            </a:r>
            <a:r>
              <a:rPr lang="de-DE" sz="1400" dirty="0"/>
              <a:t> </a:t>
            </a:r>
            <a:r>
              <a:rPr lang="de-DE" sz="1400" dirty="0" err="1"/>
              <a:t>it</a:t>
            </a:r>
            <a:r>
              <a:rPr lang="de-DE" sz="1400" dirty="0"/>
              <a:t>). </a:t>
            </a:r>
          </a:p>
          <a:p>
            <a:endParaRPr lang="de-DE" sz="1400" dirty="0"/>
          </a:p>
          <a:p>
            <a:r>
              <a:rPr lang="de-DE" sz="1400" dirty="0"/>
              <a:t>Dadurch liegt die Verantwortung für Qualität, Zuverlässigkeit und Entscheidungsbefugnis dort, wo auch die Arbeit erledigt wird und die meiste technische Expertise vorhanden ist. </a:t>
            </a:r>
          </a:p>
        </p:txBody>
      </p:sp>
      <p:pic>
        <p:nvPicPr>
          <p:cNvPr id="8" name="Grafik 7">
            <a:extLst>
              <a:ext uri="{FF2B5EF4-FFF2-40B4-BE49-F238E27FC236}">
                <a16:creationId xmlns:a16="http://schemas.microsoft.com/office/drawing/2014/main" id="{C5366D07-82CE-C54F-BE67-593D9B7E3247}"/>
              </a:ext>
            </a:extLst>
          </p:cNvPr>
          <p:cNvPicPr>
            <a:picLocks noChangeAspect="1"/>
          </p:cNvPicPr>
          <p:nvPr/>
        </p:nvPicPr>
        <p:blipFill>
          <a:blip r:embed="rId2"/>
          <a:srcRect/>
          <a:stretch/>
        </p:blipFill>
        <p:spPr>
          <a:xfrm>
            <a:off x="2643945" y="1704122"/>
            <a:ext cx="598132" cy="598132"/>
          </a:xfrm>
          <a:prstGeom prst="rect">
            <a:avLst/>
          </a:prstGeom>
        </p:spPr>
      </p:pic>
      <p:pic>
        <p:nvPicPr>
          <p:cNvPr id="9" name="Grafik 8">
            <a:extLst>
              <a:ext uri="{FF2B5EF4-FFF2-40B4-BE49-F238E27FC236}">
                <a16:creationId xmlns:a16="http://schemas.microsoft.com/office/drawing/2014/main" id="{363404EA-9311-3B4D-B894-1907DBD6A3EA}"/>
              </a:ext>
            </a:extLst>
          </p:cNvPr>
          <p:cNvPicPr>
            <a:picLocks noChangeAspect="1"/>
          </p:cNvPicPr>
          <p:nvPr/>
        </p:nvPicPr>
        <p:blipFill>
          <a:blip r:embed="rId3"/>
          <a:srcRect/>
          <a:stretch/>
        </p:blipFill>
        <p:spPr>
          <a:xfrm>
            <a:off x="6023410" y="1725173"/>
            <a:ext cx="391914" cy="399040"/>
          </a:xfrm>
          <a:prstGeom prst="rect">
            <a:avLst/>
          </a:prstGeom>
        </p:spPr>
      </p:pic>
      <p:pic>
        <p:nvPicPr>
          <p:cNvPr id="10" name="Grafik 9">
            <a:extLst>
              <a:ext uri="{FF2B5EF4-FFF2-40B4-BE49-F238E27FC236}">
                <a16:creationId xmlns:a16="http://schemas.microsoft.com/office/drawing/2014/main" id="{7655B5E8-2CCB-B84A-AB60-E02E3D548C6C}"/>
              </a:ext>
            </a:extLst>
          </p:cNvPr>
          <p:cNvPicPr>
            <a:picLocks noChangeAspect="1"/>
          </p:cNvPicPr>
          <p:nvPr/>
        </p:nvPicPr>
        <p:blipFill>
          <a:blip r:embed="rId4"/>
          <a:srcRect/>
          <a:stretch/>
        </p:blipFill>
        <p:spPr>
          <a:xfrm>
            <a:off x="9548055" y="1656842"/>
            <a:ext cx="524540" cy="535701"/>
          </a:xfrm>
          <a:prstGeom prst="rect">
            <a:avLst/>
          </a:prstGeom>
        </p:spPr>
      </p:pic>
    </p:spTree>
    <p:extLst>
      <p:ext uri="{BB962C8B-B14F-4D97-AF65-F5344CB8AC3E}">
        <p14:creationId xmlns:p14="http://schemas.microsoft.com/office/powerpoint/2010/main" val="38655947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39A0F7-5B8F-5047-AD5F-FC2C4F71D320}"/>
              </a:ext>
            </a:extLst>
          </p:cNvPr>
          <p:cNvSpPr>
            <a:spLocks noGrp="1"/>
          </p:cNvSpPr>
          <p:nvPr>
            <p:ph type="title"/>
          </p:nvPr>
        </p:nvSpPr>
        <p:spPr/>
        <p:txBody>
          <a:bodyPr/>
          <a:lstStyle/>
          <a:p>
            <a:r>
              <a:rPr lang="de-DE" dirty="0"/>
              <a:t>AUSBLICK</a:t>
            </a:r>
          </a:p>
        </p:txBody>
      </p:sp>
      <p:sp>
        <p:nvSpPr>
          <p:cNvPr id="3" name="Foliennummernplatzhalter 2">
            <a:extLst>
              <a:ext uri="{FF2B5EF4-FFF2-40B4-BE49-F238E27FC236}">
                <a16:creationId xmlns:a16="http://schemas.microsoft.com/office/drawing/2014/main" id="{B28E5725-5CC0-EC4F-8FCA-C1B75683E948}"/>
              </a:ext>
            </a:extLst>
          </p:cNvPr>
          <p:cNvSpPr>
            <a:spLocks noGrp="1"/>
          </p:cNvSpPr>
          <p:nvPr>
            <p:ph type="sldNum" sz="quarter" idx="33"/>
          </p:nvPr>
        </p:nvSpPr>
        <p:spPr/>
        <p:txBody>
          <a:bodyPr/>
          <a:lstStyle/>
          <a:p>
            <a:pPr rtl="0"/>
            <a:fld id="{19B51A1E-902D-48AF-9020-955120F399B6}" type="slidenum">
              <a:rPr lang="de-DE" noProof="0" smtClean="0"/>
              <a:pPr rtl="0"/>
              <a:t>16</a:t>
            </a:fld>
            <a:endParaRPr lang="de-DE" noProof="0"/>
          </a:p>
        </p:txBody>
      </p:sp>
      <p:sp>
        <p:nvSpPr>
          <p:cNvPr id="8" name="Inhaltsplatzhalter 7">
            <a:extLst>
              <a:ext uri="{FF2B5EF4-FFF2-40B4-BE49-F238E27FC236}">
                <a16:creationId xmlns:a16="http://schemas.microsoft.com/office/drawing/2014/main" id="{0C508602-457E-2C4E-A9AC-85A3D0BD58E5}"/>
              </a:ext>
            </a:extLst>
          </p:cNvPr>
          <p:cNvSpPr>
            <a:spLocks noGrp="1"/>
          </p:cNvSpPr>
          <p:nvPr>
            <p:ph sz="half" idx="1"/>
          </p:nvPr>
        </p:nvSpPr>
        <p:spPr>
          <a:xfrm>
            <a:off x="431999" y="1652954"/>
            <a:ext cx="5584753" cy="4524010"/>
          </a:xfrm>
        </p:spPr>
        <p:txBody>
          <a:bodyPr lIns="180000" tIns="180000" rIns="180000" bIns="180000"/>
          <a:lstStyle/>
          <a:p>
            <a:pPr lvl="0">
              <a:buFont typeface="Courier New" panose="02070309020205020404" pitchFamily="49" charset="0"/>
              <a:buChar char="o"/>
            </a:pPr>
            <a:r>
              <a:rPr lang="de-DE" sz="2800" dirty="0" err="1">
                <a:solidFill>
                  <a:schemeClr val="tx1">
                    <a:lumMod val="50000"/>
                    <a:lumOff val="50000"/>
                  </a:schemeClr>
                </a:solidFill>
                <a:ea typeface="Roboto Thin" panose="02000000000000000000" pitchFamily="2" charset="0"/>
              </a:rPr>
              <a:t>DevOps</a:t>
            </a:r>
            <a:r>
              <a:rPr lang="de-DE" sz="2800" dirty="0">
                <a:solidFill>
                  <a:schemeClr val="tx1">
                    <a:lumMod val="50000"/>
                    <a:lumOff val="50000"/>
                  </a:schemeClr>
                </a:solidFill>
                <a:ea typeface="Roboto Thin" panose="02000000000000000000" pitchFamily="2" charset="0"/>
              </a:rPr>
              <a:t> Prinzipien</a:t>
            </a:r>
          </a:p>
          <a:p>
            <a:pPr>
              <a:buFont typeface="Courier New" panose="02070309020205020404" pitchFamily="49" charset="0"/>
              <a:buChar char="o"/>
            </a:pPr>
            <a:r>
              <a:rPr lang="de-DE" sz="2800" b="1" dirty="0" err="1">
                <a:solidFill>
                  <a:schemeClr val="accent5"/>
                </a:solidFill>
                <a:ea typeface="Roboto Thin" panose="02000000000000000000" pitchFamily="2" charset="0"/>
                <a:cs typeface="Roboto Thin" panose="02000000000000000000" pitchFamily="2" charset="0"/>
              </a:rPr>
              <a:t>DevOps</a:t>
            </a:r>
            <a:r>
              <a:rPr lang="de-DE" sz="2800" b="1" dirty="0">
                <a:solidFill>
                  <a:schemeClr val="accent5"/>
                </a:solidFill>
                <a:ea typeface="Roboto Thin" panose="02000000000000000000" pitchFamily="2" charset="0"/>
                <a:cs typeface="Roboto Thin" panose="02000000000000000000" pitchFamily="2" charset="0"/>
              </a:rPr>
              <a:t>-Cycle konforme Architekturen und Umgebungen</a:t>
            </a:r>
          </a:p>
          <a:p>
            <a:pPr>
              <a:buFont typeface="Courier New" panose="02070309020205020404" pitchFamily="49" charset="0"/>
              <a:buChar char="o"/>
            </a:pPr>
            <a:r>
              <a:rPr lang="de-DE" sz="2800" dirty="0" err="1">
                <a:solidFill>
                  <a:schemeClr val="tx1">
                    <a:lumMod val="50000"/>
                    <a:lumOff val="50000"/>
                  </a:schemeClr>
                </a:solidFill>
                <a:ea typeface="Roboto Thin" panose="02000000000000000000" pitchFamily="2" charset="0"/>
                <a:cs typeface="Roboto Thin" panose="02000000000000000000" pitchFamily="2" charset="0"/>
              </a:rPr>
              <a:t>Continuous</a:t>
            </a:r>
            <a:r>
              <a:rPr lang="de-DE" sz="2800" dirty="0">
                <a:solidFill>
                  <a:schemeClr val="tx1">
                    <a:lumMod val="50000"/>
                    <a:lumOff val="50000"/>
                  </a:schemeClr>
                </a:solidFill>
                <a:ea typeface="Roboto Thin" panose="02000000000000000000" pitchFamily="2" charset="0"/>
                <a:cs typeface="Roboto Thin" panose="02000000000000000000" pitchFamily="2" charset="0"/>
              </a:rPr>
              <a:t> Begriffe und </a:t>
            </a:r>
            <a:r>
              <a:rPr lang="de-DE" sz="2800" dirty="0" err="1">
                <a:solidFill>
                  <a:schemeClr val="tx1">
                    <a:lumMod val="50000"/>
                    <a:lumOff val="50000"/>
                  </a:schemeClr>
                </a:solidFill>
                <a:ea typeface="Roboto Thin" panose="02000000000000000000" pitchFamily="2" charset="0"/>
                <a:cs typeface="Roboto Thin" panose="02000000000000000000" pitchFamily="2" charset="0"/>
              </a:rPr>
              <a:t>Deployment</a:t>
            </a:r>
            <a:r>
              <a:rPr lang="de-DE" sz="2800" dirty="0">
                <a:solidFill>
                  <a:schemeClr val="tx1">
                    <a:lumMod val="50000"/>
                    <a:lumOff val="50000"/>
                  </a:schemeClr>
                </a:solidFill>
                <a:ea typeface="Roboto Thin" panose="02000000000000000000" pitchFamily="2" charset="0"/>
                <a:cs typeface="Roboto Thin" panose="02000000000000000000" pitchFamily="2" charset="0"/>
              </a:rPr>
              <a:t> Pipelines</a:t>
            </a:r>
          </a:p>
        </p:txBody>
      </p:sp>
      <p:pic>
        <p:nvPicPr>
          <p:cNvPr id="5" name="Grafik 4">
            <a:extLst>
              <a:ext uri="{FF2B5EF4-FFF2-40B4-BE49-F238E27FC236}">
                <a16:creationId xmlns:a16="http://schemas.microsoft.com/office/drawing/2014/main" id="{0050F50C-65D4-B9E3-D5AA-C48E40919C2E}"/>
              </a:ext>
            </a:extLst>
          </p:cNvPr>
          <p:cNvPicPr>
            <a:picLocks noChangeAspect="1"/>
          </p:cNvPicPr>
          <p:nvPr/>
        </p:nvPicPr>
        <p:blipFill>
          <a:blip r:embed="rId2">
            <a:grayscl/>
          </a:blip>
          <a:stretch>
            <a:fillRect/>
          </a:stretch>
        </p:blipFill>
        <p:spPr>
          <a:xfrm rot="21600000">
            <a:off x="4855841" y="4173715"/>
            <a:ext cx="4435831" cy="2062661"/>
          </a:xfrm>
          <a:prstGeom prst="rect">
            <a:avLst/>
          </a:prstGeom>
          <a:noFill/>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287531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D440D2B9-023B-9E43-BA4A-E4DE712634A0}"/>
              </a:ext>
            </a:extLst>
          </p:cNvPr>
          <p:cNvSpPr/>
          <p:nvPr/>
        </p:nvSpPr>
        <p:spPr>
          <a:xfrm>
            <a:off x="312420" y="281940"/>
            <a:ext cx="9317380" cy="6256020"/>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Bildplatzhalter 5" descr="Ein Bild, das Person, Anzug, Schlips, Mann enthält.&#10;&#10;Automatisch generierte Beschreibung">
            <a:extLst>
              <a:ext uri="{FF2B5EF4-FFF2-40B4-BE49-F238E27FC236}">
                <a16:creationId xmlns:a16="http://schemas.microsoft.com/office/drawing/2014/main" id="{19601A5E-EF39-F94A-AF8F-4540EB27B24D}"/>
              </a:ext>
            </a:extLst>
          </p:cNvPr>
          <p:cNvPicPr>
            <a:picLocks noGrp="1" noChangeAspect="1"/>
          </p:cNvPicPr>
          <p:nvPr>
            <p:ph type="pic" sz="quarter" idx="33"/>
          </p:nvPr>
        </p:nvPicPr>
        <p:blipFill rotWithShape="1">
          <a:blip r:embed="rId2"/>
          <a:srcRect l="30732" r="26875"/>
          <a:stretch/>
        </p:blipFill>
        <p:spPr>
          <a:xfrm>
            <a:off x="9980476" y="10"/>
            <a:ext cx="2211524" cy="6191990"/>
          </a:xfrm>
          <a:prstGeom prst="rect">
            <a:avLst/>
          </a:prstGeom>
          <a:noFill/>
        </p:spPr>
      </p:pic>
      <p:sp>
        <p:nvSpPr>
          <p:cNvPr id="4" name="Foliennummernplatzhalter 3">
            <a:extLst>
              <a:ext uri="{FF2B5EF4-FFF2-40B4-BE49-F238E27FC236}">
                <a16:creationId xmlns:a16="http://schemas.microsoft.com/office/drawing/2014/main" id="{E6376621-E45D-C446-9F2F-DB8FE5CE8921}"/>
              </a:ext>
            </a:extLst>
          </p:cNvPr>
          <p:cNvSpPr>
            <a:spLocks noGrp="1"/>
          </p:cNvSpPr>
          <p:nvPr>
            <p:ph type="sldNum" sz="quarter" idx="34"/>
          </p:nvPr>
        </p:nvSpPr>
        <p:spPr>
          <a:xfrm>
            <a:off x="11447502" y="6401750"/>
            <a:ext cx="278418" cy="274324"/>
          </a:xfrm>
        </p:spPr>
        <p:txBody>
          <a:bodyPr anchor="ctr">
            <a:normAutofit/>
          </a:bodyPr>
          <a:lstStyle/>
          <a:p>
            <a:pPr rtl="0">
              <a:spcAft>
                <a:spcPts val="600"/>
              </a:spcAft>
            </a:pPr>
            <a:fld id="{19B51A1E-902D-48AF-9020-955120F399B6}" type="slidenum">
              <a:rPr lang="de-DE" noProof="0" smtClean="0"/>
              <a:pPr rtl="0">
                <a:spcAft>
                  <a:spcPts val="600"/>
                </a:spcAft>
              </a:pPr>
              <a:t>17</a:t>
            </a:fld>
            <a:endParaRPr lang="de-DE" noProof="0"/>
          </a:p>
        </p:txBody>
      </p:sp>
      <p:sp>
        <p:nvSpPr>
          <p:cNvPr id="33" name="Textplatzhalter 3">
            <a:extLst>
              <a:ext uri="{FF2B5EF4-FFF2-40B4-BE49-F238E27FC236}">
                <a16:creationId xmlns:a16="http://schemas.microsoft.com/office/drawing/2014/main" id="{60828E04-9C2A-4859-8050-C2DF67A249CB}"/>
              </a:ext>
            </a:extLst>
          </p:cNvPr>
          <p:cNvSpPr>
            <a:spLocks noGrp="1"/>
          </p:cNvSpPr>
          <p:nvPr/>
        </p:nvSpPr>
        <p:spPr>
          <a:xfrm>
            <a:off x="431800" y="1802549"/>
            <a:ext cx="2562861" cy="382887"/>
          </a:xfrm>
          <a:prstGeom prst="rect">
            <a:avLst/>
          </a:prstGeom>
        </p:spPr>
        <p:txBody>
          <a:bodyPr vert="horz" lIns="0" tIns="0" rIns="0" bIns="0" rtlCol="0" anchor="ctr">
            <a:noAutofit/>
          </a:bodyPr>
          <a:lstStyle>
            <a:lvl1pPr marL="0" indent="0" algn="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de-DE" b="1" dirty="0"/>
              <a:t>Nane Kratzke</a:t>
            </a:r>
          </a:p>
        </p:txBody>
      </p:sp>
      <p:pic>
        <p:nvPicPr>
          <p:cNvPr id="34" name="Grafik 33" descr="Smartphone" title="Symbol – Telefonnummer des Referenten">
            <a:extLst>
              <a:ext uri="{FF2B5EF4-FFF2-40B4-BE49-F238E27FC236}">
                <a16:creationId xmlns:a16="http://schemas.microsoft.com/office/drawing/2014/main" id="{A29DE31C-E099-4579-BB03-675E0A40C5F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216454" y="1884543"/>
            <a:ext cx="218900" cy="218900"/>
          </a:xfrm>
          <a:prstGeom prst="rect">
            <a:avLst/>
          </a:prstGeom>
        </p:spPr>
      </p:pic>
      <p:sp>
        <p:nvSpPr>
          <p:cNvPr id="35" name="Textplatzhalter 4">
            <a:extLst>
              <a:ext uri="{FF2B5EF4-FFF2-40B4-BE49-F238E27FC236}">
                <a16:creationId xmlns:a16="http://schemas.microsoft.com/office/drawing/2014/main" id="{11265965-2271-4C1C-BD0A-6F85F80FF9A6}"/>
              </a:ext>
            </a:extLst>
          </p:cNvPr>
          <p:cNvSpPr>
            <a:spLocks noGrp="1"/>
          </p:cNvSpPr>
          <p:nvPr/>
        </p:nvSpPr>
        <p:spPr>
          <a:xfrm>
            <a:off x="3495672" y="1903856"/>
            <a:ext cx="2910342" cy="238016"/>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de-DE" i="0" dirty="0"/>
              <a:t>+49 451 300-5549</a:t>
            </a:r>
          </a:p>
        </p:txBody>
      </p:sp>
      <p:pic>
        <p:nvPicPr>
          <p:cNvPr id="36" name="Grafik 35" descr="Umschlag" title="Symbol – E-Mail des Referenten">
            <a:extLst>
              <a:ext uri="{FF2B5EF4-FFF2-40B4-BE49-F238E27FC236}">
                <a16:creationId xmlns:a16="http://schemas.microsoft.com/office/drawing/2014/main" id="{773C1382-ACE1-460F-A1B6-AB761A7D2E6B}"/>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216454" y="2290361"/>
            <a:ext cx="218900" cy="218900"/>
          </a:xfrm>
          <a:prstGeom prst="rect">
            <a:avLst/>
          </a:prstGeom>
        </p:spPr>
      </p:pic>
      <p:sp>
        <p:nvSpPr>
          <p:cNvPr id="37" name="Textplatzhalter 5">
            <a:extLst>
              <a:ext uri="{FF2B5EF4-FFF2-40B4-BE49-F238E27FC236}">
                <a16:creationId xmlns:a16="http://schemas.microsoft.com/office/drawing/2014/main" id="{50A3BCC3-A277-4C0B-9EBA-EB53990D8EBD}"/>
              </a:ext>
            </a:extLst>
          </p:cNvPr>
          <p:cNvSpPr>
            <a:spLocks noGrp="1"/>
          </p:cNvSpPr>
          <p:nvPr/>
        </p:nvSpPr>
        <p:spPr>
          <a:xfrm>
            <a:off x="3495672" y="2294429"/>
            <a:ext cx="2910342" cy="238016"/>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de-DE" i="0" dirty="0" err="1"/>
              <a:t>nane.kratzke@th-luebeck.de</a:t>
            </a:r>
            <a:endParaRPr lang="de-DE" i="0" dirty="0"/>
          </a:p>
        </p:txBody>
      </p:sp>
      <p:pic>
        <p:nvPicPr>
          <p:cNvPr id="38" name="Grafik 37" descr="Link">
            <a:extLst>
              <a:ext uri="{FF2B5EF4-FFF2-40B4-BE49-F238E27FC236}">
                <a16:creationId xmlns:a16="http://schemas.microsoft.com/office/drawing/2014/main" id="{0718E6E0-05A2-479C-AEA8-1A385EB73474}"/>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199595" y="2658079"/>
            <a:ext cx="244786" cy="244786"/>
          </a:xfrm>
          <a:prstGeom prst="rect">
            <a:avLst/>
          </a:prstGeom>
        </p:spPr>
      </p:pic>
      <p:sp>
        <p:nvSpPr>
          <p:cNvPr id="39" name="Textplatzhalter 20">
            <a:extLst>
              <a:ext uri="{FF2B5EF4-FFF2-40B4-BE49-F238E27FC236}">
                <a16:creationId xmlns:a16="http://schemas.microsoft.com/office/drawing/2014/main" id="{E382DE25-E72C-473B-AB0F-13DF377E6A8F}"/>
              </a:ext>
            </a:extLst>
          </p:cNvPr>
          <p:cNvSpPr>
            <a:spLocks noGrp="1"/>
          </p:cNvSpPr>
          <p:nvPr/>
        </p:nvSpPr>
        <p:spPr>
          <a:xfrm>
            <a:off x="3495672" y="2685001"/>
            <a:ext cx="2910342" cy="238016"/>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de-DE" i="0" dirty="0" err="1"/>
              <a:t>kratzke.mylab.th-luebeck.de</a:t>
            </a:r>
            <a:endParaRPr lang="de-DE" i="0" dirty="0"/>
          </a:p>
        </p:txBody>
      </p:sp>
      <p:sp>
        <p:nvSpPr>
          <p:cNvPr id="40" name="Titel 1">
            <a:extLst>
              <a:ext uri="{FF2B5EF4-FFF2-40B4-BE49-F238E27FC236}">
                <a16:creationId xmlns:a16="http://schemas.microsoft.com/office/drawing/2014/main" id="{BE8243D4-7F33-2445-83C4-18BFFB6FBB43}"/>
              </a:ext>
            </a:extLst>
          </p:cNvPr>
          <p:cNvSpPr>
            <a:spLocks noGrp="1"/>
          </p:cNvSpPr>
          <p:nvPr>
            <p:ph type="title"/>
          </p:nvPr>
        </p:nvSpPr>
        <p:spPr>
          <a:xfrm>
            <a:off x="609600" y="574245"/>
            <a:ext cx="9020200" cy="432000"/>
          </a:xfrm>
        </p:spPr>
        <p:txBody>
          <a:bodyPr rtlCol="0"/>
          <a:lstStyle/>
          <a:p>
            <a:pPr algn="l" rtl="0"/>
            <a:r>
              <a:rPr lang="de-DE" dirty="0"/>
              <a:t>Kontakt</a:t>
            </a:r>
          </a:p>
        </p:txBody>
      </p:sp>
      <p:sp>
        <p:nvSpPr>
          <p:cNvPr id="41" name="Textplatzhalter 2">
            <a:extLst>
              <a:ext uri="{FF2B5EF4-FFF2-40B4-BE49-F238E27FC236}">
                <a16:creationId xmlns:a16="http://schemas.microsoft.com/office/drawing/2014/main" id="{7E99E6B6-40AB-1346-B8AC-1F7285B6FBD4}"/>
              </a:ext>
            </a:extLst>
          </p:cNvPr>
          <p:cNvSpPr>
            <a:spLocks noGrp="1"/>
          </p:cNvSpPr>
          <p:nvPr>
            <p:ph type="body" sz="quarter" idx="32"/>
          </p:nvPr>
        </p:nvSpPr>
        <p:spPr>
          <a:xfrm>
            <a:off x="609400" y="1150245"/>
            <a:ext cx="9020200" cy="360000"/>
          </a:xfrm>
        </p:spPr>
        <p:txBody>
          <a:bodyPr rtlCol="0"/>
          <a:lstStyle/>
          <a:p>
            <a:pPr algn="l" rtl="0"/>
            <a:r>
              <a:rPr lang="de-DE" dirty="0"/>
              <a:t>Disclaimer</a:t>
            </a:r>
          </a:p>
        </p:txBody>
      </p:sp>
      <p:pic>
        <p:nvPicPr>
          <p:cNvPr id="8" name="Grafik 7" descr="Ein Bild, das schwarz, Zeichnung enthält.&#10;&#10;Automatisch generierte Beschreibung">
            <a:extLst>
              <a:ext uri="{FF2B5EF4-FFF2-40B4-BE49-F238E27FC236}">
                <a16:creationId xmlns:a16="http://schemas.microsoft.com/office/drawing/2014/main" id="{7A9EBD28-E535-B54A-BE39-2FF977B699B5}"/>
              </a:ext>
            </a:extLst>
          </p:cNvPr>
          <p:cNvPicPr>
            <a:picLocks noChangeAspect="1"/>
          </p:cNvPicPr>
          <p:nvPr/>
        </p:nvPicPr>
        <p:blipFill>
          <a:blip r:embed="rId9"/>
          <a:stretch>
            <a:fillRect/>
          </a:stretch>
        </p:blipFill>
        <p:spPr>
          <a:xfrm>
            <a:off x="6406014" y="1655430"/>
            <a:ext cx="1488762" cy="1488762"/>
          </a:xfrm>
          <a:prstGeom prst="rect">
            <a:avLst/>
          </a:prstGeom>
        </p:spPr>
      </p:pic>
    </p:spTree>
    <p:extLst>
      <p:ext uri="{BB962C8B-B14F-4D97-AF65-F5344CB8AC3E}">
        <p14:creationId xmlns:p14="http://schemas.microsoft.com/office/powerpoint/2010/main" val="38540865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4E75BC70-B4AF-0E48-95C1-DB895E356322}"/>
              </a:ext>
            </a:extLst>
          </p:cNvPr>
          <p:cNvSpPr>
            <a:spLocks noGrp="1"/>
          </p:cNvSpPr>
          <p:nvPr>
            <p:ph type="body" sz="quarter" idx="32"/>
          </p:nvPr>
        </p:nvSpPr>
        <p:spPr>
          <a:xfrm>
            <a:off x="1000461" y="1008000"/>
            <a:ext cx="8629456" cy="360000"/>
          </a:xfrm>
        </p:spPr>
        <p:txBody>
          <a:bodyPr/>
          <a:lstStyle/>
          <a:p>
            <a:r>
              <a:rPr lang="de-DE" dirty="0"/>
              <a:t>Urheberrechtshinweise</a:t>
            </a:r>
          </a:p>
        </p:txBody>
      </p:sp>
      <p:sp>
        <p:nvSpPr>
          <p:cNvPr id="4" name="Inhaltsplatzhalter 3">
            <a:extLst>
              <a:ext uri="{FF2B5EF4-FFF2-40B4-BE49-F238E27FC236}">
                <a16:creationId xmlns:a16="http://schemas.microsoft.com/office/drawing/2014/main" id="{9D40C351-5E7B-454C-BA33-C815726E2817}"/>
              </a:ext>
            </a:extLst>
          </p:cNvPr>
          <p:cNvSpPr>
            <a:spLocks noGrp="1"/>
          </p:cNvSpPr>
          <p:nvPr>
            <p:ph idx="1"/>
          </p:nvPr>
        </p:nvSpPr>
        <p:spPr>
          <a:xfrm>
            <a:off x="1000461" y="1460389"/>
            <a:ext cx="5712312" cy="5164074"/>
          </a:xfrm>
        </p:spPr>
        <p:txBody>
          <a:bodyPr/>
          <a:lstStyle/>
          <a:p>
            <a:pPr marL="0" indent="0">
              <a:buNone/>
            </a:pPr>
            <a:r>
              <a:rPr lang="de-DE" dirty="0"/>
              <a:t>Diese Folien werden zum Zwecke einer praktikablen und pragmatischen Nutzbarkeit im Rahmen der </a:t>
            </a:r>
            <a:r>
              <a:rPr lang="de-DE" b="1" dirty="0">
                <a:solidFill>
                  <a:srgbClr val="0070C0"/>
                </a:solidFill>
              </a:rPr>
              <a:t>CC0 1.0 Lizenz </a:t>
            </a:r>
            <a:r>
              <a:rPr lang="de-DE" dirty="0"/>
              <a:t>bereitgestellt.</a:t>
            </a:r>
          </a:p>
          <a:p>
            <a:pPr marL="0" indent="0">
              <a:buNone/>
            </a:pPr>
            <a:r>
              <a:rPr lang="de-DE" dirty="0"/>
              <a:t>Sie dürfen die Inhalte also kopieren, verändern, verbreiten, mit eigenen Inhalten mixen, auch zu kommerziellen Zwecken, und ohne um weitere Erlaubnis bitten zu müssen.</a:t>
            </a:r>
          </a:p>
          <a:p>
            <a:pPr marL="0" indent="0">
              <a:buNone/>
            </a:pPr>
            <a:r>
              <a:rPr lang="de-DE" dirty="0"/>
              <a:t>Eine Nennung des Autors ist nicht erforderlich (aber natürlich gern gesehen, wenn problemlos möglich).</a:t>
            </a:r>
          </a:p>
          <a:p>
            <a:pPr marL="0" indent="0">
              <a:buNone/>
            </a:pPr>
            <a:endParaRPr lang="de-DE" dirty="0"/>
          </a:p>
          <a:p>
            <a:pPr marL="0" indent="0">
              <a:buNone/>
            </a:pPr>
            <a:r>
              <a:rPr lang="de-DE" dirty="0"/>
              <a:t>Diese Folien sind insb. für die Lehre an Hochschulen konzipiert und machen daher vom </a:t>
            </a:r>
            <a:r>
              <a:rPr lang="de-DE" b="1" dirty="0">
                <a:solidFill>
                  <a:srgbClr val="0070C0"/>
                </a:solidFill>
              </a:rPr>
              <a:t>§51 UrhG (Zitate) </a:t>
            </a:r>
            <a:r>
              <a:rPr lang="de-DE" dirty="0"/>
              <a:t>Gebrauch.</a:t>
            </a:r>
          </a:p>
          <a:p>
            <a:pPr marL="0" indent="0">
              <a:buNone/>
            </a:pPr>
            <a:r>
              <a:rPr lang="de-DE" dirty="0"/>
              <a:t>Die CC0 Lizenz überträgt sich nicht auf zitierte Quellen. Hier sind bei der Nutzung natürlich die Bedingungen der entsprechenden Quellen zu beachten.</a:t>
            </a:r>
          </a:p>
          <a:p>
            <a:pPr marL="0" indent="0">
              <a:buNone/>
            </a:pPr>
            <a:r>
              <a:rPr lang="de-DE" dirty="0"/>
              <a:t>Die Quellenangaben finden sich auf den entsprechenden Folien.</a:t>
            </a:r>
          </a:p>
        </p:txBody>
      </p:sp>
      <p:sp>
        <p:nvSpPr>
          <p:cNvPr id="5" name="Foliennummernplatzhalter 4">
            <a:extLst>
              <a:ext uri="{FF2B5EF4-FFF2-40B4-BE49-F238E27FC236}">
                <a16:creationId xmlns:a16="http://schemas.microsoft.com/office/drawing/2014/main" id="{2DF67474-771E-6740-B5E2-FD3588182D00}"/>
              </a:ext>
            </a:extLst>
          </p:cNvPr>
          <p:cNvSpPr>
            <a:spLocks noGrp="1"/>
          </p:cNvSpPr>
          <p:nvPr>
            <p:ph type="sldNum" sz="quarter" idx="33"/>
          </p:nvPr>
        </p:nvSpPr>
        <p:spPr/>
        <p:txBody>
          <a:bodyPr/>
          <a:lstStyle/>
          <a:p>
            <a:pPr rtl="0"/>
            <a:fld id="{19B51A1E-902D-48AF-9020-955120F399B6}" type="slidenum">
              <a:rPr lang="de-DE" noProof="0" smtClean="0"/>
              <a:pPr rtl="0"/>
              <a:t>2</a:t>
            </a:fld>
            <a:endParaRPr lang="de-DE" noProof="0"/>
          </a:p>
        </p:txBody>
      </p:sp>
      <p:pic>
        <p:nvPicPr>
          <p:cNvPr id="15" name="Grafik 14">
            <a:extLst>
              <a:ext uri="{FF2B5EF4-FFF2-40B4-BE49-F238E27FC236}">
                <a16:creationId xmlns:a16="http://schemas.microsoft.com/office/drawing/2014/main" id="{F9038FA1-AF3C-4C4A-99ED-6F9E41522A88}"/>
              </a:ext>
            </a:extLst>
          </p:cNvPr>
          <p:cNvPicPr>
            <a:picLocks noChangeAspect="1"/>
          </p:cNvPicPr>
          <p:nvPr/>
        </p:nvPicPr>
        <p:blipFill>
          <a:blip r:embed="rId2"/>
          <a:stretch>
            <a:fillRect/>
          </a:stretch>
        </p:blipFill>
        <p:spPr>
          <a:xfrm>
            <a:off x="431801" y="246073"/>
            <a:ext cx="2573287" cy="617927"/>
          </a:xfrm>
          <a:prstGeom prst="rect">
            <a:avLst/>
          </a:prstGeom>
        </p:spPr>
      </p:pic>
      <p:pic>
        <p:nvPicPr>
          <p:cNvPr id="18" name="Grafik 17">
            <a:extLst>
              <a:ext uri="{FF2B5EF4-FFF2-40B4-BE49-F238E27FC236}">
                <a16:creationId xmlns:a16="http://schemas.microsoft.com/office/drawing/2014/main" id="{473D07C4-5F96-BC47-9C11-1FBD58CEF504}"/>
              </a:ext>
            </a:extLst>
          </p:cNvPr>
          <p:cNvPicPr>
            <a:picLocks noChangeAspect="1"/>
          </p:cNvPicPr>
          <p:nvPr/>
        </p:nvPicPr>
        <p:blipFill>
          <a:blip r:embed="rId3"/>
          <a:stretch>
            <a:fillRect/>
          </a:stretch>
        </p:blipFill>
        <p:spPr>
          <a:xfrm>
            <a:off x="7583565" y="3744988"/>
            <a:ext cx="1410014" cy="1410014"/>
          </a:xfrm>
          <a:prstGeom prst="rect">
            <a:avLst/>
          </a:prstGeom>
        </p:spPr>
      </p:pic>
      <p:pic>
        <p:nvPicPr>
          <p:cNvPr id="19" name="Grafik 18">
            <a:extLst>
              <a:ext uri="{FF2B5EF4-FFF2-40B4-BE49-F238E27FC236}">
                <a16:creationId xmlns:a16="http://schemas.microsoft.com/office/drawing/2014/main" id="{BEE00994-AAEC-2643-96F6-6CC6756E6210}"/>
              </a:ext>
            </a:extLst>
          </p:cNvPr>
          <p:cNvPicPr>
            <a:picLocks noChangeAspect="1"/>
          </p:cNvPicPr>
          <p:nvPr/>
        </p:nvPicPr>
        <p:blipFill>
          <a:blip r:embed="rId4"/>
          <a:stretch>
            <a:fillRect/>
          </a:stretch>
        </p:blipFill>
        <p:spPr>
          <a:xfrm>
            <a:off x="6947228" y="1460389"/>
            <a:ext cx="2682689" cy="947617"/>
          </a:xfrm>
          <a:prstGeom prst="rect">
            <a:avLst/>
          </a:prstGeom>
        </p:spPr>
      </p:pic>
    </p:spTree>
    <p:extLst>
      <p:ext uri="{BB962C8B-B14F-4D97-AF65-F5344CB8AC3E}">
        <p14:creationId xmlns:p14="http://schemas.microsoft.com/office/powerpoint/2010/main" val="21421442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F17719-476F-E844-899E-CCFF90EAAAB1}"/>
              </a:ext>
            </a:extLst>
          </p:cNvPr>
          <p:cNvSpPr>
            <a:spLocks noGrp="1"/>
          </p:cNvSpPr>
          <p:nvPr>
            <p:ph type="title"/>
          </p:nvPr>
        </p:nvSpPr>
        <p:spPr/>
        <p:txBody>
          <a:bodyPr/>
          <a:lstStyle/>
          <a:p>
            <a:r>
              <a:rPr lang="de-DE" dirty="0"/>
              <a:t>Kapitel 3 + 6</a:t>
            </a:r>
          </a:p>
        </p:txBody>
      </p:sp>
      <p:sp>
        <p:nvSpPr>
          <p:cNvPr id="3" name="Textplatzhalter 2">
            <a:extLst>
              <a:ext uri="{FF2B5EF4-FFF2-40B4-BE49-F238E27FC236}">
                <a16:creationId xmlns:a16="http://schemas.microsoft.com/office/drawing/2014/main" id="{35FC8172-CC59-6D4F-A58F-7158ACE5B30E}"/>
              </a:ext>
            </a:extLst>
          </p:cNvPr>
          <p:cNvSpPr>
            <a:spLocks noGrp="1"/>
          </p:cNvSpPr>
          <p:nvPr>
            <p:ph type="body" sz="quarter" idx="32"/>
          </p:nvPr>
        </p:nvSpPr>
        <p:spPr>
          <a:xfrm>
            <a:off x="424821" y="1008000"/>
            <a:ext cx="9198116" cy="360000"/>
          </a:xfrm>
        </p:spPr>
        <p:txBody>
          <a:bodyPr/>
          <a:lstStyle/>
          <a:p>
            <a:r>
              <a:rPr lang="de-DE" dirty="0"/>
              <a:t>Cloud Computing und Cloud-native</a:t>
            </a:r>
          </a:p>
        </p:txBody>
      </p:sp>
      <p:sp>
        <p:nvSpPr>
          <p:cNvPr id="6" name="Foliennummernplatzhalter 5">
            <a:extLst>
              <a:ext uri="{FF2B5EF4-FFF2-40B4-BE49-F238E27FC236}">
                <a16:creationId xmlns:a16="http://schemas.microsoft.com/office/drawing/2014/main" id="{0F2DDE27-92D3-C74C-9006-07C2999CBE36}"/>
              </a:ext>
            </a:extLst>
          </p:cNvPr>
          <p:cNvSpPr>
            <a:spLocks noGrp="1"/>
          </p:cNvSpPr>
          <p:nvPr>
            <p:ph type="sldNum" sz="quarter" idx="33"/>
          </p:nvPr>
        </p:nvSpPr>
        <p:spPr/>
        <p:txBody>
          <a:bodyPr/>
          <a:lstStyle/>
          <a:p>
            <a:pPr rtl="0"/>
            <a:fld id="{19B51A1E-902D-48AF-9020-955120F399B6}" type="slidenum">
              <a:rPr lang="de-DE" noProof="0" smtClean="0"/>
              <a:pPr rtl="0"/>
              <a:t>3</a:t>
            </a:fld>
            <a:endParaRPr lang="de-DE" noProof="0"/>
          </a:p>
        </p:txBody>
      </p:sp>
      <p:pic>
        <p:nvPicPr>
          <p:cNvPr id="5" name="Grafik 4">
            <a:extLst>
              <a:ext uri="{FF2B5EF4-FFF2-40B4-BE49-F238E27FC236}">
                <a16:creationId xmlns:a16="http://schemas.microsoft.com/office/drawing/2014/main" id="{E9D31A73-5F0B-D577-0D57-252211E7FB32}"/>
              </a:ext>
            </a:extLst>
          </p:cNvPr>
          <p:cNvPicPr>
            <a:picLocks noChangeAspect="1"/>
          </p:cNvPicPr>
          <p:nvPr/>
        </p:nvPicPr>
        <p:blipFill>
          <a:blip r:embed="rId3"/>
          <a:stretch>
            <a:fillRect/>
          </a:stretch>
        </p:blipFill>
        <p:spPr>
          <a:xfrm>
            <a:off x="466080" y="1652109"/>
            <a:ext cx="3711910" cy="5210227"/>
          </a:xfrm>
          <a:prstGeom prst="rect">
            <a:avLst/>
          </a:prstGeom>
          <a:effectLst>
            <a:outerShdw blurRad="50800" dist="38100" dir="2700000" algn="tl" rotWithShape="0">
              <a:prstClr val="black">
                <a:alpha val="40000"/>
              </a:prstClr>
            </a:outerShdw>
          </a:effectLst>
        </p:spPr>
      </p:pic>
      <p:sp>
        <p:nvSpPr>
          <p:cNvPr id="4" name="Textfeld 3">
            <a:extLst>
              <a:ext uri="{FF2B5EF4-FFF2-40B4-BE49-F238E27FC236}">
                <a16:creationId xmlns:a16="http://schemas.microsoft.com/office/drawing/2014/main" id="{0C458DD0-8EF5-3AA1-E0BF-0C542462EA08}"/>
              </a:ext>
            </a:extLst>
          </p:cNvPr>
          <p:cNvSpPr txBox="1"/>
          <p:nvPr/>
        </p:nvSpPr>
        <p:spPr>
          <a:xfrm>
            <a:off x="4582512" y="1652109"/>
            <a:ext cx="4649542" cy="4862870"/>
          </a:xfrm>
          <a:prstGeom prst="rect">
            <a:avLst/>
          </a:prstGeom>
          <a:noFill/>
        </p:spPr>
        <p:txBody>
          <a:bodyPr wrap="square" rtlCol="0">
            <a:spAutoFit/>
          </a:bodyPr>
          <a:lstStyle/>
          <a:p>
            <a:pPr>
              <a:spcAft>
                <a:spcPts val="600"/>
              </a:spcAft>
            </a:pPr>
            <a:r>
              <a:rPr lang="de-DE" sz="1600" b="1" dirty="0"/>
              <a:t>3 </a:t>
            </a:r>
            <a:r>
              <a:rPr lang="de-DE" sz="1600" b="1" u="sng" dirty="0" err="1"/>
              <a:t>DevOps</a:t>
            </a:r>
            <a:endParaRPr lang="de-DE" sz="1600" u="sng" dirty="0"/>
          </a:p>
          <a:p>
            <a:pPr>
              <a:spcBef>
                <a:spcPts val="600"/>
              </a:spcBef>
            </a:pPr>
            <a:r>
              <a:rPr lang="de-DE" sz="1400" b="1" dirty="0"/>
              <a:t>3.1 Prinzipien des Flow</a:t>
            </a:r>
            <a:br>
              <a:rPr lang="de-DE" sz="1400" dirty="0"/>
            </a:br>
            <a:r>
              <a:rPr lang="de-DE" sz="1400" dirty="0"/>
              <a:t>Arbeit sichtbar machen, Work in Progress </a:t>
            </a:r>
            <a:r>
              <a:rPr lang="de-DE" sz="1400" dirty="0" err="1"/>
              <a:t>beschränken,Flaschenhälse</a:t>
            </a:r>
            <a:r>
              <a:rPr lang="de-DE" sz="1400" dirty="0"/>
              <a:t> minimieren</a:t>
            </a:r>
          </a:p>
          <a:p>
            <a:pPr>
              <a:spcBef>
                <a:spcPts val="600"/>
              </a:spcBef>
            </a:pPr>
            <a:r>
              <a:rPr lang="de-DE" sz="1400" b="1" dirty="0"/>
              <a:t>3.2 Prinzipien des Feedbacks</a:t>
            </a:r>
            <a:br>
              <a:rPr lang="de-DE" sz="1400" dirty="0"/>
            </a:br>
            <a:r>
              <a:rPr lang="de-DE" sz="1400" dirty="0"/>
              <a:t>Probleme früh erkennen, Probleme sofort lösen, Probleme professionell verantworten</a:t>
            </a:r>
          </a:p>
          <a:p>
            <a:pPr>
              <a:spcBef>
                <a:spcPts val="600"/>
              </a:spcBef>
            </a:pPr>
            <a:r>
              <a:rPr lang="de-DE" sz="1400" b="1" dirty="0"/>
              <a:t>3.3 </a:t>
            </a:r>
            <a:r>
              <a:rPr lang="de-DE" sz="1400" b="1" dirty="0" err="1"/>
              <a:t>DevOps</a:t>
            </a:r>
            <a:r>
              <a:rPr lang="de-DE" sz="1400" b="1" dirty="0"/>
              <a:t>-geeignete Architekturen</a:t>
            </a:r>
            <a:br>
              <a:rPr lang="de-DE" sz="1400" dirty="0"/>
            </a:br>
            <a:r>
              <a:rPr lang="de-DE" sz="1400" dirty="0"/>
              <a:t>Randbedingungen für die Entwicklung, Nutzung von </a:t>
            </a:r>
            <a:r>
              <a:rPr lang="de-DE" sz="1400" dirty="0" err="1"/>
              <a:t>Orchesterierungsplattformen</a:t>
            </a:r>
            <a:r>
              <a:rPr lang="de-DE" sz="1400" dirty="0"/>
              <a:t>, Randbedingungen für den Betrieb</a:t>
            </a:r>
          </a:p>
          <a:p>
            <a:endParaRPr lang="de-DE" sz="1400" dirty="0"/>
          </a:p>
          <a:p>
            <a:pPr>
              <a:spcAft>
                <a:spcPts val="600"/>
              </a:spcAft>
            </a:pPr>
            <a:r>
              <a:rPr lang="de-DE" sz="1600" b="1" dirty="0"/>
              <a:t>6 </a:t>
            </a:r>
            <a:r>
              <a:rPr lang="de-DE" sz="1600" b="1" u="sng" dirty="0" err="1"/>
              <a:t>Deployment</a:t>
            </a:r>
            <a:r>
              <a:rPr lang="de-DE" sz="1600" b="1" u="sng" dirty="0"/>
              <a:t>-Pipelines</a:t>
            </a:r>
          </a:p>
          <a:p>
            <a:pPr>
              <a:spcBef>
                <a:spcPts val="600"/>
              </a:spcBef>
            </a:pPr>
            <a:r>
              <a:rPr lang="de-DE" sz="1400" b="1" dirty="0"/>
              <a:t>6.1 </a:t>
            </a:r>
            <a:r>
              <a:rPr lang="de-DE" sz="1400" b="1" dirty="0" err="1"/>
              <a:t>Deployment</a:t>
            </a:r>
            <a:r>
              <a:rPr lang="de-DE" sz="1400" b="1" dirty="0"/>
              <a:t>-Pipelines </a:t>
            </a:r>
            <a:r>
              <a:rPr lang="de-DE" sz="1400" b="1" dirty="0" err="1"/>
              <a:t>as</a:t>
            </a:r>
            <a:r>
              <a:rPr lang="de-DE" sz="1400" b="1" dirty="0"/>
              <a:t> Code</a:t>
            </a:r>
            <a:br>
              <a:rPr lang="de-DE" sz="1400" dirty="0"/>
            </a:br>
            <a:r>
              <a:rPr lang="de-DE" sz="1400" dirty="0"/>
              <a:t>Phasen-, Gerichtete, </a:t>
            </a:r>
            <a:r>
              <a:rPr lang="de-DE" sz="1400" dirty="0" err="1"/>
              <a:t>Hierarische</a:t>
            </a:r>
            <a:r>
              <a:rPr lang="de-DE" sz="1400" dirty="0"/>
              <a:t> Pipelines, Steuerung von Pipelines</a:t>
            </a:r>
          </a:p>
          <a:p>
            <a:pPr>
              <a:spcBef>
                <a:spcPts val="600"/>
              </a:spcBef>
            </a:pPr>
            <a:r>
              <a:rPr lang="de-DE" sz="1400" b="1" dirty="0"/>
              <a:t>6.2 </a:t>
            </a:r>
            <a:r>
              <a:rPr lang="de-DE" sz="1400" b="1" dirty="0" err="1"/>
              <a:t>DevOps</a:t>
            </a:r>
            <a:r>
              <a:rPr lang="de-DE" sz="1400" b="1" dirty="0"/>
              <a:t>-geeignete </a:t>
            </a:r>
            <a:r>
              <a:rPr lang="de-DE" sz="1400" b="1" dirty="0" err="1"/>
              <a:t>Branching</a:t>
            </a:r>
            <a:r>
              <a:rPr lang="de-DE" sz="1400" b="1" dirty="0"/>
              <a:t> Strategien</a:t>
            </a:r>
            <a:br>
              <a:rPr lang="de-DE" sz="1400" dirty="0"/>
            </a:br>
            <a:r>
              <a:rPr lang="de-DE" sz="1400" dirty="0" err="1"/>
              <a:t>Git</a:t>
            </a:r>
            <a:r>
              <a:rPr lang="de-DE" sz="1400" dirty="0"/>
              <a:t>-Flow, GitHub-Flow, Trunk-basierte Entwicklung</a:t>
            </a:r>
          </a:p>
          <a:p>
            <a:pPr>
              <a:spcBef>
                <a:spcPts val="600"/>
              </a:spcBef>
            </a:pPr>
            <a:r>
              <a:rPr lang="de-DE" sz="1400" b="1" dirty="0"/>
              <a:t>6.3 Zusammenfassung</a:t>
            </a:r>
          </a:p>
        </p:txBody>
      </p:sp>
    </p:spTree>
    <p:extLst>
      <p:ext uri="{BB962C8B-B14F-4D97-AF65-F5344CB8AC3E}">
        <p14:creationId xmlns:p14="http://schemas.microsoft.com/office/powerpoint/2010/main" val="30475940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C7AFA8-3171-6A44-99E1-4CDAD07843EC}"/>
              </a:ext>
            </a:extLst>
          </p:cNvPr>
          <p:cNvSpPr>
            <a:spLocks noGrp="1"/>
          </p:cNvSpPr>
          <p:nvPr>
            <p:ph type="title"/>
          </p:nvPr>
        </p:nvSpPr>
        <p:spPr/>
        <p:txBody>
          <a:bodyPr/>
          <a:lstStyle/>
          <a:p>
            <a:r>
              <a:rPr lang="de-DE" dirty="0"/>
              <a:t>Inhaltsverzeichnis</a:t>
            </a:r>
          </a:p>
        </p:txBody>
      </p:sp>
      <p:sp>
        <p:nvSpPr>
          <p:cNvPr id="6" name="Textplatzhalter 2">
            <a:extLst>
              <a:ext uri="{FF2B5EF4-FFF2-40B4-BE49-F238E27FC236}">
                <a16:creationId xmlns:a16="http://schemas.microsoft.com/office/drawing/2014/main" id="{FCE476D9-1BCA-C04A-BAF7-2B1F53442D90}"/>
              </a:ext>
            </a:extLst>
          </p:cNvPr>
          <p:cNvSpPr txBox="1">
            <a:spLocks/>
          </p:cNvSpPr>
          <p:nvPr/>
        </p:nvSpPr>
        <p:spPr>
          <a:xfrm>
            <a:off x="431800" y="1008000"/>
            <a:ext cx="9198000" cy="360000"/>
          </a:xfrm>
          <a:prstGeom prst="rect">
            <a:avLst/>
          </a:prstGeom>
        </p:spPr>
        <p:txBody>
          <a:bodyPr lIns="0"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i="1" dirty="0"/>
              <a:t>Überblick über Units und Themen dieses Moduls</a:t>
            </a:r>
          </a:p>
        </p:txBody>
      </p:sp>
      <p:sp>
        <p:nvSpPr>
          <p:cNvPr id="7" name="Textfeld 6">
            <a:extLst>
              <a:ext uri="{FF2B5EF4-FFF2-40B4-BE49-F238E27FC236}">
                <a16:creationId xmlns:a16="http://schemas.microsoft.com/office/drawing/2014/main" id="{E1C3C3FD-6144-BD40-835F-C1C0B2679577}"/>
              </a:ext>
            </a:extLst>
          </p:cNvPr>
          <p:cNvSpPr txBox="1"/>
          <p:nvPr/>
        </p:nvSpPr>
        <p:spPr>
          <a:xfrm>
            <a:off x="431800" y="1754488"/>
            <a:ext cx="2246924" cy="1341783"/>
          </a:xfrm>
          <a:prstGeom prst="rect">
            <a:avLst/>
          </a:prstGeom>
          <a:solidFill>
            <a:schemeClr val="tx1">
              <a:lumMod val="75000"/>
              <a:lumOff val="25000"/>
            </a:schemeClr>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01</a:t>
            </a:r>
          </a:p>
          <a:p>
            <a:pPr algn="ctr"/>
            <a:endParaRPr lang="de-DE" b="1" dirty="0">
              <a:solidFill>
                <a:schemeClr val="bg1">
                  <a:lumMod val="85000"/>
                </a:schemeClr>
              </a:solidFill>
            </a:endParaRPr>
          </a:p>
          <a:p>
            <a:pPr algn="ctr"/>
            <a:r>
              <a:rPr lang="de-DE" sz="1600" dirty="0">
                <a:solidFill>
                  <a:schemeClr val="bg1">
                    <a:lumMod val="85000"/>
                  </a:schemeClr>
                </a:solidFill>
              </a:rPr>
              <a:t>Cloud Computing</a:t>
            </a:r>
          </a:p>
        </p:txBody>
      </p:sp>
      <p:sp>
        <p:nvSpPr>
          <p:cNvPr id="8" name="Textfeld 7">
            <a:extLst>
              <a:ext uri="{FF2B5EF4-FFF2-40B4-BE49-F238E27FC236}">
                <a16:creationId xmlns:a16="http://schemas.microsoft.com/office/drawing/2014/main" id="{EA9BA2B8-2AB3-D44F-A1D1-1A908056FACE}"/>
              </a:ext>
            </a:extLst>
          </p:cNvPr>
          <p:cNvSpPr txBox="1"/>
          <p:nvPr/>
        </p:nvSpPr>
        <p:spPr>
          <a:xfrm>
            <a:off x="2834261" y="1754489"/>
            <a:ext cx="2246924" cy="1341783"/>
          </a:xfrm>
          <a:prstGeom prst="rect">
            <a:avLst/>
          </a:prstGeom>
          <a:solidFill>
            <a:schemeClr val="accent5"/>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02</a:t>
            </a:r>
          </a:p>
          <a:p>
            <a:pPr algn="ctr"/>
            <a:endParaRPr lang="de-DE" dirty="0">
              <a:solidFill>
                <a:schemeClr val="bg1">
                  <a:lumMod val="85000"/>
                </a:schemeClr>
              </a:solidFill>
            </a:endParaRPr>
          </a:p>
          <a:p>
            <a:pPr algn="ctr"/>
            <a:r>
              <a:rPr lang="de-DE" sz="1600" dirty="0" err="1">
                <a:solidFill>
                  <a:schemeClr val="bg1">
                    <a:lumMod val="85000"/>
                  </a:schemeClr>
                </a:solidFill>
              </a:rPr>
              <a:t>DevOps</a:t>
            </a:r>
            <a:endParaRPr lang="de-DE" sz="1600" dirty="0">
              <a:solidFill>
                <a:schemeClr val="bg1">
                  <a:lumMod val="85000"/>
                </a:schemeClr>
              </a:solidFill>
            </a:endParaRPr>
          </a:p>
        </p:txBody>
      </p:sp>
      <p:sp>
        <p:nvSpPr>
          <p:cNvPr id="9" name="Textfeld 8">
            <a:extLst>
              <a:ext uri="{FF2B5EF4-FFF2-40B4-BE49-F238E27FC236}">
                <a16:creationId xmlns:a16="http://schemas.microsoft.com/office/drawing/2014/main" id="{954EDDC7-1985-8247-AB89-2ADFBB03B4F4}"/>
              </a:ext>
            </a:extLst>
          </p:cNvPr>
          <p:cNvSpPr txBox="1"/>
          <p:nvPr/>
        </p:nvSpPr>
        <p:spPr>
          <a:xfrm>
            <a:off x="5236722" y="1754489"/>
            <a:ext cx="2246924" cy="1341783"/>
          </a:xfrm>
          <a:prstGeom prst="rect">
            <a:avLst/>
          </a:prstGeom>
          <a:solidFill>
            <a:schemeClr val="tx1">
              <a:lumMod val="75000"/>
              <a:lumOff val="25000"/>
            </a:schemeClr>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03</a:t>
            </a:r>
          </a:p>
          <a:p>
            <a:pPr algn="ctr"/>
            <a:endParaRPr lang="de-DE" b="1" dirty="0">
              <a:solidFill>
                <a:schemeClr val="bg1">
                  <a:lumMod val="85000"/>
                </a:schemeClr>
              </a:solidFill>
            </a:endParaRPr>
          </a:p>
          <a:p>
            <a:pPr algn="ctr"/>
            <a:r>
              <a:rPr lang="de-DE" sz="1600" dirty="0">
                <a:solidFill>
                  <a:schemeClr val="bg1">
                    <a:lumMod val="85000"/>
                  </a:schemeClr>
                </a:solidFill>
              </a:rPr>
              <a:t>Infrastructure </a:t>
            </a:r>
            <a:r>
              <a:rPr lang="de-DE" sz="1600" dirty="0" err="1">
                <a:solidFill>
                  <a:schemeClr val="bg1">
                    <a:lumMod val="85000"/>
                  </a:schemeClr>
                </a:solidFill>
              </a:rPr>
              <a:t>as</a:t>
            </a:r>
            <a:r>
              <a:rPr lang="de-DE" sz="1600" dirty="0">
                <a:solidFill>
                  <a:schemeClr val="bg1">
                    <a:lumMod val="85000"/>
                  </a:schemeClr>
                </a:solidFill>
              </a:rPr>
              <a:t> Code</a:t>
            </a:r>
          </a:p>
        </p:txBody>
      </p:sp>
      <p:sp>
        <p:nvSpPr>
          <p:cNvPr id="10" name="Textfeld 9">
            <a:extLst>
              <a:ext uri="{FF2B5EF4-FFF2-40B4-BE49-F238E27FC236}">
                <a16:creationId xmlns:a16="http://schemas.microsoft.com/office/drawing/2014/main" id="{7709CCC9-400E-274B-A69A-1955CB1187BB}"/>
              </a:ext>
            </a:extLst>
          </p:cNvPr>
          <p:cNvSpPr txBox="1"/>
          <p:nvPr/>
        </p:nvSpPr>
        <p:spPr>
          <a:xfrm>
            <a:off x="2834261" y="3256455"/>
            <a:ext cx="2246924" cy="1341783"/>
          </a:xfrm>
          <a:prstGeom prst="rect">
            <a:avLst/>
          </a:prstGeom>
          <a:solidFill>
            <a:schemeClr val="tx1">
              <a:lumMod val="75000"/>
              <a:lumOff val="25000"/>
            </a:schemeClr>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05</a:t>
            </a:r>
          </a:p>
          <a:p>
            <a:pPr algn="ctr"/>
            <a:endParaRPr lang="de-DE" dirty="0">
              <a:solidFill>
                <a:schemeClr val="bg1">
                  <a:lumMod val="85000"/>
                </a:schemeClr>
              </a:solidFill>
            </a:endParaRPr>
          </a:p>
          <a:p>
            <a:pPr algn="ctr"/>
            <a:r>
              <a:rPr lang="de-DE" sz="1600" dirty="0">
                <a:solidFill>
                  <a:schemeClr val="bg1">
                    <a:lumMod val="85000"/>
                  </a:schemeClr>
                </a:solidFill>
              </a:rPr>
              <a:t>Container</a:t>
            </a:r>
          </a:p>
          <a:p>
            <a:pPr algn="ctr"/>
            <a:r>
              <a:rPr lang="de-DE" sz="1600" dirty="0">
                <a:solidFill>
                  <a:schemeClr val="bg1">
                    <a:lumMod val="85000"/>
                  </a:schemeClr>
                </a:solidFill>
              </a:rPr>
              <a:t>Orchestrierung</a:t>
            </a:r>
          </a:p>
        </p:txBody>
      </p:sp>
      <p:sp>
        <p:nvSpPr>
          <p:cNvPr id="11" name="Textfeld 10">
            <a:extLst>
              <a:ext uri="{FF2B5EF4-FFF2-40B4-BE49-F238E27FC236}">
                <a16:creationId xmlns:a16="http://schemas.microsoft.com/office/drawing/2014/main" id="{73AC1E54-CF11-5E40-A642-499C3BC75946}"/>
              </a:ext>
            </a:extLst>
          </p:cNvPr>
          <p:cNvSpPr txBox="1"/>
          <p:nvPr/>
        </p:nvSpPr>
        <p:spPr>
          <a:xfrm>
            <a:off x="5236722" y="3256456"/>
            <a:ext cx="2246924" cy="1341783"/>
          </a:xfrm>
          <a:prstGeom prst="rect">
            <a:avLst/>
          </a:prstGeom>
          <a:solidFill>
            <a:schemeClr val="tx1">
              <a:lumMod val="75000"/>
              <a:lumOff val="2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06</a:t>
            </a:r>
          </a:p>
          <a:p>
            <a:endParaRPr lang="de-DE" dirty="0"/>
          </a:p>
          <a:p>
            <a:r>
              <a:rPr lang="de-DE" sz="1600" b="0" dirty="0" err="1"/>
              <a:t>FaaS</a:t>
            </a:r>
            <a:endParaRPr lang="de-DE" sz="1600" b="0" dirty="0"/>
          </a:p>
          <a:p>
            <a:endParaRPr lang="de-DE" dirty="0"/>
          </a:p>
        </p:txBody>
      </p:sp>
      <p:sp>
        <p:nvSpPr>
          <p:cNvPr id="12" name="Textfeld 11">
            <a:extLst>
              <a:ext uri="{FF2B5EF4-FFF2-40B4-BE49-F238E27FC236}">
                <a16:creationId xmlns:a16="http://schemas.microsoft.com/office/drawing/2014/main" id="{B9546903-3A89-044B-AA0C-9D307E1E01A8}"/>
              </a:ext>
            </a:extLst>
          </p:cNvPr>
          <p:cNvSpPr txBox="1"/>
          <p:nvPr/>
        </p:nvSpPr>
        <p:spPr>
          <a:xfrm>
            <a:off x="431800" y="4758425"/>
            <a:ext cx="2246924" cy="1341783"/>
          </a:xfrm>
          <a:prstGeom prst="rect">
            <a:avLst/>
          </a:prstGeom>
          <a:solidFill>
            <a:schemeClr val="tx2">
              <a:lumMod val="75000"/>
              <a:lumOff val="2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07</a:t>
            </a:r>
          </a:p>
          <a:p>
            <a:endParaRPr lang="de-DE" dirty="0"/>
          </a:p>
          <a:p>
            <a:r>
              <a:rPr lang="de-DE" sz="1600" b="0" dirty="0" err="1"/>
              <a:t>Microservice</a:t>
            </a:r>
            <a:endParaRPr lang="de-DE" sz="1600" b="0" dirty="0"/>
          </a:p>
          <a:p>
            <a:r>
              <a:rPr lang="de-DE" sz="1600" b="0" dirty="0"/>
              <a:t>Architekturen</a:t>
            </a:r>
          </a:p>
        </p:txBody>
      </p:sp>
      <p:sp>
        <p:nvSpPr>
          <p:cNvPr id="19" name="Textfeld 18">
            <a:extLst>
              <a:ext uri="{FF2B5EF4-FFF2-40B4-BE49-F238E27FC236}">
                <a16:creationId xmlns:a16="http://schemas.microsoft.com/office/drawing/2014/main" id="{940ADAA2-F88E-0740-9D2F-8D92991E8127}"/>
              </a:ext>
            </a:extLst>
          </p:cNvPr>
          <p:cNvSpPr txBox="1"/>
          <p:nvPr/>
        </p:nvSpPr>
        <p:spPr>
          <a:xfrm>
            <a:off x="431800" y="3256456"/>
            <a:ext cx="2246924" cy="1341784"/>
          </a:xfrm>
          <a:prstGeom prst="rect">
            <a:avLst/>
          </a:prstGeom>
          <a:solidFill>
            <a:schemeClr val="tx1">
              <a:lumMod val="75000"/>
              <a:lumOff val="25000"/>
            </a:schemeClr>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04</a:t>
            </a:r>
          </a:p>
          <a:p>
            <a:pPr algn="ctr"/>
            <a:endParaRPr lang="de-DE" b="1" dirty="0">
              <a:solidFill>
                <a:schemeClr val="bg1">
                  <a:lumMod val="85000"/>
                </a:schemeClr>
              </a:solidFill>
            </a:endParaRPr>
          </a:p>
          <a:p>
            <a:pPr algn="ctr"/>
            <a:r>
              <a:rPr lang="de-DE" sz="1600" dirty="0">
                <a:solidFill>
                  <a:schemeClr val="bg1">
                    <a:lumMod val="85000"/>
                  </a:schemeClr>
                </a:solidFill>
              </a:rPr>
              <a:t>Standardisierte</a:t>
            </a:r>
          </a:p>
          <a:p>
            <a:pPr algn="ctr"/>
            <a:r>
              <a:rPr lang="de-DE" sz="1600" dirty="0" err="1">
                <a:solidFill>
                  <a:schemeClr val="bg1">
                    <a:lumMod val="85000"/>
                  </a:schemeClr>
                </a:solidFill>
              </a:rPr>
              <a:t>Deployment</a:t>
            </a:r>
            <a:r>
              <a:rPr lang="de-DE" sz="1600" dirty="0">
                <a:solidFill>
                  <a:schemeClr val="bg1">
                    <a:lumMod val="85000"/>
                  </a:schemeClr>
                </a:solidFill>
              </a:rPr>
              <a:t> Units</a:t>
            </a:r>
          </a:p>
        </p:txBody>
      </p:sp>
      <p:sp>
        <p:nvSpPr>
          <p:cNvPr id="3" name="Foliennummernplatzhalter 2">
            <a:extLst>
              <a:ext uri="{FF2B5EF4-FFF2-40B4-BE49-F238E27FC236}">
                <a16:creationId xmlns:a16="http://schemas.microsoft.com/office/drawing/2014/main" id="{C9B2F66D-384C-714D-A0DC-56CCA4A28241}"/>
              </a:ext>
            </a:extLst>
          </p:cNvPr>
          <p:cNvSpPr>
            <a:spLocks noGrp="1"/>
          </p:cNvSpPr>
          <p:nvPr>
            <p:ph type="sldNum" sz="quarter" idx="33"/>
          </p:nvPr>
        </p:nvSpPr>
        <p:spPr/>
        <p:txBody>
          <a:bodyPr/>
          <a:lstStyle/>
          <a:p>
            <a:pPr rtl="0"/>
            <a:fld id="{19B51A1E-902D-48AF-9020-955120F399B6}" type="slidenum">
              <a:rPr lang="de-DE" noProof="0" smtClean="0"/>
              <a:pPr rtl="0"/>
              <a:t>4</a:t>
            </a:fld>
            <a:endParaRPr lang="de-DE" noProof="0"/>
          </a:p>
        </p:txBody>
      </p:sp>
      <p:sp>
        <p:nvSpPr>
          <p:cNvPr id="13" name="Textfeld 12">
            <a:extLst>
              <a:ext uri="{FF2B5EF4-FFF2-40B4-BE49-F238E27FC236}">
                <a16:creationId xmlns:a16="http://schemas.microsoft.com/office/drawing/2014/main" id="{35A1FF95-A986-A74F-A460-6A5651F238AE}"/>
              </a:ext>
            </a:extLst>
          </p:cNvPr>
          <p:cNvSpPr txBox="1"/>
          <p:nvPr/>
        </p:nvSpPr>
        <p:spPr>
          <a:xfrm>
            <a:off x="2834261" y="4758421"/>
            <a:ext cx="2246924" cy="1341783"/>
          </a:xfrm>
          <a:prstGeom prst="rect">
            <a:avLst/>
          </a:prstGeom>
          <a:solidFill>
            <a:srgbClr val="404040"/>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08</a:t>
            </a:r>
          </a:p>
          <a:p>
            <a:endParaRPr lang="de-DE" dirty="0"/>
          </a:p>
          <a:p>
            <a:r>
              <a:rPr lang="de-DE" sz="1600" b="0" dirty="0" err="1"/>
              <a:t>Serverless</a:t>
            </a:r>
            <a:endParaRPr lang="de-DE" sz="1600" b="0" dirty="0"/>
          </a:p>
          <a:p>
            <a:r>
              <a:rPr lang="de-DE" sz="1600" b="0" dirty="0"/>
              <a:t>Architekturen</a:t>
            </a:r>
          </a:p>
        </p:txBody>
      </p:sp>
      <p:sp>
        <p:nvSpPr>
          <p:cNvPr id="14" name="Textfeld 13">
            <a:extLst>
              <a:ext uri="{FF2B5EF4-FFF2-40B4-BE49-F238E27FC236}">
                <a16:creationId xmlns:a16="http://schemas.microsoft.com/office/drawing/2014/main" id="{AF790031-0FA6-A043-A259-6C973BE92E9E}"/>
              </a:ext>
            </a:extLst>
          </p:cNvPr>
          <p:cNvSpPr txBox="1"/>
          <p:nvPr/>
        </p:nvSpPr>
        <p:spPr>
          <a:xfrm>
            <a:off x="5236722" y="4758420"/>
            <a:ext cx="2246924" cy="1341783"/>
          </a:xfrm>
          <a:prstGeom prst="rect">
            <a:avLst/>
          </a:prstGeom>
          <a:solidFill>
            <a:schemeClr val="tx1">
              <a:lumMod val="75000"/>
              <a:lumOff val="2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09</a:t>
            </a:r>
          </a:p>
          <a:p>
            <a:endParaRPr lang="de-DE" dirty="0"/>
          </a:p>
          <a:p>
            <a:r>
              <a:rPr lang="de-DE" sz="1600" b="0" dirty="0"/>
              <a:t>Monitorbare </a:t>
            </a:r>
          </a:p>
          <a:p>
            <a:r>
              <a:rPr lang="de-DE" sz="1600" b="0" dirty="0"/>
              <a:t>Architekturen</a:t>
            </a:r>
          </a:p>
        </p:txBody>
      </p:sp>
      <p:sp>
        <p:nvSpPr>
          <p:cNvPr id="15" name="Textfeld 14">
            <a:extLst>
              <a:ext uri="{FF2B5EF4-FFF2-40B4-BE49-F238E27FC236}">
                <a16:creationId xmlns:a16="http://schemas.microsoft.com/office/drawing/2014/main" id="{F91C6A60-C066-D547-81CC-3BF200B7F163}"/>
              </a:ext>
            </a:extLst>
          </p:cNvPr>
          <p:cNvSpPr txBox="1"/>
          <p:nvPr/>
        </p:nvSpPr>
        <p:spPr>
          <a:xfrm>
            <a:off x="8225355" y="1754487"/>
            <a:ext cx="1537684" cy="4345716"/>
          </a:xfrm>
          <a:prstGeom prst="rect">
            <a:avLst/>
          </a:prstGeom>
          <a:solidFill>
            <a:schemeClr val="tx1">
              <a:lumMod val="75000"/>
              <a:lumOff val="2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10</a:t>
            </a:r>
          </a:p>
          <a:p>
            <a:endParaRPr lang="de-DE" dirty="0"/>
          </a:p>
          <a:p>
            <a:r>
              <a:rPr lang="de-DE" sz="1600" b="0" dirty="0"/>
              <a:t>Domain</a:t>
            </a:r>
          </a:p>
          <a:p>
            <a:r>
              <a:rPr lang="de-DE" sz="1600" b="0" dirty="0" err="1"/>
              <a:t>Driven</a:t>
            </a:r>
            <a:endParaRPr lang="de-DE" sz="1600" b="0" dirty="0"/>
          </a:p>
          <a:p>
            <a:r>
              <a:rPr lang="de-DE" sz="1600" b="0" dirty="0"/>
              <a:t>Design</a:t>
            </a:r>
          </a:p>
        </p:txBody>
      </p:sp>
      <p:sp>
        <p:nvSpPr>
          <p:cNvPr id="4" name="Geschweifte Klammer rechts 3">
            <a:extLst>
              <a:ext uri="{FF2B5EF4-FFF2-40B4-BE49-F238E27FC236}">
                <a16:creationId xmlns:a16="http://schemas.microsoft.com/office/drawing/2014/main" id="{74079084-9CCA-244F-8140-73362EF4D019}"/>
              </a:ext>
            </a:extLst>
          </p:cNvPr>
          <p:cNvSpPr/>
          <p:nvPr/>
        </p:nvSpPr>
        <p:spPr>
          <a:xfrm>
            <a:off x="7639183" y="1754487"/>
            <a:ext cx="385591" cy="4345716"/>
          </a:xfrm>
          <a:prstGeom prst="rightBrace">
            <a:avLst>
              <a:gd name="adj1" fmla="val 56904"/>
              <a:gd name="adj2" fmla="val 50000"/>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Tree>
    <p:extLst>
      <p:ext uri="{BB962C8B-B14F-4D97-AF65-F5344CB8AC3E}">
        <p14:creationId xmlns:p14="http://schemas.microsoft.com/office/powerpoint/2010/main" val="20692448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39A0F7-5B8F-5047-AD5F-FC2C4F71D320}"/>
              </a:ext>
            </a:extLst>
          </p:cNvPr>
          <p:cNvSpPr>
            <a:spLocks noGrp="1"/>
          </p:cNvSpPr>
          <p:nvPr>
            <p:ph type="title"/>
          </p:nvPr>
        </p:nvSpPr>
        <p:spPr/>
        <p:txBody>
          <a:bodyPr/>
          <a:lstStyle/>
          <a:p>
            <a:r>
              <a:rPr lang="de-DE"/>
              <a:t>Inhalte</a:t>
            </a:r>
            <a:endParaRPr lang="de-DE" dirty="0"/>
          </a:p>
        </p:txBody>
      </p:sp>
      <p:sp>
        <p:nvSpPr>
          <p:cNvPr id="3" name="Foliennummernplatzhalter 2">
            <a:extLst>
              <a:ext uri="{FF2B5EF4-FFF2-40B4-BE49-F238E27FC236}">
                <a16:creationId xmlns:a16="http://schemas.microsoft.com/office/drawing/2014/main" id="{B28E5725-5CC0-EC4F-8FCA-C1B75683E948}"/>
              </a:ext>
            </a:extLst>
          </p:cNvPr>
          <p:cNvSpPr>
            <a:spLocks noGrp="1"/>
          </p:cNvSpPr>
          <p:nvPr>
            <p:ph type="sldNum" sz="quarter" idx="33"/>
          </p:nvPr>
        </p:nvSpPr>
        <p:spPr/>
        <p:txBody>
          <a:bodyPr/>
          <a:lstStyle/>
          <a:p>
            <a:pPr rtl="0"/>
            <a:fld id="{19B51A1E-902D-48AF-9020-955120F399B6}" type="slidenum">
              <a:rPr lang="de-DE" noProof="0" smtClean="0"/>
              <a:pPr rtl="0"/>
              <a:t>5</a:t>
            </a:fld>
            <a:endParaRPr lang="de-DE" noProof="0"/>
          </a:p>
        </p:txBody>
      </p:sp>
      <p:sp>
        <p:nvSpPr>
          <p:cNvPr id="8" name="Inhaltsplatzhalter 7">
            <a:extLst>
              <a:ext uri="{FF2B5EF4-FFF2-40B4-BE49-F238E27FC236}">
                <a16:creationId xmlns:a16="http://schemas.microsoft.com/office/drawing/2014/main" id="{0C508602-457E-2C4E-A9AC-85A3D0BD58E5}"/>
              </a:ext>
            </a:extLst>
          </p:cNvPr>
          <p:cNvSpPr>
            <a:spLocks noGrp="1"/>
          </p:cNvSpPr>
          <p:nvPr>
            <p:ph sz="half" idx="1"/>
          </p:nvPr>
        </p:nvSpPr>
        <p:spPr>
          <a:xfrm>
            <a:off x="431999" y="1652954"/>
            <a:ext cx="5584753" cy="4524010"/>
          </a:xfrm>
        </p:spPr>
        <p:txBody>
          <a:bodyPr lIns="180000" tIns="180000" rIns="180000" bIns="180000"/>
          <a:lstStyle/>
          <a:p>
            <a:pPr lvl="0">
              <a:buFont typeface="Courier New" panose="02070309020205020404" pitchFamily="49" charset="0"/>
              <a:buChar char="o"/>
            </a:pPr>
            <a:r>
              <a:rPr lang="de-DE" sz="2800" b="1">
                <a:solidFill>
                  <a:schemeClr val="accent5"/>
                </a:solidFill>
                <a:ea typeface="Roboto" panose="02000000000000000000" pitchFamily="2" charset="0"/>
                <a:cs typeface="Roboto" panose="02000000000000000000" pitchFamily="2" charset="0"/>
              </a:rPr>
              <a:t>DevOps Prinzipien</a:t>
            </a:r>
          </a:p>
          <a:p>
            <a:pPr>
              <a:buFont typeface="Courier New" panose="02070309020205020404" pitchFamily="49" charset="0"/>
              <a:buChar char="o"/>
            </a:pPr>
            <a:r>
              <a:rPr lang="de-DE" sz="2800">
                <a:solidFill>
                  <a:schemeClr val="tx1">
                    <a:lumMod val="50000"/>
                    <a:lumOff val="50000"/>
                  </a:schemeClr>
                </a:solidFill>
                <a:ea typeface="Roboto Thin" panose="02000000000000000000" pitchFamily="2" charset="0"/>
                <a:cs typeface="Roboto Thin" panose="02000000000000000000" pitchFamily="2" charset="0"/>
              </a:rPr>
              <a:t>DevOps-Cycle konforme Architekturen und Umgebungen</a:t>
            </a:r>
          </a:p>
          <a:p>
            <a:pPr>
              <a:buFont typeface="Courier New" panose="02070309020205020404" pitchFamily="49" charset="0"/>
              <a:buChar char="o"/>
            </a:pPr>
            <a:r>
              <a:rPr lang="de-DE" sz="2800">
                <a:solidFill>
                  <a:schemeClr val="tx1">
                    <a:lumMod val="50000"/>
                    <a:lumOff val="50000"/>
                  </a:schemeClr>
                </a:solidFill>
                <a:ea typeface="Roboto Thin" panose="02000000000000000000" pitchFamily="2" charset="0"/>
                <a:cs typeface="Roboto Thin" panose="02000000000000000000" pitchFamily="2" charset="0"/>
              </a:rPr>
              <a:t>Continuous Begriffe und Deployment Pipelines</a:t>
            </a:r>
            <a:endParaRPr lang="de-DE" sz="2800" dirty="0">
              <a:solidFill>
                <a:schemeClr val="tx1">
                  <a:lumMod val="50000"/>
                  <a:lumOff val="50000"/>
                </a:schemeClr>
              </a:solidFill>
              <a:ea typeface="Roboto Thin" panose="02000000000000000000" pitchFamily="2" charset="0"/>
              <a:cs typeface="Roboto Thin" panose="02000000000000000000" pitchFamily="2" charset="0"/>
            </a:endParaRPr>
          </a:p>
        </p:txBody>
      </p:sp>
      <p:pic>
        <p:nvPicPr>
          <p:cNvPr id="5" name="Grafik 4">
            <a:extLst>
              <a:ext uri="{FF2B5EF4-FFF2-40B4-BE49-F238E27FC236}">
                <a16:creationId xmlns:a16="http://schemas.microsoft.com/office/drawing/2014/main" id="{0050F50C-65D4-B9E3-D5AA-C48E40919C2E}"/>
              </a:ext>
            </a:extLst>
          </p:cNvPr>
          <p:cNvPicPr>
            <a:picLocks noChangeAspect="1"/>
          </p:cNvPicPr>
          <p:nvPr/>
        </p:nvPicPr>
        <p:blipFill>
          <a:blip r:embed="rId2">
            <a:grayscl/>
          </a:blip>
          <a:stretch>
            <a:fillRect/>
          </a:stretch>
        </p:blipFill>
        <p:spPr>
          <a:xfrm rot="21600000">
            <a:off x="4855841" y="4173715"/>
            <a:ext cx="4435831" cy="2062661"/>
          </a:xfrm>
          <a:prstGeom prst="rect">
            <a:avLst/>
          </a:prstGeom>
          <a:noFill/>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042721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624115-7556-894A-AB7C-01BF74B145CA}"/>
              </a:ext>
            </a:extLst>
          </p:cNvPr>
          <p:cNvSpPr>
            <a:spLocks noGrp="1"/>
          </p:cNvSpPr>
          <p:nvPr>
            <p:ph type="title"/>
          </p:nvPr>
        </p:nvSpPr>
        <p:spPr/>
        <p:txBody>
          <a:bodyPr/>
          <a:lstStyle/>
          <a:p>
            <a:r>
              <a:rPr lang="de-DE" dirty="0"/>
              <a:t>Das  Problem</a:t>
            </a:r>
          </a:p>
        </p:txBody>
      </p:sp>
      <p:sp>
        <p:nvSpPr>
          <p:cNvPr id="3" name="Foliennummernplatzhalter 2">
            <a:extLst>
              <a:ext uri="{FF2B5EF4-FFF2-40B4-BE49-F238E27FC236}">
                <a16:creationId xmlns:a16="http://schemas.microsoft.com/office/drawing/2014/main" id="{22456726-69D5-CE46-A373-71B6AC7D50D2}"/>
              </a:ext>
            </a:extLst>
          </p:cNvPr>
          <p:cNvSpPr>
            <a:spLocks noGrp="1"/>
          </p:cNvSpPr>
          <p:nvPr>
            <p:ph type="sldNum" sz="quarter" idx="33"/>
          </p:nvPr>
        </p:nvSpPr>
        <p:spPr/>
        <p:txBody>
          <a:bodyPr/>
          <a:lstStyle/>
          <a:p>
            <a:pPr rtl="0"/>
            <a:fld id="{19B51A1E-902D-48AF-9020-955120F399B6}" type="slidenum">
              <a:rPr lang="de-DE" noProof="0" smtClean="0"/>
              <a:pPr rtl="0"/>
              <a:t>6</a:t>
            </a:fld>
            <a:endParaRPr lang="de-DE" noProof="0"/>
          </a:p>
        </p:txBody>
      </p:sp>
      <p:pic>
        <p:nvPicPr>
          <p:cNvPr id="1026" name="Picture 2" descr="Abgeschaltet: Volksbank stellt wie angekündigt SB-Service ein |  regionalHeute.de">
            <a:extLst>
              <a:ext uri="{FF2B5EF4-FFF2-40B4-BE49-F238E27FC236}">
                <a16:creationId xmlns:a16="http://schemas.microsoft.com/office/drawing/2014/main" id="{9C2F3658-24D3-194C-853C-13484AD0F798}"/>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l="25713" r="17971"/>
          <a:stretch/>
        </p:blipFill>
        <p:spPr bwMode="auto">
          <a:xfrm>
            <a:off x="432000" y="1065998"/>
            <a:ext cx="4797136" cy="511096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Inhaltsplatzhalter 6">
            <a:extLst>
              <a:ext uri="{FF2B5EF4-FFF2-40B4-BE49-F238E27FC236}">
                <a16:creationId xmlns:a16="http://schemas.microsoft.com/office/drawing/2014/main" id="{AA1FEE83-D565-F24D-BC50-C274A0DEB8BA}"/>
              </a:ext>
            </a:extLst>
          </p:cNvPr>
          <p:cNvSpPr>
            <a:spLocks noGrp="1"/>
          </p:cNvSpPr>
          <p:nvPr>
            <p:ph sz="half" idx="2"/>
          </p:nvPr>
        </p:nvSpPr>
        <p:spPr>
          <a:xfrm>
            <a:off x="5497551" y="1046376"/>
            <a:ext cx="4132449" cy="5130588"/>
          </a:xfrm>
        </p:spPr>
        <p:txBody>
          <a:bodyPr lIns="180000" tIns="180000" rIns="180000" bIns="180000"/>
          <a:lstStyle/>
          <a:p>
            <a:r>
              <a:rPr lang="de-DE" dirty="0"/>
              <a:t>Viele Banken datieren ihre IT in Rhythmen häufig einmal pro Quartal auf (und nennen das agil).</a:t>
            </a:r>
          </a:p>
          <a:p>
            <a:r>
              <a:rPr lang="de-DE" dirty="0"/>
              <a:t>Solche Update Zyklen können dann schon mal für alle Bankautomaten der Deutschen Bank mehrere Stunden, ggf. Tage dauern.</a:t>
            </a:r>
          </a:p>
          <a:p>
            <a:r>
              <a:rPr lang="de-DE" dirty="0"/>
              <a:t>Häufig werden solche Updates in Zeiten gelegt, in denen wenig Publikumsverkehr erwartet wird. Z.B. Sonntag morgens um 04:00 Uhr.</a:t>
            </a:r>
          </a:p>
          <a:p>
            <a:r>
              <a:rPr lang="de-DE" dirty="0"/>
              <a:t>Bei Bankautomaten akzeptieren wir das meist.</a:t>
            </a:r>
          </a:p>
          <a:p>
            <a:r>
              <a:rPr lang="de-DE" dirty="0"/>
              <a:t>Häufig gibt es auch einen Automaten einer anderen Bank (z.B. Sparkasse statt Deutsche Bank) in der Nähe, der zu einem anderen Zeitpunkt aktualisiert wird.</a:t>
            </a:r>
          </a:p>
          <a:p>
            <a:endParaRPr lang="de-DE" dirty="0"/>
          </a:p>
        </p:txBody>
      </p:sp>
    </p:spTree>
    <p:extLst>
      <p:ext uri="{BB962C8B-B14F-4D97-AF65-F5344CB8AC3E}">
        <p14:creationId xmlns:p14="http://schemas.microsoft.com/office/powerpoint/2010/main" val="19182955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624115-7556-894A-AB7C-01BF74B145CA}"/>
              </a:ext>
            </a:extLst>
          </p:cNvPr>
          <p:cNvSpPr>
            <a:spLocks noGrp="1"/>
          </p:cNvSpPr>
          <p:nvPr>
            <p:ph type="title"/>
          </p:nvPr>
        </p:nvSpPr>
        <p:spPr/>
        <p:txBody>
          <a:bodyPr/>
          <a:lstStyle/>
          <a:p>
            <a:r>
              <a:rPr lang="de-DE" dirty="0"/>
              <a:t>Das  Problem</a:t>
            </a:r>
          </a:p>
        </p:txBody>
      </p:sp>
      <p:sp>
        <p:nvSpPr>
          <p:cNvPr id="3" name="Foliennummernplatzhalter 2">
            <a:extLst>
              <a:ext uri="{FF2B5EF4-FFF2-40B4-BE49-F238E27FC236}">
                <a16:creationId xmlns:a16="http://schemas.microsoft.com/office/drawing/2014/main" id="{22456726-69D5-CE46-A373-71B6AC7D50D2}"/>
              </a:ext>
            </a:extLst>
          </p:cNvPr>
          <p:cNvSpPr>
            <a:spLocks noGrp="1"/>
          </p:cNvSpPr>
          <p:nvPr>
            <p:ph type="sldNum" sz="quarter" idx="33"/>
          </p:nvPr>
        </p:nvSpPr>
        <p:spPr/>
        <p:txBody>
          <a:bodyPr/>
          <a:lstStyle/>
          <a:p>
            <a:pPr rtl="0"/>
            <a:fld id="{19B51A1E-902D-48AF-9020-955120F399B6}" type="slidenum">
              <a:rPr lang="de-DE" noProof="0" smtClean="0"/>
              <a:pPr rtl="0"/>
              <a:t>7</a:t>
            </a:fld>
            <a:endParaRPr lang="de-DE" noProof="0"/>
          </a:p>
        </p:txBody>
      </p:sp>
      <p:pic>
        <p:nvPicPr>
          <p:cNvPr id="9" name="Grafik 8">
            <a:extLst>
              <a:ext uri="{FF2B5EF4-FFF2-40B4-BE49-F238E27FC236}">
                <a16:creationId xmlns:a16="http://schemas.microsoft.com/office/drawing/2014/main" id="{451528BE-5646-AA41-8EBD-8821B8DD3BC3}"/>
              </a:ext>
            </a:extLst>
          </p:cNvPr>
          <p:cNvPicPr>
            <a:picLocks noChangeAspect="1"/>
          </p:cNvPicPr>
          <p:nvPr/>
        </p:nvPicPr>
        <p:blipFill>
          <a:blip r:embed="rId2"/>
          <a:stretch>
            <a:fillRect/>
          </a:stretch>
        </p:blipFill>
        <p:spPr>
          <a:xfrm>
            <a:off x="432000" y="1363294"/>
            <a:ext cx="5340236" cy="5312780"/>
          </a:xfrm>
          <a:prstGeom prst="rect">
            <a:avLst/>
          </a:prstGeom>
        </p:spPr>
      </p:pic>
      <p:pic>
        <p:nvPicPr>
          <p:cNvPr id="5" name="Grafik 4">
            <a:extLst>
              <a:ext uri="{FF2B5EF4-FFF2-40B4-BE49-F238E27FC236}">
                <a16:creationId xmlns:a16="http://schemas.microsoft.com/office/drawing/2014/main" id="{4AC16B8F-38C9-6247-9951-E59DD4A7FDC6}"/>
              </a:ext>
            </a:extLst>
          </p:cNvPr>
          <p:cNvPicPr>
            <a:picLocks noChangeAspect="1"/>
          </p:cNvPicPr>
          <p:nvPr/>
        </p:nvPicPr>
        <p:blipFill>
          <a:blip r:embed="rId3"/>
          <a:stretch>
            <a:fillRect/>
          </a:stretch>
        </p:blipFill>
        <p:spPr>
          <a:xfrm>
            <a:off x="708997" y="4231514"/>
            <a:ext cx="4786241" cy="1744759"/>
          </a:xfrm>
          <a:prstGeom prst="rect">
            <a:avLst/>
          </a:prstGeom>
        </p:spPr>
      </p:pic>
      <p:sp>
        <p:nvSpPr>
          <p:cNvPr id="10" name="Textfeld 9">
            <a:extLst>
              <a:ext uri="{FF2B5EF4-FFF2-40B4-BE49-F238E27FC236}">
                <a16:creationId xmlns:a16="http://schemas.microsoft.com/office/drawing/2014/main" id="{ED0B70D0-106E-2E42-A43F-5FCF9ED7803E}"/>
              </a:ext>
            </a:extLst>
          </p:cNvPr>
          <p:cNvSpPr txBox="1"/>
          <p:nvPr/>
        </p:nvSpPr>
        <p:spPr>
          <a:xfrm>
            <a:off x="6096000" y="1363294"/>
            <a:ext cx="3048325" cy="1815882"/>
          </a:xfrm>
          <a:prstGeom prst="rect">
            <a:avLst/>
          </a:prstGeom>
          <a:noFill/>
        </p:spPr>
        <p:txBody>
          <a:bodyPr wrap="square" rtlCol="0">
            <a:spAutoFit/>
          </a:bodyPr>
          <a:lstStyle/>
          <a:p>
            <a:r>
              <a:rPr lang="de-DE" sz="2800" i="1" dirty="0">
                <a:latin typeface="Bradley Hand" pitchFamily="2" charset="77"/>
              </a:rPr>
              <a:t>... hat die Deutsche Post übrigens bei </a:t>
            </a:r>
            <a:r>
              <a:rPr lang="de-DE" sz="2800" b="1" i="1" u="sng" dirty="0">
                <a:solidFill>
                  <a:schemeClr val="accent5"/>
                </a:solidFill>
                <a:latin typeface="Bradley Hand" pitchFamily="2" charset="77"/>
              </a:rPr>
              <a:t>E-Briefmarken</a:t>
            </a:r>
            <a:r>
              <a:rPr lang="de-DE" sz="2800" i="1" dirty="0">
                <a:latin typeface="Bradley Hand" pitchFamily="2" charset="77"/>
              </a:rPr>
              <a:t> offenbar auch.</a:t>
            </a:r>
          </a:p>
        </p:txBody>
      </p:sp>
      <p:sp>
        <p:nvSpPr>
          <p:cNvPr id="11" name="Textfeld 10">
            <a:extLst>
              <a:ext uri="{FF2B5EF4-FFF2-40B4-BE49-F238E27FC236}">
                <a16:creationId xmlns:a16="http://schemas.microsoft.com/office/drawing/2014/main" id="{22EE9341-FCB1-5C4C-A26D-FB382D31B323}"/>
              </a:ext>
            </a:extLst>
          </p:cNvPr>
          <p:cNvSpPr txBox="1"/>
          <p:nvPr/>
        </p:nvSpPr>
        <p:spPr>
          <a:xfrm>
            <a:off x="708997" y="6354246"/>
            <a:ext cx="3116879" cy="307777"/>
          </a:xfrm>
          <a:prstGeom prst="rect">
            <a:avLst/>
          </a:prstGeom>
          <a:noFill/>
        </p:spPr>
        <p:txBody>
          <a:bodyPr wrap="none" rtlCol="0">
            <a:spAutoFit/>
          </a:bodyPr>
          <a:lstStyle/>
          <a:p>
            <a:r>
              <a:rPr lang="de-DE" sz="1400" dirty="0"/>
              <a:t>Gesehen am: So., 20.09.2020, 11:45 Uhr</a:t>
            </a:r>
          </a:p>
        </p:txBody>
      </p:sp>
    </p:spTree>
    <p:extLst>
      <p:ext uri="{BB962C8B-B14F-4D97-AF65-F5344CB8AC3E}">
        <p14:creationId xmlns:p14="http://schemas.microsoft.com/office/powerpoint/2010/main" val="27931578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624115-7556-894A-AB7C-01BF74B145CA}"/>
              </a:ext>
            </a:extLst>
          </p:cNvPr>
          <p:cNvSpPr>
            <a:spLocks noGrp="1"/>
          </p:cNvSpPr>
          <p:nvPr>
            <p:ph type="title"/>
          </p:nvPr>
        </p:nvSpPr>
        <p:spPr/>
        <p:txBody>
          <a:bodyPr/>
          <a:lstStyle/>
          <a:p>
            <a:r>
              <a:rPr lang="de-DE" dirty="0"/>
              <a:t>Das  Problem</a:t>
            </a:r>
          </a:p>
        </p:txBody>
      </p:sp>
      <p:sp>
        <p:nvSpPr>
          <p:cNvPr id="7" name="Inhaltsplatzhalter 6">
            <a:extLst>
              <a:ext uri="{FF2B5EF4-FFF2-40B4-BE49-F238E27FC236}">
                <a16:creationId xmlns:a16="http://schemas.microsoft.com/office/drawing/2014/main" id="{AA1FEE83-D565-F24D-BC50-C274A0DEB8BA}"/>
              </a:ext>
            </a:extLst>
          </p:cNvPr>
          <p:cNvSpPr>
            <a:spLocks noGrp="1"/>
          </p:cNvSpPr>
          <p:nvPr>
            <p:ph type="body" sz="quarter" idx="32"/>
          </p:nvPr>
        </p:nvSpPr>
        <p:spPr/>
        <p:txBody>
          <a:bodyPr lIns="180000" tIns="180000" rIns="180000" bIns="180000"/>
          <a:lstStyle/>
          <a:p>
            <a:r>
              <a:rPr lang="de-DE" dirty="0"/>
              <a:t>Aber würden Sie das bei diesen Diensten akzeptieren?</a:t>
            </a:r>
          </a:p>
        </p:txBody>
      </p:sp>
      <p:sp>
        <p:nvSpPr>
          <p:cNvPr id="3" name="Foliennummernplatzhalter 2">
            <a:extLst>
              <a:ext uri="{FF2B5EF4-FFF2-40B4-BE49-F238E27FC236}">
                <a16:creationId xmlns:a16="http://schemas.microsoft.com/office/drawing/2014/main" id="{22456726-69D5-CE46-A373-71B6AC7D50D2}"/>
              </a:ext>
            </a:extLst>
          </p:cNvPr>
          <p:cNvSpPr>
            <a:spLocks noGrp="1"/>
          </p:cNvSpPr>
          <p:nvPr>
            <p:ph type="sldNum" sz="quarter" idx="33"/>
          </p:nvPr>
        </p:nvSpPr>
        <p:spPr/>
        <p:txBody>
          <a:bodyPr/>
          <a:lstStyle/>
          <a:p>
            <a:pPr rtl="0"/>
            <a:fld id="{19B51A1E-902D-48AF-9020-955120F399B6}" type="slidenum">
              <a:rPr lang="de-DE" noProof="0" smtClean="0"/>
              <a:pPr rtl="0"/>
              <a:t>8</a:t>
            </a:fld>
            <a:endParaRPr lang="de-DE" noProof="0"/>
          </a:p>
        </p:txBody>
      </p:sp>
      <p:sp>
        <p:nvSpPr>
          <p:cNvPr id="8" name="Textfeld 7">
            <a:extLst>
              <a:ext uri="{FF2B5EF4-FFF2-40B4-BE49-F238E27FC236}">
                <a16:creationId xmlns:a16="http://schemas.microsoft.com/office/drawing/2014/main" id="{67771DD2-21E4-2A4D-8B5E-6C5F3F88EA61}"/>
              </a:ext>
            </a:extLst>
          </p:cNvPr>
          <p:cNvSpPr txBox="1"/>
          <p:nvPr/>
        </p:nvSpPr>
        <p:spPr>
          <a:xfrm>
            <a:off x="10147454" y="1512000"/>
            <a:ext cx="1759150" cy="2862322"/>
          </a:xfrm>
          <a:prstGeom prst="rect">
            <a:avLst/>
          </a:prstGeom>
          <a:noFill/>
        </p:spPr>
        <p:txBody>
          <a:bodyPr wrap="square" rtlCol="0">
            <a:spAutoFit/>
          </a:bodyPr>
          <a:lstStyle/>
          <a:p>
            <a:r>
              <a:rPr lang="de-DE" sz="2000" b="1" i="1" dirty="0">
                <a:latin typeface="Bradley Hand" pitchFamily="2" charset="77"/>
              </a:rPr>
              <a:t>Verzeihung!</a:t>
            </a:r>
          </a:p>
          <a:p>
            <a:endParaRPr lang="de-DE" sz="1600" i="1" dirty="0">
              <a:latin typeface="Bradley Hand" pitchFamily="2" charset="77"/>
            </a:endParaRPr>
          </a:p>
          <a:p>
            <a:r>
              <a:rPr lang="de-DE" sz="1600" i="1" dirty="0">
                <a:latin typeface="Bradley Hand" pitchFamily="2" charset="77"/>
              </a:rPr>
              <a:t>Unser Service steht Ihnen am kommenden Mittwoch von 07:00 Uhr bis 16:00 Uhr wegen eines weltweiten Updates nicht zur Verfügung.</a:t>
            </a:r>
          </a:p>
        </p:txBody>
      </p:sp>
      <p:pic>
        <p:nvPicPr>
          <p:cNvPr id="4098" name="Picture 2" descr="The 10 best services for free movies - CNET">
            <a:extLst>
              <a:ext uri="{FF2B5EF4-FFF2-40B4-BE49-F238E27FC236}">
                <a16:creationId xmlns:a16="http://schemas.microsoft.com/office/drawing/2014/main" id="{F2FB8E06-7817-F049-8A62-918B523B48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1856" y="1666828"/>
            <a:ext cx="3544447" cy="236405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0" name="Picture 4" descr="Google Maps: Kostenlose Navi-App mit tollen Geheimfunktionen | Welt">
            <a:extLst>
              <a:ext uri="{FF2B5EF4-FFF2-40B4-BE49-F238E27FC236}">
                <a16:creationId xmlns:a16="http://schemas.microsoft.com/office/drawing/2014/main" id="{3EFED176-93ED-2B4C-8407-9F7A9032EA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856" y="4152550"/>
            <a:ext cx="3152078" cy="236405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2" name="Picture 6" descr="DokFilm - Allmacht Amazon | DokFilm | DW | 11.05.2019">
            <a:extLst>
              <a:ext uri="{FF2B5EF4-FFF2-40B4-BE49-F238E27FC236}">
                <a16:creationId xmlns:a16="http://schemas.microsoft.com/office/drawing/2014/main" id="{44A9FC13-7CF4-E34C-B821-D340DA21D9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0586" y="1666828"/>
            <a:ext cx="4203390" cy="236590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4" name="Picture 8" descr="KATWARN und NINA unterstützen sich gegenseitig: Erhebliche Verbesserung bei  Warnung der Bevölkerung - Wochenblatt Ludwigshafen">
            <a:extLst>
              <a:ext uri="{FF2B5EF4-FFF2-40B4-BE49-F238E27FC236}">
                <a16:creationId xmlns:a16="http://schemas.microsoft.com/office/drawing/2014/main" id="{1F31692D-2ADE-2045-B5D6-1E6E7EC28DC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749" r="6577" b="15373"/>
          <a:stretch/>
        </p:blipFill>
        <p:spPr bwMode="auto">
          <a:xfrm>
            <a:off x="4455579" y="4152550"/>
            <a:ext cx="4518397" cy="236586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62967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B1601D-7FD1-4E4A-88AC-11FFEFA4DFA8}"/>
              </a:ext>
            </a:extLst>
          </p:cNvPr>
          <p:cNvSpPr>
            <a:spLocks noGrp="1"/>
          </p:cNvSpPr>
          <p:nvPr>
            <p:ph type="title"/>
          </p:nvPr>
        </p:nvSpPr>
        <p:spPr/>
        <p:txBody>
          <a:bodyPr/>
          <a:lstStyle/>
          <a:p>
            <a:r>
              <a:rPr lang="de-DE" dirty="0"/>
              <a:t>Schlagzeilen</a:t>
            </a:r>
          </a:p>
        </p:txBody>
      </p:sp>
      <p:sp>
        <p:nvSpPr>
          <p:cNvPr id="3" name="Textplatzhalter 2">
            <a:extLst>
              <a:ext uri="{FF2B5EF4-FFF2-40B4-BE49-F238E27FC236}">
                <a16:creationId xmlns:a16="http://schemas.microsoft.com/office/drawing/2014/main" id="{77415770-3F86-6F47-B10A-10A63E49A349}"/>
              </a:ext>
            </a:extLst>
          </p:cNvPr>
          <p:cNvSpPr>
            <a:spLocks noGrp="1"/>
          </p:cNvSpPr>
          <p:nvPr>
            <p:ph type="body" sz="quarter" idx="32"/>
          </p:nvPr>
        </p:nvSpPr>
        <p:spPr/>
        <p:txBody>
          <a:bodyPr/>
          <a:lstStyle/>
          <a:p>
            <a:r>
              <a:rPr lang="de-DE" dirty="0"/>
              <a:t>... die Minuten nach </a:t>
            </a:r>
            <a:r>
              <a:rPr lang="de-DE" dirty="0" err="1"/>
              <a:t>Problemautritt</a:t>
            </a:r>
            <a:r>
              <a:rPr lang="de-DE" dirty="0"/>
              <a:t> in den Medien landen.</a:t>
            </a:r>
          </a:p>
        </p:txBody>
      </p:sp>
      <p:pic>
        <p:nvPicPr>
          <p:cNvPr id="6" name="Inhaltsplatzhalter 5">
            <a:extLst>
              <a:ext uri="{FF2B5EF4-FFF2-40B4-BE49-F238E27FC236}">
                <a16:creationId xmlns:a16="http://schemas.microsoft.com/office/drawing/2014/main" id="{D638A14A-7BA1-3F42-8D00-E9D281B626F7}"/>
              </a:ext>
            </a:extLst>
          </p:cNvPr>
          <p:cNvPicPr>
            <a:picLocks noGrp="1" noChangeAspect="1"/>
          </p:cNvPicPr>
          <p:nvPr>
            <p:ph idx="1"/>
          </p:nvPr>
        </p:nvPicPr>
        <p:blipFill>
          <a:blip r:embed="rId2"/>
          <a:stretch>
            <a:fillRect/>
          </a:stretch>
        </p:blipFill>
        <p:spPr>
          <a:xfrm>
            <a:off x="431801" y="1512000"/>
            <a:ext cx="6548843" cy="5164138"/>
          </a:xfrm>
          <a:prstGeom prst="rect">
            <a:avLst/>
          </a:prstGeom>
          <a:effectLst>
            <a:outerShdw blurRad="50800" dist="38100" dir="2700000" algn="tl" rotWithShape="0">
              <a:prstClr val="black">
                <a:alpha val="40000"/>
              </a:prstClr>
            </a:outerShdw>
          </a:effectLst>
        </p:spPr>
      </p:pic>
      <p:sp>
        <p:nvSpPr>
          <p:cNvPr id="5" name="Foliennummernplatzhalter 4">
            <a:extLst>
              <a:ext uri="{FF2B5EF4-FFF2-40B4-BE49-F238E27FC236}">
                <a16:creationId xmlns:a16="http://schemas.microsoft.com/office/drawing/2014/main" id="{0BBC7C17-293B-5841-B8F9-E54FD280214C}"/>
              </a:ext>
            </a:extLst>
          </p:cNvPr>
          <p:cNvSpPr>
            <a:spLocks noGrp="1"/>
          </p:cNvSpPr>
          <p:nvPr>
            <p:ph type="sldNum" sz="quarter" idx="33"/>
          </p:nvPr>
        </p:nvSpPr>
        <p:spPr/>
        <p:txBody>
          <a:bodyPr/>
          <a:lstStyle/>
          <a:p>
            <a:pPr rtl="0"/>
            <a:fld id="{19B51A1E-902D-48AF-9020-955120F399B6}" type="slidenum">
              <a:rPr lang="de-DE" noProof="0" smtClean="0"/>
              <a:pPr rtl="0"/>
              <a:t>9</a:t>
            </a:fld>
            <a:endParaRPr lang="de-DE" noProof="0"/>
          </a:p>
        </p:txBody>
      </p:sp>
      <p:sp>
        <p:nvSpPr>
          <p:cNvPr id="7" name="Textfeld 6">
            <a:extLst>
              <a:ext uri="{FF2B5EF4-FFF2-40B4-BE49-F238E27FC236}">
                <a16:creationId xmlns:a16="http://schemas.microsoft.com/office/drawing/2014/main" id="{2D7FABDC-7C81-7645-90A2-FD71784E7CDD}"/>
              </a:ext>
            </a:extLst>
          </p:cNvPr>
          <p:cNvSpPr txBox="1"/>
          <p:nvPr/>
        </p:nvSpPr>
        <p:spPr>
          <a:xfrm rot="21306549">
            <a:off x="7386349" y="1449496"/>
            <a:ext cx="4264502" cy="923330"/>
          </a:xfrm>
          <a:prstGeom prst="rect">
            <a:avLst/>
          </a:prstGeom>
          <a:noFill/>
        </p:spPr>
        <p:txBody>
          <a:bodyPr wrap="square" rtlCol="0">
            <a:spAutoFit/>
          </a:bodyPr>
          <a:lstStyle/>
          <a:p>
            <a:r>
              <a:rPr lang="de-DE" dirty="0">
                <a:latin typeface="Bradley Hand" pitchFamily="2" charset="77"/>
              </a:rPr>
              <a:t>Solche Schlagzeilen kosten Geld, vor allem aber Renommee (und damit noch mehr Geld).</a:t>
            </a:r>
          </a:p>
        </p:txBody>
      </p:sp>
      <p:pic>
        <p:nvPicPr>
          <p:cNvPr id="8" name="Grafik 7">
            <a:extLst>
              <a:ext uri="{FF2B5EF4-FFF2-40B4-BE49-F238E27FC236}">
                <a16:creationId xmlns:a16="http://schemas.microsoft.com/office/drawing/2014/main" id="{78CF09DD-C84E-9C4A-ACF3-2CECC40AE811}"/>
              </a:ext>
            </a:extLst>
          </p:cNvPr>
          <p:cNvPicPr>
            <a:picLocks noChangeAspect="1"/>
          </p:cNvPicPr>
          <p:nvPr/>
        </p:nvPicPr>
        <p:blipFill>
          <a:blip r:embed="rId3"/>
          <a:stretch>
            <a:fillRect/>
          </a:stretch>
        </p:blipFill>
        <p:spPr>
          <a:xfrm>
            <a:off x="5030859" y="2889655"/>
            <a:ext cx="6809591" cy="310671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12081868"/>
      </p:ext>
    </p:extLst>
  </p:cSld>
  <p:clrMapOvr>
    <a:masterClrMapping/>
  </p:clrMapOvr>
</p:sld>
</file>

<file path=ppt/theme/theme1.xml><?xml version="1.0" encoding="utf-8"?>
<a:theme xmlns:a="http://schemas.openxmlformats.org/drawingml/2006/main" name="Office-Design">
  <a:themeElements>
    <a:clrScheme name="Custom 134">
      <a:dk1>
        <a:srgbClr val="000000"/>
      </a:dk1>
      <a:lt1>
        <a:srgbClr val="FFFFFF"/>
      </a:lt1>
      <a:dk2>
        <a:srgbClr val="000000"/>
      </a:dk2>
      <a:lt2>
        <a:srgbClr val="FFFFFF"/>
      </a:lt2>
      <a:accent1>
        <a:srgbClr val="5CB8B3"/>
      </a:accent1>
      <a:accent2>
        <a:srgbClr val="F5D66E"/>
      </a:accent2>
      <a:accent3>
        <a:srgbClr val="D78189"/>
      </a:accent3>
      <a:accent4>
        <a:srgbClr val="7030A0"/>
      </a:accent4>
      <a:accent5>
        <a:srgbClr val="0070C0"/>
      </a:accent5>
      <a:accent6>
        <a:srgbClr val="C4D36D"/>
      </a:accent6>
      <a:hlink>
        <a:srgbClr val="54C3BD"/>
      </a:hlink>
      <a:folHlink>
        <a:srgbClr val="54C3BD"/>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_30677546_TF67328976" id="{4F701D74-DAB3-4807-8D4C-52297C309002}" vid="{DDFD0C10-4989-48BE-8AF6-4514BDD95156}"/>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10" ma:contentTypeDescription="Create a new document." ma:contentTypeScope="" ma:versionID="e3b47856d4cf355c0dacb39e1084d14f">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845a615265fdb1f7b12cc65ac20ecbd"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7"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4934E25-8442-49E9-ABDF-3146C4145F3B}">
  <ds:schemaRefs>
    <ds:schemaRef ds:uri="http://schemas.microsoft.com/office/2006/metadata/properties"/>
    <ds:schemaRef ds:uri="http://schemas.microsoft.com/office/infopath/2007/PartnerControls"/>
    <ds:schemaRef ds:uri="http://schemas.microsoft.com/sharepoint/v3"/>
  </ds:schemaRefs>
</ds:datastoreItem>
</file>

<file path=customXml/itemProps2.xml><?xml version="1.0" encoding="utf-8"?>
<ds:datastoreItem xmlns:ds="http://schemas.openxmlformats.org/officeDocument/2006/customXml" ds:itemID="{1BBB5711-29E1-4F8E-81A0-7947C57B20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6CB1848-D3E0-4F10-B640-720BE758B85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1285</Words>
  <Application>Microsoft Macintosh PowerPoint</Application>
  <PresentationFormat>Breitbild</PresentationFormat>
  <Paragraphs>219</Paragraphs>
  <Slides>17</Slides>
  <Notes>1</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17</vt:i4>
      </vt:variant>
    </vt:vector>
  </HeadingPairs>
  <TitlesOfParts>
    <vt:vector size="25" baseType="lpstr">
      <vt:lpstr>Arial</vt:lpstr>
      <vt:lpstr>Bradley Hand</vt:lpstr>
      <vt:lpstr>Calibri</vt:lpstr>
      <vt:lpstr>Consolas</vt:lpstr>
      <vt:lpstr>Corbel</vt:lpstr>
      <vt:lpstr>Courier New</vt:lpstr>
      <vt:lpstr>Times New Roman</vt:lpstr>
      <vt:lpstr>Office-Design</vt:lpstr>
      <vt:lpstr>  Cloud-native</vt:lpstr>
      <vt:lpstr>PowerPoint-Präsentation</vt:lpstr>
      <vt:lpstr>Kapitel 3 + 6</vt:lpstr>
      <vt:lpstr>Inhaltsverzeichnis</vt:lpstr>
      <vt:lpstr>Inhalte</vt:lpstr>
      <vt:lpstr>Das  Problem</vt:lpstr>
      <vt:lpstr>Das  Problem</vt:lpstr>
      <vt:lpstr>Das  Problem</vt:lpstr>
      <vt:lpstr>Schlagzeilen</vt:lpstr>
      <vt:lpstr>Das DevOpS Problem</vt:lpstr>
      <vt:lpstr>DevOps</vt:lpstr>
      <vt:lpstr>DevOps</vt:lpstr>
      <vt:lpstr>Devops  Prinzipien</vt:lpstr>
      <vt:lpstr>Arbeit  Sichtbar Machen</vt:lpstr>
      <vt:lpstr>Devops  Prinzipien</vt:lpstr>
      <vt:lpstr>AUSBLICK</vt:lpstr>
      <vt:lpstr>Kontakt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Nane Kratzke</dc:creator>
  <cp:lastModifiedBy/>
  <cp:revision>1</cp:revision>
  <cp:lastPrinted>2022-12-03T10:58:25Z</cp:lastPrinted>
  <dcterms:created xsi:type="dcterms:W3CDTF">2020-09-01T15:16:10Z</dcterms:created>
  <dcterms:modified xsi:type="dcterms:W3CDTF">2023-12-11T09:07:28Z</dcterms:modified>
</cp:coreProperties>
</file>