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681" r:id="rId5"/>
    <p:sldId id="692" r:id="rId6"/>
    <p:sldId id="724" r:id="rId7"/>
    <p:sldId id="683" r:id="rId8"/>
    <p:sldId id="437" r:id="rId9"/>
    <p:sldId id="327" r:id="rId10"/>
    <p:sldId id="417" r:id="rId11"/>
    <p:sldId id="418" r:id="rId12"/>
    <p:sldId id="419" r:id="rId13"/>
    <p:sldId id="420" r:id="rId14"/>
    <p:sldId id="425" r:id="rId15"/>
    <p:sldId id="421" r:id="rId16"/>
    <p:sldId id="422" r:id="rId17"/>
    <p:sldId id="423" r:id="rId18"/>
    <p:sldId id="424" r:id="rId19"/>
    <p:sldId id="688" r:id="rId20"/>
    <p:sldId id="691" r:id="rId21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00"/>
    <a:srgbClr val="026FC0"/>
    <a:srgbClr val="388ECC"/>
    <a:srgbClr val="187DC5"/>
    <a:srgbClr val="59A0D2"/>
    <a:srgbClr val="79B1D9"/>
    <a:srgbClr val="3E84C0"/>
    <a:srgbClr val="EC7D30"/>
    <a:srgbClr val="26262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03309B-8801-1940-9325-6AE6382A394F}" v="2" dt="2023-12-11T09:08:48.085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25" autoAdjust="0"/>
    <p:restoredTop sz="96200" autoAdjust="0"/>
  </p:normalViewPr>
  <p:slideViewPr>
    <p:cSldViewPr snapToGrid="0">
      <p:cViewPr varScale="1">
        <p:scale>
          <a:sx n="197" d="100"/>
          <a:sy n="197" d="100"/>
        </p:scale>
        <p:origin x="224" y="5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83" d="100"/>
        <a:sy n="183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04761BA0-4250-CE4B-B419-CAEC00F52302}"/>
    <pc:docChg chg="undo custSel addSld delSld modSld sldOrd">
      <pc:chgData name="Nane Kratzke" userId="971be13ff4ee5ef6" providerId="LiveId" clId="{04761BA0-4250-CE4B-B419-CAEC00F52302}" dt="2023-09-19T10:58:18.884" v="322" actId="478"/>
      <pc:docMkLst>
        <pc:docMk/>
      </pc:docMkLst>
      <pc:sldChg chg="modSp">
        <pc:chgData name="Nane Kratzke" userId="971be13ff4ee5ef6" providerId="LiveId" clId="{04761BA0-4250-CE4B-B419-CAEC00F52302}" dt="2023-09-19T10:36:00.742" v="36" actId="1366"/>
        <pc:sldMkLst>
          <pc:docMk/>
          <pc:sldMk cId="3680340967" sldId="303"/>
        </pc:sldMkLst>
        <pc:picChg chg="mod">
          <ac:chgData name="Nane Kratzke" userId="971be13ff4ee5ef6" providerId="LiveId" clId="{04761BA0-4250-CE4B-B419-CAEC00F52302}" dt="2023-09-19T10:36:00.742" v="36" actId="1366"/>
          <ac:picMkLst>
            <pc:docMk/>
            <pc:sldMk cId="3680340967" sldId="303"/>
            <ac:picMk id="1028" creationId="{14EB4509-EBEC-5243-8540-71E1A306769E}"/>
          </ac:picMkLst>
        </pc:picChg>
      </pc:sldChg>
      <pc:sldChg chg="addSp delSp modSp mod">
        <pc:chgData name="Nane Kratzke" userId="971be13ff4ee5ef6" providerId="LiveId" clId="{04761BA0-4250-CE4B-B419-CAEC00F52302}" dt="2023-09-19T10:56:43.132" v="318" actId="14861"/>
        <pc:sldMkLst>
          <pc:docMk/>
          <pc:sldMk cId="704272100" sldId="323"/>
        </pc:sldMkLst>
        <pc:spChg chg="mod">
          <ac:chgData name="Nane Kratzke" userId="971be13ff4ee5ef6" providerId="LiveId" clId="{04761BA0-4250-CE4B-B419-CAEC00F52302}" dt="2023-09-19T10:56:03.350" v="312" actId="26606"/>
          <ac:spMkLst>
            <pc:docMk/>
            <pc:sldMk cId="704272100" sldId="323"/>
            <ac:spMk id="2" creationId="{6D39A0F7-5B8F-5047-AD5F-FC2C4F71D320}"/>
          </ac:spMkLst>
        </pc:spChg>
        <pc:spChg chg="mod">
          <ac:chgData name="Nane Kratzke" userId="971be13ff4ee5ef6" providerId="LiveId" clId="{04761BA0-4250-CE4B-B419-CAEC00F52302}" dt="2023-09-19T10:56:03.350" v="312" actId="26606"/>
          <ac:spMkLst>
            <pc:docMk/>
            <pc:sldMk cId="704272100" sldId="323"/>
            <ac:spMk id="3" creationId="{B28E5725-5CC0-EC4F-8FCA-C1B75683E948}"/>
          </ac:spMkLst>
        </pc:spChg>
        <pc:spChg chg="mod">
          <ac:chgData name="Nane Kratzke" userId="971be13ff4ee5ef6" providerId="LiveId" clId="{04761BA0-4250-CE4B-B419-CAEC00F52302}" dt="2023-09-19T10:56:03.350" v="312" actId="26606"/>
          <ac:spMkLst>
            <pc:docMk/>
            <pc:sldMk cId="704272100" sldId="323"/>
            <ac:spMk id="8" creationId="{0C508602-457E-2C4E-A9AC-85A3D0BD58E5}"/>
          </ac:spMkLst>
        </pc:spChg>
        <pc:picChg chg="add del mod">
          <ac:chgData name="Nane Kratzke" userId="971be13ff4ee5ef6" providerId="LiveId" clId="{04761BA0-4250-CE4B-B419-CAEC00F52302}" dt="2023-09-19T10:56:03.970" v="313"/>
          <ac:picMkLst>
            <pc:docMk/>
            <pc:sldMk cId="704272100" sldId="323"/>
            <ac:picMk id="4" creationId="{411BFBA1-6F04-2129-9DF1-C173D6B05920}"/>
          </ac:picMkLst>
        </pc:picChg>
        <pc:picChg chg="add mod">
          <ac:chgData name="Nane Kratzke" userId="971be13ff4ee5ef6" providerId="LiveId" clId="{04761BA0-4250-CE4B-B419-CAEC00F52302}" dt="2023-09-19T10:56:43.132" v="318" actId="14861"/>
          <ac:picMkLst>
            <pc:docMk/>
            <pc:sldMk cId="704272100" sldId="323"/>
            <ac:picMk id="5" creationId="{0050F50C-65D4-B9E3-D5AA-C48E40919C2E}"/>
          </ac:picMkLst>
        </pc:picChg>
      </pc:sldChg>
      <pc:sldChg chg="del">
        <pc:chgData name="Nane Kratzke" userId="971be13ff4ee5ef6" providerId="LiveId" clId="{04761BA0-4250-CE4B-B419-CAEC00F52302}" dt="2023-09-19T10:36:46.913" v="37" actId="2696"/>
        <pc:sldMkLst>
          <pc:docMk/>
          <pc:sldMk cId="1881597025" sldId="332"/>
        </pc:sldMkLst>
      </pc:sldChg>
      <pc:sldChg chg="addSp delSp modSp mod">
        <pc:chgData name="Nane Kratzke" userId="971be13ff4ee5ef6" providerId="LiveId" clId="{04761BA0-4250-CE4B-B419-CAEC00F52302}" dt="2023-09-19T10:35:35.697" v="34" actId="113"/>
        <pc:sldMkLst>
          <pc:docMk/>
          <pc:sldMk cId="2242497692" sldId="337"/>
        </pc:sldMkLst>
        <pc:spChg chg="mod">
          <ac:chgData name="Nane Kratzke" userId="971be13ff4ee5ef6" providerId="LiveId" clId="{04761BA0-4250-CE4B-B419-CAEC00F52302}" dt="2023-09-19T10:35:15.385" v="27" actId="20577"/>
          <ac:spMkLst>
            <pc:docMk/>
            <pc:sldMk cId="2242497692" sldId="337"/>
            <ac:spMk id="6" creationId="{D5EDB692-B6EC-744F-86A8-5C1A520D09FF}"/>
          </ac:spMkLst>
        </pc:spChg>
        <pc:spChg chg="del">
          <ac:chgData name="Nane Kratzke" userId="971be13ff4ee5ef6" providerId="LiveId" clId="{04761BA0-4250-CE4B-B419-CAEC00F52302}" dt="2023-09-19T10:35:22.424" v="29" actId="478"/>
          <ac:spMkLst>
            <pc:docMk/>
            <pc:sldMk cId="2242497692" sldId="337"/>
            <ac:spMk id="7" creationId="{A8E4AB0B-D8F2-7341-AC65-4AA6D1A45BD2}"/>
          </ac:spMkLst>
        </pc:spChg>
        <pc:spChg chg="add mod">
          <ac:chgData name="Nane Kratzke" userId="971be13ff4ee5ef6" providerId="LiveId" clId="{04761BA0-4250-CE4B-B419-CAEC00F52302}" dt="2023-09-19T10:35:35.697" v="34" actId="113"/>
          <ac:spMkLst>
            <pc:docMk/>
            <pc:sldMk cId="2242497692" sldId="337"/>
            <ac:spMk id="8" creationId="{F47E889E-61B3-76D4-71EA-97E12830007C}"/>
          </ac:spMkLst>
        </pc:spChg>
        <pc:picChg chg="mod">
          <ac:chgData name="Nane Kratzke" userId="971be13ff4ee5ef6" providerId="LiveId" clId="{04761BA0-4250-CE4B-B419-CAEC00F52302}" dt="2023-09-19T10:34:56.696" v="25"/>
          <ac:picMkLst>
            <pc:docMk/>
            <pc:sldMk cId="2242497692" sldId="337"/>
            <ac:picMk id="5" creationId="{AA4055C2-BB7F-7A4B-9448-F23D05BAAE2E}"/>
          </ac:picMkLst>
        </pc:picChg>
      </pc:sldChg>
      <pc:sldChg chg="delSp mod">
        <pc:chgData name="Nane Kratzke" userId="971be13ff4ee5ef6" providerId="LiveId" clId="{04761BA0-4250-CE4B-B419-CAEC00F52302}" dt="2023-09-19T10:58:18.884" v="322" actId="478"/>
        <pc:sldMkLst>
          <pc:docMk/>
          <pc:sldMk cId="2779502040" sldId="341"/>
        </pc:sldMkLst>
        <pc:spChg chg="del">
          <ac:chgData name="Nane Kratzke" userId="971be13ff4ee5ef6" providerId="LiveId" clId="{04761BA0-4250-CE4B-B419-CAEC00F52302}" dt="2023-09-19T10:58:18.884" v="322" actId="478"/>
          <ac:spMkLst>
            <pc:docMk/>
            <pc:sldMk cId="2779502040" sldId="341"/>
            <ac:spMk id="5" creationId="{C84BE2EF-5C61-5046-919C-68ABCC945F72}"/>
          </ac:spMkLst>
        </pc:spChg>
      </pc:sldChg>
      <pc:sldChg chg="addSp delSp modSp mod ord">
        <pc:chgData name="Nane Kratzke" userId="971be13ff4ee5ef6" providerId="LiveId" clId="{04761BA0-4250-CE4B-B419-CAEC00F52302}" dt="2023-09-19T10:42:45.295" v="194" actId="20578"/>
        <pc:sldMkLst>
          <pc:docMk/>
          <pc:sldMk cId="2572927711" sldId="343"/>
        </pc:sldMkLst>
        <pc:spChg chg="del">
          <ac:chgData name="Nane Kratzke" userId="971be13ff4ee5ef6" providerId="LiveId" clId="{04761BA0-4250-CE4B-B419-CAEC00F52302}" dt="2023-09-19T10:39:45.317" v="50" actId="478"/>
          <ac:spMkLst>
            <pc:docMk/>
            <pc:sldMk cId="2572927711" sldId="343"/>
            <ac:spMk id="5" creationId="{C84BE2EF-5C61-5046-919C-68ABCC945F72}"/>
          </ac:spMkLst>
        </pc:spChg>
        <pc:spChg chg="add mod">
          <ac:chgData name="Nane Kratzke" userId="971be13ff4ee5ef6" providerId="LiveId" clId="{04761BA0-4250-CE4B-B419-CAEC00F52302}" dt="2023-09-19T10:42:04.527" v="191" actId="113"/>
          <ac:spMkLst>
            <pc:docMk/>
            <pc:sldMk cId="2572927711" sldId="343"/>
            <ac:spMk id="6" creationId="{0F3C5422-1A31-FF1C-2FA6-1A3E4260DE67}"/>
          </ac:spMkLst>
        </pc:spChg>
        <pc:spChg chg="del">
          <ac:chgData name="Nane Kratzke" userId="971be13ff4ee5ef6" providerId="LiveId" clId="{04761BA0-4250-CE4B-B419-CAEC00F52302}" dt="2023-09-19T10:39:32.301" v="44" actId="478"/>
          <ac:spMkLst>
            <pc:docMk/>
            <pc:sldMk cId="2572927711" sldId="343"/>
            <ac:spMk id="8" creationId="{622D36CD-5EFE-CE48-BAF3-D9EA3E3C1280}"/>
          </ac:spMkLst>
        </pc:spChg>
        <pc:spChg chg="del">
          <ac:chgData name="Nane Kratzke" userId="971be13ff4ee5ef6" providerId="LiveId" clId="{04761BA0-4250-CE4B-B419-CAEC00F52302}" dt="2023-09-19T10:39:42.541" v="49" actId="478"/>
          <ac:spMkLst>
            <pc:docMk/>
            <pc:sldMk cId="2572927711" sldId="343"/>
            <ac:spMk id="9" creationId="{6BFB82C6-BA4F-A54D-8303-8C0C21EE245F}"/>
          </ac:spMkLst>
        </pc:spChg>
        <pc:spChg chg="del mod">
          <ac:chgData name="Nane Kratzke" userId="971be13ff4ee5ef6" providerId="LiveId" clId="{04761BA0-4250-CE4B-B419-CAEC00F52302}" dt="2023-09-19T10:39:37.981" v="47" actId="478"/>
          <ac:spMkLst>
            <pc:docMk/>
            <pc:sldMk cId="2572927711" sldId="343"/>
            <ac:spMk id="10" creationId="{26E69A50-56C5-AF49-AC3B-5CE0370DBD51}"/>
          </ac:spMkLst>
        </pc:spChg>
        <pc:picChg chg="add del mod">
          <ac:chgData name="Nane Kratzke" userId="971be13ff4ee5ef6" providerId="LiveId" clId="{04761BA0-4250-CE4B-B419-CAEC00F52302}" dt="2023-09-19T10:40:12.636" v="53" actId="478"/>
          <ac:picMkLst>
            <pc:docMk/>
            <pc:sldMk cId="2572927711" sldId="343"/>
            <ac:picMk id="1026" creationId="{2DD4FE05-9009-9F59-CD1D-067FA422C374}"/>
          </ac:picMkLst>
        </pc:picChg>
        <pc:picChg chg="add mod">
          <ac:chgData name="Nane Kratzke" userId="971be13ff4ee5ef6" providerId="LiveId" clId="{04761BA0-4250-CE4B-B419-CAEC00F52302}" dt="2023-09-19T10:40:55.619" v="60"/>
          <ac:picMkLst>
            <pc:docMk/>
            <pc:sldMk cId="2572927711" sldId="343"/>
            <ac:picMk id="1028" creationId="{4A2A4C0C-DE69-E4F3-40AE-0ADE75771BBE}"/>
          </ac:picMkLst>
        </pc:picChg>
      </pc:sldChg>
      <pc:sldChg chg="del">
        <pc:chgData name="Nane Kratzke" userId="971be13ff4ee5ef6" providerId="LiveId" clId="{04761BA0-4250-CE4B-B419-CAEC00F52302}" dt="2023-09-19T10:46:32.009" v="205" actId="2696"/>
        <pc:sldMkLst>
          <pc:docMk/>
          <pc:sldMk cId="2450356400" sldId="346"/>
        </pc:sldMkLst>
      </pc:sldChg>
      <pc:sldChg chg="del">
        <pc:chgData name="Nane Kratzke" userId="971be13ff4ee5ef6" providerId="LiveId" clId="{04761BA0-4250-CE4B-B419-CAEC00F52302}" dt="2023-09-19T10:50:29.609" v="292" actId="2696"/>
        <pc:sldMkLst>
          <pc:docMk/>
          <pc:sldMk cId="1826175422" sldId="351"/>
        </pc:sldMkLst>
      </pc:sldChg>
      <pc:sldChg chg="del">
        <pc:chgData name="Nane Kratzke" userId="971be13ff4ee5ef6" providerId="LiveId" clId="{04761BA0-4250-CE4B-B419-CAEC00F52302}" dt="2023-09-19T10:51:12.131" v="298" actId="2696"/>
        <pc:sldMkLst>
          <pc:docMk/>
          <pc:sldMk cId="2779139597" sldId="352"/>
        </pc:sldMkLst>
      </pc:sldChg>
      <pc:sldChg chg="del">
        <pc:chgData name="Nane Kratzke" userId="971be13ff4ee5ef6" providerId="LiveId" clId="{04761BA0-4250-CE4B-B419-CAEC00F52302}" dt="2023-09-19T10:51:53.739" v="305" actId="2696"/>
        <pc:sldMkLst>
          <pc:docMk/>
          <pc:sldMk cId="3464699312" sldId="353"/>
        </pc:sldMkLst>
      </pc:sldChg>
      <pc:sldChg chg="del">
        <pc:chgData name="Nane Kratzke" userId="971be13ff4ee5ef6" providerId="LiveId" clId="{04761BA0-4250-CE4B-B419-CAEC00F52302}" dt="2023-09-19T10:57:24.923" v="321" actId="2696"/>
        <pc:sldMkLst>
          <pc:docMk/>
          <pc:sldMk cId="521002144" sldId="354"/>
        </pc:sldMkLst>
      </pc:sldChg>
      <pc:sldChg chg="modSp mod">
        <pc:chgData name="Nane Kratzke" userId="971be13ff4ee5ef6" providerId="LiveId" clId="{04761BA0-4250-CE4B-B419-CAEC00F52302}" dt="2023-09-19T10:33:56.327" v="24" actId="207"/>
        <pc:sldMkLst>
          <pc:docMk/>
          <pc:sldMk cId="2793157845" sldId="356"/>
        </pc:sldMkLst>
        <pc:spChg chg="mod">
          <ac:chgData name="Nane Kratzke" userId="971be13ff4ee5ef6" providerId="LiveId" clId="{04761BA0-4250-CE4B-B419-CAEC00F52302}" dt="2023-09-19T10:33:56.327" v="24" actId="207"/>
          <ac:spMkLst>
            <pc:docMk/>
            <pc:sldMk cId="2793157845" sldId="356"/>
            <ac:spMk id="10" creationId="{ED0B70D0-106E-2E42-A43F-5FCF9ED7803E}"/>
          </ac:spMkLst>
        </pc:spChg>
      </pc:sldChg>
      <pc:sldChg chg="delSp modSp add mod">
        <pc:chgData name="Nane Kratzke" userId="971be13ff4ee5ef6" providerId="LiveId" clId="{04761BA0-4250-CE4B-B419-CAEC00F52302}" dt="2023-09-19T10:43:00.353" v="196" actId="207"/>
        <pc:sldMkLst>
          <pc:docMk/>
          <pc:sldMk cId="1208653742" sldId="434"/>
        </pc:sldMkLst>
        <pc:spChg chg="mod">
          <ac:chgData name="Nane Kratzke" userId="971be13ff4ee5ef6" providerId="LiveId" clId="{04761BA0-4250-CE4B-B419-CAEC00F52302}" dt="2023-09-19T10:43:00.353" v="196" actId="207"/>
          <ac:spMkLst>
            <pc:docMk/>
            <pc:sldMk cId="1208653742" sldId="434"/>
            <ac:spMk id="8" creationId="{622D36CD-5EFE-CE48-BAF3-D9EA3E3C1280}"/>
          </ac:spMkLst>
        </pc:spChg>
        <pc:picChg chg="del">
          <ac:chgData name="Nane Kratzke" userId="971be13ff4ee5ef6" providerId="LiveId" clId="{04761BA0-4250-CE4B-B419-CAEC00F52302}" dt="2023-09-19T10:41:08.828" v="61" actId="478"/>
          <ac:picMkLst>
            <pc:docMk/>
            <pc:sldMk cId="1208653742" sldId="434"/>
            <ac:picMk id="1026" creationId="{2DD4FE05-9009-9F59-CD1D-067FA422C374}"/>
          </ac:picMkLst>
        </pc:picChg>
      </pc:sldChg>
      <pc:sldChg chg="modSp add mod">
        <pc:chgData name="Nane Kratzke" userId="971be13ff4ee5ef6" providerId="LiveId" clId="{04761BA0-4250-CE4B-B419-CAEC00F52302}" dt="2023-09-19T10:43:42.322" v="204" actId="207"/>
        <pc:sldMkLst>
          <pc:docMk/>
          <pc:sldMk cId="2321013029" sldId="435"/>
        </pc:sldMkLst>
        <pc:spChg chg="mod">
          <ac:chgData name="Nane Kratzke" userId="971be13ff4ee5ef6" providerId="LiveId" clId="{04761BA0-4250-CE4B-B419-CAEC00F52302}" dt="2023-09-19T10:43:33.547" v="200" actId="207"/>
          <ac:spMkLst>
            <pc:docMk/>
            <pc:sldMk cId="2321013029" sldId="435"/>
            <ac:spMk id="9" creationId="{6BFB82C6-BA4F-A54D-8303-8C0C21EE245F}"/>
          </ac:spMkLst>
        </pc:spChg>
        <pc:spChg chg="mod">
          <ac:chgData name="Nane Kratzke" userId="971be13ff4ee5ef6" providerId="LiveId" clId="{04761BA0-4250-CE4B-B419-CAEC00F52302}" dt="2023-09-19T10:43:42.322" v="204" actId="207"/>
          <ac:spMkLst>
            <pc:docMk/>
            <pc:sldMk cId="2321013029" sldId="435"/>
            <ac:spMk id="10" creationId="{26E69A50-56C5-AF49-AC3B-5CE0370DBD51}"/>
          </ac:spMkLst>
        </pc:spChg>
      </pc:sldChg>
      <pc:sldChg chg="addSp modSp new mod ord">
        <pc:chgData name="Nane Kratzke" userId="971be13ff4ee5ef6" providerId="LiveId" clId="{04761BA0-4250-CE4B-B419-CAEC00F52302}" dt="2023-09-19T10:48:01.676" v="254" actId="20578"/>
        <pc:sldMkLst>
          <pc:docMk/>
          <pc:sldMk cId="837372905" sldId="436"/>
        </pc:sldMkLst>
        <pc:spChg chg="mod">
          <ac:chgData name="Nane Kratzke" userId="971be13ff4ee5ef6" providerId="LiveId" clId="{04761BA0-4250-CE4B-B419-CAEC00F52302}" dt="2023-09-19T10:47:27.129" v="235" actId="20577"/>
          <ac:spMkLst>
            <pc:docMk/>
            <pc:sldMk cId="837372905" sldId="436"/>
            <ac:spMk id="2" creationId="{977E2B53-7727-B81E-3C8D-D5875ADB4568}"/>
          </ac:spMkLst>
        </pc:spChg>
        <pc:spChg chg="mod">
          <ac:chgData name="Nane Kratzke" userId="971be13ff4ee5ef6" providerId="LiveId" clId="{04761BA0-4250-CE4B-B419-CAEC00F52302}" dt="2023-09-19T10:47:33.969" v="253" actId="20577"/>
          <ac:spMkLst>
            <pc:docMk/>
            <pc:sldMk cId="837372905" sldId="436"/>
            <ac:spMk id="3" creationId="{1C15A1F8-F71C-F9D8-DE3A-3418FD2F2704}"/>
          </ac:spMkLst>
        </pc:spChg>
        <pc:picChg chg="add mod">
          <ac:chgData name="Nane Kratzke" userId="971be13ff4ee5ef6" providerId="LiveId" clId="{04761BA0-4250-CE4B-B419-CAEC00F52302}" dt="2023-09-19T10:47:17.122" v="213" actId="1076"/>
          <ac:picMkLst>
            <pc:docMk/>
            <pc:sldMk cId="837372905" sldId="436"/>
            <ac:picMk id="5" creationId="{AE5C49C8-A563-137C-4D64-FAAC275240A0}"/>
          </ac:picMkLst>
        </pc:picChg>
      </pc:sldChg>
      <pc:sldChg chg="addSp modSp add mod">
        <pc:chgData name="Nane Kratzke" userId="971be13ff4ee5ef6" providerId="LiveId" clId="{04761BA0-4250-CE4B-B419-CAEC00F52302}" dt="2023-09-19T10:56:51.071" v="319"/>
        <pc:sldMkLst>
          <pc:docMk/>
          <pc:sldMk cId="517566036" sldId="437"/>
        </pc:sldMkLst>
        <pc:spChg chg="mod">
          <ac:chgData name="Nane Kratzke" userId="971be13ff4ee5ef6" providerId="LiveId" clId="{04761BA0-4250-CE4B-B419-CAEC00F52302}" dt="2023-09-19T10:51:27.147" v="300" actId="207"/>
          <ac:spMkLst>
            <pc:docMk/>
            <pc:sldMk cId="517566036" sldId="437"/>
            <ac:spMk id="8" creationId="{0C508602-457E-2C4E-A9AC-85A3D0BD58E5}"/>
          </ac:spMkLst>
        </pc:spChg>
        <pc:picChg chg="add mod">
          <ac:chgData name="Nane Kratzke" userId="971be13ff4ee5ef6" providerId="LiveId" clId="{04761BA0-4250-CE4B-B419-CAEC00F52302}" dt="2023-09-19T10:56:51.071" v="319"/>
          <ac:picMkLst>
            <pc:docMk/>
            <pc:sldMk cId="517566036" sldId="437"/>
            <ac:picMk id="4" creationId="{C657ED04-5C39-2E09-98FB-C5F36DDB2D39}"/>
          </ac:picMkLst>
        </pc:picChg>
      </pc:sldChg>
      <pc:sldChg chg="add del">
        <pc:chgData name="Nane Kratzke" userId="971be13ff4ee5ef6" providerId="LiveId" clId="{04761BA0-4250-CE4B-B419-CAEC00F52302}" dt="2023-09-19T10:50:34.801" v="294" actId="2696"/>
        <pc:sldMkLst>
          <pc:docMk/>
          <pc:sldMk cId="572948137" sldId="437"/>
        </pc:sldMkLst>
      </pc:sldChg>
      <pc:sldChg chg="addSp modSp add mod">
        <pc:chgData name="Nane Kratzke" userId="971be13ff4ee5ef6" providerId="LiveId" clId="{04761BA0-4250-CE4B-B419-CAEC00F52302}" dt="2023-09-19T10:57:18.472" v="320"/>
        <pc:sldMkLst>
          <pc:docMk/>
          <pc:sldMk cId="1962913380" sldId="438"/>
        </pc:sldMkLst>
        <pc:spChg chg="mod">
          <ac:chgData name="Nane Kratzke" userId="971be13ff4ee5ef6" providerId="LiveId" clId="{04761BA0-4250-CE4B-B419-CAEC00F52302}" dt="2023-09-19T10:52:03.809" v="307" actId="108"/>
          <ac:spMkLst>
            <pc:docMk/>
            <pc:sldMk cId="1962913380" sldId="438"/>
            <ac:spMk id="8" creationId="{0C508602-457E-2C4E-A9AC-85A3D0BD58E5}"/>
          </ac:spMkLst>
        </pc:spChg>
        <pc:picChg chg="add mod">
          <ac:chgData name="Nane Kratzke" userId="971be13ff4ee5ef6" providerId="LiveId" clId="{04761BA0-4250-CE4B-B419-CAEC00F52302}" dt="2023-09-19T10:57:18.472" v="320"/>
          <ac:picMkLst>
            <pc:docMk/>
            <pc:sldMk cId="1962913380" sldId="438"/>
            <ac:picMk id="4" creationId="{BE8C1D9B-8387-DE77-145E-D0C84FF1058D}"/>
          </ac:picMkLst>
        </pc:picChg>
      </pc:sldChg>
      <pc:sldChg chg="add del">
        <pc:chgData name="Nane Kratzke" userId="971be13ff4ee5ef6" providerId="LiveId" clId="{04761BA0-4250-CE4B-B419-CAEC00F52302}" dt="2023-09-19T10:51:46.775" v="303" actId="2696"/>
        <pc:sldMkLst>
          <pc:docMk/>
          <pc:sldMk cId="3238564364" sldId="438"/>
        </pc:sldMkLst>
      </pc:sldChg>
    </pc:docChg>
  </pc:docChgLst>
  <pc:docChgLst>
    <pc:chgData name="Nane Kratzke" userId="971be13ff4ee5ef6" providerId="LiveId" clId="{38182DCB-2210-BC40-93FC-48B567BCEC5E}"/>
    <pc:docChg chg="undo custSel addSld delSld modSld sldOrd">
      <pc:chgData name="Nane Kratzke" userId="971be13ff4ee5ef6" providerId="LiveId" clId="{38182DCB-2210-BC40-93FC-48B567BCEC5E}" dt="2021-10-20T07:42:15.516" v="456" actId="1076"/>
      <pc:docMkLst>
        <pc:docMk/>
      </pc:docMkLst>
      <pc:sldChg chg="del">
        <pc:chgData name="Nane Kratzke" userId="971be13ff4ee5ef6" providerId="LiveId" clId="{38182DCB-2210-BC40-93FC-48B567BCEC5E}" dt="2021-09-29T09:14:33.915" v="1" actId="2696"/>
        <pc:sldMkLst>
          <pc:docMk/>
          <pc:sldMk cId="2120406402" sldId="297"/>
        </pc:sldMkLst>
      </pc:sldChg>
      <pc:sldChg chg="modSp mod">
        <pc:chgData name="Nane Kratzke" userId="971be13ff4ee5ef6" providerId="LiveId" clId="{38182DCB-2210-BC40-93FC-48B567BCEC5E}" dt="2021-10-20T07:42:15.516" v="456" actId="1076"/>
        <pc:sldMkLst>
          <pc:docMk/>
          <pc:sldMk cId="3022370321" sldId="342"/>
        </pc:sldMkLst>
        <pc:spChg chg="mod">
          <ac:chgData name="Nane Kratzke" userId="971be13ff4ee5ef6" providerId="LiveId" clId="{38182DCB-2210-BC40-93FC-48B567BCEC5E}" dt="2021-10-20T07:42:15.516" v="456" actId="1076"/>
          <ac:spMkLst>
            <pc:docMk/>
            <pc:sldMk cId="3022370321" sldId="342"/>
            <ac:spMk id="5" creationId="{563E3EDC-4561-7244-9FD9-35255748A943}"/>
          </ac:spMkLst>
        </pc:spChg>
      </pc:sldChg>
      <pc:sldChg chg="modSp mod">
        <pc:chgData name="Nane Kratzke" userId="971be13ff4ee5ef6" providerId="LiveId" clId="{38182DCB-2210-BC40-93FC-48B567BCEC5E}" dt="2021-10-13T10:08:14.627" v="9" actId="20577"/>
        <pc:sldMkLst>
          <pc:docMk/>
          <pc:sldMk cId="1918295579" sldId="347"/>
        </pc:sldMkLst>
        <pc:spChg chg="mod">
          <ac:chgData name="Nane Kratzke" userId="971be13ff4ee5ef6" providerId="LiveId" clId="{38182DCB-2210-BC40-93FC-48B567BCEC5E}" dt="2021-10-13T10:08:14.627" v="9" actId="20577"/>
          <ac:spMkLst>
            <pc:docMk/>
            <pc:sldMk cId="1918295579" sldId="347"/>
            <ac:spMk id="7" creationId="{AA1FEE83-D565-F24D-BC50-C274A0DEB8BA}"/>
          </ac:spMkLst>
        </pc:spChg>
      </pc:sldChg>
      <pc:sldChg chg="modSp mod">
        <pc:chgData name="Nane Kratzke" userId="971be13ff4ee5ef6" providerId="LiveId" clId="{38182DCB-2210-BC40-93FC-48B567BCEC5E}" dt="2021-10-13T10:46:00.547" v="27" actId="20577"/>
        <pc:sldMkLst>
          <pc:docMk/>
          <pc:sldMk cId="2919540669" sldId="408"/>
        </pc:sldMkLst>
        <pc:spChg chg="mod">
          <ac:chgData name="Nane Kratzke" userId="971be13ff4ee5ef6" providerId="LiveId" clId="{38182DCB-2210-BC40-93FC-48B567BCEC5E}" dt="2021-10-13T10:46:00.547" v="27" actId="20577"/>
          <ac:spMkLst>
            <pc:docMk/>
            <pc:sldMk cId="2919540669" sldId="408"/>
            <ac:spMk id="3" creationId="{E0DDE482-1235-8148-8E20-1A78F1C564BF}"/>
          </ac:spMkLst>
        </pc:spChg>
      </pc:sldChg>
      <pc:sldChg chg="modSp mod">
        <pc:chgData name="Nane Kratzke" userId="971be13ff4ee5ef6" providerId="LiveId" clId="{38182DCB-2210-BC40-93FC-48B567BCEC5E}" dt="2021-10-13T10:36:27.816" v="17" actId="20577"/>
        <pc:sldMkLst>
          <pc:docMk/>
          <pc:sldMk cId="2214362214" sldId="421"/>
        </pc:sldMkLst>
        <pc:spChg chg="mod">
          <ac:chgData name="Nane Kratzke" userId="971be13ff4ee5ef6" providerId="LiveId" clId="{38182DCB-2210-BC40-93FC-48B567BCEC5E}" dt="2021-10-13T10:36:27.816" v="17" actId="20577"/>
          <ac:spMkLst>
            <pc:docMk/>
            <pc:sldMk cId="2214362214" sldId="421"/>
            <ac:spMk id="23" creationId="{679EA5A4-F1FA-AB4B-BFC8-7DABEA549B24}"/>
          </ac:spMkLst>
        </pc:spChg>
      </pc:sldChg>
      <pc:sldChg chg="modSp add mod">
        <pc:chgData name="Nane Kratzke" userId="971be13ff4ee5ef6" providerId="LiveId" clId="{38182DCB-2210-BC40-93FC-48B567BCEC5E}" dt="2021-09-29T09:14:59.442" v="8" actId="404"/>
        <pc:sldMkLst>
          <pc:docMk/>
          <pc:sldMk cId="1244482747" sldId="426"/>
        </pc:sldMkLst>
        <pc:spChg chg="mod">
          <ac:chgData name="Nane Kratzke" userId="971be13ff4ee5ef6" providerId="LiveId" clId="{38182DCB-2210-BC40-93FC-48B567BCEC5E}" dt="2021-09-29T09:14:59.442" v="8" actId="404"/>
          <ac:spMkLst>
            <pc:docMk/>
            <pc:sldMk cId="1244482747" sldId="426"/>
            <ac:spMk id="13" creationId="{575D85F2-AB9A-BF48-A459-4D48C01DEBB1}"/>
          </ac:spMkLst>
        </pc:spChg>
        <pc:spChg chg="mod">
          <ac:chgData name="Nane Kratzke" userId="971be13ff4ee5ef6" providerId="LiveId" clId="{38182DCB-2210-BC40-93FC-48B567BCEC5E}" dt="2021-09-29T09:14:55.481" v="6" actId="404"/>
          <ac:spMkLst>
            <pc:docMk/>
            <pc:sldMk cId="1244482747" sldId="426"/>
            <ac:spMk id="14" creationId="{8E79C89F-70C2-2A44-AA3F-17B653DB2AB5}"/>
          </ac:spMkLst>
        </pc:spChg>
      </pc:sldChg>
      <pc:sldChg chg="addSp modSp new del mod">
        <pc:chgData name="Nane Kratzke" userId="971be13ff4ee5ef6" providerId="LiveId" clId="{38182DCB-2210-BC40-93FC-48B567BCEC5E}" dt="2021-10-13T11:10:40.880" v="275" actId="2696"/>
        <pc:sldMkLst>
          <pc:docMk/>
          <pc:sldMk cId="3413962184" sldId="427"/>
        </pc:sldMkLst>
        <pc:picChg chg="add mod">
          <ac:chgData name="Nane Kratzke" userId="971be13ff4ee5ef6" providerId="LiveId" clId="{38182DCB-2210-BC40-93FC-48B567BCEC5E}" dt="2021-10-13T10:52:30.214" v="29"/>
          <ac:picMkLst>
            <pc:docMk/>
            <pc:sldMk cId="3413962184" sldId="427"/>
            <ac:picMk id="6" creationId="{2596B453-A675-4249-AE56-61D84367DDFB}"/>
          </ac:picMkLst>
        </pc:picChg>
        <pc:picChg chg="add mod">
          <ac:chgData name="Nane Kratzke" userId="971be13ff4ee5ef6" providerId="LiveId" clId="{38182DCB-2210-BC40-93FC-48B567BCEC5E}" dt="2021-10-13T10:52:46.679" v="31" actId="1076"/>
          <ac:picMkLst>
            <pc:docMk/>
            <pc:sldMk cId="3413962184" sldId="427"/>
            <ac:picMk id="8" creationId="{0B4F059B-AB46-CB44-B99D-D848FB54AD92}"/>
          </ac:picMkLst>
        </pc:picChg>
        <pc:picChg chg="add mod">
          <ac:chgData name="Nane Kratzke" userId="971be13ff4ee5ef6" providerId="LiveId" clId="{38182DCB-2210-BC40-93FC-48B567BCEC5E}" dt="2021-10-13T10:54:26.881" v="33" actId="1076"/>
          <ac:picMkLst>
            <pc:docMk/>
            <pc:sldMk cId="3413962184" sldId="427"/>
            <ac:picMk id="10" creationId="{3C52BF50-F3CB-084C-8CC8-F07FA1122FC4}"/>
          </ac:picMkLst>
        </pc:picChg>
      </pc:sldChg>
      <pc:sldChg chg="addSp delSp modSp add mod ord">
        <pc:chgData name="Nane Kratzke" userId="971be13ff4ee5ef6" providerId="LiveId" clId="{38182DCB-2210-BC40-93FC-48B567BCEC5E}" dt="2021-10-13T11:04:17.978" v="214" actId="20577"/>
        <pc:sldMkLst>
          <pc:docMk/>
          <pc:sldMk cId="356870472" sldId="428"/>
        </pc:sldMkLst>
        <pc:spChg chg="mod">
          <ac:chgData name="Nane Kratzke" userId="971be13ff4ee5ef6" providerId="LiveId" clId="{38182DCB-2210-BC40-93FC-48B567BCEC5E}" dt="2021-10-13T10:56:05.605" v="65" actId="20577"/>
          <ac:spMkLst>
            <pc:docMk/>
            <pc:sldMk cId="356870472" sldId="428"/>
            <ac:spMk id="2" creationId="{906580A9-9EAD-5A4C-B8A9-9C0C59B5435A}"/>
          </ac:spMkLst>
        </pc:spChg>
        <pc:spChg chg="mod">
          <ac:chgData name="Nane Kratzke" userId="971be13ff4ee5ef6" providerId="LiveId" clId="{38182DCB-2210-BC40-93FC-48B567BCEC5E}" dt="2021-10-13T10:56:22.207" v="81" actId="20577"/>
          <ac:spMkLst>
            <pc:docMk/>
            <pc:sldMk cId="356870472" sldId="428"/>
            <ac:spMk id="3" creationId="{984A7131-C844-874A-AFA9-90774B109650}"/>
          </ac:spMkLst>
        </pc:spChg>
        <pc:spChg chg="add mod">
          <ac:chgData name="Nane Kratzke" userId="971be13ff4ee5ef6" providerId="LiveId" clId="{38182DCB-2210-BC40-93FC-48B567BCEC5E}" dt="2021-10-13T11:01:08.535" v="161" actId="20577"/>
          <ac:spMkLst>
            <pc:docMk/>
            <pc:sldMk cId="356870472" sldId="428"/>
            <ac:spMk id="5" creationId="{9BCABC84-9D49-7641-9639-C266299C9622}"/>
          </ac:spMkLst>
        </pc:spChg>
        <pc:spChg chg="add mod">
          <ac:chgData name="Nane Kratzke" userId="971be13ff4ee5ef6" providerId="LiveId" clId="{38182DCB-2210-BC40-93FC-48B567BCEC5E}" dt="2021-10-13T11:04:17.978" v="214" actId="20577"/>
          <ac:spMkLst>
            <pc:docMk/>
            <pc:sldMk cId="356870472" sldId="428"/>
            <ac:spMk id="7" creationId="{B3B6D9EE-17E3-3043-9F77-E07E86ACB0AD}"/>
          </ac:spMkLst>
        </pc:spChg>
        <pc:picChg chg="del">
          <ac:chgData name="Nane Kratzke" userId="971be13ff4ee5ef6" providerId="LiveId" clId="{38182DCB-2210-BC40-93FC-48B567BCEC5E}" dt="2021-10-13T10:56:39.388" v="85" actId="478"/>
          <ac:picMkLst>
            <pc:docMk/>
            <pc:sldMk cId="356870472" sldId="428"/>
            <ac:picMk id="6" creationId="{2596B453-A675-4249-AE56-61D84367DDFB}"/>
          </ac:picMkLst>
        </pc:picChg>
        <pc:picChg chg="del">
          <ac:chgData name="Nane Kratzke" userId="971be13ff4ee5ef6" providerId="LiveId" clId="{38182DCB-2210-BC40-93FC-48B567BCEC5E}" dt="2021-10-13T10:56:45.630" v="87" actId="478"/>
          <ac:picMkLst>
            <pc:docMk/>
            <pc:sldMk cId="356870472" sldId="428"/>
            <ac:picMk id="8" creationId="{0B4F059B-AB46-CB44-B99D-D848FB54AD92}"/>
          </ac:picMkLst>
        </pc:picChg>
        <pc:picChg chg="mod">
          <ac:chgData name="Nane Kratzke" userId="971be13ff4ee5ef6" providerId="LiveId" clId="{38182DCB-2210-BC40-93FC-48B567BCEC5E}" dt="2021-10-13T10:59:05.563" v="119" actId="14100"/>
          <ac:picMkLst>
            <pc:docMk/>
            <pc:sldMk cId="356870472" sldId="428"/>
            <ac:picMk id="10" creationId="{3C52BF50-F3CB-084C-8CC8-F07FA1122FC4}"/>
          </ac:picMkLst>
        </pc:picChg>
      </pc:sldChg>
      <pc:sldChg chg="addSp delSp modSp add mod">
        <pc:chgData name="Nane Kratzke" userId="971be13ff4ee5ef6" providerId="LiveId" clId="{38182DCB-2210-BC40-93FC-48B567BCEC5E}" dt="2021-10-13T11:09:34.268" v="274" actId="1076"/>
        <pc:sldMkLst>
          <pc:docMk/>
          <pc:sldMk cId="2473607398" sldId="429"/>
        </pc:sldMkLst>
        <pc:spChg chg="mod">
          <ac:chgData name="Nane Kratzke" userId="971be13ff4ee5ef6" providerId="LiveId" clId="{38182DCB-2210-BC40-93FC-48B567BCEC5E}" dt="2021-10-13T11:04:52.033" v="236" actId="20577"/>
          <ac:spMkLst>
            <pc:docMk/>
            <pc:sldMk cId="2473607398" sldId="429"/>
            <ac:spMk id="3" creationId="{984A7131-C844-874A-AFA9-90774B109650}"/>
          </ac:spMkLst>
        </pc:spChg>
        <pc:spChg chg="add mod">
          <ac:chgData name="Nane Kratzke" userId="971be13ff4ee5ef6" providerId="LiveId" clId="{38182DCB-2210-BC40-93FC-48B567BCEC5E}" dt="2021-10-13T11:09:34.268" v="274" actId="1076"/>
          <ac:spMkLst>
            <pc:docMk/>
            <pc:sldMk cId="2473607398" sldId="429"/>
            <ac:spMk id="5" creationId="{2E47D573-A5DC-C34F-B41C-9A78CF0A8FEB}"/>
          </ac:spMkLst>
        </pc:spChg>
        <pc:spChg chg="add mod">
          <ac:chgData name="Nane Kratzke" userId="971be13ff4ee5ef6" providerId="LiveId" clId="{38182DCB-2210-BC40-93FC-48B567BCEC5E}" dt="2021-10-13T11:08:48.170" v="269" actId="20577"/>
          <ac:spMkLst>
            <pc:docMk/>
            <pc:sldMk cId="2473607398" sldId="429"/>
            <ac:spMk id="7" creationId="{F2E42B13-D5DB-104A-AACD-D27B385FED05}"/>
          </ac:spMkLst>
        </pc:spChg>
        <pc:picChg chg="mod">
          <ac:chgData name="Nane Kratzke" userId="971be13ff4ee5ef6" providerId="LiveId" clId="{38182DCB-2210-BC40-93FC-48B567BCEC5E}" dt="2021-10-13T11:09:34.268" v="274" actId="1076"/>
          <ac:picMkLst>
            <pc:docMk/>
            <pc:sldMk cId="2473607398" sldId="429"/>
            <ac:picMk id="6" creationId="{2596B453-A675-4249-AE56-61D84367DDFB}"/>
          </ac:picMkLst>
        </pc:picChg>
        <pc:picChg chg="del">
          <ac:chgData name="Nane Kratzke" userId="971be13ff4ee5ef6" providerId="LiveId" clId="{38182DCB-2210-BC40-93FC-48B567BCEC5E}" dt="2021-10-13T11:04:42.870" v="216" actId="478"/>
          <ac:picMkLst>
            <pc:docMk/>
            <pc:sldMk cId="2473607398" sldId="429"/>
            <ac:picMk id="8" creationId="{0B4F059B-AB46-CB44-B99D-D848FB54AD92}"/>
          </ac:picMkLst>
        </pc:picChg>
        <pc:picChg chg="del">
          <ac:chgData name="Nane Kratzke" userId="971be13ff4ee5ef6" providerId="LiveId" clId="{38182DCB-2210-BC40-93FC-48B567BCEC5E}" dt="2021-10-13T11:04:41.694" v="215" actId="478"/>
          <ac:picMkLst>
            <pc:docMk/>
            <pc:sldMk cId="2473607398" sldId="429"/>
            <ac:picMk id="10" creationId="{3C52BF50-F3CB-084C-8CC8-F07FA1122FC4}"/>
          </ac:picMkLst>
        </pc:picChg>
      </pc:sldChg>
      <pc:sldChg chg="addSp delSp modSp add mod">
        <pc:chgData name="Nane Kratzke" userId="971be13ff4ee5ef6" providerId="LiveId" clId="{38182DCB-2210-BC40-93FC-48B567BCEC5E}" dt="2021-10-13T11:13:47.035" v="322" actId="114"/>
        <pc:sldMkLst>
          <pc:docMk/>
          <pc:sldMk cId="4159085253" sldId="430"/>
        </pc:sldMkLst>
        <pc:spChg chg="mod">
          <ac:chgData name="Nane Kratzke" userId="971be13ff4ee5ef6" providerId="LiveId" clId="{38182DCB-2210-BC40-93FC-48B567BCEC5E}" dt="2021-10-13T11:11:31.372" v="294" actId="20577"/>
          <ac:spMkLst>
            <pc:docMk/>
            <pc:sldMk cId="4159085253" sldId="430"/>
            <ac:spMk id="3" creationId="{984A7131-C844-874A-AFA9-90774B109650}"/>
          </ac:spMkLst>
        </pc:spChg>
        <pc:spChg chg="add mod">
          <ac:chgData name="Nane Kratzke" userId="971be13ff4ee5ef6" providerId="LiveId" clId="{38182DCB-2210-BC40-93FC-48B567BCEC5E}" dt="2021-10-13T11:12:50.675" v="309" actId="20577"/>
          <ac:spMkLst>
            <pc:docMk/>
            <pc:sldMk cId="4159085253" sldId="430"/>
            <ac:spMk id="5" creationId="{ABD10840-189B-6240-A967-E964AEE3DB93}"/>
          </ac:spMkLst>
        </pc:spChg>
        <pc:spChg chg="add mod">
          <ac:chgData name="Nane Kratzke" userId="971be13ff4ee5ef6" providerId="LiveId" clId="{38182DCB-2210-BC40-93FC-48B567BCEC5E}" dt="2021-10-13T11:13:47.035" v="322" actId="114"/>
          <ac:spMkLst>
            <pc:docMk/>
            <pc:sldMk cId="4159085253" sldId="430"/>
            <ac:spMk id="7" creationId="{1B96A3D5-9BC4-8341-8D36-D13950C434D8}"/>
          </ac:spMkLst>
        </pc:spChg>
        <pc:picChg chg="del">
          <ac:chgData name="Nane Kratzke" userId="971be13ff4ee5ef6" providerId="LiveId" clId="{38182DCB-2210-BC40-93FC-48B567BCEC5E}" dt="2021-10-13T11:10:44.918" v="277" actId="478"/>
          <ac:picMkLst>
            <pc:docMk/>
            <pc:sldMk cId="4159085253" sldId="430"/>
            <ac:picMk id="6" creationId="{2596B453-A675-4249-AE56-61D84367DDFB}"/>
          </ac:picMkLst>
        </pc:picChg>
        <pc:picChg chg="mod">
          <ac:chgData name="Nane Kratzke" userId="971be13ff4ee5ef6" providerId="LiveId" clId="{38182DCB-2210-BC40-93FC-48B567BCEC5E}" dt="2021-10-13T11:11:05.930" v="281" actId="1076"/>
          <ac:picMkLst>
            <pc:docMk/>
            <pc:sldMk cId="4159085253" sldId="430"/>
            <ac:picMk id="8" creationId="{0B4F059B-AB46-CB44-B99D-D848FB54AD92}"/>
          </ac:picMkLst>
        </pc:picChg>
        <pc:picChg chg="del">
          <ac:chgData name="Nane Kratzke" userId="971be13ff4ee5ef6" providerId="LiveId" clId="{38182DCB-2210-BC40-93FC-48B567BCEC5E}" dt="2021-10-13T11:10:43.343" v="276" actId="478"/>
          <ac:picMkLst>
            <pc:docMk/>
            <pc:sldMk cId="4159085253" sldId="430"/>
            <ac:picMk id="10" creationId="{3C52BF50-F3CB-084C-8CC8-F07FA1122FC4}"/>
          </ac:picMkLst>
        </pc:picChg>
      </pc:sldChg>
      <pc:sldChg chg="modSp add mod">
        <pc:chgData name="Nane Kratzke" userId="971be13ff4ee5ef6" providerId="LiveId" clId="{38182DCB-2210-BC40-93FC-48B567BCEC5E}" dt="2021-10-13T11:34:42.865" v="455" actId="404"/>
        <pc:sldMkLst>
          <pc:docMk/>
          <pc:sldMk cId="1699555789" sldId="431"/>
        </pc:sldMkLst>
        <pc:spChg chg="mod">
          <ac:chgData name="Nane Kratzke" userId="971be13ff4ee5ef6" providerId="LiveId" clId="{38182DCB-2210-BC40-93FC-48B567BCEC5E}" dt="2021-10-13T11:34:42.865" v="455" actId="404"/>
          <ac:spMkLst>
            <pc:docMk/>
            <pc:sldMk cId="1699555789" sldId="431"/>
            <ac:spMk id="4" creationId="{1A1F085B-B0A9-1B43-97C4-4B3A75E7F90D}"/>
          </ac:spMkLst>
        </pc:spChg>
        <pc:spChg chg="mod">
          <ac:chgData name="Nane Kratzke" userId="971be13ff4ee5ef6" providerId="LiveId" clId="{38182DCB-2210-BC40-93FC-48B567BCEC5E}" dt="2021-10-13T11:21:49.763" v="359" actId="20577"/>
          <ac:spMkLst>
            <pc:docMk/>
            <pc:sldMk cId="1699555789" sldId="431"/>
            <ac:spMk id="11" creationId="{E85DFB5B-14A3-9940-B332-94CF20F45A6E}"/>
          </ac:spMkLst>
        </pc:spChg>
      </pc:sldChg>
    </pc:docChg>
  </pc:docChgLst>
  <pc:docChgLst>
    <pc:chgData name="Nane Kratzke" userId="971be13ff4ee5ef6" providerId="LiveId" clId="{F62E6B5F-3633-6541-8306-2A3B37535A40}"/>
    <pc:docChg chg="modSld">
      <pc:chgData name="Nane Kratzke" userId="971be13ff4ee5ef6" providerId="LiveId" clId="{F62E6B5F-3633-6541-8306-2A3B37535A40}" dt="2021-01-25T17:46:06.009" v="0" actId="20577"/>
      <pc:docMkLst>
        <pc:docMk/>
      </pc:docMkLst>
      <pc:sldChg chg="modSp mod">
        <pc:chgData name="Nane Kratzke" userId="971be13ff4ee5ef6" providerId="LiveId" clId="{F62E6B5F-3633-6541-8306-2A3B37535A40}" dt="2021-01-25T17:46:06.009" v="0" actId="20577"/>
        <pc:sldMkLst>
          <pc:docMk/>
          <pc:sldMk cId="3680340967" sldId="303"/>
        </pc:sldMkLst>
        <pc:spChg chg="mod">
          <ac:chgData name="Nane Kratzke" userId="971be13ff4ee5ef6" providerId="LiveId" clId="{F62E6B5F-3633-6541-8306-2A3B37535A40}" dt="2021-01-25T17:46:06.009" v="0" actId="20577"/>
          <ac:spMkLst>
            <pc:docMk/>
            <pc:sldMk cId="3680340967" sldId="303"/>
            <ac:spMk id="7" creationId="{D9BFADAE-416D-5E47-A28A-BE5DCE8C3A3F}"/>
          </ac:spMkLst>
        </pc:spChg>
      </pc:sldChg>
    </pc:docChg>
  </pc:docChgLst>
  <pc:docChgLst>
    <pc:chgData name="Nane Kratzke" userId="971be13ff4ee5ef6" providerId="LiveId" clId="{F811621A-AD9F-5347-91F1-888770B0229F}"/>
    <pc:docChg chg="custSel addSld delSld modSld sldOrd modMainMaster">
      <pc:chgData name="Nane Kratzke" userId="971be13ff4ee5ef6" providerId="LiveId" clId="{F811621A-AD9F-5347-91F1-888770B0229F}" dt="2021-08-22T10:03:24.710" v="781" actId="20577"/>
      <pc:docMkLst>
        <pc:docMk/>
      </pc:docMkLst>
      <pc:sldChg chg="ord">
        <pc:chgData name="Nane Kratzke" userId="971be13ff4ee5ef6" providerId="LiveId" clId="{F811621A-AD9F-5347-91F1-888770B0229F}" dt="2021-08-22T10:01:48.101" v="674" actId="20578"/>
        <pc:sldMkLst>
          <pc:docMk/>
          <pc:sldMk cId="1881597025" sldId="332"/>
        </pc:sldMkLst>
      </pc:sldChg>
      <pc:sldChg chg="ord">
        <pc:chgData name="Nane Kratzke" userId="971be13ff4ee5ef6" providerId="LiveId" clId="{F811621A-AD9F-5347-91F1-888770B0229F}" dt="2021-08-22T09:53:01.363" v="2" actId="20578"/>
        <pc:sldMkLst>
          <pc:docMk/>
          <pc:sldMk cId="2572927711" sldId="343"/>
        </pc:sldMkLst>
      </pc:sldChg>
      <pc:sldChg chg="addSp modSp new mod">
        <pc:chgData name="Nane Kratzke" userId="971be13ff4ee5ef6" providerId="LiveId" clId="{F811621A-AD9F-5347-91F1-888770B0229F}" dt="2021-08-22T10:02:59.206" v="749" actId="20577"/>
        <pc:sldMkLst>
          <pc:docMk/>
          <pc:sldMk cId="1031769374" sldId="406"/>
        </pc:sldMkLst>
        <pc:spChg chg="mod">
          <ac:chgData name="Nane Kratzke" userId="971be13ff4ee5ef6" providerId="LiveId" clId="{F811621A-AD9F-5347-91F1-888770B0229F}" dt="2021-08-22T09:53:17.582" v="29" actId="20577"/>
          <ac:spMkLst>
            <pc:docMk/>
            <pc:sldMk cId="1031769374" sldId="406"/>
            <ac:spMk id="2" creationId="{933FC7C8-8A0C-204A-9980-DE963849E6F8}"/>
          </ac:spMkLst>
        </pc:spChg>
        <pc:spChg chg="mod">
          <ac:chgData name="Nane Kratzke" userId="971be13ff4ee5ef6" providerId="LiveId" clId="{F811621A-AD9F-5347-91F1-888770B0229F}" dt="2021-08-22T09:59:42.643" v="587" actId="20577"/>
          <ac:spMkLst>
            <pc:docMk/>
            <pc:sldMk cId="1031769374" sldId="406"/>
            <ac:spMk id="3" creationId="{E0DDE482-1235-8148-8E20-1A78F1C564BF}"/>
          </ac:spMkLst>
        </pc:spChg>
        <pc:spChg chg="add mod">
          <ac:chgData name="Nane Kratzke" userId="971be13ff4ee5ef6" providerId="LiveId" clId="{F811621A-AD9F-5347-91F1-888770B0229F}" dt="2021-08-22T10:02:59.206" v="749" actId="20577"/>
          <ac:spMkLst>
            <pc:docMk/>
            <pc:sldMk cId="1031769374" sldId="406"/>
            <ac:spMk id="7" creationId="{04A560AF-8611-0449-B019-D46DF25D8071}"/>
          </ac:spMkLst>
        </pc:spChg>
        <pc:spChg chg="add mod">
          <ac:chgData name="Nane Kratzke" userId="971be13ff4ee5ef6" providerId="LiveId" clId="{F811621A-AD9F-5347-91F1-888770B0229F}" dt="2021-08-22T10:01:13.150" v="673" actId="20577"/>
          <ac:spMkLst>
            <pc:docMk/>
            <pc:sldMk cId="1031769374" sldId="406"/>
            <ac:spMk id="8" creationId="{ABABF39D-6D4D-8241-87DF-6FF03CCF3547}"/>
          </ac:spMkLst>
        </pc:spChg>
        <pc:picChg chg="add mod">
          <ac:chgData name="Nane Kratzke" userId="971be13ff4ee5ef6" providerId="LiveId" clId="{F811621A-AD9F-5347-91F1-888770B0229F}" dt="2021-08-22T09:59:58.400" v="590" actId="1076"/>
          <ac:picMkLst>
            <pc:docMk/>
            <pc:sldMk cId="1031769374" sldId="406"/>
            <ac:picMk id="6" creationId="{1C8402A2-8906-184B-A9B9-C7A3AAA9EDC3}"/>
          </ac:picMkLst>
        </pc:picChg>
      </pc:sldChg>
      <pc:sldChg chg="addSp delSp modSp add mod ord">
        <pc:chgData name="Nane Kratzke" userId="971be13ff4ee5ef6" providerId="LiveId" clId="{F811621A-AD9F-5347-91F1-888770B0229F}" dt="2021-08-22T10:03:24.710" v="781" actId="20577"/>
        <pc:sldMkLst>
          <pc:docMk/>
          <pc:sldMk cId="1975686266" sldId="407"/>
        </pc:sldMkLst>
        <pc:spChg chg="mod">
          <ac:chgData name="Nane Kratzke" userId="971be13ff4ee5ef6" providerId="LiveId" clId="{F811621A-AD9F-5347-91F1-888770B0229F}" dt="2021-08-22T09:54:51.399" v="90" actId="20577"/>
          <ac:spMkLst>
            <pc:docMk/>
            <pc:sldMk cId="1975686266" sldId="407"/>
            <ac:spMk id="3" creationId="{E0DDE482-1235-8148-8E20-1A78F1C564BF}"/>
          </ac:spMkLst>
        </pc:spChg>
        <pc:spChg chg="add mod">
          <ac:chgData name="Nane Kratzke" userId="971be13ff4ee5ef6" providerId="LiveId" clId="{F811621A-AD9F-5347-91F1-888770B0229F}" dt="2021-08-22T10:03:24.710" v="781" actId="20577"/>
          <ac:spMkLst>
            <pc:docMk/>
            <pc:sldMk cId="1975686266" sldId="407"/>
            <ac:spMk id="8" creationId="{9F5C2B75-E6E8-DC49-8F7E-346444AC6192}"/>
          </ac:spMkLst>
        </pc:spChg>
        <pc:picChg chg="del">
          <ac:chgData name="Nane Kratzke" userId="971be13ff4ee5ef6" providerId="LiveId" clId="{F811621A-AD9F-5347-91F1-888770B0229F}" dt="2021-08-22T09:55:09.945" v="93" actId="478"/>
          <ac:picMkLst>
            <pc:docMk/>
            <pc:sldMk cId="1975686266" sldId="407"/>
            <ac:picMk id="6" creationId="{1C8402A2-8906-184B-A9B9-C7A3AAA9EDC3}"/>
          </ac:picMkLst>
        </pc:picChg>
        <pc:picChg chg="add mod">
          <ac:chgData name="Nane Kratzke" userId="971be13ff4ee5ef6" providerId="LiveId" clId="{F811621A-AD9F-5347-91F1-888770B0229F}" dt="2021-08-22T09:55:23.165" v="97" actId="14861"/>
          <ac:picMkLst>
            <pc:docMk/>
            <pc:sldMk cId="1975686266" sldId="407"/>
            <ac:picMk id="7" creationId="{97278AA8-7121-5A46-B8F3-F59DEE1D8714}"/>
          </ac:picMkLst>
        </pc:picChg>
      </pc:sldChg>
      <pc:sldChg chg="addSp delSp modSp add mod">
        <pc:chgData name="Nane Kratzke" userId="971be13ff4ee5ef6" providerId="LiveId" clId="{F811621A-AD9F-5347-91F1-888770B0229F}" dt="2021-08-22T09:59:23.958" v="584" actId="14861"/>
        <pc:sldMkLst>
          <pc:docMk/>
          <pc:sldMk cId="2919540669" sldId="408"/>
        </pc:sldMkLst>
        <pc:spChg chg="mod">
          <ac:chgData name="Nane Kratzke" userId="971be13ff4ee5ef6" providerId="LiveId" clId="{F811621A-AD9F-5347-91F1-888770B0229F}" dt="2021-08-22T09:59:15.454" v="583" actId="20577"/>
          <ac:spMkLst>
            <pc:docMk/>
            <pc:sldMk cId="2919540669" sldId="408"/>
            <ac:spMk id="8" creationId="{9F5C2B75-E6E8-DC49-8F7E-346444AC6192}"/>
          </ac:spMkLst>
        </pc:spChg>
        <pc:picChg chg="add mod">
          <ac:chgData name="Nane Kratzke" userId="971be13ff4ee5ef6" providerId="LiveId" clId="{F811621A-AD9F-5347-91F1-888770B0229F}" dt="2021-08-22T09:59:23.958" v="584" actId="14861"/>
          <ac:picMkLst>
            <pc:docMk/>
            <pc:sldMk cId="2919540669" sldId="408"/>
            <ac:picMk id="6" creationId="{45ACF22F-8FF0-534E-93C6-5F0C9EAD6C30}"/>
          </ac:picMkLst>
        </pc:picChg>
        <pc:picChg chg="del">
          <ac:chgData name="Nane Kratzke" userId="971be13ff4ee5ef6" providerId="LiveId" clId="{F811621A-AD9F-5347-91F1-888770B0229F}" dt="2021-08-22T09:57:59.301" v="388" actId="478"/>
          <ac:picMkLst>
            <pc:docMk/>
            <pc:sldMk cId="2919540669" sldId="408"/>
            <ac:picMk id="7" creationId="{97278AA8-7121-5A46-B8F3-F59DEE1D8714}"/>
          </ac:picMkLst>
        </pc:picChg>
      </pc:sldChg>
      <pc:sldChg chg="add del">
        <pc:chgData name="Nane Kratzke" userId="971be13ff4ee5ef6" providerId="LiveId" clId="{F811621A-AD9F-5347-91F1-888770B0229F}" dt="2021-08-22T10:00:18.521" v="592" actId="2696"/>
        <pc:sldMkLst>
          <pc:docMk/>
          <pc:sldMk cId="1792526998" sldId="409"/>
        </pc:sldMkLst>
      </pc:sldChg>
      <pc:sldMasterChg chg="addSp delSp modSp mod">
        <pc:chgData name="Nane Kratzke" userId="971be13ff4ee5ef6" providerId="LiveId" clId="{F811621A-AD9F-5347-91F1-888770B0229F}" dt="2021-08-22T09:33:42.674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F811621A-AD9F-5347-91F1-888770B0229F}" dt="2021-08-22T09:33:42.674" v="1"/>
          <ac:spMkLst>
            <pc:docMk/>
            <pc:sldMasterMk cId="946163275" sldId="2147483648"/>
            <ac:spMk id="10" creationId="{635B7ADD-1526-794D-AA4D-0028C4C6FDB1}"/>
          </ac:spMkLst>
        </pc:spChg>
        <pc:spChg chg="add mod">
          <ac:chgData name="Nane Kratzke" userId="971be13ff4ee5ef6" providerId="LiveId" clId="{F811621A-AD9F-5347-91F1-888770B0229F}" dt="2021-08-22T09:33:42.674" v="1"/>
          <ac:spMkLst>
            <pc:docMk/>
            <pc:sldMasterMk cId="946163275" sldId="2147483648"/>
            <ac:spMk id="11" creationId="{B4AA241F-4121-0348-8A73-DE814AA1D0FD}"/>
          </ac:spMkLst>
        </pc:spChg>
        <pc:picChg chg="add mod">
          <ac:chgData name="Nane Kratzke" userId="971be13ff4ee5ef6" providerId="LiveId" clId="{F811621A-AD9F-5347-91F1-888770B0229F}" dt="2021-08-22T09:33:42.674" v="1"/>
          <ac:picMkLst>
            <pc:docMk/>
            <pc:sldMasterMk cId="946163275" sldId="2147483648"/>
            <ac:picMk id="9" creationId="{B23E1C95-02D9-7742-BDF8-99E94B4B4861}"/>
          </ac:picMkLst>
        </pc:picChg>
        <pc:picChg chg="del">
          <ac:chgData name="Nane Kratzke" userId="971be13ff4ee5ef6" providerId="LiveId" clId="{F811621A-AD9F-5347-91F1-888770B0229F}" dt="2021-08-22T09:33:41.964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7394BA58-2D97-E743-A758-0D34CC38EE15}"/>
    <pc:docChg chg="undo custSel addSld modSld sldOrd">
      <pc:chgData name="Nane Kratzke" userId="971be13ff4ee5ef6" providerId="LiveId" clId="{7394BA58-2D97-E743-A758-0D34CC38EE15}" dt="2021-11-12T13:36:24.912" v="21" actId="1076"/>
      <pc:docMkLst>
        <pc:docMk/>
      </pc:docMkLst>
      <pc:sldChg chg="addSp delSp modSp new mod ord">
        <pc:chgData name="Nane Kratzke" userId="971be13ff4ee5ef6" providerId="LiveId" clId="{7394BA58-2D97-E743-A758-0D34CC38EE15}" dt="2021-11-12T13:36:24.912" v="21" actId="1076"/>
        <pc:sldMkLst>
          <pc:docMk/>
          <pc:sldMk cId="2487667598" sldId="432"/>
        </pc:sldMkLst>
        <pc:spChg chg="del">
          <ac:chgData name="Nane Kratzke" userId="971be13ff4ee5ef6" providerId="LiveId" clId="{7394BA58-2D97-E743-A758-0D34CC38EE15}" dt="2021-11-12T13:33:55.931" v="1"/>
          <ac:spMkLst>
            <pc:docMk/>
            <pc:sldMk cId="2487667598" sldId="432"/>
            <ac:spMk id="2" creationId="{84D88B6A-F1B2-C240-921B-89FE9A29EED2}"/>
          </ac:spMkLst>
        </pc:spChg>
        <pc:spChg chg="del">
          <ac:chgData name="Nane Kratzke" userId="971be13ff4ee5ef6" providerId="LiveId" clId="{7394BA58-2D97-E743-A758-0D34CC38EE15}" dt="2021-11-12T13:34:07.430" v="4" actId="478"/>
          <ac:spMkLst>
            <pc:docMk/>
            <pc:sldMk cId="2487667598" sldId="432"/>
            <ac:spMk id="3" creationId="{8F2A000E-655A-0E40-93A2-C41F25FA11E3}"/>
          </ac:spMkLst>
        </pc:spChg>
        <pc:spChg chg="del">
          <ac:chgData name="Nane Kratzke" userId="971be13ff4ee5ef6" providerId="LiveId" clId="{7394BA58-2D97-E743-A758-0D34CC38EE15}" dt="2021-11-12T13:34:07.430" v="4" actId="478"/>
          <ac:spMkLst>
            <pc:docMk/>
            <pc:sldMk cId="2487667598" sldId="432"/>
            <ac:spMk id="4" creationId="{314C7774-41BA-5F48-AEDE-6EE34E0617EF}"/>
          </ac:spMkLst>
        </pc:spChg>
        <pc:spChg chg="del">
          <ac:chgData name="Nane Kratzke" userId="971be13ff4ee5ef6" providerId="LiveId" clId="{7394BA58-2D97-E743-A758-0D34CC38EE15}" dt="2021-11-12T13:34:05.372" v="3" actId="478"/>
          <ac:spMkLst>
            <pc:docMk/>
            <pc:sldMk cId="2487667598" sldId="432"/>
            <ac:spMk id="5" creationId="{C29DB28C-38C1-B341-A22E-A7C3D85E7819}"/>
          </ac:spMkLst>
        </pc:spChg>
        <pc:spChg chg="add del mod">
          <ac:chgData name="Nane Kratzke" userId="971be13ff4ee5ef6" providerId="LiveId" clId="{7394BA58-2D97-E743-A758-0D34CC38EE15}" dt="2021-11-12T13:34:35.624" v="12" actId="478"/>
          <ac:spMkLst>
            <pc:docMk/>
            <pc:sldMk cId="2487667598" sldId="432"/>
            <ac:spMk id="10" creationId="{181A8916-CB44-A348-8E8C-2F883ED8EE0C}"/>
          </ac:spMkLst>
        </pc:spChg>
        <pc:picChg chg="add del mod">
          <ac:chgData name="Nane Kratzke" userId="971be13ff4ee5ef6" providerId="LiveId" clId="{7394BA58-2D97-E743-A758-0D34CC38EE15}" dt="2021-11-12T13:34:10.045" v="5" actId="478"/>
          <ac:picMkLst>
            <pc:docMk/>
            <pc:sldMk cId="2487667598" sldId="432"/>
            <ac:picMk id="8" creationId="{5E5E1C3E-12D1-A049-BABF-7A2DB97CF78E}"/>
          </ac:picMkLst>
        </pc:picChg>
        <pc:picChg chg="add del mod">
          <ac:chgData name="Nane Kratzke" userId="971be13ff4ee5ef6" providerId="LiveId" clId="{7394BA58-2D97-E743-A758-0D34CC38EE15}" dt="2021-11-12T13:34:32.390" v="11"/>
          <ac:picMkLst>
            <pc:docMk/>
            <pc:sldMk cId="2487667598" sldId="432"/>
            <ac:picMk id="12" creationId="{E25A3B2A-7B65-234B-BE8C-24E6CA704A84}"/>
          </ac:picMkLst>
        </pc:picChg>
        <pc:picChg chg="add mod">
          <ac:chgData name="Nane Kratzke" userId="971be13ff4ee5ef6" providerId="LiveId" clId="{7394BA58-2D97-E743-A758-0D34CC38EE15}" dt="2021-11-12T13:36:24.912" v="21" actId="1076"/>
          <ac:picMkLst>
            <pc:docMk/>
            <pc:sldMk cId="2487667598" sldId="432"/>
            <ac:picMk id="14" creationId="{02AE9432-680C-8742-B5D4-39F8B63856B6}"/>
          </ac:picMkLst>
        </pc:picChg>
      </pc:sldChg>
    </pc:docChg>
  </pc:docChgLst>
  <pc:docChgLst>
    <pc:chgData name="Nane Kratzke" userId="971be13ff4ee5ef6" providerId="LiveId" clId="{711F9812-D26B-F046-9A3C-D3B5FAC2776B}"/>
    <pc:docChg chg="undo custSel addSld delSld modSld sldOrd">
      <pc:chgData name="Nane Kratzke" userId="971be13ff4ee5ef6" providerId="LiveId" clId="{711F9812-D26B-F046-9A3C-D3B5FAC2776B}" dt="2023-09-26T14:47:36.266" v="111" actId="12"/>
      <pc:docMkLst>
        <pc:docMk/>
      </pc:docMkLst>
      <pc:sldChg chg="delSp modSp">
        <pc:chgData name="Nane Kratzke" userId="971be13ff4ee5ef6" providerId="LiveId" clId="{711F9812-D26B-F046-9A3C-D3B5FAC2776B}" dt="2023-09-26T14:06:41.833" v="82" actId="1076"/>
        <pc:sldMkLst>
          <pc:docMk/>
          <pc:sldMk cId="2779502040" sldId="341"/>
        </pc:sldMkLst>
        <pc:picChg chg="mod">
          <ac:chgData name="Nane Kratzke" userId="971be13ff4ee5ef6" providerId="LiveId" clId="{711F9812-D26B-F046-9A3C-D3B5FAC2776B}" dt="2023-09-26T14:06:41.833" v="82" actId="1076"/>
          <ac:picMkLst>
            <pc:docMk/>
            <pc:sldMk cId="2779502040" sldId="341"/>
            <ac:picMk id="4097" creationId="{ECE4F75E-C06A-D347-8399-5DA5F62F79C2}"/>
          </ac:picMkLst>
        </pc:picChg>
        <pc:picChg chg="del">
          <ac:chgData name="Nane Kratzke" userId="971be13ff4ee5ef6" providerId="LiveId" clId="{711F9812-D26B-F046-9A3C-D3B5FAC2776B}" dt="2023-09-26T14:06:31.066" v="79" actId="478"/>
          <ac:picMkLst>
            <pc:docMk/>
            <pc:sldMk cId="2779502040" sldId="341"/>
            <ac:picMk id="4098" creationId="{D8DA0734-037A-DB46-BBB7-4E37B508743D}"/>
          </ac:picMkLst>
        </pc:picChg>
      </pc:sldChg>
      <pc:sldChg chg="modSp mod">
        <pc:chgData name="Nane Kratzke" userId="971be13ff4ee5ef6" providerId="LiveId" clId="{711F9812-D26B-F046-9A3C-D3B5FAC2776B}" dt="2023-09-26T14:05:59.742" v="78" actId="948"/>
        <pc:sldMkLst>
          <pc:docMk/>
          <pc:sldMk cId="387742403" sldId="344"/>
        </pc:sldMkLst>
        <pc:spChg chg="mod">
          <ac:chgData name="Nane Kratzke" userId="971be13ff4ee5ef6" providerId="LiveId" clId="{711F9812-D26B-F046-9A3C-D3B5FAC2776B}" dt="2023-09-26T14:05:59.742" v="78" actId="948"/>
          <ac:spMkLst>
            <pc:docMk/>
            <pc:sldMk cId="387742403" sldId="344"/>
            <ac:spMk id="7" creationId="{D4D40E5B-4DE2-2F40-8341-2B421BCD7331}"/>
          </ac:spMkLst>
        </pc:spChg>
      </pc:sldChg>
      <pc:sldChg chg="modSp mod">
        <pc:chgData name="Nane Kratzke" userId="971be13ff4ee5ef6" providerId="LiveId" clId="{711F9812-D26B-F046-9A3C-D3B5FAC2776B}" dt="2023-09-26T14:47:36.266" v="111" actId="12"/>
        <pc:sldMkLst>
          <pc:docMk/>
          <pc:sldMk cId="1714917559" sldId="349"/>
        </pc:sldMkLst>
        <pc:spChg chg="mod">
          <ac:chgData name="Nane Kratzke" userId="971be13ff4ee5ef6" providerId="LiveId" clId="{711F9812-D26B-F046-9A3C-D3B5FAC2776B}" dt="2023-09-26T14:47:36.266" v="111" actId="12"/>
          <ac:spMkLst>
            <pc:docMk/>
            <pc:sldMk cId="1714917559" sldId="349"/>
            <ac:spMk id="8" creationId="{8FA9F372-995B-1D48-97AD-0672613A9099}"/>
          </ac:spMkLst>
        </pc:spChg>
      </pc:sldChg>
      <pc:sldChg chg="del">
        <pc:chgData name="Nane Kratzke" userId="971be13ff4ee5ef6" providerId="LiveId" clId="{711F9812-D26B-F046-9A3C-D3B5FAC2776B}" dt="2023-09-26T14:03:59.133" v="62" actId="2696"/>
        <pc:sldMkLst>
          <pc:docMk/>
          <pc:sldMk cId="4275092629" sldId="358"/>
        </pc:sldMkLst>
      </pc:sldChg>
      <pc:sldChg chg="del">
        <pc:chgData name="Nane Kratzke" userId="971be13ff4ee5ef6" providerId="LiveId" clId="{711F9812-D26B-F046-9A3C-D3B5FAC2776B}" dt="2023-09-26T14:03:59.967" v="63" actId="2696"/>
        <pc:sldMkLst>
          <pc:docMk/>
          <pc:sldMk cId="2719984220" sldId="359"/>
        </pc:sldMkLst>
      </pc:sldChg>
      <pc:sldChg chg="del">
        <pc:chgData name="Nane Kratzke" userId="971be13ff4ee5ef6" providerId="LiveId" clId="{711F9812-D26B-F046-9A3C-D3B5FAC2776B}" dt="2023-09-26T13:59:44.931" v="16" actId="2696"/>
        <pc:sldMkLst>
          <pc:docMk/>
          <pc:sldMk cId="3959645726" sldId="405"/>
        </pc:sldMkLst>
      </pc:sldChg>
      <pc:sldChg chg="del">
        <pc:chgData name="Nane Kratzke" userId="971be13ff4ee5ef6" providerId="LiveId" clId="{711F9812-D26B-F046-9A3C-D3B5FAC2776B}" dt="2023-09-26T13:59:51.371" v="17" actId="2696"/>
        <pc:sldMkLst>
          <pc:docMk/>
          <pc:sldMk cId="2142144293" sldId="416"/>
        </pc:sldMkLst>
      </pc:sldChg>
      <pc:sldChg chg="del">
        <pc:chgData name="Nane Kratzke" userId="971be13ff4ee5ef6" providerId="LiveId" clId="{711F9812-D26B-F046-9A3C-D3B5FAC2776B}" dt="2023-09-26T14:00:29.655" v="21" actId="2696"/>
        <pc:sldMkLst>
          <pc:docMk/>
          <pc:sldMk cId="1244482747" sldId="426"/>
        </pc:sldMkLst>
      </pc:sldChg>
      <pc:sldChg chg="del">
        <pc:chgData name="Nane Kratzke" userId="971be13ff4ee5ef6" providerId="LiveId" clId="{711F9812-D26B-F046-9A3C-D3B5FAC2776B}" dt="2023-09-26T14:04:02.185" v="64" actId="2696"/>
        <pc:sldMkLst>
          <pc:docMk/>
          <pc:sldMk cId="1699555789" sldId="431"/>
        </pc:sldMkLst>
      </pc:sldChg>
      <pc:sldChg chg="del">
        <pc:chgData name="Nane Kratzke" userId="971be13ff4ee5ef6" providerId="LiveId" clId="{711F9812-D26B-F046-9A3C-D3B5FAC2776B}" dt="2023-09-26T14:00:32.475" v="22" actId="2696"/>
        <pc:sldMkLst>
          <pc:docMk/>
          <pc:sldMk cId="2487667598" sldId="432"/>
        </pc:sldMkLst>
      </pc:sldChg>
      <pc:sldChg chg="modSp add mod">
        <pc:chgData name="Nane Kratzke" userId="971be13ff4ee5ef6" providerId="LiveId" clId="{711F9812-D26B-F046-9A3C-D3B5FAC2776B}" dt="2023-09-26T14:00:23.987" v="20" actId="207"/>
        <pc:sldMkLst>
          <pc:docMk/>
          <pc:sldMk cId="2069244867" sldId="602"/>
        </pc:sldMkLst>
        <pc:spChg chg="mod">
          <ac:chgData name="Nane Kratzke" userId="971be13ff4ee5ef6" providerId="LiveId" clId="{711F9812-D26B-F046-9A3C-D3B5FAC2776B}" dt="2023-09-26T14:00:23.987" v="20" actId="207"/>
          <ac:spMkLst>
            <pc:docMk/>
            <pc:sldMk cId="2069244867" sldId="602"/>
            <ac:spMk id="7" creationId="{E1C3C3FD-6144-BD40-835F-C1C0B2679577}"/>
          </ac:spMkLst>
        </pc:spChg>
        <pc:spChg chg="mod">
          <ac:chgData name="Nane Kratzke" userId="971be13ff4ee5ef6" providerId="LiveId" clId="{711F9812-D26B-F046-9A3C-D3B5FAC2776B}" dt="2023-09-26T14:00:15.976" v="18" actId="207"/>
          <ac:spMkLst>
            <pc:docMk/>
            <pc:sldMk cId="2069244867" sldId="602"/>
            <ac:spMk id="8" creationId="{EA9BA2B8-2AB3-D44F-A1D1-1A908056FACE}"/>
          </ac:spMkLst>
        </pc:spChg>
      </pc:sldChg>
      <pc:sldChg chg="addSp delSp modSp add mod">
        <pc:chgData name="Nane Kratzke" userId="971be13ff4ee5ef6" providerId="LiveId" clId="{711F9812-D26B-F046-9A3C-D3B5FAC2776B}" dt="2023-09-26T14:01:02.362" v="43" actId="20577"/>
        <pc:sldMkLst>
          <pc:docMk/>
          <pc:sldMk cId="121222599" sldId="677"/>
        </pc:sldMkLst>
        <pc:spChg chg="mod">
          <ac:chgData name="Nane Kratzke" userId="971be13ff4ee5ef6" providerId="LiveId" clId="{711F9812-D26B-F046-9A3C-D3B5FAC2776B}" dt="2023-09-26T14:01:02.362" v="43" actId="20577"/>
          <ac:spMkLst>
            <pc:docMk/>
            <pc:sldMk cId="121222599" sldId="677"/>
            <ac:spMk id="31" creationId="{A7AED8D2-12C6-26AC-5AF0-E921BDCCBE3B}"/>
          </ac:spMkLst>
        </pc:spChg>
        <pc:picChg chg="add mod">
          <ac:chgData name="Nane Kratzke" userId="971be13ff4ee5ef6" providerId="LiveId" clId="{711F9812-D26B-F046-9A3C-D3B5FAC2776B}" dt="2023-09-26T13:59:37.256" v="15" actId="1076"/>
          <ac:picMkLst>
            <pc:docMk/>
            <pc:sldMk cId="121222599" sldId="677"/>
            <ac:picMk id="2" creationId="{0DA9C624-209F-6A63-E5D1-422FBB400B42}"/>
          </ac:picMkLst>
        </pc:picChg>
        <pc:picChg chg="del">
          <ac:chgData name="Nane Kratzke" userId="971be13ff4ee5ef6" providerId="LiveId" clId="{711F9812-D26B-F046-9A3C-D3B5FAC2776B}" dt="2023-09-26T13:59:08.549" v="7" actId="478"/>
          <ac:picMkLst>
            <pc:docMk/>
            <pc:sldMk cId="121222599" sldId="677"/>
            <ac:picMk id="1026" creationId="{D42F64E9-0540-BC2F-FE2D-77FC27324402}"/>
          </ac:picMkLst>
        </pc:picChg>
      </pc:sldChg>
      <pc:sldChg chg="modSp add mod">
        <pc:chgData name="Nane Kratzke" userId="971be13ff4ee5ef6" providerId="LiveId" clId="{711F9812-D26B-F046-9A3C-D3B5FAC2776B}" dt="2023-09-26T14:09:30.843" v="106" actId="6549"/>
        <pc:sldMkLst>
          <pc:docMk/>
          <pc:sldMk cId="769601632" sldId="678"/>
        </pc:sldMkLst>
        <pc:spChg chg="mod">
          <ac:chgData name="Nane Kratzke" userId="971be13ff4ee5ef6" providerId="LiveId" clId="{711F9812-D26B-F046-9A3C-D3B5FAC2776B}" dt="2023-09-26T14:09:30.843" v="106" actId="6549"/>
          <ac:spMkLst>
            <pc:docMk/>
            <pc:sldMk cId="769601632" sldId="678"/>
            <ac:spMk id="2" creationId="{9049E1BB-79EB-694D-AC6B-FE2ED6C10241}"/>
          </ac:spMkLst>
        </pc:spChg>
      </pc:sldChg>
      <pc:sldChg chg="add del setBg">
        <pc:chgData name="Nane Kratzke" userId="971be13ff4ee5ef6" providerId="LiveId" clId="{711F9812-D26B-F046-9A3C-D3B5FAC2776B}" dt="2023-09-26T14:00:43.581" v="23" actId="2696"/>
        <pc:sldMkLst>
          <pc:docMk/>
          <pc:sldMk cId="1892257869" sldId="679"/>
        </pc:sldMkLst>
      </pc:sldChg>
      <pc:sldChg chg="add">
        <pc:chgData name="Nane Kratzke" userId="971be13ff4ee5ef6" providerId="LiveId" clId="{711F9812-D26B-F046-9A3C-D3B5FAC2776B}" dt="2023-09-26T14:01:27.392" v="44"/>
        <pc:sldMkLst>
          <pc:docMk/>
          <pc:sldMk cId="3854086567" sldId="679"/>
        </pc:sldMkLst>
      </pc:sldChg>
      <pc:sldChg chg="modSp add mod">
        <pc:chgData name="Nane Kratzke" userId="971be13ff4ee5ef6" providerId="LiveId" clId="{711F9812-D26B-F046-9A3C-D3B5FAC2776B}" dt="2023-09-26T14:01:54.860" v="59" actId="108"/>
        <pc:sldMkLst>
          <pc:docMk/>
          <pc:sldMk cId="3428753154" sldId="680"/>
        </pc:sldMkLst>
        <pc:spChg chg="mod">
          <ac:chgData name="Nane Kratzke" userId="971be13ff4ee5ef6" providerId="LiveId" clId="{711F9812-D26B-F046-9A3C-D3B5FAC2776B}" dt="2023-09-26T14:01:36.668" v="53" actId="20577"/>
          <ac:spMkLst>
            <pc:docMk/>
            <pc:sldMk cId="3428753154" sldId="680"/>
            <ac:spMk id="2" creationId="{6D39A0F7-5B8F-5047-AD5F-FC2C4F71D320}"/>
          </ac:spMkLst>
        </pc:spChg>
        <pc:spChg chg="mod">
          <ac:chgData name="Nane Kratzke" userId="971be13ff4ee5ef6" providerId="LiveId" clId="{711F9812-D26B-F046-9A3C-D3B5FAC2776B}" dt="2023-09-26T14:01:54.860" v="59" actId="108"/>
          <ac:spMkLst>
            <pc:docMk/>
            <pc:sldMk cId="3428753154" sldId="680"/>
            <ac:spMk id="8" creationId="{0C508602-457E-2C4E-A9AC-85A3D0BD58E5}"/>
          </ac:spMkLst>
        </pc:spChg>
      </pc:sldChg>
      <pc:sldChg chg="add">
        <pc:chgData name="Nane Kratzke" userId="971be13ff4ee5ef6" providerId="LiveId" clId="{711F9812-D26B-F046-9A3C-D3B5FAC2776B}" dt="2023-09-26T14:02:33.945" v="60"/>
        <pc:sldMkLst>
          <pc:docMk/>
          <pc:sldMk cId="2701129064" sldId="681"/>
        </pc:sldMkLst>
      </pc:sldChg>
      <pc:sldChg chg="add del">
        <pc:chgData name="Nane Kratzke" userId="971be13ff4ee5ef6" providerId="LiveId" clId="{711F9812-D26B-F046-9A3C-D3B5FAC2776B}" dt="2023-09-26T14:09:42.083" v="108" actId="2696"/>
        <pc:sldMkLst>
          <pc:docMk/>
          <pc:sldMk cId="1623289194" sldId="682"/>
        </pc:sldMkLst>
      </pc:sldChg>
      <pc:sldChg chg="add">
        <pc:chgData name="Nane Kratzke" userId="971be13ff4ee5ef6" providerId="LiveId" clId="{711F9812-D26B-F046-9A3C-D3B5FAC2776B}" dt="2023-09-26T14:02:33.945" v="60"/>
        <pc:sldMkLst>
          <pc:docMk/>
          <pc:sldMk cId="4083542451" sldId="683"/>
        </pc:sldMkLst>
      </pc:sldChg>
      <pc:sldChg chg="add del">
        <pc:chgData name="Nane Kratzke" userId="971be13ff4ee5ef6" providerId="LiveId" clId="{711F9812-D26B-F046-9A3C-D3B5FAC2776B}" dt="2023-09-26T14:02:37.822" v="61" actId="2696"/>
        <pc:sldMkLst>
          <pc:docMk/>
          <pc:sldMk cId="1610854097" sldId="684"/>
        </pc:sldMkLst>
      </pc:sldChg>
      <pc:sldChg chg="modSp add mod ord">
        <pc:chgData name="Nane Kratzke" userId="971be13ff4ee5ef6" providerId="LiveId" clId="{711F9812-D26B-F046-9A3C-D3B5FAC2776B}" dt="2023-09-26T14:04:24.459" v="76" actId="207"/>
        <pc:sldMkLst>
          <pc:docMk/>
          <pc:sldMk cId="1692764549" sldId="684"/>
        </pc:sldMkLst>
        <pc:spChg chg="mod">
          <ac:chgData name="Nane Kratzke" userId="971be13ff4ee5ef6" providerId="LiveId" clId="{711F9812-D26B-F046-9A3C-D3B5FAC2776B}" dt="2023-09-26T14:04:18.197" v="74" actId="20577"/>
          <ac:spMkLst>
            <pc:docMk/>
            <pc:sldMk cId="1692764549" sldId="684"/>
            <ac:spMk id="2" creationId="{06C7AFA8-3171-6A44-99E1-4CDAD07843EC}"/>
          </ac:spMkLst>
        </pc:spChg>
        <pc:spChg chg="mod">
          <ac:chgData name="Nane Kratzke" userId="971be13ff4ee5ef6" providerId="LiveId" clId="{711F9812-D26B-F046-9A3C-D3B5FAC2776B}" dt="2023-09-26T14:04:24.459" v="76" actId="207"/>
          <ac:spMkLst>
            <pc:docMk/>
            <pc:sldMk cId="1692764549" sldId="684"/>
            <ac:spMk id="8" creationId="{EA9BA2B8-2AB3-D44F-A1D1-1A908056FACE}"/>
          </ac:spMkLst>
        </pc:spChg>
        <pc:spChg chg="mod">
          <ac:chgData name="Nane Kratzke" userId="971be13ff4ee5ef6" providerId="LiveId" clId="{711F9812-D26B-F046-9A3C-D3B5FAC2776B}" dt="2023-09-26T14:04:20.940" v="75" actId="207"/>
          <ac:spMkLst>
            <pc:docMk/>
            <pc:sldMk cId="1692764549" sldId="684"/>
            <ac:spMk id="9" creationId="{954EDDC7-1985-8247-AB89-2ADFBB03B4F4}"/>
          </ac:spMkLst>
        </pc:spChg>
      </pc:sldChg>
      <pc:sldChg chg="add">
        <pc:chgData name="Nane Kratzke" userId="971be13ff4ee5ef6" providerId="LiveId" clId="{711F9812-D26B-F046-9A3C-D3B5FAC2776B}" dt="2023-09-26T14:07:24.471" v="83"/>
        <pc:sldMkLst>
          <pc:docMk/>
          <pc:sldMk cId="3898763143" sldId="685"/>
        </pc:sldMkLst>
      </pc:sldChg>
      <pc:sldChg chg="add del">
        <pc:chgData name="Nane Kratzke" userId="971be13ff4ee5ef6" providerId="LiveId" clId="{711F9812-D26B-F046-9A3C-D3B5FAC2776B}" dt="2023-09-26T14:09:47.328" v="110" actId="2696"/>
        <pc:sldMkLst>
          <pc:docMk/>
          <pc:sldMk cId="1349438481" sldId="686"/>
        </pc:sldMkLst>
      </pc:sldChg>
      <pc:sldChg chg="add">
        <pc:chgData name="Nane Kratzke" userId="971be13ff4ee5ef6" providerId="LiveId" clId="{711F9812-D26B-F046-9A3C-D3B5FAC2776B}" dt="2023-09-26T14:07:24.471" v="83"/>
        <pc:sldMkLst>
          <pc:docMk/>
          <pc:sldMk cId="3345285975" sldId="687"/>
        </pc:sldMkLst>
      </pc:sldChg>
      <pc:sldChg chg="modSp add mod">
        <pc:chgData name="Nane Kratzke" userId="971be13ff4ee5ef6" providerId="LiveId" clId="{711F9812-D26B-F046-9A3C-D3B5FAC2776B}" dt="2023-09-26T14:07:40.002" v="92" actId="20577"/>
        <pc:sldMkLst>
          <pc:docMk/>
          <pc:sldMk cId="3770456410" sldId="688"/>
        </pc:sldMkLst>
        <pc:spChg chg="mod">
          <ac:chgData name="Nane Kratzke" userId="971be13ff4ee5ef6" providerId="LiveId" clId="{711F9812-D26B-F046-9A3C-D3B5FAC2776B}" dt="2023-09-26T14:07:40.002" v="92" actId="20577"/>
          <ac:spMkLst>
            <pc:docMk/>
            <pc:sldMk cId="3770456410" sldId="688"/>
            <ac:spMk id="2" creationId="{6D39A0F7-5B8F-5047-AD5F-FC2C4F71D320}"/>
          </ac:spMkLst>
        </pc:spChg>
      </pc:sldChg>
      <pc:sldChg chg="add">
        <pc:chgData name="Nane Kratzke" userId="971be13ff4ee5ef6" providerId="LiveId" clId="{711F9812-D26B-F046-9A3C-D3B5FAC2776B}" dt="2023-09-26T14:09:40.434" v="107"/>
        <pc:sldMkLst>
          <pc:docMk/>
          <pc:sldMk cId="525014089" sldId="689"/>
        </pc:sldMkLst>
      </pc:sldChg>
      <pc:sldChg chg="add">
        <pc:chgData name="Nane Kratzke" userId="971be13ff4ee5ef6" providerId="LiveId" clId="{711F9812-D26B-F046-9A3C-D3B5FAC2776B}" dt="2023-09-26T14:09:44.621" v="109"/>
        <pc:sldMkLst>
          <pc:docMk/>
          <pc:sldMk cId="109740499" sldId="690"/>
        </pc:sldMkLst>
      </pc:sldChg>
    </pc:docChg>
  </pc:docChgLst>
  <pc:docChgLst>
    <pc:chgData name="Nane Kratzke" userId="971be13ff4ee5ef6" providerId="LiveId" clId="{9A53B0FA-1F82-4043-A1EA-2924710D6917}"/>
    <pc:docChg chg="custSel addSld delSld modSld">
      <pc:chgData name="Nane Kratzke" userId="971be13ff4ee5ef6" providerId="LiveId" clId="{9A53B0FA-1F82-4043-A1EA-2924710D6917}" dt="2023-10-12T14:22:20.795" v="562" actId="20577"/>
      <pc:docMkLst>
        <pc:docMk/>
      </pc:docMkLst>
      <pc:sldChg chg="del">
        <pc:chgData name="Nane Kratzke" userId="971be13ff4ee5ef6" providerId="LiveId" clId="{9A53B0FA-1F82-4043-A1EA-2924710D6917}" dt="2023-09-28T12:04:52.518" v="558" actId="2696"/>
        <pc:sldMkLst>
          <pc:docMk/>
          <pc:sldMk cId="2636945566" sldId="300"/>
        </pc:sldMkLst>
      </pc:sldChg>
      <pc:sldChg chg="del">
        <pc:chgData name="Nane Kratzke" userId="971be13ff4ee5ef6" providerId="LiveId" clId="{9A53B0FA-1F82-4043-A1EA-2924710D6917}" dt="2023-09-28T06:38:07.617" v="1" actId="2696"/>
        <pc:sldMkLst>
          <pc:docMk/>
          <pc:sldMk cId="3680340967" sldId="303"/>
        </pc:sldMkLst>
      </pc:sldChg>
      <pc:sldChg chg="del">
        <pc:chgData name="Nane Kratzke" userId="971be13ff4ee5ef6" providerId="LiveId" clId="{9A53B0FA-1F82-4043-A1EA-2924710D6917}" dt="2023-09-28T06:38:07.621" v="2" actId="2696"/>
        <pc:sldMkLst>
          <pc:docMk/>
          <pc:sldMk cId="704272100" sldId="323"/>
        </pc:sldMkLst>
      </pc:sldChg>
      <pc:sldChg chg="del">
        <pc:chgData name="Nane Kratzke" userId="971be13ff4ee5ef6" providerId="LiveId" clId="{9A53B0FA-1F82-4043-A1EA-2924710D6917}" dt="2023-09-28T06:38:07.650" v="8" actId="2696"/>
        <pc:sldMkLst>
          <pc:docMk/>
          <pc:sldMk cId="276969628" sldId="324"/>
        </pc:sldMkLst>
      </pc:sldChg>
      <pc:sldChg chg="del">
        <pc:chgData name="Nane Kratzke" userId="971be13ff4ee5ef6" providerId="LiveId" clId="{9A53B0FA-1F82-4043-A1EA-2924710D6917}" dt="2023-09-28T06:38:07.669" v="12" actId="2696"/>
        <pc:sldMkLst>
          <pc:docMk/>
          <pc:sldMk cId="181801140" sldId="325"/>
        </pc:sldMkLst>
      </pc:sldChg>
      <pc:sldChg chg="del">
        <pc:chgData name="Nane Kratzke" userId="971be13ff4ee5ef6" providerId="LiveId" clId="{9A53B0FA-1F82-4043-A1EA-2924710D6917}" dt="2023-09-28T06:38:07.645" v="7" actId="2696"/>
        <pc:sldMkLst>
          <pc:docMk/>
          <pc:sldMk cId="3865594701" sldId="326"/>
        </pc:sldMkLst>
      </pc:sldChg>
      <pc:sldChg chg="del">
        <pc:chgData name="Nane Kratzke" userId="971be13ff4ee5ef6" providerId="LiveId" clId="{9A53B0FA-1F82-4043-A1EA-2924710D6917}" dt="2023-09-28T06:38:07.630" v="4" actId="2696"/>
        <pc:sldMkLst>
          <pc:docMk/>
          <pc:sldMk cId="2242497692" sldId="337"/>
        </pc:sldMkLst>
      </pc:sldChg>
      <pc:sldChg chg="del">
        <pc:chgData name="Nane Kratzke" userId="971be13ff4ee5ef6" providerId="LiveId" clId="{9A53B0FA-1F82-4043-A1EA-2924710D6917}" dt="2023-09-28T12:04:52.346" v="551" actId="2696"/>
        <pc:sldMkLst>
          <pc:docMk/>
          <pc:sldMk cId="1812381547" sldId="338"/>
        </pc:sldMkLst>
      </pc:sldChg>
      <pc:sldChg chg="del">
        <pc:chgData name="Nane Kratzke" userId="971be13ff4ee5ef6" providerId="LiveId" clId="{9A53B0FA-1F82-4043-A1EA-2924710D6917}" dt="2023-09-28T12:04:52.287" v="540" actId="2696"/>
        <pc:sldMkLst>
          <pc:docMk/>
          <pc:sldMk cId="3859954392" sldId="339"/>
        </pc:sldMkLst>
      </pc:sldChg>
      <pc:sldChg chg="del">
        <pc:chgData name="Nane Kratzke" userId="971be13ff4ee5ef6" providerId="LiveId" clId="{9A53B0FA-1F82-4043-A1EA-2924710D6917}" dt="2023-09-28T12:04:52.357" v="554" actId="2696"/>
        <pc:sldMkLst>
          <pc:docMk/>
          <pc:sldMk cId="2779502040" sldId="341"/>
        </pc:sldMkLst>
      </pc:sldChg>
      <pc:sldChg chg="del">
        <pc:chgData name="Nane Kratzke" userId="971be13ff4ee5ef6" providerId="LiveId" clId="{9A53B0FA-1F82-4043-A1EA-2924710D6917}" dt="2023-09-28T12:04:52.304" v="543" actId="2696"/>
        <pc:sldMkLst>
          <pc:docMk/>
          <pc:sldMk cId="3022370321" sldId="342"/>
        </pc:sldMkLst>
      </pc:sldChg>
      <pc:sldChg chg="del">
        <pc:chgData name="Nane Kratzke" userId="971be13ff4ee5ef6" providerId="LiveId" clId="{9A53B0FA-1F82-4043-A1EA-2924710D6917}" dt="2023-09-28T12:04:52.236" v="539" actId="2696"/>
        <pc:sldMkLst>
          <pc:docMk/>
          <pc:sldMk cId="2572927711" sldId="343"/>
        </pc:sldMkLst>
      </pc:sldChg>
      <pc:sldChg chg="del">
        <pc:chgData name="Nane Kratzke" userId="971be13ff4ee5ef6" providerId="LiveId" clId="{9A53B0FA-1F82-4043-A1EA-2924710D6917}" dt="2023-09-28T12:04:52.473" v="556" actId="2696"/>
        <pc:sldMkLst>
          <pc:docMk/>
          <pc:sldMk cId="387742403" sldId="344"/>
        </pc:sldMkLst>
      </pc:sldChg>
      <pc:sldChg chg="del">
        <pc:chgData name="Nane Kratzke" userId="971be13ff4ee5ef6" providerId="LiveId" clId="{9A53B0FA-1F82-4043-A1EA-2924710D6917}" dt="2023-09-28T12:04:52.530" v="560" actId="2696"/>
        <pc:sldMkLst>
          <pc:docMk/>
          <pc:sldMk cId="3983790402" sldId="345"/>
        </pc:sldMkLst>
      </pc:sldChg>
      <pc:sldChg chg="del">
        <pc:chgData name="Nane Kratzke" userId="971be13ff4ee5ef6" providerId="LiveId" clId="{9A53B0FA-1F82-4043-A1EA-2924710D6917}" dt="2023-09-28T06:38:07.923" v="15" actId="2696"/>
        <pc:sldMkLst>
          <pc:docMk/>
          <pc:sldMk cId="1918295579" sldId="347"/>
        </pc:sldMkLst>
      </pc:sldChg>
      <pc:sldChg chg="del">
        <pc:chgData name="Nane Kratzke" userId="971be13ff4ee5ef6" providerId="LiveId" clId="{9A53B0FA-1F82-4043-A1EA-2924710D6917}" dt="2023-09-28T06:38:07.660" v="10" actId="2696"/>
        <pc:sldMkLst>
          <pc:docMk/>
          <pc:sldMk cId="1714917559" sldId="349"/>
        </pc:sldMkLst>
      </pc:sldChg>
      <pc:sldChg chg="del">
        <pc:chgData name="Nane Kratzke" userId="971be13ff4ee5ef6" providerId="LiveId" clId="{9A53B0FA-1F82-4043-A1EA-2924710D6917}" dt="2023-09-28T06:38:07.665" v="11" actId="2696"/>
        <pc:sldMkLst>
          <pc:docMk/>
          <pc:sldMk cId="1476296715" sldId="350"/>
        </pc:sldMkLst>
      </pc:sldChg>
      <pc:sldChg chg="del">
        <pc:chgData name="Nane Kratzke" userId="971be13ff4ee5ef6" providerId="LiveId" clId="{9A53B0FA-1F82-4043-A1EA-2924710D6917}" dt="2023-09-28T06:38:07.640" v="6" actId="2696"/>
        <pc:sldMkLst>
          <pc:docMk/>
          <pc:sldMk cId="1012081868" sldId="355"/>
        </pc:sldMkLst>
      </pc:sldChg>
      <pc:sldChg chg="del">
        <pc:chgData name="Nane Kratzke" userId="971be13ff4ee5ef6" providerId="LiveId" clId="{9A53B0FA-1F82-4043-A1EA-2924710D6917}" dt="2023-09-28T06:38:07.625" v="3" actId="2696"/>
        <pc:sldMkLst>
          <pc:docMk/>
          <pc:sldMk cId="2793157845" sldId="356"/>
        </pc:sldMkLst>
      </pc:sldChg>
      <pc:sldChg chg="del">
        <pc:chgData name="Nane Kratzke" userId="971be13ff4ee5ef6" providerId="LiveId" clId="{9A53B0FA-1F82-4043-A1EA-2924710D6917}" dt="2023-09-28T12:04:52.318" v="544" actId="2696"/>
        <pc:sldMkLst>
          <pc:docMk/>
          <pc:sldMk cId="1031769374" sldId="406"/>
        </pc:sldMkLst>
      </pc:sldChg>
      <pc:sldChg chg="del">
        <pc:chgData name="Nane Kratzke" userId="971be13ff4ee5ef6" providerId="LiveId" clId="{9A53B0FA-1F82-4043-A1EA-2924710D6917}" dt="2023-09-28T12:04:52.298" v="542" actId="2696"/>
        <pc:sldMkLst>
          <pc:docMk/>
          <pc:sldMk cId="1975686266" sldId="407"/>
        </pc:sldMkLst>
      </pc:sldChg>
      <pc:sldChg chg="del">
        <pc:chgData name="Nane Kratzke" userId="971be13ff4ee5ef6" providerId="LiveId" clId="{9A53B0FA-1F82-4043-A1EA-2924710D6917}" dt="2023-09-28T12:04:52.524" v="559" actId="2696"/>
        <pc:sldMkLst>
          <pc:docMk/>
          <pc:sldMk cId="2919540669" sldId="408"/>
        </pc:sldMkLst>
      </pc:sldChg>
      <pc:sldChg chg="modSp mod">
        <pc:chgData name="Nane Kratzke" userId="971be13ff4ee5ef6" providerId="LiveId" clId="{9A53B0FA-1F82-4043-A1EA-2924710D6917}" dt="2023-09-28T07:26:46.045" v="146" actId="20577"/>
        <pc:sldMkLst>
          <pc:docMk/>
          <pc:sldMk cId="714371413" sldId="417"/>
        </pc:sldMkLst>
        <pc:spChg chg="mod">
          <ac:chgData name="Nane Kratzke" userId="971be13ff4ee5ef6" providerId="LiveId" clId="{9A53B0FA-1F82-4043-A1EA-2924710D6917}" dt="2023-09-28T07:26:40.516" v="127" actId="20577"/>
          <ac:spMkLst>
            <pc:docMk/>
            <pc:sldMk cId="714371413" sldId="417"/>
            <ac:spMk id="2" creationId="{A9AD48AA-F7D2-684E-BBA4-AA053688BCC9}"/>
          </ac:spMkLst>
        </pc:spChg>
        <pc:spChg chg="mod">
          <ac:chgData name="Nane Kratzke" userId="971be13ff4ee5ef6" providerId="LiveId" clId="{9A53B0FA-1F82-4043-A1EA-2924710D6917}" dt="2023-09-28T07:26:46.045" v="146" actId="20577"/>
          <ac:spMkLst>
            <pc:docMk/>
            <pc:sldMk cId="714371413" sldId="417"/>
            <ac:spMk id="3" creationId="{8BAE8A4C-79F4-3B40-A6D4-74AD32CDB478}"/>
          </ac:spMkLst>
        </pc:spChg>
      </pc:sldChg>
      <pc:sldChg chg="modSp mod">
        <pc:chgData name="Nane Kratzke" userId="971be13ff4ee5ef6" providerId="LiveId" clId="{9A53B0FA-1F82-4043-A1EA-2924710D6917}" dt="2023-09-28T07:26:59.973" v="189" actId="20577"/>
        <pc:sldMkLst>
          <pc:docMk/>
          <pc:sldMk cId="2378084598" sldId="418"/>
        </pc:sldMkLst>
        <pc:spChg chg="mod">
          <ac:chgData name="Nane Kratzke" userId="971be13ff4ee5ef6" providerId="LiveId" clId="{9A53B0FA-1F82-4043-A1EA-2924710D6917}" dt="2023-09-28T07:26:52.859" v="159" actId="20577"/>
          <ac:spMkLst>
            <pc:docMk/>
            <pc:sldMk cId="2378084598" sldId="418"/>
            <ac:spMk id="2" creationId="{A9AD48AA-F7D2-684E-BBA4-AA053688BCC9}"/>
          </ac:spMkLst>
        </pc:spChg>
        <pc:spChg chg="mod">
          <ac:chgData name="Nane Kratzke" userId="971be13ff4ee5ef6" providerId="LiveId" clId="{9A53B0FA-1F82-4043-A1EA-2924710D6917}" dt="2023-09-28T07:26:59.973" v="189" actId="20577"/>
          <ac:spMkLst>
            <pc:docMk/>
            <pc:sldMk cId="2378084598" sldId="418"/>
            <ac:spMk id="3" creationId="{8BAE8A4C-79F4-3B40-A6D4-74AD32CDB478}"/>
          </ac:spMkLst>
        </pc:spChg>
      </pc:sldChg>
      <pc:sldChg chg="modSp mod">
        <pc:chgData name="Nane Kratzke" userId="971be13ff4ee5ef6" providerId="LiveId" clId="{9A53B0FA-1F82-4043-A1EA-2924710D6917}" dt="2023-10-12T14:22:20.795" v="562" actId="20577"/>
        <pc:sldMkLst>
          <pc:docMk/>
          <pc:sldMk cId="1927567308" sldId="419"/>
        </pc:sldMkLst>
        <pc:spChg chg="mod">
          <ac:chgData name="Nane Kratzke" userId="971be13ff4ee5ef6" providerId="LiveId" clId="{9A53B0FA-1F82-4043-A1EA-2924710D6917}" dt="2023-09-28T07:27:05.253" v="202" actId="20577"/>
          <ac:spMkLst>
            <pc:docMk/>
            <pc:sldMk cId="1927567308" sldId="419"/>
            <ac:spMk id="2" creationId="{A9AD48AA-F7D2-684E-BBA4-AA053688BCC9}"/>
          </ac:spMkLst>
        </pc:spChg>
        <pc:spChg chg="mod">
          <ac:chgData name="Nane Kratzke" userId="971be13ff4ee5ef6" providerId="LiveId" clId="{9A53B0FA-1F82-4043-A1EA-2924710D6917}" dt="2023-09-28T07:27:22.509" v="243" actId="20577"/>
          <ac:spMkLst>
            <pc:docMk/>
            <pc:sldMk cId="1927567308" sldId="419"/>
            <ac:spMk id="3" creationId="{8BAE8A4C-79F4-3B40-A6D4-74AD32CDB478}"/>
          </ac:spMkLst>
        </pc:spChg>
        <pc:spChg chg="mod">
          <ac:chgData name="Nane Kratzke" userId="971be13ff4ee5ef6" providerId="LiveId" clId="{9A53B0FA-1F82-4043-A1EA-2924710D6917}" dt="2023-10-12T14:22:20.795" v="562" actId="20577"/>
          <ac:spMkLst>
            <pc:docMk/>
            <pc:sldMk cId="1927567308" sldId="419"/>
            <ac:spMk id="23" creationId="{939BCA0F-B585-A241-AE21-BE3556C04B5B}"/>
          </ac:spMkLst>
        </pc:spChg>
      </pc:sldChg>
      <pc:sldChg chg="modSp mod">
        <pc:chgData name="Nane Kratzke" userId="971be13ff4ee5ef6" providerId="LiveId" clId="{9A53B0FA-1F82-4043-A1EA-2924710D6917}" dt="2023-09-28T07:27:48.566" v="290" actId="20577"/>
        <pc:sldMkLst>
          <pc:docMk/>
          <pc:sldMk cId="1156911435" sldId="420"/>
        </pc:sldMkLst>
        <pc:spChg chg="mod">
          <ac:chgData name="Nane Kratzke" userId="971be13ff4ee5ef6" providerId="LiveId" clId="{9A53B0FA-1F82-4043-A1EA-2924710D6917}" dt="2023-09-28T07:27:36.204" v="256" actId="20577"/>
          <ac:spMkLst>
            <pc:docMk/>
            <pc:sldMk cId="1156911435" sldId="420"/>
            <ac:spMk id="2" creationId="{A9AD48AA-F7D2-684E-BBA4-AA053688BCC9}"/>
          </ac:spMkLst>
        </pc:spChg>
        <pc:spChg chg="mod">
          <ac:chgData name="Nane Kratzke" userId="971be13ff4ee5ef6" providerId="LiveId" clId="{9A53B0FA-1F82-4043-A1EA-2924710D6917}" dt="2023-09-28T07:27:48.566" v="290" actId="20577"/>
          <ac:spMkLst>
            <pc:docMk/>
            <pc:sldMk cId="1156911435" sldId="420"/>
            <ac:spMk id="3" creationId="{8BAE8A4C-79F4-3B40-A6D4-74AD32CDB478}"/>
          </ac:spMkLst>
        </pc:spChg>
      </pc:sldChg>
      <pc:sldChg chg="modSp mod">
        <pc:chgData name="Nane Kratzke" userId="971be13ff4ee5ef6" providerId="LiveId" clId="{9A53B0FA-1F82-4043-A1EA-2924710D6917}" dt="2023-09-28T07:28:39.061" v="386" actId="20577"/>
        <pc:sldMkLst>
          <pc:docMk/>
          <pc:sldMk cId="2214362214" sldId="421"/>
        </pc:sldMkLst>
        <pc:spChg chg="mod">
          <ac:chgData name="Nane Kratzke" userId="971be13ff4ee5ef6" providerId="LiveId" clId="{9A53B0FA-1F82-4043-A1EA-2924710D6917}" dt="2023-09-28T07:28:33.585" v="366" actId="20577"/>
          <ac:spMkLst>
            <pc:docMk/>
            <pc:sldMk cId="2214362214" sldId="421"/>
            <ac:spMk id="2" creationId="{A9AD48AA-F7D2-684E-BBA4-AA053688BCC9}"/>
          </ac:spMkLst>
        </pc:spChg>
        <pc:spChg chg="mod">
          <ac:chgData name="Nane Kratzke" userId="971be13ff4ee5ef6" providerId="LiveId" clId="{9A53B0FA-1F82-4043-A1EA-2924710D6917}" dt="2023-09-28T07:28:39.061" v="386" actId="20577"/>
          <ac:spMkLst>
            <pc:docMk/>
            <pc:sldMk cId="2214362214" sldId="421"/>
            <ac:spMk id="3" creationId="{8BAE8A4C-79F4-3B40-A6D4-74AD32CDB478}"/>
          </ac:spMkLst>
        </pc:spChg>
      </pc:sldChg>
      <pc:sldChg chg="modSp mod">
        <pc:chgData name="Nane Kratzke" userId="971be13ff4ee5ef6" providerId="LiveId" clId="{9A53B0FA-1F82-4043-A1EA-2924710D6917}" dt="2023-09-28T11:14:49.277" v="536" actId="20577"/>
        <pc:sldMkLst>
          <pc:docMk/>
          <pc:sldMk cId="209744681" sldId="422"/>
        </pc:sldMkLst>
        <pc:spChg chg="mod">
          <ac:chgData name="Nane Kratzke" userId="971be13ff4ee5ef6" providerId="LiveId" clId="{9A53B0FA-1F82-4043-A1EA-2924710D6917}" dt="2023-09-28T07:28:46.942" v="399" actId="20577"/>
          <ac:spMkLst>
            <pc:docMk/>
            <pc:sldMk cId="209744681" sldId="422"/>
            <ac:spMk id="2" creationId="{A9AD48AA-F7D2-684E-BBA4-AA053688BCC9}"/>
          </ac:spMkLst>
        </pc:spChg>
        <pc:spChg chg="mod">
          <ac:chgData name="Nane Kratzke" userId="971be13ff4ee5ef6" providerId="LiveId" clId="{9A53B0FA-1F82-4043-A1EA-2924710D6917}" dt="2023-09-28T07:28:56.565" v="429" actId="20577"/>
          <ac:spMkLst>
            <pc:docMk/>
            <pc:sldMk cId="209744681" sldId="422"/>
            <ac:spMk id="3" creationId="{8BAE8A4C-79F4-3B40-A6D4-74AD32CDB478}"/>
          </ac:spMkLst>
        </pc:spChg>
        <pc:spChg chg="mod">
          <ac:chgData name="Nane Kratzke" userId="971be13ff4ee5ef6" providerId="LiveId" clId="{9A53B0FA-1F82-4043-A1EA-2924710D6917}" dt="2023-09-28T11:14:49.277" v="536" actId="20577"/>
          <ac:spMkLst>
            <pc:docMk/>
            <pc:sldMk cId="209744681" sldId="422"/>
            <ac:spMk id="24" creationId="{F40CC1AE-2091-4F47-9666-6D405D8DBD2C}"/>
          </ac:spMkLst>
        </pc:spChg>
      </pc:sldChg>
      <pc:sldChg chg="modSp mod">
        <pc:chgData name="Nane Kratzke" userId="971be13ff4ee5ef6" providerId="LiveId" clId="{9A53B0FA-1F82-4043-A1EA-2924710D6917}" dt="2023-09-28T07:29:22.246" v="531" actId="20577"/>
        <pc:sldMkLst>
          <pc:docMk/>
          <pc:sldMk cId="3097636490" sldId="423"/>
        </pc:sldMkLst>
        <pc:spChg chg="mod">
          <ac:chgData name="Nane Kratzke" userId="971be13ff4ee5ef6" providerId="LiveId" clId="{9A53B0FA-1F82-4043-A1EA-2924710D6917}" dt="2023-09-28T07:29:02.974" v="448" actId="20577"/>
          <ac:spMkLst>
            <pc:docMk/>
            <pc:sldMk cId="3097636490" sldId="423"/>
            <ac:spMk id="2" creationId="{A9AD48AA-F7D2-684E-BBA4-AA053688BCC9}"/>
          </ac:spMkLst>
        </pc:spChg>
        <pc:spChg chg="mod">
          <ac:chgData name="Nane Kratzke" userId="971be13ff4ee5ef6" providerId="LiveId" clId="{9A53B0FA-1F82-4043-A1EA-2924710D6917}" dt="2023-09-28T07:29:22.246" v="531" actId="20577"/>
          <ac:spMkLst>
            <pc:docMk/>
            <pc:sldMk cId="3097636490" sldId="423"/>
            <ac:spMk id="3" creationId="{8BAE8A4C-79F4-3B40-A6D4-74AD32CDB478}"/>
          </ac:spMkLst>
        </pc:spChg>
      </pc:sldChg>
      <pc:sldChg chg="modSp mod">
        <pc:chgData name="Nane Kratzke" userId="971be13ff4ee5ef6" providerId="LiveId" clId="{9A53B0FA-1F82-4043-A1EA-2924710D6917}" dt="2023-09-28T07:28:26.229" v="353" actId="20577"/>
        <pc:sldMkLst>
          <pc:docMk/>
          <pc:sldMk cId="3511189071" sldId="425"/>
        </pc:sldMkLst>
        <pc:spChg chg="mod">
          <ac:chgData name="Nane Kratzke" userId="971be13ff4ee5ef6" providerId="LiveId" clId="{9A53B0FA-1F82-4043-A1EA-2924710D6917}" dt="2023-09-28T07:28:05.219" v="309" actId="20577"/>
          <ac:spMkLst>
            <pc:docMk/>
            <pc:sldMk cId="3511189071" sldId="425"/>
            <ac:spMk id="2" creationId="{A9AD48AA-F7D2-684E-BBA4-AA053688BCC9}"/>
          </ac:spMkLst>
        </pc:spChg>
        <pc:spChg chg="mod">
          <ac:chgData name="Nane Kratzke" userId="971be13ff4ee5ef6" providerId="LiveId" clId="{9A53B0FA-1F82-4043-A1EA-2924710D6917}" dt="2023-09-28T07:28:26.229" v="353" actId="20577"/>
          <ac:spMkLst>
            <pc:docMk/>
            <pc:sldMk cId="3511189071" sldId="425"/>
            <ac:spMk id="3" creationId="{8BAE8A4C-79F4-3B40-A6D4-74AD32CDB478}"/>
          </ac:spMkLst>
        </pc:spChg>
      </pc:sldChg>
      <pc:sldChg chg="del">
        <pc:chgData name="Nane Kratzke" userId="971be13ff4ee5ef6" providerId="LiveId" clId="{9A53B0FA-1F82-4043-A1EA-2924710D6917}" dt="2023-09-28T12:04:52.294" v="541" actId="2696"/>
        <pc:sldMkLst>
          <pc:docMk/>
          <pc:sldMk cId="356870472" sldId="428"/>
        </pc:sldMkLst>
      </pc:sldChg>
      <pc:sldChg chg="del">
        <pc:chgData name="Nane Kratzke" userId="971be13ff4ee5ef6" providerId="LiveId" clId="{9A53B0FA-1F82-4043-A1EA-2924710D6917}" dt="2023-09-28T12:04:52.476" v="557" actId="2696"/>
        <pc:sldMkLst>
          <pc:docMk/>
          <pc:sldMk cId="2473607398" sldId="429"/>
        </pc:sldMkLst>
      </pc:sldChg>
      <pc:sldChg chg="del">
        <pc:chgData name="Nane Kratzke" userId="971be13ff4ee5ef6" providerId="LiveId" clId="{9A53B0FA-1F82-4043-A1EA-2924710D6917}" dt="2023-09-28T12:04:52.327" v="546" actId="2696"/>
        <pc:sldMkLst>
          <pc:docMk/>
          <pc:sldMk cId="4159085253" sldId="430"/>
        </pc:sldMkLst>
      </pc:sldChg>
      <pc:sldChg chg="del">
        <pc:chgData name="Nane Kratzke" userId="971be13ff4ee5ef6" providerId="LiveId" clId="{9A53B0FA-1F82-4043-A1EA-2924710D6917}" dt="2023-09-28T12:04:52.330" v="547" actId="2696"/>
        <pc:sldMkLst>
          <pc:docMk/>
          <pc:sldMk cId="137175980" sldId="433"/>
        </pc:sldMkLst>
      </pc:sldChg>
      <pc:sldChg chg="del">
        <pc:chgData name="Nane Kratzke" userId="971be13ff4ee5ef6" providerId="LiveId" clId="{9A53B0FA-1F82-4043-A1EA-2924710D6917}" dt="2023-09-28T12:04:52.354" v="553" actId="2696"/>
        <pc:sldMkLst>
          <pc:docMk/>
          <pc:sldMk cId="1208653742" sldId="434"/>
        </pc:sldMkLst>
      </pc:sldChg>
      <pc:sldChg chg="del">
        <pc:chgData name="Nane Kratzke" userId="971be13ff4ee5ef6" providerId="LiveId" clId="{9A53B0FA-1F82-4043-A1EA-2924710D6917}" dt="2023-09-28T12:04:52.336" v="548" actId="2696"/>
        <pc:sldMkLst>
          <pc:docMk/>
          <pc:sldMk cId="2321013029" sldId="435"/>
        </pc:sldMkLst>
      </pc:sldChg>
      <pc:sldChg chg="del">
        <pc:chgData name="Nane Kratzke" userId="971be13ff4ee5ef6" providerId="LiveId" clId="{9A53B0FA-1F82-4043-A1EA-2924710D6917}" dt="2023-09-28T12:04:52.321" v="545" actId="2696"/>
        <pc:sldMkLst>
          <pc:docMk/>
          <pc:sldMk cId="837372905" sldId="436"/>
        </pc:sldMkLst>
      </pc:sldChg>
      <pc:sldChg chg="del">
        <pc:chgData name="Nane Kratzke" userId="971be13ff4ee5ef6" providerId="LiveId" clId="{9A53B0FA-1F82-4043-A1EA-2924710D6917}" dt="2023-09-28T12:04:52.343" v="550" actId="2696"/>
        <pc:sldMkLst>
          <pc:docMk/>
          <pc:sldMk cId="1962913380" sldId="438"/>
        </pc:sldMkLst>
      </pc:sldChg>
      <pc:sldChg chg="del">
        <pc:chgData name="Nane Kratzke" userId="971be13ff4ee5ef6" providerId="LiveId" clId="{9A53B0FA-1F82-4043-A1EA-2924710D6917}" dt="2023-09-28T06:38:07.636" v="5" actId="2696"/>
        <pc:sldMkLst>
          <pc:docMk/>
          <pc:sldMk cId="2069244867" sldId="602"/>
        </pc:sldMkLst>
      </pc:sldChg>
      <pc:sldChg chg="del">
        <pc:chgData name="Nane Kratzke" userId="971be13ff4ee5ef6" providerId="LiveId" clId="{9A53B0FA-1F82-4043-A1EA-2924710D6917}" dt="2023-09-28T06:38:07.612" v="0" actId="2696"/>
        <pc:sldMkLst>
          <pc:docMk/>
          <pc:sldMk cId="121222599" sldId="677"/>
        </pc:sldMkLst>
      </pc:sldChg>
      <pc:sldChg chg="del">
        <pc:chgData name="Nane Kratzke" userId="971be13ff4ee5ef6" providerId="LiveId" clId="{9A53B0FA-1F82-4043-A1EA-2924710D6917}" dt="2023-09-28T06:38:07.881" v="13" actId="2696"/>
        <pc:sldMkLst>
          <pc:docMk/>
          <pc:sldMk cId="769601632" sldId="678"/>
        </pc:sldMkLst>
      </pc:sldChg>
      <pc:sldChg chg="del">
        <pc:chgData name="Nane Kratzke" userId="971be13ff4ee5ef6" providerId="LiveId" clId="{9A53B0FA-1F82-4043-A1EA-2924710D6917}" dt="2023-09-28T06:38:07.907" v="14" actId="2696"/>
        <pc:sldMkLst>
          <pc:docMk/>
          <pc:sldMk cId="3854086567" sldId="679"/>
        </pc:sldMkLst>
      </pc:sldChg>
      <pc:sldChg chg="del">
        <pc:chgData name="Nane Kratzke" userId="971be13ff4ee5ef6" providerId="LiveId" clId="{9A53B0FA-1F82-4043-A1EA-2924710D6917}" dt="2023-09-28T06:38:07.654" v="9" actId="2696"/>
        <pc:sldMkLst>
          <pc:docMk/>
          <pc:sldMk cId="3428753154" sldId="680"/>
        </pc:sldMkLst>
      </pc:sldChg>
      <pc:sldChg chg="modSp mod">
        <pc:chgData name="Nane Kratzke" userId="971be13ff4ee5ef6" providerId="LiveId" clId="{9A53B0FA-1F82-4043-A1EA-2924710D6917}" dt="2023-09-28T06:38:43.280" v="70" actId="6549"/>
        <pc:sldMkLst>
          <pc:docMk/>
          <pc:sldMk cId="2701129064" sldId="681"/>
        </pc:sldMkLst>
        <pc:spChg chg="mod">
          <ac:chgData name="Nane Kratzke" userId="971be13ff4ee5ef6" providerId="LiveId" clId="{9A53B0FA-1F82-4043-A1EA-2924710D6917}" dt="2023-09-28T06:38:43.280" v="70" actId="6549"/>
          <ac:spMkLst>
            <pc:docMk/>
            <pc:sldMk cId="2701129064" sldId="681"/>
            <ac:spMk id="31" creationId="{A7AED8D2-12C6-26AC-5AF0-E921BDCCBE3B}"/>
          </ac:spMkLst>
        </pc:spChg>
      </pc:sldChg>
      <pc:sldChg chg="del">
        <pc:chgData name="Nane Kratzke" userId="971be13ff4ee5ef6" providerId="LiveId" clId="{9A53B0FA-1F82-4043-A1EA-2924710D6917}" dt="2023-09-28T12:04:52.350" v="552" actId="2696"/>
        <pc:sldMkLst>
          <pc:docMk/>
          <pc:sldMk cId="1692764549" sldId="684"/>
        </pc:sldMkLst>
      </pc:sldChg>
      <pc:sldChg chg="modSp del mod">
        <pc:chgData name="Nane Kratzke" userId="971be13ff4ee5ef6" providerId="LiveId" clId="{9A53B0FA-1F82-4043-A1EA-2924710D6917}" dt="2023-09-28T12:04:52.232" v="538" actId="2696"/>
        <pc:sldMkLst>
          <pc:docMk/>
          <pc:sldMk cId="3898763143" sldId="685"/>
        </pc:sldMkLst>
        <pc:spChg chg="mod">
          <ac:chgData name="Nane Kratzke" userId="971be13ff4ee5ef6" providerId="LiveId" clId="{9A53B0FA-1F82-4043-A1EA-2924710D6917}" dt="2023-09-28T06:39:48.119" v="112" actId="20577"/>
          <ac:spMkLst>
            <pc:docMk/>
            <pc:sldMk cId="3898763143" sldId="685"/>
            <ac:spMk id="31" creationId="{A7AED8D2-12C6-26AC-5AF0-E921BDCCBE3B}"/>
          </ac:spMkLst>
        </pc:spChg>
      </pc:sldChg>
      <pc:sldChg chg="del">
        <pc:chgData name="Nane Kratzke" userId="971be13ff4ee5ef6" providerId="LiveId" clId="{9A53B0FA-1F82-4043-A1EA-2924710D6917}" dt="2023-09-28T12:04:52.340" v="549" actId="2696"/>
        <pc:sldMkLst>
          <pc:docMk/>
          <pc:sldMk cId="3345285975" sldId="687"/>
        </pc:sldMkLst>
      </pc:sldChg>
      <pc:sldChg chg="del">
        <pc:chgData name="Nane Kratzke" userId="971be13ff4ee5ef6" providerId="LiveId" clId="{9A53B0FA-1F82-4043-A1EA-2924710D6917}" dt="2023-09-28T12:04:52.467" v="555" actId="2696"/>
        <pc:sldMkLst>
          <pc:docMk/>
          <pc:sldMk cId="109740499" sldId="690"/>
        </pc:sldMkLst>
      </pc:sldChg>
      <pc:sldChg chg="add">
        <pc:chgData name="Nane Kratzke" userId="971be13ff4ee5ef6" providerId="LiveId" clId="{9A53B0FA-1F82-4043-A1EA-2924710D6917}" dt="2023-09-28T11:58:30.006" v="537"/>
        <pc:sldMkLst>
          <pc:docMk/>
          <pc:sldMk cId="1854315661" sldId="691"/>
        </pc:sldMkLst>
      </pc:sldChg>
    </pc:docChg>
  </pc:docChgLst>
  <pc:docChgLst>
    <pc:chgData name="Nane Kratzke" userId="971be13ff4ee5ef6" providerId="LiveId" clId="{8F9EF826-938C-F246-A356-4BF4D3FB8329}"/>
    <pc:docChg chg="undo custSel addSld delSld modSld sldOrd">
      <pc:chgData name="Nane Kratzke" userId="971be13ff4ee5ef6" providerId="LiveId" clId="{8F9EF826-938C-F246-A356-4BF4D3FB8329}" dt="2020-09-14T16:07:29.216" v="6196" actId="1076"/>
      <pc:docMkLst>
        <pc:docMk/>
      </pc:docMkLst>
      <pc:sldChg chg="addSp modSp mod">
        <pc:chgData name="Nane Kratzke" userId="971be13ff4ee5ef6" providerId="LiveId" clId="{8F9EF826-938C-F246-A356-4BF4D3FB8329}" dt="2020-09-14T14:54:15.425" v="2374" actId="20577"/>
        <pc:sldMkLst>
          <pc:docMk/>
          <pc:sldMk cId="3680340967" sldId="303"/>
        </pc:sldMkLst>
        <pc:spChg chg="mod">
          <ac:chgData name="Nane Kratzke" userId="971be13ff4ee5ef6" providerId="LiveId" clId="{8F9EF826-938C-F246-A356-4BF4D3FB8329}" dt="2020-09-14T14:53:46.501" v="2336" actId="20577"/>
          <ac:spMkLst>
            <pc:docMk/>
            <pc:sldMk cId="3680340967" sldId="303"/>
            <ac:spMk id="3" creationId="{D723960D-4994-6B4E-9F16-BED7142E681B}"/>
          </ac:spMkLst>
        </pc:spChg>
        <pc:spChg chg="add mod">
          <ac:chgData name="Nane Kratzke" userId="971be13ff4ee5ef6" providerId="LiveId" clId="{8F9EF826-938C-F246-A356-4BF4D3FB8329}" dt="2020-09-14T14:54:15.425" v="2374" actId="20577"/>
          <ac:spMkLst>
            <pc:docMk/>
            <pc:sldMk cId="3680340967" sldId="303"/>
            <ac:spMk id="6" creationId="{50FE0AE6-0733-6047-BA9E-468C549D71A1}"/>
          </ac:spMkLst>
        </pc:spChg>
      </pc:sldChg>
      <pc:sldChg chg="modSp mod">
        <pc:chgData name="Nane Kratzke" userId="971be13ff4ee5ef6" providerId="LiveId" clId="{8F9EF826-938C-F246-A356-4BF4D3FB8329}" dt="2020-09-14T15:55:58.585" v="6082" actId="113"/>
        <pc:sldMkLst>
          <pc:docMk/>
          <pc:sldMk cId="704272100" sldId="323"/>
        </pc:sldMkLst>
        <pc:spChg chg="mod">
          <ac:chgData name="Nane Kratzke" userId="971be13ff4ee5ef6" providerId="LiveId" clId="{8F9EF826-938C-F246-A356-4BF4D3FB8329}" dt="2020-09-14T15:55:58.585" v="6082" actId="113"/>
          <ac:spMkLst>
            <pc:docMk/>
            <pc:sldMk cId="704272100" sldId="323"/>
            <ac:spMk id="8" creationId="{0C508602-457E-2C4E-A9AC-85A3D0BD58E5}"/>
          </ac:spMkLst>
        </pc:spChg>
      </pc:sldChg>
      <pc:sldChg chg="addSp modSp mod">
        <pc:chgData name="Nane Kratzke" userId="971be13ff4ee5ef6" providerId="LiveId" clId="{8F9EF826-938C-F246-A356-4BF4D3FB8329}" dt="2020-09-14T13:28:00.611" v="44" actId="14100"/>
        <pc:sldMkLst>
          <pc:docMk/>
          <pc:sldMk cId="276969628" sldId="324"/>
        </pc:sldMkLst>
        <pc:spChg chg="mod">
          <ac:chgData name="Nane Kratzke" userId="971be13ff4ee5ef6" providerId="LiveId" clId="{8F9EF826-938C-F246-A356-4BF4D3FB8329}" dt="2020-09-14T13:27:24.282" v="36" actId="20577"/>
          <ac:spMkLst>
            <pc:docMk/>
            <pc:sldMk cId="276969628" sldId="324"/>
            <ac:spMk id="5" creationId="{B86BCABD-172C-C242-B616-9C2681933059}"/>
          </ac:spMkLst>
        </pc:spChg>
        <pc:spChg chg="mod">
          <ac:chgData name="Nane Kratzke" userId="971be13ff4ee5ef6" providerId="LiveId" clId="{8F9EF826-938C-F246-A356-4BF4D3FB8329}" dt="2020-09-14T13:27:50.046" v="42" actId="20577"/>
          <ac:spMkLst>
            <pc:docMk/>
            <pc:sldMk cId="276969628" sldId="324"/>
            <ac:spMk id="6" creationId="{2050A7AA-F346-434F-9881-961DFD064D04}"/>
          </ac:spMkLst>
        </pc:spChg>
        <pc:spChg chg="mod">
          <ac:chgData name="Nane Kratzke" userId="971be13ff4ee5ef6" providerId="LiveId" clId="{8F9EF826-938C-F246-A356-4BF4D3FB8329}" dt="2020-09-14T13:28:00.611" v="44" actId="14100"/>
          <ac:spMkLst>
            <pc:docMk/>
            <pc:sldMk cId="276969628" sldId="324"/>
            <ac:spMk id="7" creationId="{78441DF9-D271-B647-AA7D-5AE968C84045}"/>
          </ac:spMkLst>
        </pc:spChg>
        <pc:picChg chg="add mod">
          <ac:chgData name="Nane Kratzke" userId="971be13ff4ee5ef6" providerId="LiveId" clId="{8F9EF826-938C-F246-A356-4BF4D3FB8329}" dt="2020-09-14T13:27:28.534" v="37" actId="1076"/>
          <ac:picMkLst>
            <pc:docMk/>
            <pc:sldMk cId="276969628" sldId="324"/>
            <ac:picMk id="8" creationId="{C5366D07-82CE-C54F-BE67-593D9B7E3247}"/>
          </ac:picMkLst>
        </pc:picChg>
        <pc:picChg chg="add mod">
          <ac:chgData name="Nane Kratzke" userId="971be13ff4ee5ef6" providerId="LiveId" clId="{8F9EF826-938C-F246-A356-4BF4D3FB8329}" dt="2020-09-14T13:27:33.328" v="38" actId="1076"/>
          <ac:picMkLst>
            <pc:docMk/>
            <pc:sldMk cId="276969628" sldId="324"/>
            <ac:picMk id="9" creationId="{363404EA-9311-3B4D-B894-1907DBD6A3EA}"/>
          </ac:picMkLst>
        </pc:picChg>
        <pc:picChg chg="add mod">
          <ac:chgData name="Nane Kratzke" userId="971be13ff4ee5ef6" providerId="LiveId" clId="{8F9EF826-938C-F246-A356-4BF4D3FB8329}" dt="2020-09-14T13:27:43.947" v="41" actId="1076"/>
          <ac:picMkLst>
            <pc:docMk/>
            <pc:sldMk cId="276969628" sldId="324"/>
            <ac:picMk id="10" creationId="{7655B5E8-2CCB-B84A-AB60-E02E3D548C6C}"/>
          </ac:picMkLst>
        </pc:picChg>
      </pc:sldChg>
      <pc:sldChg chg="addSp delSp modSp add mod">
        <pc:chgData name="Nane Kratzke" userId="971be13ff4ee5ef6" providerId="LiveId" clId="{8F9EF826-938C-F246-A356-4BF4D3FB8329}" dt="2020-09-14T13:36:46.141" v="166" actId="6549"/>
        <pc:sldMkLst>
          <pc:docMk/>
          <pc:sldMk cId="3865594701" sldId="326"/>
        </pc:sldMkLst>
        <pc:spChg chg="mod">
          <ac:chgData name="Nane Kratzke" userId="971be13ff4ee5ef6" providerId="LiveId" clId="{8F9EF826-938C-F246-A356-4BF4D3FB8329}" dt="2020-09-14T13:29:39.048" v="53" actId="20577"/>
          <ac:spMkLst>
            <pc:docMk/>
            <pc:sldMk cId="3865594701" sldId="326"/>
            <ac:spMk id="3" creationId="{F572F66F-BD2D-E24E-841B-59D938CA76BF}"/>
          </ac:spMkLst>
        </pc:spChg>
        <pc:spChg chg="mod">
          <ac:chgData name="Nane Kratzke" userId="971be13ff4ee5ef6" providerId="LiveId" clId="{8F9EF826-938C-F246-A356-4BF4D3FB8329}" dt="2020-09-14T13:31:34.938" v="98" actId="20577"/>
          <ac:spMkLst>
            <pc:docMk/>
            <pc:sldMk cId="3865594701" sldId="326"/>
            <ac:spMk id="5" creationId="{B86BCABD-172C-C242-B616-9C2681933059}"/>
          </ac:spMkLst>
        </pc:spChg>
        <pc:spChg chg="mod">
          <ac:chgData name="Nane Kratzke" userId="971be13ff4ee5ef6" providerId="LiveId" clId="{8F9EF826-938C-F246-A356-4BF4D3FB8329}" dt="2020-09-14T13:34:00.494" v="133" actId="20577"/>
          <ac:spMkLst>
            <pc:docMk/>
            <pc:sldMk cId="3865594701" sldId="326"/>
            <ac:spMk id="6" creationId="{2050A7AA-F346-434F-9881-961DFD064D04}"/>
          </ac:spMkLst>
        </pc:spChg>
        <pc:spChg chg="mod">
          <ac:chgData name="Nane Kratzke" userId="971be13ff4ee5ef6" providerId="LiveId" clId="{8F9EF826-938C-F246-A356-4BF4D3FB8329}" dt="2020-09-14T13:36:46.141" v="166" actId="6549"/>
          <ac:spMkLst>
            <pc:docMk/>
            <pc:sldMk cId="3865594701" sldId="326"/>
            <ac:spMk id="7" creationId="{78441DF9-D271-B647-AA7D-5AE968C84045}"/>
          </ac:spMkLst>
        </pc:spChg>
        <pc:spChg chg="add del mod">
          <ac:chgData name="Nane Kratzke" userId="971be13ff4ee5ef6" providerId="LiveId" clId="{8F9EF826-938C-F246-A356-4BF4D3FB8329}" dt="2020-09-14T13:34:06.758" v="136"/>
          <ac:spMkLst>
            <pc:docMk/>
            <pc:sldMk cId="3865594701" sldId="326"/>
            <ac:spMk id="11" creationId="{2F893C6F-9DAC-B444-A603-4A2530AAF1CC}"/>
          </ac:spMkLst>
        </pc:spChg>
        <pc:picChg chg="mod">
          <ac:chgData name="Nane Kratzke" userId="971be13ff4ee5ef6" providerId="LiveId" clId="{8F9EF826-938C-F246-A356-4BF4D3FB8329}" dt="2020-09-14T13:32:23.560" v="100" actId="14826"/>
          <ac:picMkLst>
            <pc:docMk/>
            <pc:sldMk cId="3865594701" sldId="326"/>
            <ac:picMk id="8" creationId="{C5366D07-82CE-C54F-BE67-593D9B7E3247}"/>
          </ac:picMkLst>
        </pc:picChg>
        <pc:picChg chg="mod">
          <ac:chgData name="Nane Kratzke" userId="971be13ff4ee5ef6" providerId="LiveId" clId="{8F9EF826-938C-F246-A356-4BF4D3FB8329}" dt="2020-09-14T13:34:40.827" v="137" actId="14826"/>
          <ac:picMkLst>
            <pc:docMk/>
            <pc:sldMk cId="3865594701" sldId="326"/>
            <ac:picMk id="9" creationId="{363404EA-9311-3B4D-B894-1907DBD6A3EA}"/>
          </ac:picMkLst>
        </pc:picChg>
        <pc:picChg chg="mod">
          <ac:chgData name="Nane Kratzke" userId="971be13ff4ee5ef6" providerId="LiveId" clId="{8F9EF826-938C-F246-A356-4BF4D3FB8329}" dt="2020-09-14T13:35:03.875" v="139" actId="1076"/>
          <ac:picMkLst>
            <pc:docMk/>
            <pc:sldMk cId="3865594701" sldId="326"/>
            <ac:picMk id="10" creationId="{7655B5E8-2CCB-B84A-AB60-E02E3D548C6C}"/>
          </ac:picMkLst>
        </pc:picChg>
      </pc:sldChg>
      <pc:sldChg chg="addSp delSp modSp add mod">
        <pc:chgData name="Nane Kratzke" userId="971be13ff4ee5ef6" providerId="LiveId" clId="{8F9EF826-938C-F246-A356-4BF4D3FB8329}" dt="2020-09-14T14:54:47.567" v="2381" actId="20577"/>
        <pc:sldMkLst>
          <pc:docMk/>
          <pc:sldMk cId="963473509" sldId="327"/>
        </pc:sldMkLst>
        <pc:spChg chg="mod">
          <ac:chgData name="Nane Kratzke" userId="971be13ff4ee5ef6" providerId="LiveId" clId="{8F9EF826-938C-F246-A356-4BF4D3FB8329}" dt="2020-09-14T14:54:47.567" v="2381" actId="20577"/>
          <ac:spMkLst>
            <pc:docMk/>
            <pc:sldMk cId="963473509" sldId="327"/>
            <ac:spMk id="2" creationId="{A9AD48AA-F7D2-684E-BBA4-AA053688BCC9}"/>
          </ac:spMkLst>
        </pc:spChg>
        <pc:spChg chg="mod">
          <ac:chgData name="Nane Kratzke" userId="971be13ff4ee5ef6" providerId="LiveId" clId="{8F9EF826-938C-F246-A356-4BF4D3FB8329}" dt="2020-09-14T13:39:31.114" v="229" actId="20577"/>
          <ac:spMkLst>
            <pc:docMk/>
            <pc:sldMk cId="963473509" sldId="327"/>
            <ac:spMk id="3" creationId="{8BAE8A4C-79F4-3B40-A6D4-74AD32CDB478}"/>
          </ac:spMkLst>
        </pc:spChg>
        <pc:spChg chg="add del mod">
          <ac:chgData name="Nane Kratzke" userId="971be13ff4ee5ef6" providerId="LiveId" clId="{8F9EF826-938C-F246-A356-4BF4D3FB8329}" dt="2020-09-14T13:38:35.818" v="173"/>
          <ac:spMkLst>
            <pc:docMk/>
            <pc:sldMk cId="963473509" sldId="327"/>
            <ac:spMk id="6" creationId="{83B0F3C0-CFA1-7648-A0C9-8B62CB7FDB19}"/>
          </ac:spMkLst>
        </pc:spChg>
        <pc:spChg chg="add del mod">
          <ac:chgData name="Nane Kratzke" userId="971be13ff4ee5ef6" providerId="LiveId" clId="{8F9EF826-938C-F246-A356-4BF4D3FB8329}" dt="2020-09-14T13:38:35.818" v="173"/>
          <ac:spMkLst>
            <pc:docMk/>
            <pc:sldMk cId="963473509" sldId="327"/>
            <ac:spMk id="7" creationId="{98BCA15C-ADF5-184B-AEB3-B9D2F31BA964}"/>
          </ac:spMkLst>
        </pc:spChg>
        <pc:spChg chg="add del mod">
          <ac:chgData name="Nane Kratzke" userId="971be13ff4ee5ef6" providerId="LiveId" clId="{8F9EF826-938C-F246-A356-4BF4D3FB8329}" dt="2020-09-14T13:38:35.818" v="173"/>
          <ac:spMkLst>
            <pc:docMk/>
            <pc:sldMk cId="963473509" sldId="327"/>
            <ac:spMk id="8" creationId="{7D415667-BB49-154F-8E66-EF4F81ED93D4}"/>
          </ac:spMkLst>
        </pc:spChg>
        <pc:spChg chg="add del mod">
          <ac:chgData name="Nane Kratzke" userId="971be13ff4ee5ef6" providerId="LiveId" clId="{8F9EF826-938C-F246-A356-4BF4D3FB8329}" dt="2020-09-14T13:38:35.818" v="173"/>
          <ac:spMkLst>
            <pc:docMk/>
            <pc:sldMk cId="963473509" sldId="327"/>
            <ac:spMk id="9" creationId="{382ED6AA-6751-8A48-9B6F-0F6D540E5189}"/>
          </ac:spMkLst>
        </pc:spChg>
        <pc:spChg chg="add del mod">
          <ac:chgData name="Nane Kratzke" userId="971be13ff4ee5ef6" providerId="LiveId" clId="{8F9EF826-938C-F246-A356-4BF4D3FB8329}" dt="2020-09-14T13:38:35.818" v="173"/>
          <ac:spMkLst>
            <pc:docMk/>
            <pc:sldMk cId="963473509" sldId="327"/>
            <ac:spMk id="10" creationId="{2F9C9BF6-24F8-4046-8BE9-395C784D4AAA}"/>
          </ac:spMkLst>
        </pc:spChg>
        <pc:spChg chg="add del mod">
          <ac:chgData name="Nane Kratzke" userId="971be13ff4ee5ef6" providerId="LiveId" clId="{8F9EF826-938C-F246-A356-4BF4D3FB8329}" dt="2020-09-14T13:38:35.818" v="173"/>
          <ac:spMkLst>
            <pc:docMk/>
            <pc:sldMk cId="963473509" sldId="327"/>
            <ac:spMk id="11" creationId="{3A717B55-C797-F940-9876-4CC07550F2DB}"/>
          </ac:spMkLst>
        </pc:spChg>
        <pc:spChg chg="add del mod">
          <ac:chgData name="Nane Kratzke" userId="971be13ff4ee5ef6" providerId="LiveId" clId="{8F9EF826-938C-F246-A356-4BF4D3FB8329}" dt="2020-09-14T13:38:35.818" v="173"/>
          <ac:spMkLst>
            <pc:docMk/>
            <pc:sldMk cId="963473509" sldId="327"/>
            <ac:spMk id="12" creationId="{73C7ADB8-01B4-A346-9FE8-7A7374C5CA18}"/>
          </ac:spMkLst>
        </pc:spChg>
        <pc:spChg chg="add mod">
          <ac:chgData name="Nane Kratzke" userId="971be13ff4ee5ef6" providerId="LiveId" clId="{8F9EF826-938C-F246-A356-4BF4D3FB8329}" dt="2020-09-14T13:39:50.070" v="233" actId="1076"/>
          <ac:spMkLst>
            <pc:docMk/>
            <pc:sldMk cId="963473509" sldId="327"/>
            <ac:spMk id="13" creationId="{3562B26F-C459-A948-A288-8ADD5AB3BACC}"/>
          </ac:spMkLst>
        </pc:spChg>
        <pc:spChg chg="add mod">
          <ac:chgData name="Nane Kratzke" userId="971be13ff4ee5ef6" providerId="LiveId" clId="{8F9EF826-938C-F246-A356-4BF4D3FB8329}" dt="2020-09-14T13:40:01.028" v="234" actId="1076"/>
          <ac:spMkLst>
            <pc:docMk/>
            <pc:sldMk cId="963473509" sldId="327"/>
            <ac:spMk id="14" creationId="{22190D87-5C70-564B-A7F7-2FBE7673C8C7}"/>
          </ac:spMkLst>
        </pc:spChg>
        <pc:spChg chg="add mod">
          <ac:chgData name="Nane Kratzke" userId="971be13ff4ee5ef6" providerId="LiveId" clId="{8F9EF826-938C-F246-A356-4BF4D3FB8329}" dt="2020-09-14T13:40:12.031" v="235" actId="1076"/>
          <ac:spMkLst>
            <pc:docMk/>
            <pc:sldMk cId="963473509" sldId="327"/>
            <ac:spMk id="15" creationId="{280C9747-27B3-8E46-92D6-E07995955A1B}"/>
          </ac:spMkLst>
        </pc:spChg>
        <pc:spChg chg="add mod">
          <ac:chgData name="Nane Kratzke" userId="971be13ff4ee5ef6" providerId="LiveId" clId="{8F9EF826-938C-F246-A356-4BF4D3FB8329}" dt="2020-09-14T13:40:14.866" v="236" actId="1076"/>
          <ac:spMkLst>
            <pc:docMk/>
            <pc:sldMk cId="963473509" sldId="327"/>
            <ac:spMk id="16" creationId="{8AEB0C2E-F9D6-C842-A8E4-AFBE53458968}"/>
          </ac:spMkLst>
        </pc:spChg>
        <pc:spChg chg="add mod">
          <ac:chgData name="Nane Kratzke" userId="971be13ff4ee5ef6" providerId="LiveId" clId="{8F9EF826-938C-F246-A356-4BF4D3FB8329}" dt="2020-09-14T13:39:38.179" v="230" actId="1076"/>
          <ac:spMkLst>
            <pc:docMk/>
            <pc:sldMk cId="963473509" sldId="327"/>
            <ac:spMk id="17" creationId="{70DA62EC-899B-8B47-AAE9-DC8ABF983F51}"/>
          </ac:spMkLst>
        </pc:spChg>
        <pc:spChg chg="add mod">
          <ac:chgData name="Nane Kratzke" userId="971be13ff4ee5ef6" providerId="LiveId" clId="{8F9EF826-938C-F246-A356-4BF4D3FB8329}" dt="2020-09-14T13:39:41.242" v="231" actId="1076"/>
          <ac:spMkLst>
            <pc:docMk/>
            <pc:sldMk cId="963473509" sldId="327"/>
            <ac:spMk id="18" creationId="{7E8803E0-8CE9-D24F-B342-93552A282D09}"/>
          </ac:spMkLst>
        </pc:spChg>
        <pc:spChg chg="add mod">
          <ac:chgData name="Nane Kratzke" userId="971be13ff4ee5ef6" providerId="LiveId" clId="{8F9EF826-938C-F246-A356-4BF4D3FB8329}" dt="2020-09-14T13:39:44.186" v="232" actId="1076"/>
          <ac:spMkLst>
            <pc:docMk/>
            <pc:sldMk cId="963473509" sldId="327"/>
            <ac:spMk id="19" creationId="{69BF7511-DF88-6844-9E5F-50BFE4CC1243}"/>
          </ac:spMkLst>
        </pc:spChg>
        <pc:spChg chg="add mod">
          <ac:chgData name="Nane Kratzke" userId="971be13ff4ee5ef6" providerId="LiveId" clId="{8F9EF826-938C-F246-A356-4BF4D3FB8329}" dt="2020-09-14T13:45:41.373" v="389" actId="114"/>
          <ac:spMkLst>
            <pc:docMk/>
            <pc:sldMk cId="963473509" sldId="327"/>
            <ac:spMk id="20" creationId="{A82633CC-3018-7847-A70B-37E8E5B1BD35}"/>
          </ac:spMkLst>
        </pc:spChg>
        <pc:spChg chg="add mod">
          <ac:chgData name="Nane Kratzke" userId="971be13ff4ee5ef6" providerId="LiveId" clId="{8F9EF826-938C-F246-A356-4BF4D3FB8329}" dt="2020-09-14T13:45:41.373" v="389" actId="114"/>
          <ac:spMkLst>
            <pc:docMk/>
            <pc:sldMk cId="963473509" sldId="327"/>
            <ac:spMk id="21" creationId="{56293496-836E-6A4A-A787-F635EF775865}"/>
          </ac:spMkLst>
        </pc:spChg>
        <pc:spChg chg="add mod">
          <ac:chgData name="Nane Kratzke" userId="971be13ff4ee5ef6" providerId="LiveId" clId="{8F9EF826-938C-F246-A356-4BF4D3FB8329}" dt="2020-09-14T13:45:41.373" v="389" actId="114"/>
          <ac:spMkLst>
            <pc:docMk/>
            <pc:sldMk cId="963473509" sldId="327"/>
            <ac:spMk id="22" creationId="{6B992C79-EA87-9248-9D22-1B3C95F94831}"/>
          </ac:spMkLst>
        </pc:spChg>
        <pc:picChg chg="add mod">
          <ac:chgData name="Nane Kratzke" userId="971be13ff4ee5ef6" providerId="LiveId" clId="{8F9EF826-938C-F246-A356-4BF4D3FB8329}" dt="2020-09-14T13:37:56.365" v="171" actId="14861"/>
          <ac:picMkLst>
            <pc:docMk/>
            <pc:sldMk cId="963473509" sldId="327"/>
            <ac:picMk id="5" creationId="{45BAF732-43F2-E044-8C7B-EC3DAD205581}"/>
          </ac:picMkLst>
        </pc:picChg>
      </pc:sldChg>
      <pc:sldChg chg="addSp delSp modSp add mod">
        <pc:chgData name="Nane Kratzke" userId="971be13ff4ee5ef6" providerId="LiveId" clId="{8F9EF826-938C-F246-A356-4BF4D3FB8329}" dt="2020-09-14T14:26:20.925" v="1228" actId="20577"/>
        <pc:sldMkLst>
          <pc:docMk/>
          <pc:sldMk cId="1295766792" sldId="328"/>
        </pc:sldMkLst>
        <pc:spChg chg="mod">
          <ac:chgData name="Nane Kratzke" userId="971be13ff4ee5ef6" providerId="LiveId" clId="{8F9EF826-938C-F246-A356-4BF4D3FB8329}" dt="2020-09-14T13:50:54.576" v="443" actId="166"/>
          <ac:spMkLst>
            <pc:docMk/>
            <pc:sldMk cId="1295766792" sldId="328"/>
            <ac:spMk id="13" creationId="{3562B26F-C459-A948-A288-8ADD5AB3BACC}"/>
          </ac:spMkLst>
        </pc:spChg>
        <pc:spChg chg="mod">
          <ac:chgData name="Nane Kratzke" userId="971be13ff4ee5ef6" providerId="LiveId" clId="{8F9EF826-938C-F246-A356-4BF4D3FB8329}" dt="2020-09-14T13:49:45.171" v="435" actId="207"/>
          <ac:spMkLst>
            <pc:docMk/>
            <pc:sldMk cId="1295766792" sldId="328"/>
            <ac:spMk id="15" creationId="{280C9747-27B3-8E46-92D6-E07995955A1B}"/>
          </ac:spMkLst>
        </pc:spChg>
        <pc:spChg chg="mod">
          <ac:chgData name="Nane Kratzke" userId="971be13ff4ee5ef6" providerId="LiveId" clId="{8F9EF826-938C-F246-A356-4BF4D3FB8329}" dt="2020-09-14T13:49:45.171" v="435" actId="207"/>
          <ac:spMkLst>
            <pc:docMk/>
            <pc:sldMk cId="1295766792" sldId="328"/>
            <ac:spMk id="16" creationId="{8AEB0C2E-F9D6-C842-A8E4-AFBE53458968}"/>
          </ac:spMkLst>
        </pc:spChg>
        <pc:spChg chg="mod">
          <ac:chgData name="Nane Kratzke" userId="971be13ff4ee5ef6" providerId="LiveId" clId="{8F9EF826-938C-F246-A356-4BF4D3FB8329}" dt="2020-09-14T13:50:06.318" v="437" actId="207"/>
          <ac:spMkLst>
            <pc:docMk/>
            <pc:sldMk cId="1295766792" sldId="328"/>
            <ac:spMk id="17" creationId="{70DA62EC-899B-8B47-AAE9-DC8ABF983F51}"/>
          </ac:spMkLst>
        </pc:spChg>
        <pc:spChg chg="mod">
          <ac:chgData name="Nane Kratzke" userId="971be13ff4ee5ef6" providerId="LiveId" clId="{8F9EF826-938C-F246-A356-4BF4D3FB8329}" dt="2020-09-14T13:50:06.318" v="437" actId="207"/>
          <ac:spMkLst>
            <pc:docMk/>
            <pc:sldMk cId="1295766792" sldId="328"/>
            <ac:spMk id="18" creationId="{7E8803E0-8CE9-D24F-B342-93552A282D09}"/>
          </ac:spMkLst>
        </pc:spChg>
        <pc:spChg chg="mod">
          <ac:chgData name="Nane Kratzke" userId="971be13ff4ee5ef6" providerId="LiveId" clId="{8F9EF826-938C-F246-A356-4BF4D3FB8329}" dt="2020-09-14T13:50:06.318" v="437" actId="207"/>
          <ac:spMkLst>
            <pc:docMk/>
            <pc:sldMk cId="1295766792" sldId="328"/>
            <ac:spMk id="19" creationId="{69BF7511-DF88-6844-9E5F-50BFE4CC1243}"/>
          </ac:spMkLst>
        </pc:spChg>
        <pc:spChg chg="add mod">
          <ac:chgData name="Nane Kratzke" userId="971be13ff4ee5ef6" providerId="LiveId" clId="{8F9EF826-938C-F246-A356-4BF4D3FB8329}" dt="2020-09-14T14:26:20.925" v="1228" actId="20577"/>
          <ac:spMkLst>
            <pc:docMk/>
            <pc:sldMk cId="1295766792" sldId="328"/>
            <ac:spMk id="23" creationId="{3712D91E-755B-614C-B955-07EF9C37AF37}"/>
          </ac:spMkLst>
        </pc:spChg>
        <pc:picChg chg="add del mod">
          <ac:chgData name="Nane Kratzke" userId="971be13ff4ee5ef6" providerId="LiveId" clId="{8F9EF826-938C-F246-A356-4BF4D3FB8329}" dt="2020-09-14T13:47:34.963" v="400" actId="478"/>
          <ac:picMkLst>
            <pc:docMk/>
            <pc:sldMk cId="1295766792" sldId="328"/>
            <ac:picMk id="24" creationId="{A1BB3DF9-C26F-254D-A0DC-EF3E117048C2}"/>
          </ac:picMkLst>
        </pc:picChg>
      </pc:sldChg>
      <pc:sldChg chg="modSp add mod">
        <pc:chgData name="Nane Kratzke" userId="971be13ff4ee5ef6" providerId="LiveId" clId="{8F9EF826-938C-F246-A356-4BF4D3FB8329}" dt="2020-09-14T14:26:14.140" v="1226" actId="20577"/>
        <pc:sldMkLst>
          <pc:docMk/>
          <pc:sldMk cId="1596915711" sldId="329"/>
        </pc:sldMkLst>
        <pc:spChg chg="mod">
          <ac:chgData name="Nane Kratzke" userId="971be13ff4ee5ef6" providerId="LiveId" clId="{8F9EF826-938C-F246-A356-4BF4D3FB8329}" dt="2020-09-14T13:52:06.907" v="449" actId="108"/>
          <ac:spMkLst>
            <pc:docMk/>
            <pc:sldMk cId="1596915711" sldId="329"/>
            <ac:spMk id="14" creationId="{22190D87-5C70-564B-A7F7-2FBE7673C8C7}"/>
          </ac:spMkLst>
        </pc:spChg>
        <pc:spChg chg="mod">
          <ac:chgData name="Nane Kratzke" userId="971be13ff4ee5ef6" providerId="LiveId" clId="{8F9EF826-938C-F246-A356-4BF4D3FB8329}" dt="2020-09-14T14:26:14.140" v="1226" actId="20577"/>
          <ac:spMkLst>
            <pc:docMk/>
            <pc:sldMk cId="1596915711" sldId="329"/>
            <ac:spMk id="23" creationId="{3712D91E-755B-614C-B955-07EF9C37AF37}"/>
          </ac:spMkLst>
        </pc:spChg>
      </pc:sldChg>
      <pc:sldChg chg="addSp modSp add mod">
        <pc:chgData name="Nane Kratzke" userId="971be13ff4ee5ef6" providerId="LiveId" clId="{8F9EF826-938C-F246-A356-4BF4D3FB8329}" dt="2020-09-14T14:26:05.487" v="1224" actId="1076"/>
        <pc:sldMkLst>
          <pc:docMk/>
          <pc:sldMk cId="2716246252" sldId="330"/>
        </pc:sldMkLst>
        <pc:spChg chg="add mod">
          <ac:chgData name="Nane Kratzke" userId="971be13ff4ee5ef6" providerId="LiveId" clId="{8F9EF826-938C-F246-A356-4BF4D3FB8329}" dt="2020-09-14T14:25:38.882" v="1222" actId="14100"/>
          <ac:spMkLst>
            <pc:docMk/>
            <pc:sldMk cId="2716246252" sldId="330"/>
            <ac:spMk id="6" creationId="{63691463-4540-DD49-8B43-CB9B73317F7B}"/>
          </ac:spMkLst>
        </pc:spChg>
        <pc:spChg chg="mod">
          <ac:chgData name="Nane Kratzke" userId="971be13ff4ee5ef6" providerId="LiveId" clId="{8F9EF826-938C-F246-A356-4BF4D3FB8329}" dt="2020-09-14T13:59:39.150" v="544" actId="1076"/>
          <ac:spMkLst>
            <pc:docMk/>
            <pc:sldMk cId="2716246252" sldId="330"/>
            <ac:spMk id="15" creationId="{280C9747-27B3-8E46-92D6-E07995955A1B}"/>
          </ac:spMkLst>
        </pc:spChg>
        <pc:spChg chg="mod">
          <ac:chgData name="Nane Kratzke" userId="971be13ff4ee5ef6" providerId="LiveId" clId="{8F9EF826-938C-F246-A356-4BF4D3FB8329}" dt="2020-09-14T14:26:05.487" v="1224" actId="1076"/>
          <ac:spMkLst>
            <pc:docMk/>
            <pc:sldMk cId="2716246252" sldId="330"/>
            <ac:spMk id="23" creationId="{3712D91E-755B-614C-B955-07EF9C37AF37}"/>
          </ac:spMkLst>
        </pc:spChg>
      </pc:sldChg>
      <pc:sldChg chg="modSp add mod ord">
        <pc:chgData name="Nane Kratzke" userId="971be13ff4ee5ef6" providerId="LiveId" clId="{8F9EF826-938C-F246-A356-4BF4D3FB8329}" dt="2020-09-14T14:26:48.440" v="1231" actId="1076"/>
        <pc:sldMkLst>
          <pc:docMk/>
          <pc:sldMk cId="639179708" sldId="331"/>
        </pc:sldMkLst>
        <pc:spChg chg="mod">
          <ac:chgData name="Nane Kratzke" userId="971be13ff4ee5ef6" providerId="LiveId" clId="{8F9EF826-938C-F246-A356-4BF4D3FB8329}" dt="2020-09-14T14:02:19.085" v="571" actId="166"/>
          <ac:spMkLst>
            <pc:docMk/>
            <pc:sldMk cId="639179708" sldId="331"/>
            <ac:spMk id="16" creationId="{8AEB0C2E-F9D6-C842-A8E4-AFBE53458968}"/>
          </ac:spMkLst>
        </pc:spChg>
        <pc:spChg chg="mod">
          <ac:chgData name="Nane Kratzke" userId="971be13ff4ee5ef6" providerId="LiveId" clId="{8F9EF826-938C-F246-A356-4BF4D3FB8329}" dt="2020-09-14T14:26:48.440" v="1231" actId="1076"/>
          <ac:spMkLst>
            <pc:docMk/>
            <pc:sldMk cId="639179708" sldId="331"/>
            <ac:spMk id="23" creationId="{3712D91E-755B-614C-B955-07EF9C37AF37}"/>
          </ac:spMkLst>
        </pc:spChg>
      </pc:sldChg>
      <pc:sldChg chg="addSp delSp modSp add mod">
        <pc:chgData name="Nane Kratzke" userId="971be13ff4ee5ef6" providerId="LiveId" clId="{8F9EF826-938C-F246-A356-4BF4D3FB8329}" dt="2020-09-14T15:56:53.750" v="6083" actId="14100"/>
        <pc:sldMkLst>
          <pc:docMk/>
          <pc:sldMk cId="1881597025" sldId="332"/>
        </pc:sldMkLst>
        <pc:spChg chg="mod">
          <ac:chgData name="Nane Kratzke" userId="971be13ff4ee5ef6" providerId="LiveId" clId="{8F9EF826-938C-F246-A356-4BF4D3FB8329}" dt="2020-09-14T14:42:23.782" v="1850" actId="20577"/>
          <ac:spMkLst>
            <pc:docMk/>
            <pc:sldMk cId="1881597025" sldId="332"/>
            <ac:spMk id="2" creationId="{949959D6-2DBB-3C4D-8A84-69B3D580317A}"/>
          </ac:spMkLst>
        </pc:spChg>
        <pc:spChg chg="mod">
          <ac:chgData name="Nane Kratzke" userId="971be13ff4ee5ef6" providerId="LiveId" clId="{8F9EF826-938C-F246-A356-4BF4D3FB8329}" dt="2020-09-14T14:42:29.497" v="1851" actId="20577"/>
          <ac:spMkLst>
            <pc:docMk/>
            <pc:sldMk cId="1881597025" sldId="332"/>
            <ac:spMk id="3" creationId="{C6DA73A4-3956-8A4B-A68E-20D4943C6A34}"/>
          </ac:spMkLst>
        </pc:spChg>
        <pc:spChg chg="add del mod">
          <ac:chgData name="Nane Kratzke" userId="971be13ff4ee5ef6" providerId="LiveId" clId="{8F9EF826-938C-F246-A356-4BF4D3FB8329}" dt="2020-09-14T14:04:16.805" v="605" actId="478"/>
          <ac:spMkLst>
            <pc:docMk/>
            <pc:sldMk cId="1881597025" sldId="332"/>
            <ac:spMk id="6" creationId="{75DEE409-4957-8343-A080-5C6BB7CA4FB4}"/>
          </ac:spMkLst>
        </pc:spChg>
        <pc:spChg chg="add mod">
          <ac:chgData name="Nane Kratzke" userId="971be13ff4ee5ef6" providerId="LiveId" clId="{8F9EF826-938C-F246-A356-4BF4D3FB8329}" dt="2020-09-14T14:05:55.550" v="614" actId="1076"/>
          <ac:spMkLst>
            <pc:docMk/>
            <pc:sldMk cId="1881597025" sldId="332"/>
            <ac:spMk id="7" creationId="{E974EC92-8037-434F-A2EC-B16C89972DF9}"/>
          </ac:spMkLst>
        </pc:spChg>
        <pc:spChg chg="add mod">
          <ac:chgData name="Nane Kratzke" userId="971be13ff4ee5ef6" providerId="LiveId" clId="{8F9EF826-938C-F246-A356-4BF4D3FB8329}" dt="2020-09-14T14:05:55.550" v="614" actId="1076"/>
          <ac:spMkLst>
            <pc:docMk/>
            <pc:sldMk cId="1881597025" sldId="332"/>
            <ac:spMk id="8" creationId="{DCAFE42A-6F8F-C04B-B2BA-02C647343E57}"/>
          </ac:spMkLst>
        </pc:spChg>
        <pc:spChg chg="add mod">
          <ac:chgData name="Nane Kratzke" userId="971be13ff4ee5ef6" providerId="LiveId" clId="{8F9EF826-938C-F246-A356-4BF4D3FB8329}" dt="2020-09-14T14:05:55.550" v="614" actId="1076"/>
          <ac:spMkLst>
            <pc:docMk/>
            <pc:sldMk cId="1881597025" sldId="332"/>
            <ac:spMk id="9" creationId="{48B8F171-8B7A-0949-B041-77108E88A55E}"/>
          </ac:spMkLst>
        </pc:spChg>
        <pc:spChg chg="add mod">
          <ac:chgData name="Nane Kratzke" userId="971be13ff4ee5ef6" providerId="LiveId" clId="{8F9EF826-938C-F246-A356-4BF4D3FB8329}" dt="2020-09-14T14:05:55.550" v="614" actId="1076"/>
          <ac:spMkLst>
            <pc:docMk/>
            <pc:sldMk cId="1881597025" sldId="332"/>
            <ac:spMk id="10" creationId="{B75E580A-4CD8-274A-A0EB-E754ED4E0173}"/>
          </ac:spMkLst>
        </pc:spChg>
        <pc:spChg chg="add mod">
          <ac:chgData name="Nane Kratzke" userId="971be13ff4ee5ef6" providerId="LiveId" clId="{8F9EF826-938C-F246-A356-4BF4D3FB8329}" dt="2020-09-14T14:06:43.755" v="621" actId="1076"/>
          <ac:spMkLst>
            <pc:docMk/>
            <pc:sldMk cId="1881597025" sldId="332"/>
            <ac:spMk id="12" creationId="{AB0A8647-F58E-4546-B512-A553D0575E3B}"/>
          </ac:spMkLst>
        </pc:spChg>
        <pc:spChg chg="add del mod">
          <ac:chgData name="Nane Kratzke" userId="971be13ff4ee5ef6" providerId="LiveId" clId="{8F9EF826-938C-F246-A356-4BF4D3FB8329}" dt="2020-09-14T14:09:09.029" v="653" actId="478"/>
          <ac:spMkLst>
            <pc:docMk/>
            <pc:sldMk cId="1881597025" sldId="332"/>
            <ac:spMk id="14" creationId="{8371DEBA-D67A-5F4A-8023-04BC88126B91}"/>
          </ac:spMkLst>
        </pc:spChg>
        <pc:spChg chg="add mod">
          <ac:chgData name="Nane Kratzke" userId="971be13ff4ee5ef6" providerId="LiveId" clId="{8F9EF826-938C-F246-A356-4BF4D3FB8329}" dt="2020-09-14T14:07:52.394" v="646" actId="20577"/>
          <ac:spMkLst>
            <pc:docMk/>
            <pc:sldMk cId="1881597025" sldId="332"/>
            <ac:spMk id="15" creationId="{2292DA6A-32DB-9A4E-9228-3F7503690D1E}"/>
          </ac:spMkLst>
        </pc:spChg>
        <pc:spChg chg="add mod">
          <ac:chgData name="Nane Kratzke" userId="971be13ff4ee5ef6" providerId="LiveId" clId="{8F9EF826-938C-F246-A356-4BF4D3FB8329}" dt="2020-09-14T14:08:05.715" v="648" actId="12"/>
          <ac:spMkLst>
            <pc:docMk/>
            <pc:sldMk cId="1881597025" sldId="332"/>
            <ac:spMk id="16" creationId="{D7E31D7F-270D-D342-A6A2-CFC04613C520}"/>
          </ac:spMkLst>
        </pc:spChg>
        <pc:spChg chg="add mod">
          <ac:chgData name="Nane Kratzke" userId="971be13ff4ee5ef6" providerId="LiveId" clId="{8F9EF826-938C-F246-A356-4BF4D3FB8329}" dt="2020-09-14T14:08:23.973" v="650" actId="14100"/>
          <ac:spMkLst>
            <pc:docMk/>
            <pc:sldMk cId="1881597025" sldId="332"/>
            <ac:spMk id="17" creationId="{4507D236-8BF4-BF4F-9FE5-3A937E492A68}"/>
          </ac:spMkLst>
        </pc:spChg>
        <pc:spChg chg="add mod">
          <ac:chgData name="Nane Kratzke" userId="971be13ff4ee5ef6" providerId="LiveId" clId="{8F9EF826-938C-F246-A356-4BF4D3FB8329}" dt="2020-09-14T14:08:33.198" v="651" actId="14100"/>
          <ac:spMkLst>
            <pc:docMk/>
            <pc:sldMk cId="1881597025" sldId="332"/>
            <ac:spMk id="18" creationId="{FA182909-DF9B-E647-83DA-24A22A77D44D}"/>
          </ac:spMkLst>
        </pc:spChg>
        <pc:spChg chg="add mod">
          <ac:chgData name="Nane Kratzke" userId="971be13ff4ee5ef6" providerId="LiveId" clId="{8F9EF826-938C-F246-A356-4BF4D3FB8329}" dt="2020-09-14T14:09:55.373" v="675" actId="2711"/>
          <ac:spMkLst>
            <pc:docMk/>
            <pc:sldMk cId="1881597025" sldId="332"/>
            <ac:spMk id="27" creationId="{05147C25-24B3-EC4A-A65A-9A4BF7C1FFB1}"/>
          </ac:spMkLst>
        </pc:spChg>
        <pc:grpChg chg="add mod">
          <ac:chgData name="Nane Kratzke" userId="971be13ff4ee5ef6" providerId="LiveId" clId="{8F9EF826-938C-F246-A356-4BF4D3FB8329}" dt="2020-09-14T14:05:55.550" v="614" actId="1076"/>
          <ac:grpSpMkLst>
            <pc:docMk/>
            <pc:sldMk cId="1881597025" sldId="332"/>
            <ac:grpSpMk id="20" creationId="{38CBBB72-6070-4E41-850C-8B9A83EB70F5}"/>
          </ac:grpSpMkLst>
        </pc:grpChg>
        <pc:picChg chg="add mod">
          <ac:chgData name="Nane Kratzke" userId="971be13ff4ee5ef6" providerId="LiveId" clId="{8F9EF826-938C-F246-A356-4BF4D3FB8329}" dt="2020-09-14T15:56:53.750" v="6083" actId="14100"/>
          <ac:picMkLst>
            <pc:docMk/>
            <pc:sldMk cId="1881597025" sldId="332"/>
            <ac:picMk id="5" creationId="{16644686-04BF-344D-8823-2D172F5E178E}"/>
          </ac:picMkLst>
        </pc:picChg>
        <pc:inkChg chg="add del mod">
          <ac:chgData name="Nane Kratzke" userId="971be13ff4ee5ef6" providerId="LiveId" clId="{8F9EF826-938C-F246-A356-4BF4D3FB8329}" dt="2020-09-14T14:04:38.417" v="607" actId="478"/>
          <ac:inkMkLst>
            <pc:docMk/>
            <pc:sldMk cId="1881597025" sldId="332"/>
            <ac:inkMk id="19" creationId="{AB3CF133-8C9B-DF46-86F1-40B52BBB4620}"/>
          </ac:inkMkLst>
        </pc:inkChg>
        <pc:inkChg chg="mod">
          <ac:chgData name="Nane Kratzke" userId="971be13ff4ee5ef6" providerId="LiveId" clId="{8F9EF826-938C-F246-A356-4BF4D3FB8329}" dt="2020-09-14T14:04:13.346" v="604"/>
          <ac:inkMkLst>
            <pc:docMk/>
            <pc:sldMk cId="1881597025" sldId="332"/>
            <ac:inkMk id="21" creationId="{D6F60009-D702-1E45-ACEA-AB1DA25053DB}"/>
          </ac:inkMkLst>
        </pc:inkChg>
        <pc:inkChg chg="mod">
          <ac:chgData name="Nane Kratzke" userId="971be13ff4ee5ef6" providerId="LiveId" clId="{8F9EF826-938C-F246-A356-4BF4D3FB8329}" dt="2020-09-14T14:04:13.346" v="604"/>
          <ac:inkMkLst>
            <pc:docMk/>
            <pc:sldMk cId="1881597025" sldId="332"/>
            <ac:inkMk id="22" creationId="{C9BA2A7F-FBD6-E84D-BA03-A0578754B7B3}"/>
          </ac:inkMkLst>
        </pc:inkChg>
        <pc:inkChg chg="mod">
          <ac:chgData name="Nane Kratzke" userId="971be13ff4ee5ef6" providerId="LiveId" clId="{8F9EF826-938C-F246-A356-4BF4D3FB8329}" dt="2020-09-14T14:04:13.346" v="604"/>
          <ac:inkMkLst>
            <pc:docMk/>
            <pc:sldMk cId="1881597025" sldId="332"/>
            <ac:inkMk id="23" creationId="{BAED34C4-4D33-7F4B-8BB9-5067644D8F73}"/>
          </ac:inkMkLst>
        </pc:inkChg>
        <pc:inkChg chg="mod">
          <ac:chgData name="Nane Kratzke" userId="971be13ff4ee5ef6" providerId="LiveId" clId="{8F9EF826-938C-F246-A356-4BF4D3FB8329}" dt="2020-09-14T14:04:13.346" v="604"/>
          <ac:inkMkLst>
            <pc:docMk/>
            <pc:sldMk cId="1881597025" sldId="332"/>
            <ac:inkMk id="24" creationId="{74515968-B177-3546-9551-C1607621BB21}"/>
          </ac:inkMkLst>
        </pc:inkChg>
        <pc:inkChg chg="mod">
          <ac:chgData name="Nane Kratzke" userId="971be13ff4ee5ef6" providerId="LiveId" clId="{8F9EF826-938C-F246-A356-4BF4D3FB8329}" dt="2020-09-14T14:04:13.346" v="604"/>
          <ac:inkMkLst>
            <pc:docMk/>
            <pc:sldMk cId="1881597025" sldId="332"/>
            <ac:inkMk id="25" creationId="{F045A5C0-F45B-A443-B19F-DD0BFD0A534E}"/>
          </ac:inkMkLst>
        </pc:inkChg>
        <pc:cxnChg chg="add mod">
          <ac:chgData name="Nane Kratzke" userId="971be13ff4ee5ef6" providerId="LiveId" clId="{8F9EF826-938C-F246-A356-4BF4D3FB8329}" dt="2020-09-14T14:05:55.550" v="614" actId="1076"/>
          <ac:cxnSpMkLst>
            <pc:docMk/>
            <pc:sldMk cId="1881597025" sldId="332"/>
            <ac:cxnSpMk id="11" creationId="{BC20BC01-207A-5E47-8F95-3E6F08DAC353}"/>
          </ac:cxnSpMkLst>
        </pc:cxnChg>
        <pc:cxnChg chg="add del mod">
          <ac:chgData name="Nane Kratzke" userId="971be13ff4ee5ef6" providerId="LiveId" clId="{8F9EF826-938C-F246-A356-4BF4D3FB8329}" dt="2020-09-14T14:09:06.476" v="652" actId="478"/>
          <ac:cxnSpMkLst>
            <pc:docMk/>
            <pc:sldMk cId="1881597025" sldId="332"/>
            <ac:cxnSpMk id="13" creationId="{791059B7-F85E-BE49-BFCD-9F33FC322019}"/>
          </ac:cxnSpMkLst>
        </pc:cxnChg>
      </pc:sldChg>
      <pc:sldChg chg="addSp delSp modSp add mod">
        <pc:chgData name="Nane Kratzke" userId="971be13ff4ee5ef6" providerId="LiveId" clId="{8F9EF826-938C-F246-A356-4BF4D3FB8329}" dt="2020-09-14T14:23:35.568" v="1070" actId="14100"/>
        <pc:sldMkLst>
          <pc:docMk/>
          <pc:sldMk cId="316143935" sldId="333"/>
        </pc:sldMkLst>
        <pc:spChg chg="add mod">
          <ac:chgData name="Nane Kratzke" userId="971be13ff4ee5ef6" providerId="LiveId" clId="{8F9EF826-938C-F246-A356-4BF4D3FB8329}" dt="2020-09-14T14:21:22.534" v="941" actId="14100"/>
          <ac:spMkLst>
            <pc:docMk/>
            <pc:sldMk cId="316143935" sldId="333"/>
            <ac:spMk id="7" creationId="{FCE92B61-3F48-884A-B509-F3BF64960BC5}"/>
          </ac:spMkLst>
        </pc:spChg>
        <pc:spChg chg="del">
          <ac:chgData name="Nane Kratzke" userId="971be13ff4ee5ef6" providerId="LiveId" clId="{8F9EF826-938C-F246-A356-4BF4D3FB8329}" dt="2020-09-14T14:11:12.039" v="677" actId="478"/>
          <ac:spMkLst>
            <pc:docMk/>
            <pc:sldMk cId="316143935" sldId="333"/>
            <ac:spMk id="23" creationId="{3712D91E-755B-614C-B955-07EF9C37AF37}"/>
          </ac:spMkLst>
        </pc:spChg>
        <pc:spChg chg="add mod">
          <ac:chgData name="Nane Kratzke" userId="971be13ff4ee5ef6" providerId="LiveId" clId="{8F9EF826-938C-F246-A356-4BF4D3FB8329}" dt="2020-09-14T14:23:07.496" v="1052" actId="14861"/>
          <ac:spMkLst>
            <pc:docMk/>
            <pc:sldMk cId="316143935" sldId="333"/>
            <ac:spMk id="24" creationId="{04BF97C6-5598-2643-93DB-0797E8E8ABF8}"/>
          </ac:spMkLst>
        </pc:spChg>
        <pc:spChg chg="add mod">
          <ac:chgData name="Nane Kratzke" userId="971be13ff4ee5ef6" providerId="LiveId" clId="{8F9EF826-938C-F246-A356-4BF4D3FB8329}" dt="2020-09-14T14:23:35.568" v="1070" actId="14100"/>
          <ac:spMkLst>
            <pc:docMk/>
            <pc:sldMk cId="316143935" sldId="333"/>
            <ac:spMk id="26" creationId="{D74526E5-344B-0342-A55B-0875343CF2FE}"/>
          </ac:spMkLst>
        </pc:spChg>
        <pc:picChg chg="add mod">
          <ac:chgData name="Nane Kratzke" userId="971be13ff4ee5ef6" providerId="LiveId" clId="{8F9EF826-938C-F246-A356-4BF4D3FB8329}" dt="2020-09-14T14:19:17.554" v="867" actId="1076"/>
          <ac:picMkLst>
            <pc:docMk/>
            <pc:sldMk cId="316143935" sldId="333"/>
            <ac:picMk id="25" creationId="{E5C7F1B9-3800-C648-A6BB-E5FBFBAB1031}"/>
          </ac:picMkLst>
        </pc:picChg>
        <pc:inkChg chg="add mod">
          <ac:chgData name="Nane Kratzke" userId="971be13ff4ee5ef6" providerId="LiveId" clId="{8F9EF826-938C-F246-A356-4BF4D3FB8329}" dt="2020-09-14T14:20:02.948" v="869" actId="1076"/>
          <ac:inkMkLst>
            <pc:docMk/>
            <pc:sldMk cId="316143935" sldId="333"/>
            <ac:inkMk id="6" creationId="{39A08E5C-ACDD-6541-8371-8274F4161C5C}"/>
          </ac:inkMkLst>
        </pc:inkChg>
      </pc:sldChg>
      <pc:sldChg chg="addSp modSp add mod">
        <pc:chgData name="Nane Kratzke" userId="971be13ff4ee5ef6" providerId="LiveId" clId="{8F9EF826-938C-F246-A356-4BF4D3FB8329}" dt="2020-09-14T14:32:02.661" v="1457" actId="404"/>
        <pc:sldMkLst>
          <pc:docMk/>
          <pc:sldMk cId="3840452501" sldId="334"/>
        </pc:sldMkLst>
        <pc:spChg chg="add mod">
          <ac:chgData name="Nane Kratzke" userId="971be13ff4ee5ef6" providerId="LiveId" clId="{8F9EF826-938C-F246-A356-4BF4D3FB8329}" dt="2020-09-14T14:32:02.661" v="1457" actId="404"/>
          <ac:spMkLst>
            <pc:docMk/>
            <pc:sldMk cId="3840452501" sldId="334"/>
            <ac:spMk id="6" creationId="{CEAECF66-9534-114D-9F6D-65E9372A38A7}"/>
          </ac:spMkLst>
        </pc:spChg>
        <pc:spChg chg="mod">
          <ac:chgData name="Nane Kratzke" userId="971be13ff4ee5ef6" providerId="LiveId" clId="{8F9EF826-938C-F246-A356-4BF4D3FB8329}" dt="2020-09-14T14:29:26.863" v="1250" actId="207"/>
          <ac:spMkLst>
            <pc:docMk/>
            <pc:sldMk cId="3840452501" sldId="334"/>
            <ac:spMk id="17" creationId="{70DA62EC-899B-8B47-AAE9-DC8ABF983F51}"/>
          </ac:spMkLst>
        </pc:spChg>
        <pc:spChg chg="mod">
          <ac:chgData name="Nane Kratzke" userId="971be13ff4ee5ef6" providerId="LiveId" clId="{8F9EF826-938C-F246-A356-4BF4D3FB8329}" dt="2020-09-14T14:31:09.212" v="1323" actId="14100"/>
          <ac:spMkLst>
            <pc:docMk/>
            <pc:sldMk cId="3840452501" sldId="334"/>
            <ac:spMk id="23" creationId="{3712D91E-755B-614C-B955-07EF9C37AF37}"/>
          </ac:spMkLst>
        </pc:spChg>
      </pc:sldChg>
      <pc:sldChg chg="addSp delSp modSp add mod">
        <pc:chgData name="Nane Kratzke" userId="971be13ff4ee5ef6" providerId="LiveId" clId="{8F9EF826-938C-F246-A356-4BF4D3FB8329}" dt="2020-09-14T14:35:51.825" v="1576" actId="1076"/>
        <pc:sldMkLst>
          <pc:docMk/>
          <pc:sldMk cId="934010522" sldId="335"/>
        </pc:sldMkLst>
        <pc:spChg chg="add del mod">
          <ac:chgData name="Nane Kratzke" userId="971be13ff4ee5ef6" providerId="LiveId" clId="{8F9EF826-938C-F246-A356-4BF4D3FB8329}" dt="2020-09-14T14:34:52.863" v="1556" actId="20577"/>
          <ac:spMkLst>
            <pc:docMk/>
            <pc:sldMk cId="934010522" sldId="335"/>
            <ac:spMk id="6" creationId="{CEAECF66-9534-114D-9F6D-65E9372A38A7}"/>
          </ac:spMkLst>
        </pc:spChg>
        <pc:spChg chg="mod">
          <ac:chgData name="Nane Kratzke" userId="971be13ff4ee5ef6" providerId="LiveId" clId="{8F9EF826-938C-F246-A356-4BF4D3FB8329}" dt="2020-09-14T14:33:11.758" v="1473" actId="166"/>
          <ac:spMkLst>
            <pc:docMk/>
            <pc:sldMk cId="934010522" sldId="335"/>
            <ac:spMk id="18" creationId="{7E8803E0-8CE9-D24F-B342-93552A282D09}"/>
          </ac:spMkLst>
        </pc:spChg>
        <pc:spChg chg="mod">
          <ac:chgData name="Nane Kratzke" userId="971be13ff4ee5ef6" providerId="LiveId" clId="{8F9EF826-938C-F246-A356-4BF4D3FB8329}" dt="2020-09-14T14:35:51.825" v="1576" actId="1076"/>
          <ac:spMkLst>
            <pc:docMk/>
            <pc:sldMk cId="934010522" sldId="335"/>
            <ac:spMk id="23" creationId="{3712D91E-755B-614C-B955-07EF9C37AF37}"/>
          </ac:spMkLst>
        </pc:spChg>
      </pc:sldChg>
      <pc:sldChg chg="addSp delSp modSp add mod">
        <pc:chgData name="Nane Kratzke" userId="971be13ff4ee5ef6" providerId="LiveId" clId="{8F9EF826-938C-F246-A356-4BF4D3FB8329}" dt="2020-09-14T14:41:03.266" v="1829" actId="404"/>
        <pc:sldMkLst>
          <pc:docMk/>
          <pc:sldMk cId="651365693" sldId="336"/>
        </pc:sldMkLst>
        <pc:spChg chg="del">
          <ac:chgData name="Nane Kratzke" userId="971be13ff4ee5ef6" providerId="LiveId" clId="{8F9EF826-938C-F246-A356-4BF4D3FB8329}" dt="2020-09-14T14:38:26.402" v="1602" actId="478"/>
          <ac:spMkLst>
            <pc:docMk/>
            <pc:sldMk cId="651365693" sldId="336"/>
            <ac:spMk id="6" creationId="{CEAECF66-9534-114D-9F6D-65E9372A38A7}"/>
          </ac:spMkLst>
        </pc:spChg>
        <pc:spChg chg="add mod">
          <ac:chgData name="Nane Kratzke" userId="971be13ff4ee5ef6" providerId="LiveId" clId="{8F9EF826-938C-F246-A356-4BF4D3FB8329}" dt="2020-09-14T14:40:41.228" v="1827" actId="14100"/>
          <ac:spMkLst>
            <pc:docMk/>
            <pc:sldMk cId="651365693" sldId="336"/>
            <ac:spMk id="7" creationId="{74D48591-708E-7640-A799-959312DBBF8A}"/>
          </ac:spMkLst>
        </pc:spChg>
        <pc:spChg chg="mod">
          <ac:chgData name="Nane Kratzke" userId="971be13ff4ee5ef6" providerId="LiveId" clId="{8F9EF826-938C-F246-A356-4BF4D3FB8329}" dt="2020-09-14T14:38:15.594" v="1601" actId="171"/>
          <ac:spMkLst>
            <pc:docMk/>
            <pc:sldMk cId="651365693" sldId="336"/>
            <ac:spMk id="18" creationId="{7E8803E0-8CE9-D24F-B342-93552A282D09}"/>
          </ac:spMkLst>
        </pc:spChg>
        <pc:spChg chg="mod">
          <ac:chgData name="Nane Kratzke" userId="971be13ff4ee5ef6" providerId="LiveId" clId="{8F9EF826-938C-F246-A356-4BF4D3FB8329}" dt="2020-09-14T14:37:59.558" v="1599" actId="207"/>
          <ac:spMkLst>
            <pc:docMk/>
            <pc:sldMk cId="651365693" sldId="336"/>
            <ac:spMk id="19" creationId="{69BF7511-DF88-6844-9E5F-50BFE4CC1243}"/>
          </ac:spMkLst>
        </pc:spChg>
        <pc:spChg chg="mod">
          <ac:chgData name="Nane Kratzke" userId="971be13ff4ee5ef6" providerId="LiveId" clId="{8F9EF826-938C-F246-A356-4BF4D3FB8329}" dt="2020-09-14T14:41:03.266" v="1829" actId="404"/>
          <ac:spMkLst>
            <pc:docMk/>
            <pc:sldMk cId="651365693" sldId="336"/>
            <ac:spMk id="23" creationId="{3712D91E-755B-614C-B955-07EF9C37AF37}"/>
          </ac:spMkLst>
        </pc:spChg>
      </pc:sldChg>
      <pc:sldChg chg="addSp modSp add mod ord">
        <pc:chgData name="Nane Kratzke" userId="971be13ff4ee5ef6" providerId="LiveId" clId="{8F9EF826-938C-F246-A356-4BF4D3FB8329}" dt="2020-09-14T14:53:16.801" v="2300" actId="1076"/>
        <pc:sldMkLst>
          <pc:docMk/>
          <pc:sldMk cId="2242497692" sldId="337"/>
        </pc:sldMkLst>
        <pc:spChg chg="mod">
          <ac:chgData name="Nane Kratzke" userId="971be13ff4ee5ef6" providerId="LiveId" clId="{8F9EF826-938C-F246-A356-4BF4D3FB8329}" dt="2020-09-14T14:46:12.139" v="1863" actId="20577"/>
          <ac:spMkLst>
            <pc:docMk/>
            <pc:sldMk cId="2242497692" sldId="337"/>
            <ac:spMk id="2" creationId="{AFE747D7-E400-1447-A30E-FB2A66777257}"/>
          </ac:spMkLst>
        </pc:spChg>
        <pc:spChg chg="mod">
          <ac:chgData name="Nane Kratzke" userId="971be13ff4ee5ef6" providerId="LiveId" clId="{8F9EF826-938C-F246-A356-4BF4D3FB8329}" dt="2020-09-14T14:46:32.829" v="1924" actId="20577"/>
          <ac:spMkLst>
            <pc:docMk/>
            <pc:sldMk cId="2242497692" sldId="337"/>
            <ac:spMk id="3" creationId="{E8045F06-5A4B-6341-BA0A-14576122E913}"/>
          </ac:spMkLst>
        </pc:spChg>
        <pc:spChg chg="add mod">
          <ac:chgData name="Nane Kratzke" userId="971be13ff4ee5ef6" providerId="LiveId" clId="{8F9EF826-938C-F246-A356-4BF4D3FB8329}" dt="2020-09-14T14:51:55.385" v="2214" actId="20577"/>
          <ac:spMkLst>
            <pc:docMk/>
            <pc:sldMk cId="2242497692" sldId="337"/>
            <ac:spMk id="6" creationId="{D5EDB692-B6EC-744F-86A8-5C1A520D09FF}"/>
          </ac:spMkLst>
        </pc:spChg>
        <pc:spChg chg="add mod">
          <ac:chgData name="Nane Kratzke" userId="971be13ff4ee5ef6" providerId="LiveId" clId="{8F9EF826-938C-F246-A356-4BF4D3FB8329}" dt="2020-09-14T14:53:16.801" v="2300" actId="1076"/>
          <ac:spMkLst>
            <pc:docMk/>
            <pc:sldMk cId="2242497692" sldId="337"/>
            <ac:spMk id="7" creationId="{A8E4AB0B-D8F2-7341-AC65-4AA6D1A45BD2}"/>
          </ac:spMkLst>
        </pc:spChg>
        <pc:picChg chg="add mod">
          <ac:chgData name="Nane Kratzke" userId="971be13ff4ee5ef6" providerId="LiveId" clId="{8F9EF826-938C-F246-A356-4BF4D3FB8329}" dt="2020-09-14T14:47:38.260" v="1927" actId="1076"/>
          <ac:picMkLst>
            <pc:docMk/>
            <pc:sldMk cId="2242497692" sldId="337"/>
            <ac:picMk id="5" creationId="{AA4055C2-BB7F-7A4B-9448-F23D05BAAE2E}"/>
          </ac:picMkLst>
        </pc:picChg>
      </pc:sldChg>
      <pc:sldChg chg="addSp delSp modSp add mod">
        <pc:chgData name="Nane Kratzke" userId="971be13ff4ee5ef6" providerId="LiveId" clId="{8F9EF826-938C-F246-A356-4BF4D3FB8329}" dt="2020-09-14T15:08:09.223" v="3338" actId="1076"/>
        <pc:sldMkLst>
          <pc:docMk/>
          <pc:sldMk cId="1812381547" sldId="338"/>
        </pc:sldMkLst>
        <pc:spChg chg="mod">
          <ac:chgData name="Nane Kratzke" userId="971be13ff4ee5ef6" providerId="LiveId" clId="{8F9EF826-938C-F246-A356-4BF4D3FB8329}" dt="2020-09-14T14:56:09.615" v="2432" actId="20577"/>
          <ac:spMkLst>
            <pc:docMk/>
            <pc:sldMk cId="1812381547" sldId="338"/>
            <ac:spMk id="2" creationId="{FA0BC3AA-969E-5A4E-A9E9-4E981D988623}"/>
          </ac:spMkLst>
        </pc:spChg>
        <pc:spChg chg="mod">
          <ac:chgData name="Nane Kratzke" userId="971be13ff4ee5ef6" providerId="LiveId" clId="{8F9EF826-938C-F246-A356-4BF4D3FB8329}" dt="2020-09-14T14:56:06.949" v="2431" actId="20577"/>
          <ac:spMkLst>
            <pc:docMk/>
            <pc:sldMk cId="1812381547" sldId="338"/>
            <ac:spMk id="3" creationId="{9786F1FE-23F0-C347-8663-03D4E194DFE6}"/>
          </ac:spMkLst>
        </pc:spChg>
        <pc:spChg chg="add mod">
          <ac:chgData name="Nane Kratzke" userId="971be13ff4ee5ef6" providerId="LiveId" clId="{8F9EF826-938C-F246-A356-4BF4D3FB8329}" dt="2020-09-14T15:04:20.811" v="3130" actId="1076"/>
          <ac:spMkLst>
            <pc:docMk/>
            <pc:sldMk cId="1812381547" sldId="338"/>
            <ac:spMk id="5" creationId="{2403C450-C6FF-D54F-9FDE-EB2FE2E1FCA4}"/>
          </ac:spMkLst>
        </pc:spChg>
        <pc:spChg chg="add mod">
          <ac:chgData name="Nane Kratzke" userId="971be13ff4ee5ef6" providerId="LiveId" clId="{8F9EF826-938C-F246-A356-4BF4D3FB8329}" dt="2020-09-14T15:07:05.692" v="3228" actId="20577"/>
          <ac:spMkLst>
            <pc:docMk/>
            <pc:sldMk cId="1812381547" sldId="338"/>
            <ac:spMk id="6" creationId="{E2A3B976-6B9C-EE41-AFD2-EF946F9843FB}"/>
          </ac:spMkLst>
        </pc:spChg>
        <pc:spChg chg="add mod">
          <ac:chgData name="Nane Kratzke" userId="971be13ff4ee5ef6" providerId="LiveId" clId="{8F9EF826-938C-F246-A356-4BF4D3FB8329}" dt="2020-09-14T15:02:49.425" v="2973" actId="1076"/>
          <ac:spMkLst>
            <pc:docMk/>
            <pc:sldMk cId="1812381547" sldId="338"/>
            <ac:spMk id="7" creationId="{2FF97052-8A93-A04F-8C8A-A696D170D701}"/>
          </ac:spMkLst>
        </pc:spChg>
        <pc:spChg chg="add mod">
          <ac:chgData name="Nane Kratzke" userId="971be13ff4ee5ef6" providerId="LiveId" clId="{8F9EF826-938C-F246-A356-4BF4D3FB8329}" dt="2020-09-14T15:07:31.176" v="3284" actId="20577"/>
          <ac:spMkLst>
            <pc:docMk/>
            <pc:sldMk cId="1812381547" sldId="338"/>
            <ac:spMk id="8" creationId="{3D6A1E12-C2F4-ED4D-930D-BA5F2082B342}"/>
          </ac:spMkLst>
        </pc:spChg>
        <pc:spChg chg="add mod">
          <ac:chgData name="Nane Kratzke" userId="971be13ff4ee5ef6" providerId="LiveId" clId="{8F9EF826-938C-F246-A356-4BF4D3FB8329}" dt="2020-09-14T15:07:37.329" v="3285" actId="1076"/>
          <ac:spMkLst>
            <pc:docMk/>
            <pc:sldMk cId="1812381547" sldId="338"/>
            <ac:spMk id="9" creationId="{79729BE6-A0A6-7347-9AB6-32E5145C08FD}"/>
          </ac:spMkLst>
        </pc:spChg>
        <pc:spChg chg="add mod">
          <ac:chgData name="Nane Kratzke" userId="971be13ff4ee5ef6" providerId="LiveId" clId="{8F9EF826-938C-F246-A356-4BF4D3FB8329}" dt="2020-09-14T15:04:11.170" v="3129" actId="20577"/>
          <ac:spMkLst>
            <pc:docMk/>
            <pc:sldMk cId="1812381547" sldId="338"/>
            <ac:spMk id="14" creationId="{5232E94A-0AF8-C44D-B20B-BB8B079121F8}"/>
          </ac:spMkLst>
        </pc:spChg>
        <pc:spChg chg="add mod">
          <ac:chgData name="Nane Kratzke" userId="971be13ff4ee5ef6" providerId="LiveId" clId="{8F9EF826-938C-F246-A356-4BF4D3FB8329}" dt="2020-09-14T15:06:46.714" v="3216" actId="207"/>
          <ac:spMkLst>
            <pc:docMk/>
            <pc:sldMk cId="1812381547" sldId="338"/>
            <ac:spMk id="16" creationId="{D87947EB-A760-3746-B4E2-05E47B705552}"/>
          </ac:spMkLst>
        </pc:spChg>
        <pc:spChg chg="add del mod">
          <ac:chgData name="Nane Kratzke" userId="971be13ff4ee5ef6" providerId="LiveId" clId="{8F9EF826-938C-F246-A356-4BF4D3FB8329}" dt="2020-09-14T15:06:38.512" v="3213" actId="478"/>
          <ac:spMkLst>
            <pc:docMk/>
            <pc:sldMk cId="1812381547" sldId="338"/>
            <ac:spMk id="17" creationId="{FA43B8F5-54F1-1D40-8256-7512A7DEE602}"/>
          </ac:spMkLst>
        </pc:spChg>
        <pc:spChg chg="add mod">
          <ac:chgData name="Nane Kratzke" userId="971be13ff4ee5ef6" providerId="LiveId" clId="{8F9EF826-938C-F246-A356-4BF4D3FB8329}" dt="2020-09-14T15:06:46.714" v="3216" actId="207"/>
          <ac:spMkLst>
            <pc:docMk/>
            <pc:sldMk cId="1812381547" sldId="338"/>
            <ac:spMk id="18" creationId="{7742F0F3-60CC-4944-BCB3-E18E3E084F19}"/>
          </ac:spMkLst>
        </pc:spChg>
        <pc:spChg chg="add mod">
          <ac:chgData name="Nane Kratzke" userId="971be13ff4ee5ef6" providerId="LiveId" clId="{8F9EF826-938C-F246-A356-4BF4D3FB8329}" dt="2020-09-14T15:08:09.223" v="3338" actId="1076"/>
          <ac:spMkLst>
            <pc:docMk/>
            <pc:sldMk cId="1812381547" sldId="338"/>
            <ac:spMk id="19" creationId="{1B066322-B632-ED4F-8B79-6B01655EAC4A}"/>
          </ac:spMkLst>
        </pc:spChg>
        <pc:picChg chg="add del">
          <ac:chgData name="Nane Kratzke" userId="971be13ff4ee5ef6" providerId="LiveId" clId="{8F9EF826-938C-F246-A356-4BF4D3FB8329}" dt="2020-09-14T15:01:59.127" v="2940"/>
          <ac:picMkLst>
            <pc:docMk/>
            <pc:sldMk cId="1812381547" sldId="338"/>
            <ac:picMk id="1025" creationId="{897F9F16-2372-7045-A0EB-4DA308E0B64E}"/>
          </ac:picMkLst>
        </pc:picChg>
        <pc:picChg chg="add del">
          <ac:chgData name="Nane Kratzke" userId="971be13ff4ee5ef6" providerId="LiveId" clId="{8F9EF826-938C-F246-A356-4BF4D3FB8329}" dt="2020-09-14T15:01:59.127" v="2940"/>
          <ac:picMkLst>
            <pc:docMk/>
            <pc:sldMk cId="1812381547" sldId="338"/>
            <ac:picMk id="1026" creationId="{45A4F678-B47F-9A40-8895-505A13614593}"/>
          </ac:picMkLst>
        </pc:picChg>
        <pc:picChg chg="add del">
          <ac:chgData name="Nane Kratzke" userId="971be13ff4ee5ef6" providerId="LiveId" clId="{8F9EF826-938C-F246-A356-4BF4D3FB8329}" dt="2020-09-14T15:01:59.127" v="2940"/>
          <ac:picMkLst>
            <pc:docMk/>
            <pc:sldMk cId="1812381547" sldId="338"/>
            <ac:picMk id="1027" creationId="{6309CE0C-0010-FA41-9C8E-9EE6A39816A0}"/>
          </ac:picMkLst>
        </pc:picChg>
        <pc:picChg chg="add del">
          <ac:chgData name="Nane Kratzke" userId="971be13ff4ee5ef6" providerId="LiveId" clId="{8F9EF826-938C-F246-A356-4BF4D3FB8329}" dt="2020-09-14T15:01:59.127" v="2940"/>
          <ac:picMkLst>
            <pc:docMk/>
            <pc:sldMk cId="1812381547" sldId="338"/>
            <ac:picMk id="1028" creationId="{D47989A6-76D1-7E40-9843-773121BD3E3A}"/>
          </ac:picMkLst>
        </pc:picChg>
        <pc:picChg chg="add del">
          <ac:chgData name="Nane Kratzke" userId="971be13ff4ee5ef6" providerId="LiveId" clId="{8F9EF826-938C-F246-A356-4BF4D3FB8329}" dt="2020-09-14T15:01:59.127" v="2940"/>
          <ac:picMkLst>
            <pc:docMk/>
            <pc:sldMk cId="1812381547" sldId="338"/>
            <ac:picMk id="1029" creationId="{94A2B566-C135-2040-9297-0BDC43BAFA52}"/>
          </ac:picMkLst>
        </pc:picChg>
      </pc:sldChg>
      <pc:sldChg chg="addSp delSp modSp add mod">
        <pc:chgData name="Nane Kratzke" userId="971be13ff4ee5ef6" providerId="LiveId" clId="{8F9EF826-938C-F246-A356-4BF4D3FB8329}" dt="2020-09-14T15:27:07.700" v="4056" actId="1076"/>
        <pc:sldMkLst>
          <pc:docMk/>
          <pc:sldMk cId="3859954392" sldId="339"/>
        </pc:sldMkLst>
        <pc:spChg chg="mod">
          <ac:chgData name="Nane Kratzke" userId="971be13ff4ee5ef6" providerId="LiveId" clId="{8F9EF826-938C-F246-A356-4BF4D3FB8329}" dt="2020-09-14T15:08:26.065" v="3347" actId="20577"/>
          <ac:spMkLst>
            <pc:docMk/>
            <pc:sldMk cId="3859954392" sldId="339"/>
            <ac:spMk id="2" creationId="{FA0BC3AA-969E-5A4E-A9E9-4E981D988623}"/>
          </ac:spMkLst>
        </pc:spChg>
        <pc:spChg chg="mod">
          <ac:chgData name="Nane Kratzke" userId="971be13ff4ee5ef6" providerId="LiveId" clId="{8F9EF826-938C-F246-A356-4BF4D3FB8329}" dt="2020-09-14T15:08:33.659" v="3363" actId="20577"/>
          <ac:spMkLst>
            <pc:docMk/>
            <pc:sldMk cId="3859954392" sldId="339"/>
            <ac:spMk id="3" creationId="{9786F1FE-23F0-C347-8663-03D4E194DFE6}"/>
          </ac:spMkLst>
        </pc:spChg>
        <pc:spChg chg="mod">
          <ac:chgData name="Nane Kratzke" userId="971be13ff4ee5ef6" providerId="LiveId" clId="{8F9EF826-938C-F246-A356-4BF4D3FB8329}" dt="2020-09-14T15:26:30.124" v="4034" actId="20577"/>
          <ac:spMkLst>
            <pc:docMk/>
            <pc:sldMk cId="3859954392" sldId="339"/>
            <ac:spMk id="5" creationId="{2403C450-C6FF-D54F-9FDE-EB2FE2E1FCA4}"/>
          </ac:spMkLst>
        </pc:spChg>
        <pc:spChg chg="mod">
          <ac:chgData name="Nane Kratzke" userId="971be13ff4ee5ef6" providerId="LiveId" clId="{8F9EF826-938C-F246-A356-4BF4D3FB8329}" dt="2020-09-14T15:17:36.996" v="3804" actId="207"/>
          <ac:spMkLst>
            <pc:docMk/>
            <pc:sldMk cId="3859954392" sldId="339"/>
            <ac:spMk id="6" creationId="{E2A3B976-6B9C-EE41-AFD2-EF946F9843FB}"/>
          </ac:spMkLst>
        </pc:spChg>
        <pc:spChg chg="del">
          <ac:chgData name="Nane Kratzke" userId="971be13ff4ee5ef6" providerId="LiveId" clId="{8F9EF826-938C-F246-A356-4BF4D3FB8329}" dt="2020-09-14T15:15:13.954" v="3603" actId="478"/>
          <ac:spMkLst>
            <pc:docMk/>
            <pc:sldMk cId="3859954392" sldId="339"/>
            <ac:spMk id="7" creationId="{2FF97052-8A93-A04F-8C8A-A696D170D701}"/>
          </ac:spMkLst>
        </pc:spChg>
        <pc:spChg chg="del">
          <ac:chgData name="Nane Kratzke" userId="971be13ff4ee5ef6" providerId="LiveId" clId="{8F9EF826-938C-F246-A356-4BF4D3FB8329}" dt="2020-09-14T15:15:09.002" v="3601" actId="478"/>
          <ac:spMkLst>
            <pc:docMk/>
            <pc:sldMk cId="3859954392" sldId="339"/>
            <ac:spMk id="8" creationId="{3D6A1E12-C2F4-ED4D-930D-BA5F2082B342}"/>
          </ac:spMkLst>
        </pc:spChg>
        <pc:spChg chg="del">
          <ac:chgData name="Nane Kratzke" userId="971be13ff4ee5ef6" providerId="LiveId" clId="{8F9EF826-938C-F246-A356-4BF4D3FB8329}" dt="2020-09-14T15:15:11.152" v="3602" actId="478"/>
          <ac:spMkLst>
            <pc:docMk/>
            <pc:sldMk cId="3859954392" sldId="339"/>
            <ac:spMk id="9" creationId="{79729BE6-A0A6-7347-9AB6-32E5145C08FD}"/>
          </ac:spMkLst>
        </pc:spChg>
        <pc:spChg chg="add del mod">
          <ac:chgData name="Nane Kratzke" userId="971be13ff4ee5ef6" providerId="LiveId" clId="{8F9EF826-938C-F246-A356-4BF4D3FB8329}" dt="2020-09-14T15:10:08.508" v="3367" actId="478"/>
          <ac:spMkLst>
            <pc:docMk/>
            <pc:sldMk cId="3859954392" sldId="339"/>
            <ac:spMk id="10" creationId="{6CE976B0-1CF6-E847-8FA8-958E9BA41D13}"/>
          </ac:spMkLst>
        </pc:spChg>
        <pc:spChg chg="add mod">
          <ac:chgData name="Nane Kratzke" userId="971be13ff4ee5ef6" providerId="LiveId" clId="{8F9EF826-938C-F246-A356-4BF4D3FB8329}" dt="2020-09-14T15:27:07.700" v="4056" actId="1076"/>
          <ac:spMkLst>
            <pc:docMk/>
            <pc:sldMk cId="3859954392" sldId="339"/>
            <ac:spMk id="13" creationId="{620A98B8-D56F-B247-B8A2-49D1734E4E29}"/>
          </ac:spMkLst>
        </pc:spChg>
        <pc:spChg chg="del">
          <ac:chgData name="Nane Kratzke" userId="971be13ff4ee5ef6" providerId="LiveId" clId="{8F9EF826-938C-F246-A356-4BF4D3FB8329}" dt="2020-09-14T15:15:18.149" v="3605" actId="478"/>
          <ac:spMkLst>
            <pc:docMk/>
            <pc:sldMk cId="3859954392" sldId="339"/>
            <ac:spMk id="14" creationId="{5232E94A-0AF8-C44D-B20B-BB8B079121F8}"/>
          </ac:spMkLst>
        </pc:spChg>
        <pc:spChg chg="del">
          <ac:chgData name="Nane Kratzke" userId="971be13ff4ee5ef6" providerId="LiveId" clId="{8F9EF826-938C-F246-A356-4BF4D3FB8329}" dt="2020-09-14T15:14:25.026" v="3523" actId="478"/>
          <ac:spMkLst>
            <pc:docMk/>
            <pc:sldMk cId="3859954392" sldId="339"/>
            <ac:spMk id="16" creationId="{D87947EB-A760-3746-B4E2-05E47B705552}"/>
          </ac:spMkLst>
        </pc:spChg>
        <pc:spChg chg="add mod">
          <ac:chgData name="Nane Kratzke" userId="971be13ff4ee5ef6" providerId="LiveId" clId="{8F9EF826-938C-F246-A356-4BF4D3FB8329}" dt="2020-09-14T15:25:49.637" v="3997" actId="14100"/>
          <ac:spMkLst>
            <pc:docMk/>
            <pc:sldMk cId="3859954392" sldId="339"/>
            <ac:spMk id="17" creationId="{84E82A4E-0EBB-C34F-8813-EAD8E460AAD5}"/>
          </ac:spMkLst>
        </pc:spChg>
        <pc:spChg chg="del">
          <ac:chgData name="Nane Kratzke" userId="971be13ff4ee5ef6" providerId="LiveId" clId="{8F9EF826-938C-F246-A356-4BF4D3FB8329}" dt="2020-09-14T15:15:16.395" v="3604" actId="478"/>
          <ac:spMkLst>
            <pc:docMk/>
            <pc:sldMk cId="3859954392" sldId="339"/>
            <ac:spMk id="18" creationId="{7742F0F3-60CC-4944-BCB3-E18E3E084F19}"/>
          </ac:spMkLst>
        </pc:spChg>
        <pc:spChg chg="del">
          <ac:chgData name="Nane Kratzke" userId="971be13ff4ee5ef6" providerId="LiveId" clId="{8F9EF826-938C-F246-A356-4BF4D3FB8329}" dt="2020-09-14T15:15:20.658" v="3606" actId="478"/>
          <ac:spMkLst>
            <pc:docMk/>
            <pc:sldMk cId="3859954392" sldId="339"/>
            <ac:spMk id="19" creationId="{1B066322-B632-ED4F-8B79-6B01655EAC4A}"/>
          </ac:spMkLst>
        </pc:spChg>
        <pc:picChg chg="add mod">
          <ac:chgData name="Nane Kratzke" userId="971be13ff4ee5ef6" providerId="LiveId" clId="{8F9EF826-938C-F246-A356-4BF4D3FB8329}" dt="2020-09-14T15:26:03.934" v="4000" actId="1076"/>
          <ac:picMkLst>
            <pc:docMk/>
            <pc:sldMk cId="3859954392" sldId="339"/>
            <ac:picMk id="12" creationId="{9170D684-2DAB-BD4D-8C54-E3F4021AA008}"/>
          </ac:picMkLst>
        </pc:picChg>
        <pc:picChg chg="add mod">
          <ac:chgData name="Nane Kratzke" userId="971be13ff4ee5ef6" providerId="LiveId" clId="{8F9EF826-938C-F246-A356-4BF4D3FB8329}" dt="2020-09-14T15:22:45.995" v="3886" actId="14861"/>
          <ac:picMkLst>
            <pc:docMk/>
            <pc:sldMk cId="3859954392" sldId="339"/>
            <ac:picMk id="2051" creationId="{CBAA007C-2671-DF4B-94BD-AFE6B1A766BE}"/>
          </ac:picMkLst>
        </pc:picChg>
      </pc:sldChg>
      <pc:sldChg chg="addSp delSp modSp add mod">
        <pc:chgData name="Nane Kratzke" userId="971be13ff4ee5ef6" providerId="LiveId" clId="{8F9EF826-938C-F246-A356-4BF4D3FB8329}" dt="2020-09-14T15:34:44.145" v="4262" actId="6549"/>
        <pc:sldMkLst>
          <pc:docMk/>
          <pc:sldMk cId="3829687721" sldId="340"/>
        </pc:sldMkLst>
        <pc:spChg chg="mod">
          <ac:chgData name="Nane Kratzke" userId="971be13ff4ee5ef6" providerId="LiveId" clId="{8F9EF826-938C-F246-A356-4BF4D3FB8329}" dt="2020-09-14T15:31:14.687" v="4086" actId="20577"/>
          <ac:spMkLst>
            <pc:docMk/>
            <pc:sldMk cId="3829687721" sldId="340"/>
            <ac:spMk id="2" creationId="{BAE0F957-73B0-7E45-8D2D-8906AA53673D}"/>
          </ac:spMkLst>
        </pc:spChg>
        <pc:spChg chg="mod">
          <ac:chgData name="Nane Kratzke" userId="971be13ff4ee5ef6" providerId="LiveId" clId="{8F9EF826-938C-F246-A356-4BF4D3FB8329}" dt="2020-09-14T15:31:19.063" v="4096" actId="20577"/>
          <ac:spMkLst>
            <pc:docMk/>
            <pc:sldMk cId="3829687721" sldId="340"/>
            <ac:spMk id="3" creationId="{E77EE066-F494-414D-8E47-3D2C9ABF7104}"/>
          </ac:spMkLst>
        </pc:spChg>
        <pc:spChg chg="add mod">
          <ac:chgData name="Nane Kratzke" userId="971be13ff4ee5ef6" providerId="LiveId" clId="{8F9EF826-938C-F246-A356-4BF4D3FB8329}" dt="2020-09-14T15:32:28.669" v="4171" actId="20577"/>
          <ac:spMkLst>
            <pc:docMk/>
            <pc:sldMk cId="3829687721" sldId="340"/>
            <ac:spMk id="5" creationId="{A6A2CEAB-0A26-4446-BA12-5AFA0E01B10B}"/>
          </ac:spMkLst>
        </pc:spChg>
        <pc:spChg chg="add mod">
          <ac:chgData name="Nane Kratzke" userId="971be13ff4ee5ef6" providerId="LiveId" clId="{8F9EF826-938C-F246-A356-4BF4D3FB8329}" dt="2020-09-14T15:34:11.229" v="4236" actId="14100"/>
          <ac:spMkLst>
            <pc:docMk/>
            <pc:sldMk cId="3829687721" sldId="340"/>
            <ac:spMk id="23" creationId="{A84448B3-5D45-8443-947B-DAF841126E2A}"/>
          </ac:spMkLst>
        </pc:spChg>
        <pc:spChg chg="add mod">
          <ac:chgData name="Nane Kratzke" userId="971be13ff4ee5ef6" providerId="LiveId" clId="{8F9EF826-938C-F246-A356-4BF4D3FB8329}" dt="2020-09-14T15:34:44.145" v="4262" actId="6549"/>
          <ac:spMkLst>
            <pc:docMk/>
            <pc:sldMk cId="3829687721" sldId="340"/>
            <ac:spMk id="24" creationId="{9871E41C-B235-0E40-9722-5BDA07E71234}"/>
          </ac:spMkLst>
        </pc:spChg>
        <pc:picChg chg="add mod">
          <ac:chgData name="Nane Kratzke" userId="971be13ff4ee5ef6" providerId="LiveId" clId="{8F9EF826-938C-F246-A356-4BF4D3FB8329}" dt="2020-09-14T15:31:38.223" v="4098" actId="1076"/>
          <ac:picMkLst>
            <pc:docMk/>
            <pc:sldMk cId="3829687721" sldId="340"/>
            <ac:picMk id="21" creationId="{22325404-1C4E-514A-80E2-7BC6A8EAA834}"/>
          </ac:picMkLst>
        </pc:picChg>
        <pc:picChg chg="add del">
          <ac:chgData name="Nane Kratzke" userId="971be13ff4ee5ef6" providerId="LiveId" clId="{8F9EF826-938C-F246-A356-4BF4D3FB8329}" dt="2020-09-14T15:29:06.825" v="4059"/>
          <ac:picMkLst>
            <pc:docMk/>
            <pc:sldMk cId="3829687721" sldId="340"/>
            <ac:picMk id="3073" creationId="{7EE3C748-9CDB-7544-AC3A-A9316D52473F}"/>
          </ac:picMkLst>
        </pc:picChg>
        <pc:picChg chg="add del">
          <ac:chgData name="Nane Kratzke" userId="971be13ff4ee5ef6" providerId="LiveId" clId="{8F9EF826-938C-F246-A356-4BF4D3FB8329}" dt="2020-09-14T15:29:06.825" v="4059"/>
          <ac:picMkLst>
            <pc:docMk/>
            <pc:sldMk cId="3829687721" sldId="340"/>
            <ac:picMk id="3074" creationId="{A86A9BF2-55F3-A341-ACEE-E01426B0CCBF}"/>
          </ac:picMkLst>
        </pc:picChg>
        <pc:picChg chg="add del">
          <ac:chgData name="Nane Kratzke" userId="971be13ff4ee5ef6" providerId="LiveId" clId="{8F9EF826-938C-F246-A356-4BF4D3FB8329}" dt="2020-09-14T15:29:06.825" v="4059"/>
          <ac:picMkLst>
            <pc:docMk/>
            <pc:sldMk cId="3829687721" sldId="340"/>
            <ac:picMk id="3075" creationId="{A528A6A9-780C-F940-9D27-D24356A6E183}"/>
          </ac:picMkLst>
        </pc:picChg>
        <pc:picChg chg="add del">
          <ac:chgData name="Nane Kratzke" userId="971be13ff4ee5ef6" providerId="LiveId" clId="{8F9EF826-938C-F246-A356-4BF4D3FB8329}" dt="2020-09-14T15:29:06.825" v="4059"/>
          <ac:picMkLst>
            <pc:docMk/>
            <pc:sldMk cId="3829687721" sldId="340"/>
            <ac:picMk id="3076" creationId="{908F32B1-A560-4648-AC69-89D5EEFA2FF4}"/>
          </ac:picMkLst>
        </pc:picChg>
        <pc:picChg chg="add del">
          <ac:chgData name="Nane Kratzke" userId="971be13ff4ee5ef6" providerId="LiveId" clId="{8F9EF826-938C-F246-A356-4BF4D3FB8329}" dt="2020-09-14T15:29:06.825" v="4059"/>
          <ac:picMkLst>
            <pc:docMk/>
            <pc:sldMk cId="3829687721" sldId="340"/>
            <ac:picMk id="3077" creationId="{C581984B-F7C6-C344-855C-5E79A65DA98C}"/>
          </ac:picMkLst>
        </pc:picChg>
        <pc:picChg chg="add mod">
          <ac:chgData name="Nane Kratzke" userId="971be13ff4ee5ef6" providerId="LiveId" clId="{8F9EF826-938C-F246-A356-4BF4D3FB8329}" dt="2020-09-14T15:30:51.093" v="4076" actId="1076"/>
          <ac:picMkLst>
            <pc:docMk/>
            <pc:sldMk cId="3829687721" sldId="340"/>
            <ac:picMk id="3078" creationId="{53CD022A-EDC8-F445-9637-5F9C073B4AE5}"/>
          </ac:picMkLst>
        </pc:picChg>
        <pc:picChg chg="add del">
          <ac:chgData name="Nane Kratzke" userId="971be13ff4ee5ef6" providerId="LiveId" clId="{8F9EF826-938C-F246-A356-4BF4D3FB8329}" dt="2020-09-14T15:30:03.044" v="4067" actId="478"/>
          <ac:picMkLst>
            <pc:docMk/>
            <pc:sldMk cId="3829687721" sldId="340"/>
            <ac:picMk id="3079" creationId="{A15937B1-214F-474A-A1AA-58754972B30B}"/>
          </ac:picMkLst>
        </pc:picChg>
        <pc:picChg chg="add del">
          <ac:chgData name="Nane Kratzke" userId="971be13ff4ee5ef6" providerId="LiveId" clId="{8F9EF826-938C-F246-A356-4BF4D3FB8329}" dt="2020-09-14T15:30:03.044" v="4067" actId="478"/>
          <ac:picMkLst>
            <pc:docMk/>
            <pc:sldMk cId="3829687721" sldId="340"/>
            <ac:picMk id="3080" creationId="{B1728DA3-C099-2D46-9675-2C3BCDD839F6}"/>
          </ac:picMkLst>
        </pc:picChg>
        <pc:picChg chg="add del">
          <ac:chgData name="Nane Kratzke" userId="971be13ff4ee5ef6" providerId="LiveId" clId="{8F9EF826-938C-F246-A356-4BF4D3FB8329}" dt="2020-09-14T15:30:03.044" v="4067" actId="478"/>
          <ac:picMkLst>
            <pc:docMk/>
            <pc:sldMk cId="3829687721" sldId="340"/>
            <ac:picMk id="3081" creationId="{B34BC932-5BE2-C748-B29A-9A1F84107A87}"/>
          </ac:picMkLst>
        </pc:picChg>
        <pc:picChg chg="add del">
          <ac:chgData name="Nane Kratzke" userId="971be13ff4ee5ef6" providerId="LiveId" clId="{8F9EF826-938C-F246-A356-4BF4D3FB8329}" dt="2020-09-14T15:30:03.044" v="4067" actId="478"/>
          <ac:picMkLst>
            <pc:docMk/>
            <pc:sldMk cId="3829687721" sldId="340"/>
            <ac:picMk id="3082" creationId="{F9A7CEC3-F4BD-7F43-96BD-ED00691D4A92}"/>
          </ac:picMkLst>
        </pc:picChg>
        <pc:picChg chg="add del">
          <ac:chgData name="Nane Kratzke" userId="971be13ff4ee5ef6" providerId="LiveId" clId="{8F9EF826-938C-F246-A356-4BF4D3FB8329}" dt="2020-09-14T15:30:03.044" v="4067" actId="478"/>
          <ac:picMkLst>
            <pc:docMk/>
            <pc:sldMk cId="3829687721" sldId="340"/>
            <ac:picMk id="3083" creationId="{9EAE2EE3-30C9-724A-A19E-0484098F7B3D}"/>
          </ac:picMkLst>
        </pc:picChg>
        <pc:picChg chg="add del">
          <ac:chgData name="Nane Kratzke" userId="971be13ff4ee5ef6" providerId="LiveId" clId="{8F9EF826-938C-F246-A356-4BF4D3FB8329}" dt="2020-09-14T15:30:26.231" v="4073" actId="478"/>
          <ac:picMkLst>
            <pc:docMk/>
            <pc:sldMk cId="3829687721" sldId="340"/>
            <ac:picMk id="3084" creationId="{0983AC2C-2FAC-6F4F-AB6F-19CE51C8B458}"/>
          </ac:picMkLst>
        </pc:picChg>
        <pc:picChg chg="add del">
          <ac:chgData name="Nane Kratzke" userId="971be13ff4ee5ef6" providerId="LiveId" clId="{8F9EF826-938C-F246-A356-4BF4D3FB8329}" dt="2020-09-14T15:30:19.919" v="4071" actId="478"/>
          <ac:picMkLst>
            <pc:docMk/>
            <pc:sldMk cId="3829687721" sldId="340"/>
            <ac:picMk id="3085" creationId="{142B7DDD-C398-4741-87E9-0FBEA96E2ADE}"/>
          </ac:picMkLst>
        </pc:picChg>
        <pc:picChg chg="add mod">
          <ac:chgData name="Nane Kratzke" userId="971be13ff4ee5ef6" providerId="LiveId" clId="{8F9EF826-938C-F246-A356-4BF4D3FB8329}" dt="2020-09-14T15:30:55.753" v="4077" actId="1076"/>
          <ac:picMkLst>
            <pc:docMk/>
            <pc:sldMk cId="3829687721" sldId="340"/>
            <ac:picMk id="3086" creationId="{4A58A649-83AF-AC45-AC70-C3D5954C81E8}"/>
          </ac:picMkLst>
        </pc:picChg>
        <pc:picChg chg="add">
          <ac:chgData name="Nane Kratzke" userId="971be13ff4ee5ef6" providerId="LiveId" clId="{8F9EF826-938C-F246-A356-4BF4D3FB8329}" dt="2020-09-14T15:30:07.028" v="4068"/>
          <ac:picMkLst>
            <pc:docMk/>
            <pc:sldMk cId="3829687721" sldId="340"/>
            <ac:picMk id="3087" creationId="{E0B962A6-6753-7C47-99BA-DA5F40101525}"/>
          </ac:picMkLst>
        </pc:picChg>
        <pc:picChg chg="add del">
          <ac:chgData name="Nane Kratzke" userId="971be13ff4ee5ef6" providerId="LiveId" clId="{8F9EF826-938C-F246-A356-4BF4D3FB8329}" dt="2020-09-14T15:30:22.225" v="4072" actId="478"/>
          <ac:picMkLst>
            <pc:docMk/>
            <pc:sldMk cId="3829687721" sldId="340"/>
            <ac:picMk id="3088" creationId="{A289AB49-8344-7F4E-BCBD-EA02F5B1A983}"/>
          </ac:picMkLst>
        </pc:picChg>
      </pc:sldChg>
      <pc:sldChg chg="addSp modSp add mod">
        <pc:chgData name="Nane Kratzke" userId="971be13ff4ee5ef6" providerId="LiveId" clId="{8F9EF826-938C-F246-A356-4BF4D3FB8329}" dt="2020-09-14T15:38:31.142" v="4454" actId="20577"/>
        <pc:sldMkLst>
          <pc:docMk/>
          <pc:sldMk cId="2779502040" sldId="341"/>
        </pc:sldMkLst>
        <pc:spChg chg="mod">
          <ac:chgData name="Nane Kratzke" userId="971be13ff4ee5ef6" providerId="LiveId" clId="{8F9EF826-938C-F246-A356-4BF4D3FB8329}" dt="2020-09-14T15:36:06.237" v="4285" actId="20577"/>
          <ac:spMkLst>
            <pc:docMk/>
            <pc:sldMk cId="2779502040" sldId="341"/>
            <ac:spMk id="2" creationId="{454CB4C3-E885-EB41-8F38-CF19910EBC48}"/>
          </ac:spMkLst>
        </pc:spChg>
        <pc:spChg chg="add mod">
          <ac:chgData name="Nane Kratzke" userId="971be13ff4ee5ef6" providerId="LiveId" clId="{8F9EF826-938C-F246-A356-4BF4D3FB8329}" dt="2020-09-14T15:38:31.142" v="4454" actId="20577"/>
          <ac:spMkLst>
            <pc:docMk/>
            <pc:sldMk cId="2779502040" sldId="341"/>
            <ac:spMk id="5" creationId="{C84BE2EF-5C61-5046-919C-68ABCC945F72}"/>
          </ac:spMkLst>
        </pc:spChg>
        <pc:picChg chg="add mod">
          <ac:chgData name="Nane Kratzke" userId="971be13ff4ee5ef6" providerId="LiveId" clId="{8F9EF826-938C-F246-A356-4BF4D3FB8329}" dt="2020-09-14T15:37:12.387" v="4297" actId="1076"/>
          <ac:picMkLst>
            <pc:docMk/>
            <pc:sldMk cId="2779502040" sldId="341"/>
            <ac:picMk id="4097" creationId="{ECE4F75E-C06A-D347-8399-5DA5F62F79C2}"/>
          </ac:picMkLst>
        </pc:picChg>
        <pc:picChg chg="add mod">
          <ac:chgData name="Nane Kratzke" userId="971be13ff4ee5ef6" providerId="LiveId" clId="{8F9EF826-938C-F246-A356-4BF4D3FB8329}" dt="2020-09-14T15:37:02.395" v="4294" actId="14100"/>
          <ac:picMkLst>
            <pc:docMk/>
            <pc:sldMk cId="2779502040" sldId="341"/>
            <ac:picMk id="4098" creationId="{D8DA0734-037A-DB46-BBB7-4E37B508743D}"/>
          </ac:picMkLst>
        </pc:picChg>
      </pc:sldChg>
      <pc:sldChg chg="add del">
        <pc:chgData name="Nane Kratzke" userId="971be13ff4ee5ef6" providerId="LiveId" clId="{8F9EF826-938C-F246-A356-4BF4D3FB8329}" dt="2020-09-14T15:35:41.581" v="4264" actId="2696"/>
        <pc:sldMkLst>
          <pc:docMk/>
          <pc:sldMk cId="3268663832" sldId="341"/>
        </pc:sldMkLst>
      </pc:sldChg>
      <pc:sldChg chg="addSp delSp modSp add mod">
        <pc:chgData name="Nane Kratzke" userId="971be13ff4ee5ef6" providerId="LiveId" clId="{8F9EF826-938C-F246-A356-4BF4D3FB8329}" dt="2020-09-14T16:07:29.216" v="6196" actId="1076"/>
        <pc:sldMkLst>
          <pc:docMk/>
          <pc:sldMk cId="3022370321" sldId="342"/>
        </pc:sldMkLst>
        <pc:spChg chg="mod">
          <ac:chgData name="Nane Kratzke" userId="971be13ff4ee5ef6" providerId="LiveId" clId="{8F9EF826-938C-F246-A356-4BF4D3FB8329}" dt="2020-09-14T15:39:56.630" v="4507" actId="20577"/>
          <ac:spMkLst>
            <pc:docMk/>
            <pc:sldMk cId="3022370321" sldId="342"/>
            <ac:spMk id="2" creationId="{95DE1049-C35B-7B48-B76A-28D4E4ED49A5}"/>
          </ac:spMkLst>
        </pc:spChg>
        <pc:spChg chg="mod">
          <ac:chgData name="Nane Kratzke" userId="971be13ff4ee5ef6" providerId="LiveId" clId="{8F9EF826-938C-F246-A356-4BF4D3FB8329}" dt="2020-09-14T15:40:28.265" v="4540" actId="20577"/>
          <ac:spMkLst>
            <pc:docMk/>
            <pc:sldMk cId="3022370321" sldId="342"/>
            <ac:spMk id="3" creationId="{23EA7AF7-2D3F-3546-9775-6C0056FDB05B}"/>
          </ac:spMkLst>
        </pc:spChg>
        <pc:spChg chg="add mod">
          <ac:chgData name="Nane Kratzke" userId="971be13ff4ee5ef6" providerId="LiveId" clId="{8F9EF826-938C-F246-A356-4BF4D3FB8329}" dt="2020-09-14T16:07:13.961" v="6194" actId="1076"/>
          <ac:spMkLst>
            <pc:docMk/>
            <pc:sldMk cId="3022370321" sldId="342"/>
            <ac:spMk id="5" creationId="{563E3EDC-4561-7244-9FD9-35255748A943}"/>
          </ac:spMkLst>
        </pc:spChg>
        <pc:spChg chg="add mod">
          <ac:chgData name="Nane Kratzke" userId="971be13ff4ee5ef6" providerId="LiveId" clId="{8F9EF826-938C-F246-A356-4BF4D3FB8329}" dt="2020-09-14T16:07:17.821" v="6195" actId="1076"/>
          <ac:spMkLst>
            <pc:docMk/>
            <pc:sldMk cId="3022370321" sldId="342"/>
            <ac:spMk id="6" creationId="{76101AD6-BF58-A341-B870-61B0AAD1B66B}"/>
          </ac:spMkLst>
        </pc:spChg>
        <pc:spChg chg="add mod">
          <ac:chgData name="Nane Kratzke" userId="971be13ff4ee5ef6" providerId="LiveId" clId="{8F9EF826-938C-F246-A356-4BF4D3FB8329}" dt="2020-09-14T16:07:29.216" v="6196" actId="1076"/>
          <ac:spMkLst>
            <pc:docMk/>
            <pc:sldMk cId="3022370321" sldId="342"/>
            <ac:spMk id="9" creationId="{96ED749A-3558-2649-90F1-2A5543E2BC38}"/>
          </ac:spMkLst>
        </pc:spChg>
        <pc:picChg chg="add mod">
          <ac:chgData name="Nane Kratzke" userId="971be13ff4ee5ef6" providerId="LiveId" clId="{8F9EF826-938C-F246-A356-4BF4D3FB8329}" dt="2020-09-14T16:07:29.216" v="6196" actId="1076"/>
          <ac:picMkLst>
            <pc:docMk/>
            <pc:sldMk cId="3022370321" sldId="342"/>
            <ac:picMk id="5121" creationId="{D73904AB-21F5-8C4B-B8E9-43FBCD2DCB6D}"/>
          </ac:picMkLst>
        </pc:picChg>
        <pc:picChg chg="add del">
          <ac:chgData name="Nane Kratzke" userId="971be13ff4ee5ef6" providerId="LiveId" clId="{8F9EF826-938C-F246-A356-4BF4D3FB8329}" dt="2020-09-14T15:42:02.048" v="4689"/>
          <ac:picMkLst>
            <pc:docMk/>
            <pc:sldMk cId="3022370321" sldId="342"/>
            <ac:picMk id="5122" creationId="{119D9BF1-666A-DC41-A7EE-D9D85BCF7C61}"/>
          </ac:picMkLst>
        </pc:picChg>
      </pc:sldChg>
      <pc:sldChg chg="addSp delSp modSp add mod">
        <pc:chgData name="Nane Kratzke" userId="971be13ff4ee5ef6" providerId="LiveId" clId="{8F9EF826-938C-F246-A356-4BF4D3FB8329}" dt="2020-09-14T15:59:49.287" v="6182" actId="20577"/>
        <pc:sldMkLst>
          <pc:docMk/>
          <pc:sldMk cId="2572927711" sldId="343"/>
        </pc:sldMkLst>
        <pc:spChg chg="mod">
          <ac:chgData name="Nane Kratzke" userId="971be13ff4ee5ef6" providerId="LiveId" clId="{8F9EF826-938C-F246-A356-4BF4D3FB8329}" dt="2020-09-14T15:45:49.640" v="5059" actId="20577"/>
          <ac:spMkLst>
            <pc:docMk/>
            <pc:sldMk cId="2572927711" sldId="343"/>
            <ac:spMk id="2" creationId="{454CB4C3-E885-EB41-8F38-CF19910EBC48}"/>
          </ac:spMkLst>
        </pc:spChg>
        <pc:spChg chg="mod">
          <ac:chgData name="Nane Kratzke" userId="971be13ff4ee5ef6" providerId="LiveId" clId="{8F9EF826-938C-F246-A356-4BF4D3FB8329}" dt="2020-09-14T15:52:23.745" v="5854" actId="20577"/>
          <ac:spMkLst>
            <pc:docMk/>
            <pc:sldMk cId="2572927711" sldId="343"/>
            <ac:spMk id="3" creationId="{7FDD9B29-7484-924A-9826-85D778CFC923}"/>
          </ac:spMkLst>
        </pc:spChg>
        <pc:spChg chg="mod">
          <ac:chgData name="Nane Kratzke" userId="971be13ff4ee5ef6" providerId="LiveId" clId="{8F9EF826-938C-F246-A356-4BF4D3FB8329}" dt="2020-09-14T15:53:34.520" v="6021" actId="1076"/>
          <ac:spMkLst>
            <pc:docMk/>
            <pc:sldMk cId="2572927711" sldId="343"/>
            <ac:spMk id="5" creationId="{C84BE2EF-5C61-5046-919C-68ABCC945F72}"/>
          </ac:spMkLst>
        </pc:spChg>
        <pc:spChg chg="add mod">
          <ac:chgData name="Nane Kratzke" userId="971be13ff4ee5ef6" providerId="LiveId" clId="{8F9EF826-938C-F246-A356-4BF4D3FB8329}" dt="2020-09-14T15:58:43.595" v="6120" actId="207"/>
          <ac:spMkLst>
            <pc:docMk/>
            <pc:sldMk cId="2572927711" sldId="343"/>
            <ac:spMk id="8" creationId="{622D36CD-5EFE-CE48-BAF3-D9EA3E3C1280}"/>
          </ac:spMkLst>
        </pc:spChg>
        <pc:spChg chg="add mod">
          <ac:chgData name="Nane Kratzke" userId="971be13ff4ee5ef6" providerId="LiveId" clId="{8F9EF826-938C-F246-A356-4BF4D3FB8329}" dt="2020-09-14T15:59:10.866" v="6137" actId="207"/>
          <ac:spMkLst>
            <pc:docMk/>
            <pc:sldMk cId="2572927711" sldId="343"/>
            <ac:spMk id="9" creationId="{6BFB82C6-BA4F-A54D-8303-8C0C21EE245F}"/>
          </ac:spMkLst>
        </pc:spChg>
        <pc:spChg chg="add mod">
          <ac:chgData name="Nane Kratzke" userId="971be13ff4ee5ef6" providerId="LiveId" clId="{8F9EF826-938C-F246-A356-4BF4D3FB8329}" dt="2020-09-14T15:59:49.287" v="6182" actId="20577"/>
          <ac:spMkLst>
            <pc:docMk/>
            <pc:sldMk cId="2572927711" sldId="343"/>
            <ac:spMk id="10" creationId="{26E69A50-56C5-AF49-AC3B-5CE0370DBD51}"/>
          </ac:spMkLst>
        </pc:spChg>
        <pc:picChg chg="del">
          <ac:chgData name="Nane Kratzke" userId="971be13ff4ee5ef6" providerId="LiveId" clId="{8F9EF826-938C-F246-A356-4BF4D3FB8329}" dt="2020-09-14T15:45:56.780" v="5060" actId="478"/>
          <ac:picMkLst>
            <pc:docMk/>
            <pc:sldMk cId="2572927711" sldId="343"/>
            <ac:picMk id="4097" creationId="{ECE4F75E-C06A-D347-8399-5DA5F62F79C2}"/>
          </ac:picMkLst>
        </pc:picChg>
        <pc:picChg chg="del">
          <ac:chgData name="Nane Kratzke" userId="971be13ff4ee5ef6" providerId="LiveId" clId="{8F9EF826-938C-F246-A356-4BF4D3FB8329}" dt="2020-09-14T15:45:57.850" v="5061" actId="478"/>
          <ac:picMkLst>
            <pc:docMk/>
            <pc:sldMk cId="2572927711" sldId="343"/>
            <ac:picMk id="4098" creationId="{D8DA0734-037A-DB46-BBB7-4E37B508743D}"/>
          </ac:picMkLst>
        </pc:picChg>
        <pc:picChg chg="add del">
          <ac:chgData name="Nane Kratzke" userId="971be13ff4ee5ef6" providerId="LiveId" clId="{8F9EF826-938C-F246-A356-4BF4D3FB8329}" dt="2020-09-14T15:47:38.644" v="5118"/>
          <ac:picMkLst>
            <pc:docMk/>
            <pc:sldMk cId="2572927711" sldId="343"/>
            <ac:picMk id="6145" creationId="{76A37729-4E90-D143-92F0-323030A611A9}"/>
          </ac:picMkLst>
        </pc:picChg>
      </pc:sldChg>
    </pc:docChg>
  </pc:docChgLst>
  <pc:docChgLst>
    <pc:chgData name="Nane Kratzke" userId="971be13ff4ee5ef6" providerId="LiveId" clId="{0C47F3F7-441C-D045-90E8-00180A9743FD}"/>
    <pc:docChg chg="modSld">
      <pc:chgData name="Nane Kratzke" userId="971be13ff4ee5ef6" providerId="LiveId" clId="{0C47F3F7-441C-D045-90E8-00180A9743FD}" dt="2020-11-09T06:59:12.261" v="16" actId="20577"/>
      <pc:docMkLst>
        <pc:docMk/>
      </pc:docMkLst>
      <pc:sldChg chg="modSp mod">
        <pc:chgData name="Nane Kratzke" userId="971be13ff4ee5ef6" providerId="LiveId" clId="{0C47F3F7-441C-D045-90E8-00180A9743FD}" dt="2020-11-06T11:00:29.031" v="14" actId="1076"/>
        <pc:sldMkLst>
          <pc:docMk/>
          <pc:sldMk cId="1714917559" sldId="349"/>
        </pc:sldMkLst>
        <pc:spChg chg="mod">
          <ac:chgData name="Nane Kratzke" userId="971be13ff4ee5ef6" providerId="LiveId" clId="{0C47F3F7-441C-D045-90E8-00180A9743FD}" dt="2020-11-06T11:00:29.031" v="14" actId="1076"/>
          <ac:spMkLst>
            <pc:docMk/>
            <pc:sldMk cId="1714917559" sldId="349"/>
            <ac:spMk id="5" creationId="{8F19C68D-3242-F746-A6F2-47C828DF19EE}"/>
          </ac:spMkLst>
        </pc:spChg>
      </pc:sldChg>
      <pc:sldChg chg="modSp mod">
        <pc:chgData name="Nane Kratzke" userId="971be13ff4ee5ef6" providerId="LiveId" clId="{0C47F3F7-441C-D045-90E8-00180A9743FD}" dt="2020-11-09T06:59:12.261" v="16" actId="20577"/>
        <pc:sldMkLst>
          <pc:docMk/>
          <pc:sldMk cId="3959645726" sldId="405"/>
        </pc:sldMkLst>
        <pc:spChg chg="mod">
          <ac:chgData name="Nane Kratzke" userId="971be13ff4ee5ef6" providerId="LiveId" clId="{0C47F3F7-441C-D045-90E8-00180A9743FD}" dt="2020-11-09T06:59:12.261" v="16" actId="20577"/>
          <ac:spMkLst>
            <pc:docMk/>
            <pc:sldMk cId="3959645726" sldId="405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436005D5-AEE2-604E-81BB-B094105A2EB0}"/>
    <pc:docChg chg="custSel modSld">
      <pc:chgData name="Nane Kratzke" userId="971be13ff4ee5ef6" providerId="LiveId" clId="{436005D5-AEE2-604E-81BB-B094105A2EB0}" dt="2021-11-21T17:54:29.078" v="50" actId="20577"/>
      <pc:docMkLst>
        <pc:docMk/>
      </pc:docMkLst>
      <pc:sldChg chg="addSp modSp mod modClrScheme chgLayout">
        <pc:chgData name="Nane Kratzke" userId="971be13ff4ee5ef6" providerId="LiveId" clId="{436005D5-AEE2-604E-81BB-B094105A2EB0}" dt="2021-11-21T17:54:29.078" v="50" actId="20577"/>
        <pc:sldMkLst>
          <pc:docMk/>
          <pc:sldMk cId="2487667598" sldId="432"/>
        </pc:sldMkLst>
        <pc:spChg chg="add mod ord">
          <ac:chgData name="Nane Kratzke" userId="971be13ff4ee5ef6" providerId="LiveId" clId="{436005D5-AEE2-604E-81BB-B094105A2EB0}" dt="2021-11-21T17:54:16.502" v="17" actId="20577"/>
          <ac:spMkLst>
            <pc:docMk/>
            <pc:sldMk cId="2487667598" sldId="432"/>
            <ac:spMk id="2" creationId="{D34475ED-E7D8-6B48-A01D-2C16222D7ADA}"/>
          </ac:spMkLst>
        </pc:spChg>
        <pc:spChg chg="add mod ord">
          <ac:chgData name="Nane Kratzke" userId="971be13ff4ee5ef6" providerId="LiveId" clId="{436005D5-AEE2-604E-81BB-B094105A2EB0}" dt="2021-11-21T17:54:29.078" v="50" actId="20577"/>
          <ac:spMkLst>
            <pc:docMk/>
            <pc:sldMk cId="2487667598" sldId="432"/>
            <ac:spMk id="3" creationId="{4D6F6DCA-2BA7-A548-8825-AF8860FEB784}"/>
          </ac:spMkLst>
        </pc:spChg>
        <pc:spChg chg="mod ord">
          <ac:chgData name="Nane Kratzke" userId="971be13ff4ee5ef6" providerId="LiveId" clId="{436005D5-AEE2-604E-81BB-B094105A2EB0}" dt="2021-11-21T17:53:56.386" v="0" actId="700"/>
          <ac:spMkLst>
            <pc:docMk/>
            <pc:sldMk cId="2487667598" sldId="432"/>
            <ac:spMk id="6" creationId="{0F2DDE27-92D3-C74C-9006-07C2999CBE36}"/>
          </ac:spMkLst>
        </pc:spChg>
      </pc:sldChg>
    </pc:docChg>
  </pc:docChgLst>
  <pc:docChgLst>
    <pc:chgData name="Nane Kratzke" userId="971be13ff4ee5ef6" providerId="LiveId" clId="{1103309B-8801-1940-9325-6AE6382A394F}"/>
    <pc:docChg chg="addSld delSld modSld">
      <pc:chgData name="Nane Kratzke" userId="971be13ff4ee5ef6" providerId="LiveId" clId="{1103309B-8801-1940-9325-6AE6382A394F}" dt="2023-12-11T09:08:50.557" v="3" actId="2696"/>
      <pc:docMkLst>
        <pc:docMk/>
      </pc:docMkLst>
      <pc:sldChg chg="add del">
        <pc:chgData name="Nane Kratzke" userId="971be13ff4ee5ef6" providerId="LiveId" clId="{1103309B-8801-1940-9325-6AE6382A394F}" dt="2023-12-11T09:08:50.557" v="3" actId="2696"/>
        <pc:sldMkLst>
          <pc:docMk/>
          <pc:sldMk cId="2142144293" sldId="416"/>
        </pc:sldMkLst>
      </pc:sldChg>
      <pc:sldChg chg="del">
        <pc:chgData name="Nane Kratzke" userId="971be13ff4ee5ef6" providerId="LiveId" clId="{1103309B-8801-1940-9325-6AE6382A394F}" dt="2023-12-11T09:08:50.555" v="2" actId="2696"/>
        <pc:sldMkLst>
          <pc:docMk/>
          <pc:sldMk cId="525014089" sldId="689"/>
        </pc:sldMkLst>
      </pc:sldChg>
      <pc:sldChg chg="add">
        <pc:chgData name="Nane Kratzke" userId="971be13ff4ee5ef6" providerId="LiveId" clId="{1103309B-8801-1940-9325-6AE6382A394F}" dt="2023-12-11T09:08:48.075" v="1"/>
        <pc:sldMkLst>
          <pc:docMk/>
          <pc:sldMk cId="1003874423" sldId="692"/>
        </pc:sldMkLst>
      </pc:sldChg>
      <pc:sldChg chg="add">
        <pc:chgData name="Nane Kratzke" userId="971be13ff4ee5ef6" providerId="LiveId" clId="{1103309B-8801-1940-9325-6AE6382A394F}" dt="2023-12-11T09:08:48.075" v="1"/>
        <pc:sldMkLst>
          <pc:docMk/>
          <pc:sldMk cId="3047594082" sldId="724"/>
        </pc:sldMkLst>
      </pc:sldChg>
    </pc:docChg>
  </pc:docChgLst>
  <pc:docChgLst>
    <pc:chgData name="Nane Kratzke" userId="971be13ff4ee5ef6" providerId="LiveId" clId="{620EA4A5-B379-8C44-B879-4A30B6D8270C}"/>
    <pc:docChg chg="custSel addSld modSld sldOrd">
      <pc:chgData name="Nane Kratzke" userId="971be13ff4ee5ef6" providerId="LiveId" clId="{620EA4A5-B379-8C44-B879-4A30B6D8270C}" dt="2022-10-25T14:47:39.698" v="82"/>
      <pc:docMkLst>
        <pc:docMk/>
      </pc:docMkLst>
      <pc:sldChg chg="delSp mod">
        <pc:chgData name="Nane Kratzke" userId="971be13ff4ee5ef6" providerId="LiveId" clId="{620EA4A5-B379-8C44-B879-4A30B6D8270C}" dt="2022-10-24T06:11:20.440" v="59" actId="478"/>
        <pc:sldMkLst>
          <pc:docMk/>
          <pc:sldMk cId="2450356400" sldId="346"/>
        </pc:sldMkLst>
        <pc:spChg chg="del">
          <ac:chgData name="Nane Kratzke" userId="971be13ff4ee5ef6" providerId="LiveId" clId="{620EA4A5-B379-8C44-B879-4A30B6D8270C}" dt="2022-10-24T06:11:20.440" v="59" actId="478"/>
          <ac:spMkLst>
            <pc:docMk/>
            <pc:sldMk cId="2450356400" sldId="346"/>
            <ac:spMk id="3" creationId="{B19BA0E1-702A-A640-ACAF-F7C6A19ED0F3}"/>
          </ac:spMkLst>
        </pc:spChg>
      </pc:sldChg>
      <pc:sldChg chg="addSp modSp mod">
        <pc:chgData name="Nane Kratzke" userId="971be13ff4ee5ef6" providerId="LiveId" clId="{620EA4A5-B379-8C44-B879-4A30B6D8270C}" dt="2022-10-25T14:47:39.698" v="82"/>
        <pc:sldMkLst>
          <pc:docMk/>
          <pc:sldMk cId="3959645726" sldId="405"/>
        </pc:sldMkLst>
        <pc:picChg chg="add mod">
          <ac:chgData name="Nane Kratzke" userId="971be13ff4ee5ef6" providerId="LiveId" clId="{620EA4A5-B379-8C44-B879-4A30B6D8270C}" dt="2022-10-25T14:47:39.698" v="82"/>
          <ac:picMkLst>
            <pc:docMk/>
            <pc:sldMk cId="3959645726" sldId="405"/>
            <ac:picMk id="5" creationId="{8BA3A27A-B22D-E486-4F17-9798F22280AF}"/>
          </ac:picMkLst>
        </pc:picChg>
      </pc:sldChg>
      <pc:sldChg chg="addSp delSp modSp new mod ord">
        <pc:chgData name="Nane Kratzke" userId="971be13ff4ee5ef6" providerId="LiveId" clId="{620EA4A5-B379-8C44-B879-4A30B6D8270C}" dt="2022-10-24T06:11:04.626" v="58" actId="20578"/>
        <pc:sldMkLst>
          <pc:docMk/>
          <pc:sldMk cId="137175980" sldId="433"/>
        </pc:sldMkLst>
        <pc:spChg chg="mod">
          <ac:chgData name="Nane Kratzke" userId="971be13ff4ee5ef6" providerId="LiveId" clId="{620EA4A5-B379-8C44-B879-4A30B6D8270C}" dt="2022-10-24T06:10:17.321" v="50" actId="20577"/>
          <ac:spMkLst>
            <pc:docMk/>
            <pc:sldMk cId="137175980" sldId="433"/>
            <ac:spMk id="2" creationId="{19653EB2-1371-01D9-628E-BE038CA91E87}"/>
          </ac:spMkLst>
        </pc:spChg>
        <pc:spChg chg="mod">
          <ac:chgData name="Nane Kratzke" userId="971be13ff4ee5ef6" providerId="LiveId" clId="{620EA4A5-B379-8C44-B879-4A30B6D8270C}" dt="2022-10-24T06:10:20.533" v="57" actId="20577"/>
          <ac:spMkLst>
            <pc:docMk/>
            <pc:sldMk cId="137175980" sldId="433"/>
            <ac:spMk id="3" creationId="{7845E971-5960-EA29-56FF-ABC93E24E295}"/>
          </ac:spMkLst>
        </pc:spChg>
        <pc:picChg chg="add mod">
          <ac:chgData name="Nane Kratzke" userId="971be13ff4ee5ef6" providerId="LiveId" clId="{620EA4A5-B379-8C44-B879-4A30B6D8270C}" dt="2022-10-24T06:08:05.506" v="47" actId="1076"/>
          <ac:picMkLst>
            <pc:docMk/>
            <pc:sldMk cId="137175980" sldId="433"/>
            <ac:picMk id="5" creationId="{49F0CCD3-06EB-8675-C64C-DE163F1A0CE3}"/>
          </ac:picMkLst>
        </pc:picChg>
        <pc:picChg chg="add del mod">
          <ac:chgData name="Nane Kratzke" userId="971be13ff4ee5ef6" providerId="LiveId" clId="{620EA4A5-B379-8C44-B879-4A30B6D8270C}" dt="2022-10-24T06:07:34.399" v="40" actId="478"/>
          <ac:picMkLst>
            <pc:docMk/>
            <pc:sldMk cId="137175980" sldId="433"/>
            <ac:picMk id="6" creationId="{77E03C74-53EA-E444-8DF3-C456298310D5}"/>
          </ac:picMkLst>
        </pc:picChg>
        <pc:picChg chg="add mod">
          <ac:chgData name="Nane Kratzke" userId="971be13ff4ee5ef6" providerId="LiveId" clId="{620EA4A5-B379-8C44-B879-4A30B6D8270C}" dt="2022-10-24T06:08:18.422" v="49" actId="1076"/>
          <ac:picMkLst>
            <pc:docMk/>
            <pc:sldMk cId="137175980" sldId="433"/>
            <ac:picMk id="7" creationId="{8E0E79F9-7893-D658-CE6F-45A89193346C}"/>
          </ac:picMkLst>
        </pc:picChg>
      </pc:sldChg>
    </pc:docChg>
  </pc:docChgLst>
  <pc:docChgLst>
    <pc:chgData name="Nane Kratzke" userId="971be13ff4ee5ef6" providerId="LiveId" clId="{64E7D39A-3239-2143-9462-D98F1365CBD2}"/>
    <pc:docChg chg="modSld">
      <pc:chgData name="Nane Kratzke" userId="971be13ff4ee5ef6" providerId="LiveId" clId="{64E7D39A-3239-2143-9462-D98F1365CBD2}" dt="2022-12-03T11:08:18.432" v="46" actId="14100"/>
      <pc:docMkLst>
        <pc:docMk/>
      </pc:docMkLst>
      <pc:sldChg chg="modSp mod">
        <pc:chgData name="Nane Kratzke" userId="971be13ff4ee5ef6" providerId="LiveId" clId="{64E7D39A-3239-2143-9462-D98F1365CBD2}" dt="2022-12-03T11:00:50.780" v="36" actId="20577"/>
        <pc:sldMkLst>
          <pc:docMk/>
          <pc:sldMk cId="1714917559" sldId="349"/>
        </pc:sldMkLst>
        <pc:spChg chg="mod">
          <ac:chgData name="Nane Kratzke" userId="971be13ff4ee5ef6" providerId="LiveId" clId="{64E7D39A-3239-2143-9462-D98F1365CBD2}" dt="2022-12-03T11:00:50.780" v="36" actId="20577"/>
          <ac:spMkLst>
            <pc:docMk/>
            <pc:sldMk cId="1714917559" sldId="349"/>
            <ac:spMk id="9" creationId="{AAC5E934-79E8-6B45-A1BF-6E01116EB4AE}"/>
          </ac:spMkLst>
        </pc:spChg>
      </pc:sldChg>
      <pc:sldChg chg="modSp mod">
        <pc:chgData name="Nane Kratzke" userId="971be13ff4ee5ef6" providerId="LiveId" clId="{64E7D39A-3239-2143-9462-D98F1365CBD2}" dt="2022-12-03T11:00:24.582" v="23" actId="20577"/>
        <pc:sldMkLst>
          <pc:docMk/>
          <pc:sldMk cId="1012081868" sldId="355"/>
        </pc:sldMkLst>
        <pc:spChg chg="mod">
          <ac:chgData name="Nane Kratzke" userId="971be13ff4ee5ef6" providerId="LiveId" clId="{64E7D39A-3239-2143-9462-D98F1365CBD2}" dt="2022-12-03T11:00:24.582" v="23" actId="20577"/>
          <ac:spMkLst>
            <pc:docMk/>
            <pc:sldMk cId="1012081868" sldId="355"/>
            <ac:spMk id="7" creationId="{2D7FABDC-7C81-7645-90A2-FD71784E7CDD}"/>
          </ac:spMkLst>
        </pc:spChg>
      </pc:sldChg>
      <pc:sldChg chg="addSp modSp mod">
        <pc:chgData name="Nane Kratzke" userId="971be13ff4ee5ef6" providerId="LiveId" clId="{64E7D39A-3239-2143-9462-D98F1365CBD2}" dt="2022-12-03T11:08:18.432" v="46" actId="14100"/>
        <pc:sldMkLst>
          <pc:docMk/>
          <pc:sldMk cId="3959645726" sldId="405"/>
        </pc:sldMkLst>
        <pc:spChg chg="mod">
          <ac:chgData name="Nane Kratzke" userId="971be13ff4ee5ef6" providerId="LiveId" clId="{64E7D39A-3239-2143-9462-D98F1365CBD2}" dt="2022-12-03T11:08:18.432" v="46" actId="14100"/>
          <ac:spMkLst>
            <pc:docMk/>
            <pc:sldMk cId="3959645726" sldId="405"/>
            <ac:spMk id="2" creationId="{4A0205DE-083B-2543-A49A-E6E6552164F2}"/>
          </ac:spMkLst>
        </pc:spChg>
        <pc:picChg chg="add mod">
          <ac:chgData name="Nane Kratzke" userId="971be13ff4ee5ef6" providerId="LiveId" clId="{64E7D39A-3239-2143-9462-D98F1365CBD2}" dt="2022-12-03T10:57:22.575" v="0"/>
          <ac:picMkLst>
            <pc:docMk/>
            <pc:sldMk cId="3959645726" sldId="405"/>
            <ac:picMk id="6" creationId="{8B2D26CD-599F-783C-9057-E0036B9063CD}"/>
          </ac:picMkLst>
        </pc:picChg>
      </pc:sldChg>
    </pc:docChg>
  </pc:docChgLst>
  <pc:docChgLst>
    <pc:chgData name="Nane Kratzke" userId="971be13ff4ee5ef6" providerId="LiveId" clId="{C960E1D2-968C-A441-8C5C-157EFE0DD42D}"/>
    <pc:docChg chg="undo custSel addSld delSld modSld">
      <pc:chgData name="Nane Kratzke" userId="971be13ff4ee5ef6" providerId="LiveId" clId="{C960E1D2-968C-A441-8C5C-157EFE0DD42D}" dt="2021-09-27T08:58:39.278" v="99" actId="478"/>
      <pc:docMkLst>
        <pc:docMk/>
      </pc:docMkLst>
      <pc:sldChg chg="delSp mod">
        <pc:chgData name="Nane Kratzke" userId="971be13ff4ee5ef6" providerId="LiveId" clId="{C960E1D2-968C-A441-8C5C-157EFE0DD42D}" dt="2021-09-27T08:58:39.278" v="99" actId="478"/>
        <pc:sldMkLst>
          <pc:docMk/>
          <pc:sldMk cId="2120406402" sldId="297"/>
        </pc:sldMkLst>
        <pc:spChg chg="del">
          <ac:chgData name="Nane Kratzke" userId="971be13ff4ee5ef6" providerId="LiveId" clId="{C960E1D2-968C-A441-8C5C-157EFE0DD42D}" dt="2021-09-27T08:58:39.278" v="99" actId="478"/>
          <ac:spMkLst>
            <pc:docMk/>
            <pc:sldMk cId="2120406402" sldId="297"/>
            <ac:spMk id="12" creationId="{B9546903-3A89-044B-AA0C-9D307E1E01A8}"/>
          </ac:spMkLst>
        </pc:spChg>
      </pc:sldChg>
      <pc:sldChg chg="addSp delSp modSp mod">
        <pc:chgData name="Nane Kratzke" userId="971be13ff4ee5ef6" providerId="LiveId" clId="{C960E1D2-968C-A441-8C5C-157EFE0DD42D}" dt="2021-09-27T08:50:02.832" v="39" actId="207"/>
        <pc:sldMkLst>
          <pc:docMk/>
          <pc:sldMk cId="963473509" sldId="327"/>
        </pc:sldMkLst>
        <pc:spChg chg="add del mod">
          <ac:chgData name="Nane Kratzke" userId="971be13ff4ee5ef6" providerId="LiveId" clId="{C960E1D2-968C-A441-8C5C-157EFE0DD42D}" dt="2021-09-27T08:43:37.684" v="2"/>
          <ac:spMkLst>
            <pc:docMk/>
            <pc:sldMk cId="963473509" sldId="327"/>
            <ac:spMk id="6" creationId="{B283B8E1-0F53-F14E-AF4F-975929763B03}"/>
          </ac:spMkLst>
        </pc:spChg>
        <pc:spChg chg="mod">
          <ac:chgData name="Nane Kratzke" userId="971be13ff4ee5ef6" providerId="LiveId" clId="{C960E1D2-968C-A441-8C5C-157EFE0DD42D}" dt="2021-09-27T08:50:02.832" v="39" actId="207"/>
          <ac:spMkLst>
            <pc:docMk/>
            <pc:sldMk cId="963473509" sldId="327"/>
            <ac:spMk id="13" creationId="{3562B26F-C459-A948-A288-8ADD5AB3BACC}"/>
          </ac:spMkLst>
        </pc:spChg>
        <pc:spChg chg="mod">
          <ac:chgData name="Nane Kratzke" userId="971be13ff4ee5ef6" providerId="LiveId" clId="{C960E1D2-968C-A441-8C5C-157EFE0DD42D}" dt="2021-09-27T08:50:02.832" v="39" actId="207"/>
          <ac:spMkLst>
            <pc:docMk/>
            <pc:sldMk cId="963473509" sldId="327"/>
            <ac:spMk id="14" creationId="{22190D87-5C70-564B-A7F7-2FBE7673C8C7}"/>
          </ac:spMkLst>
        </pc:spChg>
        <pc:spChg chg="mod">
          <ac:chgData name="Nane Kratzke" userId="971be13ff4ee5ef6" providerId="LiveId" clId="{C960E1D2-968C-A441-8C5C-157EFE0DD42D}" dt="2021-09-27T08:50:02.832" v="39" actId="207"/>
          <ac:spMkLst>
            <pc:docMk/>
            <pc:sldMk cId="963473509" sldId="327"/>
            <ac:spMk id="15" creationId="{280C9747-27B3-8E46-92D6-E07995955A1B}"/>
          </ac:spMkLst>
        </pc:spChg>
        <pc:spChg chg="mod">
          <ac:chgData name="Nane Kratzke" userId="971be13ff4ee5ef6" providerId="LiveId" clId="{C960E1D2-968C-A441-8C5C-157EFE0DD42D}" dt="2021-09-27T08:50:02.832" v="39" actId="207"/>
          <ac:spMkLst>
            <pc:docMk/>
            <pc:sldMk cId="963473509" sldId="327"/>
            <ac:spMk id="16" creationId="{8AEB0C2E-F9D6-C842-A8E4-AFBE53458968}"/>
          </ac:spMkLst>
        </pc:spChg>
        <pc:spChg chg="mod">
          <ac:chgData name="Nane Kratzke" userId="971be13ff4ee5ef6" providerId="LiveId" clId="{C960E1D2-968C-A441-8C5C-157EFE0DD42D}" dt="2021-09-27T08:46:30.972" v="17" actId="1076"/>
          <ac:spMkLst>
            <pc:docMk/>
            <pc:sldMk cId="963473509" sldId="327"/>
            <ac:spMk id="17" creationId="{70DA62EC-899B-8B47-AAE9-DC8ABF983F51}"/>
          </ac:spMkLst>
        </pc:spChg>
        <pc:spChg chg="mod">
          <ac:chgData name="Nane Kratzke" userId="971be13ff4ee5ef6" providerId="LiveId" clId="{C960E1D2-968C-A441-8C5C-157EFE0DD42D}" dt="2021-09-27T08:46:27.609" v="16" actId="1076"/>
          <ac:spMkLst>
            <pc:docMk/>
            <pc:sldMk cId="963473509" sldId="327"/>
            <ac:spMk id="18" creationId="{7E8803E0-8CE9-D24F-B342-93552A282D09}"/>
          </ac:spMkLst>
        </pc:spChg>
        <pc:spChg chg="mod">
          <ac:chgData name="Nane Kratzke" userId="971be13ff4ee5ef6" providerId="LiveId" clId="{C960E1D2-968C-A441-8C5C-157EFE0DD42D}" dt="2021-09-27T08:46:24.346" v="15" actId="1076"/>
          <ac:spMkLst>
            <pc:docMk/>
            <pc:sldMk cId="963473509" sldId="327"/>
            <ac:spMk id="19" creationId="{69BF7511-DF88-6844-9E5F-50BFE4CC1243}"/>
          </ac:spMkLst>
        </pc:spChg>
        <pc:picChg chg="del">
          <ac:chgData name="Nane Kratzke" userId="971be13ff4ee5ef6" providerId="LiveId" clId="{C960E1D2-968C-A441-8C5C-157EFE0DD42D}" dt="2021-09-27T08:43:35.219" v="0" actId="478"/>
          <ac:picMkLst>
            <pc:docMk/>
            <pc:sldMk cId="963473509" sldId="327"/>
            <ac:picMk id="5" creationId="{45BAF732-43F2-E044-8C7B-EC3DAD205581}"/>
          </ac:picMkLst>
        </pc:picChg>
        <pc:picChg chg="add mod modCrop">
          <ac:chgData name="Nane Kratzke" userId="971be13ff4ee5ef6" providerId="LiveId" clId="{C960E1D2-968C-A441-8C5C-157EFE0DD42D}" dt="2021-09-27T08:46:56.230" v="18" actId="14861"/>
          <ac:picMkLst>
            <pc:docMk/>
            <pc:sldMk cId="963473509" sldId="327"/>
            <ac:picMk id="8" creationId="{98183DBD-3E4A-DB49-BA7C-802A980B9CAC}"/>
          </ac:picMkLst>
        </pc:picChg>
        <pc:picChg chg="add del">
          <ac:chgData name="Nane Kratzke" userId="971be13ff4ee5ef6" providerId="LiveId" clId="{C960E1D2-968C-A441-8C5C-157EFE0DD42D}" dt="2021-09-27T08:43:56.085" v="4" actId="478"/>
          <ac:picMkLst>
            <pc:docMk/>
            <pc:sldMk cId="963473509" sldId="327"/>
            <ac:picMk id="1025" creationId="{B1F008D9-038B-3346-AA60-5C2FCE18370C}"/>
          </ac:picMkLst>
        </pc:picChg>
      </pc:sldChg>
      <pc:sldChg chg="del">
        <pc:chgData name="Nane Kratzke" userId="971be13ff4ee5ef6" providerId="LiveId" clId="{C960E1D2-968C-A441-8C5C-157EFE0DD42D}" dt="2021-09-27T08:49:08.994" v="34" actId="2696"/>
        <pc:sldMkLst>
          <pc:docMk/>
          <pc:sldMk cId="1295766792" sldId="328"/>
        </pc:sldMkLst>
      </pc:sldChg>
      <pc:sldChg chg="del">
        <pc:chgData name="Nane Kratzke" userId="971be13ff4ee5ef6" providerId="LiveId" clId="{C960E1D2-968C-A441-8C5C-157EFE0DD42D}" dt="2021-09-27T08:50:35.808" v="43" actId="2696"/>
        <pc:sldMkLst>
          <pc:docMk/>
          <pc:sldMk cId="1596915711" sldId="329"/>
        </pc:sldMkLst>
      </pc:sldChg>
      <pc:sldChg chg="del">
        <pc:chgData name="Nane Kratzke" userId="971be13ff4ee5ef6" providerId="LiveId" clId="{C960E1D2-968C-A441-8C5C-157EFE0DD42D}" dt="2021-09-27T08:55:20.220" v="73" actId="2696"/>
        <pc:sldMkLst>
          <pc:docMk/>
          <pc:sldMk cId="2716246252" sldId="330"/>
        </pc:sldMkLst>
      </pc:sldChg>
      <pc:sldChg chg="del">
        <pc:chgData name="Nane Kratzke" userId="971be13ff4ee5ef6" providerId="LiveId" clId="{C960E1D2-968C-A441-8C5C-157EFE0DD42D}" dt="2021-09-27T08:52:26.386" v="52" actId="2696"/>
        <pc:sldMkLst>
          <pc:docMk/>
          <pc:sldMk cId="639179708" sldId="331"/>
        </pc:sldMkLst>
      </pc:sldChg>
      <pc:sldChg chg="del">
        <pc:chgData name="Nane Kratzke" userId="971be13ff4ee5ef6" providerId="LiveId" clId="{C960E1D2-968C-A441-8C5C-157EFE0DD42D}" dt="2021-09-27T08:55:21.422" v="74" actId="2696"/>
        <pc:sldMkLst>
          <pc:docMk/>
          <pc:sldMk cId="1194734285" sldId="333"/>
        </pc:sldMkLst>
      </pc:sldChg>
      <pc:sldChg chg="del">
        <pc:chgData name="Nane Kratzke" userId="971be13ff4ee5ef6" providerId="LiveId" clId="{C960E1D2-968C-A441-8C5C-157EFE0DD42D}" dt="2021-09-27T08:56:34.546" v="81" actId="2696"/>
        <pc:sldMkLst>
          <pc:docMk/>
          <pc:sldMk cId="230767667" sldId="334"/>
        </pc:sldMkLst>
      </pc:sldChg>
      <pc:sldChg chg="del">
        <pc:chgData name="Nane Kratzke" userId="971be13ff4ee5ef6" providerId="LiveId" clId="{C960E1D2-968C-A441-8C5C-157EFE0DD42D}" dt="2021-09-27T08:57:32.354" v="91" actId="2696"/>
        <pc:sldMkLst>
          <pc:docMk/>
          <pc:sldMk cId="433996660" sldId="335"/>
        </pc:sldMkLst>
      </pc:sldChg>
      <pc:sldChg chg="del">
        <pc:chgData name="Nane Kratzke" userId="971be13ff4ee5ef6" providerId="LiveId" clId="{C960E1D2-968C-A441-8C5C-157EFE0DD42D}" dt="2021-09-27T08:58:17.561" v="98" actId="2696"/>
        <pc:sldMkLst>
          <pc:docMk/>
          <pc:sldMk cId="288196247" sldId="336"/>
        </pc:sldMkLst>
      </pc:sldChg>
      <pc:sldChg chg="addSp modSp add mod">
        <pc:chgData name="Nane Kratzke" userId="971be13ff4ee5ef6" providerId="LiveId" clId="{C960E1D2-968C-A441-8C5C-157EFE0DD42D}" dt="2021-09-27T08:50:27.564" v="42" actId="166"/>
        <pc:sldMkLst>
          <pc:docMk/>
          <pc:sldMk cId="714371413" sldId="417"/>
        </pc:sldMkLst>
        <pc:spChg chg="mod">
          <ac:chgData name="Nane Kratzke" userId="971be13ff4ee5ef6" providerId="LiveId" clId="{C960E1D2-968C-A441-8C5C-157EFE0DD42D}" dt="2021-09-27T08:50:27.564" v="42" actId="166"/>
          <ac:spMkLst>
            <pc:docMk/>
            <pc:sldMk cId="714371413" sldId="417"/>
            <ac:spMk id="13" creationId="{3562B26F-C459-A948-A288-8ADD5AB3BACC}"/>
          </ac:spMkLst>
        </pc:spChg>
        <pc:spChg chg="mod">
          <ac:chgData name="Nane Kratzke" userId="971be13ff4ee5ef6" providerId="LiveId" clId="{C960E1D2-968C-A441-8C5C-157EFE0DD42D}" dt="2021-09-27T08:50:22.205" v="41" actId="1076"/>
          <ac:spMkLst>
            <pc:docMk/>
            <pc:sldMk cId="714371413" sldId="417"/>
            <ac:spMk id="14" creationId="{22190D87-5C70-564B-A7F7-2FBE7673C8C7}"/>
          </ac:spMkLst>
        </pc:spChg>
        <pc:spChg chg="mod">
          <ac:chgData name="Nane Kratzke" userId="971be13ff4ee5ef6" providerId="LiveId" clId="{C960E1D2-968C-A441-8C5C-157EFE0DD42D}" dt="2021-09-27T08:50:13.148" v="40" actId="207"/>
          <ac:spMkLst>
            <pc:docMk/>
            <pc:sldMk cId="714371413" sldId="417"/>
            <ac:spMk id="15" creationId="{280C9747-27B3-8E46-92D6-E07995955A1B}"/>
          </ac:spMkLst>
        </pc:spChg>
        <pc:spChg chg="mod">
          <ac:chgData name="Nane Kratzke" userId="971be13ff4ee5ef6" providerId="LiveId" clId="{C960E1D2-968C-A441-8C5C-157EFE0DD42D}" dt="2021-09-27T08:50:13.148" v="40" actId="207"/>
          <ac:spMkLst>
            <pc:docMk/>
            <pc:sldMk cId="714371413" sldId="417"/>
            <ac:spMk id="16" creationId="{8AEB0C2E-F9D6-C842-A8E4-AFBE53458968}"/>
          </ac:spMkLst>
        </pc:spChg>
        <pc:spChg chg="add mod">
          <ac:chgData name="Nane Kratzke" userId="971be13ff4ee5ef6" providerId="LiveId" clId="{C960E1D2-968C-A441-8C5C-157EFE0DD42D}" dt="2021-09-27T08:49:00.706" v="33" actId="1076"/>
          <ac:spMkLst>
            <pc:docMk/>
            <pc:sldMk cId="714371413" sldId="417"/>
            <ac:spMk id="23" creationId="{D6C327CF-E974-124F-9C2E-7B3130B5C1E8}"/>
          </ac:spMkLst>
        </pc:spChg>
      </pc:sldChg>
      <pc:sldChg chg="addSp modSp add mod">
        <pc:chgData name="Nane Kratzke" userId="971be13ff4ee5ef6" providerId="LiveId" clId="{C960E1D2-968C-A441-8C5C-157EFE0DD42D}" dt="2021-09-27T08:49:49.990" v="38" actId="207"/>
        <pc:sldMkLst>
          <pc:docMk/>
          <pc:sldMk cId="2378084598" sldId="418"/>
        </pc:sldMkLst>
        <pc:spChg chg="mod">
          <ac:chgData name="Nane Kratzke" userId="971be13ff4ee5ef6" providerId="LiveId" clId="{C960E1D2-968C-A441-8C5C-157EFE0DD42D}" dt="2021-09-27T08:49:49.990" v="38" actId="207"/>
          <ac:spMkLst>
            <pc:docMk/>
            <pc:sldMk cId="2378084598" sldId="418"/>
            <ac:spMk id="13" creationId="{3562B26F-C459-A948-A288-8ADD5AB3BACC}"/>
          </ac:spMkLst>
        </pc:spChg>
        <pc:spChg chg="mod">
          <ac:chgData name="Nane Kratzke" userId="971be13ff4ee5ef6" providerId="LiveId" clId="{C960E1D2-968C-A441-8C5C-157EFE0DD42D}" dt="2021-09-27T08:49:49.990" v="38" actId="207"/>
          <ac:spMkLst>
            <pc:docMk/>
            <pc:sldMk cId="2378084598" sldId="418"/>
            <ac:spMk id="14" creationId="{22190D87-5C70-564B-A7F7-2FBE7673C8C7}"/>
          </ac:spMkLst>
        </pc:spChg>
        <pc:spChg chg="mod">
          <ac:chgData name="Nane Kratzke" userId="971be13ff4ee5ef6" providerId="LiveId" clId="{C960E1D2-968C-A441-8C5C-157EFE0DD42D}" dt="2021-09-27T08:49:49.990" v="38" actId="207"/>
          <ac:spMkLst>
            <pc:docMk/>
            <pc:sldMk cId="2378084598" sldId="418"/>
            <ac:spMk id="15" creationId="{280C9747-27B3-8E46-92D6-E07995955A1B}"/>
          </ac:spMkLst>
        </pc:spChg>
        <pc:spChg chg="mod">
          <ac:chgData name="Nane Kratzke" userId="971be13ff4ee5ef6" providerId="LiveId" clId="{C960E1D2-968C-A441-8C5C-157EFE0DD42D}" dt="2021-09-27T08:49:49.990" v="38" actId="207"/>
          <ac:spMkLst>
            <pc:docMk/>
            <pc:sldMk cId="2378084598" sldId="418"/>
            <ac:spMk id="16" creationId="{8AEB0C2E-F9D6-C842-A8E4-AFBE53458968}"/>
          </ac:spMkLst>
        </pc:spChg>
        <pc:spChg chg="add mod">
          <ac:chgData name="Nane Kratzke" userId="971be13ff4ee5ef6" providerId="LiveId" clId="{C960E1D2-968C-A441-8C5C-157EFE0DD42D}" dt="2021-09-27T08:49:25.390" v="36" actId="1076"/>
          <ac:spMkLst>
            <pc:docMk/>
            <pc:sldMk cId="2378084598" sldId="418"/>
            <ac:spMk id="23" creationId="{863A3E9E-A7EC-F640-8EC9-A5CE01A7E1BD}"/>
          </ac:spMkLst>
        </pc:spChg>
      </pc:sldChg>
      <pc:sldChg chg="addSp modSp add mod">
        <pc:chgData name="Nane Kratzke" userId="971be13ff4ee5ef6" providerId="LiveId" clId="{C960E1D2-968C-A441-8C5C-157EFE0DD42D}" dt="2021-09-27T08:51:26.299" v="48"/>
        <pc:sldMkLst>
          <pc:docMk/>
          <pc:sldMk cId="1927567308" sldId="419"/>
        </pc:sldMkLst>
        <pc:spChg chg="mod">
          <ac:chgData name="Nane Kratzke" userId="971be13ff4ee5ef6" providerId="LiveId" clId="{C960E1D2-968C-A441-8C5C-157EFE0DD42D}" dt="2021-09-27T08:50:58.769" v="47" actId="207"/>
          <ac:spMkLst>
            <pc:docMk/>
            <pc:sldMk cId="1927567308" sldId="419"/>
            <ac:spMk id="13" creationId="{3562B26F-C459-A948-A288-8ADD5AB3BACC}"/>
          </ac:spMkLst>
        </pc:spChg>
        <pc:spChg chg="mod">
          <ac:chgData name="Nane Kratzke" userId="971be13ff4ee5ef6" providerId="LiveId" clId="{C960E1D2-968C-A441-8C5C-157EFE0DD42D}" dt="2021-09-27T08:50:58.769" v="47" actId="207"/>
          <ac:spMkLst>
            <pc:docMk/>
            <pc:sldMk cId="1927567308" sldId="419"/>
            <ac:spMk id="14" creationId="{22190D87-5C70-564B-A7F7-2FBE7673C8C7}"/>
          </ac:spMkLst>
        </pc:spChg>
        <pc:spChg chg="mod">
          <ac:chgData name="Nane Kratzke" userId="971be13ff4ee5ef6" providerId="LiveId" clId="{C960E1D2-968C-A441-8C5C-157EFE0DD42D}" dt="2021-09-27T08:50:58.769" v="47" actId="207"/>
          <ac:spMkLst>
            <pc:docMk/>
            <pc:sldMk cId="1927567308" sldId="419"/>
            <ac:spMk id="15" creationId="{280C9747-27B3-8E46-92D6-E07995955A1B}"/>
          </ac:spMkLst>
        </pc:spChg>
        <pc:spChg chg="mod">
          <ac:chgData name="Nane Kratzke" userId="971be13ff4ee5ef6" providerId="LiveId" clId="{C960E1D2-968C-A441-8C5C-157EFE0DD42D}" dt="2021-09-27T08:50:58.769" v="47" actId="207"/>
          <ac:spMkLst>
            <pc:docMk/>
            <pc:sldMk cId="1927567308" sldId="419"/>
            <ac:spMk id="16" creationId="{8AEB0C2E-F9D6-C842-A8E4-AFBE53458968}"/>
          </ac:spMkLst>
        </pc:spChg>
        <pc:spChg chg="add mod">
          <ac:chgData name="Nane Kratzke" userId="971be13ff4ee5ef6" providerId="LiveId" clId="{C960E1D2-968C-A441-8C5C-157EFE0DD42D}" dt="2021-09-27T08:50:48.689" v="45" actId="1076"/>
          <ac:spMkLst>
            <pc:docMk/>
            <pc:sldMk cId="1927567308" sldId="419"/>
            <ac:spMk id="23" creationId="{939BCA0F-B585-A241-AE21-BE3556C04B5B}"/>
          </ac:spMkLst>
        </pc:spChg>
        <pc:spChg chg="add mod">
          <ac:chgData name="Nane Kratzke" userId="971be13ff4ee5ef6" providerId="LiveId" clId="{C960E1D2-968C-A441-8C5C-157EFE0DD42D}" dt="2021-09-27T08:51:26.299" v="48"/>
          <ac:spMkLst>
            <pc:docMk/>
            <pc:sldMk cId="1927567308" sldId="419"/>
            <ac:spMk id="24" creationId="{99C10489-110A-FB41-A749-263D3EEFBBB2}"/>
          </ac:spMkLst>
        </pc:spChg>
      </pc:sldChg>
      <pc:sldChg chg="addSp modSp add mod">
        <pc:chgData name="Nane Kratzke" userId="971be13ff4ee5ef6" providerId="LiveId" clId="{C960E1D2-968C-A441-8C5C-157EFE0DD42D}" dt="2021-09-27T08:51:58.870" v="51" actId="207"/>
        <pc:sldMkLst>
          <pc:docMk/>
          <pc:sldMk cId="1156911435" sldId="420"/>
        </pc:sldMkLst>
        <pc:spChg chg="mod">
          <ac:chgData name="Nane Kratzke" userId="971be13ff4ee5ef6" providerId="LiveId" clId="{C960E1D2-968C-A441-8C5C-157EFE0DD42D}" dt="2021-09-27T08:51:58.870" v="51" actId="207"/>
          <ac:spMkLst>
            <pc:docMk/>
            <pc:sldMk cId="1156911435" sldId="420"/>
            <ac:spMk id="13" creationId="{3562B26F-C459-A948-A288-8ADD5AB3BACC}"/>
          </ac:spMkLst>
        </pc:spChg>
        <pc:spChg chg="mod">
          <ac:chgData name="Nane Kratzke" userId="971be13ff4ee5ef6" providerId="LiveId" clId="{C960E1D2-968C-A441-8C5C-157EFE0DD42D}" dt="2021-09-27T08:51:58.870" v="51" actId="207"/>
          <ac:spMkLst>
            <pc:docMk/>
            <pc:sldMk cId="1156911435" sldId="420"/>
            <ac:spMk id="14" creationId="{22190D87-5C70-564B-A7F7-2FBE7673C8C7}"/>
          </ac:spMkLst>
        </pc:spChg>
        <pc:spChg chg="mod">
          <ac:chgData name="Nane Kratzke" userId="971be13ff4ee5ef6" providerId="LiveId" clId="{C960E1D2-968C-A441-8C5C-157EFE0DD42D}" dt="2021-09-27T08:51:58.870" v="51" actId="207"/>
          <ac:spMkLst>
            <pc:docMk/>
            <pc:sldMk cId="1156911435" sldId="420"/>
            <ac:spMk id="15" creationId="{280C9747-27B3-8E46-92D6-E07995955A1B}"/>
          </ac:spMkLst>
        </pc:spChg>
        <pc:spChg chg="mod">
          <ac:chgData name="Nane Kratzke" userId="971be13ff4ee5ef6" providerId="LiveId" clId="{C960E1D2-968C-A441-8C5C-157EFE0DD42D}" dt="2021-09-27T08:51:58.870" v="51" actId="207"/>
          <ac:spMkLst>
            <pc:docMk/>
            <pc:sldMk cId="1156911435" sldId="420"/>
            <ac:spMk id="16" creationId="{8AEB0C2E-F9D6-C842-A8E4-AFBE53458968}"/>
          </ac:spMkLst>
        </pc:spChg>
        <pc:spChg chg="add mod">
          <ac:chgData name="Nane Kratzke" userId="971be13ff4ee5ef6" providerId="LiveId" clId="{C960E1D2-968C-A441-8C5C-157EFE0DD42D}" dt="2021-09-27T08:51:48.106" v="49"/>
          <ac:spMkLst>
            <pc:docMk/>
            <pc:sldMk cId="1156911435" sldId="420"/>
            <ac:spMk id="23" creationId="{76B781CD-C8CB-F24E-9356-7DD7728B8427}"/>
          </ac:spMkLst>
        </pc:spChg>
      </pc:sldChg>
      <pc:sldChg chg="addSp modSp add mod">
        <pc:chgData name="Nane Kratzke" userId="971be13ff4ee5ef6" providerId="LiveId" clId="{C960E1D2-968C-A441-8C5C-157EFE0DD42D}" dt="2021-09-27T08:56:24.766" v="80" actId="113"/>
        <pc:sldMkLst>
          <pc:docMk/>
          <pc:sldMk cId="2214362214" sldId="421"/>
        </pc:sldMkLst>
        <pc:spChg chg="mod">
          <ac:chgData name="Nane Kratzke" userId="971be13ff4ee5ef6" providerId="LiveId" clId="{C960E1D2-968C-A441-8C5C-157EFE0DD42D}" dt="2021-09-27T08:56:24.766" v="80" actId="113"/>
          <ac:spMkLst>
            <pc:docMk/>
            <pc:sldMk cId="2214362214" sldId="421"/>
            <ac:spMk id="17" creationId="{70DA62EC-899B-8B47-AAE9-DC8ABF983F51}"/>
          </ac:spMkLst>
        </pc:spChg>
        <pc:spChg chg="mod">
          <ac:chgData name="Nane Kratzke" userId="971be13ff4ee5ef6" providerId="LiveId" clId="{C960E1D2-968C-A441-8C5C-157EFE0DD42D}" dt="2021-09-27T08:56:24.766" v="80" actId="113"/>
          <ac:spMkLst>
            <pc:docMk/>
            <pc:sldMk cId="2214362214" sldId="421"/>
            <ac:spMk id="18" creationId="{7E8803E0-8CE9-D24F-B342-93552A282D09}"/>
          </ac:spMkLst>
        </pc:spChg>
        <pc:spChg chg="mod">
          <ac:chgData name="Nane Kratzke" userId="971be13ff4ee5ef6" providerId="LiveId" clId="{C960E1D2-968C-A441-8C5C-157EFE0DD42D}" dt="2021-09-27T08:56:24.766" v="80" actId="113"/>
          <ac:spMkLst>
            <pc:docMk/>
            <pc:sldMk cId="2214362214" sldId="421"/>
            <ac:spMk id="19" creationId="{69BF7511-DF88-6844-9E5F-50BFE4CC1243}"/>
          </ac:spMkLst>
        </pc:spChg>
        <pc:spChg chg="add mod">
          <ac:chgData name="Nane Kratzke" userId="971be13ff4ee5ef6" providerId="LiveId" clId="{C960E1D2-968C-A441-8C5C-157EFE0DD42D}" dt="2021-09-27T08:55:34.429" v="75"/>
          <ac:spMkLst>
            <pc:docMk/>
            <pc:sldMk cId="2214362214" sldId="421"/>
            <ac:spMk id="23" creationId="{679EA5A4-F1FA-AB4B-BFC8-7DABEA549B24}"/>
          </ac:spMkLst>
        </pc:spChg>
        <pc:spChg chg="add mod">
          <ac:chgData name="Nane Kratzke" userId="971be13ff4ee5ef6" providerId="LiveId" clId="{C960E1D2-968C-A441-8C5C-157EFE0DD42D}" dt="2021-09-27T08:55:34.429" v="75"/>
          <ac:spMkLst>
            <pc:docMk/>
            <pc:sldMk cId="2214362214" sldId="421"/>
            <ac:spMk id="24" creationId="{BEBD471F-6AC9-4042-A117-78AC7B560A9F}"/>
          </ac:spMkLst>
        </pc:spChg>
      </pc:sldChg>
      <pc:sldChg chg="addSp modSp add mod">
        <pc:chgData name="Nane Kratzke" userId="971be13ff4ee5ef6" providerId="LiveId" clId="{C960E1D2-968C-A441-8C5C-157EFE0DD42D}" dt="2021-09-27T08:57:25.777" v="90" actId="1076"/>
        <pc:sldMkLst>
          <pc:docMk/>
          <pc:sldMk cId="209744681" sldId="422"/>
        </pc:sldMkLst>
        <pc:spChg chg="mod">
          <ac:chgData name="Nane Kratzke" userId="971be13ff4ee5ef6" providerId="LiveId" clId="{C960E1D2-968C-A441-8C5C-157EFE0DD42D}" dt="2021-09-27T08:57:25.777" v="90" actId="1076"/>
          <ac:spMkLst>
            <pc:docMk/>
            <pc:sldMk cId="209744681" sldId="422"/>
            <ac:spMk id="18" creationId="{7E8803E0-8CE9-D24F-B342-93552A282D09}"/>
          </ac:spMkLst>
        </pc:spChg>
        <pc:spChg chg="add mod">
          <ac:chgData name="Nane Kratzke" userId="971be13ff4ee5ef6" providerId="LiveId" clId="{C960E1D2-968C-A441-8C5C-157EFE0DD42D}" dt="2021-09-27T08:56:46.104" v="82"/>
          <ac:spMkLst>
            <pc:docMk/>
            <pc:sldMk cId="209744681" sldId="422"/>
            <ac:spMk id="23" creationId="{A6FCB8D5-4C40-844A-8B4E-9F57196EB861}"/>
          </ac:spMkLst>
        </pc:spChg>
        <pc:spChg chg="add mod">
          <ac:chgData name="Nane Kratzke" userId="971be13ff4ee5ef6" providerId="LiveId" clId="{C960E1D2-968C-A441-8C5C-157EFE0DD42D}" dt="2021-09-27T08:57:06.190" v="85" actId="1076"/>
          <ac:spMkLst>
            <pc:docMk/>
            <pc:sldMk cId="209744681" sldId="422"/>
            <ac:spMk id="24" creationId="{F40CC1AE-2091-4F47-9666-6D405D8DBD2C}"/>
          </ac:spMkLst>
        </pc:spChg>
      </pc:sldChg>
      <pc:sldChg chg="addSp modSp add mod">
        <pc:chgData name="Nane Kratzke" userId="971be13ff4ee5ef6" providerId="LiveId" clId="{C960E1D2-968C-A441-8C5C-157EFE0DD42D}" dt="2021-09-27T08:58:08.327" v="97" actId="207"/>
        <pc:sldMkLst>
          <pc:docMk/>
          <pc:sldMk cId="3097636490" sldId="423"/>
        </pc:sldMkLst>
        <pc:spChg chg="mod">
          <ac:chgData name="Nane Kratzke" userId="971be13ff4ee5ef6" providerId="LiveId" clId="{C960E1D2-968C-A441-8C5C-157EFE0DD42D}" dt="2021-09-27T08:58:08.327" v="97" actId="207"/>
          <ac:spMkLst>
            <pc:docMk/>
            <pc:sldMk cId="3097636490" sldId="423"/>
            <ac:spMk id="19" creationId="{69BF7511-DF88-6844-9E5F-50BFE4CC1243}"/>
          </ac:spMkLst>
        </pc:spChg>
        <pc:spChg chg="add mod">
          <ac:chgData name="Nane Kratzke" userId="971be13ff4ee5ef6" providerId="LiveId" clId="{C960E1D2-968C-A441-8C5C-157EFE0DD42D}" dt="2021-09-27T08:57:57.145" v="93" actId="1076"/>
          <ac:spMkLst>
            <pc:docMk/>
            <pc:sldMk cId="3097636490" sldId="423"/>
            <ac:spMk id="23" creationId="{84B05AB2-DF8C-4D4E-A746-352FA366E4CE}"/>
          </ac:spMkLst>
        </pc:spChg>
        <pc:spChg chg="add mod">
          <ac:chgData name="Nane Kratzke" userId="971be13ff4ee5ef6" providerId="LiveId" clId="{C960E1D2-968C-A441-8C5C-157EFE0DD42D}" dt="2021-09-27T08:57:44.679" v="92"/>
          <ac:spMkLst>
            <pc:docMk/>
            <pc:sldMk cId="3097636490" sldId="423"/>
            <ac:spMk id="24" creationId="{C3001F62-A64D-514B-996D-D8226DE3DD09}"/>
          </ac:spMkLst>
        </pc:spChg>
      </pc:sldChg>
      <pc:sldChg chg="add">
        <pc:chgData name="Nane Kratzke" userId="971be13ff4ee5ef6" providerId="LiveId" clId="{C960E1D2-968C-A441-8C5C-157EFE0DD42D}" dt="2021-09-27T08:48:06.476" v="29"/>
        <pc:sldMkLst>
          <pc:docMk/>
          <pc:sldMk cId="3930556187" sldId="424"/>
        </pc:sldMkLst>
      </pc:sldChg>
      <pc:sldChg chg="addSp delSp modSp add mod">
        <pc:chgData name="Nane Kratzke" userId="971be13ff4ee5ef6" providerId="LiveId" clId="{C960E1D2-968C-A441-8C5C-157EFE0DD42D}" dt="2021-09-27T08:55:02.660" v="72" actId="208"/>
        <pc:sldMkLst>
          <pc:docMk/>
          <pc:sldMk cId="3511189071" sldId="425"/>
        </pc:sldMkLst>
        <pc:spChg chg="mod">
          <ac:chgData name="Nane Kratzke" userId="971be13ff4ee5ef6" providerId="LiveId" clId="{C960E1D2-968C-A441-8C5C-157EFE0DD42D}" dt="2021-09-27T08:54:04.707" v="60" actId="1076"/>
          <ac:spMkLst>
            <pc:docMk/>
            <pc:sldMk cId="3511189071" sldId="425"/>
            <ac:spMk id="4" creationId="{87694929-0C53-B149-8961-96572AF98992}"/>
          </ac:spMkLst>
        </pc:spChg>
        <pc:spChg chg="add mod">
          <ac:chgData name="Nane Kratzke" userId="971be13ff4ee5ef6" providerId="LiveId" clId="{C960E1D2-968C-A441-8C5C-157EFE0DD42D}" dt="2021-09-27T08:55:02.660" v="72" actId="208"/>
          <ac:spMkLst>
            <pc:docMk/>
            <pc:sldMk cId="3511189071" sldId="425"/>
            <ac:spMk id="5" creationId="{5FB1B5A7-B289-AB4F-ACF2-B75E5924FDC4}"/>
          </ac:spMkLst>
        </pc:spChg>
        <pc:spChg chg="mod">
          <ac:chgData name="Nane Kratzke" userId="971be13ff4ee5ef6" providerId="LiveId" clId="{C960E1D2-968C-A441-8C5C-157EFE0DD42D}" dt="2021-09-27T08:54:00.635" v="59" actId="1076"/>
          <ac:spMkLst>
            <pc:docMk/>
            <pc:sldMk cId="3511189071" sldId="425"/>
            <ac:spMk id="20" creationId="{A82633CC-3018-7847-A70B-37E8E5B1BD35}"/>
          </ac:spMkLst>
        </pc:spChg>
        <pc:spChg chg="mod">
          <ac:chgData name="Nane Kratzke" userId="971be13ff4ee5ef6" providerId="LiveId" clId="{C960E1D2-968C-A441-8C5C-157EFE0DD42D}" dt="2021-09-27T08:54:00.635" v="59" actId="1076"/>
          <ac:spMkLst>
            <pc:docMk/>
            <pc:sldMk cId="3511189071" sldId="425"/>
            <ac:spMk id="21" creationId="{56293496-836E-6A4A-A787-F635EF775865}"/>
          </ac:spMkLst>
        </pc:spChg>
        <pc:spChg chg="mod">
          <ac:chgData name="Nane Kratzke" userId="971be13ff4ee5ef6" providerId="LiveId" clId="{C960E1D2-968C-A441-8C5C-157EFE0DD42D}" dt="2021-09-27T08:54:00.635" v="59" actId="1076"/>
          <ac:spMkLst>
            <pc:docMk/>
            <pc:sldMk cId="3511189071" sldId="425"/>
            <ac:spMk id="22" creationId="{6B992C79-EA87-9248-9D22-1B3C95F94831}"/>
          </ac:spMkLst>
        </pc:spChg>
        <pc:spChg chg="del">
          <ac:chgData name="Nane Kratzke" userId="971be13ff4ee5ef6" providerId="LiveId" clId="{C960E1D2-968C-A441-8C5C-157EFE0DD42D}" dt="2021-09-27T08:52:38.563" v="54" actId="478"/>
          <ac:spMkLst>
            <pc:docMk/>
            <pc:sldMk cId="3511189071" sldId="425"/>
            <ac:spMk id="23" creationId="{76B781CD-C8CB-F24E-9356-7DD7728B8427}"/>
          </ac:spMkLst>
        </pc:spChg>
        <pc:spChg chg="add mod">
          <ac:chgData name="Nane Kratzke" userId="971be13ff4ee5ef6" providerId="LiveId" clId="{C960E1D2-968C-A441-8C5C-157EFE0DD42D}" dt="2021-09-27T08:54:00.635" v="59" actId="1076"/>
          <ac:spMkLst>
            <pc:docMk/>
            <pc:sldMk cId="3511189071" sldId="425"/>
            <ac:spMk id="24" creationId="{6BDED450-9934-EE47-B3E4-7A7AA87809D2}"/>
          </ac:spMkLst>
        </pc:spChg>
        <pc:spChg chg="add mod">
          <ac:chgData name="Nane Kratzke" userId="971be13ff4ee5ef6" providerId="LiveId" clId="{C960E1D2-968C-A441-8C5C-157EFE0DD42D}" dt="2021-09-27T08:54:00.635" v="59" actId="1076"/>
          <ac:spMkLst>
            <pc:docMk/>
            <pc:sldMk cId="3511189071" sldId="425"/>
            <ac:spMk id="25" creationId="{4B799A96-AE19-6B4C-98D7-1415D1212BA9}"/>
          </ac:spMkLst>
        </pc:spChg>
        <pc:spChg chg="add mod">
          <ac:chgData name="Nane Kratzke" userId="971be13ff4ee5ef6" providerId="LiveId" clId="{C960E1D2-968C-A441-8C5C-157EFE0DD42D}" dt="2021-09-27T08:54:00.635" v="59" actId="1076"/>
          <ac:spMkLst>
            <pc:docMk/>
            <pc:sldMk cId="3511189071" sldId="425"/>
            <ac:spMk id="26" creationId="{A3AF027E-A08A-1644-8FAA-B0F4432D530A}"/>
          </ac:spMkLst>
        </pc:spChg>
        <pc:spChg chg="add mod">
          <ac:chgData name="Nane Kratzke" userId="971be13ff4ee5ef6" providerId="LiveId" clId="{C960E1D2-968C-A441-8C5C-157EFE0DD42D}" dt="2021-09-27T08:54:00.635" v="59" actId="1076"/>
          <ac:spMkLst>
            <pc:docMk/>
            <pc:sldMk cId="3511189071" sldId="425"/>
            <ac:spMk id="27" creationId="{6B54416E-1BB7-604A-BDC1-3DD23A5E968D}"/>
          </ac:spMkLst>
        </pc:spChg>
        <pc:picChg chg="add mod">
          <ac:chgData name="Nane Kratzke" userId="971be13ff4ee5ef6" providerId="LiveId" clId="{C960E1D2-968C-A441-8C5C-157EFE0DD42D}" dt="2021-09-27T08:54:00.635" v="59" actId="1076"/>
          <ac:picMkLst>
            <pc:docMk/>
            <pc:sldMk cId="3511189071" sldId="425"/>
            <ac:picMk id="28" creationId="{223FEE9E-C9E7-F946-B785-92BF942AC919}"/>
          </ac:picMkLst>
        </pc:picChg>
      </pc:sldChg>
    </pc:docChg>
  </pc:docChgLst>
  <pc:docChgLst>
    <pc:chgData name="Nane Kratzke" userId="971be13ff4ee5ef6" providerId="LiveId" clId="{98747C0B-4662-7B44-8230-E16628912EA1}"/>
    <pc:docChg chg="undo custSel addSld delSld modSld">
      <pc:chgData name="Nane Kratzke" userId="971be13ff4ee5ef6" providerId="LiveId" clId="{98747C0B-4662-7B44-8230-E16628912EA1}" dt="2020-09-21T17:27:16.855" v="5826" actId="14100"/>
      <pc:docMkLst>
        <pc:docMk/>
      </pc:docMkLst>
      <pc:sldChg chg="addSp modSp mod">
        <pc:chgData name="Nane Kratzke" userId="971be13ff4ee5ef6" providerId="LiveId" clId="{98747C0B-4662-7B44-8230-E16628912EA1}" dt="2020-09-18T17:30:10.698" v="4286" actId="14100"/>
        <pc:sldMkLst>
          <pc:docMk/>
          <pc:sldMk cId="704272100" sldId="323"/>
        </pc:sldMkLst>
        <pc:spChg chg="mod">
          <ac:chgData name="Nane Kratzke" userId="971be13ff4ee5ef6" providerId="LiveId" clId="{98747C0B-4662-7B44-8230-E16628912EA1}" dt="2020-09-15T08:42:18.468" v="3998" actId="2711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98747C0B-4662-7B44-8230-E16628912EA1}" dt="2020-09-18T17:30:10.698" v="4286" actId="14100"/>
          <ac:picMkLst>
            <pc:docMk/>
            <pc:sldMk cId="704272100" sldId="323"/>
            <ac:picMk id="5" creationId="{C74763EB-C207-6D4E-B7E5-32E8BA2BC589}"/>
          </ac:picMkLst>
        </pc:picChg>
      </pc:sldChg>
      <pc:sldChg chg="del">
        <pc:chgData name="Nane Kratzke" userId="971be13ff4ee5ef6" providerId="LiveId" clId="{98747C0B-4662-7B44-8230-E16628912EA1}" dt="2020-09-15T08:05:01.259" v="1999" actId="2696"/>
        <pc:sldMkLst>
          <pc:docMk/>
          <pc:sldMk cId="316143935" sldId="333"/>
        </pc:sldMkLst>
      </pc:sldChg>
      <pc:sldChg chg="add">
        <pc:chgData name="Nane Kratzke" userId="971be13ff4ee5ef6" providerId="LiveId" clId="{98747C0B-4662-7B44-8230-E16628912EA1}" dt="2020-09-15T08:05:09.404" v="2000"/>
        <pc:sldMkLst>
          <pc:docMk/>
          <pc:sldMk cId="1194734285" sldId="333"/>
        </pc:sldMkLst>
      </pc:sldChg>
      <pc:sldChg chg="add">
        <pc:chgData name="Nane Kratzke" userId="971be13ff4ee5ef6" providerId="LiveId" clId="{98747C0B-4662-7B44-8230-E16628912EA1}" dt="2020-09-15T08:05:09.404" v="2000"/>
        <pc:sldMkLst>
          <pc:docMk/>
          <pc:sldMk cId="230767667" sldId="334"/>
        </pc:sldMkLst>
      </pc:sldChg>
      <pc:sldChg chg="del">
        <pc:chgData name="Nane Kratzke" userId="971be13ff4ee5ef6" providerId="LiveId" clId="{98747C0B-4662-7B44-8230-E16628912EA1}" dt="2020-09-15T08:05:01.237" v="1998" actId="2696"/>
        <pc:sldMkLst>
          <pc:docMk/>
          <pc:sldMk cId="3840452501" sldId="334"/>
        </pc:sldMkLst>
      </pc:sldChg>
      <pc:sldChg chg="add">
        <pc:chgData name="Nane Kratzke" userId="971be13ff4ee5ef6" providerId="LiveId" clId="{98747C0B-4662-7B44-8230-E16628912EA1}" dt="2020-09-15T08:05:09.404" v="2000"/>
        <pc:sldMkLst>
          <pc:docMk/>
          <pc:sldMk cId="433996660" sldId="335"/>
        </pc:sldMkLst>
      </pc:sldChg>
      <pc:sldChg chg="del">
        <pc:chgData name="Nane Kratzke" userId="971be13ff4ee5ef6" providerId="LiveId" clId="{98747C0B-4662-7B44-8230-E16628912EA1}" dt="2020-09-15T08:05:01.218" v="1997" actId="2696"/>
        <pc:sldMkLst>
          <pc:docMk/>
          <pc:sldMk cId="934010522" sldId="335"/>
        </pc:sldMkLst>
      </pc:sldChg>
      <pc:sldChg chg="add">
        <pc:chgData name="Nane Kratzke" userId="971be13ff4ee5ef6" providerId="LiveId" clId="{98747C0B-4662-7B44-8230-E16628912EA1}" dt="2020-09-15T08:05:09.404" v="2000"/>
        <pc:sldMkLst>
          <pc:docMk/>
          <pc:sldMk cId="288196247" sldId="336"/>
        </pc:sldMkLst>
      </pc:sldChg>
      <pc:sldChg chg="del">
        <pc:chgData name="Nane Kratzke" userId="971be13ff4ee5ef6" providerId="LiveId" clId="{98747C0B-4662-7B44-8230-E16628912EA1}" dt="2020-09-15T08:05:01.198" v="1996" actId="2696"/>
        <pc:sldMkLst>
          <pc:docMk/>
          <pc:sldMk cId="651365693" sldId="336"/>
        </pc:sldMkLst>
      </pc:sldChg>
      <pc:sldChg chg="modSp del">
        <pc:chgData name="Nane Kratzke" userId="971be13ff4ee5ef6" providerId="LiveId" clId="{98747C0B-4662-7B44-8230-E16628912EA1}" dt="2020-09-21T17:12:38.101" v="4546" actId="2696"/>
        <pc:sldMkLst>
          <pc:docMk/>
          <pc:sldMk cId="3829687721" sldId="340"/>
        </pc:sldMkLst>
        <pc:picChg chg="mod">
          <ac:chgData name="Nane Kratzke" userId="971be13ff4ee5ef6" providerId="LiveId" clId="{98747C0B-4662-7B44-8230-E16628912EA1}" dt="2020-09-15T08:01:48.779" v="1875" actId="14861"/>
          <ac:picMkLst>
            <pc:docMk/>
            <pc:sldMk cId="3829687721" sldId="340"/>
            <ac:picMk id="3078" creationId="{53CD022A-EDC8-F445-9637-5F9C073B4AE5}"/>
          </ac:picMkLst>
        </pc:picChg>
        <pc:picChg chg="mod">
          <ac:chgData name="Nane Kratzke" userId="971be13ff4ee5ef6" providerId="LiveId" clId="{98747C0B-4662-7B44-8230-E16628912EA1}" dt="2020-09-15T08:01:48.779" v="1875" actId="14861"/>
          <ac:picMkLst>
            <pc:docMk/>
            <pc:sldMk cId="3829687721" sldId="340"/>
            <ac:picMk id="3086" creationId="{4A58A649-83AF-AC45-AC70-C3D5954C81E8}"/>
          </ac:picMkLst>
        </pc:picChg>
      </pc:sldChg>
      <pc:sldChg chg="addSp delSp modSp add mod">
        <pc:chgData name="Nane Kratzke" userId="971be13ff4ee5ef6" providerId="LiveId" clId="{98747C0B-4662-7B44-8230-E16628912EA1}" dt="2020-09-15T07:45:32.278" v="1190" actId="478"/>
        <pc:sldMkLst>
          <pc:docMk/>
          <pc:sldMk cId="387742403" sldId="344"/>
        </pc:sldMkLst>
        <pc:spChg chg="mod">
          <ac:chgData name="Nane Kratzke" userId="971be13ff4ee5ef6" providerId="LiveId" clId="{98747C0B-4662-7B44-8230-E16628912EA1}" dt="2020-09-15T07:32:14.780" v="13" actId="20577"/>
          <ac:spMkLst>
            <pc:docMk/>
            <pc:sldMk cId="387742403" sldId="344"/>
            <ac:spMk id="2" creationId="{17798948-D99A-C74A-A605-F83099F237F9}"/>
          </ac:spMkLst>
        </pc:spChg>
        <pc:spChg chg="mod">
          <ac:chgData name="Nane Kratzke" userId="971be13ff4ee5ef6" providerId="LiveId" clId="{98747C0B-4662-7B44-8230-E16628912EA1}" dt="2020-09-15T07:32:28.494" v="48" actId="20577"/>
          <ac:spMkLst>
            <pc:docMk/>
            <pc:sldMk cId="387742403" sldId="344"/>
            <ac:spMk id="3" creationId="{1CB031DA-5720-5240-BB20-E914222FA0AA}"/>
          </ac:spMkLst>
        </pc:spChg>
        <pc:spChg chg="add del mod">
          <ac:chgData name="Nane Kratzke" userId="971be13ff4ee5ef6" providerId="LiveId" clId="{98747C0B-4662-7B44-8230-E16628912EA1}" dt="2020-09-15T07:33:20.482" v="113" actId="12084"/>
          <ac:spMkLst>
            <pc:docMk/>
            <pc:sldMk cId="387742403" sldId="344"/>
            <ac:spMk id="5" creationId="{EBE00CBF-E792-7A40-BE31-F07AD04E18CB}"/>
          </ac:spMkLst>
        </pc:spChg>
        <pc:spChg chg="add mod">
          <ac:chgData name="Nane Kratzke" userId="971be13ff4ee5ef6" providerId="LiveId" clId="{98747C0B-4662-7B44-8230-E16628912EA1}" dt="2020-09-15T07:44:59.729" v="1188" actId="1076"/>
          <ac:spMkLst>
            <pc:docMk/>
            <pc:sldMk cId="387742403" sldId="344"/>
            <ac:spMk id="7" creationId="{D4D40E5B-4DE2-2F40-8341-2B421BCD7331}"/>
          </ac:spMkLst>
        </pc:spChg>
        <pc:spChg chg="add mod">
          <ac:chgData name="Nane Kratzke" userId="971be13ff4ee5ef6" providerId="LiveId" clId="{98747C0B-4662-7B44-8230-E16628912EA1}" dt="2020-09-15T07:44:49.818" v="1186" actId="20577"/>
          <ac:spMkLst>
            <pc:docMk/>
            <pc:sldMk cId="387742403" sldId="344"/>
            <ac:spMk id="8" creationId="{80EA4E9F-4ED0-AA45-807F-33486DAA0A79}"/>
          </ac:spMkLst>
        </pc:spChg>
        <pc:spChg chg="add del mod">
          <ac:chgData name="Nane Kratzke" userId="971be13ff4ee5ef6" providerId="LiveId" clId="{98747C0B-4662-7B44-8230-E16628912EA1}" dt="2020-09-15T07:45:32.278" v="1190" actId="478"/>
          <ac:spMkLst>
            <pc:docMk/>
            <pc:sldMk cId="387742403" sldId="344"/>
            <ac:spMk id="9" creationId="{A10833D3-329E-4A42-B0DA-2F2AEDB2180E}"/>
          </ac:spMkLst>
        </pc:spChg>
        <pc:graphicFrameChg chg="add mod">
          <ac:chgData name="Nane Kratzke" userId="971be13ff4ee5ef6" providerId="LiveId" clId="{98747C0B-4662-7B44-8230-E16628912EA1}" dt="2020-09-15T07:42:20.561" v="959" actId="20577"/>
          <ac:graphicFrameMkLst>
            <pc:docMk/>
            <pc:sldMk cId="387742403" sldId="344"/>
            <ac:graphicFrameMk id="6" creationId="{907104FC-B092-F348-8DE3-F6981967E5DA}"/>
          </ac:graphicFrameMkLst>
        </pc:graphicFrameChg>
      </pc:sldChg>
      <pc:sldChg chg="addSp delSp modSp add mod">
        <pc:chgData name="Nane Kratzke" userId="971be13ff4ee5ef6" providerId="LiveId" clId="{98747C0B-4662-7B44-8230-E16628912EA1}" dt="2020-09-15T07:55:11.621" v="1629" actId="1076"/>
        <pc:sldMkLst>
          <pc:docMk/>
          <pc:sldMk cId="3983790402" sldId="345"/>
        </pc:sldMkLst>
        <pc:spChg chg="mod">
          <ac:chgData name="Nane Kratzke" userId="971be13ff4ee5ef6" providerId="LiveId" clId="{98747C0B-4662-7B44-8230-E16628912EA1}" dt="2020-09-15T07:46:02.568" v="1238" actId="313"/>
          <ac:spMkLst>
            <pc:docMk/>
            <pc:sldMk cId="3983790402" sldId="345"/>
            <ac:spMk id="3" creationId="{1CB031DA-5720-5240-BB20-E914222FA0AA}"/>
          </ac:spMkLst>
        </pc:spChg>
        <pc:spChg chg="add del mod">
          <ac:chgData name="Nane Kratzke" userId="971be13ff4ee5ef6" providerId="LiveId" clId="{98747C0B-4662-7B44-8230-E16628912EA1}" dt="2020-09-15T07:48:24.170" v="1444" actId="12084"/>
          <ac:spMkLst>
            <pc:docMk/>
            <pc:sldMk cId="3983790402" sldId="345"/>
            <ac:spMk id="5" creationId="{32AF0998-BC9C-0543-9B34-2777F5F01371}"/>
          </ac:spMkLst>
        </pc:spChg>
        <pc:spChg chg="del">
          <ac:chgData name="Nane Kratzke" userId="971be13ff4ee5ef6" providerId="LiveId" clId="{98747C0B-4662-7B44-8230-E16628912EA1}" dt="2020-09-15T07:45:59.591" v="1234" actId="478"/>
          <ac:spMkLst>
            <pc:docMk/>
            <pc:sldMk cId="3983790402" sldId="345"/>
            <ac:spMk id="7" creationId="{D4D40E5B-4DE2-2F40-8341-2B421BCD7331}"/>
          </ac:spMkLst>
        </pc:spChg>
        <pc:spChg chg="mod">
          <ac:chgData name="Nane Kratzke" userId="971be13ff4ee5ef6" providerId="LiveId" clId="{98747C0B-4662-7B44-8230-E16628912EA1}" dt="2020-09-15T07:46:35.887" v="1338" actId="20577"/>
          <ac:spMkLst>
            <pc:docMk/>
            <pc:sldMk cId="3983790402" sldId="345"/>
            <ac:spMk id="8" creationId="{80EA4E9F-4ED0-AA45-807F-33486DAA0A79}"/>
          </ac:spMkLst>
        </pc:spChg>
        <pc:spChg chg="add mod">
          <ac:chgData name="Nane Kratzke" userId="971be13ff4ee5ef6" providerId="LiveId" clId="{98747C0B-4662-7B44-8230-E16628912EA1}" dt="2020-09-15T07:54:42.135" v="1568" actId="1076"/>
          <ac:spMkLst>
            <pc:docMk/>
            <pc:sldMk cId="3983790402" sldId="345"/>
            <ac:spMk id="10" creationId="{951A40BF-5CFA-C44D-AFA7-017BFDA39724}"/>
          </ac:spMkLst>
        </pc:spChg>
        <pc:spChg chg="add mod">
          <ac:chgData name="Nane Kratzke" userId="971be13ff4ee5ef6" providerId="LiveId" clId="{98747C0B-4662-7B44-8230-E16628912EA1}" dt="2020-09-15T07:54:42.135" v="1568" actId="1076"/>
          <ac:spMkLst>
            <pc:docMk/>
            <pc:sldMk cId="3983790402" sldId="345"/>
            <ac:spMk id="11" creationId="{83498718-9D18-4B46-A541-7E9C345C3BD4}"/>
          </ac:spMkLst>
        </pc:spChg>
        <pc:spChg chg="add mod">
          <ac:chgData name="Nane Kratzke" userId="971be13ff4ee5ef6" providerId="LiveId" clId="{98747C0B-4662-7B44-8230-E16628912EA1}" dt="2020-09-15T07:54:42.135" v="1568" actId="1076"/>
          <ac:spMkLst>
            <pc:docMk/>
            <pc:sldMk cId="3983790402" sldId="345"/>
            <ac:spMk id="12" creationId="{4E909169-D920-F344-A854-962C08507C3D}"/>
          </ac:spMkLst>
        </pc:spChg>
        <pc:spChg chg="add mod">
          <ac:chgData name="Nane Kratzke" userId="971be13ff4ee5ef6" providerId="LiveId" clId="{98747C0B-4662-7B44-8230-E16628912EA1}" dt="2020-09-15T07:54:42.135" v="1568" actId="1076"/>
          <ac:spMkLst>
            <pc:docMk/>
            <pc:sldMk cId="3983790402" sldId="345"/>
            <ac:spMk id="13" creationId="{F8843BC8-4100-454D-9E18-ABD02C7C3C50}"/>
          </ac:spMkLst>
        </pc:spChg>
        <pc:spChg chg="add mod">
          <ac:chgData name="Nane Kratzke" userId="971be13ff4ee5ef6" providerId="LiveId" clId="{98747C0B-4662-7B44-8230-E16628912EA1}" dt="2020-09-15T07:54:42.135" v="1568" actId="1076"/>
          <ac:spMkLst>
            <pc:docMk/>
            <pc:sldMk cId="3983790402" sldId="345"/>
            <ac:spMk id="14" creationId="{78E7AA23-B757-BC43-BF29-C5010A149207}"/>
          </ac:spMkLst>
        </pc:spChg>
        <pc:spChg chg="add mod">
          <ac:chgData name="Nane Kratzke" userId="971be13ff4ee5ef6" providerId="LiveId" clId="{98747C0B-4662-7B44-8230-E16628912EA1}" dt="2020-09-15T07:54:42.135" v="1568" actId="1076"/>
          <ac:spMkLst>
            <pc:docMk/>
            <pc:sldMk cId="3983790402" sldId="345"/>
            <ac:spMk id="15" creationId="{C0D4FEC7-ABA0-AA46-95BF-533818BBCE20}"/>
          </ac:spMkLst>
        </pc:spChg>
        <pc:spChg chg="add mod">
          <ac:chgData name="Nane Kratzke" userId="971be13ff4ee5ef6" providerId="LiveId" clId="{98747C0B-4662-7B44-8230-E16628912EA1}" dt="2020-09-15T07:54:42.135" v="1568" actId="1076"/>
          <ac:spMkLst>
            <pc:docMk/>
            <pc:sldMk cId="3983790402" sldId="345"/>
            <ac:spMk id="16" creationId="{BE6EB63C-3124-CF4A-9C17-98B1D8625DAB}"/>
          </ac:spMkLst>
        </pc:spChg>
        <pc:spChg chg="add mod">
          <ac:chgData name="Nane Kratzke" userId="971be13ff4ee5ef6" providerId="LiveId" clId="{98747C0B-4662-7B44-8230-E16628912EA1}" dt="2020-09-15T07:54:42.135" v="1568" actId="1076"/>
          <ac:spMkLst>
            <pc:docMk/>
            <pc:sldMk cId="3983790402" sldId="345"/>
            <ac:spMk id="17" creationId="{9139C299-9DF5-AD48-90C4-A0B406F20C71}"/>
          </ac:spMkLst>
        </pc:spChg>
        <pc:spChg chg="add mod">
          <ac:chgData name="Nane Kratzke" userId="971be13ff4ee5ef6" providerId="LiveId" clId="{98747C0B-4662-7B44-8230-E16628912EA1}" dt="2020-09-15T07:55:11.621" v="1629" actId="1076"/>
          <ac:spMkLst>
            <pc:docMk/>
            <pc:sldMk cId="3983790402" sldId="345"/>
            <ac:spMk id="18" creationId="{37E7DC56-0061-4D4D-A53D-5BA84F8B582C}"/>
          </ac:spMkLst>
        </pc:spChg>
        <pc:graphicFrameChg chg="mod">
          <ac:chgData name="Nane Kratzke" userId="971be13ff4ee5ef6" providerId="LiveId" clId="{98747C0B-4662-7B44-8230-E16628912EA1}" dt="2020-09-15T07:54:32.659" v="1567" actId="1076"/>
          <ac:graphicFrameMkLst>
            <pc:docMk/>
            <pc:sldMk cId="3983790402" sldId="345"/>
            <ac:graphicFrameMk id="6" creationId="{907104FC-B092-F348-8DE3-F6981967E5DA}"/>
          </ac:graphicFrameMkLst>
        </pc:graphicFrameChg>
        <pc:graphicFrameChg chg="add del mod">
          <ac:chgData name="Nane Kratzke" userId="971be13ff4ee5ef6" providerId="LiveId" clId="{98747C0B-4662-7B44-8230-E16628912EA1}" dt="2020-09-15T07:49:02.566" v="1447" actId="478"/>
          <ac:graphicFrameMkLst>
            <pc:docMk/>
            <pc:sldMk cId="3983790402" sldId="345"/>
            <ac:graphicFrameMk id="9" creationId="{79BC67DE-0997-CB4C-A5EA-D36F6478062B}"/>
          </ac:graphicFrameMkLst>
        </pc:graphicFrameChg>
      </pc:sldChg>
      <pc:sldChg chg="addSp modSp add mod">
        <pc:chgData name="Nane Kratzke" userId="971be13ff4ee5ef6" providerId="LiveId" clId="{98747C0B-4662-7B44-8230-E16628912EA1}" dt="2020-09-15T08:04:21.423" v="1995" actId="20577"/>
        <pc:sldMkLst>
          <pc:docMk/>
          <pc:sldMk cId="2450356400" sldId="346"/>
        </pc:sldMkLst>
        <pc:spChg chg="mod">
          <ac:chgData name="Nane Kratzke" userId="971be13ff4ee5ef6" providerId="LiveId" clId="{98747C0B-4662-7B44-8230-E16628912EA1}" dt="2020-09-15T07:57:21.689" v="1684" actId="20577"/>
          <ac:spMkLst>
            <pc:docMk/>
            <pc:sldMk cId="2450356400" sldId="346"/>
            <ac:spMk id="2" creationId="{A9C4A015-241D-DA4B-9FB5-ED13AB321344}"/>
          </ac:spMkLst>
        </pc:spChg>
        <pc:spChg chg="add mod">
          <ac:chgData name="Nane Kratzke" userId="971be13ff4ee5ef6" providerId="LiveId" clId="{98747C0B-4662-7B44-8230-E16628912EA1}" dt="2020-09-15T08:00:33.461" v="1796" actId="207"/>
          <ac:spMkLst>
            <pc:docMk/>
            <pc:sldMk cId="2450356400" sldId="346"/>
            <ac:spMk id="7" creationId="{4878C910-F291-254F-B257-3E4DED969833}"/>
          </ac:spMkLst>
        </pc:spChg>
        <pc:spChg chg="add mod">
          <ac:chgData name="Nane Kratzke" userId="971be13ff4ee5ef6" providerId="LiveId" clId="{98747C0B-4662-7B44-8230-E16628912EA1}" dt="2020-09-15T08:03:18.266" v="1965" actId="1076"/>
          <ac:spMkLst>
            <pc:docMk/>
            <pc:sldMk cId="2450356400" sldId="346"/>
            <ac:spMk id="8" creationId="{74A9E566-170E-804C-B684-93C27D7864FE}"/>
          </ac:spMkLst>
        </pc:spChg>
        <pc:spChg chg="add mod">
          <ac:chgData name="Nane Kratzke" userId="971be13ff4ee5ef6" providerId="LiveId" clId="{98747C0B-4662-7B44-8230-E16628912EA1}" dt="2020-09-15T08:04:21.423" v="1995" actId="20577"/>
          <ac:spMkLst>
            <pc:docMk/>
            <pc:sldMk cId="2450356400" sldId="346"/>
            <ac:spMk id="9" creationId="{E85B07BE-8B0A-A945-A2F9-074E89EBAE19}"/>
          </ac:spMkLst>
        </pc:spChg>
        <pc:grpChg chg="mod">
          <ac:chgData name="Nane Kratzke" userId="971be13ff4ee5ef6" providerId="LiveId" clId="{98747C0B-4662-7B44-8230-E16628912EA1}" dt="2020-09-15T08:03:26.987" v="1968"/>
          <ac:grpSpMkLst>
            <pc:docMk/>
            <pc:sldMk cId="2450356400" sldId="346"/>
            <ac:grpSpMk id="12" creationId="{51D7EFFA-4BC4-354F-8EEF-297D04FB9A79}"/>
          </ac:grpSpMkLst>
        </pc:grpChg>
        <pc:grpChg chg="mod">
          <ac:chgData name="Nane Kratzke" userId="971be13ff4ee5ef6" providerId="LiveId" clId="{98747C0B-4662-7B44-8230-E16628912EA1}" dt="2020-09-15T08:03:29.443" v="1971"/>
          <ac:grpSpMkLst>
            <pc:docMk/>
            <pc:sldMk cId="2450356400" sldId="346"/>
            <ac:grpSpMk id="15" creationId="{4892EBC1-5324-434A-9BF7-F73AC86F80CC}"/>
          </ac:grpSpMkLst>
        </pc:grpChg>
        <pc:picChg chg="add mod modCrop">
          <ac:chgData name="Nane Kratzke" userId="971be13ff4ee5ef6" providerId="LiveId" clId="{98747C0B-4662-7B44-8230-E16628912EA1}" dt="2020-09-15T07:57:32.145" v="1685" actId="14861"/>
          <ac:picMkLst>
            <pc:docMk/>
            <pc:sldMk cId="2450356400" sldId="346"/>
            <ac:picMk id="6" creationId="{2EDA053A-27E4-EB44-B5BA-31A8975ED5C0}"/>
          </ac:picMkLst>
        </pc:picChg>
        <pc:inkChg chg="add mod">
          <ac:chgData name="Nane Kratzke" userId="971be13ff4ee5ef6" providerId="LiveId" clId="{98747C0B-4662-7B44-8230-E16628912EA1}" dt="2020-09-15T08:03:26.987" v="1968"/>
          <ac:inkMkLst>
            <pc:docMk/>
            <pc:sldMk cId="2450356400" sldId="346"/>
            <ac:inkMk id="10" creationId="{8AA573BB-07B0-9742-8392-61CE1E8E8E2A}"/>
          </ac:inkMkLst>
        </pc:inkChg>
        <pc:inkChg chg="add mod">
          <ac:chgData name="Nane Kratzke" userId="971be13ff4ee5ef6" providerId="LiveId" clId="{98747C0B-4662-7B44-8230-E16628912EA1}" dt="2020-09-15T08:03:26.987" v="1968"/>
          <ac:inkMkLst>
            <pc:docMk/>
            <pc:sldMk cId="2450356400" sldId="346"/>
            <ac:inkMk id="11" creationId="{086EC2F8-3804-474A-B973-F91A4D4A037C}"/>
          </ac:inkMkLst>
        </pc:inkChg>
        <pc:inkChg chg="add mod">
          <ac:chgData name="Nane Kratzke" userId="971be13ff4ee5ef6" providerId="LiveId" clId="{98747C0B-4662-7B44-8230-E16628912EA1}" dt="2020-09-15T08:03:29.443" v="1971"/>
          <ac:inkMkLst>
            <pc:docMk/>
            <pc:sldMk cId="2450356400" sldId="346"/>
            <ac:inkMk id="13" creationId="{C3C79D7D-F7C7-184B-8E31-EA71DE1C8777}"/>
          </ac:inkMkLst>
        </pc:inkChg>
        <pc:inkChg chg="add mod">
          <ac:chgData name="Nane Kratzke" userId="971be13ff4ee5ef6" providerId="LiveId" clId="{98747C0B-4662-7B44-8230-E16628912EA1}" dt="2020-09-15T08:03:29.443" v="1971"/>
          <ac:inkMkLst>
            <pc:docMk/>
            <pc:sldMk cId="2450356400" sldId="346"/>
            <ac:inkMk id="14" creationId="{26C73A4C-678B-AC49-BBCE-150B0EA5E6FE}"/>
          </ac:inkMkLst>
        </pc:inkChg>
      </pc:sldChg>
      <pc:sldChg chg="addSp delSp modSp add mod">
        <pc:chgData name="Nane Kratzke" userId="971be13ff4ee5ef6" providerId="LiveId" clId="{98747C0B-4662-7B44-8230-E16628912EA1}" dt="2020-09-15T08:34:38.168" v="3769" actId="20577"/>
        <pc:sldMkLst>
          <pc:docMk/>
          <pc:sldMk cId="1918295579" sldId="347"/>
        </pc:sldMkLst>
        <pc:spChg chg="mod">
          <ac:chgData name="Nane Kratzke" userId="971be13ff4ee5ef6" providerId="LiveId" clId="{98747C0B-4662-7B44-8230-E16628912EA1}" dt="2020-09-15T08:16:13.279" v="2594" actId="20577"/>
          <ac:spMkLst>
            <pc:docMk/>
            <pc:sldMk cId="1918295579" sldId="347"/>
            <ac:spMk id="2" creationId="{F9624115-7556-894A-AB7C-01BF74B145CA}"/>
          </ac:spMkLst>
        </pc:spChg>
        <pc:spChg chg="del">
          <ac:chgData name="Nane Kratzke" userId="971be13ff4ee5ef6" providerId="LiveId" clId="{98747C0B-4662-7B44-8230-E16628912EA1}" dt="2020-09-15T08:06:54.754" v="2020"/>
          <ac:spMkLst>
            <pc:docMk/>
            <pc:sldMk cId="1918295579" sldId="347"/>
            <ac:spMk id="4" creationId="{89C1254B-85C0-9843-A855-085875B31591}"/>
          </ac:spMkLst>
        </pc:spChg>
        <pc:spChg chg="del mod">
          <ac:chgData name="Nane Kratzke" userId="971be13ff4ee5ef6" providerId="LiveId" clId="{98747C0B-4662-7B44-8230-E16628912EA1}" dt="2020-09-15T08:10:14.159" v="2116"/>
          <ac:spMkLst>
            <pc:docMk/>
            <pc:sldMk cId="1918295579" sldId="347"/>
            <ac:spMk id="5" creationId="{F58A04D5-6772-C24F-9713-84588565CDD8}"/>
          </ac:spMkLst>
        </pc:spChg>
        <pc:spChg chg="add del mod">
          <ac:chgData name="Nane Kratzke" userId="971be13ff4ee5ef6" providerId="LiveId" clId="{98747C0B-4662-7B44-8230-E16628912EA1}" dt="2020-09-15T08:15:01.521" v="2581" actId="478"/>
          <ac:spMkLst>
            <pc:docMk/>
            <pc:sldMk cId="1918295579" sldId="347"/>
            <ac:spMk id="6" creationId="{F0396009-FB40-8942-976D-6D110B53896F}"/>
          </ac:spMkLst>
        </pc:spChg>
        <pc:spChg chg="add mod">
          <ac:chgData name="Nane Kratzke" userId="971be13ff4ee5ef6" providerId="LiveId" clId="{98747C0B-4662-7B44-8230-E16628912EA1}" dt="2020-09-15T08:34:38.168" v="3769" actId="20577"/>
          <ac:spMkLst>
            <pc:docMk/>
            <pc:sldMk cId="1918295579" sldId="347"/>
            <ac:spMk id="7" creationId="{AA1FEE83-D565-F24D-BC50-C274A0DEB8BA}"/>
          </ac:spMkLst>
        </pc:spChg>
        <pc:picChg chg="add mod">
          <ac:chgData name="Nane Kratzke" userId="971be13ff4ee5ef6" providerId="LiveId" clId="{98747C0B-4662-7B44-8230-E16628912EA1}" dt="2020-09-15T08:07:34.122" v="2025" actId="14861"/>
          <ac:picMkLst>
            <pc:docMk/>
            <pc:sldMk cId="1918295579" sldId="347"/>
            <ac:picMk id="1026" creationId="{9C2F3658-24D3-194C-853C-13484AD0F798}"/>
          </ac:picMkLst>
        </pc:picChg>
        <pc:picChg chg="add del mod">
          <ac:chgData name="Nane Kratzke" userId="971be13ff4ee5ef6" providerId="LiveId" clId="{98747C0B-4662-7B44-8230-E16628912EA1}" dt="2020-09-15T08:11:43.661" v="2129" actId="478"/>
          <ac:picMkLst>
            <pc:docMk/>
            <pc:sldMk cId="1918295579" sldId="347"/>
            <ac:picMk id="1028" creationId="{5E55117E-CC14-E242-8B58-1FBECF5A4942}"/>
          </ac:picMkLst>
        </pc:picChg>
      </pc:sldChg>
      <pc:sldChg chg="addSp delSp modSp add del mod">
        <pc:chgData name="Nane Kratzke" userId="971be13ff4ee5ef6" providerId="LiveId" clId="{98747C0B-4662-7B44-8230-E16628912EA1}" dt="2020-09-15T08:41:26.957" v="3995" actId="2696"/>
        <pc:sldMkLst>
          <pc:docMk/>
          <pc:sldMk cId="1651631690" sldId="348"/>
        </pc:sldMkLst>
        <pc:spChg chg="add del mod">
          <ac:chgData name="Nane Kratzke" userId="971be13ff4ee5ef6" providerId="LiveId" clId="{98747C0B-4662-7B44-8230-E16628912EA1}" dt="2020-09-15T08:11:28.020" v="2125"/>
          <ac:spMkLst>
            <pc:docMk/>
            <pc:sldMk cId="1651631690" sldId="348"/>
            <ac:spMk id="4" creationId="{3AD271E2-D1A8-AD47-AB37-C796A607CA70}"/>
          </ac:spMkLst>
        </pc:spChg>
        <pc:spChg chg="add del mod">
          <ac:chgData name="Nane Kratzke" userId="971be13ff4ee5ef6" providerId="LiveId" clId="{98747C0B-4662-7B44-8230-E16628912EA1}" dt="2020-09-15T08:11:36.826" v="2127" actId="478"/>
          <ac:spMkLst>
            <pc:docMk/>
            <pc:sldMk cId="1651631690" sldId="348"/>
            <ac:spMk id="5" creationId="{EBB519AA-5B28-8C41-A0E0-E0D187B89E4C}"/>
          </ac:spMkLst>
        </pc:spChg>
        <pc:spChg chg="mod">
          <ac:chgData name="Nane Kratzke" userId="971be13ff4ee5ef6" providerId="LiveId" clId="{98747C0B-4662-7B44-8230-E16628912EA1}" dt="2020-09-15T08:11:40.727" v="2128" actId="1076"/>
          <ac:spMkLst>
            <pc:docMk/>
            <pc:sldMk cId="1651631690" sldId="348"/>
            <ac:spMk id="6" creationId="{F0396009-FB40-8942-976D-6D110B53896F}"/>
          </ac:spMkLst>
        </pc:spChg>
        <pc:spChg chg="add mod">
          <ac:chgData name="Nane Kratzke" userId="971be13ff4ee5ef6" providerId="LiveId" clId="{98747C0B-4662-7B44-8230-E16628912EA1}" dt="2020-09-15T08:15:11.727" v="2583" actId="21"/>
          <ac:spMkLst>
            <pc:docMk/>
            <pc:sldMk cId="1651631690" sldId="348"/>
            <ac:spMk id="7" creationId="{6791DBA7-DB91-3A4B-A2A5-25EBC8216C9F}"/>
          </ac:spMkLst>
        </pc:spChg>
        <pc:picChg chg="add del mod">
          <ac:chgData name="Nane Kratzke" userId="971be13ff4ee5ef6" providerId="LiveId" clId="{98747C0B-4662-7B44-8230-E16628912EA1}" dt="2020-09-15T08:15:11.727" v="2583" actId="21"/>
          <ac:picMkLst>
            <pc:docMk/>
            <pc:sldMk cId="1651631690" sldId="348"/>
            <ac:picMk id="8" creationId="{800CF970-516A-ED43-9B8E-B59D0290C556}"/>
          </ac:picMkLst>
        </pc:picChg>
        <pc:picChg chg="del">
          <ac:chgData name="Nane Kratzke" userId="971be13ff4ee5ef6" providerId="LiveId" clId="{98747C0B-4662-7B44-8230-E16628912EA1}" dt="2020-09-15T08:11:21.408" v="2124" actId="478"/>
          <ac:picMkLst>
            <pc:docMk/>
            <pc:sldMk cId="1651631690" sldId="348"/>
            <ac:picMk id="1026" creationId="{9C2F3658-24D3-194C-853C-13484AD0F798}"/>
          </ac:picMkLst>
        </pc:picChg>
        <pc:picChg chg="del">
          <ac:chgData name="Nane Kratzke" userId="971be13ff4ee5ef6" providerId="LiveId" clId="{98747C0B-4662-7B44-8230-E16628912EA1}" dt="2020-09-15T08:11:30.554" v="2126" actId="478"/>
          <ac:picMkLst>
            <pc:docMk/>
            <pc:sldMk cId="1651631690" sldId="348"/>
            <ac:picMk id="1028" creationId="{5E55117E-CC14-E242-8B58-1FBECF5A4942}"/>
          </ac:picMkLst>
        </pc:picChg>
      </pc:sldChg>
      <pc:sldChg chg="addSp delSp modSp add mod">
        <pc:chgData name="Nane Kratzke" userId="971be13ff4ee5ef6" providerId="LiveId" clId="{98747C0B-4662-7B44-8230-E16628912EA1}" dt="2020-09-20T10:19:33.946" v="4511" actId="1076"/>
        <pc:sldMkLst>
          <pc:docMk/>
          <pc:sldMk cId="1714917559" sldId="349"/>
        </pc:sldMkLst>
        <pc:spChg chg="add del mod">
          <ac:chgData name="Nane Kratzke" userId="971be13ff4ee5ef6" providerId="LiveId" clId="{98747C0B-4662-7B44-8230-E16628912EA1}" dt="2020-09-15T08:15:22.436" v="2586" actId="478"/>
          <ac:spMkLst>
            <pc:docMk/>
            <pc:sldMk cId="1714917559" sldId="349"/>
            <ac:spMk id="4" creationId="{D633E183-AA7F-7741-AB65-8AD4844F202E}"/>
          </ac:spMkLst>
        </pc:spChg>
        <pc:spChg chg="add mod">
          <ac:chgData name="Nane Kratzke" userId="971be13ff4ee5ef6" providerId="LiveId" clId="{98747C0B-4662-7B44-8230-E16628912EA1}" dt="2020-09-20T10:19:33.946" v="4511" actId="1076"/>
          <ac:spMkLst>
            <pc:docMk/>
            <pc:sldMk cId="1714917559" sldId="349"/>
            <ac:spMk id="5" creationId="{8F19C68D-3242-F746-A6F2-47C828DF19EE}"/>
          </ac:spMkLst>
        </pc:spChg>
        <pc:spChg chg="mod">
          <ac:chgData name="Nane Kratzke" userId="971be13ff4ee5ef6" providerId="LiveId" clId="{98747C0B-4662-7B44-8230-E16628912EA1}" dt="2020-09-15T08:18:27.411" v="2801" actId="20577"/>
          <ac:spMkLst>
            <pc:docMk/>
            <pc:sldMk cId="1714917559" sldId="349"/>
            <ac:spMk id="7" creationId="{AA1FEE83-D565-F24D-BC50-C274A0DEB8BA}"/>
          </ac:spMkLst>
        </pc:spChg>
        <pc:spChg chg="add mod">
          <ac:chgData name="Nane Kratzke" userId="971be13ff4ee5ef6" providerId="LiveId" clId="{98747C0B-4662-7B44-8230-E16628912EA1}" dt="2020-09-20T10:18:47.960" v="4469" actId="20577"/>
          <ac:spMkLst>
            <pc:docMk/>
            <pc:sldMk cId="1714917559" sldId="349"/>
            <ac:spMk id="8" creationId="{8FA9F372-995B-1D48-97AD-0672613A9099}"/>
          </ac:spMkLst>
        </pc:spChg>
        <pc:spChg chg="add mod">
          <ac:chgData name="Nane Kratzke" userId="971be13ff4ee5ef6" providerId="LiveId" clId="{98747C0B-4662-7B44-8230-E16628912EA1}" dt="2020-09-15T08:56:50.209" v="4282" actId="688"/>
          <ac:spMkLst>
            <pc:docMk/>
            <pc:sldMk cId="1714917559" sldId="349"/>
            <ac:spMk id="9" creationId="{AAC5E934-79E8-6B45-A1BF-6E01116EB4AE}"/>
          </ac:spMkLst>
        </pc:spChg>
        <pc:picChg chg="add mod">
          <ac:chgData name="Nane Kratzke" userId="971be13ff4ee5ef6" providerId="LiveId" clId="{98747C0B-4662-7B44-8230-E16628912EA1}" dt="2020-09-15T08:31:57.509" v="3667" actId="14861"/>
          <ac:picMkLst>
            <pc:docMk/>
            <pc:sldMk cId="1714917559" sldId="349"/>
            <ac:picMk id="6" creationId="{35EB2721-0B92-9748-BBA6-415DB3E82093}"/>
          </ac:picMkLst>
        </pc:picChg>
        <pc:picChg chg="del">
          <ac:chgData name="Nane Kratzke" userId="971be13ff4ee5ef6" providerId="LiveId" clId="{98747C0B-4662-7B44-8230-E16628912EA1}" dt="2020-09-15T08:15:17.571" v="2585" actId="478"/>
          <ac:picMkLst>
            <pc:docMk/>
            <pc:sldMk cId="1714917559" sldId="349"/>
            <ac:picMk id="1026" creationId="{9C2F3658-24D3-194C-853C-13484AD0F798}"/>
          </ac:picMkLst>
        </pc:picChg>
      </pc:sldChg>
      <pc:sldChg chg="addSp delSp modSp add mod modClrScheme chgLayout">
        <pc:chgData name="Nane Kratzke" userId="971be13ff4ee5ef6" providerId="LiveId" clId="{98747C0B-4662-7B44-8230-E16628912EA1}" dt="2020-09-15T08:31:21.369" v="3666" actId="20577"/>
        <pc:sldMkLst>
          <pc:docMk/>
          <pc:sldMk cId="1476296715" sldId="350"/>
        </pc:sldMkLst>
        <pc:spChg chg="mod ord">
          <ac:chgData name="Nane Kratzke" userId="971be13ff4ee5ef6" providerId="LiveId" clId="{98747C0B-4662-7B44-8230-E16628912EA1}" dt="2020-09-15T08:23:52.143" v="3371" actId="700"/>
          <ac:spMkLst>
            <pc:docMk/>
            <pc:sldMk cId="1476296715" sldId="350"/>
            <ac:spMk id="2" creationId="{F9624115-7556-894A-AB7C-01BF74B145CA}"/>
          </ac:spMkLst>
        </pc:spChg>
        <pc:spChg chg="mod ord">
          <ac:chgData name="Nane Kratzke" userId="971be13ff4ee5ef6" providerId="LiveId" clId="{98747C0B-4662-7B44-8230-E16628912EA1}" dt="2020-09-15T08:23:52.143" v="3371" actId="700"/>
          <ac:spMkLst>
            <pc:docMk/>
            <pc:sldMk cId="1476296715" sldId="350"/>
            <ac:spMk id="3" creationId="{22456726-69D5-CE46-A373-71B6AC7D50D2}"/>
          </ac:spMkLst>
        </pc:spChg>
        <pc:spChg chg="add del mod">
          <ac:chgData name="Nane Kratzke" userId="971be13ff4ee5ef6" providerId="LiveId" clId="{98747C0B-4662-7B44-8230-E16628912EA1}" dt="2020-09-15T08:26:45.260" v="3629"/>
          <ac:spMkLst>
            <pc:docMk/>
            <pc:sldMk cId="1476296715" sldId="350"/>
            <ac:spMk id="4" creationId="{66BEC64E-8F3F-5144-AC48-2DAC4DF48807}"/>
          </ac:spMkLst>
        </pc:spChg>
        <pc:spChg chg="add del mod">
          <ac:chgData name="Nane Kratzke" userId="971be13ff4ee5ef6" providerId="LiveId" clId="{98747C0B-4662-7B44-8230-E16628912EA1}" dt="2020-09-15T08:26:53.390" v="3632" actId="478"/>
          <ac:spMkLst>
            <pc:docMk/>
            <pc:sldMk cId="1476296715" sldId="350"/>
            <ac:spMk id="6" creationId="{B8A8408A-A609-904A-8A03-C424EEF76BA7}"/>
          </ac:spMkLst>
        </pc:spChg>
        <pc:spChg chg="mod ord">
          <ac:chgData name="Nane Kratzke" userId="971be13ff4ee5ef6" providerId="LiveId" clId="{98747C0B-4662-7B44-8230-E16628912EA1}" dt="2020-09-15T08:26:30.071" v="3628" actId="20577"/>
          <ac:spMkLst>
            <pc:docMk/>
            <pc:sldMk cId="1476296715" sldId="350"/>
            <ac:spMk id="7" creationId="{AA1FEE83-D565-F24D-BC50-C274A0DEB8BA}"/>
          </ac:spMkLst>
        </pc:spChg>
        <pc:spChg chg="add mod">
          <ac:chgData name="Nane Kratzke" userId="971be13ff4ee5ef6" providerId="LiveId" clId="{98747C0B-4662-7B44-8230-E16628912EA1}" dt="2020-09-15T08:31:21.369" v="3666" actId="20577"/>
          <ac:spMkLst>
            <pc:docMk/>
            <pc:sldMk cId="1476296715" sldId="350"/>
            <ac:spMk id="8" creationId="{67771DD2-21E4-2A4D-8B5E-6C5F3F88EA61}"/>
          </ac:spMkLst>
        </pc:spChg>
        <pc:spChg chg="add del mod">
          <ac:chgData name="Nane Kratzke" userId="971be13ff4ee5ef6" providerId="LiveId" clId="{98747C0B-4662-7B44-8230-E16628912EA1}" dt="2020-09-15T08:26:47.874" v="3630" actId="478"/>
          <ac:spMkLst>
            <pc:docMk/>
            <pc:sldMk cId="1476296715" sldId="350"/>
            <ac:spMk id="9" creationId="{30159BD7-D554-BA48-883C-77F7D3FCC792}"/>
          </ac:spMkLst>
        </pc:spChg>
        <pc:spChg chg="add del mod">
          <ac:chgData name="Nane Kratzke" userId="971be13ff4ee5ef6" providerId="LiveId" clId="{98747C0B-4662-7B44-8230-E16628912EA1}" dt="2020-09-15T08:26:55.887" v="3634"/>
          <ac:spMkLst>
            <pc:docMk/>
            <pc:sldMk cId="1476296715" sldId="350"/>
            <ac:spMk id="11" creationId="{91FBE23C-6DDB-7941-AC16-C7DD2AE2AE9F}"/>
          </ac:spMkLst>
        </pc:spChg>
        <pc:picChg chg="del mod ord">
          <ac:chgData name="Nane Kratzke" userId="971be13ff4ee5ef6" providerId="LiveId" clId="{98747C0B-4662-7B44-8230-E16628912EA1}" dt="2020-09-15T08:24:34.058" v="3455" actId="478"/>
          <ac:picMkLst>
            <pc:docMk/>
            <pc:sldMk cId="1476296715" sldId="350"/>
            <ac:picMk id="1026" creationId="{9C2F3658-24D3-194C-853C-13484AD0F798}"/>
          </ac:picMkLst>
        </pc:picChg>
        <pc:picChg chg="add mod">
          <ac:chgData name="Nane Kratzke" userId="971be13ff4ee5ef6" providerId="LiveId" clId="{98747C0B-4662-7B44-8230-E16628912EA1}" dt="2020-09-15T08:31:13.286" v="3664" actId="14861"/>
          <ac:picMkLst>
            <pc:docMk/>
            <pc:sldMk cId="1476296715" sldId="350"/>
            <ac:picMk id="4098" creationId="{F2FB8E06-7817-F049-8A62-918B523B4883}"/>
          </ac:picMkLst>
        </pc:picChg>
        <pc:picChg chg="add mod">
          <ac:chgData name="Nane Kratzke" userId="971be13ff4ee5ef6" providerId="LiveId" clId="{98747C0B-4662-7B44-8230-E16628912EA1}" dt="2020-09-15T08:31:13.286" v="3664" actId="14861"/>
          <ac:picMkLst>
            <pc:docMk/>
            <pc:sldMk cId="1476296715" sldId="350"/>
            <ac:picMk id="4100" creationId="{3EFED176-93ED-2B4C-8407-9F7A9032EAC1}"/>
          </ac:picMkLst>
        </pc:picChg>
        <pc:picChg chg="add mod">
          <ac:chgData name="Nane Kratzke" userId="971be13ff4ee5ef6" providerId="LiveId" clId="{98747C0B-4662-7B44-8230-E16628912EA1}" dt="2020-09-15T08:31:13.286" v="3664" actId="14861"/>
          <ac:picMkLst>
            <pc:docMk/>
            <pc:sldMk cId="1476296715" sldId="350"/>
            <ac:picMk id="4102" creationId="{44A9FC13-7CF4-E34C-B821-D340DA21D90C}"/>
          </ac:picMkLst>
        </pc:picChg>
        <pc:picChg chg="add mod">
          <ac:chgData name="Nane Kratzke" userId="971be13ff4ee5ef6" providerId="LiveId" clId="{98747C0B-4662-7B44-8230-E16628912EA1}" dt="2020-09-15T08:31:13.286" v="3664" actId="14861"/>
          <ac:picMkLst>
            <pc:docMk/>
            <pc:sldMk cId="1476296715" sldId="350"/>
            <ac:picMk id="4104" creationId="{1F31692D-2ADE-2045-B5D6-1E6E7EC28DCB}"/>
          </ac:picMkLst>
        </pc:picChg>
      </pc:sldChg>
      <pc:sldChg chg="modSp add mod">
        <pc:chgData name="Nane Kratzke" userId="971be13ff4ee5ef6" providerId="LiveId" clId="{98747C0B-4662-7B44-8230-E16628912EA1}" dt="2020-09-15T08:43:42.711" v="4003" actId="2711"/>
        <pc:sldMkLst>
          <pc:docMk/>
          <pc:sldMk cId="1826175422" sldId="351"/>
        </pc:sldMkLst>
        <pc:spChg chg="mod">
          <ac:chgData name="Nane Kratzke" userId="971be13ff4ee5ef6" providerId="LiveId" clId="{98747C0B-4662-7B44-8230-E16628912EA1}" dt="2020-09-15T08:43:42.711" v="4003" actId="2711"/>
          <ac:spMkLst>
            <pc:docMk/>
            <pc:sldMk cId="1826175422" sldId="351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98747C0B-4662-7B44-8230-E16628912EA1}" dt="2020-09-15T08:44:03.808" v="4006" actId="14100"/>
        <pc:sldMkLst>
          <pc:docMk/>
          <pc:sldMk cId="2779139597" sldId="352"/>
        </pc:sldMkLst>
        <pc:spChg chg="mod">
          <ac:chgData name="Nane Kratzke" userId="971be13ff4ee5ef6" providerId="LiveId" clId="{98747C0B-4662-7B44-8230-E16628912EA1}" dt="2020-09-15T08:44:03.808" v="4006" actId="14100"/>
          <ac:spMkLst>
            <pc:docMk/>
            <pc:sldMk cId="2779139597" sldId="352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98747C0B-4662-7B44-8230-E16628912EA1}" dt="2020-09-15T08:44:24.235" v="4008" actId="2711"/>
        <pc:sldMkLst>
          <pc:docMk/>
          <pc:sldMk cId="3464699312" sldId="353"/>
        </pc:sldMkLst>
        <pc:spChg chg="mod">
          <ac:chgData name="Nane Kratzke" userId="971be13ff4ee5ef6" providerId="LiveId" clId="{98747C0B-4662-7B44-8230-E16628912EA1}" dt="2020-09-15T08:44:24.235" v="4008" actId="2711"/>
          <ac:spMkLst>
            <pc:docMk/>
            <pc:sldMk cId="3464699312" sldId="353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98747C0B-4662-7B44-8230-E16628912EA1}" dt="2020-09-15T08:44:39.099" v="4010" actId="2711"/>
        <pc:sldMkLst>
          <pc:docMk/>
          <pc:sldMk cId="521002144" sldId="354"/>
        </pc:sldMkLst>
        <pc:spChg chg="mod">
          <ac:chgData name="Nane Kratzke" userId="971be13ff4ee5ef6" providerId="LiveId" clId="{98747C0B-4662-7B44-8230-E16628912EA1}" dt="2020-09-15T08:44:39.099" v="4010" actId="2711"/>
          <ac:spMkLst>
            <pc:docMk/>
            <pc:sldMk cId="521002144" sldId="354"/>
            <ac:spMk id="8" creationId="{0C508602-457E-2C4E-A9AC-85A3D0BD58E5}"/>
          </ac:spMkLst>
        </pc:spChg>
      </pc:sldChg>
      <pc:sldChg chg="addSp delSp modSp add mod">
        <pc:chgData name="Nane Kratzke" userId="971be13ff4ee5ef6" providerId="LiveId" clId="{98747C0B-4662-7B44-8230-E16628912EA1}" dt="2020-09-20T10:18:01.394" v="4442" actId="20577"/>
        <pc:sldMkLst>
          <pc:docMk/>
          <pc:sldMk cId="1012081868" sldId="355"/>
        </pc:sldMkLst>
        <pc:spChg chg="mod">
          <ac:chgData name="Nane Kratzke" userId="971be13ff4ee5ef6" providerId="LiveId" clId="{98747C0B-4662-7B44-8230-E16628912EA1}" dt="2020-09-15T08:50:41.194" v="4030" actId="20577"/>
          <ac:spMkLst>
            <pc:docMk/>
            <pc:sldMk cId="1012081868" sldId="355"/>
            <ac:spMk id="2" creationId="{8EB1601D-7FD1-4E4A-88AC-11FFEFA4DFA8}"/>
          </ac:spMkLst>
        </pc:spChg>
        <pc:spChg chg="mod">
          <ac:chgData name="Nane Kratzke" userId="971be13ff4ee5ef6" providerId="LiveId" clId="{98747C0B-4662-7B44-8230-E16628912EA1}" dt="2020-09-20T10:18:01.394" v="4442" actId="20577"/>
          <ac:spMkLst>
            <pc:docMk/>
            <pc:sldMk cId="1012081868" sldId="355"/>
            <ac:spMk id="3" creationId="{77415770-3F86-6F47-B10A-10A63E49A349}"/>
          </ac:spMkLst>
        </pc:spChg>
        <pc:spChg chg="del">
          <ac:chgData name="Nane Kratzke" userId="971be13ff4ee5ef6" providerId="LiveId" clId="{98747C0B-4662-7B44-8230-E16628912EA1}" dt="2020-09-15T08:50:14.751" v="4016"/>
          <ac:spMkLst>
            <pc:docMk/>
            <pc:sldMk cId="1012081868" sldId="355"/>
            <ac:spMk id="4" creationId="{B39A1DBA-3000-494A-91EE-7E0227A0AEA7}"/>
          </ac:spMkLst>
        </pc:spChg>
        <pc:spChg chg="add mod">
          <ac:chgData name="Nane Kratzke" userId="971be13ff4ee5ef6" providerId="LiveId" clId="{98747C0B-4662-7B44-8230-E16628912EA1}" dt="2020-09-15T08:56:03.712" v="4260" actId="1076"/>
          <ac:spMkLst>
            <pc:docMk/>
            <pc:sldMk cId="1012081868" sldId="355"/>
            <ac:spMk id="7" creationId="{2D7FABDC-7C81-7645-90A2-FD71784E7CDD}"/>
          </ac:spMkLst>
        </pc:spChg>
        <pc:picChg chg="add mod">
          <ac:chgData name="Nane Kratzke" userId="971be13ff4ee5ef6" providerId="LiveId" clId="{98747C0B-4662-7B44-8230-E16628912EA1}" dt="2020-09-15T08:50:32.128" v="4018" actId="14861"/>
          <ac:picMkLst>
            <pc:docMk/>
            <pc:sldMk cId="1012081868" sldId="355"/>
            <ac:picMk id="6" creationId="{D638A14A-7BA1-3F42-8D00-E9D281B626F7}"/>
          </ac:picMkLst>
        </pc:picChg>
        <pc:picChg chg="add mod">
          <ac:chgData name="Nane Kratzke" userId="971be13ff4ee5ef6" providerId="LiveId" clId="{98747C0B-4662-7B44-8230-E16628912EA1}" dt="2020-09-15T08:55:28.591" v="4230" actId="1076"/>
          <ac:picMkLst>
            <pc:docMk/>
            <pc:sldMk cId="1012081868" sldId="355"/>
            <ac:picMk id="8" creationId="{78CF09DD-C84E-9C4A-ACF3-2CECC40AE811}"/>
          </ac:picMkLst>
        </pc:picChg>
      </pc:sldChg>
      <pc:sldChg chg="add del">
        <pc:chgData name="Nane Kratzke" userId="971be13ff4ee5ef6" providerId="LiveId" clId="{98747C0B-4662-7B44-8230-E16628912EA1}" dt="2020-09-15T08:49:30.926" v="4013"/>
        <pc:sldMkLst>
          <pc:docMk/>
          <pc:sldMk cId="1925459245" sldId="356"/>
        </pc:sldMkLst>
      </pc:sldChg>
      <pc:sldChg chg="addSp delSp modSp add mod">
        <pc:chgData name="Nane Kratzke" userId="971be13ff4ee5ef6" providerId="LiveId" clId="{98747C0B-4662-7B44-8230-E16628912EA1}" dt="2020-09-20T10:17:17.153" v="4427" actId="20577"/>
        <pc:sldMkLst>
          <pc:docMk/>
          <pc:sldMk cId="2793157845" sldId="356"/>
        </pc:sldMkLst>
        <pc:spChg chg="add del mod">
          <ac:chgData name="Nane Kratzke" userId="971be13ff4ee5ef6" providerId="LiveId" clId="{98747C0B-4662-7B44-8230-E16628912EA1}" dt="2020-09-20T10:10:37.254" v="4289" actId="478"/>
          <ac:spMkLst>
            <pc:docMk/>
            <pc:sldMk cId="2793157845" sldId="356"/>
            <ac:spMk id="4" creationId="{13349B57-7AC8-0A4C-B30C-D910B722A852}"/>
          </ac:spMkLst>
        </pc:spChg>
        <pc:spChg chg="del">
          <ac:chgData name="Nane Kratzke" userId="971be13ff4ee5ef6" providerId="LiveId" clId="{98747C0B-4662-7B44-8230-E16628912EA1}" dt="2020-09-20T10:11:11.470" v="4293" actId="478"/>
          <ac:spMkLst>
            <pc:docMk/>
            <pc:sldMk cId="2793157845" sldId="356"/>
            <ac:spMk id="7" creationId="{AA1FEE83-D565-F24D-BC50-C274A0DEB8BA}"/>
          </ac:spMkLst>
        </pc:spChg>
        <pc:spChg chg="add del mod">
          <ac:chgData name="Nane Kratzke" userId="971be13ff4ee5ef6" providerId="LiveId" clId="{98747C0B-4662-7B44-8230-E16628912EA1}" dt="2020-09-20T10:11:17.422" v="4294" actId="478"/>
          <ac:spMkLst>
            <pc:docMk/>
            <pc:sldMk cId="2793157845" sldId="356"/>
            <ac:spMk id="8" creationId="{F9DF642D-9951-AB46-9E34-089872C8DF31}"/>
          </ac:spMkLst>
        </pc:spChg>
        <pc:spChg chg="add mod">
          <ac:chgData name="Nane Kratzke" userId="971be13ff4ee5ef6" providerId="LiveId" clId="{98747C0B-4662-7B44-8230-E16628912EA1}" dt="2020-09-20T10:15:38.462" v="4402" actId="1076"/>
          <ac:spMkLst>
            <pc:docMk/>
            <pc:sldMk cId="2793157845" sldId="356"/>
            <ac:spMk id="10" creationId="{ED0B70D0-106E-2E42-A43F-5FCF9ED7803E}"/>
          </ac:spMkLst>
        </pc:spChg>
        <pc:spChg chg="add mod">
          <ac:chgData name="Nane Kratzke" userId="971be13ff4ee5ef6" providerId="LiveId" clId="{98747C0B-4662-7B44-8230-E16628912EA1}" dt="2020-09-20T10:17:17.153" v="4427" actId="20577"/>
          <ac:spMkLst>
            <pc:docMk/>
            <pc:sldMk cId="2793157845" sldId="356"/>
            <ac:spMk id="11" creationId="{22EE9341-FCB1-5C4C-A26D-FB382D31B323}"/>
          </ac:spMkLst>
        </pc:spChg>
        <pc:picChg chg="add mod">
          <ac:chgData name="Nane Kratzke" userId="971be13ff4ee5ef6" providerId="LiveId" clId="{98747C0B-4662-7B44-8230-E16628912EA1}" dt="2020-09-20T10:14:25.167" v="4308" actId="1076"/>
          <ac:picMkLst>
            <pc:docMk/>
            <pc:sldMk cId="2793157845" sldId="356"/>
            <ac:picMk id="5" creationId="{4AC16B8F-38C9-6247-9951-E59DD4A7FDC6}"/>
          </ac:picMkLst>
        </pc:picChg>
        <pc:picChg chg="add mod">
          <ac:chgData name="Nane Kratzke" userId="971be13ff4ee5ef6" providerId="LiveId" clId="{98747C0B-4662-7B44-8230-E16628912EA1}" dt="2020-09-20T10:14:18.559" v="4307" actId="1076"/>
          <ac:picMkLst>
            <pc:docMk/>
            <pc:sldMk cId="2793157845" sldId="356"/>
            <ac:picMk id="9" creationId="{451528BE-5646-AA41-8EBD-8821B8DD3BC3}"/>
          </ac:picMkLst>
        </pc:picChg>
        <pc:picChg chg="del">
          <ac:chgData name="Nane Kratzke" userId="971be13ff4ee5ef6" providerId="LiveId" clId="{98747C0B-4662-7B44-8230-E16628912EA1}" dt="2020-09-20T10:10:33.328" v="4288" actId="478"/>
          <ac:picMkLst>
            <pc:docMk/>
            <pc:sldMk cId="2793157845" sldId="356"/>
            <ac:picMk id="1026" creationId="{9C2F3658-24D3-194C-853C-13484AD0F798}"/>
          </ac:picMkLst>
        </pc:picChg>
      </pc:sldChg>
      <pc:sldChg chg="add del">
        <pc:chgData name="Nane Kratzke" userId="971be13ff4ee5ef6" providerId="LiveId" clId="{98747C0B-4662-7B44-8230-E16628912EA1}" dt="2020-09-15T08:49:43.702" v="4015"/>
        <pc:sldMkLst>
          <pc:docMk/>
          <pc:sldMk cId="4229840466" sldId="356"/>
        </pc:sldMkLst>
      </pc:sldChg>
      <pc:sldChg chg="add del">
        <pc:chgData name="Nane Kratzke" userId="971be13ff4ee5ef6" providerId="LiveId" clId="{98747C0B-4662-7B44-8230-E16628912EA1}" dt="2020-09-20T10:10:40.879" v="4291"/>
        <pc:sldMkLst>
          <pc:docMk/>
          <pc:sldMk cId="2055128086" sldId="357"/>
        </pc:sldMkLst>
      </pc:sldChg>
      <pc:sldChg chg="modSp add del mod">
        <pc:chgData name="Nane Kratzke" userId="971be13ff4ee5ef6" providerId="LiveId" clId="{98747C0B-4662-7B44-8230-E16628912EA1}" dt="2020-09-21T17:13:42.101" v="4564" actId="2696"/>
        <pc:sldMkLst>
          <pc:docMk/>
          <pc:sldMk cId="2447510585" sldId="357"/>
        </pc:sldMkLst>
        <pc:spChg chg="mod">
          <ac:chgData name="Nane Kratzke" userId="971be13ff4ee5ef6" providerId="LiveId" clId="{98747C0B-4662-7B44-8230-E16628912EA1}" dt="2020-09-21T17:12:33.970" v="4545" actId="20577"/>
          <ac:spMkLst>
            <pc:docMk/>
            <pc:sldMk cId="2447510585" sldId="357"/>
            <ac:spMk id="2" creationId="{09A3C503-9616-D24D-956E-75F248B81EFA}"/>
          </ac:spMkLst>
        </pc:spChg>
      </pc:sldChg>
      <pc:sldChg chg="modSp add mod">
        <pc:chgData name="Nane Kratzke" userId="971be13ff4ee5ef6" providerId="LiveId" clId="{98747C0B-4662-7B44-8230-E16628912EA1}" dt="2020-09-21T17:13:26.878" v="4563" actId="20577"/>
        <pc:sldMkLst>
          <pc:docMk/>
          <pc:sldMk cId="4275092629" sldId="358"/>
        </pc:sldMkLst>
        <pc:spChg chg="mod">
          <ac:chgData name="Nane Kratzke" userId="971be13ff4ee5ef6" providerId="LiveId" clId="{98747C0B-4662-7B44-8230-E16628912EA1}" dt="2020-09-21T17:13:26.878" v="4563" actId="20577"/>
          <ac:spMkLst>
            <pc:docMk/>
            <pc:sldMk cId="4275092629" sldId="358"/>
            <ac:spMk id="2" creationId="{09A3C503-9616-D24D-956E-75F248B81EFA}"/>
          </ac:spMkLst>
        </pc:spChg>
      </pc:sldChg>
      <pc:sldChg chg="addSp delSp modSp add mod">
        <pc:chgData name="Nane Kratzke" userId="971be13ff4ee5ef6" providerId="LiveId" clId="{98747C0B-4662-7B44-8230-E16628912EA1}" dt="2020-09-21T17:27:16.855" v="5826" actId="14100"/>
        <pc:sldMkLst>
          <pc:docMk/>
          <pc:sldMk cId="2719984220" sldId="359"/>
        </pc:sldMkLst>
        <pc:spChg chg="mod">
          <ac:chgData name="Nane Kratzke" userId="971be13ff4ee5ef6" providerId="LiveId" clId="{98747C0B-4662-7B44-8230-E16628912EA1}" dt="2020-09-21T17:15:44.964" v="4593" actId="14100"/>
          <ac:spMkLst>
            <pc:docMk/>
            <pc:sldMk cId="2719984220" sldId="359"/>
            <ac:spMk id="2" creationId="{D371BACD-6DB2-7A4A-A44F-C8980E8DA853}"/>
          </ac:spMkLst>
        </pc:spChg>
        <pc:spChg chg="del">
          <ac:chgData name="Nane Kratzke" userId="971be13ff4ee5ef6" providerId="LiveId" clId="{98747C0B-4662-7B44-8230-E16628912EA1}" dt="2020-09-21T17:17:37.803" v="4599" actId="478"/>
          <ac:spMkLst>
            <pc:docMk/>
            <pc:sldMk cId="2719984220" sldId="359"/>
            <ac:spMk id="3" creationId="{8DC61AD0-FA0E-CB49-8AD3-ACC13A5B6086}"/>
          </ac:spMkLst>
        </pc:spChg>
        <pc:spChg chg="add del mod">
          <ac:chgData name="Nane Kratzke" userId="971be13ff4ee5ef6" providerId="LiveId" clId="{98747C0B-4662-7B44-8230-E16628912EA1}" dt="2020-09-21T17:15:18.802" v="4587"/>
          <ac:spMkLst>
            <pc:docMk/>
            <pc:sldMk cId="2719984220" sldId="359"/>
            <ac:spMk id="6" creationId="{CF19C810-814B-B64A-8ECF-E85A246ABAF9}"/>
          </ac:spMkLst>
        </pc:spChg>
        <pc:spChg chg="add del mod">
          <ac:chgData name="Nane Kratzke" userId="971be13ff4ee5ef6" providerId="LiveId" clId="{98747C0B-4662-7B44-8230-E16628912EA1}" dt="2020-09-21T17:17:38.443" v="4601"/>
          <ac:spMkLst>
            <pc:docMk/>
            <pc:sldMk cId="2719984220" sldId="359"/>
            <ac:spMk id="7" creationId="{99E98D83-9A85-664A-B654-56CB880A77A9}"/>
          </ac:spMkLst>
        </pc:spChg>
        <pc:spChg chg="add mod">
          <ac:chgData name="Nane Kratzke" userId="971be13ff4ee5ef6" providerId="LiveId" clId="{98747C0B-4662-7B44-8230-E16628912EA1}" dt="2020-09-21T17:27:16.855" v="5826" actId="14100"/>
          <ac:spMkLst>
            <pc:docMk/>
            <pc:sldMk cId="2719984220" sldId="359"/>
            <ac:spMk id="8" creationId="{903436A6-8ED0-7945-B608-3DD38BBEF07F}"/>
          </ac:spMkLst>
        </pc:spChg>
        <pc:picChg chg="add del mod">
          <ac:chgData name="Nane Kratzke" userId="971be13ff4ee5ef6" providerId="LiveId" clId="{98747C0B-4662-7B44-8230-E16628912EA1}" dt="2020-09-21T17:14:44.172" v="4582" actId="478"/>
          <ac:picMkLst>
            <pc:docMk/>
            <pc:sldMk cId="2719984220" sldId="359"/>
            <ac:picMk id="5" creationId="{7A628549-FCA9-E34C-8981-B7A7A9006D87}"/>
          </ac:picMkLst>
        </pc:picChg>
        <pc:picChg chg="add mod">
          <ac:chgData name="Nane Kratzke" userId="971be13ff4ee5ef6" providerId="LiveId" clId="{98747C0B-4662-7B44-8230-E16628912EA1}" dt="2020-09-21T17:16:23.942" v="4596" actId="14861"/>
          <ac:picMkLst>
            <pc:docMk/>
            <pc:sldMk cId="2719984220" sldId="359"/>
            <ac:picMk id="1026" creationId="{C690369D-1D70-0D4A-85F5-D21A18122DAA}"/>
          </ac:picMkLst>
        </pc:picChg>
      </pc:sldChg>
    </pc:docChg>
  </pc:docChgLst>
  <pc:docChgLst>
    <pc:chgData name="Nane Kratzke" userId="971be13ff4ee5ef6" providerId="LiveId" clId="{004ED938-3CDB-334B-A0A4-A8E61EC38E96}"/>
    <pc:docChg chg="custSel addSld delSld modSld sldOrd">
      <pc:chgData name="Nane Kratzke" userId="971be13ff4ee5ef6" providerId="LiveId" clId="{004ED938-3CDB-334B-A0A4-A8E61EC38E96}" dt="2020-10-09T12:28:56.657" v="44" actId="207"/>
      <pc:docMkLst>
        <pc:docMk/>
      </pc:docMkLst>
      <pc:sldChg chg="del">
        <pc:chgData name="Nane Kratzke" userId="971be13ff4ee5ef6" providerId="LiveId" clId="{004ED938-3CDB-334B-A0A4-A8E61EC38E96}" dt="2020-10-09T11:09:02.507" v="0" actId="2696"/>
        <pc:sldMkLst>
          <pc:docMk/>
          <pc:sldMk cId="3899961691" sldId="282"/>
        </pc:sldMkLst>
      </pc:sldChg>
      <pc:sldChg chg="modSp mod">
        <pc:chgData name="Nane Kratzke" userId="971be13ff4ee5ef6" providerId="LiveId" clId="{004ED938-3CDB-334B-A0A4-A8E61EC38E96}" dt="2020-10-09T12:28:56.657" v="44" actId="207"/>
        <pc:sldMkLst>
          <pc:docMk/>
          <pc:sldMk cId="2120406402" sldId="297"/>
        </pc:sldMkLst>
        <pc:spChg chg="mod">
          <ac:chgData name="Nane Kratzke" userId="971be13ff4ee5ef6" providerId="LiveId" clId="{004ED938-3CDB-334B-A0A4-A8E61EC38E96}" dt="2020-10-09T12:28:56.657" v="44" actId="207"/>
          <ac:spMkLst>
            <pc:docMk/>
            <pc:sldMk cId="2120406402" sldId="297"/>
            <ac:spMk id="8" creationId="{EA9BA2B8-2AB3-D44F-A1D1-1A908056FACE}"/>
          </ac:spMkLst>
        </pc:spChg>
      </pc:sldChg>
      <pc:sldChg chg="delSp modSp mod">
        <pc:chgData name="Nane Kratzke" userId="971be13ff4ee5ef6" providerId="LiveId" clId="{004ED938-3CDB-334B-A0A4-A8E61EC38E96}" dt="2020-10-09T11:11:45.652" v="43" actId="207"/>
        <pc:sldMkLst>
          <pc:docMk/>
          <pc:sldMk cId="704272100" sldId="323"/>
        </pc:sldMkLst>
        <pc:spChg chg="mod">
          <ac:chgData name="Nane Kratzke" userId="971be13ff4ee5ef6" providerId="LiveId" clId="{004ED938-3CDB-334B-A0A4-A8E61EC38E96}" dt="2020-10-09T11:11:45.652" v="43" actId="207"/>
          <ac:spMkLst>
            <pc:docMk/>
            <pc:sldMk cId="704272100" sldId="323"/>
            <ac:spMk id="8" creationId="{0C508602-457E-2C4E-A9AC-85A3D0BD58E5}"/>
          </ac:spMkLst>
        </pc:spChg>
        <pc:picChg chg="del">
          <ac:chgData name="Nane Kratzke" userId="971be13ff4ee5ef6" providerId="LiveId" clId="{004ED938-3CDB-334B-A0A4-A8E61EC38E96}" dt="2020-10-09T11:09:45.837" v="38" actId="478"/>
          <ac:picMkLst>
            <pc:docMk/>
            <pc:sldMk cId="704272100" sldId="323"/>
            <ac:picMk id="5" creationId="{C74763EB-C207-6D4E-B7E5-32E8BA2BC589}"/>
          </ac:picMkLst>
        </pc:picChg>
      </pc:sldChg>
      <pc:sldChg chg="modSp mod">
        <pc:chgData name="Nane Kratzke" userId="971be13ff4ee5ef6" providerId="LiveId" clId="{004ED938-3CDB-334B-A0A4-A8E61EC38E96}" dt="2020-10-09T11:11:39.870" v="42" actId="207"/>
        <pc:sldMkLst>
          <pc:docMk/>
          <pc:sldMk cId="1826175422" sldId="351"/>
        </pc:sldMkLst>
        <pc:spChg chg="mod">
          <ac:chgData name="Nane Kratzke" userId="971be13ff4ee5ef6" providerId="LiveId" clId="{004ED938-3CDB-334B-A0A4-A8E61EC38E96}" dt="2020-10-09T11:11:39.870" v="42" actId="207"/>
          <ac:spMkLst>
            <pc:docMk/>
            <pc:sldMk cId="1826175422" sldId="351"/>
            <ac:spMk id="8" creationId="{0C508602-457E-2C4E-A9AC-85A3D0BD58E5}"/>
          </ac:spMkLst>
        </pc:spChg>
      </pc:sldChg>
      <pc:sldChg chg="modSp mod">
        <pc:chgData name="Nane Kratzke" userId="971be13ff4ee5ef6" providerId="LiveId" clId="{004ED938-3CDB-334B-A0A4-A8E61EC38E96}" dt="2020-10-09T11:11:34.404" v="41" actId="207"/>
        <pc:sldMkLst>
          <pc:docMk/>
          <pc:sldMk cId="2779139597" sldId="352"/>
        </pc:sldMkLst>
        <pc:spChg chg="mod">
          <ac:chgData name="Nane Kratzke" userId="971be13ff4ee5ef6" providerId="LiveId" clId="{004ED938-3CDB-334B-A0A4-A8E61EC38E96}" dt="2020-10-09T11:11:34.404" v="41" actId="207"/>
          <ac:spMkLst>
            <pc:docMk/>
            <pc:sldMk cId="2779139597" sldId="352"/>
            <ac:spMk id="8" creationId="{0C508602-457E-2C4E-A9AC-85A3D0BD58E5}"/>
          </ac:spMkLst>
        </pc:spChg>
      </pc:sldChg>
      <pc:sldChg chg="modSp mod">
        <pc:chgData name="Nane Kratzke" userId="971be13ff4ee5ef6" providerId="LiveId" clId="{004ED938-3CDB-334B-A0A4-A8E61EC38E96}" dt="2020-10-09T11:11:27.911" v="40" actId="207"/>
        <pc:sldMkLst>
          <pc:docMk/>
          <pc:sldMk cId="3464699312" sldId="353"/>
        </pc:sldMkLst>
        <pc:spChg chg="mod">
          <ac:chgData name="Nane Kratzke" userId="971be13ff4ee5ef6" providerId="LiveId" clId="{004ED938-3CDB-334B-A0A4-A8E61EC38E96}" dt="2020-10-09T11:11:27.911" v="40" actId="207"/>
          <ac:spMkLst>
            <pc:docMk/>
            <pc:sldMk cId="3464699312" sldId="353"/>
            <ac:spMk id="8" creationId="{0C508602-457E-2C4E-A9AC-85A3D0BD58E5}"/>
          </ac:spMkLst>
        </pc:spChg>
      </pc:sldChg>
      <pc:sldChg chg="modSp mod">
        <pc:chgData name="Nane Kratzke" userId="971be13ff4ee5ef6" providerId="LiveId" clId="{004ED938-3CDB-334B-A0A4-A8E61EC38E96}" dt="2020-10-09T11:11:20.605" v="39" actId="207"/>
        <pc:sldMkLst>
          <pc:docMk/>
          <pc:sldMk cId="521002144" sldId="354"/>
        </pc:sldMkLst>
        <pc:spChg chg="mod">
          <ac:chgData name="Nane Kratzke" userId="971be13ff4ee5ef6" providerId="LiveId" clId="{004ED938-3CDB-334B-A0A4-A8E61EC38E96}" dt="2020-10-09T11:11:20.605" v="39" actId="207"/>
          <ac:spMkLst>
            <pc:docMk/>
            <pc:sldMk cId="521002144" sldId="354"/>
            <ac:spMk id="8" creationId="{0C508602-457E-2C4E-A9AC-85A3D0BD58E5}"/>
          </ac:spMkLst>
        </pc:spChg>
      </pc:sldChg>
      <pc:sldChg chg="modSp add mod ord">
        <pc:chgData name="Nane Kratzke" userId="971be13ff4ee5ef6" providerId="LiveId" clId="{004ED938-3CDB-334B-A0A4-A8E61EC38E96}" dt="2020-10-09T11:09:33.867" v="37" actId="20577"/>
        <pc:sldMkLst>
          <pc:docMk/>
          <pc:sldMk cId="3959645726" sldId="405"/>
        </pc:sldMkLst>
        <pc:spChg chg="mod">
          <ac:chgData name="Nane Kratzke" userId="971be13ff4ee5ef6" providerId="LiveId" clId="{004ED938-3CDB-334B-A0A4-A8E61EC38E96}" dt="2020-10-09T11:09:33.867" v="37" actId="20577"/>
          <ac:spMkLst>
            <pc:docMk/>
            <pc:sldMk cId="3959645726" sldId="405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BFA117BD-49B2-3248-B46C-8F0892896829}"/>
    <pc:docChg chg="modSld">
      <pc:chgData name="Nane Kratzke" userId="971be13ff4ee5ef6" providerId="LiveId" clId="{BFA117BD-49B2-3248-B46C-8F0892896829}" dt="2023-03-27T10:03:26.815" v="0" actId="478"/>
      <pc:docMkLst>
        <pc:docMk/>
      </pc:docMkLst>
      <pc:sldChg chg="delSp">
        <pc:chgData name="Nane Kratzke" userId="971be13ff4ee5ef6" providerId="LiveId" clId="{BFA117BD-49B2-3248-B46C-8F0892896829}" dt="2023-03-27T10:03:26.815" v="0" actId="478"/>
        <pc:sldMkLst>
          <pc:docMk/>
          <pc:sldMk cId="3959645726" sldId="405"/>
        </pc:sldMkLst>
        <pc:picChg chg="del">
          <ac:chgData name="Nane Kratzke" userId="971be13ff4ee5ef6" providerId="LiveId" clId="{BFA117BD-49B2-3248-B46C-8F0892896829}" dt="2023-03-27T10:03:26.815" v="0" actId="478"/>
          <ac:picMkLst>
            <pc:docMk/>
            <pc:sldMk cId="3959645726" sldId="405"/>
            <ac:picMk id="6" creationId="{8B2D26CD-599F-783C-9057-E0036B9063CD}"/>
          </ac:picMkLst>
        </pc:picChg>
      </pc:sldChg>
    </pc:docChg>
  </pc:docChgLst>
  <pc:docChgLst>
    <pc:chgData name="Nane Kratzke" userId="971be13ff4ee5ef6" providerId="LiveId" clId="{94D87761-65C6-6947-85EE-88DCEB244958}"/>
    <pc:docChg chg="custSel modSld">
      <pc:chgData name="Nane Kratzke" userId="971be13ff4ee5ef6" providerId="LiveId" clId="{94D87761-65C6-6947-85EE-88DCEB244958}" dt="2021-10-22T07:07:45.263" v="49" actId="20577"/>
      <pc:docMkLst>
        <pc:docMk/>
      </pc:docMkLst>
      <pc:sldChg chg="modSp mod">
        <pc:chgData name="Nane Kratzke" userId="971be13ff4ee5ef6" providerId="LiveId" clId="{94D87761-65C6-6947-85EE-88DCEB244958}" dt="2021-10-22T06:59:48.322" v="47" actId="14100"/>
        <pc:sldMkLst>
          <pc:docMk/>
          <pc:sldMk cId="3859954392" sldId="339"/>
        </pc:sldMkLst>
        <pc:spChg chg="mod">
          <ac:chgData name="Nane Kratzke" userId="971be13ff4ee5ef6" providerId="LiveId" clId="{94D87761-65C6-6947-85EE-88DCEB244958}" dt="2021-10-22T06:59:48.322" v="47" actId="14100"/>
          <ac:spMkLst>
            <pc:docMk/>
            <pc:sldMk cId="3859954392" sldId="339"/>
            <ac:spMk id="6" creationId="{E2A3B976-6B9C-EE41-AFD2-EF946F9843FB}"/>
          </ac:spMkLst>
        </pc:spChg>
        <pc:spChg chg="mod">
          <ac:chgData name="Nane Kratzke" userId="971be13ff4ee5ef6" providerId="LiveId" clId="{94D87761-65C6-6947-85EE-88DCEB244958}" dt="2021-10-22T06:59:45.802" v="46" actId="14100"/>
          <ac:spMkLst>
            <pc:docMk/>
            <pc:sldMk cId="3859954392" sldId="339"/>
            <ac:spMk id="17" creationId="{84E82A4E-0EBB-C34F-8813-EAD8E460AAD5}"/>
          </ac:spMkLst>
        </pc:spChg>
      </pc:sldChg>
      <pc:sldChg chg="modSp mod">
        <pc:chgData name="Nane Kratzke" userId="971be13ff4ee5ef6" providerId="LiveId" clId="{94D87761-65C6-6947-85EE-88DCEB244958}" dt="2021-10-22T07:07:45.263" v="49" actId="20577"/>
        <pc:sldMkLst>
          <pc:docMk/>
          <pc:sldMk cId="4275092629" sldId="358"/>
        </pc:sldMkLst>
        <pc:spChg chg="mod">
          <ac:chgData name="Nane Kratzke" userId="971be13ff4ee5ef6" providerId="LiveId" clId="{94D87761-65C6-6947-85EE-88DCEB244958}" dt="2021-10-22T07:07:45.263" v="49" actId="20577"/>
          <ac:spMkLst>
            <pc:docMk/>
            <pc:sldMk cId="4275092629" sldId="358"/>
            <ac:spMk id="16" creationId="{132B66F9-E5F2-4E49-B577-868A844E29E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C899A5-BA51-47DA-90D0-5428A6723887}" type="datetime1">
              <a:rPr lang="de-DE" smtClean="0"/>
              <a:t>11.12.23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FC244F-F0F3-48E5-BF9D-F41E9FB0E639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8592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23E1C95-02D9-7742-BDF8-99E94B4B486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35B7ADD-1526-794D-AA4D-0028C4C6FDB1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4AA241F-4121-0348-8A73-DE814AA1D0FD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DevOps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(2) DevOps-</a:t>
            </a:r>
            <a:r>
              <a:rPr lang="en-US" dirty="0" err="1">
                <a:latin typeface="+mj-lt"/>
              </a:rPr>
              <a:t>konforme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Architekturen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und </a:t>
            </a:r>
            <a:r>
              <a:rPr lang="en-US" dirty="0" err="1">
                <a:latin typeface="+mj-lt"/>
              </a:rPr>
              <a:t>Umgebungen</a:t>
            </a:r>
            <a:endParaRPr lang="en-US" dirty="0">
              <a:latin typeface="+mj-lt"/>
            </a:endParaRP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DA9C624-209F-6A63-E5D1-422FBB400B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4828">
            <a:off x="8587127" y="4698298"/>
            <a:ext cx="2795218" cy="129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2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8183DBD-3E4A-DB49-BA7C-802A980B9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96"/>
          <a:stretch/>
        </p:blipFill>
        <p:spPr>
          <a:xfrm>
            <a:off x="431800" y="1366002"/>
            <a:ext cx="9198117" cy="531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AD48AA-F7D2-684E-BBA4-AA053688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DevOpS</a:t>
            </a:r>
            <a:r>
              <a:rPr lang="de-DE" dirty="0"/>
              <a:t>  Anforderungen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E8A4C-79F4-3B40-A6D4-74AD32CDB4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An </a:t>
            </a:r>
            <a:r>
              <a:rPr lang="de-DE" dirty="0" err="1"/>
              <a:t>Deployment</a:t>
            </a:r>
            <a:r>
              <a:rPr lang="de-DE" dirty="0"/>
              <a:t> Umgebungen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694929-0C53-B149-8961-96572AF989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62B26F-C459-A948-A288-8ADD5AB3BACC}"/>
              </a:ext>
            </a:extLst>
          </p:cNvPr>
          <p:cNvSpPr/>
          <p:nvPr/>
        </p:nvSpPr>
        <p:spPr>
          <a:xfrm>
            <a:off x="306194" y="1889602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190D87-5C70-564B-A7F7-2FBE7673C8C7}"/>
              </a:ext>
            </a:extLst>
          </p:cNvPr>
          <p:cNvSpPr/>
          <p:nvPr/>
        </p:nvSpPr>
        <p:spPr>
          <a:xfrm>
            <a:off x="306194" y="4999730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0C9747-27B3-8E46-92D6-E07995955A1B}"/>
              </a:ext>
            </a:extLst>
          </p:cNvPr>
          <p:cNvSpPr/>
          <p:nvPr/>
        </p:nvSpPr>
        <p:spPr>
          <a:xfrm>
            <a:off x="2094299" y="5374289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DA62EC-899B-8B47-AAE9-DC8ABF983F51}"/>
              </a:ext>
            </a:extLst>
          </p:cNvPr>
          <p:cNvSpPr/>
          <p:nvPr/>
        </p:nvSpPr>
        <p:spPr>
          <a:xfrm>
            <a:off x="7429558" y="1940685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8803E0-8CE9-D24F-B342-93552A282D09}"/>
              </a:ext>
            </a:extLst>
          </p:cNvPr>
          <p:cNvSpPr/>
          <p:nvPr/>
        </p:nvSpPr>
        <p:spPr>
          <a:xfrm>
            <a:off x="4439137" y="1948724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BF7511-DF88-6844-9E5F-50BFE4CC1243}"/>
              </a:ext>
            </a:extLst>
          </p:cNvPr>
          <p:cNvSpPr/>
          <p:nvPr/>
        </p:nvSpPr>
        <p:spPr>
          <a:xfrm>
            <a:off x="3188329" y="1623868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2633CC-3018-7847-A70B-37E8E5B1BD35}"/>
              </a:ext>
            </a:extLst>
          </p:cNvPr>
          <p:cNvSpPr txBox="1"/>
          <p:nvPr/>
        </p:nvSpPr>
        <p:spPr>
          <a:xfrm>
            <a:off x="10277627" y="2194858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Prinzipien des Flow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293496-836E-6A4A-A787-F635EF775865}"/>
              </a:ext>
            </a:extLst>
          </p:cNvPr>
          <p:cNvSpPr txBox="1"/>
          <p:nvPr/>
        </p:nvSpPr>
        <p:spPr>
          <a:xfrm>
            <a:off x="10277627" y="3552162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EC7D30"/>
                </a:solidFill>
                <a:latin typeface="Bradley Hand" pitchFamily="2" charset="77"/>
              </a:rPr>
              <a:t>Prinzipien des Feedbacks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992C79-EA87-9248-9D22-1B3C95F94831}"/>
              </a:ext>
            </a:extLst>
          </p:cNvPr>
          <p:cNvSpPr txBox="1"/>
          <p:nvPr/>
        </p:nvSpPr>
        <p:spPr>
          <a:xfrm>
            <a:off x="10075818" y="4909466"/>
            <a:ext cx="202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verknüpft über automatisierbare</a:t>
            </a:r>
          </a:p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technische Plattform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6B781CD-C8CB-F24E-9356-7DD7728B8427}"/>
              </a:ext>
            </a:extLst>
          </p:cNvPr>
          <p:cNvSpPr txBox="1"/>
          <p:nvPr/>
        </p:nvSpPr>
        <p:spPr>
          <a:xfrm>
            <a:off x="3571630" y="1287786"/>
            <a:ext cx="6281238" cy="4585871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r>
              <a:rPr lang="de-DE" b="1" dirty="0" err="1">
                <a:solidFill>
                  <a:schemeClr val="bg1"/>
                </a:solidFill>
              </a:rPr>
              <a:t>Releaserisiken</a:t>
            </a:r>
            <a:r>
              <a:rPr lang="de-DE" b="1" dirty="0">
                <a:solidFill>
                  <a:schemeClr val="bg1"/>
                </a:solidFill>
              </a:rPr>
              <a:t> reduzieren</a:t>
            </a: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r>
              <a:rPr lang="de-DE" sz="1400" b="1" dirty="0">
                <a:solidFill>
                  <a:schemeClr val="bg1"/>
                </a:solidFill>
              </a:rPr>
              <a:t>Umgebungsbasierte Release-Strategien:</a:t>
            </a:r>
          </a:p>
          <a:p>
            <a:endParaRPr lang="de-DE" sz="1400" b="1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</a:rPr>
              <a:t>Beim </a:t>
            </a:r>
            <a:r>
              <a:rPr lang="de-DE" sz="1400" b="1" dirty="0">
                <a:solidFill>
                  <a:srgbClr val="FFC000"/>
                </a:solidFill>
              </a:rPr>
              <a:t>Blue/Green </a:t>
            </a:r>
            <a:r>
              <a:rPr lang="de-DE" sz="1400" b="1" dirty="0" err="1">
                <a:solidFill>
                  <a:srgbClr val="FFC000"/>
                </a:solidFill>
              </a:rPr>
              <a:t>Deployment</a:t>
            </a:r>
            <a:r>
              <a:rPr lang="de-DE" sz="1400" b="1" dirty="0">
                <a:solidFill>
                  <a:srgbClr val="FFC000"/>
                </a:solidFill>
              </a:rPr>
              <a:t> </a:t>
            </a:r>
            <a:r>
              <a:rPr lang="de-DE" sz="1400" dirty="0">
                <a:solidFill>
                  <a:schemeClr val="bg1"/>
                </a:solidFill>
              </a:rPr>
              <a:t>hat man zwei Produktiv-Releases. Doch nur eines bedient Kunden. Funktioniert ein Release nicht, kann notfalls auf das funktionierende Release zurückgeschaltet werden.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1" dirty="0" err="1">
                <a:solidFill>
                  <a:srgbClr val="FFC000"/>
                </a:solidFill>
              </a:rPr>
              <a:t>Canary</a:t>
            </a:r>
            <a:r>
              <a:rPr lang="de-DE" sz="1400" b="1" dirty="0">
                <a:solidFill>
                  <a:srgbClr val="FFC000"/>
                </a:solidFill>
              </a:rPr>
              <a:t>-Releases</a:t>
            </a:r>
            <a:r>
              <a:rPr lang="de-DE" sz="1400" dirty="0">
                <a:solidFill>
                  <a:schemeClr val="bg1"/>
                </a:solidFill>
              </a:rPr>
              <a:t> funktionieren ähnlich, nur werden Features erst wenigen, und dann sukzessive immer mehr Nutzern bereitgestellt. Sollten Probleme auftreten, wird wieder zurück gerollt.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</a:rPr>
              <a:t>Bei Rolling-Updates werden </a:t>
            </a:r>
            <a:r>
              <a:rPr lang="de-DE" sz="1400" b="1" dirty="0" err="1">
                <a:solidFill>
                  <a:srgbClr val="FFC000"/>
                </a:solidFill>
              </a:rPr>
              <a:t>Deployment</a:t>
            </a:r>
            <a:r>
              <a:rPr lang="de-DE" sz="1400" b="1" dirty="0">
                <a:solidFill>
                  <a:srgbClr val="FFC000"/>
                </a:solidFill>
              </a:rPr>
              <a:t> Units </a:t>
            </a:r>
            <a:r>
              <a:rPr lang="de-DE" sz="1400" dirty="0">
                <a:solidFill>
                  <a:schemeClr val="bg1"/>
                </a:solidFill>
              </a:rPr>
              <a:t>inkrementell aktualisiert.</a:t>
            </a:r>
          </a:p>
          <a:p>
            <a:endParaRPr lang="de-DE" sz="1400" dirty="0">
              <a:solidFill>
                <a:schemeClr val="bg1"/>
              </a:solidFill>
            </a:endParaRPr>
          </a:p>
          <a:p>
            <a:r>
              <a:rPr lang="de-DE" sz="1400" b="1" dirty="0">
                <a:solidFill>
                  <a:schemeClr val="bg1"/>
                </a:solidFill>
              </a:rPr>
              <a:t>Anwendungsbasierte Releases: </a:t>
            </a:r>
          </a:p>
          <a:p>
            <a:endParaRPr lang="de-DE" sz="1400" dirty="0">
              <a:solidFill>
                <a:schemeClr val="bg1"/>
              </a:solidFill>
            </a:endParaRPr>
          </a:p>
          <a:p>
            <a:r>
              <a:rPr lang="de-DE" sz="1400" b="1" dirty="0">
                <a:solidFill>
                  <a:srgbClr val="FFC000"/>
                </a:solidFill>
              </a:rPr>
              <a:t>Feature Schalter</a:t>
            </a:r>
            <a:r>
              <a:rPr lang="de-DE" sz="1400" dirty="0">
                <a:solidFill>
                  <a:schemeClr val="bg1"/>
                </a:solidFill>
              </a:rPr>
              <a:t> ermöglichen das selektive ein-/ausschalten von Features abhängig von Last oder sonstigen Erwägungen. Features können notfalls auch wieder abgeschaltet werden, wenn diese sich nicht bewähren.</a:t>
            </a:r>
          </a:p>
          <a:p>
            <a:endParaRPr lang="de-DE" sz="1400" dirty="0">
              <a:solidFill>
                <a:schemeClr val="bg1"/>
              </a:solidFill>
            </a:endParaRPr>
          </a:p>
          <a:p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EB0C2E-F9D6-C842-A8E4-AFBE53458968}"/>
              </a:ext>
            </a:extLst>
          </p:cNvPr>
          <p:cNvSpPr/>
          <p:nvPr/>
        </p:nvSpPr>
        <p:spPr>
          <a:xfrm>
            <a:off x="5979054" y="5768895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6911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8183DBD-3E4A-DB49-BA7C-802A980B9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96"/>
          <a:stretch/>
        </p:blipFill>
        <p:spPr>
          <a:xfrm>
            <a:off x="431800" y="1366002"/>
            <a:ext cx="9198117" cy="531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AD48AA-F7D2-684E-BBA4-AA053688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DevOpS</a:t>
            </a:r>
            <a:r>
              <a:rPr lang="de-DE" dirty="0"/>
              <a:t>  Anforderungen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E8A4C-79F4-3B40-A6D4-74AD32CDB4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An Infrastrukturen und Betriebsplattformen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694929-0C53-B149-8961-96572AF989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823205" y="6414559"/>
            <a:ext cx="278418" cy="274324"/>
          </a:xfrm>
        </p:spPr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62B26F-C459-A948-A288-8ADD5AB3BACC}"/>
              </a:ext>
            </a:extLst>
          </p:cNvPr>
          <p:cNvSpPr/>
          <p:nvPr/>
        </p:nvSpPr>
        <p:spPr>
          <a:xfrm>
            <a:off x="306194" y="1889602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190D87-5C70-564B-A7F7-2FBE7673C8C7}"/>
              </a:ext>
            </a:extLst>
          </p:cNvPr>
          <p:cNvSpPr/>
          <p:nvPr/>
        </p:nvSpPr>
        <p:spPr>
          <a:xfrm>
            <a:off x="306194" y="4999730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0C9747-27B3-8E46-92D6-E07995955A1B}"/>
              </a:ext>
            </a:extLst>
          </p:cNvPr>
          <p:cNvSpPr/>
          <p:nvPr/>
        </p:nvSpPr>
        <p:spPr>
          <a:xfrm>
            <a:off x="2094299" y="5374289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DA62EC-899B-8B47-AAE9-DC8ABF983F51}"/>
              </a:ext>
            </a:extLst>
          </p:cNvPr>
          <p:cNvSpPr/>
          <p:nvPr/>
        </p:nvSpPr>
        <p:spPr>
          <a:xfrm>
            <a:off x="7429558" y="1940685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8803E0-8CE9-D24F-B342-93552A282D09}"/>
              </a:ext>
            </a:extLst>
          </p:cNvPr>
          <p:cNvSpPr/>
          <p:nvPr/>
        </p:nvSpPr>
        <p:spPr>
          <a:xfrm>
            <a:off x="4439137" y="1948724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BF7511-DF88-6844-9E5F-50BFE4CC1243}"/>
              </a:ext>
            </a:extLst>
          </p:cNvPr>
          <p:cNvSpPr/>
          <p:nvPr/>
        </p:nvSpPr>
        <p:spPr>
          <a:xfrm>
            <a:off x="3188329" y="1623868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2633CC-3018-7847-A70B-37E8E5B1BD35}"/>
              </a:ext>
            </a:extLst>
          </p:cNvPr>
          <p:cNvSpPr txBox="1"/>
          <p:nvPr/>
        </p:nvSpPr>
        <p:spPr>
          <a:xfrm>
            <a:off x="9698856" y="3047646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Prinzipien des Flow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293496-836E-6A4A-A787-F635EF775865}"/>
              </a:ext>
            </a:extLst>
          </p:cNvPr>
          <p:cNvSpPr txBox="1"/>
          <p:nvPr/>
        </p:nvSpPr>
        <p:spPr>
          <a:xfrm>
            <a:off x="9698856" y="4404950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EC7D30"/>
                </a:solidFill>
                <a:latin typeface="Bradley Hand" pitchFamily="2" charset="77"/>
              </a:rPr>
              <a:t>Prinzipien des Feedbacks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992C79-EA87-9248-9D22-1B3C95F94831}"/>
              </a:ext>
            </a:extLst>
          </p:cNvPr>
          <p:cNvSpPr txBox="1"/>
          <p:nvPr/>
        </p:nvSpPr>
        <p:spPr>
          <a:xfrm>
            <a:off x="9497047" y="5762254"/>
            <a:ext cx="202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verknüpft über automatisierbare</a:t>
            </a:r>
          </a:p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technische Plattform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EB0C2E-F9D6-C842-A8E4-AFBE53458968}"/>
              </a:ext>
            </a:extLst>
          </p:cNvPr>
          <p:cNvSpPr/>
          <p:nvPr/>
        </p:nvSpPr>
        <p:spPr>
          <a:xfrm>
            <a:off x="5979054" y="5768895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BDED450-9934-EE47-B3E4-7A7AA87809D2}"/>
              </a:ext>
            </a:extLst>
          </p:cNvPr>
          <p:cNvSpPr txBox="1"/>
          <p:nvPr/>
        </p:nvSpPr>
        <p:spPr>
          <a:xfrm>
            <a:off x="9698856" y="3047646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Prinzipien des Flow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B799A96-AE19-6B4C-98D7-1415D1212BA9}"/>
              </a:ext>
            </a:extLst>
          </p:cNvPr>
          <p:cNvSpPr txBox="1"/>
          <p:nvPr/>
        </p:nvSpPr>
        <p:spPr>
          <a:xfrm>
            <a:off x="9698856" y="4404950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EC7D30"/>
                </a:solidFill>
                <a:latin typeface="Bradley Hand" pitchFamily="2" charset="77"/>
              </a:rPr>
              <a:t>Prinzipien des Feedbacks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3AF027E-A08A-1644-8FAA-B0F4432D530A}"/>
              </a:ext>
            </a:extLst>
          </p:cNvPr>
          <p:cNvSpPr txBox="1"/>
          <p:nvPr/>
        </p:nvSpPr>
        <p:spPr>
          <a:xfrm>
            <a:off x="9497047" y="5762254"/>
            <a:ext cx="202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verknüpft über automatisierbare</a:t>
            </a:r>
          </a:p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technische Plattform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6B54416E-1BB7-604A-BDC1-3DD23A5E968D}"/>
              </a:ext>
            </a:extLst>
          </p:cNvPr>
          <p:cNvSpPr/>
          <p:nvPr/>
        </p:nvSpPr>
        <p:spPr>
          <a:xfrm>
            <a:off x="7948880" y="982137"/>
            <a:ext cx="3613285" cy="58111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>
            <a:spAutoFit/>
          </a:bodyPr>
          <a:lstStyle/>
          <a:p>
            <a:endParaRPr lang="de-DE" sz="1400" b="1" dirty="0">
              <a:solidFill>
                <a:schemeClr val="bg1"/>
              </a:solidFill>
            </a:endParaRPr>
          </a:p>
          <a:p>
            <a:endParaRPr lang="de-DE" sz="1400" b="1" dirty="0">
              <a:solidFill>
                <a:schemeClr val="bg1"/>
              </a:solidFill>
            </a:endParaRPr>
          </a:p>
          <a:p>
            <a:endParaRPr lang="de-DE" sz="1400" b="1" dirty="0">
              <a:solidFill>
                <a:schemeClr val="bg1"/>
              </a:solidFill>
            </a:endParaRPr>
          </a:p>
          <a:p>
            <a:endParaRPr lang="de-DE" sz="1400" b="1" dirty="0">
              <a:solidFill>
                <a:schemeClr val="bg1"/>
              </a:solidFill>
            </a:endParaRPr>
          </a:p>
          <a:p>
            <a:endParaRPr lang="de-DE" sz="1400" b="1" dirty="0">
              <a:solidFill>
                <a:schemeClr val="bg1"/>
              </a:solidFill>
            </a:endParaRPr>
          </a:p>
          <a:p>
            <a:pPr algn="ctr"/>
            <a:endParaRPr lang="de-DE" sz="1400" b="1" dirty="0">
              <a:solidFill>
                <a:schemeClr val="bg1"/>
              </a:solidFill>
            </a:endParaRPr>
          </a:p>
          <a:p>
            <a:pPr algn="ctr"/>
            <a:r>
              <a:rPr lang="de-DE" b="1" dirty="0" err="1">
                <a:solidFill>
                  <a:schemeClr val="bg1"/>
                </a:solidFill>
              </a:rPr>
              <a:t>Kubernetes</a:t>
            </a:r>
            <a:endParaRPr lang="de-DE" sz="1400" b="1" dirty="0">
              <a:solidFill>
                <a:schemeClr val="bg1"/>
              </a:solidFill>
            </a:endParaRPr>
          </a:p>
          <a:p>
            <a:pPr algn="ctr"/>
            <a:endParaRPr lang="de-DE" sz="1400" dirty="0">
              <a:solidFill>
                <a:schemeClr val="bg1"/>
              </a:solidFill>
            </a:endParaRPr>
          </a:p>
          <a:p>
            <a:r>
              <a:rPr lang="de-DE" sz="1400" dirty="0">
                <a:solidFill>
                  <a:schemeClr val="bg1"/>
                </a:solidFill>
              </a:rPr>
              <a:t>ist eine Open-Source </a:t>
            </a:r>
            <a:r>
              <a:rPr lang="de-DE" sz="1400" b="1" dirty="0">
                <a:solidFill>
                  <a:srgbClr val="FFC000"/>
                </a:solidFill>
              </a:rPr>
              <a:t>Orchestrierungsplattform</a:t>
            </a:r>
            <a:r>
              <a:rPr lang="de-DE" sz="1400" dirty="0">
                <a:solidFill>
                  <a:schemeClr val="bg1"/>
                </a:solidFill>
              </a:rPr>
              <a:t> und mittlerweile de-facto Standard für die Bereitstellung, Skalierung und Verwaltung von </a:t>
            </a:r>
            <a:r>
              <a:rPr lang="de-DE" sz="1400" b="1" dirty="0">
                <a:solidFill>
                  <a:srgbClr val="FFC000"/>
                </a:solidFill>
              </a:rPr>
              <a:t>Container-Anwendungen</a:t>
            </a:r>
            <a:r>
              <a:rPr lang="de-DE" sz="1400" dirty="0">
                <a:solidFill>
                  <a:schemeClr val="bg1"/>
                </a:solidFill>
              </a:rPr>
              <a:t>. </a:t>
            </a:r>
          </a:p>
          <a:p>
            <a:endParaRPr lang="de-DE" sz="1400" dirty="0">
              <a:solidFill>
                <a:schemeClr val="bg1"/>
              </a:solidFill>
            </a:endParaRPr>
          </a:p>
          <a:p>
            <a:r>
              <a:rPr lang="de-DE" sz="1400" dirty="0">
                <a:solidFill>
                  <a:schemeClr val="bg1"/>
                </a:solidFill>
              </a:rPr>
              <a:t>Es zielt darauf ab, eine „Plattform für das </a:t>
            </a:r>
            <a:r>
              <a:rPr lang="de-DE" sz="1400" b="1" dirty="0">
                <a:solidFill>
                  <a:schemeClr val="bg1"/>
                </a:solidFill>
              </a:rPr>
              <a:t>automatisierte Ausbringen, Skalieren und Warten </a:t>
            </a:r>
            <a:r>
              <a:rPr lang="de-DE" sz="1400" dirty="0">
                <a:solidFill>
                  <a:schemeClr val="bg1"/>
                </a:solidFill>
              </a:rPr>
              <a:t>von Anwendungscontainern auf verteilten Hosts </a:t>
            </a:r>
            <a:r>
              <a:rPr lang="de-DE" sz="1400" b="1" dirty="0">
                <a:solidFill>
                  <a:srgbClr val="FFC000"/>
                </a:solidFill>
              </a:rPr>
              <a:t>(Clustern)</a:t>
            </a:r>
            <a:r>
              <a:rPr lang="de-DE" sz="1400" dirty="0">
                <a:solidFill>
                  <a:schemeClr val="bg1"/>
                </a:solidFill>
              </a:rPr>
              <a:t>“ zu liefern.</a:t>
            </a:r>
          </a:p>
          <a:p>
            <a:endParaRPr lang="de-DE" sz="1400" dirty="0">
              <a:solidFill>
                <a:schemeClr val="bg1"/>
              </a:solidFill>
            </a:endParaRPr>
          </a:p>
          <a:p>
            <a:r>
              <a:rPr lang="de-DE" sz="1400" dirty="0">
                <a:solidFill>
                  <a:schemeClr val="bg1"/>
                </a:solidFill>
              </a:rPr>
              <a:t>Es kann so Flaschenhälse im </a:t>
            </a:r>
            <a:r>
              <a:rPr lang="de-DE" sz="1400" dirty="0" err="1">
                <a:solidFill>
                  <a:schemeClr val="bg1"/>
                </a:solidFill>
              </a:rPr>
              <a:t>DevOps</a:t>
            </a:r>
            <a:r>
              <a:rPr lang="de-DE" sz="1400" dirty="0">
                <a:solidFill>
                  <a:schemeClr val="bg1"/>
                </a:solidFill>
              </a:rPr>
              <a:t> Cycle minimieren und</a:t>
            </a:r>
            <a:r>
              <a:rPr lang="de-DE" sz="1400" b="1" dirty="0">
                <a:solidFill>
                  <a:srgbClr val="FFC000"/>
                </a:solidFill>
              </a:rPr>
              <a:t> Infrastructure </a:t>
            </a:r>
            <a:r>
              <a:rPr lang="de-DE" sz="1400" b="1" dirty="0" err="1">
                <a:solidFill>
                  <a:srgbClr val="FFC000"/>
                </a:solidFill>
              </a:rPr>
              <a:t>as</a:t>
            </a:r>
            <a:r>
              <a:rPr lang="de-DE" sz="1400" b="1" dirty="0">
                <a:solidFill>
                  <a:srgbClr val="FFC000"/>
                </a:solidFill>
              </a:rPr>
              <a:t> Code</a:t>
            </a:r>
            <a:r>
              <a:rPr lang="de-DE" sz="1400" dirty="0">
                <a:solidFill>
                  <a:schemeClr val="bg1"/>
                </a:solidFill>
              </a:rPr>
              <a:t> für Test- und Produktivumgebungen ermöglichen, sowie die automatisierte Erhebung von </a:t>
            </a:r>
            <a:r>
              <a:rPr lang="de-DE" sz="1400" b="1" dirty="0" err="1">
                <a:solidFill>
                  <a:srgbClr val="FFC000"/>
                </a:solidFill>
              </a:rPr>
              <a:t>Telemetriedaten</a:t>
            </a:r>
            <a:r>
              <a:rPr lang="de-DE" sz="1400" dirty="0">
                <a:solidFill>
                  <a:schemeClr val="bg1"/>
                </a:solidFill>
              </a:rPr>
              <a:t> vereinfachen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23FEE9E-C9E7-F946-B785-92BF942AC91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8855298" y="933843"/>
            <a:ext cx="1808547" cy="1808547"/>
          </a:xfrm>
          <a:prstGeom prst="rect">
            <a:avLst/>
          </a:prstGeom>
        </p:spPr>
      </p:pic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5FB1B5A7-B289-AB4F-ACF2-B75E5924FDC4}"/>
              </a:ext>
            </a:extLst>
          </p:cNvPr>
          <p:cNvSpPr/>
          <p:nvPr/>
        </p:nvSpPr>
        <p:spPr>
          <a:xfrm>
            <a:off x="7687839" y="2551090"/>
            <a:ext cx="269139" cy="2438635"/>
          </a:xfrm>
          <a:prstGeom prst="rightBrace">
            <a:avLst>
              <a:gd name="adj1" fmla="val 38797"/>
              <a:gd name="adj2" fmla="val 39287"/>
            </a:avLst>
          </a:prstGeom>
          <a:ln w="28575"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18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8183DBD-3E4A-DB49-BA7C-802A980B9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96"/>
          <a:stretch/>
        </p:blipFill>
        <p:spPr>
          <a:xfrm>
            <a:off x="431800" y="1366002"/>
            <a:ext cx="9198117" cy="531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AD48AA-F7D2-684E-BBA4-AA053688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DevOpS</a:t>
            </a:r>
            <a:r>
              <a:rPr lang="de-DE" dirty="0"/>
              <a:t>  Anforderungen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E8A4C-79F4-3B40-A6D4-74AD32CDB4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An die Datenerhebung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694929-0C53-B149-8961-96572AF989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62B26F-C459-A948-A288-8ADD5AB3BACC}"/>
              </a:ext>
            </a:extLst>
          </p:cNvPr>
          <p:cNvSpPr/>
          <p:nvPr/>
        </p:nvSpPr>
        <p:spPr>
          <a:xfrm>
            <a:off x="306194" y="1889602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190D87-5C70-564B-A7F7-2FBE7673C8C7}"/>
              </a:ext>
            </a:extLst>
          </p:cNvPr>
          <p:cNvSpPr/>
          <p:nvPr/>
        </p:nvSpPr>
        <p:spPr>
          <a:xfrm>
            <a:off x="306194" y="4999730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0C9747-27B3-8E46-92D6-E07995955A1B}"/>
              </a:ext>
            </a:extLst>
          </p:cNvPr>
          <p:cNvSpPr/>
          <p:nvPr/>
        </p:nvSpPr>
        <p:spPr>
          <a:xfrm>
            <a:off x="2094299" y="5374289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EB0C2E-F9D6-C842-A8E4-AFBE53458968}"/>
              </a:ext>
            </a:extLst>
          </p:cNvPr>
          <p:cNvSpPr/>
          <p:nvPr/>
        </p:nvSpPr>
        <p:spPr>
          <a:xfrm>
            <a:off x="5979054" y="5768895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8803E0-8CE9-D24F-B342-93552A282D09}"/>
              </a:ext>
            </a:extLst>
          </p:cNvPr>
          <p:cNvSpPr/>
          <p:nvPr/>
        </p:nvSpPr>
        <p:spPr>
          <a:xfrm>
            <a:off x="5007545" y="1623868"/>
            <a:ext cx="467784" cy="492268"/>
          </a:xfrm>
          <a:prstGeom prst="ellipse">
            <a:avLst/>
          </a:prstGeom>
          <a:solidFill>
            <a:srgbClr val="FFC1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BF7511-DF88-6844-9E5F-50BFE4CC1243}"/>
              </a:ext>
            </a:extLst>
          </p:cNvPr>
          <p:cNvSpPr/>
          <p:nvPr/>
        </p:nvSpPr>
        <p:spPr>
          <a:xfrm>
            <a:off x="3188329" y="1623868"/>
            <a:ext cx="467784" cy="492268"/>
          </a:xfrm>
          <a:prstGeom prst="ellipse">
            <a:avLst/>
          </a:prstGeom>
          <a:solidFill>
            <a:srgbClr val="FFC1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2633CC-3018-7847-A70B-37E8E5B1BD35}"/>
              </a:ext>
            </a:extLst>
          </p:cNvPr>
          <p:cNvSpPr txBox="1"/>
          <p:nvPr/>
        </p:nvSpPr>
        <p:spPr>
          <a:xfrm>
            <a:off x="10277627" y="2194858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Prinzipien des Flow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293496-836E-6A4A-A787-F635EF775865}"/>
              </a:ext>
            </a:extLst>
          </p:cNvPr>
          <p:cNvSpPr txBox="1"/>
          <p:nvPr/>
        </p:nvSpPr>
        <p:spPr>
          <a:xfrm>
            <a:off x="10277627" y="3552162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EC7D30"/>
                </a:solidFill>
                <a:latin typeface="Bradley Hand" pitchFamily="2" charset="77"/>
              </a:rPr>
              <a:t>Prinzipien des Feedbacks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992C79-EA87-9248-9D22-1B3C95F94831}"/>
              </a:ext>
            </a:extLst>
          </p:cNvPr>
          <p:cNvSpPr txBox="1"/>
          <p:nvPr/>
        </p:nvSpPr>
        <p:spPr>
          <a:xfrm>
            <a:off x="10075818" y="4909466"/>
            <a:ext cx="202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verknüpft über automatisierbare</a:t>
            </a:r>
          </a:p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technische Plattform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79EA5A4-F1FA-AB4B-BFC8-7DABEA549B24}"/>
              </a:ext>
            </a:extLst>
          </p:cNvPr>
          <p:cNvSpPr txBox="1"/>
          <p:nvPr/>
        </p:nvSpPr>
        <p:spPr>
          <a:xfrm>
            <a:off x="431801" y="2272129"/>
            <a:ext cx="7257261" cy="4395389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endParaRPr lang="de-DE" b="1" dirty="0"/>
          </a:p>
          <a:p>
            <a:pPr algn="ctr"/>
            <a:r>
              <a:rPr lang="de-DE" b="1" dirty="0" err="1"/>
              <a:t>Telemetriedaten</a:t>
            </a:r>
            <a:r>
              <a:rPr lang="de-DE" b="1" dirty="0"/>
              <a:t> erheben:</a:t>
            </a:r>
          </a:p>
          <a:p>
            <a:endParaRPr lang="de-DE" dirty="0"/>
          </a:p>
          <a:p>
            <a:r>
              <a:rPr lang="de-DE" sz="1600" b="1" dirty="0"/>
              <a:t>Eine zentrale Telemetrie-Infrastruktur aufbauen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Geschäftslogik und Infrastruktur erzeugen verteilte Events, Logs und Metriken,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die in einem zentralen Service konsolidiert werden.</a:t>
            </a:r>
          </a:p>
          <a:p>
            <a:endParaRPr lang="de-DE" sz="1600" b="1" dirty="0"/>
          </a:p>
          <a:p>
            <a:r>
              <a:rPr lang="de-DE" sz="1600" b="1" dirty="0"/>
              <a:t>Anwendungen systematisch loggen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Anwendungen müssen ausreichend </a:t>
            </a:r>
            <a:r>
              <a:rPr lang="de-DE" sz="1600" dirty="0" err="1"/>
              <a:t>Telemetriedaten</a:t>
            </a:r>
            <a:r>
              <a:rPr lang="de-DE" sz="1600" dirty="0"/>
              <a:t> erzeugen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und an die Telemetrie-Infrastruktur angebunden werden.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Jedes entwickelte Feature sollte auch geeignet instrumentiert werden.</a:t>
            </a:r>
          </a:p>
          <a:p>
            <a:endParaRPr lang="de-DE" sz="1600" b="1" dirty="0"/>
          </a:p>
          <a:p>
            <a:r>
              <a:rPr lang="de-DE" sz="1600" b="1" dirty="0" err="1"/>
              <a:t>Self</a:t>
            </a:r>
            <a:r>
              <a:rPr lang="de-DE" sz="1600" b="1" dirty="0"/>
              <a:t>-Service Zugriff auf </a:t>
            </a:r>
            <a:r>
              <a:rPr lang="de-DE" sz="1600" b="1" dirty="0" err="1"/>
              <a:t>Telemetriedaten</a:t>
            </a: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Damit jeder im </a:t>
            </a:r>
            <a:r>
              <a:rPr lang="de-DE" sz="1600" dirty="0" err="1"/>
              <a:t>DevOps</a:t>
            </a:r>
            <a:r>
              <a:rPr lang="de-DE" sz="1600" dirty="0"/>
              <a:t> Team Probleme auch finden und beheben kann,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muss auch jeder Metriken erstellen, generieren, anzeigen und analysieren lassen können.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EBD471F-6AC9-4042-A117-78AC7B560A9F}"/>
              </a:ext>
            </a:extLst>
          </p:cNvPr>
          <p:cNvSpPr txBox="1"/>
          <p:nvPr/>
        </p:nvSpPr>
        <p:spPr>
          <a:xfrm rot="21409481">
            <a:off x="5214580" y="367258"/>
            <a:ext cx="4741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Diesem Thema „Observable </a:t>
            </a:r>
            <a:r>
              <a:rPr lang="de-DE" sz="1600" i="1" dirty="0" err="1">
                <a:latin typeface="Bradley Hand" pitchFamily="2" charset="77"/>
              </a:rPr>
              <a:t>Architectures</a:t>
            </a:r>
            <a:r>
              <a:rPr lang="de-DE" sz="1600" i="1" dirty="0">
                <a:latin typeface="Bradley Hand" pitchFamily="2" charset="77"/>
              </a:rPr>
              <a:t>“ werden wir uns im zweiten Modul Cloud-native Architekturen widmen.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DA62EC-899B-8B47-AAE9-DC8ABF983F51}"/>
              </a:ext>
            </a:extLst>
          </p:cNvPr>
          <p:cNvSpPr/>
          <p:nvPr/>
        </p:nvSpPr>
        <p:spPr>
          <a:xfrm>
            <a:off x="7429558" y="1940685"/>
            <a:ext cx="467784" cy="492268"/>
          </a:xfrm>
          <a:prstGeom prst="ellipse">
            <a:avLst/>
          </a:prstGeom>
          <a:solidFill>
            <a:srgbClr val="FFC1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14362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8183DBD-3E4A-DB49-BA7C-802A980B9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96"/>
          <a:stretch/>
        </p:blipFill>
        <p:spPr>
          <a:xfrm>
            <a:off x="431800" y="1366002"/>
            <a:ext cx="9198117" cy="531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AD48AA-F7D2-684E-BBA4-AA053688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DevOpS</a:t>
            </a:r>
            <a:r>
              <a:rPr lang="de-DE" dirty="0"/>
              <a:t>  Anforderungen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E8A4C-79F4-3B40-A6D4-74AD32CDB4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An die Datenkonsolidierung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694929-0C53-B149-8961-96572AF989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62B26F-C459-A948-A288-8ADD5AB3BACC}"/>
              </a:ext>
            </a:extLst>
          </p:cNvPr>
          <p:cNvSpPr/>
          <p:nvPr/>
        </p:nvSpPr>
        <p:spPr>
          <a:xfrm>
            <a:off x="306194" y="1889602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190D87-5C70-564B-A7F7-2FBE7673C8C7}"/>
              </a:ext>
            </a:extLst>
          </p:cNvPr>
          <p:cNvSpPr/>
          <p:nvPr/>
        </p:nvSpPr>
        <p:spPr>
          <a:xfrm>
            <a:off x="306194" y="4999730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0C9747-27B3-8E46-92D6-E07995955A1B}"/>
              </a:ext>
            </a:extLst>
          </p:cNvPr>
          <p:cNvSpPr/>
          <p:nvPr/>
        </p:nvSpPr>
        <p:spPr>
          <a:xfrm>
            <a:off x="2094299" y="5374289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EB0C2E-F9D6-C842-A8E4-AFBE53458968}"/>
              </a:ext>
            </a:extLst>
          </p:cNvPr>
          <p:cNvSpPr/>
          <p:nvPr/>
        </p:nvSpPr>
        <p:spPr>
          <a:xfrm>
            <a:off x="5979054" y="5768895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DA62EC-899B-8B47-AAE9-DC8ABF983F51}"/>
              </a:ext>
            </a:extLst>
          </p:cNvPr>
          <p:cNvSpPr/>
          <p:nvPr/>
        </p:nvSpPr>
        <p:spPr>
          <a:xfrm>
            <a:off x="7429558" y="1940685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BF7511-DF88-6844-9E5F-50BFE4CC1243}"/>
              </a:ext>
            </a:extLst>
          </p:cNvPr>
          <p:cNvSpPr/>
          <p:nvPr/>
        </p:nvSpPr>
        <p:spPr>
          <a:xfrm>
            <a:off x="3188329" y="1623868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2633CC-3018-7847-A70B-37E8E5B1BD35}"/>
              </a:ext>
            </a:extLst>
          </p:cNvPr>
          <p:cNvSpPr txBox="1"/>
          <p:nvPr/>
        </p:nvSpPr>
        <p:spPr>
          <a:xfrm>
            <a:off x="10277627" y="2194858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Prinzipien des Flow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293496-836E-6A4A-A787-F635EF775865}"/>
              </a:ext>
            </a:extLst>
          </p:cNvPr>
          <p:cNvSpPr txBox="1"/>
          <p:nvPr/>
        </p:nvSpPr>
        <p:spPr>
          <a:xfrm>
            <a:off x="10277627" y="3552162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EC7D30"/>
                </a:solidFill>
                <a:latin typeface="Bradley Hand" pitchFamily="2" charset="77"/>
              </a:rPr>
              <a:t>Prinzipien des Feedbacks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992C79-EA87-9248-9D22-1B3C95F94831}"/>
              </a:ext>
            </a:extLst>
          </p:cNvPr>
          <p:cNvSpPr txBox="1"/>
          <p:nvPr/>
        </p:nvSpPr>
        <p:spPr>
          <a:xfrm>
            <a:off x="10075818" y="4909466"/>
            <a:ext cx="202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verknüpft über automatisierbare</a:t>
            </a:r>
          </a:p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technische Plattform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FCB8D5-4C40-844A-8B4E-9F57196EB861}"/>
              </a:ext>
            </a:extLst>
          </p:cNvPr>
          <p:cNvSpPr txBox="1"/>
          <p:nvPr/>
        </p:nvSpPr>
        <p:spPr>
          <a:xfrm rot="21409481">
            <a:off x="5215320" y="517035"/>
            <a:ext cx="3778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Jetzt wissen Sie, warum Sie mit Statistik gequält wurden ;-)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40CC1AE-2091-4F47-9666-6D405D8DBD2C}"/>
              </a:ext>
            </a:extLst>
          </p:cNvPr>
          <p:cNvSpPr txBox="1"/>
          <p:nvPr/>
        </p:nvSpPr>
        <p:spPr>
          <a:xfrm>
            <a:off x="899584" y="1623868"/>
            <a:ext cx="7257261" cy="4887831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algn="ctr"/>
            <a:endParaRPr lang="de-DE" b="1" dirty="0"/>
          </a:p>
          <a:p>
            <a:pPr algn="ctr"/>
            <a:r>
              <a:rPr lang="de-DE" b="1" dirty="0" err="1"/>
              <a:t>Telemetriedaten</a:t>
            </a:r>
            <a:r>
              <a:rPr lang="de-DE" b="1" dirty="0"/>
              <a:t> analysieren:</a:t>
            </a:r>
          </a:p>
          <a:p>
            <a:endParaRPr lang="de-DE" dirty="0"/>
          </a:p>
          <a:p>
            <a:r>
              <a:rPr lang="de-DE" sz="1600" b="1" dirty="0"/>
              <a:t>Mit Statistik potenzielle Probleme erkennen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Probleme können bei normalverteilten Ereignissen mit einfachen aber bewährten statistischen Verfahren wie Mittelwert und Standardabweichung identifiziert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Unterliegen Ereignisse keiner Normalverteilung, kann man auf glättende Verfahren (gleitende Durchschnitte), periodische/saisonale Verfahren (ARIMA, etc.) zurückgreifen.</a:t>
            </a:r>
          </a:p>
          <a:p>
            <a:endParaRPr lang="de-DE" sz="1600" b="1" dirty="0"/>
          </a:p>
          <a:p>
            <a:r>
              <a:rPr lang="de-DE" sz="1600" b="1" dirty="0"/>
              <a:t>Nur bei signifikanten Ereignissen automatisiert warnen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Entfernen sich Metriken statistisch signifikant von ihren Normal-/Erwartungswerten,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so sollten automatisierte Warnungen ausgelöst werden, da dies Vorboten eines Produktivzwischenfalls sein können.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Hierfür ist solides statistisches Wissen über die Verteilung entsprechender Ereignisse erforderlich. 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8803E0-8CE9-D24F-B342-93552A282D09}"/>
              </a:ext>
            </a:extLst>
          </p:cNvPr>
          <p:cNvSpPr/>
          <p:nvPr/>
        </p:nvSpPr>
        <p:spPr>
          <a:xfrm>
            <a:off x="2423850" y="1972200"/>
            <a:ext cx="467784" cy="492268"/>
          </a:xfrm>
          <a:prstGeom prst="ellipse">
            <a:avLst/>
          </a:prstGeom>
          <a:solidFill>
            <a:srgbClr val="FFC1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9744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8183DBD-3E4A-DB49-BA7C-802A980B9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96"/>
          <a:stretch/>
        </p:blipFill>
        <p:spPr>
          <a:xfrm>
            <a:off x="431800" y="1366002"/>
            <a:ext cx="9198117" cy="531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AD48AA-F7D2-684E-BBA4-AA053688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DevOpS</a:t>
            </a:r>
            <a:r>
              <a:rPr lang="de-DE" dirty="0"/>
              <a:t>  Anforderungen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E8A4C-79F4-3B40-A6D4-74AD32CDB4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An die Datenanalyse und datengetriebene Entwicklung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694929-0C53-B149-8961-96572AF989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62B26F-C459-A948-A288-8ADD5AB3BACC}"/>
              </a:ext>
            </a:extLst>
          </p:cNvPr>
          <p:cNvSpPr/>
          <p:nvPr/>
        </p:nvSpPr>
        <p:spPr>
          <a:xfrm>
            <a:off x="306194" y="1889602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190D87-5C70-564B-A7F7-2FBE7673C8C7}"/>
              </a:ext>
            </a:extLst>
          </p:cNvPr>
          <p:cNvSpPr/>
          <p:nvPr/>
        </p:nvSpPr>
        <p:spPr>
          <a:xfrm>
            <a:off x="306194" y="4999730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0C9747-27B3-8E46-92D6-E07995955A1B}"/>
              </a:ext>
            </a:extLst>
          </p:cNvPr>
          <p:cNvSpPr/>
          <p:nvPr/>
        </p:nvSpPr>
        <p:spPr>
          <a:xfrm>
            <a:off x="2094299" y="5374289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EB0C2E-F9D6-C842-A8E4-AFBE53458968}"/>
              </a:ext>
            </a:extLst>
          </p:cNvPr>
          <p:cNvSpPr/>
          <p:nvPr/>
        </p:nvSpPr>
        <p:spPr>
          <a:xfrm>
            <a:off x="5979054" y="5768895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DA62EC-899B-8B47-AAE9-DC8ABF983F51}"/>
              </a:ext>
            </a:extLst>
          </p:cNvPr>
          <p:cNvSpPr/>
          <p:nvPr/>
        </p:nvSpPr>
        <p:spPr>
          <a:xfrm>
            <a:off x="7429558" y="1940685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8803E0-8CE9-D24F-B342-93552A282D09}"/>
              </a:ext>
            </a:extLst>
          </p:cNvPr>
          <p:cNvSpPr/>
          <p:nvPr/>
        </p:nvSpPr>
        <p:spPr>
          <a:xfrm>
            <a:off x="4439137" y="1948724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2633CC-3018-7847-A70B-37E8E5B1BD35}"/>
              </a:ext>
            </a:extLst>
          </p:cNvPr>
          <p:cNvSpPr txBox="1"/>
          <p:nvPr/>
        </p:nvSpPr>
        <p:spPr>
          <a:xfrm>
            <a:off x="10277627" y="2194858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Prinzipien des Flow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293496-836E-6A4A-A787-F635EF775865}"/>
              </a:ext>
            </a:extLst>
          </p:cNvPr>
          <p:cNvSpPr txBox="1"/>
          <p:nvPr/>
        </p:nvSpPr>
        <p:spPr>
          <a:xfrm>
            <a:off x="10277627" y="3552162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EC7D30"/>
                </a:solidFill>
                <a:latin typeface="Bradley Hand" pitchFamily="2" charset="77"/>
              </a:rPr>
              <a:t>Prinzipien des Feedbacks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992C79-EA87-9248-9D22-1B3C95F94831}"/>
              </a:ext>
            </a:extLst>
          </p:cNvPr>
          <p:cNvSpPr txBox="1"/>
          <p:nvPr/>
        </p:nvSpPr>
        <p:spPr>
          <a:xfrm>
            <a:off x="10075818" y="4909466"/>
            <a:ext cx="202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verknüpft über automatisierbare</a:t>
            </a:r>
          </a:p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technische Plattform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4B05AB2-DF8C-4D4E-A746-352FA366E4CE}"/>
              </a:ext>
            </a:extLst>
          </p:cNvPr>
          <p:cNvSpPr txBox="1"/>
          <p:nvPr/>
        </p:nvSpPr>
        <p:spPr>
          <a:xfrm>
            <a:off x="3422221" y="1802429"/>
            <a:ext cx="7257261" cy="4487722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endParaRPr lang="de-DE" b="1" dirty="0"/>
          </a:p>
          <a:p>
            <a:pPr algn="ctr"/>
            <a:r>
              <a:rPr lang="de-DE" b="1" dirty="0"/>
              <a:t>Hypothesen-getrieben Entwickeln</a:t>
            </a:r>
          </a:p>
          <a:p>
            <a:endParaRPr lang="de-DE" b="1" dirty="0"/>
          </a:p>
          <a:p>
            <a:r>
              <a:rPr lang="de-DE" sz="1600" b="1" dirty="0"/>
              <a:t>A/B-Tests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sind eine Testmethode zur Bewertung von Varianten eines Systems,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bei der die Originalversion gegen leicht veränderte Versionen getestet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mit dem Ziel Nutzerreaktionen mit einer Kontrollgruppe zu vergleichen.</a:t>
            </a:r>
          </a:p>
          <a:p>
            <a:endParaRPr lang="de-DE" b="1" dirty="0"/>
          </a:p>
          <a:p>
            <a:r>
              <a:rPr lang="de-DE" sz="1600" b="1" dirty="0"/>
              <a:t>A/B-Tests in Feature-</a:t>
            </a:r>
            <a:r>
              <a:rPr lang="de-DE" sz="1600" b="1" dirty="0" err="1"/>
              <a:t>Testing</a:t>
            </a:r>
            <a:r>
              <a:rPr lang="de-DE" sz="1600" b="1" dirty="0"/>
              <a:t> integrieren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In modernen UX-Praktiken werden häufig Besuchern einer Website eine von zwei Versionen einer Seite angezeigt.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Mittels einer statischen Analyse des Folgeverhaltens (</a:t>
            </a:r>
            <a:r>
              <a:rPr lang="de-DE" sz="1600" dirty="0" err="1"/>
              <a:t>Conversion</a:t>
            </a:r>
            <a:r>
              <a:rPr lang="de-DE" sz="1600" dirty="0"/>
              <a:t> Rates) kann objektiv geprüft werden, ob  eine Änderungen einen Effekt im Nutzerverhalten gebracht hat, oder nicht.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Mit Hilfe von Feature-Schaltern lässt sich genau steuern wie groß der Anteil von Kunden ist, die eine Testversion eines Experiments erhalten.</a:t>
            </a:r>
            <a:endParaRPr lang="de-DE" sz="14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3001F62-A64D-514B-996D-D8226DE3DD09}"/>
              </a:ext>
            </a:extLst>
          </p:cNvPr>
          <p:cNvSpPr txBox="1"/>
          <p:nvPr/>
        </p:nvSpPr>
        <p:spPr>
          <a:xfrm rot="21273088">
            <a:off x="5621294" y="190577"/>
            <a:ext cx="3982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Wenn Sie bei Amazon, Otto oder anderen Online-Shops kaufen, waren Sie mit hoher Wahrscheinlichkeit schon mal Proband (und haben es vermutlich nicht einmal mitbekommen).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BF7511-DF88-6844-9E5F-50BFE4CC1243}"/>
              </a:ext>
            </a:extLst>
          </p:cNvPr>
          <p:cNvSpPr/>
          <p:nvPr/>
        </p:nvSpPr>
        <p:spPr>
          <a:xfrm>
            <a:off x="3188329" y="1623868"/>
            <a:ext cx="467784" cy="492268"/>
          </a:xfrm>
          <a:prstGeom prst="ellipse">
            <a:avLst/>
          </a:prstGeom>
          <a:solidFill>
            <a:srgbClr val="FFC1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9763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8183DBD-3E4A-DB49-BA7C-802A980B9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96"/>
          <a:stretch/>
        </p:blipFill>
        <p:spPr>
          <a:xfrm>
            <a:off x="431800" y="1366002"/>
            <a:ext cx="9198117" cy="531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AD48AA-F7D2-684E-BBA4-AA053688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DevOpS</a:t>
            </a:r>
            <a:r>
              <a:rPr lang="de-DE" dirty="0"/>
              <a:t>  CYCLE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E8A4C-79F4-3B40-A6D4-74AD32CDB4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konforme Architekturen und Infrastrukturen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694929-0C53-B149-8961-96572AF989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62B26F-C459-A948-A288-8ADD5AB3BACC}"/>
              </a:ext>
            </a:extLst>
          </p:cNvPr>
          <p:cNvSpPr/>
          <p:nvPr/>
        </p:nvSpPr>
        <p:spPr>
          <a:xfrm>
            <a:off x="306194" y="1889602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190D87-5C70-564B-A7F7-2FBE7673C8C7}"/>
              </a:ext>
            </a:extLst>
          </p:cNvPr>
          <p:cNvSpPr/>
          <p:nvPr/>
        </p:nvSpPr>
        <p:spPr>
          <a:xfrm>
            <a:off x="306194" y="4999730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0C9747-27B3-8E46-92D6-E07995955A1B}"/>
              </a:ext>
            </a:extLst>
          </p:cNvPr>
          <p:cNvSpPr/>
          <p:nvPr/>
        </p:nvSpPr>
        <p:spPr>
          <a:xfrm>
            <a:off x="2094299" y="5374289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EB0C2E-F9D6-C842-A8E4-AFBE53458968}"/>
              </a:ext>
            </a:extLst>
          </p:cNvPr>
          <p:cNvSpPr/>
          <p:nvPr/>
        </p:nvSpPr>
        <p:spPr>
          <a:xfrm>
            <a:off x="5979054" y="5768895"/>
            <a:ext cx="467784" cy="492268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DA62EC-899B-8B47-AAE9-DC8ABF983F51}"/>
              </a:ext>
            </a:extLst>
          </p:cNvPr>
          <p:cNvSpPr/>
          <p:nvPr/>
        </p:nvSpPr>
        <p:spPr>
          <a:xfrm>
            <a:off x="7429558" y="1940685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8803E0-8CE9-D24F-B342-93552A282D09}"/>
              </a:ext>
            </a:extLst>
          </p:cNvPr>
          <p:cNvSpPr/>
          <p:nvPr/>
        </p:nvSpPr>
        <p:spPr>
          <a:xfrm>
            <a:off x="4439137" y="1948724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BF7511-DF88-6844-9E5F-50BFE4CC1243}"/>
              </a:ext>
            </a:extLst>
          </p:cNvPr>
          <p:cNvSpPr/>
          <p:nvPr/>
        </p:nvSpPr>
        <p:spPr>
          <a:xfrm>
            <a:off x="3188329" y="1623868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2633CC-3018-7847-A70B-37E8E5B1BD35}"/>
              </a:ext>
            </a:extLst>
          </p:cNvPr>
          <p:cNvSpPr txBox="1"/>
          <p:nvPr/>
        </p:nvSpPr>
        <p:spPr>
          <a:xfrm>
            <a:off x="10277627" y="2194858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Prinzipien des Flow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293496-836E-6A4A-A787-F635EF775865}"/>
              </a:ext>
            </a:extLst>
          </p:cNvPr>
          <p:cNvSpPr txBox="1"/>
          <p:nvPr/>
        </p:nvSpPr>
        <p:spPr>
          <a:xfrm>
            <a:off x="10277627" y="3552162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EC7D30"/>
                </a:solidFill>
                <a:latin typeface="Bradley Hand" pitchFamily="2" charset="77"/>
              </a:rPr>
              <a:t>Prinzipien des Feedbacks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992C79-EA87-9248-9D22-1B3C95F94831}"/>
              </a:ext>
            </a:extLst>
          </p:cNvPr>
          <p:cNvSpPr txBox="1"/>
          <p:nvPr/>
        </p:nvSpPr>
        <p:spPr>
          <a:xfrm>
            <a:off x="10075818" y="4909466"/>
            <a:ext cx="202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verknüpft über automatisierbare</a:t>
            </a:r>
          </a:p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technische Plattform</a:t>
            </a:r>
          </a:p>
        </p:txBody>
      </p:sp>
    </p:spTree>
    <p:extLst>
      <p:ext uri="{BB962C8B-B14F-4D97-AF65-F5344CB8AC3E}">
        <p14:creationId xmlns:p14="http://schemas.microsoft.com/office/powerpoint/2010/main" val="3930556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652954"/>
            <a:ext cx="5584753" cy="4524010"/>
          </a:xfrm>
        </p:spPr>
        <p:txBody>
          <a:bodyPr lIns="180000" tIns="180000" rIns="180000" bIns="180000"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  <a:ea typeface="Roboto Thin" panose="02000000000000000000" pitchFamily="2" charset="0"/>
              </a:rPr>
              <a:t>DevOps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  <a:ea typeface="Roboto Thin" panose="02000000000000000000" pitchFamily="2" charset="0"/>
              </a:rPr>
              <a:t> Prinzipien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DevOps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-Cycle konforme Architekturen und Umgebungen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b="1" dirty="0" err="1">
                <a:solidFill>
                  <a:schemeClr val="accent5"/>
                </a:solidFill>
                <a:ea typeface="Roboto" panose="02000000000000000000" pitchFamily="2" charset="0"/>
              </a:rPr>
              <a:t>Continuous</a:t>
            </a:r>
            <a:r>
              <a:rPr lang="de-DE" sz="2800" b="1" dirty="0">
                <a:solidFill>
                  <a:schemeClr val="accent5"/>
                </a:solidFill>
                <a:ea typeface="Roboto" panose="02000000000000000000" pitchFamily="2" charset="0"/>
              </a:rPr>
              <a:t> Begriffe und </a:t>
            </a:r>
            <a:r>
              <a:rPr lang="de-DE" sz="2800" b="1" dirty="0" err="1">
                <a:solidFill>
                  <a:schemeClr val="accent5"/>
                </a:solidFill>
                <a:ea typeface="Roboto" panose="02000000000000000000" pitchFamily="2" charset="0"/>
              </a:rPr>
              <a:t>Deployment</a:t>
            </a:r>
            <a:r>
              <a:rPr lang="de-DE" sz="2800" b="1" dirty="0">
                <a:solidFill>
                  <a:schemeClr val="accent5"/>
                </a:solidFill>
                <a:ea typeface="Roboto" panose="02000000000000000000" pitchFamily="2" charset="0"/>
              </a:rPr>
              <a:t> Pipelines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8C1D9B-8387-DE77-145E-D0C84FF1058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21600000">
            <a:off x="4855841" y="4173715"/>
            <a:ext cx="4435831" cy="20626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0456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376621-E45D-C446-9F2F-DB8FE5CE89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17</a:t>
            </a:fld>
            <a:endParaRPr lang="de-DE" noProof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1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74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3 + 6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Cloud Computing und Cloud-native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2" y="1652109"/>
            <a:ext cx="464954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3 </a:t>
            </a:r>
            <a:r>
              <a:rPr lang="de-DE" sz="1600" b="1" u="sng" dirty="0" err="1"/>
              <a:t>DevOps</a:t>
            </a:r>
            <a:endParaRPr lang="de-DE" sz="1600" u="sng" dirty="0"/>
          </a:p>
          <a:p>
            <a:pPr>
              <a:spcBef>
                <a:spcPts val="600"/>
              </a:spcBef>
            </a:pPr>
            <a:r>
              <a:rPr lang="de-DE" sz="1400" b="1" dirty="0"/>
              <a:t>3.1 Prinzipien des Flow</a:t>
            </a:r>
            <a:br>
              <a:rPr lang="de-DE" sz="1400" dirty="0"/>
            </a:br>
            <a:r>
              <a:rPr lang="de-DE" sz="1400" dirty="0"/>
              <a:t>Arbeit sichtbar machen, Work in Progress </a:t>
            </a:r>
            <a:r>
              <a:rPr lang="de-DE" sz="1400" dirty="0" err="1"/>
              <a:t>beschränken,Flaschenhälse</a:t>
            </a:r>
            <a:r>
              <a:rPr lang="de-DE" sz="1400" dirty="0"/>
              <a:t> minimieren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3.2 Prinzipien des Feedbacks</a:t>
            </a:r>
            <a:br>
              <a:rPr lang="de-DE" sz="1400" dirty="0"/>
            </a:br>
            <a:r>
              <a:rPr lang="de-DE" sz="1400" dirty="0"/>
              <a:t>Probleme früh erkennen, Probleme sofort lösen, Probleme professionell verantworten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3.3 </a:t>
            </a:r>
            <a:r>
              <a:rPr lang="de-DE" sz="1400" b="1" dirty="0" err="1"/>
              <a:t>DevOps</a:t>
            </a:r>
            <a:r>
              <a:rPr lang="de-DE" sz="1400" b="1" dirty="0"/>
              <a:t>-geeignete Architekturen</a:t>
            </a:r>
            <a:br>
              <a:rPr lang="de-DE" sz="1400" dirty="0"/>
            </a:br>
            <a:r>
              <a:rPr lang="de-DE" sz="1400" dirty="0"/>
              <a:t>Randbedingungen für die Entwicklung, Nutzung von </a:t>
            </a:r>
            <a:r>
              <a:rPr lang="de-DE" sz="1400" dirty="0" err="1"/>
              <a:t>Orchesterierungsplattformen</a:t>
            </a:r>
            <a:r>
              <a:rPr lang="de-DE" sz="1400" dirty="0"/>
              <a:t>, Randbedingungen für den Betrieb</a:t>
            </a:r>
          </a:p>
          <a:p>
            <a:endParaRPr lang="de-DE" sz="1400" dirty="0"/>
          </a:p>
          <a:p>
            <a:pPr>
              <a:spcAft>
                <a:spcPts val="600"/>
              </a:spcAft>
            </a:pPr>
            <a:r>
              <a:rPr lang="de-DE" sz="1600" b="1" dirty="0"/>
              <a:t>6 </a:t>
            </a:r>
            <a:r>
              <a:rPr lang="de-DE" sz="1600" b="1" u="sng" dirty="0" err="1"/>
              <a:t>Deployment</a:t>
            </a:r>
            <a:r>
              <a:rPr lang="de-DE" sz="1600" b="1" u="sng" dirty="0"/>
              <a:t>-Pipelines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6.1 </a:t>
            </a:r>
            <a:r>
              <a:rPr lang="de-DE" sz="1400" b="1" dirty="0" err="1"/>
              <a:t>Deployment</a:t>
            </a:r>
            <a:r>
              <a:rPr lang="de-DE" sz="1400" b="1" dirty="0"/>
              <a:t>-Pipelines </a:t>
            </a:r>
            <a:r>
              <a:rPr lang="de-DE" sz="1400" b="1" dirty="0" err="1"/>
              <a:t>as</a:t>
            </a:r>
            <a:r>
              <a:rPr lang="de-DE" sz="1400" b="1" dirty="0"/>
              <a:t> Code</a:t>
            </a:r>
            <a:br>
              <a:rPr lang="de-DE" sz="1400" dirty="0"/>
            </a:br>
            <a:r>
              <a:rPr lang="de-DE" sz="1400" dirty="0"/>
              <a:t>Phasen-, Gerichtete, </a:t>
            </a:r>
            <a:r>
              <a:rPr lang="de-DE" sz="1400" dirty="0" err="1"/>
              <a:t>Hierarische</a:t>
            </a:r>
            <a:r>
              <a:rPr lang="de-DE" sz="1400" dirty="0"/>
              <a:t> Pipelines, Steuerung von Pipelines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6.2 </a:t>
            </a:r>
            <a:r>
              <a:rPr lang="de-DE" sz="1400" b="1" dirty="0" err="1"/>
              <a:t>DevOps</a:t>
            </a:r>
            <a:r>
              <a:rPr lang="de-DE" sz="1400" b="1" dirty="0"/>
              <a:t>-geeignete </a:t>
            </a:r>
            <a:r>
              <a:rPr lang="de-DE" sz="1400" b="1" dirty="0" err="1"/>
              <a:t>Branching</a:t>
            </a:r>
            <a:r>
              <a:rPr lang="de-DE" sz="1400" b="1" dirty="0"/>
              <a:t> Strategien</a:t>
            </a:r>
            <a:br>
              <a:rPr lang="de-DE" sz="1400" dirty="0"/>
            </a:br>
            <a:r>
              <a:rPr lang="de-DE" sz="1400" dirty="0" err="1"/>
              <a:t>Git</a:t>
            </a:r>
            <a:r>
              <a:rPr lang="de-DE" sz="1400" dirty="0"/>
              <a:t>-Flow, GitHub-Flow, Trunk-basierte Entwicklung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6.3 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304759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rgbClr val="4040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3542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652954"/>
            <a:ext cx="5584753" cy="4524010"/>
          </a:xfrm>
        </p:spPr>
        <p:txBody>
          <a:bodyPr lIns="180000" tIns="180000" rIns="180000" bIns="180000"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  <a:ea typeface="Roboto Thin" panose="02000000000000000000" pitchFamily="2" charset="0"/>
              </a:rPr>
              <a:t>DevOps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  <a:ea typeface="Roboto Thin" panose="02000000000000000000" pitchFamily="2" charset="0"/>
              </a:rPr>
              <a:t> Prinzipien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b="1" dirty="0" err="1">
                <a:solidFill>
                  <a:schemeClr val="accent5"/>
                </a:solidFill>
                <a:ea typeface="Roboto" panose="02000000000000000000" pitchFamily="2" charset="0"/>
              </a:rPr>
              <a:t>DevOps</a:t>
            </a:r>
            <a:r>
              <a:rPr lang="de-DE" sz="2800" b="1" dirty="0">
                <a:solidFill>
                  <a:schemeClr val="accent5"/>
                </a:solidFill>
                <a:ea typeface="Roboto" panose="02000000000000000000" pitchFamily="2" charset="0"/>
              </a:rPr>
              <a:t>-Cycle konforme Architekturen und Umgebungen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Continuous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 Begriffe und </a:t>
            </a: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Deployment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 Pipelines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57ED04-5C39-2E09-98FB-C5F36DDB2D39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21600000">
            <a:off x="4855841" y="4173715"/>
            <a:ext cx="4435831" cy="20626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566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8183DBD-3E4A-DB49-BA7C-802A980B9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96"/>
          <a:stretch/>
        </p:blipFill>
        <p:spPr>
          <a:xfrm>
            <a:off x="431800" y="1366002"/>
            <a:ext cx="9198117" cy="531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AD48AA-F7D2-684E-BBA4-AA053688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DevOpS</a:t>
            </a:r>
            <a:r>
              <a:rPr lang="de-DE" dirty="0"/>
              <a:t>  CYCLE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E8A4C-79F4-3B40-A6D4-74AD32CDB4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konforme Architekturen und Infrastrukturen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694929-0C53-B149-8961-96572AF989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62B26F-C459-A948-A288-8ADD5AB3BACC}"/>
              </a:ext>
            </a:extLst>
          </p:cNvPr>
          <p:cNvSpPr/>
          <p:nvPr/>
        </p:nvSpPr>
        <p:spPr>
          <a:xfrm>
            <a:off x="306194" y="1889602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190D87-5C70-564B-A7F7-2FBE7673C8C7}"/>
              </a:ext>
            </a:extLst>
          </p:cNvPr>
          <p:cNvSpPr/>
          <p:nvPr/>
        </p:nvSpPr>
        <p:spPr>
          <a:xfrm>
            <a:off x="306194" y="4999730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0C9747-27B3-8E46-92D6-E07995955A1B}"/>
              </a:ext>
            </a:extLst>
          </p:cNvPr>
          <p:cNvSpPr/>
          <p:nvPr/>
        </p:nvSpPr>
        <p:spPr>
          <a:xfrm>
            <a:off x="2094299" y="5374289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EB0C2E-F9D6-C842-A8E4-AFBE53458968}"/>
              </a:ext>
            </a:extLst>
          </p:cNvPr>
          <p:cNvSpPr/>
          <p:nvPr/>
        </p:nvSpPr>
        <p:spPr>
          <a:xfrm>
            <a:off x="5979054" y="5768895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DA62EC-899B-8B47-AAE9-DC8ABF983F51}"/>
              </a:ext>
            </a:extLst>
          </p:cNvPr>
          <p:cNvSpPr/>
          <p:nvPr/>
        </p:nvSpPr>
        <p:spPr>
          <a:xfrm>
            <a:off x="7429558" y="1940685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8803E0-8CE9-D24F-B342-93552A282D09}"/>
              </a:ext>
            </a:extLst>
          </p:cNvPr>
          <p:cNvSpPr/>
          <p:nvPr/>
        </p:nvSpPr>
        <p:spPr>
          <a:xfrm>
            <a:off x="4439137" y="1948724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BF7511-DF88-6844-9E5F-50BFE4CC1243}"/>
              </a:ext>
            </a:extLst>
          </p:cNvPr>
          <p:cNvSpPr/>
          <p:nvPr/>
        </p:nvSpPr>
        <p:spPr>
          <a:xfrm>
            <a:off x="3188329" y="1623868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2633CC-3018-7847-A70B-37E8E5B1BD35}"/>
              </a:ext>
            </a:extLst>
          </p:cNvPr>
          <p:cNvSpPr txBox="1"/>
          <p:nvPr/>
        </p:nvSpPr>
        <p:spPr>
          <a:xfrm>
            <a:off x="10277627" y="2194858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Prinzipien des Flow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293496-836E-6A4A-A787-F635EF775865}"/>
              </a:ext>
            </a:extLst>
          </p:cNvPr>
          <p:cNvSpPr txBox="1"/>
          <p:nvPr/>
        </p:nvSpPr>
        <p:spPr>
          <a:xfrm>
            <a:off x="10277627" y="3552162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EC7D30"/>
                </a:solidFill>
                <a:latin typeface="Bradley Hand" pitchFamily="2" charset="77"/>
              </a:rPr>
              <a:t>Prinzipien des Feedbacks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992C79-EA87-9248-9D22-1B3C95F94831}"/>
              </a:ext>
            </a:extLst>
          </p:cNvPr>
          <p:cNvSpPr txBox="1"/>
          <p:nvPr/>
        </p:nvSpPr>
        <p:spPr>
          <a:xfrm>
            <a:off x="10075818" y="4909466"/>
            <a:ext cx="202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verknüpft über automatisierbare</a:t>
            </a:r>
          </a:p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technische Plattform</a:t>
            </a:r>
          </a:p>
        </p:txBody>
      </p:sp>
    </p:spTree>
    <p:extLst>
      <p:ext uri="{BB962C8B-B14F-4D97-AF65-F5344CB8AC3E}">
        <p14:creationId xmlns:p14="http://schemas.microsoft.com/office/powerpoint/2010/main" val="963473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8183DBD-3E4A-DB49-BA7C-802A980B9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96"/>
          <a:stretch/>
        </p:blipFill>
        <p:spPr>
          <a:xfrm>
            <a:off x="431800" y="1366002"/>
            <a:ext cx="9198117" cy="531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AD48AA-F7D2-684E-BBA4-AA053688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DevOpS</a:t>
            </a:r>
            <a:r>
              <a:rPr lang="de-DE" dirty="0"/>
              <a:t>  </a:t>
            </a:r>
            <a:r>
              <a:rPr lang="de-DE" dirty="0" err="1"/>
              <a:t>anforderungen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E8A4C-79F4-3B40-A6D4-74AD32CDB4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An die Architektur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694929-0C53-B149-8961-96572AF989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190D87-5C70-564B-A7F7-2FBE7673C8C7}"/>
              </a:ext>
            </a:extLst>
          </p:cNvPr>
          <p:cNvSpPr/>
          <p:nvPr/>
        </p:nvSpPr>
        <p:spPr>
          <a:xfrm>
            <a:off x="441623" y="5242962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0C9747-27B3-8E46-92D6-E07995955A1B}"/>
              </a:ext>
            </a:extLst>
          </p:cNvPr>
          <p:cNvSpPr/>
          <p:nvPr/>
        </p:nvSpPr>
        <p:spPr>
          <a:xfrm>
            <a:off x="2094299" y="5374289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EB0C2E-F9D6-C842-A8E4-AFBE53458968}"/>
              </a:ext>
            </a:extLst>
          </p:cNvPr>
          <p:cNvSpPr/>
          <p:nvPr/>
        </p:nvSpPr>
        <p:spPr>
          <a:xfrm>
            <a:off x="5979054" y="5768895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DA62EC-899B-8B47-AAE9-DC8ABF983F51}"/>
              </a:ext>
            </a:extLst>
          </p:cNvPr>
          <p:cNvSpPr/>
          <p:nvPr/>
        </p:nvSpPr>
        <p:spPr>
          <a:xfrm>
            <a:off x="7429558" y="1940685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8803E0-8CE9-D24F-B342-93552A282D09}"/>
              </a:ext>
            </a:extLst>
          </p:cNvPr>
          <p:cNvSpPr/>
          <p:nvPr/>
        </p:nvSpPr>
        <p:spPr>
          <a:xfrm>
            <a:off x="4439137" y="1948724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BF7511-DF88-6844-9E5F-50BFE4CC1243}"/>
              </a:ext>
            </a:extLst>
          </p:cNvPr>
          <p:cNvSpPr/>
          <p:nvPr/>
        </p:nvSpPr>
        <p:spPr>
          <a:xfrm>
            <a:off x="3188329" y="1623868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2633CC-3018-7847-A70B-37E8E5B1BD35}"/>
              </a:ext>
            </a:extLst>
          </p:cNvPr>
          <p:cNvSpPr txBox="1"/>
          <p:nvPr/>
        </p:nvSpPr>
        <p:spPr>
          <a:xfrm>
            <a:off x="10277627" y="2194858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Prinzipien des Flow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293496-836E-6A4A-A787-F635EF775865}"/>
              </a:ext>
            </a:extLst>
          </p:cNvPr>
          <p:cNvSpPr txBox="1"/>
          <p:nvPr/>
        </p:nvSpPr>
        <p:spPr>
          <a:xfrm>
            <a:off x="10277627" y="3552162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EC7D30"/>
                </a:solidFill>
                <a:latin typeface="Bradley Hand" pitchFamily="2" charset="77"/>
              </a:rPr>
              <a:t>Prinzipien des Feedbacks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992C79-EA87-9248-9D22-1B3C95F94831}"/>
              </a:ext>
            </a:extLst>
          </p:cNvPr>
          <p:cNvSpPr txBox="1"/>
          <p:nvPr/>
        </p:nvSpPr>
        <p:spPr>
          <a:xfrm>
            <a:off x="10075818" y="4909466"/>
            <a:ext cx="202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verknüpft über automatisierbare</a:t>
            </a:r>
          </a:p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technische Plattform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6C327CF-E974-124F-9C2E-7B3130B5C1E8}"/>
              </a:ext>
            </a:extLst>
          </p:cNvPr>
          <p:cNvSpPr txBox="1"/>
          <p:nvPr/>
        </p:nvSpPr>
        <p:spPr>
          <a:xfrm>
            <a:off x="675515" y="2244250"/>
            <a:ext cx="3305351" cy="2893100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de-DE" sz="1600" b="1" dirty="0">
              <a:solidFill>
                <a:schemeClr val="bg1"/>
              </a:solidFill>
            </a:endParaRPr>
          </a:p>
          <a:p>
            <a:pPr algn="ctr"/>
            <a:r>
              <a:rPr lang="de-DE" sz="1600" b="1" dirty="0">
                <a:solidFill>
                  <a:schemeClr val="bg1"/>
                </a:solidFill>
              </a:rPr>
              <a:t>Architektur</a:t>
            </a:r>
          </a:p>
          <a:p>
            <a:endParaRPr lang="de-DE" sz="1600" b="1" dirty="0">
              <a:solidFill>
                <a:schemeClr val="bg1"/>
              </a:solidFill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Eine </a:t>
            </a:r>
            <a:r>
              <a:rPr lang="de-DE" sz="1200" dirty="0" err="1">
                <a:solidFill>
                  <a:schemeClr val="bg1"/>
                </a:solidFill>
              </a:rPr>
              <a:t>DevOps</a:t>
            </a:r>
            <a:r>
              <a:rPr lang="de-DE" sz="1200" dirty="0">
                <a:solidFill>
                  <a:schemeClr val="bg1"/>
                </a:solidFill>
              </a:rPr>
              <a:t>-konforme Architektur sollte 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rgbClr val="FFC000"/>
                </a:solidFill>
              </a:rPr>
              <a:t>risikoarme Releases </a:t>
            </a:r>
            <a:r>
              <a:rPr lang="de-DE" sz="1200" dirty="0">
                <a:solidFill>
                  <a:schemeClr val="bg1"/>
                </a:solidFill>
              </a:rPr>
              <a:t>ermöglichen,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sich </a:t>
            </a:r>
            <a:r>
              <a:rPr lang="de-DE" sz="1200" b="1" dirty="0">
                <a:solidFill>
                  <a:srgbClr val="FFC000"/>
                </a:solidFill>
              </a:rPr>
              <a:t>evolutionär</a:t>
            </a:r>
            <a:r>
              <a:rPr lang="de-DE" sz="1200" dirty="0">
                <a:solidFill>
                  <a:schemeClr val="bg1"/>
                </a:solidFill>
              </a:rPr>
              <a:t> von Release zu Release weiterentwickeln lassen,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sollte aus </a:t>
            </a:r>
            <a:r>
              <a:rPr lang="de-DE" sz="1200" b="1" dirty="0">
                <a:solidFill>
                  <a:srgbClr val="FFC000"/>
                </a:solidFill>
              </a:rPr>
              <a:t>lose gekoppelten autonomen Komponenten </a:t>
            </a:r>
            <a:r>
              <a:rPr lang="de-DE" sz="1200" dirty="0">
                <a:solidFill>
                  <a:schemeClr val="bg1"/>
                </a:solidFill>
              </a:rPr>
              <a:t>bestehen,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die von </a:t>
            </a:r>
            <a:r>
              <a:rPr lang="de-DE" sz="1200" b="1" dirty="0">
                <a:solidFill>
                  <a:srgbClr val="FFC000"/>
                </a:solidFill>
              </a:rPr>
              <a:t>autarken Teams</a:t>
            </a:r>
            <a:r>
              <a:rPr lang="de-DE" sz="1200" dirty="0">
                <a:solidFill>
                  <a:schemeClr val="bg1"/>
                </a:solidFill>
              </a:rPr>
              <a:t> betreut und betrieben werden können und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rgbClr val="FFC000"/>
                </a:solidFill>
              </a:rPr>
              <a:t>kleine Batches</a:t>
            </a:r>
            <a:r>
              <a:rPr lang="de-DE" sz="1200" dirty="0">
                <a:solidFill>
                  <a:schemeClr val="bg1"/>
                </a:solidFill>
              </a:rPr>
              <a:t> von Entwicklungen zulassen.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62B26F-C459-A948-A288-8ADD5AB3BACC}"/>
              </a:ext>
            </a:extLst>
          </p:cNvPr>
          <p:cNvSpPr/>
          <p:nvPr/>
        </p:nvSpPr>
        <p:spPr>
          <a:xfrm>
            <a:off x="306194" y="1889602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14371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8183DBD-3E4A-DB49-BA7C-802A980B9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96"/>
          <a:stretch/>
        </p:blipFill>
        <p:spPr>
          <a:xfrm>
            <a:off x="431800" y="1366002"/>
            <a:ext cx="9198117" cy="531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AD48AA-F7D2-684E-BBA4-AA053688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DevOpS</a:t>
            </a:r>
            <a:r>
              <a:rPr lang="de-DE" dirty="0"/>
              <a:t>  Anforderungen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E8A4C-79F4-3B40-A6D4-74AD32CDB4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An die </a:t>
            </a:r>
            <a:r>
              <a:rPr lang="de-DE" dirty="0" err="1"/>
              <a:t>Continuous</a:t>
            </a:r>
            <a:r>
              <a:rPr lang="de-DE" dirty="0"/>
              <a:t> Integration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694929-0C53-B149-8961-96572AF989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62B26F-C459-A948-A288-8ADD5AB3BACC}"/>
              </a:ext>
            </a:extLst>
          </p:cNvPr>
          <p:cNvSpPr/>
          <p:nvPr/>
        </p:nvSpPr>
        <p:spPr>
          <a:xfrm>
            <a:off x="306194" y="1889602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0C9747-27B3-8E46-92D6-E07995955A1B}"/>
              </a:ext>
            </a:extLst>
          </p:cNvPr>
          <p:cNvSpPr/>
          <p:nvPr/>
        </p:nvSpPr>
        <p:spPr>
          <a:xfrm>
            <a:off x="2094299" y="5374289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EB0C2E-F9D6-C842-A8E4-AFBE53458968}"/>
              </a:ext>
            </a:extLst>
          </p:cNvPr>
          <p:cNvSpPr/>
          <p:nvPr/>
        </p:nvSpPr>
        <p:spPr>
          <a:xfrm>
            <a:off x="5979054" y="5768895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DA62EC-899B-8B47-AAE9-DC8ABF983F51}"/>
              </a:ext>
            </a:extLst>
          </p:cNvPr>
          <p:cNvSpPr/>
          <p:nvPr/>
        </p:nvSpPr>
        <p:spPr>
          <a:xfrm>
            <a:off x="7429558" y="1940685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8803E0-8CE9-D24F-B342-93552A282D09}"/>
              </a:ext>
            </a:extLst>
          </p:cNvPr>
          <p:cNvSpPr/>
          <p:nvPr/>
        </p:nvSpPr>
        <p:spPr>
          <a:xfrm>
            <a:off x="4439137" y="1948724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BF7511-DF88-6844-9E5F-50BFE4CC1243}"/>
              </a:ext>
            </a:extLst>
          </p:cNvPr>
          <p:cNvSpPr/>
          <p:nvPr/>
        </p:nvSpPr>
        <p:spPr>
          <a:xfrm>
            <a:off x="3188329" y="1623868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2633CC-3018-7847-A70B-37E8E5B1BD35}"/>
              </a:ext>
            </a:extLst>
          </p:cNvPr>
          <p:cNvSpPr txBox="1"/>
          <p:nvPr/>
        </p:nvSpPr>
        <p:spPr>
          <a:xfrm>
            <a:off x="10277627" y="2194858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Prinzipien des Flow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293496-836E-6A4A-A787-F635EF775865}"/>
              </a:ext>
            </a:extLst>
          </p:cNvPr>
          <p:cNvSpPr txBox="1"/>
          <p:nvPr/>
        </p:nvSpPr>
        <p:spPr>
          <a:xfrm>
            <a:off x="10277627" y="3552162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EC7D30"/>
                </a:solidFill>
                <a:latin typeface="Bradley Hand" pitchFamily="2" charset="77"/>
              </a:rPr>
              <a:t>Prinzipien des Feedbacks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992C79-EA87-9248-9D22-1B3C95F94831}"/>
              </a:ext>
            </a:extLst>
          </p:cNvPr>
          <p:cNvSpPr txBox="1"/>
          <p:nvPr/>
        </p:nvSpPr>
        <p:spPr>
          <a:xfrm>
            <a:off x="10075818" y="4909466"/>
            <a:ext cx="202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verknüpft über automatisierbare</a:t>
            </a:r>
          </a:p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technische Plattform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63A3E9E-A7EC-F640-8EC9-A5CE01A7E1BD}"/>
              </a:ext>
            </a:extLst>
          </p:cNvPr>
          <p:cNvSpPr txBox="1"/>
          <p:nvPr/>
        </p:nvSpPr>
        <p:spPr>
          <a:xfrm>
            <a:off x="540086" y="2814964"/>
            <a:ext cx="6329920" cy="2308324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de-DE" sz="1600" b="1" dirty="0">
              <a:solidFill>
                <a:schemeClr val="bg1"/>
              </a:solidFill>
            </a:endParaRPr>
          </a:p>
          <a:p>
            <a:pPr algn="ctr"/>
            <a:r>
              <a:rPr lang="de-DE" sz="1600" b="1" dirty="0" err="1">
                <a:solidFill>
                  <a:schemeClr val="bg1"/>
                </a:solidFill>
              </a:rPr>
              <a:t>Continuous</a:t>
            </a:r>
            <a:r>
              <a:rPr lang="de-DE" sz="1600" b="1" dirty="0">
                <a:solidFill>
                  <a:schemeClr val="bg1"/>
                </a:solidFill>
              </a:rPr>
              <a:t> Integration</a:t>
            </a:r>
          </a:p>
          <a:p>
            <a:endParaRPr lang="de-DE" sz="1600" b="1" dirty="0">
              <a:solidFill>
                <a:schemeClr val="bg1"/>
              </a:solidFill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Je länger Entwickler isoliert in </a:t>
            </a:r>
            <a:r>
              <a:rPr lang="de-DE" sz="1200" dirty="0" err="1">
                <a:solidFill>
                  <a:schemeClr val="bg1"/>
                </a:solidFill>
              </a:rPr>
              <a:t>Branches</a:t>
            </a:r>
            <a:r>
              <a:rPr lang="de-DE" sz="1200" dirty="0">
                <a:solidFill>
                  <a:schemeClr val="bg1"/>
                </a:solidFill>
              </a:rPr>
              <a:t> arbeiten, desto (exponentiell) schwieriger wird es, alle Änderungen wieder zusammenzuführen. </a:t>
            </a:r>
            <a:r>
              <a:rPr lang="de-DE" sz="1200" dirty="0" err="1">
                <a:solidFill>
                  <a:schemeClr val="bg1"/>
                </a:solidFill>
              </a:rPr>
              <a:t>Continuous</a:t>
            </a:r>
            <a:r>
              <a:rPr lang="de-DE" sz="1200" dirty="0">
                <a:solidFill>
                  <a:schemeClr val="bg1"/>
                </a:solidFill>
              </a:rPr>
              <a:t> Integration führt die </a:t>
            </a:r>
            <a:r>
              <a:rPr lang="de-DE" sz="1200" dirty="0" err="1">
                <a:solidFill>
                  <a:schemeClr val="bg1"/>
                </a:solidFill>
              </a:rPr>
              <a:t>Entwicklungsbranches</a:t>
            </a:r>
            <a:r>
              <a:rPr lang="de-DE" sz="1200" dirty="0">
                <a:solidFill>
                  <a:schemeClr val="bg1"/>
                </a:solidFill>
              </a:rPr>
              <a:t> einzelner Entwickler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mittels </a:t>
            </a:r>
            <a:r>
              <a:rPr lang="de-DE" sz="1200" b="1" dirty="0">
                <a:solidFill>
                  <a:srgbClr val="FFC000"/>
                </a:solidFill>
              </a:rPr>
              <a:t>Trunk-basierter Entwicklungspraktiken </a:t>
            </a:r>
            <a:r>
              <a:rPr lang="de-DE" sz="1200" dirty="0">
                <a:solidFill>
                  <a:schemeClr val="bg1"/>
                </a:solidFill>
              </a:rPr>
              <a:t>und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rgbClr val="FFC000"/>
                </a:solidFill>
              </a:rPr>
              <a:t>kleinen Batchgrößen </a:t>
            </a:r>
            <a:r>
              <a:rPr lang="de-DE" sz="1200" dirty="0">
                <a:solidFill>
                  <a:schemeClr val="bg1"/>
                </a:solidFill>
              </a:rPr>
              <a:t>idealerweise täglich zusammen.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 err="1">
                <a:solidFill>
                  <a:srgbClr val="FFC000"/>
                </a:solidFill>
              </a:rPr>
              <a:t>Commits</a:t>
            </a:r>
            <a:r>
              <a:rPr lang="de-DE" sz="1200" b="1" dirty="0">
                <a:solidFill>
                  <a:srgbClr val="FFC000"/>
                </a:solidFill>
              </a:rPr>
              <a:t>, die sich nicht automatisiert </a:t>
            </a:r>
            <a:r>
              <a:rPr lang="de-DE" sz="1200" b="1" dirty="0" err="1">
                <a:solidFill>
                  <a:srgbClr val="FFC000"/>
                </a:solidFill>
              </a:rPr>
              <a:t>deployen</a:t>
            </a:r>
            <a:r>
              <a:rPr lang="de-DE" sz="1200" b="1" dirty="0">
                <a:solidFill>
                  <a:srgbClr val="FFC000"/>
                </a:solidFill>
              </a:rPr>
              <a:t> lassen, können nicht in der Versionsverwaltung eingecheckt werden.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1" dirty="0">
              <a:solidFill>
                <a:srgbClr val="FFC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190D87-5C70-564B-A7F7-2FBE7673C8C7}"/>
              </a:ext>
            </a:extLst>
          </p:cNvPr>
          <p:cNvSpPr/>
          <p:nvPr/>
        </p:nvSpPr>
        <p:spPr>
          <a:xfrm>
            <a:off x="306194" y="4999730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78084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8183DBD-3E4A-DB49-BA7C-802A980B9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96"/>
          <a:stretch/>
        </p:blipFill>
        <p:spPr>
          <a:xfrm>
            <a:off x="431800" y="1366002"/>
            <a:ext cx="9198117" cy="531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AD48AA-F7D2-684E-BBA4-AA053688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DevOpS</a:t>
            </a:r>
            <a:r>
              <a:rPr lang="de-DE" dirty="0"/>
              <a:t>  Anforderungen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E8A4C-79F4-3B40-A6D4-74AD32CDB4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An die Automatisierung von </a:t>
            </a:r>
            <a:r>
              <a:rPr lang="de-DE" dirty="0" err="1"/>
              <a:t>Deployments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694929-0C53-B149-8961-96572AF989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62B26F-C459-A948-A288-8ADD5AB3BACC}"/>
              </a:ext>
            </a:extLst>
          </p:cNvPr>
          <p:cNvSpPr/>
          <p:nvPr/>
        </p:nvSpPr>
        <p:spPr>
          <a:xfrm>
            <a:off x="306194" y="1889602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190D87-5C70-564B-A7F7-2FBE7673C8C7}"/>
              </a:ext>
            </a:extLst>
          </p:cNvPr>
          <p:cNvSpPr/>
          <p:nvPr/>
        </p:nvSpPr>
        <p:spPr>
          <a:xfrm>
            <a:off x="306194" y="4999730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EB0C2E-F9D6-C842-A8E4-AFBE53458968}"/>
              </a:ext>
            </a:extLst>
          </p:cNvPr>
          <p:cNvSpPr/>
          <p:nvPr/>
        </p:nvSpPr>
        <p:spPr>
          <a:xfrm>
            <a:off x="5979054" y="5768895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DA62EC-899B-8B47-AAE9-DC8ABF983F51}"/>
              </a:ext>
            </a:extLst>
          </p:cNvPr>
          <p:cNvSpPr/>
          <p:nvPr/>
        </p:nvSpPr>
        <p:spPr>
          <a:xfrm>
            <a:off x="7429558" y="1940685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8803E0-8CE9-D24F-B342-93552A282D09}"/>
              </a:ext>
            </a:extLst>
          </p:cNvPr>
          <p:cNvSpPr/>
          <p:nvPr/>
        </p:nvSpPr>
        <p:spPr>
          <a:xfrm>
            <a:off x="4439137" y="1948724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BF7511-DF88-6844-9E5F-50BFE4CC1243}"/>
              </a:ext>
            </a:extLst>
          </p:cNvPr>
          <p:cNvSpPr/>
          <p:nvPr/>
        </p:nvSpPr>
        <p:spPr>
          <a:xfrm>
            <a:off x="3188329" y="1623868"/>
            <a:ext cx="467784" cy="49226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2633CC-3018-7847-A70B-37E8E5B1BD35}"/>
              </a:ext>
            </a:extLst>
          </p:cNvPr>
          <p:cNvSpPr txBox="1"/>
          <p:nvPr/>
        </p:nvSpPr>
        <p:spPr>
          <a:xfrm>
            <a:off x="10277627" y="2194858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Prinzipien des Flow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293496-836E-6A4A-A787-F635EF775865}"/>
              </a:ext>
            </a:extLst>
          </p:cNvPr>
          <p:cNvSpPr txBox="1"/>
          <p:nvPr/>
        </p:nvSpPr>
        <p:spPr>
          <a:xfrm>
            <a:off x="10277627" y="3552162"/>
            <a:ext cx="14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rgbClr val="EC7D30"/>
                </a:solidFill>
                <a:latin typeface="Bradley Hand" pitchFamily="2" charset="77"/>
              </a:rPr>
              <a:t>Prinzipien des Feedbacks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992C79-EA87-9248-9D22-1B3C95F94831}"/>
              </a:ext>
            </a:extLst>
          </p:cNvPr>
          <p:cNvSpPr txBox="1"/>
          <p:nvPr/>
        </p:nvSpPr>
        <p:spPr>
          <a:xfrm>
            <a:off x="10075818" y="4909466"/>
            <a:ext cx="202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verknüpft über automatisierbare</a:t>
            </a:r>
          </a:p>
          <a:p>
            <a:pPr algn="ctr"/>
            <a:r>
              <a:rPr lang="de-D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" pitchFamily="2" charset="77"/>
              </a:rPr>
              <a:t>technische Plattform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39BCA0F-B585-A241-AE21-BE3556C04B5B}"/>
              </a:ext>
            </a:extLst>
          </p:cNvPr>
          <p:cNvSpPr txBox="1"/>
          <p:nvPr/>
        </p:nvSpPr>
        <p:spPr>
          <a:xfrm>
            <a:off x="2317263" y="2204103"/>
            <a:ext cx="5179316" cy="3416320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de-DE" sz="1600" b="1" dirty="0">
              <a:solidFill>
                <a:schemeClr val="bg1"/>
              </a:solidFill>
            </a:endParaRPr>
          </a:p>
          <a:p>
            <a:pPr algn="ctr"/>
            <a:r>
              <a:rPr lang="de-DE" sz="1600" b="1" dirty="0" err="1">
                <a:solidFill>
                  <a:schemeClr val="bg1"/>
                </a:solidFill>
              </a:rPr>
              <a:t>Deployment</a:t>
            </a:r>
            <a:r>
              <a:rPr lang="de-DE" sz="1600" b="1" dirty="0">
                <a:solidFill>
                  <a:schemeClr val="bg1"/>
                </a:solidFill>
              </a:rPr>
              <a:t> Pipeline</a:t>
            </a:r>
          </a:p>
          <a:p>
            <a:pPr algn="ctr"/>
            <a:endParaRPr lang="de-DE" sz="1600" b="1" dirty="0">
              <a:solidFill>
                <a:schemeClr val="bg1"/>
              </a:solidFill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Eine </a:t>
            </a:r>
            <a:r>
              <a:rPr lang="de-DE" sz="1200" dirty="0" err="1">
                <a:solidFill>
                  <a:schemeClr val="bg1"/>
                </a:solidFill>
              </a:rPr>
              <a:t>Deployment</a:t>
            </a:r>
            <a:r>
              <a:rPr lang="de-DE" sz="1200" dirty="0">
                <a:solidFill>
                  <a:schemeClr val="bg1"/>
                </a:solidFill>
              </a:rPr>
              <a:t>-Pipeline stellt sicher, dass jeglicher Code der in die Versionsverwaltung eingecheckt wird,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rgbClr val="FFC000"/>
                </a:solidFill>
              </a:rPr>
              <a:t>automatisch gebaut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und in einer </a:t>
            </a:r>
            <a:r>
              <a:rPr lang="de-DE" sz="1200" b="1" dirty="0">
                <a:solidFill>
                  <a:srgbClr val="FFC000"/>
                </a:solidFill>
              </a:rPr>
              <a:t>produktivähnlichen Umgebung</a:t>
            </a:r>
            <a:r>
              <a:rPr lang="de-DE" sz="1200" dirty="0">
                <a:solidFill>
                  <a:schemeClr val="bg1"/>
                </a:solidFill>
              </a:rPr>
              <a:t> mittels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rgbClr val="FFC000"/>
                </a:solidFill>
              </a:rPr>
              <a:t>automatisierter</a:t>
            </a:r>
            <a:r>
              <a:rPr lang="de-DE" sz="1200" dirty="0">
                <a:solidFill>
                  <a:schemeClr val="bg1"/>
                </a:solidFill>
              </a:rPr>
              <a:t> Unit-, Akzeptanz-, Integrations</a:t>
            </a:r>
            <a:r>
              <a:rPr lang="de-DE" sz="1200" b="1" dirty="0">
                <a:solidFill>
                  <a:srgbClr val="FFC000"/>
                </a:solidFill>
              </a:rPr>
              <a:t>tests</a:t>
            </a:r>
            <a:r>
              <a:rPr lang="de-DE" sz="1200" dirty="0">
                <a:solidFill>
                  <a:schemeClr val="bg1"/>
                </a:solidFill>
              </a:rPr>
              <a:t> und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rgbClr val="FFC000"/>
                </a:solidFill>
              </a:rPr>
              <a:t>Post-</a:t>
            </a:r>
            <a:r>
              <a:rPr lang="de-DE" sz="1200" b="1" dirty="0" err="1">
                <a:solidFill>
                  <a:srgbClr val="FFC000"/>
                </a:solidFill>
              </a:rPr>
              <a:t>Deployment</a:t>
            </a:r>
            <a:r>
              <a:rPr lang="de-DE" sz="1200" b="1" dirty="0">
                <a:solidFill>
                  <a:srgbClr val="FFC000"/>
                </a:solidFill>
              </a:rPr>
              <a:t>-Checks</a:t>
            </a:r>
            <a:r>
              <a:rPr lang="de-DE" sz="1200" dirty="0">
                <a:solidFill>
                  <a:schemeClr val="bg1"/>
                </a:solidFill>
              </a:rPr>
              <a:t> getestet wird. 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So lassen sich </a:t>
            </a:r>
            <a:r>
              <a:rPr lang="de-DE" sz="1200" dirty="0" err="1">
                <a:solidFill>
                  <a:schemeClr val="bg1"/>
                </a:solidFill>
              </a:rPr>
              <a:t>Build</a:t>
            </a:r>
            <a:r>
              <a:rPr lang="de-DE" sz="1200" dirty="0">
                <a:solidFill>
                  <a:schemeClr val="bg1"/>
                </a:solidFill>
              </a:rPr>
              <a:t>-, Test- oder Integrationsfehler bereits beim Einführen einer Änderung erkennen und beheben. 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pPr algn="ctr"/>
            <a:r>
              <a:rPr lang="de-DE" sz="1200" b="1" dirty="0">
                <a:solidFill>
                  <a:srgbClr val="FFC000"/>
                </a:solidFill>
              </a:rPr>
              <a:t>Resultierender Code ist immer in einem auslieferbarem Zustand.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0C9747-27B3-8E46-92D6-E07995955A1B}"/>
              </a:ext>
            </a:extLst>
          </p:cNvPr>
          <p:cNvSpPr/>
          <p:nvPr/>
        </p:nvSpPr>
        <p:spPr>
          <a:xfrm>
            <a:off x="2094299" y="5374289"/>
            <a:ext cx="467784" cy="492268"/>
          </a:xfrm>
          <a:prstGeom prst="ellipse">
            <a:avLst/>
          </a:prstGeom>
          <a:solidFill>
            <a:srgbClr val="026F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9C10489-110A-FB41-A749-263D3EEFBBB2}"/>
              </a:ext>
            </a:extLst>
          </p:cNvPr>
          <p:cNvSpPr txBox="1"/>
          <p:nvPr/>
        </p:nvSpPr>
        <p:spPr>
          <a:xfrm rot="21311817">
            <a:off x="5233084" y="358974"/>
            <a:ext cx="4553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Das Praktikum zu dieser Unit wird sich </a:t>
            </a:r>
            <a:r>
              <a:rPr lang="de-DE" sz="1600" i="1" dirty="0" err="1">
                <a:latin typeface="Bradley Hand" pitchFamily="2" charset="77"/>
              </a:rPr>
              <a:t>inbesondere</a:t>
            </a:r>
            <a:r>
              <a:rPr lang="de-DE" sz="1600" i="1" dirty="0">
                <a:latin typeface="Bradley Hand" pitchFamily="2" charset="77"/>
              </a:rPr>
              <a:t> mit </a:t>
            </a:r>
            <a:r>
              <a:rPr lang="de-DE" sz="1600" i="1" dirty="0" err="1">
                <a:latin typeface="Bradley Hand" pitchFamily="2" charset="77"/>
              </a:rPr>
              <a:t>Deployment</a:t>
            </a:r>
            <a:r>
              <a:rPr lang="de-DE" sz="1600" i="1" dirty="0">
                <a:latin typeface="Bradley Hand" pitchFamily="2" charset="77"/>
              </a:rPr>
              <a:t> Pipelines befassen.</a:t>
            </a:r>
          </a:p>
          <a:p>
            <a:r>
              <a:rPr lang="de-DE" sz="1600" i="1" dirty="0">
                <a:latin typeface="Bradley Hand" pitchFamily="2" charset="77"/>
              </a:rPr>
              <a:t>(Stichwort: .</a:t>
            </a:r>
            <a:r>
              <a:rPr lang="de-DE" sz="1600" i="1" dirty="0" err="1">
                <a:latin typeface="Bradley Hand" pitchFamily="2" charset="77"/>
              </a:rPr>
              <a:t>gitlab-ci.yaml</a:t>
            </a:r>
            <a:r>
              <a:rPr lang="de-DE" sz="1600" i="1" dirty="0">
                <a:latin typeface="Bradley Hand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7567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1285</Words>
  <Application>Microsoft Macintosh PowerPoint</Application>
  <PresentationFormat>Breitbild</PresentationFormat>
  <Paragraphs>326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Bradley Hand</vt:lpstr>
      <vt:lpstr>Calibri</vt:lpstr>
      <vt:lpstr>Corbel</vt:lpstr>
      <vt:lpstr>Courier New</vt:lpstr>
      <vt:lpstr>Times New Roman</vt:lpstr>
      <vt:lpstr>Office-Design</vt:lpstr>
      <vt:lpstr>  Cloud-native</vt:lpstr>
      <vt:lpstr>PowerPoint-Präsentation</vt:lpstr>
      <vt:lpstr>Kapitel 3 + 6</vt:lpstr>
      <vt:lpstr>Inhaltsverzeichnis</vt:lpstr>
      <vt:lpstr>Inhalte</vt:lpstr>
      <vt:lpstr>DevOpS  CYCLE</vt:lpstr>
      <vt:lpstr>DevOpS  anforderungen</vt:lpstr>
      <vt:lpstr>DevOpS  Anforderungen</vt:lpstr>
      <vt:lpstr>DevOpS  Anforderungen</vt:lpstr>
      <vt:lpstr>DevOpS  Anforderungen</vt:lpstr>
      <vt:lpstr>DevOpS  Anforderungen</vt:lpstr>
      <vt:lpstr>DevOpS  Anforderungen</vt:lpstr>
      <vt:lpstr>DevOpS  Anforderungen</vt:lpstr>
      <vt:lpstr>DevOpS  Anforderungen</vt:lpstr>
      <vt:lpstr>DevOpS  CYCLE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2022-12-03T10:58:25Z</cp:lastPrinted>
  <dcterms:created xsi:type="dcterms:W3CDTF">2020-09-01T15:16:10Z</dcterms:created>
  <dcterms:modified xsi:type="dcterms:W3CDTF">2023-12-11T09:08:59Z</dcterms:modified>
</cp:coreProperties>
</file>