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696" r:id="rId5"/>
    <p:sldId id="681" r:id="rId6"/>
    <p:sldId id="724" r:id="rId7"/>
    <p:sldId id="686" r:id="rId8"/>
    <p:sldId id="687" r:id="rId9"/>
    <p:sldId id="336" r:id="rId10"/>
    <p:sldId id="337" r:id="rId11"/>
    <p:sldId id="338" r:id="rId12"/>
    <p:sldId id="339" r:id="rId13"/>
    <p:sldId id="340" r:id="rId14"/>
    <p:sldId id="341" r:id="rId15"/>
    <p:sldId id="693" r:id="rId16"/>
    <p:sldId id="694" r:id="rId17"/>
  </p:sldIdLst>
  <p:sldSz cx="12192000" cy="6858000"/>
  <p:notesSz cx="6858000" cy="9144000"/>
  <p:defaultTextStyle>
    <a:defPPr rtl="0"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7D30"/>
    <a:srgbClr val="262626"/>
    <a:srgbClr val="272C36"/>
    <a:srgbClr val="388ECC"/>
    <a:srgbClr val="187DC5"/>
    <a:srgbClr val="59A0D2"/>
    <a:srgbClr val="79B1D9"/>
    <a:srgbClr val="3E84C0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FA356FB-AFFA-E648-B01A-D8A7F929EE67}" v="1" dt="2023-12-11T09:17:30.784"/>
  </p1510:revLst>
</p1510:revInfo>
</file>

<file path=ppt/tableStyles.xml><?xml version="1.0" encoding="utf-8"?>
<a:tblStyleLst xmlns:a="http://schemas.openxmlformats.org/drawingml/2006/main" def="{073A0DAA-6AF3-43AB-8588-CEC1D06C72B9}"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433" autoAdjust="0"/>
    <p:restoredTop sz="96190" autoAdjust="0"/>
  </p:normalViewPr>
  <p:slideViewPr>
    <p:cSldViewPr snapToGrid="0">
      <p:cViewPr varScale="1">
        <p:scale>
          <a:sx n="123" d="100"/>
          <a:sy n="123" d="100"/>
        </p:scale>
        <p:origin x="1152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ne Kratzke" userId="971be13ff4ee5ef6" providerId="LiveId" clId="{8F8421B7-B2D6-BF4E-8B44-EDD896C97185}"/>
    <pc:docChg chg="custSel modSld">
      <pc:chgData name="Nane Kratzke" userId="971be13ff4ee5ef6" providerId="LiveId" clId="{8F8421B7-B2D6-BF4E-8B44-EDD896C97185}" dt="2022-10-31T09:56:34.249" v="4" actId="313"/>
      <pc:docMkLst>
        <pc:docMk/>
      </pc:docMkLst>
      <pc:sldChg chg="modSp mod">
        <pc:chgData name="Nane Kratzke" userId="971be13ff4ee5ef6" providerId="LiveId" clId="{8F8421B7-B2D6-BF4E-8B44-EDD896C97185}" dt="2022-10-31T09:56:34.249" v="4" actId="313"/>
        <pc:sldMkLst>
          <pc:docMk/>
          <pc:sldMk cId="1299127608" sldId="350"/>
        </pc:sldMkLst>
        <pc:spChg chg="mod">
          <ac:chgData name="Nane Kratzke" userId="971be13ff4ee5ef6" providerId="LiveId" clId="{8F8421B7-B2D6-BF4E-8B44-EDD896C97185}" dt="2022-10-31T09:56:34.249" v="4" actId="313"/>
          <ac:spMkLst>
            <pc:docMk/>
            <pc:sldMk cId="1299127608" sldId="350"/>
            <ac:spMk id="8" creationId="{AA5067D0-C980-1848-AA4C-77CE6F0F0C37}"/>
          </ac:spMkLst>
        </pc:spChg>
      </pc:sldChg>
    </pc:docChg>
  </pc:docChgLst>
  <pc:docChgLst>
    <pc:chgData name="Nane Kratzke" userId="971be13ff4ee5ef6" providerId="LiveId" clId="{0713FAC5-D1C9-174E-A241-271B6EB5F623}"/>
    <pc:docChg chg="custSel modSld">
      <pc:chgData name="Nane Kratzke" userId="971be13ff4ee5ef6" providerId="LiveId" clId="{0713FAC5-D1C9-174E-A241-271B6EB5F623}" dt="2021-11-21T17:53:22.683" v="35" actId="20577"/>
      <pc:docMkLst>
        <pc:docMk/>
      </pc:docMkLst>
      <pc:sldChg chg="addSp modSp mod modClrScheme chgLayout">
        <pc:chgData name="Nane Kratzke" userId="971be13ff4ee5ef6" providerId="LiveId" clId="{0713FAC5-D1C9-174E-A241-271B6EB5F623}" dt="2021-11-21T17:53:22.683" v="35" actId="20577"/>
        <pc:sldMkLst>
          <pc:docMk/>
          <pc:sldMk cId="2487667598" sldId="432"/>
        </pc:sldMkLst>
        <pc:spChg chg="add mod ord">
          <ac:chgData name="Nane Kratzke" userId="971be13ff4ee5ef6" providerId="LiveId" clId="{0713FAC5-D1C9-174E-A241-271B6EB5F623}" dt="2021-11-21T17:53:13.658" v="11" actId="20577"/>
          <ac:spMkLst>
            <pc:docMk/>
            <pc:sldMk cId="2487667598" sldId="432"/>
            <ac:spMk id="2" creationId="{6AA4F50F-7FB1-0141-81AC-17957BC1FAC6}"/>
          </ac:spMkLst>
        </pc:spChg>
        <pc:spChg chg="add mod ord">
          <ac:chgData name="Nane Kratzke" userId="971be13ff4ee5ef6" providerId="LiveId" clId="{0713FAC5-D1C9-174E-A241-271B6EB5F623}" dt="2021-11-21T17:53:22.683" v="35" actId="20577"/>
          <ac:spMkLst>
            <pc:docMk/>
            <pc:sldMk cId="2487667598" sldId="432"/>
            <ac:spMk id="3" creationId="{B7241FC0-D30A-DD44-A55D-503272CC8794}"/>
          </ac:spMkLst>
        </pc:spChg>
        <pc:spChg chg="mod ord">
          <ac:chgData name="Nane Kratzke" userId="971be13ff4ee5ef6" providerId="LiveId" clId="{0713FAC5-D1C9-174E-A241-271B6EB5F623}" dt="2021-11-21T17:52:49.779" v="0" actId="700"/>
          <ac:spMkLst>
            <pc:docMk/>
            <pc:sldMk cId="2487667598" sldId="432"/>
            <ac:spMk id="6" creationId="{0F2DDE27-92D3-C74C-9006-07C2999CBE36}"/>
          </ac:spMkLst>
        </pc:spChg>
      </pc:sldChg>
    </pc:docChg>
  </pc:docChgLst>
  <pc:docChgLst>
    <pc:chgData name="Nane Kratzke" userId="971be13ff4ee5ef6" providerId="LiveId" clId="{CB69B4A0-06A0-DC44-927E-22E01A235341}"/>
    <pc:docChg chg="delSld modSld">
      <pc:chgData name="Nane Kratzke" userId="971be13ff4ee5ef6" providerId="LiveId" clId="{CB69B4A0-06A0-DC44-927E-22E01A235341}" dt="2020-11-18T09:53:21.857" v="2" actId="20577"/>
      <pc:docMkLst>
        <pc:docMk/>
      </pc:docMkLst>
      <pc:sldChg chg="modSp mod">
        <pc:chgData name="Nane Kratzke" userId="971be13ff4ee5ef6" providerId="LiveId" clId="{CB69B4A0-06A0-DC44-927E-22E01A235341}" dt="2020-11-18T09:53:21.857" v="2" actId="20577"/>
        <pc:sldMkLst>
          <pc:docMk/>
          <pc:sldMk cId="3329676384" sldId="359"/>
        </pc:sldMkLst>
        <pc:spChg chg="mod">
          <ac:chgData name="Nane Kratzke" userId="971be13ff4ee5ef6" providerId="LiveId" clId="{CB69B4A0-06A0-DC44-927E-22E01A235341}" dt="2020-11-18T09:53:21.857" v="2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CB69B4A0-06A0-DC44-927E-22E01A235341}" dt="2020-11-13T10:34:04.365" v="0" actId="2696"/>
        <pc:sldMkLst>
          <pc:docMk/>
          <pc:sldMk cId="1698334834" sldId="400"/>
        </pc:sldMkLst>
      </pc:sldChg>
    </pc:docChg>
  </pc:docChgLst>
  <pc:docChgLst>
    <pc:chgData name="Nane Kratzke" userId="971be13ff4ee5ef6" providerId="LiveId" clId="{EC73F380-C83F-9943-8AB8-2862D9AA64A8}"/>
    <pc:docChg chg="undo custSel addSld delSld modSld">
      <pc:chgData name="Nane Kratzke" userId="971be13ff4ee5ef6" providerId="LiveId" clId="{EC73F380-C83F-9943-8AB8-2862D9AA64A8}" dt="2023-10-12T09:25:06.338" v="604" actId="2696"/>
      <pc:docMkLst>
        <pc:docMk/>
      </pc:docMkLst>
      <pc:sldChg chg="del">
        <pc:chgData name="Nane Kratzke" userId="971be13ff4ee5ef6" providerId="LiveId" clId="{EC73F380-C83F-9943-8AB8-2862D9AA64A8}" dt="2023-10-11T13:14:21.259" v="12" actId="2696"/>
        <pc:sldMkLst>
          <pc:docMk/>
          <pc:sldMk cId="704272100" sldId="323"/>
        </pc:sldMkLst>
      </pc:sldChg>
      <pc:sldChg chg="del">
        <pc:chgData name="Nane Kratzke" userId="971be13ff4ee5ef6" providerId="LiveId" clId="{EC73F380-C83F-9943-8AB8-2862D9AA64A8}" dt="2023-10-11T13:14:21.175" v="8" actId="2696"/>
        <pc:sldMkLst>
          <pc:docMk/>
          <pc:sldMk cId="808877367" sldId="324"/>
        </pc:sldMkLst>
      </pc:sldChg>
      <pc:sldChg chg="del">
        <pc:chgData name="Nane Kratzke" userId="971be13ff4ee5ef6" providerId="LiveId" clId="{EC73F380-C83F-9943-8AB8-2862D9AA64A8}" dt="2023-10-11T13:14:21.184" v="10" actId="2696"/>
        <pc:sldMkLst>
          <pc:docMk/>
          <pc:sldMk cId="2538430848" sldId="325"/>
        </pc:sldMkLst>
      </pc:sldChg>
      <pc:sldChg chg="del">
        <pc:chgData name="Nane Kratzke" userId="971be13ff4ee5ef6" providerId="LiveId" clId="{EC73F380-C83F-9943-8AB8-2862D9AA64A8}" dt="2023-10-11T13:14:21.123" v="2" actId="2696"/>
        <pc:sldMkLst>
          <pc:docMk/>
          <pc:sldMk cId="834235274" sldId="326"/>
        </pc:sldMkLst>
      </pc:sldChg>
      <pc:sldChg chg="del">
        <pc:chgData name="Nane Kratzke" userId="971be13ff4ee5ef6" providerId="LiveId" clId="{EC73F380-C83F-9943-8AB8-2862D9AA64A8}" dt="2023-10-11T13:14:21.189" v="11" actId="2696"/>
        <pc:sldMkLst>
          <pc:docMk/>
          <pc:sldMk cId="1240516057" sldId="327"/>
        </pc:sldMkLst>
      </pc:sldChg>
      <pc:sldChg chg="del">
        <pc:chgData name="Nane Kratzke" userId="971be13ff4ee5ef6" providerId="LiveId" clId="{EC73F380-C83F-9943-8AB8-2862D9AA64A8}" dt="2023-10-11T13:14:21.274" v="14" actId="2696"/>
        <pc:sldMkLst>
          <pc:docMk/>
          <pc:sldMk cId="1706080963" sldId="329"/>
        </pc:sldMkLst>
      </pc:sldChg>
      <pc:sldChg chg="del">
        <pc:chgData name="Nane Kratzke" userId="971be13ff4ee5ef6" providerId="LiveId" clId="{EC73F380-C83F-9943-8AB8-2862D9AA64A8}" dt="2023-10-11T13:14:21.270" v="13" actId="2696"/>
        <pc:sldMkLst>
          <pc:docMk/>
          <pc:sldMk cId="3129717305" sldId="330"/>
        </pc:sldMkLst>
      </pc:sldChg>
      <pc:sldChg chg="del">
        <pc:chgData name="Nane Kratzke" userId="971be13ff4ee5ef6" providerId="LiveId" clId="{EC73F380-C83F-9943-8AB8-2862D9AA64A8}" dt="2023-10-11T13:14:21.118" v="1" actId="2696"/>
        <pc:sldMkLst>
          <pc:docMk/>
          <pc:sldMk cId="3320945580" sldId="331"/>
        </pc:sldMkLst>
      </pc:sldChg>
      <pc:sldChg chg="del">
        <pc:chgData name="Nane Kratzke" userId="971be13ff4ee5ef6" providerId="LiveId" clId="{EC73F380-C83F-9943-8AB8-2862D9AA64A8}" dt="2023-10-11T13:14:21.159" v="6" actId="2696"/>
        <pc:sldMkLst>
          <pc:docMk/>
          <pc:sldMk cId="29458796" sldId="332"/>
        </pc:sldMkLst>
      </pc:sldChg>
      <pc:sldChg chg="del">
        <pc:chgData name="Nane Kratzke" userId="971be13ff4ee5ef6" providerId="LiveId" clId="{EC73F380-C83F-9943-8AB8-2862D9AA64A8}" dt="2023-10-11T13:14:21.171" v="7" actId="2696"/>
        <pc:sldMkLst>
          <pc:docMk/>
          <pc:sldMk cId="889987673" sldId="334"/>
        </pc:sldMkLst>
      </pc:sldChg>
      <pc:sldChg chg="del">
        <pc:chgData name="Nane Kratzke" userId="971be13ff4ee5ef6" providerId="LiveId" clId="{EC73F380-C83F-9943-8AB8-2862D9AA64A8}" dt="2023-10-11T13:14:21.154" v="5" actId="2696"/>
        <pc:sldMkLst>
          <pc:docMk/>
          <pc:sldMk cId="1902238106" sldId="335"/>
        </pc:sldMkLst>
      </pc:sldChg>
      <pc:sldChg chg="modSp mod">
        <pc:chgData name="Nane Kratzke" userId="971be13ff4ee5ef6" providerId="LiveId" clId="{EC73F380-C83F-9943-8AB8-2862D9AA64A8}" dt="2023-10-12T07:32:41.807" v="203" actId="20577"/>
        <pc:sldMkLst>
          <pc:docMk/>
          <pc:sldMk cId="1897236170" sldId="356"/>
        </pc:sldMkLst>
        <pc:spChg chg="mod">
          <ac:chgData name="Nane Kratzke" userId="971be13ff4ee5ef6" providerId="LiveId" clId="{EC73F380-C83F-9943-8AB8-2862D9AA64A8}" dt="2023-10-12T07:32:41.807" v="203" actId="20577"/>
          <ac:spMkLst>
            <pc:docMk/>
            <pc:sldMk cId="1897236170" sldId="356"/>
            <ac:spMk id="8" creationId="{48DBDA20-1239-2841-A093-CE82F51A1BCB}"/>
          </ac:spMkLst>
        </pc:spChg>
      </pc:sldChg>
      <pc:sldChg chg="addSp delSp modSp mod">
        <pc:chgData name="Nane Kratzke" userId="971be13ff4ee5ef6" providerId="LiveId" clId="{EC73F380-C83F-9943-8AB8-2862D9AA64A8}" dt="2023-10-12T07:51:29.180" v="206" actId="478"/>
        <pc:sldMkLst>
          <pc:docMk/>
          <pc:sldMk cId="1298549252" sldId="357"/>
        </pc:sldMkLst>
        <pc:spChg chg="add del mod">
          <ac:chgData name="Nane Kratzke" userId="971be13ff4ee5ef6" providerId="LiveId" clId="{EC73F380-C83F-9943-8AB8-2862D9AA64A8}" dt="2023-10-12T07:34:56.962" v="205" actId="478"/>
          <ac:spMkLst>
            <pc:docMk/>
            <pc:sldMk cId="1298549252" sldId="357"/>
            <ac:spMk id="7" creationId="{11A1DFAB-E446-0B5E-6E8D-91B4925B2C09}"/>
          </ac:spMkLst>
        </pc:spChg>
        <pc:spChg chg="del">
          <ac:chgData name="Nane Kratzke" userId="971be13ff4ee5ef6" providerId="LiveId" clId="{EC73F380-C83F-9943-8AB8-2862D9AA64A8}" dt="2023-10-12T07:51:29.180" v="206" actId="478"/>
          <ac:spMkLst>
            <pc:docMk/>
            <pc:sldMk cId="1298549252" sldId="357"/>
            <ac:spMk id="11" creationId="{CC803346-B388-DE41-BE6B-400CF478FD1D}"/>
          </ac:spMkLst>
        </pc:spChg>
      </pc:sldChg>
      <pc:sldChg chg="addSp delSp modSp mod">
        <pc:chgData name="Nane Kratzke" userId="971be13ff4ee5ef6" providerId="LiveId" clId="{EC73F380-C83F-9943-8AB8-2862D9AA64A8}" dt="2023-10-12T08:07:17.784" v="249" actId="207"/>
        <pc:sldMkLst>
          <pc:docMk/>
          <pc:sldMk cId="736775312" sldId="358"/>
        </pc:sldMkLst>
        <pc:spChg chg="add mod">
          <ac:chgData name="Nane Kratzke" userId="971be13ff4ee5ef6" providerId="LiveId" clId="{EC73F380-C83F-9943-8AB8-2862D9AA64A8}" dt="2023-10-11T13:59:13.675" v="175" actId="113"/>
          <ac:spMkLst>
            <pc:docMk/>
            <pc:sldMk cId="736775312" sldId="358"/>
            <ac:spMk id="7" creationId="{43997961-7CD2-E1CE-01B3-A1874A05BC4B}"/>
          </ac:spMkLst>
        </pc:spChg>
        <pc:spChg chg="add mod">
          <ac:chgData name="Nane Kratzke" userId="971be13ff4ee5ef6" providerId="LiveId" clId="{EC73F380-C83F-9943-8AB8-2862D9AA64A8}" dt="2023-10-12T08:07:17.784" v="249" actId="207"/>
          <ac:spMkLst>
            <pc:docMk/>
            <pc:sldMk cId="736775312" sldId="358"/>
            <ac:spMk id="8" creationId="{2699C582-845B-C843-D7D7-A983CEFB2EA5}"/>
          </ac:spMkLst>
        </pc:spChg>
        <pc:spChg chg="add mod">
          <ac:chgData name="Nane Kratzke" userId="971be13ff4ee5ef6" providerId="LiveId" clId="{EC73F380-C83F-9943-8AB8-2862D9AA64A8}" dt="2023-10-12T08:07:04.370" v="247" actId="408"/>
          <ac:spMkLst>
            <pc:docMk/>
            <pc:sldMk cId="736775312" sldId="358"/>
            <ac:spMk id="10" creationId="{C7012CB4-A527-9979-6D9B-2A547FC43A2D}"/>
          </ac:spMkLst>
        </pc:spChg>
        <pc:picChg chg="del mod modCrop">
          <ac:chgData name="Nane Kratzke" userId="971be13ff4ee5ef6" providerId="LiveId" clId="{EC73F380-C83F-9943-8AB8-2862D9AA64A8}" dt="2023-10-11T13:20:30.126" v="26" actId="478"/>
          <ac:picMkLst>
            <pc:docMk/>
            <pc:sldMk cId="736775312" sldId="358"/>
            <ac:picMk id="5" creationId="{FC6AC089-7BFA-9202-FB27-1EDDD177CADD}"/>
          </ac:picMkLst>
        </pc:picChg>
        <pc:picChg chg="add mod">
          <ac:chgData name="Nane Kratzke" userId="971be13ff4ee5ef6" providerId="LiveId" clId="{EC73F380-C83F-9943-8AB8-2862D9AA64A8}" dt="2023-10-12T08:07:04.370" v="247" actId="408"/>
          <ac:picMkLst>
            <pc:docMk/>
            <pc:sldMk cId="736775312" sldId="358"/>
            <ac:picMk id="6" creationId="{E172BF0F-DD5C-AB33-0F7F-2C2DC2C68175}"/>
          </ac:picMkLst>
        </pc:picChg>
        <pc:picChg chg="add del mod">
          <ac:chgData name="Nane Kratzke" userId="971be13ff4ee5ef6" providerId="LiveId" clId="{EC73F380-C83F-9943-8AB8-2862D9AA64A8}" dt="2023-10-11T14:00:24.621" v="181" actId="478"/>
          <ac:picMkLst>
            <pc:docMk/>
            <pc:sldMk cId="736775312" sldId="358"/>
            <ac:picMk id="8" creationId="{5807091E-D325-BDDF-81C1-7ADF781C1B2E}"/>
          </ac:picMkLst>
        </pc:picChg>
        <pc:picChg chg="add mod">
          <ac:chgData name="Nane Kratzke" userId="971be13ff4ee5ef6" providerId="LiveId" clId="{EC73F380-C83F-9943-8AB8-2862D9AA64A8}" dt="2023-10-12T08:07:04.370" v="247" actId="408"/>
          <ac:picMkLst>
            <pc:docMk/>
            <pc:sldMk cId="736775312" sldId="358"/>
            <ac:picMk id="9" creationId="{53C76EE1-45A4-FA50-0B6A-CC60499A2C9C}"/>
          </ac:picMkLst>
        </pc:picChg>
      </pc:sldChg>
      <pc:sldChg chg="modSp mod">
        <pc:chgData name="Nane Kratzke" userId="971be13ff4ee5ef6" providerId="LiveId" clId="{EC73F380-C83F-9943-8AB8-2862D9AA64A8}" dt="2023-10-11T13:22:53.442" v="158" actId="12"/>
        <pc:sldMkLst>
          <pc:docMk/>
          <pc:sldMk cId="3329676384" sldId="359"/>
        </pc:sldMkLst>
        <pc:spChg chg="mod">
          <ac:chgData name="Nane Kratzke" userId="971be13ff4ee5ef6" providerId="LiveId" clId="{EC73F380-C83F-9943-8AB8-2862D9AA64A8}" dt="2023-10-11T13:22:53.442" v="158" actId="12"/>
          <ac:spMkLst>
            <pc:docMk/>
            <pc:sldMk cId="3329676384" sldId="359"/>
            <ac:spMk id="5" creationId="{700B20A8-248E-6C43-98A6-72FA32F026A1}"/>
          </ac:spMkLst>
        </pc:spChg>
      </pc:sldChg>
      <pc:sldChg chg="del">
        <pc:chgData name="Nane Kratzke" userId="971be13ff4ee5ef6" providerId="LiveId" clId="{EC73F380-C83F-9943-8AB8-2862D9AA64A8}" dt="2023-10-12T08:22:13.229" v="250" actId="2696"/>
        <pc:sldMkLst>
          <pc:docMk/>
          <pc:sldMk cId="1212650092" sldId="360"/>
        </pc:sldMkLst>
      </pc:sldChg>
      <pc:sldChg chg="modSp mod">
        <pc:chgData name="Nane Kratzke" userId="971be13ff4ee5ef6" providerId="LiveId" clId="{EC73F380-C83F-9943-8AB8-2862D9AA64A8}" dt="2023-10-12T08:52:20.554" v="603" actId="404"/>
        <pc:sldMkLst>
          <pc:docMk/>
          <pc:sldMk cId="4037558482" sldId="362"/>
        </pc:sldMkLst>
        <pc:spChg chg="mod">
          <ac:chgData name="Nane Kratzke" userId="971be13ff4ee5ef6" providerId="LiveId" clId="{EC73F380-C83F-9943-8AB8-2862D9AA64A8}" dt="2023-10-12T08:52:20.554" v="603" actId="404"/>
          <ac:spMkLst>
            <pc:docMk/>
            <pc:sldMk cId="4037558482" sldId="362"/>
            <ac:spMk id="6" creationId="{1079C6A2-9ABE-174B-8D3D-AA101DB9F5D4}"/>
          </ac:spMkLst>
        </pc:spChg>
      </pc:sldChg>
      <pc:sldChg chg="del">
        <pc:chgData name="Nane Kratzke" userId="971be13ff4ee5ef6" providerId="LiveId" clId="{EC73F380-C83F-9943-8AB8-2862D9AA64A8}" dt="2023-10-12T09:25:06.338" v="604" actId="2696"/>
        <pc:sldMkLst>
          <pc:docMk/>
          <pc:sldMk cId="1459311474" sldId="366"/>
        </pc:sldMkLst>
      </pc:sldChg>
      <pc:sldChg chg="del">
        <pc:chgData name="Nane Kratzke" userId="971be13ff4ee5ef6" providerId="LiveId" clId="{EC73F380-C83F-9943-8AB8-2862D9AA64A8}" dt="2023-10-11T13:14:21.180" v="9" actId="2696"/>
        <pc:sldMkLst>
          <pc:docMk/>
          <pc:sldMk cId="2069244867" sldId="602"/>
        </pc:sldMkLst>
      </pc:sldChg>
      <pc:sldChg chg="del">
        <pc:chgData name="Nane Kratzke" userId="971be13ff4ee5ef6" providerId="LiveId" clId="{EC73F380-C83F-9943-8AB8-2862D9AA64A8}" dt="2023-10-11T13:14:21.108" v="0" actId="2696"/>
        <pc:sldMkLst>
          <pc:docMk/>
          <pc:sldMk cId="121222599" sldId="677"/>
        </pc:sldMkLst>
      </pc:sldChg>
      <pc:sldChg chg="del">
        <pc:chgData name="Nane Kratzke" userId="971be13ff4ee5ef6" providerId="LiveId" clId="{EC73F380-C83F-9943-8AB8-2862D9AA64A8}" dt="2023-10-11T13:14:21.371" v="15" actId="2696"/>
        <pc:sldMkLst>
          <pc:docMk/>
          <pc:sldMk cId="769601632" sldId="678"/>
        </pc:sldMkLst>
      </pc:sldChg>
      <pc:sldChg chg="del">
        <pc:chgData name="Nane Kratzke" userId="971be13ff4ee5ef6" providerId="LiveId" clId="{EC73F380-C83F-9943-8AB8-2862D9AA64A8}" dt="2023-10-11T13:14:21.148" v="4" actId="2696"/>
        <pc:sldMkLst>
          <pc:docMk/>
          <pc:sldMk cId="3996010363" sldId="679"/>
        </pc:sldMkLst>
      </pc:sldChg>
      <pc:sldChg chg="del">
        <pc:chgData name="Nane Kratzke" userId="971be13ff4ee5ef6" providerId="LiveId" clId="{EC73F380-C83F-9943-8AB8-2862D9AA64A8}" dt="2023-10-11T13:14:21.128" v="3" actId="2696"/>
        <pc:sldMkLst>
          <pc:docMk/>
          <pc:sldMk cId="1247326851" sldId="680"/>
        </pc:sldMkLst>
      </pc:sldChg>
      <pc:sldChg chg="addSp delSp modSp add mod">
        <pc:chgData name="Nane Kratzke" userId="971be13ff4ee5ef6" providerId="LiveId" clId="{EC73F380-C83F-9943-8AB8-2862D9AA64A8}" dt="2023-10-12T08:47:42.032" v="598" actId="14100"/>
        <pc:sldMkLst>
          <pc:docMk/>
          <pc:sldMk cId="1385585107" sldId="698"/>
        </pc:sldMkLst>
        <pc:spChg chg="mod">
          <ac:chgData name="Nane Kratzke" userId="971be13ff4ee5ef6" providerId="LiveId" clId="{EC73F380-C83F-9943-8AB8-2862D9AA64A8}" dt="2023-10-12T08:37:06.438" v="327" actId="20577"/>
          <ac:spMkLst>
            <pc:docMk/>
            <pc:sldMk cId="1385585107" sldId="698"/>
            <ac:spMk id="3" creationId="{6661F003-4686-1742-905E-91170D995ABB}"/>
          </ac:spMkLst>
        </pc:spChg>
        <pc:spChg chg="del">
          <ac:chgData name="Nane Kratzke" userId="971be13ff4ee5ef6" providerId="LiveId" clId="{EC73F380-C83F-9943-8AB8-2862D9AA64A8}" dt="2023-10-12T08:35:42.166" v="291" actId="478"/>
          <ac:spMkLst>
            <pc:docMk/>
            <pc:sldMk cId="1385585107" sldId="698"/>
            <ac:spMk id="6" creationId="{7C1209DE-5498-BF4F-8078-53DFA6FF068B}"/>
          </ac:spMkLst>
        </pc:spChg>
        <pc:spChg chg="add mod">
          <ac:chgData name="Nane Kratzke" userId="971be13ff4ee5ef6" providerId="LiveId" clId="{EC73F380-C83F-9943-8AB8-2862D9AA64A8}" dt="2023-10-12T08:47:42.032" v="598" actId="14100"/>
          <ac:spMkLst>
            <pc:docMk/>
            <pc:sldMk cId="1385585107" sldId="698"/>
            <ac:spMk id="7" creationId="{33366FCC-CD23-1D62-E4CF-740B0E92DC26}"/>
          </ac:spMkLst>
        </pc:spChg>
        <pc:picChg chg="add mod">
          <ac:chgData name="Nane Kratzke" userId="971be13ff4ee5ef6" providerId="LiveId" clId="{EC73F380-C83F-9943-8AB8-2862D9AA64A8}" dt="2023-10-12T08:36:53.582" v="299" actId="14100"/>
          <ac:picMkLst>
            <pc:docMk/>
            <pc:sldMk cId="1385585107" sldId="698"/>
            <ac:picMk id="5" creationId="{572046F0-8E5A-02FC-4878-F515AA28BCDA}"/>
          </ac:picMkLst>
        </pc:picChg>
        <pc:picChg chg="del">
          <ac:chgData name="Nane Kratzke" userId="971be13ff4ee5ef6" providerId="LiveId" clId="{EC73F380-C83F-9943-8AB8-2862D9AA64A8}" dt="2023-10-12T08:35:37.382" v="289" actId="478"/>
          <ac:picMkLst>
            <pc:docMk/>
            <pc:sldMk cId="1385585107" sldId="698"/>
            <ac:picMk id="6149" creationId="{A945AF38-708B-6548-8219-56B43B1078D6}"/>
          </ac:picMkLst>
        </pc:picChg>
        <pc:picChg chg="del">
          <ac:chgData name="Nane Kratzke" userId="971be13ff4ee5ef6" providerId="LiveId" clId="{EC73F380-C83F-9943-8AB8-2862D9AA64A8}" dt="2023-10-12T08:35:39.294" v="290" actId="478"/>
          <ac:picMkLst>
            <pc:docMk/>
            <pc:sldMk cId="1385585107" sldId="698"/>
            <ac:picMk id="6150" creationId="{0CFFD882-9BAC-9243-BE7A-EAC74E34A8FF}"/>
          </ac:picMkLst>
        </pc:picChg>
      </pc:sldChg>
    </pc:docChg>
  </pc:docChgLst>
  <pc:docChgLst>
    <pc:chgData name="Nane Kratzke" userId="971be13ff4ee5ef6" providerId="LiveId" clId="{43CF12F0-8FAB-2B45-B1C2-903D5304138A}"/>
    <pc:docChg chg="delSld modSld">
      <pc:chgData name="Nane Kratzke" userId="971be13ff4ee5ef6" providerId="LiveId" clId="{43CF12F0-8FAB-2B45-B1C2-903D5304138A}" dt="2023-10-12T13:37:58.159" v="47" actId="20577"/>
      <pc:docMkLst>
        <pc:docMk/>
      </pc:docMkLst>
      <pc:sldChg chg="del">
        <pc:chgData name="Nane Kratzke" userId="971be13ff4ee5ef6" providerId="LiveId" clId="{43CF12F0-8FAB-2B45-B1C2-903D5304138A}" dt="2023-10-12T13:34:30.577" v="22" actId="2696"/>
        <pc:sldMkLst>
          <pc:docMk/>
          <pc:sldMk cId="3704082915" sldId="328"/>
        </pc:sldMkLst>
      </pc:sldChg>
      <pc:sldChg chg="modSp mod">
        <pc:chgData name="Nane Kratzke" userId="971be13ff4ee5ef6" providerId="LiveId" clId="{43CF12F0-8FAB-2B45-B1C2-903D5304138A}" dt="2023-10-12T13:37:58.159" v="47" actId="20577"/>
        <pc:sldMkLst>
          <pc:docMk/>
          <pc:sldMk cId="1230386854" sldId="341"/>
        </pc:sldMkLst>
        <pc:spChg chg="mod">
          <ac:chgData name="Nane Kratzke" userId="971be13ff4ee5ef6" providerId="LiveId" clId="{43CF12F0-8FAB-2B45-B1C2-903D5304138A}" dt="2023-10-12T13:37:58.159" v="47" actId="20577"/>
          <ac:spMkLst>
            <pc:docMk/>
            <pc:sldMk cId="1230386854" sldId="341"/>
            <ac:spMk id="8" creationId="{85152C2D-1695-E24C-BC5D-33E23C541E72}"/>
          </ac:spMkLst>
        </pc:spChg>
      </pc:sldChg>
      <pc:sldChg chg="del">
        <pc:chgData name="Nane Kratzke" userId="971be13ff4ee5ef6" providerId="LiveId" clId="{43CF12F0-8FAB-2B45-B1C2-903D5304138A}" dt="2023-10-12T13:34:30.449" v="17" actId="2696"/>
        <pc:sldMkLst>
          <pc:docMk/>
          <pc:sldMk cId="1558660255" sldId="342"/>
        </pc:sldMkLst>
      </pc:sldChg>
      <pc:sldChg chg="del">
        <pc:chgData name="Nane Kratzke" userId="971be13ff4ee5ef6" providerId="LiveId" clId="{43CF12F0-8FAB-2B45-B1C2-903D5304138A}" dt="2023-10-12T13:34:30.602" v="30" actId="2696"/>
        <pc:sldMkLst>
          <pc:docMk/>
          <pc:sldMk cId="3931539006" sldId="343"/>
        </pc:sldMkLst>
      </pc:sldChg>
      <pc:sldChg chg="del">
        <pc:chgData name="Nane Kratzke" userId="971be13ff4ee5ef6" providerId="LiveId" clId="{43CF12F0-8FAB-2B45-B1C2-903D5304138A}" dt="2023-10-12T13:34:30.599" v="29" actId="2696"/>
        <pc:sldMkLst>
          <pc:docMk/>
          <pc:sldMk cId="3837954725" sldId="344"/>
        </pc:sldMkLst>
      </pc:sldChg>
      <pc:sldChg chg="del">
        <pc:chgData name="Nane Kratzke" userId="971be13ff4ee5ef6" providerId="LiveId" clId="{43CF12F0-8FAB-2B45-B1C2-903D5304138A}" dt="2023-10-12T13:34:30.739" v="33" actId="2696"/>
        <pc:sldMkLst>
          <pc:docMk/>
          <pc:sldMk cId="2828050579" sldId="345"/>
        </pc:sldMkLst>
      </pc:sldChg>
      <pc:sldChg chg="del">
        <pc:chgData name="Nane Kratzke" userId="971be13ff4ee5ef6" providerId="LiveId" clId="{43CF12F0-8FAB-2B45-B1C2-903D5304138A}" dt="2023-10-12T13:34:30.850" v="35" actId="2696"/>
        <pc:sldMkLst>
          <pc:docMk/>
          <pc:sldMk cId="3775648860" sldId="346"/>
        </pc:sldMkLst>
      </pc:sldChg>
      <pc:sldChg chg="del">
        <pc:chgData name="Nane Kratzke" userId="971be13ff4ee5ef6" providerId="LiveId" clId="{43CF12F0-8FAB-2B45-B1C2-903D5304138A}" dt="2023-10-12T13:34:30.596" v="28" actId="2696"/>
        <pc:sldMkLst>
          <pc:docMk/>
          <pc:sldMk cId="2018145749" sldId="347"/>
        </pc:sldMkLst>
      </pc:sldChg>
      <pc:sldChg chg="del">
        <pc:chgData name="Nane Kratzke" userId="971be13ff4ee5ef6" providerId="LiveId" clId="{43CF12F0-8FAB-2B45-B1C2-903D5304138A}" dt="2023-10-12T13:34:30.589" v="25" actId="2696"/>
        <pc:sldMkLst>
          <pc:docMk/>
          <pc:sldMk cId="2844202898" sldId="348"/>
        </pc:sldMkLst>
      </pc:sldChg>
      <pc:sldChg chg="del">
        <pc:chgData name="Nane Kratzke" userId="971be13ff4ee5ef6" providerId="LiveId" clId="{43CF12F0-8FAB-2B45-B1C2-903D5304138A}" dt="2023-10-12T13:34:30.736" v="32" actId="2696"/>
        <pc:sldMkLst>
          <pc:docMk/>
          <pc:sldMk cId="4215310435" sldId="349"/>
        </pc:sldMkLst>
      </pc:sldChg>
      <pc:sldChg chg="del">
        <pc:chgData name="Nane Kratzke" userId="971be13ff4ee5ef6" providerId="LiveId" clId="{43CF12F0-8FAB-2B45-B1C2-903D5304138A}" dt="2023-10-12T13:34:30.586" v="24" actId="2696"/>
        <pc:sldMkLst>
          <pc:docMk/>
          <pc:sldMk cId="1299127608" sldId="350"/>
        </pc:sldMkLst>
      </pc:sldChg>
      <pc:sldChg chg="del">
        <pc:chgData name="Nane Kratzke" userId="971be13ff4ee5ef6" providerId="LiveId" clId="{43CF12F0-8FAB-2B45-B1C2-903D5304138A}" dt="2023-10-12T13:34:30.846" v="34" actId="2696"/>
        <pc:sldMkLst>
          <pc:docMk/>
          <pc:sldMk cId="1496898557" sldId="351"/>
        </pc:sldMkLst>
      </pc:sldChg>
      <pc:sldChg chg="del">
        <pc:chgData name="Nane Kratzke" userId="971be13ff4ee5ef6" providerId="LiveId" clId="{43CF12F0-8FAB-2B45-B1C2-903D5304138A}" dt="2023-10-12T13:34:30.852" v="36" actId="2696"/>
        <pc:sldMkLst>
          <pc:docMk/>
          <pc:sldMk cId="402428580" sldId="352"/>
        </pc:sldMkLst>
      </pc:sldChg>
      <pc:sldChg chg="del">
        <pc:chgData name="Nane Kratzke" userId="971be13ff4ee5ef6" providerId="LiveId" clId="{43CF12F0-8FAB-2B45-B1C2-903D5304138A}" dt="2023-10-12T13:34:30.583" v="23" actId="2696"/>
        <pc:sldMkLst>
          <pc:docMk/>
          <pc:sldMk cId="3828543625" sldId="353"/>
        </pc:sldMkLst>
      </pc:sldChg>
      <pc:sldChg chg="del">
        <pc:chgData name="Nane Kratzke" userId="971be13ff4ee5ef6" providerId="LiveId" clId="{43CF12F0-8FAB-2B45-B1C2-903D5304138A}" dt="2023-10-12T13:34:30.591" v="26" actId="2696"/>
        <pc:sldMkLst>
          <pc:docMk/>
          <pc:sldMk cId="3049880677" sldId="354"/>
        </pc:sldMkLst>
      </pc:sldChg>
      <pc:sldChg chg="del">
        <pc:chgData name="Nane Kratzke" userId="971be13ff4ee5ef6" providerId="LiveId" clId="{43CF12F0-8FAB-2B45-B1C2-903D5304138A}" dt="2023-10-12T12:41:06.153" v="2" actId="2696"/>
        <pc:sldMkLst>
          <pc:docMk/>
          <pc:sldMk cId="1897236170" sldId="356"/>
        </pc:sldMkLst>
      </pc:sldChg>
      <pc:sldChg chg="del">
        <pc:chgData name="Nane Kratzke" userId="971be13ff4ee5ef6" providerId="LiveId" clId="{43CF12F0-8FAB-2B45-B1C2-903D5304138A}" dt="2023-10-12T12:41:06.273" v="8" actId="2696"/>
        <pc:sldMkLst>
          <pc:docMk/>
          <pc:sldMk cId="1298549252" sldId="357"/>
        </pc:sldMkLst>
      </pc:sldChg>
      <pc:sldChg chg="del">
        <pc:chgData name="Nane Kratzke" userId="971be13ff4ee5ef6" providerId="LiveId" clId="{43CF12F0-8FAB-2B45-B1C2-903D5304138A}" dt="2023-10-12T12:41:06.160" v="4" actId="2696"/>
        <pc:sldMkLst>
          <pc:docMk/>
          <pc:sldMk cId="736775312" sldId="358"/>
        </pc:sldMkLst>
      </pc:sldChg>
      <pc:sldChg chg="del">
        <pc:chgData name="Nane Kratzke" userId="971be13ff4ee5ef6" providerId="LiveId" clId="{43CF12F0-8FAB-2B45-B1C2-903D5304138A}" dt="2023-10-12T12:41:06.156" v="3" actId="2696"/>
        <pc:sldMkLst>
          <pc:docMk/>
          <pc:sldMk cId="3329676384" sldId="359"/>
        </pc:sldMkLst>
      </pc:sldChg>
      <pc:sldChg chg="del">
        <pc:chgData name="Nane Kratzke" userId="971be13ff4ee5ef6" providerId="LiveId" clId="{43CF12F0-8FAB-2B45-B1C2-903D5304138A}" dt="2023-10-12T12:41:06.422" v="14" actId="2696"/>
        <pc:sldMkLst>
          <pc:docMk/>
          <pc:sldMk cId="1707978134" sldId="361"/>
        </pc:sldMkLst>
      </pc:sldChg>
      <pc:sldChg chg="del">
        <pc:chgData name="Nane Kratzke" userId="971be13ff4ee5ef6" providerId="LiveId" clId="{43CF12F0-8FAB-2B45-B1C2-903D5304138A}" dt="2023-10-12T12:41:06.268" v="7" actId="2696"/>
        <pc:sldMkLst>
          <pc:docMk/>
          <pc:sldMk cId="4037558482" sldId="362"/>
        </pc:sldMkLst>
      </pc:sldChg>
      <pc:sldChg chg="del">
        <pc:chgData name="Nane Kratzke" userId="971be13ff4ee5ef6" providerId="LiveId" clId="{43CF12F0-8FAB-2B45-B1C2-903D5304138A}" dt="2023-10-12T12:41:06.149" v="1" actId="2696"/>
        <pc:sldMkLst>
          <pc:docMk/>
          <pc:sldMk cId="3846043049" sldId="363"/>
        </pc:sldMkLst>
      </pc:sldChg>
      <pc:sldChg chg="del">
        <pc:chgData name="Nane Kratzke" userId="971be13ff4ee5ef6" providerId="LiveId" clId="{43CF12F0-8FAB-2B45-B1C2-903D5304138A}" dt="2023-10-12T12:41:06.353" v="10" actId="2696"/>
        <pc:sldMkLst>
          <pc:docMk/>
          <pc:sldMk cId="645332041" sldId="364"/>
        </pc:sldMkLst>
      </pc:sldChg>
      <pc:sldChg chg="del">
        <pc:chgData name="Nane Kratzke" userId="971be13ff4ee5ef6" providerId="LiveId" clId="{43CF12F0-8FAB-2B45-B1C2-903D5304138A}" dt="2023-10-12T12:41:06.400" v="12" actId="2696"/>
        <pc:sldMkLst>
          <pc:docMk/>
          <pc:sldMk cId="1692808362" sldId="365"/>
        </pc:sldMkLst>
      </pc:sldChg>
      <pc:sldChg chg="del">
        <pc:chgData name="Nane Kratzke" userId="971be13ff4ee5ef6" providerId="LiveId" clId="{43CF12F0-8FAB-2B45-B1C2-903D5304138A}" dt="2023-10-12T12:41:06.396" v="11" actId="2696"/>
        <pc:sldMkLst>
          <pc:docMk/>
          <pc:sldMk cId="1103827923" sldId="367"/>
        </pc:sldMkLst>
      </pc:sldChg>
      <pc:sldChg chg="del">
        <pc:chgData name="Nane Kratzke" userId="971be13ff4ee5ef6" providerId="LiveId" clId="{43CF12F0-8FAB-2B45-B1C2-903D5304138A}" dt="2023-10-12T12:41:06.349" v="9" actId="2696"/>
        <pc:sldMkLst>
          <pc:docMk/>
          <pc:sldMk cId="1147892444" sldId="368"/>
        </pc:sldMkLst>
      </pc:sldChg>
      <pc:sldChg chg="del">
        <pc:chgData name="Nane Kratzke" userId="971be13ff4ee5ef6" providerId="LiveId" clId="{43CF12F0-8FAB-2B45-B1C2-903D5304138A}" dt="2023-10-12T13:34:30.673" v="31" actId="2696"/>
        <pc:sldMkLst>
          <pc:docMk/>
          <pc:sldMk cId="433216515" sldId="369"/>
        </pc:sldMkLst>
      </pc:sldChg>
      <pc:sldChg chg="del">
        <pc:chgData name="Nane Kratzke" userId="971be13ff4ee5ef6" providerId="LiveId" clId="{43CF12F0-8FAB-2B45-B1C2-903D5304138A}" dt="2023-10-12T13:34:30.881" v="37" actId="2696"/>
        <pc:sldMkLst>
          <pc:docMk/>
          <pc:sldMk cId="2632326224" sldId="401"/>
        </pc:sldMkLst>
      </pc:sldChg>
      <pc:sldChg chg="del">
        <pc:chgData name="Nane Kratzke" userId="971be13ff4ee5ef6" providerId="LiveId" clId="{43CF12F0-8FAB-2B45-B1C2-903D5304138A}" dt="2023-10-12T13:34:30.594" v="27" actId="2696"/>
        <pc:sldMkLst>
          <pc:docMk/>
          <pc:sldMk cId="4225462544" sldId="402"/>
        </pc:sldMkLst>
      </pc:sldChg>
      <pc:sldChg chg="del">
        <pc:chgData name="Nane Kratzke" userId="971be13ff4ee5ef6" providerId="LiveId" clId="{43CF12F0-8FAB-2B45-B1C2-903D5304138A}" dt="2023-10-12T13:34:30.550" v="19" actId="2696"/>
        <pc:sldMkLst>
          <pc:docMk/>
          <pc:sldMk cId="2882274706" sldId="403"/>
        </pc:sldMkLst>
      </pc:sldChg>
      <pc:sldChg chg="del">
        <pc:chgData name="Nane Kratzke" userId="971be13ff4ee5ef6" providerId="LiveId" clId="{43CF12F0-8FAB-2B45-B1C2-903D5304138A}" dt="2023-10-12T12:41:06.260" v="5" actId="2696"/>
        <pc:sldMkLst>
          <pc:docMk/>
          <pc:sldMk cId="3556727374" sldId="682"/>
        </pc:sldMkLst>
      </pc:sldChg>
      <pc:sldChg chg="del">
        <pc:chgData name="Nane Kratzke" userId="971be13ff4ee5ef6" providerId="LiveId" clId="{43CF12F0-8FAB-2B45-B1C2-903D5304138A}" dt="2023-10-12T12:41:06.426" v="15" actId="2696"/>
        <pc:sldMkLst>
          <pc:docMk/>
          <pc:sldMk cId="883917345" sldId="683"/>
        </pc:sldMkLst>
      </pc:sldChg>
      <pc:sldChg chg="del">
        <pc:chgData name="Nane Kratzke" userId="971be13ff4ee5ef6" providerId="LiveId" clId="{43CF12F0-8FAB-2B45-B1C2-903D5304138A}" dt="2023-10-12T12:41:06.419" v="13" actId="2696"/>
        <pc:sldMkLst>
          <pc:docMk/>
          <pc:sldMk cId="2962275288" sldId="688"/>
        </pc:sldMkLst>
      </pc:sldChg>
      <pc:sldChg chg="del">
        <pc:chgData name="Nane Kratzke" userId="971be13ff4ee5ef6" providerId="LiveId" clId="{43CF12F0-8FAB-2B45-B1C2-903D5304138A}" dt="2023-10-12T13:34:30.557" v="21" actId="2696"/>
        <pc:sldMkLst>
          <pc:docMk/>
          <pc:sldMk cId="315609977" sldId="689"/>
        </pc:sldMkLst>
      </pc:sldChg>
      <pc:sldChg chg="del">
        <pc:chgData name="Nane Kratzke" userId="971be13ff4ee5ef6" providerId="LiveId" clId="{43CF12F0-8FAB-2B45-B1C2-903D5304138A}" dt="2023-10-12T13:34:30.547" v="18" actId="2696"/>
        <pc:sldMkLst>
          <pc:docMk/>
          <pc:sldMk cId="1731623551" sldId="691"/>
        </pc:sldMkLst>
      </pc:sldChg>
      <pc:sldChg chg="del">
        <pc:chgData name="Nane Kratzke" userId="971be13ff4ee5ef6" providerId="LiveId" clId="{43CF12F0-8FAB-2B45-B1C2-903D5304138A}" dt="2023-10-12T13:34:30.554" v="20" actId="2696"/>
        <pc:sldMkLst>
          <pc:docMk/>
          <pc:sldMk cId="66407963" sldId="692"/>
        </pc:sldMkLst>
      </pc:sldChg>
      <pc:sldChg chg="del">
        <pc:chgData name="Nane Kratzke" userId="971be13ff4ee5ef6" providerId="LiveId" clId="{43CF12F0-8FAB-2B45-B1C2-903D5304138A}" dt="2023-10-12T12:41:06.145" v="0" actId="2696"/>
        <pc:sldMkLst>
          <pc:docMk/>
          <pc:sldMk cId="209108947" sldId="695"/>
        </pc:sldMkLst>
      </pc:sldChg>
      <pc:sldChg chg="del">
        <pc:chgData name="Nane Kratzke" userId="971be13ff4ee5ef6" providerId="LiveId" clId="{43CF12F0-8FAB-2B45-B1C2-903D5304138A}" dt="2023-10-12T13:34:30.445" v="16" actId="2696"/>
        <pc:sldMkLst>
          <pc:docMk/>
          <pc:sldMk cId="681815740" sldId="697"/>
        </pc:sldMkLst>
      </pc:sldChg>
      <pc:sldChg chg="del">
        <pc:chgData name="Nane Kratzke" userId="971be13ff4ee5ef6" providerId="LiveId" clId="{43CF12F0-8FAB-2B45-B1C2-903D5304138A}" dt="2023-10-12T12:41:06.264" v="6" actId="2696"/>
        <pc:sldMkLst>
          <pc:docMk/>
          <pc:sldMk cId="1385585107" sldId="698"/>
        </pc:sldMkLst>
      </pc:sldChg>
    </pc:docChg>
  </pc:docChgLst>
  <pc:docChgLst>
    <pc:chgData name="Nane Kratzke" userId="971be13ff4ee5ef6" providerId="LiveId" clId="{1222A063-7436-204A-9B42-38AE17B48F64}"/>
    <pc:docChg chg="modSld">
      <pc:chgData name="Nane Kratzke" userId="971be13ff4ee5ef6" providerId="LiveId" clId="{1222A063-7436-204A-9B42-38AE17B48F64}" dt="2022-12-05T14:43:42.938" v="0"/>
      <pc:docMkLst>
        <pc:docMk/>
      </pc:docMkLst>
      <pc:sldChg chg="addSp modSp">
        <pc:chgData name="Nane Kratzke" userId="971be13ff4ee5ef6" providerId="LiveId" clId="{1222A063-7436-204A-9B42-38AE17B48F64}" dt="2022-12-05T14:43:42.938" v="0"/>
        <pc:sldMkLst>
          <pc:docMk/>
          <pc:sldMk cId="3600690652" sldId="405"/>
        </pc:sldMkLst>
        <pc:picChg chg="add mod">
          <ac:chgData name="Nane Kratzke" userId="971be13ff4ee5ef6" providerId="LiveId" clId="{1222A063-7436-204A-9B42-38AE17B48F64}" dt="2022-12-05T14:43:42.938" v="0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8FA356FB-AFFA-E648-B01A-D8A7F929EE67}"/>
    <pc:docChg chg="addSld delSld modSld">
      <pc:chgData name="Nane Kratzke" userId="971be13ff4ee5ef6" providerId="LiveId" clId="{8FA356FB-AFFA-E648-B01A-D8A7F929EE67}" dt="2023-12-11T09:17:32.628" v="1" actId="2696"/>
      <pc:docMkLst>
        <pc:docMk/>
      </pc:docMkLst>
      <pc:sldChg chg="add">
        <pc:chgData name="Nane Kratzke" userId="971be13ff4ee5ef6" providerId="LiveId" clId="{8FA356FB-AFFA-E648-B01A-D8A7F929EE67}" dt="2023-12-11T09:17:30.772" v="0"/>
        <pc:sldMkLst>
          <pc:docMk/>
          <pc:sldMk cId="4294744275" sldId="681"/>
        </pc:sldMkLst>
      </pc:sldChg>
      <pc:sldChg chg="del">
        <pc:chgData name="Nane Kratzke" userId="971be13ff4ee5ef6" providerId="LiveId" clId="{8FA356FB-AFFA-E648-B01A-D8A7F929EE67}" dt="2023-12-11T09:17:32.628" v="1" actId="2696"/>
        <pc:sldMkLst>
          <pc:docMk/>
          <pc:sldMk cId="2650029670" sldId="685"/>
        </pc:sldMkLst>
      </pc:sldChg>
      <pc:sldChg chg="add">
        <pc:chgData name="Nane Kratzke" userId="971be13ff4ee5ef6" providerId="LiveId" clId="{8FA356FB-AFFA-E648-B01A-D8A7F929EE67}" dt="2023-12-11T09:17:30.772" v="0"/>
        <pc:sldMkLst>
          <pc:docMk/>
          <pc:sldMk cId="3047594082" sldId="724"/>
        </pc:sldMkLst>
      </pc:sldChg>
    </pc:docChg>
  </pc:docChgLst>
  <pc:docChgLst>
    <pc:chgData name="Nane Kratzke" userId="971be13ff4ee5ef6" providerId="LiveId" clId="{D1E0727D-FCDD-084F-A13A-C70D8E5771EC}"/>
    <pc:docChg chg="modSld">
      <pc:chgData name="Nane Kratzke" userId="971be13ff4ee5ef6" providerId="LiveId" clId="{D1E0727D-FCDD-084F-A13A-C70D8E5771EC}" dt="2021-03-30T16:04:16.441" v="6" actId="164"/>
      <pc:docMkLst>
        <pc:docMk/>
      </pc:docMkLst>
      <pc:sldChg chg="addSp modSp">
        <pc:chgData name="Nane Kratzke" userId="971be13ff4ee5ef6" providerId="LiveId" clId="{D1E0727D-FCDD-084F-A13A-C70D8E5771EC}" dt="2021-03-30T14:31:42.275" v="0" actId="164"/>
        <pc:sldMkLst>
          <pc:docMk/>
          <pc:sldMk cId="358328316" sldId="337"/>
        </pc:sldMkLst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5" creationId="{30D1116C-3DDA-9C48-9AA1-C785F6522297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6" creationId="{032EB5F8-F548-724F-896D-68D93A3D9C1A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7" creationId="{AC4A6964-A308-7E46-87FE-D1D136A1E111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8" creationId="{537FB94C-608A-FD43-AA0E-83B57C298AE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9" creationId="{C4156E14-51B0-5840-94AB-9BAE543EAAAE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0" creationId="{9E3D4961-207F-8040-A1EF-B150DF718AD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1" creationId="{EC08BE06-D19F-D745-9FDD-954FCD4AA476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2" creationId="{6C675FE0-E11A-CF41-8BD9-B6A7F32F524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3" creationId="{7F68E91F-D848-E247-960B-E739E142ED6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5" creationId="{5A2B260C-6911-0C42-BA2D-5C694191116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6" creationId="{B16B12A5-BF75-034A-9D37-350272DDC54D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7" creationId="{64C60A0A-3B2D-ED40-A3E4-F6978C075A82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8" creationId="{12C80C1B-015A-664E-B55E-118BD63FB2A8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19" creationId="{E8DE6A42-9D6B-6146-9449-D2A25241AE9B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0" creationId="{7B4503EB-5636-A348-8D20-E79C91C6EF33}"/>
          </ac:spMkLst>
        </pc:spChg>
        <pc:spChg chg="mod">
          <ac:chgData name="Nane Kratzke" userId="971be13ff4ee5ef6" providerId="LiveId" clId="{D1E0727D-FCDD-084F-A13A-C70D8E5771EC}" dt="2021-03-30T14:31:42.275" v="0" actId="164"/>
          <ac:spMkLst>
            <pc:docMk/>
            <pc:sldMk cId="358328316" sldId="337"/>
            <ac:spMk id="21" creationId="{BBDE1E39-857D-674B-A289-8702035BE08B}"/>
          </ac:spMkLst>
        </pc:spChg>
        <pc:grpChg chg="add mod">
          <ac:chgData name="Nane Kratzke" userId="971be13ff4ee5ef6" providerId="LiveId" clId="{D1E0727D-FCDD-084F-A13A-C70D8E5771EC}" dt="2021-03-30T14:31:42.275" v="0" actId="164"/>
          <ac:grpSpMkLst>
            <pc:docMk/>
            <pc:sldMk cId="358328316" sldId="337"/>
            <ac:grpSpMk id="14" creationId="{2FB51208-A566-CD4F-BD57-F5118C166550}"/>
          </ac:grpSpMkLst>
        </pc:grpChg>
      </pc:sldChg>
      <pc:sldChg chg="addSp modSp mod">
        <pc:chgData name="Nane Kratzke" userId="971be13ff4ee5ef6" providerId="LiveId" clId="{D1E0727D-FCDD-084F-A13A-C70D8E5771EC}" dt="2021-03-30T15:10:24.027" v="4" actId="164"/>
        <pc:sldMkLst>
          <pc:docMk/>
          <pc:sldMk cId="1230386854" sldId="341"/>
        </pc:sldMkLst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7" creationId="{8C0FCE1B-EFBC-354D-AA0C-E2464D8BBFB3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8" creationId="{85152C2D-1695-E24C-BC5D-33E23C541E72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9" creationId="{111A8A5F-0440-3B4A-9C4C-6583E88BD12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1" creationId="{6C180377-7FA8-D444-B06A-4C4C66B2DF89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2" creationId="{6CF0AEFE-850C-1140-8C7F-7004C45557E4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4" creationId="{394EE6B6-3117-D046-8CD3-B5251715E0CF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5" creationId="{90D2B257-706F-9E46-930A-B945F8187BA5}"/>
          </ac:spMkLst>
        </pc:spChg>
        <pc:spChg chg="mod">
          <ac:chgData name="Nane Kratzke" userId="971be13ff4ee5ef6" providerId="LiveId" clId="{D1E0727D-FCDD-084F-A13A-C70D8E5771EC}" dt="2021-03-30T15:10:24.027" v="4" actId="164"/>
          <ac:spMkLst>
            <pc:docMk/>
            <pc:sldMk cId="1230386854" sldId="341"/>
            <ac:spMk id="16" creationId="{B18A24E3-8843-E648-B62C-7255A6FCB19A}"/>
          </ac:spMkLst>
        </pc:spChg>
        <pc:grpChg chg="add mod">
          <ac:chgData name="Nane Kratzke" userId="971be13ff4ee5ef6" providerId="LiveId" clId="{D1E0727D-FCDD-084F-A13A-C70D8E5771EC}" dt="2021-03-30T15:10:24.027" v="4" actId="164"/>
          <ac:grpSpMkLst>
            <pc:docMk/>
            <pc:sldMk cId="1230386854" sldId="341"/>
            <ac:grpSpMk id="5" creationId="{C617E0D0-7A02-254C-BAF6-00A3FA5049DB}"/>
          </ac:grpSpMkLst>
        </pc:grpChg>
        <pc:cxnChg chg="mod">
          <ac:chgData name="Nane Kratzke" userId="971be13ff4ee5ef6" providerId="LiveId" clId="{D1E0727D-FCDD-084F-A13A-C70D8E5771EC}" dt="2021-03-30T15:10:24.027" v="4" actId="164"/>
          <ac:cxnSpMkLst>
            <pc:docMk/>
            <pc:sldMk cId="1230386854" sldId="341"/>
            <ac:cxnSpMk id="6" creationId="{60E9E033-B9EE-974A-8097-04343C93586A}"/>
          </ac:cxnSpMkLst>
        </pc:cxnChg>
      </pc:sldChg>
      <pc:sldChg chg="modSp">
        <pc:chgData name="Nane Kratzke" userId="971be13ff4ee5ef6" providerId="LiveId" clId="{D1E0727D-FCDD-084F-A13A-C70D8E5771EC}" dt="2021-03-30T15:34:32.246" v="5" actId="5736"/>
        <pc:sldMkLst>
          <pc:docMk/>
          <pc:sldMk cId="3837954725" sldId="344"/>
        </pc:sldMkLst>
        <pc:graphicFrameChg chg="mod">
          <ac:chgData name="Nane Kratzke" userId="971be13ff4ee5ef6" providerId="LiveId" clId="{D1E0727D-FCDD-084F-A13A-C70D8E5771EC}" dt="2021-03-30T15:34:32.246" v="5" actId="5736"/>
          <ac:graphicFrameMkLst>
            <pc:docMk/>
            <pc:sldMk cId="3837954725" sldId="344"/>
            <ac:graphicFrameMk id="5" creationId="{C2910816-A619-7E47-B873-D6B4B682CBCE}"/>
          </ac:graphicFrameMkLst>
        </pc:graphicFrameChg>
      </pc:sldChg>
      <pc:sldChg chg="addSp modSp">
        <pc:chgData name="Nane Kratzke" userId="971be13ff4ee5ef6" providerId="LiveId" clId="{D1E0727D-FCDD-084F-A13A-C70D8E5771EC}" dt="2021-03-30T16:04:16.441" v="6" actId="164"/>
        <pc:sldMkLst>
          <pc:docMk/>
          <pc:sldMk cId="3775648860" sldId="346"/>
        </pc:sldMkLst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" creationId="{EE1B4436-8D9A-244B-A1C1-188ACF1FA47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" creationId="{F475920D-691D-5642-B02F-F346D2D7D7AF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7" creationId="{F6144800-9722-D441-A8C6-39FD2D50E99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8" creationId="{B79583F5-2D2A-E54B-A90D-BFFEE8B5D9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9" creationId="{F8DCB8DC-EB93-C94E-B878-8E32CE888B2B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0" creationId="{0AD82989-B483-8742-B338-7B92F42E632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11" creationId="{C86950D9-2062-AE41-8A96-69D0E122782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3" creationId="{9BDADA06-86DE-0148-9613-1BC3C91E2135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4" creationId="{5D16EA6C-4F5F-0E40-A20E-CE32FFC971B1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5" creationId="{4347358A-E761-AB48-8B8F-3BAB2BDDAD86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6" creationId="{3B3A9866-7006-7C44-93DB-7A5D471A7C3E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27" creationId="{3CA16D52-9761-D145-B532-30FBF1C107A2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2" creationId="{09C50EAD-C687-9741-9728-1B29913E8A48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7" creationId="{A064D1D6-01A0-8045-BCCA-7BC9D8DCA43C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58" creationId="{295B4870-2855-9848-8117-BF300DACB284}"/>
          </ac:spMkLst>
        </pc:spChg>
        <pc:spChg chg="mod">
          <ac:chgData name="Nane Kratzke" userId="971be13ff4ee5ef6" providerId="LiveId" clId="{D1E0727D-FCDD-084F-A13A-C70D8E5771EC}" dt="2021-03-30T16:04:16.441" v="6" actId="164"/>
          <ac:spMkLst>
            <pc:docMk/>
            <pc:sldMk cId="3775648860" sldId="346"/>
            <ac:spMk id="66" creationId="{BF472E41-C6AF-B941-AF5B-A1FE290364F3}"/>
          </ac:spMkLst>
        </pc:spChg>
        <pc:grpChg chg="add mod">
          <ac:chgData name="Nane Kratzke" userId="971be13ff4ee5ef6" providerId="LiveId" clId="{D1E0727D-FCDD-084F-A13A-C70D8E5771EC}" dt="2021-03-30T16:04:16.441" v="6" actId="164"/>
          <ac:grpSpMkLst>
            <pc:docMk/>
            <pc:sldMk cId="3775648860" sldId="346"/>
            <ac:grpSpMk id="12" creationId="{D141ADF0-592B-4E45-A777-C3321399E3E4}"/>
          </ac:grpSpMkLst>
        </pc:grp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5" creationId="{97E7CD65-A452-1347-9643-E440C0E59EC5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7" creationId="{7751450C-CD4C-9B4C-9BF7-6D800460F56B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19" creationId="{0962A8CF-8BF1-8A4F-9AAB-552ED59B2C83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1" creationId="{F4D56D0A-DE05-BB47-8F5B-569BDB109979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28" creationId="{5BB46207-CCD4-E04C-9AF3-51B9D6046F1C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1" creationId="{DFE421B6-0A3C-934B-9ED7-73F74379DC5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4" creationId="{4A2BDD61-4EB7-5E4F-B64B-A3E5861DAA2A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37" creationId="{EACD3C9C-2A41-A743-B716-3C82A39B73CE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3" creationId="{41426DDE-0BD6-CD41-93E5-C1FB99CCBAAF}"/>
          </ac:cxnSpMkLst>
        </pc:cxnChg>
        <pc:cxnChg chg="mod">
          <ac:chgData name="Nane Kratzke" userId="971be13ff4ee5ef6" providerId="LiveId" clId="{D1E0727D-FCDD-084F-A13A-C70D8E5771EC}" dt="2021-03-30T16:04:16.441" v="6" actId="164"/>
          <ac:cxnSpMkLst>
            <pc:docMk/>
            <pc:sldMk cId="3775648860" sldId="346"/>
            <ac:cxnSpMk id="59" creationId="{F0156790-1E72-134D-934B-FDEEFC8F4987}"/>
          </ac:cxnSpMkLst>
        </pc:cxnChg>
      </pc:sldChg>
    </pc:docChg>
  </pc:docChgLst>
  <pc:docChgLst>
    <pc:chgData name="Nane Kratzke" userId="971be13ff4ee5ef6" providerId="LiveId" clId="{32E638E7-C9F0-2B4A-9D5F-EC146BCC0913}"/>
    <pc:docChg chg="modSld">
      <pc:chgData name="Nane Kratzke" userId="971be13ff4ee5ef6" providerId="LiveId" clId="{32E638E7-C9F0-2B4A-9D5F-EC146BCC0913}" dt="2022-12-03T11:08:34.625" v="15" actId="14100"/>
      <pc:docMkLst>
        <pc:docMk/>
      </pc:docMkLst>
      <pc:sldChg chg="modSp mod">
        <pc:chgData name="Nane Kratzke" userId="971be13ff4ee5ef6" providerId="LiveId" clId="{32E638E7-C9F0-2B4A-9D5F-EC146BCC0913}" dt="2022-12-03T11:08:34.625" v="15" actId="14100"/>
        <pc:sldMkLst>
          <pc:docMk/>
          <pc:sldMk cId="3600690652" sldId="405"/>
        </pc:sldMkLst>
        <pc:spChg chg="mod">
          <ac:chgData name="Nane Kratzke" userId="971be13ff4ee5ef6" providerId="LiveId" clId="{32E638E7-C9F0-2B4A-9D5F-EC146BCC0913}" dt="2022-12-03T11:08:34.625" v="15" actId="14100"/>
          <ac:spMkLst>
            <pc:docMk/>
            <pc:sldMk cId="3600690652" sldId="405"/>
            <ac:spMk id="2" creationId="{4A0205DE-083B-2543-A49A-E6E6552164F2}"/>
          </ac:spMkLst>
        </pc:spChg>
      </pc:sldChg>
    </pc:docChg>
  </pc:docChgLst>
  <pc:docChgLst>
    <pc:chgData name="Nane Kratzke" userId="971be13ff4ee5ef6" providerId="LiveId" clId="{626E632B-D948-DE4E-AE00-5E7D118A0563}"/>
    <pc:docChg chg="custSel addSld delSld modSld sldOrd">
      <pc:chgData name="Nane Kratzke" userId="971be13ff4ee5ef6" providerId="LiveId" clId="{626E632B-D948-DE4E-AE00-5E7D118A0563}" dt="2023-10-11T12:04:08.229" v="383" actId="2696"/>
      <pc:docMkLst>
        <pc:docMk/>
      </pc:docMkLst>
      <pc:sldChg chg="modSp mod">
        <pc:chgData name="Nane Kratzke" userId="971be13ff4ee5ef6" providerId="LiveId" clId="{626E632B-D948-DE4E-AE00-5E7D118A0563}" dt="2023-10-11T09:46:52.635" v="33" actId="255"/>
        <pc:sldMkLst>
          <pc:docMk/>
          <pc:sldMk cId="704272100" sldId="323"/>
        </pc:sldMkLst>
        <pc:spChg chg="mod">
          <ac:chgData name="Nane Kratzke" userId="971be13ff4ee5ef6" providerId="LiveId" clId="{626E632B-D948-DE4E-AE00-5E7D118A0563}" dt="2023-10-11T09:46:52.635" v="33" actId="255"/>
          <ac:spMkLst>
            <pc:docMk/>
            <pc:sldMk cId="704272100" sldId="323"/>
            <ac:spMk id="8" creationId="{0C508602-457E-2C4E-A9AC-85A3D0BD58E5}"/>
          </ac:spMkLst>
        </pc:spChg>
      </pc:sldChg>
      <pc:sldChg chg="modSp mod">
        <pc:chgData name="Nane Kratzke" userId="971be13ff4ee5ef6" providerId="LiveId" clId="{626E632B-D948-DE4E-AE00-5E7D118A0563}" dt="2023-10-11T10:02:09.974" v="329" actId="12"/>
        <pc:sldMkLst>
          <pc:docMk/>
          <pc:sldMk cId="808877367" sldId="324"/>
        </pc:sldMkLst>
        <pc:spChg chg="mod">
          <ac:chgData name="Nane Kratzke" userId="971be13ff4ee5ef6" providerId="LiveId" clId="{626E632B-D948-DE4E-AE00-5E7D118A0563}" dt="2023-10-11T10:02:09.974" v="329" actId="12"/>
          <ac:spMkLst>
            <pc:docMk/>
            <pc:sldMk cId="808877367" sldId="324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0:02:46.331" v="332" actId="20577"/>
        <pc:sldMkLst>
          <pc:docMk/>
          <pc:sldMk cId="2538430848" sldId="325"/>
        </pc:sldMkLst>
        <pc:spChg chg="mod">
          <ac:chgData name="Nane Kratzke" userId="971be13ff4ee5ef6" providerId="LiveId" clId="{626E632B-D948-DE4E-AE00-5E7D118A0563}" dt="2023-10-11T10:02:46.331" v="332" actId="20577"/>
          <ac:spMkLst>
            <pc:docMk/>
            <pc:sldMk cId="2538430848" sldId="325"/>
            <ac:spMk id="11" creationId="{05285B16-6D00-BF49-9279-0622D2C47AA4}"/>
          </ac:spMkLst>
        </pc:spChg>
      </pc:sldChg>
      <pc:sldChg chg="modSp mod">
        <pc:chgData name="Nane Kratzke" userId="971be13ff4ee5ef6" providerId="LiveId" clId="{626E632B-D948-DE4E-AE00-5E7D118A0563}" dt="2023-10-11T11:32:46.802" v="381" actId="12"/>
        <pc:sldMkLst>
          <pc:docMk/>
          <pc:sldMk cId="3129717305" sldId="330"/>
        </pc:sldMkLst>
        <pc:spChg chg="mod">
          <ac:chgData name="Nane Kratzke" userId="971be13ff4ee5ef6" providerId="LiveId" clId="{626E632B-D948-DE4E-AE00-5E7D118A0563}" dt="2023-10-11T11:32:46.802" v="381" actId="12"/>
          <ac:spMkLst>
            <pc:docMk/>
            <pc:sldMk cId="3129717305" sldId="330"/>
            <ac:spMk id="9" creationId="{73B2AE61-7A38-894B-99A1-803D66BD46A5}"/>
          </ac:spMkLst>
        </pc:spChg>
      </pc:sldChg>
      <pc:sldChg chg="modSp mod">
        <pc:chgData name="Nane Kratzke" userId="971be13ff4ee5ef6" providerId="LiveId" clId="{626E632B-D948-DE4E-AE00-5E7D118A0563}" dt="2023-10-11T11:33:15.756" v="382" actId="12"/>
        <pc:sldMkLst>
          <pc:docMk/>
          <pc:sldMk cId="3320945580" sldId="331"/>
        </pc:sldMkLst>
        <pc:spChg chg="mod">
          <ac:chgData name="Nane Kratzke" userId="971be13ff4ee5ef6" providerId="LiveId" clId="{626E632B-D948-DE4E-AE00-5E7D118A0563}" dt="2023-10-11T11:33:15.756" v="382" actId="12"/>
          <ac:spMkLst>
            <pc:docMk/>
            <pc:sldMk cId="3320945580" sldId="331"/>
            <ac:spMk id="9" creationId="{73B2AE61-7A38-894B-99A1-803D66BD46A5}"/>
          </ac:spMkLst>
        </pc:spChg>
      </pc:sldChg>
      <pc:sldChg chg="del">
        <pc:chgData name="Nane Kratzke" userId="971be13ff4ee5ef6" providerId="LiveId" clId="{626E632B-D948-DE4E-AE00-5E7D118A0563}" dt="2023-10-11T12:04:08.229" v="383" actId="2696"/>
        <pc:sldMkLst>
          <pc:docMk/>
          <pc:sldMk cId="1340083502" sldId="333"/>
        </pc:sldMkLst>
      </pc:sldChg>
      <pc:sldChg chg="modSp mod">
        <pc:chgData name="Nane Kratzke" userId="971be13ff4ee5ef6" providerId="LiveId" clId="{626E632B-D948-DE4E-AE00-5E7D118A0563}" dt="2023-10-11T10:01:52.678" v="328" actId="404"/>
        <pc:sldMkLst>
          <pc:docMk/>
          <pc:sldMk cId="1707978134" sldId="361"/>
        </pc:sldMkLst>
        <pc:spChg chg="mod">
          <ac:chgData name="Nane Kratzke" userId="971be13ff4ee5ef6" providerId="LiveId" clId="{626E632B-D948-DE4E-AE00-5E7D118A0563}" dt="2023-10-11T10:01:52.678" v="328" actId="404"/>
          <ac:spMkLst>
            <pc:docMk/>
            <pc:sldMk cId="1707978134" sldId="361"/>
            <ac:spMk id="6" creationId="{7C1209DE-5498-BF4F-8078-53DFA6FF068B}"/>
          </ac:spMkLst>
        </pc:spChg>
        <pc:picChg chg="mod">
          <ac:chgData name="Nane Kratzke" userId="971be13ff4ee5ef6" providerId="LiveId" clId="{626E632B-D948-DE4E-AE00-5E7D118A0563}" dt="2023-10-11T10:01:05.650" v="309" actId="1366"/>
          <ac:picMkLst>
            <pc:docMk/>
            <pc:sldMk cId="1707978134" sldId="361"/>
            <ac:picMk id="6149" creationId="{A945AF38-708B-6548-8219-56B43B1078D6}"/>
          </ac:picMkLst>
        </pc:picChg>
        <pc:picChg chg="mod">
          <ac:chgData name="Nane Kratzke" userId="971be13ff4ee5ef6" providerId="LiveId" clId="{626E632B-D948-DE4E-AE00-5E7D118A0563}" dt="2023-10-11T10:01:10.915" v="310" actId="136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mod">
        <pc:chgData name="Nane Kratzke" userId="971be13ff4ee5ef6" providerId="LiveId" clId="{626E632B-D948-DE4E-AE00-5E7D118A0563}" dt="2023-10-11T09:48:46.289" v="49"/>
        <pc:sldMkLst>
          <pc:docMk/>
          <pc:sldMk cId="1103827923" sldId="367"/>
        </pc:sldMkLst>
        <pc:spChg chg="mod">
          <ac:chgData name="Nane Kratzke" userId="971be13ff4ee5ef6" providerId="LiveId" clId="{626E632B-D948-DE4E-AE00-5E7D118A0563}" dt="2023-10-11T09:48:32.599" v="48" actId="403"/>
          <ac:spMkLst>
            <pc:docMk/>
            <pc:sldMk cId="1103827923" sldId="367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1" creationId="{2A5E0B49-7F7F-D531-809F-10D067D7489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2" creationId="{F28FFADA-716C-A44A-A5AF-5F3812A07F80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3" creationId="{68D81541-1F37-09A1-93BF-F01EA59D77EC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4" creationId="{C90FFD47-8C79-2CD0-EE6B-643986545904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6" creationId="{E784E104-325B-15C9-2238-522279678798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7" creationId="{20C36588-3167-14F4-F785-3E96E133422F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8" creationId="{024383BC-4B4B-6F20-D45F-693742979941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19" creationId="{934D49C1-489D-DF1B-BD6D-F1CAD05D00D9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0" creationId="{4936F6E4-C69A-49FA-EDEA-679ECEF95E2A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1" creationId="{7707904E-A8BD-B9DF-7D4D-D1358ABD3F23}"/>
          </ac:spMkLst>
        </pc:spChg>
        <pc:spChg chg="mod">
          <ac:chgData name="Nane Kratzke" userId="971be13ff4ee5ef6" providerId="LiveId" clId="{626E632B-D948-DE4E-AE00-5E7D118A0563}" dt="2023-10-11T09:48:46.289" v="49"/>
          <ac:spMkLst>
            <pc:docMk/>
            <pc:sldMk cId="1103827923" sldId="367"/>
            <ac:spMk id="23" creationId="{37B23CA1-F537-7373-5C69-B80FEF462024}"/>
          </ac:spMkLst>
        </pc:spChg>
        <pc:grpChg chg="add mod">
          <ac:chgData name="Nane Kratzke" userId="971be13ff4ee5ef6" providerId="LiveId" clId="{626E632B-D948-DE4E-AE00-5E7D118A0563}" dt="2023-10-11T09:48:46.289" v="49"/>
          <ac:grpSpMkLst>
            <pc:docMk/>
            <pc:sldMk cId="1103827923" sldId="367"/>
            <ac:grpSpMk id="4" creationId="{38793EFC-618B-F616-984C-6314E570BC9B}"/>
          </ac:grpSpMkLst>
        </pc:grpChg>
        <pc:picChg chg="mod">
          <ac:chgData name="Nane Kratzke" userId="971be13ff4ee5ef6" providerId="LiveId" clId="{626E632B-D948-DE4E-AE00-5E7D118A0563}" dt="2023-10-11T09:48:46.289" v="49"/>
          <ac:picMkLst>
            <pc:docMk/>
            <pc:sldMk cId="1103827923" sldId="367"/>
            <ac:picMk id="22" creationId="{84484627-3473-5FC6-3A03-8747C92BD34C}"/>
          </ac:picMkLst>
        </pc:pic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5" creationId="{6939673E-3E03-854C-E070-97A03E0174BF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6" creationId="{C6499FA9-E8C6-FBCD-0FD7-53252C9480F8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7" creationId="{F2580771-6F16-47C8-8C69-CC2E57110FBD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9" creationId="{107CAB6B-63EB-8D3C-810E-548AD63B86F9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0" creationId="{FCEDEFCE-F461-BF88-4982-F17B1968F0EB}"/>
          </ac:cxnSpMkLst>
        </pc:cxnChg>
        <pc:cxnChg chg="mod">
          <ac:chgData name="Nane Kratzke" userId="971be13ff4ee5ef6" providerId="LiveId" clId="{626E632B-D948-DE4E-AE00-5E7D118A0563}" dt="2023-10-11T09:48:46.289" v="49"/>
          <ac:cxnSpMkLst>
            <pc:docMk/>
            <pc:sldMk cId="1103827923" sldId="367"/>
            <ac:cxnSpMk id="15" creationId="{B2615067-9B63-DACD-A27E-C521C8BEB63A}"/>
          </ac:cxnSpMkLst>
        </pc:cxnChg>
      </pc:sldChg>
      <pc:sldChg chg="addSp modSp mod ord">
        <pc:chgData name="Nane Kratzke" userId="971be13ff4ee5ef6" providerId="LiveId" clId="{626E632B-D948-DE4E-AE00-5E7D118A0563}" dt="2023-10-11T09:50:33.036" v="70" actId="20577"/>
        <pc:sldMkLst>
          <pc:docMk/>
          <pc:sldMk cId="1147892444" sldId="368"/>
        </pc:sldMkLst>
        <pc:spChg chg="mod">
          <ac:chgData name="Nane Kratzke" userId="971be13ff4ee5ef6" providerId="LiveId" clId="{626E632B-D948-DE4E-AE00-5E7D118A0563}" dt="2023-10-11T09:50:33.036" v="70" actId="20577"/>
          <ac:spMkLst>
            <pc:docMk/>
            <pc:sldMk cId="1147892444" sldId="368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50:12.441" v="60" actId="403"/>
          <ac:spMkLst>
            <pc:docMk/>
            <pc:sldMk cId="1147892444" sldId="368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1" creationId="{115202DF-FA27-BDDF-A13E-065F660D769E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2" creationId="{A3FDCF98-CFE9-7686-CC98-1D78A2B2A441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3" creationId="{EDB703C5-44CE-6269-971E-FB7AAFF3B1D2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4" creationId="{8FA14BED-A903-6190-3614-2BFA49589678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6" creationId="{5DAA5268-322C-53EF-8804-AC333850C945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7" creationId="{F1F6E733-7B58-603B-F48E-672A17D5456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8" creationId="{E157C257-48C5-D709-9DB7-E35F8D0CC6D9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19" creationId="{A8BD2782-FB11-C975-7569-764B35BFA16F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0" creationId="{53492548-E46A-03AC-CD56-938776F2874A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1" creationId="{10A91D78-4B3B-4D58-A396-C53CC98E839D}"/>
          </ac:spMkLst>
        </pc:spChg>
        <pc:spChg chg="mod">
          <ac:chgData name="Nane Kratzke" userId="971be13ff4ee5ef6" providerId="LiveId" clId="{626E632B-D948-DE4E-AE00-5E7D118A0563}" dt="2023-10-11T09:49:50.863" v="54"/>
          <ac:spMkLst>
            <pc:docMk/>
            <pc:sldMk cId="1147892444" sldId="368"/>
            <ac:spMk id="23" creationId="{75FE6DE0-C945-BEA2-EC15-B9D79476A8B3}"/>
          </ac:spMkLst>
        </pc:spChg>
        <pc:grpChg chg="add mod">
          <ac:chgData name="Nane Kratzke" userId="971be13ff4ee5ef6" providerId="LiveId" clId="{626E632B-D948-DE4E-AE00-5E7D118A0563}" dt="2023-10-11T09:49:50.863" v="54"/>
          <ac:grpSpMkLst>
            <pc:docMk/>
            <pc:sldMk cId="1147892444" sldId="368"/>
            <ac:grpSpMk id="4" creationId="{2F1C56DA-96B8-C3D4-3979-C4FDE81AE8AE}"/>
          </ac:grpSpMkLst>
        </pc:grpChg>
        <pc:picChg chg="mod">
          <ac:chgData name="Nane Kratzke" userId="971be13ff4ee5ef6" providerId="LiveId" clId="{626E632B-D948-DE4E-AE00-5E7D118A0563}" dt="2023-10-11T09:49:50.863" v="54"/>
          <ac:picMkLst>
            <pc:docMk/>
            <pc:sldMk cId="1147892444" sldId="368"/>
            <ac:picMk id="22" creationId="{57F49595-1484-FFE9-D2B8-DD1E106AC38E}"/>
          </ac:picMkLst>
        </pc:pic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5" creationId="{C9A96732-3658-EF70-2537-D27B839204CB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6" creationId="{79E55177-B869-7876-8425-E5CB3A7CE0E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7" creationId="{F5881AAC-1E54-1BBE-77A7-945D85A79004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9" creationId="{37DAB88F-5C4B-0C13-FC99-772C3CCA0792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0" creationId="{626289AC-ACA8-FA15-CAD3-5676FE0623FF}"/>
          </ac:cxnSpMkLst>
        </pc:cxnChg>
        <pc:cxnChg chg="mod">
          <ac:chgData name="Nane Kratzke" userId="971be13ff4ee5ef6" providerId="LiveId" clId="{626E632B-D948-DE4E-AE00-5E7D118A0563}" dt="2023-10-11T09:49:50.863" v="54"/>
          <ac:cxnSpMkLst>
            <pc:docMk/>
            <pc:sldMk cId="1147892444" sldId="368"/>
            <ac:cxnSpMk id="15" creationId="{0DC45DF8-8BA6-3E3B-8968-F7291EF6FD27}"/>
          </ac:cxnSpMkLst>
        </pc:cxnChg>
      </pc:sldChg>
      <pc:sldChg chg="addSp modSp mod ord">
        <pc:chgData name="Nane Kratzke" userId="971be13ff4ee5ef6" providerId="LiveId" clId="{626E632B-D948-DE4E-AE00-5E7D118A0563}" dt="2023-10-11T09:54:36.802" v="101"/>
        <pc:sldMkLst>
          <pc:docMk/>
          <pc:sldMk cId="433216515" sldId="369"/>
        </pc:sldMkLst>
        <pc:spChg chg="mod">
          <ac:chgData name="Nane Kratzke" userId="971be13ff4ee5ef6" providerId="LiveId" clId="{626E632B-D948-DE4E-AE00-5E7D118A0563}" dt="2023-10-11T09:54:14.889" v="98" actId="403"/>
          <ac:spMkLst>
            <pc:docMk/>
            <pc:sldMk cId="433216515" sldId="369"/>
            <ac:spMk id="8" creationId="{0C508602-457E-2C4E-A9AC-85A3D0BD58E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1" creationId="{0D37DF57-E459-6CEE-0800-7EFFAA5C3D3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2" creationId="{62DB6937-F7E5-9D82-B479-6E4A4A7769AB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3" creationId="{B3284B51-79EA-1EC8-8ED6-96F183344E40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4" creationId="{BADDABA6-B163-95E8-8F72-24010071D6B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6" creationId="{4B38EBC3-08BB-E8C1-43B2-660146FCFAE4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7" creationId="{4544C935-DBAD-E604-288D-6F69E34484F7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8" creationId="{EB18E5DA-DCD6-02D3-0023-DC123CBB0655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19" creationId="{42CF9533-BC93-BBC9-61AC-B47DA9225B62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0" creationId="{D30EECE8-64D0-174F-7C52-81D866549601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1" creationId="{8B24D90C-3B61-C361-2091-D25F20EC49BC}"/>
          </ac:spMkLst>
        </pc:spChg>
        <pc:spChg chg="mod">
          <ac:chgData name="Nane Kratzke" userId="971be13ff4ee5ef6" providerId="LiveId" clId="{626E632B-D948-DE4E-AE00-5E7D118A0563}" dt="2023-10-11T09:54:36.802" v="101"/>
          <ac:spMkLst>
            <pc:docMk/>
            <pc:sldMk cId="433216515" sldId="369"/>
            <ac:spMk id="23" creationId="{ED77DA09-5643-B31F-0811-70B6D55BB547}"/>
          </ac:spMkLst>
        </pc:spChg>
        <pc:grpChg chg="add mod">
          <ac:chgData name="Nane Kratzke" userId="971be13ff4ee5ef6" providerId="LiveId" clId="{626E632B-D948-DE4E-AE00-5E7D118A0563}" dt="2023-10-11T09:54:36.802" v="101"/>
          <ac:grpSpMkLst>
            <pc:docMk/>
            <pc:sldMk cId="433216515" sldId="369"/>
            <ac:grpSpMk id="4" creationId="{79923E37-5FC8-70ED-83F2-0B6DC8FF0B36}"/>
          </ac:grpSpMkLst>
        </pc:grpChg>
        <pc:picChg chg="mod">
          <ac:chgData name="Nane Kratzke" userId="971be13ff4ee5ef6" providerId="LiveId" clId="{626E632B-D948-DE4E-AE00-5E7D118A0563}" dt="2023-10-11T09:54:36.802" v="101"/>
          <ac:picMkLst>
            <pc:docMk/>
            <pc:sldMk cId="433216515" sldId="369"/>
            <ac:picMk id="22" creationId="{438787C6-5C46-7CF4-957D-E2CF2D5B78AC}"/>
          </ac:picMkLst>
        </pc:pic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36.802" v="101"/>
          <ac:cxnSpMkLst>
            <pc:docMk/>
            <pc:sldMk cId="433216515" sldId="369"/>
            <ac:cxnSpMk id="15" creationId="{69DAB82F-356A-379B-83CD-F5B38B2C4FD8}"/>
          </ac:cxnSpMkLst>
        </pc:cxnChg>
      </pc:sldChg>
      <pc:sldChg chg="del ord">
        <pc:chgData name="Nane Kratzke" userId="971be13ff4ee5ef6" providerId="LiveId" clId="{626E632B-D948-DE4E-AE00-5E7D118A0563}" dt="2023-10-11T09:43:12.415" v="7" actId="2696"/>
        <pc:sldMkLst>
          <pc:docMk/>
          <pc:sldMk cId="3517685849" sldId="399"/>
        </pc:sldMkLst>
      </pc:sldChg>
      <pc:sldChg chg="del">
        <pc:chgData name="Nane Kratzke" userId="971be13ff4ee5ef6" providerId="LiveId" clId="{626E632B-D948-DE4E-AE00-5E7D118A0563}" dt="2023-10-11T09:42:31.617" v="3" actId="2696"/>
        <pc:sldMkLst>
          <pc:docMk/>
          <pc:sldMk cId="3600690652" sldId="405"/>
        </pc:sldMkLst>
      </pc:sldChg>
      <pc:sldChg chg="del">
        <pc:chgData name="Nane Kratzke" userId="971be13ff4ee5ef6" providerId="LiveId" clId="{626E632B-D948-DE4E-AE00-5E7D118A0563}" dt="2023-10-11T09:42:31.505" v="1" actId="2696"/>
        <pc:sldMkLst>
          <pc:docMk/>
          <pc:sldMk cId="2142144293" sldId="416"/>
        </pc:sldMkLst>
      </pc:sldChg>
      <pc:sldChg chg="del">
        <pc:chgData name="Nane Kratzke" userId="971be13ff4ee5ef6" providerId="LiveId" clId="{626E632B-D948-DE4E-AE00-5E7D118A0563}" dt="2023-10-11T09:42:31.500" v="0" actId="2696"/>
        <pc:sldMkLst>
          <pc:docMk/>
          <pc:sldMk cId="1244482747" sldId="426"/>
        </pc:sldMkLst>
      </pc:sldChg>
      <pc:sldChg chg="del">
        <pc:chgData name="Nane Kratzke" userId="971be13ff4ee5ef6" providerId="LiveId" clId="{626E632B-D948-DE4E-AE00-5E7D118A0563}" dt="2023-10-11T09:42:31.612" v="2" actId="2696"/>
        <pc:sldMkLst>
          <pc:docMk/>
          <pc:sldMk cId="2487667598" sldId="432"/>
        </pc:sldMkLst>
      </pc:sldChg>
      <pc:sldChg chg="del">
        <pc:chgData name="Nane Kratzke" userId="971be13ff4ee5ef6" providerId="LiveId" clId="{626E632B-D948-DE4E-AE00-5E7D118A0563}" dt="2023-10-11T09:43:11.017" v="6" actId="2696"/>
        <pc:sldMkLst>
          <pc:docMk/>
          <pc:sldMk cId="2273200136" sldId="467"/>
        </pc:sldMkLst>
      </pc:sldChg>
      <pc:sldChg chg="modSp add mod">
        <pc:chgData name="Nane Kratzke" userId="971be13ff4ee5ef6" providerId="LiveId" clId="{626E632B-D948-DE4E-AE00-5E7D118A0563}" dt="2023-10-11T09:43:27.612" v="10" actId="207"/>
        <pc:sldMkLst>
          <pc:docMk/>
          <pc:sldMk cId="2069244867" sldId="602"/>
        </pc:sldMkLst>
        <pc:spChg chg="mod">
          <ac:chgData name="Nane Kratzke" userId="971be13ff4ee5ef6" providerId="LiveId" clId="{626E632B-D948-DE4E-AE00-5E7D118A0563}" dt="2023-10-11T09:43:27.612" v="10" actId="207"/>
          <ac:spMkLst>
            <pc:docMk/>
            <pc:sldMk cId="2069244867" sldId="602"/>
            <ac:spMk id="8" creationId="{EA9BA2B8-2AB3-D44F-A1D1-1A908056FACE}"/>
          </ac:spMkLst>
        </pc:spChg>
        <pc:spChg chg="mod">
          <ac:chgData name="Nane Kratzke" userId="971be13ff4ee5ef6" providerId="LiveId" clId="{626E632B-D948-DE4E-AE00-5E7D118A0563}" dt="2023-10-11T09:43:19.259" v="8" actId="207"/>
          <ac:spMkLst>
            <pc:docMk/>
            <pc:sldMk cId="2069244867" sldId="602"/>
            <ac:spMk id="9" creationId="{954EDDC7-1985-8247-AB89-2ADFBB03B4F4}"/>
          </ac:spMkLst>
        </pc:spChg>
      </pc:sldChg>
      <pc:sldChg chg="addSp delSp modSp add mod">
        <pc:chgData name="Nane Kratzke" userId="971be13ff4ee5ef6" providerId="LiveId" clId="{626E632B-D948-DE4E-AE00-5E7D118A0563}" dt="2023-10-11T09:57:07.481" v="190" actId="1076"/>
        <pc:sldMkLst>
          <pc:docMk/>
          <pc:sldMk cId="121222599" sldId="677"/>
        </pc:sldMkLst>
        <pc:spChg chg="mod">
          <ac:chgData name="Nane Kratzke" userId="971be13ff4ee5ef6" providerId="LiveId" clId="{626E632B-D948-DE4E-AE00-5E7D118A0563}" dt="2023-10-11T09:56:10.635" v="185" actId="20577"/>
          <ac:spMkLst>
            <pc:docMk/>
            <pc:sldMk cId="121222599" sldId="677"/>
            <ac:spMk id="31" creationId="{A7AED8D2-12C6-26AC-5AF0-E921BDCCBE3B}"/>
          </ac:spMkLst>
        </pc:spChg>
        <pc:picChg chg="del">
          <ac:chgData name="Nane Kratzke" userId="971be13ff4ee5ef6" providerId="LiveId" clId="{626E632B-D948-DE4E-AE00-5E7D118A0563}" dt="2023-10-11T09:56:55.073" v="187" actId="478"/>
          <ac:picMkLst>
            <pc:docMk/>
            <pc:sldMk cId="121222599" sldId="677"/>
            <ac:picMk id="2" creationId="{0DA9C624-209F-6A63-E5D1-422FBB400B42}"/>
          </ac:picMkLst>
        </pc:picChg>
        <pc:picChg chg="add mod">
          <ac:chgData name="Nane Kratzke" userId="971be13ff4ee5ef6" providerId="LiveId" clId="{626E632B-D948-DE4E-AE00-5E7D118A0563}" dt="2023-10-11T09:57:07.481" v="190" actId="1076"/>
          <ac:picMkLst>
            <pc:docMk/>
            <pc:sldMk cId="121222599" sldId="677"/>
            <ac:picMk id="4" creationId="{CC081485-2980-561E-5785-13342BD378CB}"/>
          </ac:picMkLst>
        </pc:picChg>
      </pc:sldChg>
      <pc:sldChg chg="modSp add mod">
        <pc:chgData name="Nane Kratzke" userId="971be13ff4ee5ef6" providerId="LiveId" clId="{626E632B-D948-DE4E-AE00-5E7D118A0563}" dt="2023-10-11T09:53:03.328" v="88" actId="20577"/>
        <pc:sldMkLst>
          <pc:docMk/>
          <pc:sldMk cId="769601632" sldId="678"/>
        </pc:sldMkLst>
        <pc:spChg chg="mod">
          <ac:chgData name="Nane Kratzke" userId="971be13ff4ee5ef6" providerId="LiveId" clId="{626E632B-D948-DE4E-AE00-5E7D118A0563}" dt="2023-10-11T09:53:03.328" v="88" actId="20577"/>
          <ac:spMkLst>
            <pc:docMk/>
            <pc:sldMk cId="769601632" sldId="678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5:11.559" v="11"/>
        <pc:sldMkLst>
          <pc:docMk/>
          <pc:sldMk cId="3996010363" sldId="679"/>
        </pc:sldMkLst>
      </pc:sldChg>
      <pc:sldChg chg="modSp add mod ord">
        <pc:chgData name="Nane Kratzke" userId="971be13ff4ee5ef6" providerId="LiveId" clId="{626E632B-D948-DE4E-AE00-5E7D118A0563}" dt="2023-10-11T09:47:40.294" v="41" actId="12"/>
        <pc:sldMkLst>
          <pc:docMk/>
          <pc:sldMk cId="1247326851" sldId="680"/>
        </pc:sldMkLst>
        <pc:spChg chg="mod">
          <ac:chgData name="Nane Kratzke" userId="971be13ff4ee5ef6" providerId="LiveId" clId="{626E632B-D948-DE4E-AE00-5E7D118A0563}" dt="2023-10-11T09:45:20.505" v="21" actId="20577"/>
          <ac:spMkLst>
            <pc:docMk/>
            <pc:sldMk cId="1247326851" sldId="680"/>
            <ac:spMk id="2" creationId="{6D39A0F7-5B8F-5047-AD5F-FC2C4F71D320}"/>
          </ac:spMkLst>
        </pc:spChg>
        <pc:spChg chg="mod">
          <ac:chgData name="Nane Kratzke" userId="971be13ff4ee5ef6" providerId="LiveId" clId="{626E632B-D948-DE4E-AE00-5E7D118A0563}" dt="2023-10-11T09:47:40.294" v="41" actId="12"/>
          <ac:spMkLst>
            <pc:docMk/>
            <pc:sldMk cId="1247326851" sldId="680"/>
            <ac:spMk id="8" creationId="{0C508602-457E-2C4E-A9AC-85A3D0BD58E5}"/>
          </ac:spMkLst>
        </pc:spChg>
      </pc:sldChg>
      <pc:sldChg chg="add del">
        <pc:chgData name="Nane Kratzke" userId="971be13ff4ee5ef6" providerId="LiveId" clId="{626E632B-D948-DE4E-AE00-5E7D118A0563}" dt="2023-10-11T09:57:38.895" v="192" actId="2696"/>
        <pc:sldMkLst>
          <pc:docMk/>
          <pc:sldMk cId="3873127312" sldId="681"/>
        </pc:sldMkLst>
      </pc:sldChg>
      <pc:sldChg chg="modSp add mod">
        <pc:chgData name="Nane Kratzke" userId="971be13ff4ee5ef6" providerId="LiveId" clId="{626E632B-D948-DE4E-AE00-5E7D118A0563}" dt="2023-10-11T09:53:11.784" v="89" actId="20577"/>
        <pc:sldMkLst>
          <pc:docMk/>
          <pc:sldMk cId="3556727374" sldId="682"/>
        </pc:sldMkLst>
        <pc:spChg chg="mod">
          <ac:chgData name="Nane Kratzke" userId="971be13ff4ee5ef6" providerId="LiveId" clId="{626E632B-D948-DE4E-AE00-5E7D118A0563}" dt="2023-10-11T09:53:11.784" v="89" actId="20577"/>
          <ac:spMkLst>
            <pc:docMk/>
            <pc:sldMk cId="3556727374" sldId="682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8:04.760" v="42"/>
        <pc:sldMkLst>
          <pc:docMk/>
          <pc:sldMk cId="883917345" sldId="683"/>
        </pc:sldMkLst>
      </pc:sldChg>
      <pc:sldChg chg="add del">
        <pc:chgData name="Nane Kratzke" userId="971be13ff4ee5ef6" providerId="LiveId" clId="{626E632B-D948-DE4E-AE00-5E7D118A0563}" dt="2023-10-11T09:58:19.750" v="226" actId="2696"/>
        <pc:sldMkLst>
          <pc:docMk/>
          <pc:sldMk cId="2941655656" sldId="684"/>
        </pc:sldMkLst>
      </pc:sldChg>
      <pc:sldChg chg="modSp add mod">
        <pc:chgData name="Nane Kratzke" userId="971be13ff4ee5ef6" providerId="LiveId" clId="{626E632B-D948-DE4E-AE00-5E7D118A0563}" dt="2023-10-11T09:53:25.561" v="90" actId="20577"/>
        <pc:sldMkLst>
          <pc:docMk/>
          <pc:sldMk cId="2650029670" sldId="685"/>
        </pc:sldMkLst>
        <pc:spChg chg="mod">
          <ac:chgData name="Nane Kratzke" userId="971be13ff4ee5ef6" providerId="LiveId" clId="{626E632B-D948-DE4E-AE00-5E7D118A0563}" dt="2023-10-11T09:53:25.561" v="90" actId="20577"/>
          <ac:spMkLst>
            <pc:docMk/>
            <pc:sldMk cId="2650029670" sldId="685"/>
            <ac:spMk id="2" creationId="{9049E1BB-79EB-694D-AC6B-FE2ED6C10241}"/>
          </ac:spMkLst>
        </pc:spChg>
      </pc:sldChg>
      <pc:sldChg chg="add">
        <pc:chgData name="Nane Kratzke" userId="971be13ff4ee5ef6" providerId="LiveId" clId="{626E632B-D948-DE4E-AE00-5E7D118A0563}" dt="2023-10-11T09:49:23.634" v="50"/>
        <pc:sldMkLst>
          <pc:docMk/>
          <pc:sldMk cId="577383192" sldId="686"/>
        </pc:sldMkLst>
      </pc:sldChg>
      <pc:sldChg chg="add">
        <pc:chgData name="Nane Kratzke" userId="971be13ff4ee5ef6" providerId="LiveId" clId="{626E632B-D948-DE4E-AE00-5E7D118A0563}" dt="2023-10-11T09:50:26.224" v="61"/>
        <pc:sldMkLst>
          <pc:docMk/>
          <pc:sldMk cId="1467143977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129938918" sldId="687"/>
        </pc:sldMkLst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1740028058" sldId="688"/>
        </pc:sldMkLst>
      </pc:sldChg>
      <pc:sldChg chg="add">
        <pc:chgData name="Nane Kratzke" userId="971be13ff4ee5ef6" providerId="LiveId" clId="{626E632B-D948-DE4E-AE00-5E7D118A0563}" dt="2023-10-11T09:50:45.222" v="71"/>
        <pc:sldMkLst>
          <pc:docMk/>
          <pc:sldMk cId="2962275288" sldId="688"/>
        </pc:sldMkLst>
      </pc:sldChg>
      <pc:sldChg chg="addSp delSp modSp add mod">
        <pc:chgData name="Nane Kratzke" userId="971be13ff4ee5ef6" providerId="LiveId" clId="{626E632B-D948-DE4E-AE00-5E7D118A0563}" dt="2023-10-11T09:52:27.609" v="87" actId="207"/>
        <pc:sldMkLst>
          <pc:docMk/>
          <pc:sldMk cId="315609977" sldId="689"/>
        </pc:sldMkLst>
        <pc:spChg chg="mod">
          <ac:chgData name="Nane Kratzke" userId="971be13ff4ee5ef6" providerId="LiveId" clId="{626E632B-D948-DE4E-AE00-5E7D118A0563}" dt="2023-10-11T09:51:13.415" v="80" actId="20577"/>
          <ac:spMkLst>
            <pc:docMk/>
            <pc:sldMk cId="315609977" sldId="689"/>
            <ac:spMk id="2" creationId="{06C7AFA8-3171-6A44-99E1-4CDAD07843EC}"/>
          </ac:spMkLst>
        </pc:spChg>
        <pc:spChg chg="mod">
          <ac:chgData name="Nane Kratzke" userId="971be13ff4ee5ef6" providerId="LiveId" clId="{626E632B-D948-DE4E-AE00-5E7D118A0563}" dt="2023-10-11T09:52:27.609" v="87" actId="207"/>
          <ac:spMkLst>
            <pc:docMk/>
            <pc:sldMk cId="315609977" sldId="689"/>
            <ac:spMk id="9" creationId="{954EDDC7-1985-8247-AB89-2ADFBB03B4F4}"/>
          </ac:spMkLst>
        </pc:spChg>
        <pc:spChg chg="mod">
          <ac:chgData name="Nane Kratzke" userId="971be13ff4ee5ef6" providerId="LiveId" clId="{626E632B-D948-DE4E-AE00-5E7D118A0563}" dt="2023-10-11T09:52:18.764" v="85" actId="207"/>
          <ac:spMkLst>
            <pc:docMk/>
            <pc:sldMk cId="315609977" sldId="689"/>
            <ac:spMk id="19" creationId="{940ADAA2-F88E-0740-9D2F-8D92991E8127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2" creationId="{CD9B4C5F-CF64-7D2F-471F-18B99A219309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3" creationId="{65FA1B63-E71F-B6F3-8F7B-1DDEE22D3264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4" creationId="{D3AFAFA8-67A2-9791-6010-55EBDA7AB9F5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5" creationId="{01C37CA3-5531-14A1-B15A-413297F8C290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7" creationId="{9066FD29-8AFD-3649-7D7E-D9BFFE0136D8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8" creationId="{17FCE98F-2761-01F5-0CE8-B787775D4B1D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29" creationId="{AEC86C7F-34BB-4083-CD3A-AD81FDF57C4F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0" creationId="{4A6C4A61-28B4-0B18-9BB9-028D4BE361C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1" creationId="{90A0E5D4-F95D-1F07-43DB-C79622308746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2" creationId="{22FD4987-CCBA-BD63-A5DD-4A094C9EC0AC}"/>
          </ac:spMkLst>
        </pc:spChg>
        <pc:spChg chg="mod">
          <ac:chgData name="Nane Kratzke" userId="971be13ff4ee5ef6" providerId="LiveId" clId="{626E632B-D948-DE4E-AE00-5E7D118A0563}" dt="2023-10-11T09:51:39.024" v="83"/>
          <ac:spMkLst>
            <pc:docMk/>
            <pc:sldMk cId="315609977" sldId="689"/>
            <ac:spMk id="34" creationId="{B1FC0AC5-9AB7-A338-7FF8-C7E36319DC09}"/>
          </ac:spMkLst>
        </pc:spChg>
        <pc:grpChg chg="add del mod">
          <ac:chgData name="Nane Kratzke" userId="971be13ff4ee5ef6" providerId="LiveId" clId="{626E632B-D948-DE4E-AE00-5E7D118A0563}" dt="2023-10-11T09:52:13.778" v="84" actId="478"/>
          <ac:grpSpMkLst>
            <pc:docMk/>
            <pc:sldMk cId="315609977" sldId="689"/>
            <ac:grpSpMk id="5" creationId="{8A799322-AC78-46F8-AA6D-91DE1824AA74}"/>
          </ac:grpSpMkLst>
        </pc:grpChg>
        <pc:picChg chg="mod">
          <ac:chgData name="Nane Kratzke" userId="971be13ff4ee5ef6" providerId="LiveId" clId="{626E632B-D948-DE4E-AE00-5E7D118A0563}" dt="2023-10-11T09:51:39.024" v="83"/>
          <ac:picMkLst>
            <pc:docMk/>
            <pc:sldMk cId="315609977" sldId="689"/>
            <ac:picMk id="33" creationId="{DA279135-BDC8-4BA4-D2BB-7B968D2744ED}"/>
          </ac:picMkLst>
        </pc:pic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6" creationId="{24BCBDAC-81BD-94F1-C1B0-7BFF6FB98367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7" creationId="{40F494F2-E7A2-5F15-DECE-5288230227A5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18" creationId="{733F0E89-B91C-E326-A3C8-CF2D1C67A732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0" creationId="{5B91A615-AB54-0C52-4249-B5CD14DAAD81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1" creationId="{EC95E0CE-5FB0-92DF-7DD2-2ADB5CE4CBBA}"/>
          </ac:cxnSpMkLst>
        </pc:cxnChg>
        <pc:cxnChg chg="mod">
          <ac:chgData name="Nane Kratzke" userId="971be13ff4ee5ef6" providerId="LiveId" clId="{626E632B-D948-DE4E-AE00-5E7D118A0563}" dt="2023-10-11T09:52:13.778" v="84" actId="478"/>
          <ac:cxnSpMkLst>
            <pc:docMk/>
            <pc:sldMk cId="315609977" sldId="689"/>
            <ac:cxnSpMk id="26" creationId="{A5FCC6C6-1D11-5F24-B6AD-704D626128C5}"/>
          </ac:cxnSpMkLst>
        </pc:cxnChg>
      </pc:sldChg>
      <pc:sldChg chg="add del">
        <pc:chgData name="Nane Kratzke" userId="971be13ff4ee5ef6" providerId="LiveId" clId="{626E632B-D948-DE4E-AE00-5E7D118A0563}" dt="2023-10-11T09:49:32.505" v="53"/>
        <pc:sldMkLst>
          <pc:docMk/>
          <pc:sldMk cId="2383666145" sldId="689"/>
        </pc:sldMkLst>
      </pc:sldChg>
      <pc:sldChg chg="add del">
        <pc:chgData name="Nane Kratzke" userId="971be13ff4ee5ef6" providerId="LiveId" clId="{626E632B-D948-DE4E-AE00-5E7D118A0563}" dt="2023-10-11T09:59:05.845" v="268" actId="2696"/>
        <pc:sldMkLst>
          <pc:docMk/>
          <pc:sldMk cId="2696986972" sldId="690"/>
        </pc:sldMkLst>
      </pc:sldChg>
      <pc:sldChg chg="add del">
        <pc:chgData name="Nane Kratzke" userId="971be13ff4ee5ef6" providerId="LiveId" clId="{626E632B-D948-DE4E-AE00-5E7D118A0563}" dt="2023-10-11T09:51:22.211" v="82"/>
        <pc:sldMkLst>
          <pc:docMk/>
          <pc:sldMk cId="3345884529" sldId="690"/>
        </pc:sldMkLst>
      </pc:sldChg>
      <pc:sldChg chg="add">
        <pc:chgData name="Nane Kratzke" userId="971be13ff4ee5ef6" providerId="LiveId" clId="{626E632B-D948-DE4E-AE00-5E7D118A0563}" dt="2023-10-11T09:53:51.774" v="91"/>
        <pc:sldMkLst>
          <pc:docMk/>
          <pc:sldMk cId="1731623551" sldId="691"/>
        </pc:sldMkLst>
      </pc:sldChg>
      <pc:sldChg chg="addSp delSp modSp add">
        <pc:chgData name="Nane Kratzke" userId="971be13ff4ee5ef6" providerId="LiveId" clId="{626E632B-D948-DE4E-AE00-5E7D118A0563}" dt="2023-10-11T09:54:34.672" v="100"/>
        <pc:sldMkLst>
          <pc:docMk/>
          <pc:sldMk cId="66407963" sldId="692"/>
        </pc:sldMkLst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2" creationId="{15D6E049-2D26-DB6D-CC3D-DFB937A7B4A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3" creationId="{17D548DE-9283-41E8-B9DE-7C97BCE411F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4" creationId="{E8DD1BA2-5D31-03CD-13EA-48CF4C33B9C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5" creationId="{B7C84119-1872-C10B-40AA-47B081BCF066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7" creationId="{FB4F6873-4675-BF9F-D030-E68FDA064FFD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8" creationId="{BED6A887-9792-BEE0-D159-5B33E2048350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29" creationId="{07BDE877-81C2-4A4A-79EF-08AA41E3D035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0" creationId="{EEA3AF55-75C1-B86A-871D-40583AEFB5DB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1" creationId="{07172B7F-825E-282B-5482-01D28378216A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2" creationId="{824410F8-722D-A46D-982F-9800B731E35F}"/>
          </ac:spMkLst>
        </pc:spChg>
        <pc:spChg chg="mod">
          <ac:chgData name="Nane Kratzke" userId="971be13ff4ee5ef6" providerId="LiveId" clId="{626E632B-D948-DE4E-AE00-5E7D118A0563}" dt="2023-10-11T09:54:32.966" v="99"/>
          <ac:spMkLst>
            <pc:docMk/>
            <pc:sldMk cId="66407963" sldId="692"/>
            <ac:spMk id="34" creationId="{77F7E34F-6037-30EF-D136-C9F4ADF19A67}"/>
          </ac:spMkLst>
        </pc:spChg>
        <pc:grpChg chg="add del mod">
          <ac:chgData name="Nane Kratzke" userId="971be13ff4ee5ef6" providerId="LiveId" clId="{626E632B-D948-DE4E-AE00-5E7D118A0563}" dt="2023-10-11T09:54:34.672" v="100"/>
          <ac:grpSpMkLst>
            <pc:docMk/>
            <pc:sldMk cId="66407963" sldId="692"/>
            <ac:grpSpMk id="5" creationId="{2A306D29-6124-9A11-5060-F14E7D526CF5}"/>
          </ac:grpSpMkLst>
        </pc:grpChg>
        <pc:picChg chg="mod">
          <ac:chgData name="Nane Kratzke" userId="971be13ff4ee5ef6" providerId="LiveId" clId="{626E632B-D948-DE4E-AE00-5E7D118A0563}" dt="2023-10-11T09:54:32.966" v="99"/>
          <ac:picMkLst>
            <pc:docMk/>
            <pc:sldMk cId="66407963" sldId="692"/>
            <ac:picMk id="33" creationId="{5B4EDD69-713A-B5FD-2C57-99EEF47B853C}"/>
          </ac:picMkLst>
        </pc:pic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6" creationId="{58AD43F3-25CE-3667-5AB0-47D40DB072D4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7" creationId="{EC8E9660-54DF-3569-1D17-3084C115360A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18" creationId="{EDC6F661-3EFA-4C40-E7D4-1AF942C9A8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0" creationId="{47B71179-C91A-75EF-5A4B-0F8870EAC898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1" creationId="{61B91657-F56F-1676-E5C9-B6C10135FC67}"/>
          </ac:cxnSpMkLst>
        </pc:cxnChg>
        <pc:cxnChg chg="mod">
          <ac:chgData name="Nane Kratzke" userId="971be13ff4ee5ef6" providerId="LiveId" clId="{626E632B-D948-DE4E-AE00-5E7D118A0563}" dt="2023-10-11T09:54:32.966" v="99"/>
          <ac:cxnSpMkLst>
            <pc:docMk/>
            <pc:sldMk cId="66407963" sldId="692"/>
            <ac:cxnSpMk id="26" creationId="{58D2C159-CA8D-678E-D272-ABFAB03FBF6C}"/>
          </ac:cxnSpMkLst>
        </pc:cxnChg>
      </pc:sldChg>
      <pc:sldChg chg="delSp modSp add mod">
        <pc:chgData name="Nane Kratzke" userId="971be13ff4ee5ef6" providerId="LiveId" clId="{626E632B-D948-DE4E-AE00-5E7D118A0563}" dt="2023-10-11T09:54:58.905" v="111" actId="478"/>
        <pc:sldMkLst>
          <pc:docMk/>
          <pc:sldMk cId="2788395152" sldId="693"/>
        </pc:sldMkLst>
        <pc:spChg chg="mod">
          <ac:chgData name="Nane Kratzke" userId="971be13ff4ee5ef6" providerId="LiveId" clId="{626E632B-D948-DE4E-AE00-5E7D118A0563}" dt="2023-10-11T09:54:54.273" v="110" actId="20577"/>
          <ac:spMkLst>
            <pc:docMk/>
            <pc:sldMk cId="2788395152" sldId="693"/>
            <ac:spMk id="2" creationId="{6D39A0F7-5B8F-5047-AD5F-FC2C4F71D320}"/>
          </ac:spMkLst>
        </pc:spChg>
        <pc:grpChg chg="del">
          <ac:chgData name="Nane Kratzke" userId="971be13ff4ee5ef6" providerId="LiveId" clId="{626E632B-D948-DE4E-AE00-5E7D118A0563}" dt="2023-10-11T09:54:58.905" v="111" actId="478"/>
          <ac:grpSpMkLst>
            <pc:docMk/>
            <pc:sldMk cId="2788395152" sldId="693"/>
            <ac:grpSpMk id="4" creationId="{79923E37-5FC8-70ED-83F2-0B6DC8FF0B36}"/>
          </ac:grpSpMkLst>
        </pc:grp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5" creationId="{5E3B4DC2-AC5F-6B62-0C32-907D9EDDB336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6" creationId="{AF7BBCAD-7ACE-AE14-F73D-467F73C2473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7" creationId="{30E2D2BB-D1F3-A123-2DC7-690A0C544D62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9" creationId="{3FB70A70-0018-00A0-4169-37FB8343298A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0" creationId="{6E795C5E-A132-B56B-91DA-B8E107A313F5}"/>
          </ac:cxnSpMkLst>
        </pc:cxnChg>
        <pc:cxnChg chg="mod">
          <ac:chgData name="Nane Kratzke" userId="971be13ff4ee5ef6" providerId="LiveId" clId="{626E632B-D948-DE4E-AE00-5E7D118A0563}" dt="2023-10-11T09:54:58.905" v="111" actId="478"/>
          <ac:cxnSpMkLst>
            <pc:docMk/>
            <pc:sldMk cId="2788395152" sldId="693"/>
            <ac:cxnSpMk id="15" creationId="{69DAB82F-356A-379B-83CD-F5B38B2C4FD8}"/>
          </ac:cxnSpMkLst>
        </pc:cxnChg>
      </pc:sldChg>
      <pc:sldChg chg="add">
        <pc:chgData name="Nane Kratzke" userId="971be13ff4ee5ef6" providerId="LiveId" clId="{626E632B-D948-DE4E-AE00-5E7D118A0563}" dt="2023-10-11T09:55:12.595" v="112"/>
        <pc:sldMkLst>
          <pc:docMk/>
          <pc:sldMk cId="3186438344" sldId="694"/>
        </pc:sldMkLst>
      </pc:sldChg>
      <pc:sldChg chg="modSp add mod">
        <pc:chgData name="Nane Kratzke" userId="971be13ff4ee5ef6" providerId="LiveId" clId="{626E632B-D948-DE4E-AE00-5E7D118A0563}" dt="2023-10-11T09:57:54.691" v="224" actId="6549"/>
        <pc:sldMkLst>
          <pc:docMk/>
          <pc:sldMk cId="209108947" sldId="695"/>
        </pc:sldMkLst>
        <pc:spChg chg="mod">
          <ac:chgData name="Nane Kratzke" userId="971be13ff4ee5ef6" providerId="LiveId" clId="{626E632B-D948-DE4E-AE00-5E7D118A0563}" dt="2023-10-11T09:57:54.691" v="224" actId="6549"/>
          <ac:spMkLst>
            <pc:docMk/>
            <pc:sldMk cId="209108947" sldId="695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626E632B-D948-DE4E-AE00-5E7D118A0563}" dt="2023-10-11T09:58:35.346" v="266" actId="20577"/>
        <pc:sldMkLst>
          <pc:docMk/>
          <pc:sldMk cId="446412246" sldId="696"/>
        </pc:sldMkLst>
        <pc:spChg chg="mod">
          <ac:chgData name="Nane Kratzke" userId="971be13ff4ee5ef6" providerId="LiveId" clId="{626E632B-D948-DE4E-AE00-5E7D118A0563}" dt="2023-10-11T09:58:35.346" v="266" actId="20577"/>
          <ac:spMkLst>
            <pc:docMk/>
            <pc:sldMk cId="446412246" sldId="696"/>
            <ac:spMk id="31" creationId="{A7AED8D2-12C6-26AC-5AF0-E921BDCCBE3B}"/>
          </ac:spMkLst>
        </pc:spChg>
      </pc:sldChg>
      <pc:sldChg chg="modSp add mod">
        <pc:chgData name="Nane Kratzke" userId="971be13ff4ee5ef6" providerId="LiveId" clId="{626E632B-D948-DE4E-AE00-5E7D118A0563}" dt="2023-10-11T09:59:36.291" v="308" actId="20577"/>
        <pc:sldMkLst>
          <pc:docMk/>
          <pc:sldMk cId="681815740" sldId="697"/>
        </pc:sldMkLst>
        <pc:spChg chg="mod">
          <ac:chgData name="Nane Kratzke" userId="971be13ff4ee5ef6" providerId="LiveId" clId="{626E632B-D948-DE4E-AE00-5E7D118A0563}" dt="2023-10-11T09:59:36.291" v="308" actId="20577"/>
          <ac:spMkLst>
            <pc:docMk/>
            <pc:sldMk cId="681815740" sldId="697"/>
            <ac:spMk id="31" creationId="{A7AED8D2-12C6-26AC-5AF0-E921BDCCBE3B}"/>
          </ac:spMkLst>
        </pc:spChg>
      </pc:sldChg>
    </pc:docChg>
  </pc:docChgLst>
  <pc:docChgLst>
    <pc:chgData name="Nane Kratzke" userId="971be13ff4ee5ef6" providerId="LiveId" clId="{3C00C86D-3433-F840-B48D-C25350200826}"/>
    <pc:docChg chg="undo custSel addSld delSld modSld sldOrd">
      <pc:chgData name="Nane Kratzke" userId="971be13ff4ee5ef6" providerId="LiveId" clId="{3C00C86D-3433-F840-B48D-C25350200826}" dt="2020-10-09T11:17:01.957" v="1472" actId="20577"/>
      <pc:docMkLst>
        <pc:docMk/>
      </pc:docMkLst>
      <pc:sldChg chg="del">
        <pc:chgData name="Nane Kratzke" userId="971be13ff4ee5ef6" providerId="LiveId" clId="{3C00C86D-3433-F840-B48D-C25350200826}" dt="2020-10-09T11:12:41.884" v="1430" actId="2696"/>
        <pc:sldMkLst>
          <pc:docMk/>
          <pc:sldMk cId="3899961691" sldId="282"/>
        </pc:sldMkLst>
      </pc:sldChg>
      <pc:sldChg chg="modSp mod">
        <pc:chgData name="Nane Kratzke" userId="971be13ff4ee5ef6" providerId="LiveId" clId="{3C00C86D-3433-F840-B48D-C25350200826}" dt="2020-10-09T11:12:51.687" v="1433" actId="207"/>
        <pc:sldMkLst>
          <pc:docMk/>
          <pc:sldMk cId="2120406402" sldId="297"/>
        </pc:sldMkLst>
        <pc:spChg chg="mod">
          <ac:chgData name="Nane Kratzke" userId="971be13ff4ee5ef6" providerId="LiveId" clId="{3C00C86D-3433-F840-B48D-C25350200826}" dt="2020-10-09T11:12:51.687" v="1433" actId="207"/>
          <ac:spMkLst>
            <pc:docMk/>
            <pc:sldMk cId="2120406402" sldId="297"/>
            <ac:spMk id="9" creationId="{954EDDC7-1985-8247-AB89-2ADFBB03B4F4}"/>
          </ac:spMkLst>
        </pc:spChg>
      </pc:sldChg>
      <pc:sldChg chg="addSp delSp modSp mod setBg">
        <pc:chgData name="Nane Kratzke" userId="971be13ff4ee5ef6" providerId="LiveId" clId="{3C00C86D-3433-F840-B48D-C25350200826}" dt="2020-10-09T11:14:59.029" v="1439" actId="208"/>
        <pc:sldMkLst>
          <pc:docMk/>
          <pc:sldMk cId="704272100" sldId="323"/>
        </pc:sldMkLst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6" creationId="{F64914BF-F5CB-2241-8DA2-2DC6EF273F8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3C00C86D-3433-F840-B48D-C25350200826}" dt="2020-09-20T16:30:24.028" v="624" actId="20577"/>
          <ac:spMkLst>
            <pc:docMk/>
            <pc:sldMk cId="704272100" sldId="323"/>
            <ac:spMk id="8" creationId="{0C508602-457E-2C4E-A9AC-85A3D0BD58E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9" creationId="{2620A1B8-FC0A-0F4F-90C6-6D2B74E180C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0" creationId="{E695E604-AD85-514F-8DFC-13D39A9B224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1" creationId="{938E6DD7-9AE7-404A-8C73-6AAFCE9DD370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2" creationId="{FFC2520A-6C8D-574F-842F-E1D22B84AF18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8" creationId="{4D26BBC6-B7DB-3341-820D-010B1268196B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19" creationId="{2A863A97-48EA-624F-B07F-322BD892E7CD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0" creationId="{489CD9DD-54B9-F64B-A652-8B17BD3B2BA4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1" creationId="{A48E05B9-FBCE-724A-9627-141DEA5302D5}"/>
          </ac:spMkLst>
        </pc:spChg>
        <pc:spChg chg="del">
          <ac:chgData name="Nane Kratzke" userId="971be13ff4ee5ef6" providerId="LiveId" clId="{3C00C86D-3433-F840-B48D-C25350200826}" dt="2020-10-09T11:14:49.367" v="1438" actId="478"/>
          <ac:spMkLst>
            <pc:docMk/>
            <pc:sldMk cId="704272100" sldId="323"/>
            <ac:spMk id="22" creationId="{3FAF3E87-4A8A-EB42-A3D3-03F08D60DB25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0" creationId="{B17F1677-55AA-8443-A39D-8414B28D8F26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1" creationId="{3E861238-A438-394F-AC1B-0736630ABE5F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2" creationId="{63425E64-57C7-8E4C-965A-60285003EF3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3" creationId="{9C732724-3B86-294C-B7AF-C634D03C5F3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5" creationId="{C59C2068-0BC2-8144-9EF0-D5E7CF55093D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6" creationId="{66E7A8CF-D8FC-D94E-9A93-684CD847EAC9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7" creationId="{221B262E-92E4-104B-859B-E222D492203E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38" creationId="{D17D5130-E8AB-024D-80F1-D0F3C4902683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39" creationId="{FC1CE6C7-B615-A944-A9A1-A3BADCD164DE}"/>
          </ac:spMkLst>
        </pc:spChg>
        <pc:spChg chg="mod">
          <ac:chgData name="Nane Kratzke" userId="971be13ff4ee5ef6" providerId="LiveId" clId="{3C00C86D-3433-F840-B48D-C25350200826}" dt="2020-10-09T11:14:39.611" v="1437" actId="208"/>
          <ac:spMkLst>
            <pc:docMk/>
            <pc:sldMk cId="704272100" sldId="323"/>
            <ac:spMk id="40" creationId="{4C06A594-68AF-8345-B86A-125D2211FE81}"/>
          </ac:spMkLst>
        </pc:spChg>
        <pc:spChg chg="mod">
          <ac:chgData name="Nane Kratzke" userId="971be13ff4ee5ef6" providerId="LiveId" clId="{3C00C86D-3433-F840-B48D-C25350200826}" dt="2020-10-09T11:14:19.815" v="1434"/>
          <ac:spMkLst>
            <pc:docMk/>
            <pc:sldMk cId="704272100" sldId="323"/>
            <ac:spMk id="42" creationId="{23AB2FCF-FAE8-9A4F-B4D2-62AFE776B097}"/>
          </ac:spMkLst>
        </pc:spChg>
        <pc:grpChg chg="add mod">
          <ac:chgData name="Nane Kratzke" userId="971be13ff4ee5ef6" providerId="LiveId" clId="{3C00C86D-3433-F840-B48D-C25350200826}" dt="2020-10-09T11:14:26.213" v="1435" actId="1076"/>
          <ac:grpSpMkLst>
            <pc:docMk/>
            <pc:sldMk cId="704272100" sldId="323"/>
            <ac:grpSpMk id="24" creationId="{97803D1A-06C4-D642-A7A4-5266A7B88819}"/>
          </ac:grpSpMkLst>
        </pc:grpChg>
        <pc:graphicFrameChg chg="add del mod modGraphic">
          <ac:chgData name="Nane Kratzke" userId="971be13ff4ee5ef6" providerId="LiveId" clId="{3C00C86D-3433-F840-B48D-C25350200826}" dt="2020-09-16T17:50:45.388" v="493"/>
          <ac:graphicFrameMkLst>
            <pc:docMk/>
            <pc:sldMk cId="704272100" sldId="323"/>
            <ac:graphicFrameMk id="4" creationId="{613D95A5-2064-C64A-BBE6-223C2EA23113}"/>
          </ac:graphicFrameMkLst>
        </pc:graphicFrameChg>
        <pc:picChg chg="add mod">
          <ac:chgData name="Nane Kratzke" userId="971be13ff4ee5ef6" providerId="LiveId" clId="{3C00C86D-3433-F840-B48D-C25350200826}" dt="2020-09-18T17:27:29.565" v="562" actId="1076"/>
          <ac:picMkLst>
            <pc:docMk/>
            <pc:sldMk cId="704272100" sldId="323"/>
            <ac:picMk id="5" creationId="{069DF9E1-2552-7949-BAC4-BD80352B27FC}"/>
          </ac:picMkLst>
        </pc:picChg>
        <pc:picChg chg="mod">
          <ac:chgData name="Nane Kratzke" userId="971be13ff4ee5ef6" providerId="LiveId" clId="{3C00C86D-3433-F840-B48D-C25350200826}" dt="2020-10-09T11:14:19.815" v="1434"/>
          <ac:picMkLst>
            <pc:docMk/>
            <pc:sldMk cId="704272100" sldId="323"/>
            <ac:picMk id="41" creationId="{11C9EB7F-5BA5-2E44-AAC0-D9E808D43587}"/>
          </ac:picMkLst>
        </pc:picChg>
        <pc:picChg chg="add del mod">
          <ac:chgData name="Nane Kratzke" userId="971be13ff4ee5ef6" providerId="LiveId" clId="{3C00C86D-3433-F840-B48D-C25350200826}" dt="2020-09-18T17:27:16.521" v="558" actId="478"/>
          <ac:picMkLst>
            <pc:docMk/>
            <pc:sldMk cId="704272100" sldId="323"/>
            <ac:picMk id="1026" creationId="{079186ED-06D5-A346-A12A-AD77D90DED19}"/>
          </ac:picMkLst>
        </pc:picChg>
        <pc:picChg chg="add del mod">
          <ac:chgData name="Nane Kratzke" userId="971be13ff4ee5ef6" providerId="LiveId" clId="{3C00C86D-3433-F840-B48D-C25350200826}" dt="2020-09-16T17:59:00.662" v="517" actId="478"/>
          <ac:picMkLst>
            <pc:docMk/>
            <pc:sldMk cId="704272100" sldId="323"/>
            <ac:picMk id="1027" creationId="{CECE40DD-97DE-2C41-8F52-A54A540ADC80}"/>
          </ac:picMkLst>
        </pc:pic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3" creationId="{28A777BE-341E-E545-B426-C9F2F0DE30CE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4" creationId="{300E4F8B-841B-FC4B-9FBA-29FC6F30ED61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5" creationId="{50323E7E-BE26-5F4B-A310-5B37E8F869EF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6" creationId="{8D667C88-CF91-C74C-BE66-517702DBDD5A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17" creationId="{E9974568-951B-644B-BCAD-CE22AE0E7B69}"/>
          </ac:cxnSpMkLst>
        </pc:cxnChg>
        <pc:cxnChg chg="del mod">
          <ac:chgData name="Nane Kratzke" userId="971be13ff4ee5ef6" providerId="LiveId" clId="{3C00C86D-3433-F840-B48D-C25350200826}" dt="2020-10-09T11:14:49.367" v="1438" actId="478"/>
          <ac:cxnSpMkLst>
            <pc:docMk/>
            <pc:sldMk cId="704272100" sldId="323"/>
            <ac:cxnSpMk id="23" creationId="{AA175082-0DB8-B544-88B0-824F6AAE5562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5" creationId="{04A98C6A-70FC-0343-8CAE-FE129946626D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6" creationId="{D0E55D6C-3223-1748-A7A2-DF5CF8AE6025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7" creationId="{0E3DFB3A-271B-DD47-89D5-109079FC9057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28" creationId="{A528B483-FD11-E243-BC66-0F47700E7CF1}"/>
          </ac:cxnSpMkLst>
        </pc:cxnChg>
        <pc:cxnChg chg="mod">
          <ac:chgData name="Nane Kratzke" userId="971be13ff4ee5ef6" providerId="LiveId" clId="{3C00C86D-3433-F840-B48D-C25350200826}" dt="2020-10-09T11:14:19.815" v="1434"/>
          <ac:cxnSpMkLst>
            <pc:docMk/>
            <pc:sldMk cId="704272100" sldId="323"/>
            <ac:cxnSpMk id="29" creationId="{0930D7A0-1D2A-E14D-89E9-042D8F899EA1}"/>
          </ac:cxnSpMkLst>
        </pc:cxnChg>
        <pc:cxnChg chg="mod">
          <ac:chgData name="Nane Kratzke" userId="971be13ff4ee5ef6" providerId="LiveId" clId="{3C00C86D-3433-F840-B48D-C25350200826}" dt="2020-10-09T11:14:59.029" v="1439" actId="208"/>
          <ac:cxnSpMkLst>
            <pc:docMk/>
            <pc:sldMk cId="704272100" sldId="323"/>
            <ac:cxnSpMk id="34" creationId="{A5CF956A-860D-4642-AB1D-FA1B4F2950A8}"/>
          </ac:cxnSpMkLst>
        </pc:cxnChg>
      </pc:sldChg>
      <pc:sldChg chg="modSp mod">
        <pc:chgData name="Nane Kratzke" userId="971be13ff4ee5ef6" providerId="LiveId" clId="{3C00C86D-3433-F840-B48D-C25350200826}" dt="2020-09-16T17:49:38.253" v="440" actId="20577"/>
        <pc:sldMkLst>
          <pc:docMk/>
          <pc:sldMk cId="1230386854" sldId="341"/>
        </pc:sldMkLst>
        <pc:spChg chg="mod">
          <ac:chgData name="Nane Kratzke" userId="971be13ff4ee5ef6" providerId="LiveId" clId="{3C00C86D-3433-F840-B48D-C25350200826}" dt="2020-09-16T17:49:38.253" v="440" actId="20577"/>
          <ac:spMkLst>
            <pc:docMk/>
            <pc:sldMk cId="1230386854" sldId="341"/>
            <ac:spMk id="13" creationId="{354047B6-BD76-2344-BC64-8469A2B7DD78}"/>
          </ac:spMkLst>
        </pc:spChg>
        <pc:spChg chg="mod">
          <ac:chgData name="Nane Kratzke" userId="971be13ff4ee5ef6" providerId="LiveId" clId="{3C00C86D-3433-F840-B48D-C25350200826}" dt="2020-09-16T17:49:30.379" v="432" actId="20577"/>
          <ac:spMkLst>
            <pc:docMk/>
            <pc:sldMk cId="1230386854" sldId="341"/>
            <ac:spMk id="14" creationId="{394EE6B6-3117-D046-8CD3-B5251715E0CF}"/>
          </ac:spMkLst>
        </pc:spChg>
      </pc:sldChg>
      <pc:sldChg chg="modSp mod">
        <pc:chgData name="Nane Kratzke" userId="971be13ff4ee5ef6" providerId="LiveId" clId="{3C00C86D-3433-F840-B48D-C25350200826}" dt="2020-09-16T17:41:52.163" v="118" actId="20577"/>
        <pc:sldMkLst>
          <pc:docMk/>
          <pc:sldMk cId="1558660255" sldId="342"/>
        </pc:sldMkLst>
        <pc:spChg chg="mod">
          <ac:chgData name="Nane Kratzke" userId="971be13ff4ee5ef6" providerId="LiveId" clId="{3C00C86D-3433-F840-B48D-C25350200826}" dt="2020-09-16T17:41:52.163" v="118" actId="20577"/>
          <ac:spMkLst>
            <pc:docMk/>
            <pc:sldMk cId="1558660255" sldId="342"/>
            <ac:spMk id="3" creationId="{C95E9DB5-85EC-1243-9EB6-6440C0B5B0A5}"/>
          </ac:spMkLst>
        </pc:spChg>
      </pc:sldChg>
      <pc:sldChg chg="delSp mod">
        <pc:chgData name="Nane Kratzke" userId="971be13ff4ee5ef6" providerId="LiveId" clId="{3C00C86D-3433-F840-B48D-C25350200826}" dt="2020-09-16T18:06:35.363" v="553" actId="478"/>
        <pc:sldMkLst>
          <pc:docMk/>
          <pc:sldMk cId="3828543625" sldId="353"/>
        </pc:sldMkLst>
        <pc:spChg chg="del">
          <ac:chgData name="Nane Kratzke" userId="971be13ff4ee5ef6" providerId="LiveId" clId="{3C00C86D-3433-F840-B48D-C25350200826}" dt="2020-09-16T18:06:35.363" v="553" actId="478"/>
          <ac:spMkLst>
            <pc:docMk/>
            <pc:sldMk cId="3828543625" sldId="353"/>
            <ac:spMk id="9" creationId="{782BDE8C-C634-5A46-92DE-01ED384BFFD4}"/>
          </ac:spMkLst>
        </pc:spChg>
      </pc:sldChg>
      <pc:sldChg chg="addSp delSp modSp del mod ord">
        <pc:chgData name="Nane Kratzke" userId="971be13ff4ee5ef6" providerId="LiveId" clId="{3C00C86D-3433-F840-B48D-C25350200826}" dt="2020-09-21T17:13:16.217" v="1042" actId="2696"/>
        <pc:sldMkLst>
          <pc:docMk/>
          <pc:sldMk cId="4280504934" sldId="355"/>
        </pc:sldMkLst>
        <pc:spChg chg="mod">
          <ac:chgData name="Nane Kratzke" userId="971be13ff4ee5ef6" providerId="LiveId" clId="{3C00C86D-3433-F840-B48D-C25350200826}" dt="2020-09-21T17:13:02.440" v="1040" actId="20577"/>
          <ac:spMkLst>
            <pc:docMk/>
            <pc:sldMk cId="4280504934" sldId="355"/>
            <ac:spMk id="2" creationId="{09A3C503-9616-D24D-956E-75F248B81EFA}"/>
          </ac:spMkLst>
        </pc:spChg>
        <pc:spChg chg="del">
          <ac:chgData name="Nane Kratzke" userId="971be13ff4ee5ef6" providerId="LiveId" clId="{3C00C86D-3433-F840-B48D-C25350200826}" dt="2020-09-21T17:06:05.494" v="657" actId="478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3C00C86D-3433-F840-B48D-C25350200826}" dt="2020-09-21T17:10:47.398" v="1020" actId="1076"/>
          <ac:spMkLst>
            <pc:docMk/>
            <pc:sldMk cId="4280504934" sldId="355"/>
            <ac:spMk id="16" creationId="{132B66F9-E5F2-4E49-B577-868A844E29ED}"/>
          </ac:spMkLst>
        </pc:spChg>
        <pc:spChg chg="mod">
          <ac:chgData name="Nane Kratzke" userId="971be13ff4ee5ef6" providerId="LiveId" clId="{3C00C86D-3433-F840-B48D-C25350200826}" dt="2020-09-21T17:11:27.779" v="1027" actId="1076"/>
          <ac:spMkLst>
            <pc:docMk/>
            <pc:sldMk cId="4280504934" sldId="355"/>
            <ac:spMk id="18" creationId="{C53AA11D-6A84-CC44-8528-9BEB82A626B3}"/>
          </ac:spMkLst>
        </pc:spChg>
        <pc:spChg chg="mod">
          <ac:chgData name="Nane Kratzke" userId="971be13ff4ee5ef6" providerId="LiveId" clId="{3C00C86D-3433-F840-B48D-C25350200826}" dt="2020-09-21T17:10:54.535" v="1021" actId="14100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2" creationId="{C2AB5EF0-CB6B-714D-9BA9-9C2197D1C89A}"/>
          </ac:spMkLst>
        </pc:spChg>
        <pc:spChg chg="del">
          <ac:chgData name="Nane Kratzke" userId="971be13ff4ee5ef6" providerId="LiveId" clId="{3C00C86D-3433-F840-B48D-C25350200826}" dt="2020-09-21T17:06:43.470" v="675" actId="478"/>
          <ac:spMkLst>
            <pc:docMk/>
            <pc:sldMk cId="4280504934" sldId="355"/>
            <ac:spMk id="23" creationId="{843AD55F-A820-B34B-A476-52238CE2A01E}"/>
          </ac:spMkLst>
        </pc:spChg>
        <pc:picChg chg="add mod">
          <ac:chgData name="Nane Kratzke" userId="971be13ff4ee5ef6" providerId="LiveId" clId="{3C00C86D-3433-F840-B48D-C25350200826}" dt="2020-09-21T17:11:02.778" v="1022" actId="14100"/>
          <ac:picMkLst>
            <pc:docMk/>
            <pc:sldMk cId="4280504934" sldId="355"/>
            <ac:picMk id="6" creationId="{111F00D6-97CC-8247-A6D1-521058482D20}"/>
          </ac:picMkLst>
        </pc:picChg>
        <pc:picChg chg="del">
          <ac:chgData name="Nane Kratzke" userId="971be13ff4ee5ef6" providerId="LiveId" clId="{3C00C86D-3433-F840-B48D-C25350200826}" dt="2020-09-21T17:06:07.953" v="658" actId="478"/>
          <ac:picMkLst>
            <pc:docMk/>
            <pc:sldMk cId="4280504934" sldId="355"/>
            <ac:picMk id="13" creationId="{90B94020-8328-5744-A09F-48D2224B9CB0}"/>
          </ac:picMkLst>
        </pc:picChg>
      </pc:sldChg>
      <pc:sldChg chg="modSp mod">
        <pc:chgData name="Nane Kratzke" userId="971be13ff4ee5ef6" providerId="LiveId" clId="{3C00C86D-3433-F840-B48D-C25350200826}" dt="2020-09-16T18:02:55.903" v="539" actId="20577"/>
        <pc:sldMkLst>
          <pc:docMk/>
          <pc:sldMk cId="4037558482" sldId="362"/>
        </pc:sldMkLst>
        <pc:spChg chg="mod">
          <ac:chgData name="Nane Kratzke" userId="971be13ff4ee5ef6" providerId="LiveId" clId="{3C00C86D-3433-F840-B48D-C25350200826}" dt="2020-09-16T18:02:55.903" v="539" actId="20577"/>
          <ac:spMkLst>
            <pc:docMk/>
            <pc:sldMk cId="4037558482" sldId="362"/>
            <ac:spMk id="5" creationId="{DF07706A-B0CE-B04A-995D-D771CFD65309}"/>
          </ac:spMkLst>
        </pc:spChg>
      </pc:sldChg>
      <pc:sldChg chg="modSp mod">
        <pc:chgData name="Nane Kratzke" userId="971be13ff4ee5ef6" providerId="LiveId" clId="{3C00C86D-3433-F840-B48D-C25350200826}" dt="2020-09-16T18:03:53.396" v="552" actId="20577"/>
        <pc:sldMkLst>
          <pc:docMk/>
          <pc:sldMk cId="1459311474" sldId="366"/>
        </pc:sldMkLst>
        <pc:spChg chg="mod">
          <ac:chgData name="Nane Kratzke" userId="971be13ff4ee5ef6" providerId="LiveId" clId="{3C00C86D-3433-F840-B48D-C25350200826}" dt="2020-09-16T18:03:53.396" v="552" actId="20577"/>
          <ac:spMkLst>
            <pc:docMk/>
            <pc:sldMk cId="1459311474" sldId="366"/>
            <ac:spMk id="5" creationId="{C4F11588-8519-0B43-9986-029D80F18E73}"/>
          </ac:spMkLst>
        </pc:spChg>
      </pc:sldChg>
      <pc:sldChg chg="modSp add mod">
        <pc:chgData name="Nane Kratzke" userId="971be13ff4ee5ef6" providerId="LiveId" clId="{3C00C86D-3433-F840-B48D-C25350200826}" dt="2020-09-20T16:30:39.571" v="639" actId="20577"/>
        <pc:sldMkLst>
          <pc:docMk/>
          <pc:sldMk cId="1103827923" sldId="367"/>
        </pc:sldMkLst>
        <pc:spChg chg="mod">
          <ac:chgData name="Nane Kratzke" userId="971be13ff4ee5ef6" providerId="LiveId" clId="{3C00C86D-3433-F840-B48D-C25350200826}" dt="2020-09-20T16:30:39.571" v="639" actId="20577"/>
          <ac:spMkLst>
            <pc:docMk/>
            <pc:sldMk cId="1103827923" sldId="367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09.594" v="607" actId="20577"/>
        <pc:sldMkLst>
          <pc:docMk/>
          <pc:sldMk cId="1147892444" sldId="368"/>
        </pc:sldMkLst>
        <pc:spChg chg="mod">
          <ac:chgData name="Nane Kratzke" userId="971be13ff4ee5ef6" providerId="LiveId" clId="{3C00C86D-3433-F840-B48D-C25350200826}" dt="2020-09-20T16:30:09.594" v="607" actId="20577"/>
          <ac:spMkLst>
            <pc:docMk/>
            <pc:sldMk cId="1147892444" sldId="368"/>
            <ac:spMk id="8" creationId="{0C508602-457E-2C4E-A9AC-85A3D0BD58E5}"/>
          </ac:spMkLst>
        </pc:spChg>
      </pc:sldChg>
      <pc:sldChg chg="modSp add mod">
        <pc:chgData name="Nane Kratzke" userId="971be13ff4ee5ef6" providerId="LiveId" clId="{3C00C86D-3433-F840-B48D-C25350200826}" dt="2020-09-20T16:30:58.189" v="655"/>
        <pc:sldMkLst>
          <pc:docMk/>
          <pc:sldMk cId="433216515" sldId="369"/>
        </pc:sldMkLst>
        <pc:spChg chg="mod">
          <ac:chgData name="Nane Kratzke" userId="971be13ff4ee5ef6" providerId="LiveId" clId="{3C00C86D-3433-F840-B48D-C25350200826}" dt="2020-09-20T16:30:58.189" v="655"/>
          <ac:spMkLst>
            <pc:docMk/>
            <pc:sldMk cId="433216515" sldId="369"/>
            <ac:spMk id="8" creationId="{0C508602-457E-2C4E-A9AC-85A3D0BD58E5}"/>
          </ac:spMkLst>
        </pc:spChg>
      </pc:sldChg>
      <pc:sldChg chg="add">
        <pc:chgData name="Nane Kratzke" userId="971be13ff4ee5ef6" providerId="LiveId" clId="{3C00C86D-3433-F840-B48D-C25350200826}" dt="2020-09-21T17:12:41.713" v="1028"/>
        <pc:sldMkLst>
          <pc:docMk/>
          <pc:sldMk cId="1698334834" sldId="400"/>
        </pc:sldMkLst>
      </pc:sldChg>
      <pc:sldChg chg="add">
        <pc:chgData name="Nane Kratzke" userId="971be13ff4ee5ef6" providerId="LiveId" clId="{3C00C86D-3433-F840-B48D-C25350200826}" dt="2020-09-21T17:13:14.017" v="1041"/>
        <pc:sldMkLst>
          <pc:docMk/>
          <pc:sldMk cId="2632326224" sldId="401"/>
        </pc:sldMkLst>
      </pc:sldChg>
      <pc:sldChg chg="addSp delSp modSp add mod">
        <pc:chgData name="Nane Kratzke" userId="971be13ff4ee5ef6" providerId="LiveId" clId="{3C00C86D-3433-F840-B48D-C25350200826}" dt="2020-09-21T17:47:00.933" v="1428" actId="1076"/>
        <pc:sldMkLst>
          <pc:docMk/>
          <pc:sldMk cId="4225462544" sldId="402"/>
        </pc:sldMkLst>
        <pc:spChg chg="mod">
          <ac:chgData name="Nane Kratzke" userId="971be13ff4ee5ef6" providerId="LiveId" clId="{3C00C86D-3433-F840-B48D-C25350200826}" dt="2020-09-21T17:31:45.731" v="1065" actId="20577"/>
          <ac:spMkLst>
            <pc:docMk/>
            <pc:sldMk cId="4225462544" sldId="402"/>
            <ac:spMk id="2" creationId="{CB9D7F15-8FB1-4F45-8A51-19BE7935B273}"/>
          </ac:spMkLst>
        </pc:spChg>
        <pc:spChg chg="del">
          <ac:chgData name="Nane Kratzke" userId="971be13ff4ee5ef6" providerId="LiveId" clId="{3C00C86D-3433-F840-B48D-C25350200826}" dt="2020-09-21T17:46:55.854" v="1427" actId="478"/>
          <ac:spMkLst>
            <pc:docMk/>
            <pc:sldMk cId="4225462544" sldId="402"/>
            <ac:spMk id="3" creationId="{5751192F-0DE9-4448-B6D1-66CC38B94E0D}"/>
          </ac:spMkLst>
        </pc:spChg>
        <pc:spChg chg="add mod">
          <ac:chgData name="Nane Kratzke" userId="971be13ff4ee5ef6" providerId="LiveId" clId="{3C00C86D-3433-F840-B48D-C25350200826}" dt="2020-09-21T17:47:00.933" v="1428" actId="1076"/>
          <ac:spMkLst>
            <pc:docMk/>
            <pc:sldMk cId="4225462544" sldId="402"/>
            <ac:spMk id="5" creationId="{0603D732-B420-894B-AB6C-055CB2368AC6}"/>
          </ac:spMkLst>
        </pc:spChg>
        <pc:picChg chg="add del mod">
          <ac:chgData name="Nane Kratzke" userId="971be13ff4ee5ef6" providerId="LiveId" clId="{3C00C86D-3433-F840-B48D-C25350200826}" dt="2020-09-21T17:32:33.607" v="1070" actId="478"/>
          <ac:picMkLst>
            <pc:docMk/>
            <pc:sldMk cId="4225462544" sldId="402"/>
            <ac:picMk id="1026" creationId="{2CEAF7A0-96B0-0240-93D8-C2C97731ABD0}"/>
          </ac:picMkLst>
        </pc:picChg>
        <pc:picChg chg="add del mod">
          <ac:chgData name="Nane Kratzke" userId="971be13ff4ee5ef6" providerId="LiveId" clId="{3C00C86D-3433-F840-B48D-C25350200826}" dt="2020-09-21T17:39:09.249" v="1089" actId="478"/>
          <ac:picMkLst>
            <pc:docMk/>
            <pc:sldMk cId="4225462544" sldId="402"/>
            <ac:picMk id="1028" creationId="{8CD7C165-5921-DC44-B1E2-EC90F3357F97}"/>
          </ac:picMkLst>
        </pc:picChg>
        <pc:picChg chg="add del mod">
          <ac:chgData name="Nane Kratzke" userId="971be13ff4ee5ef6" providerId="LiveId" clId="{3C00C86D-3433-F840-B48D-C25350200826}" dt="2020-09-21T17:39:11.801" v="1090" actId="478"/>
          <ac:picMkLst>
            <pc:docMk/>
            <pc:sldMk cId="4225462544" sldId="402"/>
            <ac:picMk id="1030" creationId="{57BC69B2-E09C-F947-908A-9C1D81F650CE}"/>
          </ac:picMkLst>
        </pc:picChg>
        <pc:picChg chg="add mod">
          <ac:chgData name="Nane Kratzke" userId="971be13ff4ee5ef6" providerId="LiveId" clId="{3C00C86D-3433-F840-B48D-C25350200826}" dt="2020-09-21T17:46:53.134" v="1426" actId="1076"/>
          <ac:picMkLst>
            <pc:docMk/>
            <pc:sldMk cId="4225462544" sldId="402"/>
            <ac:picMk id="1032" creationId="{5B926110-4CE9-364F-995E-8E033B52294D}"/>
          </ac:picMkLst>
        </pc:picChg>
      </pc:sldChg>
      <pc:sldChg chg="add">
        <pc:chgData name="Nane Kratzke" userId="971be13ff4ee5ef6" providerId="LiveId" clId="{3C00C86D-3433-F840-B48D-C25350200826}" dt="2020-09-21T17:39:05.918" v="1088"/>
        <pc:sldMkLst>
          <pc:docMk/>
          <pc:sldMk cId="2882274706" sldId="403"/>
        </pc:sldMkLst>
      </pc:sldChg>
      <pc:sldChg chg="add del">
        <pc:chgData name="Nane Kratzke" userId="971be13ff4ee5ef6" providerId="LiveId" clId="{3C00C86D-3433-F840-B48D-C25350200826}" dt="2020-09-21T17:39:20.423" v="1092" actId="2696"/>
        <pc:sldMkLst>
          <pc:docMk/>
          <pc:sldMk cId="1100391851" sldId="404"/>
        </pc:sldMkLst>
      </pc:sldChg>
      <pc:sldChg chg="modSp add mod">
        <pc:chgData name="Nane Kratzke" userId="971be13ff4ee5ef6" providerId="LiveId" clId="{3C00C86D-3433-F840-B48D-C25350200826}" dt="2020-10-09T11:17:01.957" v="1472" actId="20577"/>
        <pc:sldMkLst>
          <pc:docMk/>
          <pc:sldMk cId="3600690652" sldId="405"/>
        </pc:sldMkLst>
        <pc:spChg chg="mod">
          <ac:chgData name="Nane Kratzke" userId="971be13ff4ee5ef6" providerId="LiveId" clId="{3C00C86D-3433-F840-B48D-C25350200826}" dt="2020-10-09T11:17:01.957" v="1472" actId="20577"/>
          <ac:spMkLst>
            <pc:docMk/>
            <pc:sldMk cId="3600690652" sldId="405"/>
            <ac:spMk id="3" creationId="{4D502CBE-EC2E-A94C-BE77-12EBBCA899C3}"/>
          </ac:spMkLst>
        </pc:spChg>
      </pc:sldChg>
      <pc:sldChg chg="modSp add mod">
        <pc:chgData name="Nane Kratzke" userId="971be13ff4ee5ef6" providerId="LiveId" clId="{3C00C86D-3433-F840-B48D-C25350200826}" dt="2020-10-09T11:16:23.122" v="1441" actId="1076"/>
        <pc:sldMkLst>
          <pc:docMk/>
          <pc:sldMk cId="2273200136" sldId="467"/>
        </pc:sldMkLst>
        <pc:picChg chg="mod">
          <ac:chgData name="Nane Kratzke" userId="971be13ff4ee5ef6" providerId="LiveId" clId="{3C00C86D-3433-F840-B48D-C25350200826}" dt="2020-10-09T11:16:23.122" v="1441" actId="1076"/>
          <ac:picMkLst>
            <pc:docMk/>
            <pc:sldMk cId="2273200136" sldId="467"/>
            <ac:picMk id="9" creationId="{D9D49D39-BD0F-4F46-BF54-6EF15BEAC281}"/>
          </ac:picMkLst>
        </pc:picChg>
      </pc:sldChg>
    </pc:docChg>
  </pc:docChgLst>
  <pc:docChgLst>
    <pc:chgData name="Nane Kratzke" userId="971be13ff4ee5ef6" providerId="LiveId" clId="{CBDC7859-4BBA-EB40-8CDA-A1F396AA9B02}"/>
    <pc:docChg chg="modSld">
      <pc:chgData name="Nane Kratzke" userId="971be13ff4ee5ef6" providerId="LiveId" clId="{CBDC7859-4BBA-EB40-8CDA-A1F396AA9B02}" dt="2021-10-29T10:55:06.054" v="5" actId="20577"/>
      <pc:docMkLst>
        <pc:docMk/>
      </pc:docMkLst>
      <pc:sldChg chg="modSp mod">
        <pc:chgData name="Nane Kratzke" userId="971be13ff4ee5ef6" providerId="LiveId" clId="{CBDC7859-4BBA-EB40-8CDA-A1F396AA9B02}" dt="2021-10-29T10:55:06.054" v="5" actId="20577"/>
        <pc:sldMkLst>
          <pc:docMk/>
          <pc:sldMk cId="2828050579" sldId="345"/>
        </pc:sldMkLst>
        <pc:spChg chg="mod">
          <ac:chgData name="Nane Kratzke" userId="971be13ff4ee5ef6" providerId="LiveId" clId="{CBDC7859-4BBA-EB40-8CDA-A1F396AA9B02}" dt="2021-10-29T10:55:06.054" v="5" actId="20577"/>
          <ac:spMkLst>
            <pc:docMk/>
            <pc:sldMk cId="2828050579" sldId="345"/>
            <ac:spMk id="7" creationId="{925BCC19-0F02-D442-85F0-B9E9501CCAC9}"/>
          </ac:spMkLst>
        </pc:spChg>
      </pc:sldChg>
    </pc:docChg>
  </pc:docChgLst>
  <pc:docChgLst>
    <pc:chgData name="Nane Kratzke" userId="971be13ff4ee5ef6" providerId="LiveId" clId="{F80FBA5A-6B28-D64A-A741-CD926CAB4977}"/>
    <pc:docChg chg="undo custSel addSld delSld modSld">
      <pc:chgData name="Nane Kratzke" userId="971be13ff4ee5ef6" providerId="LiveId" clId="{F80FBA5A-6B28-D64A-A741-CD926CAB4977}" dt="2020-09-21T11:34:36.572" v="11805" actId="207"/>
      <pc:docMkLst>
        <pc:docMk/>
      </pc:docMkLst>
      <pc:sldChg chg="addSp delSp modSp mod">
        <pc:chgData name="Nane Kratzke" userId="971be13ff4ee5ef6" providerId="LiveId" clId="{F80FBA5A-6B28-D64A-A741-CD926CAB4977}" dt="2020-09-21T11:34:36.572" v="11805" actId="207"/>
        <pc:sldMkLst>
          <pc:docMk/>
          <pc:sldMk cId="704272100" sldId="323"/>
        </pc:sldMkLst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6" creationId="{F64914BF-F5CB-2241-8DA2-2DC6EF273F84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7" creationId="{20DEFE9E-09C9-E345-B86C-0819A8B1A588}"/>
          </ac:spMkLst>
        </pc:spChg>
        <pc:spChg chg="mod">
          <ac:chgData name="Nane Kratzke" userId="971be13ff4ee5ef6" providerId="LiveId" clId="{F80FBA5A-6B28-D64A-A741-CD926CAB4977}" dt="2020-09-16T14:26:59.824" v="5851" actId="20577"/>
          <ac:spMkLst>
            <pc:docMk/>
            <pc:sldMk cId="704272100" sldId="323"/>
            <ac:spMk id="8" creationId="{0C508602-457E-2C4E-A9AC-85A3D0BD58E5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9" creationId="{2620A1B8-FC0A-0F4F-90C6-6D2B74E180CB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0" creationId="{E695E604-AD85-514F-8DFC-13D39A9B224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1" creationId="{938E6DD7-9AE7-404A-8C73-6AAFCE9DD370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12" creationId="{FFC2520A-6C8D-574F-842F-E1D22B84AF18}"/>
          </ac:spMkLst>
        </pc:spChg>
        <pc:spChg chg="add mod">
          <ac:chgData name="Nane Kratzke" userId="971be13ff4ee5ef6" providerId="LiveId" clId="{F80FBA5A-6B28-D64A-A741-CD926CAB4977}" dt="2020-09-21T11:34:33.469" v="11804" actId="207"/>
          <ac:spMkLst>
            <pc:docMk/>
            <pc:sldMk cId="704272100" sldId="323"/>
            <ac:spMk id="18" creationId="{4D26BBC6-B7DB-3341-820D-010B1268196B}"/>
          </ac:spMkLst>
        </pc:spChg>
        <pc:spChg chg="add mod">
          <ac:chgData name="Nane Kratzke" userId="971be13ff4ee5ef6" providerId="LiveId" clId="{F80FBA5A-6B28-D64A-A741-CD926CAB4977}" dt="2020-09-21T11:34:36.572" v="11805" actId="207"/>
          <ac:spMkLst>
            <pc:docMk/>
            <pc:sldMk cId="704272100" sldId="323"/>
            <ac:spMk id="19" creationId="{2A863A97-48EA-624F-B07F-322BD892E7CD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0" creationId="{489CD9DD-54B9-F64B-A652-8B17BD3B2BA4}"/>
          </ac:spMkLst>
        </pc:spChg>
        <pc:spChg chg="add mod">
          <ac:chgData name="Nane Kratzke" userId="971be13ff4ee5ef6" providerId="LiveId" clId="{F80FBA5A-6B28-D64A-A741-CD926CAB4977}" dt="2020-09-21T11:33:26.600" v="11797"/>
          <ac:spMkLst>
            <pc:docMk/>
            <pc:sldMk cId="704272100" sldId="323"/>
            <ac:spMk id="21" creationId="{A48E05B9-FBCE-724A-9627-141DEA5302D5}"/>
          </ac:spMkLst>
        </pc:spChg>
        <pc:spChg chg="add mod">
          <ac:chgData name="Nane Kratzke" userId="971be13ff4ee5ef6" providerId="LiveId" clId="{F80FBA5A-6B28-D64A-A741-CD926CAB4977}" dt="2020-09-21T11:34:01.847" v="11798" actId="207"/>
          <ac:spMkLst>
            <pc:docMk/>
            <pc:sldMk cId="704272100" sldId="323"/>
            <ac:spMk id="22" creationId="{3FAF3E87-4A8A-EB42-A3D3-03F08D60DB25}"/>
          </ac:spMkLst>
        </pc:spChg>
        <pc:picChg chg="del">
          <ac:chgData name="Nane Kratzke" userId="971be13ff4ee5ef6" providerId="LiveId" clId="{F80FBA5A-6B28-D64A-A741-CD926CAB4977}" dt="2020-09-21T11:33:25.707" v="11796" actId="478"/>
          <ac:picMkLst>
            <pc:docMk/>
            <pc:sldMk cId="704272100" sldId="323"/>
            <ac:picMk id="5" creationId="{069DF9E1-2552-7949-BAC4-BD80352B27FC}"/>
          </ac:picMkLst>
        </pc:pic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3" creationId="{28A777BE-341E-E545-B426-C9F2F0DE30CE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4" creationId="{300E4F8B-841B-FC4B-9FBA-29FC6F30ED61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5" creationId="{50323E7E-BE26-5F4B-A310-5B37E8F869EF}"/>
          </ac:cxnSpMkLst>
        </pc:cxnChg>
        <pc:cxnChg chg="add mod">
          <ac:chgData name="Nane Kratzke" userId="971be13ff4ee5ef6" providerId="LiveId" clId="{F80FBA5A-6B28-D64A-A741-CD926CAB4977}" dt="2020-09-21T11:34:24.253" v="11802" actId="208"/>
          <ac:cxnSpMkLst>
            <pc:docMk/>
            <pc:sldMk cId="704272100" sldId="323"/>
            <ac:cxnSpMk id="16" creationId="{8D667C88-CF91-C74C-BE66-517702DBDD5A}"/>
          </ac:cxnSpMkLst>
        </pc:cxnChg>
        <pc:cxnChg chg="add mod">
          <ac:chgData name="Nane Kratzke" userId="971be13ff4ee5ef6" providerId="LiveId" clId="{F80FBA5A-6B28-D64A-A741-CD926CAB4977}" dt="2020-09-21T11:33:26.600" v="11797"/>
          <ac:cxnSpMkLst>
            <pc:docMk/>
            <pc:sldMk cId="704272100" sldId="323"/>
            <ac:cxnSpMk id="17" creationId="{E9974568-951B-644B-BCAD-CE22AE0E7B69}"/>
          </ac:cxnSpMkLst>
        </pc:cxnChg>
        <pc:cxnChg chg="add mod">
          <ac:chgData name="Nane Kratzke" userId="971be13ff4ee5ef6" providerId="LiveId" clId="{F80FBA5A-6B28-D64A-A741-CD926CAB4977}" dt="2020-09-21T11:34:27.381" v="11803" actId="208"/>
          <ac:cxnSpMkLst>
            <pc:docMk/>
            <pc:sldMk cId="704272100" sldId="323"/>
            <ac:cxnSpMk id="23" creationId="{AA175082-0DB8-B544-88B0-824F6AAE5562}"/>
          </ac:cxnSpMkLst>
        </pc:cxnChg>
      </pc:sldChg>
      <pc:sldChg chg="modSp mod">
        <pc:chgData name="Nane Kratzke" userId="971be13ff4ee5ef6" providerId="LiveId" clId="{F80FBA5A-6B28-D64A-A741-CD926CAB4977}" dt="2020-09-16T13:39:25.885" v="4109" actId="1076"/>
        <pc:sldMkLst>
          <pc:docMk/>
          <pc:sldMk cId="3704082915" sldId="328"/>
        </pc:sldMkLst>
        <pc:spChg chg="mod">
          <ac:chgData name="Nane Kratzke" userId="971be13ff4ee5ef6" providerId="LiveId" clId="{F80FBA5A-6B28-D64A-A741-CD926CAB4977}" dt="2020-09-16T13:39:25.885" v="4109" actId="1076"/>
          <ac:spMkLst>
            <pc:docMk/>
            <pc:sldMk cId="3704082915" sldId="328"/>
            <ac:spMk id="9" creationId="{D440D2B9-023B-9E43-BA4A-E4DE712634A0}"/>
          </ac:spMkLst>
        </pc:spChg>
      </pc:sldChg>
      <pc:sldChg chg="addSp modSp add mod">
        <pc:chgData name="Nane Kratzke" userId="971be13ff4ee5ef6" providerId="LiveId" clId="{F80FBA5A-6B28-D64A-A741-CD926CAB4977}" dt="2020-09-16T08:59:15.927" v="2026" actId="6549"/>
        <pc:sldMkLst>
          <pc:docMk/>
          <pc:sldMk cId="2828050579" sldId="345"/>
        </pc:sldMkLst>
        <pc:spChg chg="mod">
          <ac:chgData name="Nane Kratzke" userId="971be13ff4ee5ef6" providerId="LiveId" clId="{F80FBA5A-6B28-D64A-A741-CD926CAB4977}" dt="2020-09-16T08:06:17.774" v="26" actId="20577"/>
          <ac:spMkLst>
            <pc:docMk/>
            <pc:sldMk cId="2828050579" sldId="345"/>
            <ac:spMk id="2" creationId="{F4E6780C-4C70-594E-B253-B757FDB5B250}"/>
          </ac:spMkLst>
        </pc:spChg>
        <pc:spChg chg="mod">
          <ac:chgData name="Nane Kratzke" userId="971be13ff4ee5ef6" providerId="LiveId" clId="{F80FBA5A-6B28-D64A-A741-CD926CAB4977}" dt="2020-09-16T08:59:15.927" v="2026" actId="6549"/>
          <ac:spMkLst>
            <pc:docMk/>
            <pc:sldMk cId="2828050579" sldId="345"/>
            <ac:spMk id="3" creationId="{E890DC55-B1C2-D74A-BEC1-7D4829202614}"/>
          </ac:spMkLst>
        </pc:spChg>
        <pc:spChg chg="add mod">
          <ac:chgData name="Nane Kratzke" userId="971be13ff4ee5ef6" providerId="LiveId" clId="{F80FBA5A-6B28-D64A-A741-CD926CAB4977}" dt="2020-09-16T08:12:57.741" v="360" actId="1076"/>
          <ac:spMkLst>
            <pc:docMk/>
            <pc:sldMk cId="2828050579" sldId="345"/>
            <ac:spMk id="7" creationId="{925BCC19-0F02-D442-85F0-B9E9501CCAC9}"/>
          </ac:spMkLst>
        </pc:spChg>
        <pc:spChg chg="add mod">
          <ac:chgData name="Nane Kratzke" userId="971be13ff4ee5ef6" providerId="LiveId" clId="{F80FBA5A-6B28-D64A-A741-CD926CAB4977}" dt="2020-09-16T08:33:26.884" v="726" actId="20577"/>
          <ac:spMkLst>
            <pc:docMk/>
            <pc:sldMk cId="2828050579" sldId="345"/>
            <ac:spMk id="8" creationId="{57BE6687-8B56-6241-9B30-E9F8E0525157}"/>
          </ac:spMkLst>
        </pc:spChg>
        <pc:spChg chg="add mod">
          <ac:chgData name="Nane Kratzke" userId="971be13ff4ee5ef6" providerId="LiveId" clId="{F80FBA5A-6B28-D64A-A741-CD926CAB4977}" dt="2020-09-16T08:34:14.236" v="811" actId="20577"/>
          <ac:spMkLst>
            <pc:docMk/>
            <pc:sldMk cId="2828050579" sldId="345"/>
            <ac:spMk id="9" creationId="{F0BF2B44-E9B8-BA4D-A42D-B8D2D050A08D}"/>
          </ac:spMkLst>
        </pc:sp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5" creationId="{1E1DB5B3-7C27-8F4B-9F71-364A645324CF}"/>
          </ac:picMkLst>
        </pc:picChg>
        <pc:picChg chg="add mod">
          <ac:chgData name="Nane Kratzke" userId="971be13ff4ee5ef6" providerId="LiveId" clId="{F80FBA5A-6B28-D64A-A741-CD926CAB4977}" dt="2020-09-16T08:12:51.273" v="359" actId="1076"/>
          <ac:picMkLst>
            <pc:docMk/>
            <pc:sldMk cId="2828050579" sldId="345"/>
            <ac:picMk id="6" creationId="{3954FE9F-F624-E74C-A732-9CFD5CD6A5FE}"/>
          </ac:picMkLst>
        </pc:picChg>
      </pc:sldChg>
      <pc:sldChg chg="addSp delSp modSp add mod">
        <pc:chgData name="Nane Kratzke" userId="971be13ff4ee5ef6" providerId="LiveId" clId="{F80FBA5A-6B28-D64A-A741-CD926CAB4977}" dt="2020-09-16T08:26:20.210" v="633" actId="1076"/>
        <pc:sldMkLst>
          <pc:docMk/>
          <pc:sldMk cId="3775648860" sldId="346"/>
        </pc:sldMkLst>
        <pc:spChg chg="mod">
          <ac:chgData name="Nane Kratzke" userId="971be13ff4ee5ef6" providerId="LiveId" clId="{F80FBA5A-6B28-D64A-A741-CD926CAB4977}" dt="2020-09-16T08:14:42.661" v="383" actId="20577"/>
          <ac:spMkLst>
            <pc:docMk/>
            <pc:sldMk cId="3775648860" sldId="346"/>
            <ac:spMk id="2" creationId="{A4756EF6-DB20-A540-9849-1A625F68B3B3}"/>
          </ac:spMkLst>
        </pc:spChg>
        <pc:spChg chg="mod">
          <ac:chgData name="Nane Kratzke" userId="971be13ff4ee5ef6" providerId="LiveId" clId="{F80FBA5A-6B28-D64A-A741-CD926CAB4977}" dt="2020-09-16T08:22:14.569" v="569" actId="1076"/>
          <ac:spMkLst>
            <pc:docMk/>
            <pc:sldMk cId="3775648860" sldId="346"/>
            <ac:spMk id="3" creationId="{4AD52979-D94E-D544-9EE3-8DD0EA840F23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" creationId="{EE1B4436-8D9A-244B-A1C1-188ACF1FA47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" creationId="{F475920D-691D-5642-B02F-F346D2D7D7AF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7" creationId="{F6144800-9722-D441-A8C6-39FD2D50E99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8" creationId="{B79583F5-2D2A-E54B-A90D-BFFEE8B5D9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9" creationId="{F8DCB8DC-EB93-C94E-B878-8E32CE888B2B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0" creationId="{0AD82989-B483-8742-B338-7B92F42E632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11" creationId="{C86950D9-2062-AE41-8A96-69D0E122782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3" creationId="{9BDADA06-86DE-0148-9613-1BC3C91E2135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4" creationId="{5D16EA6C-4F5F-0E40-A20E-CE32FFC971B1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5" creationId="{4347358A-E761-AB48-8B8F-3BAB2BDDAD86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6" creationId="{3B3A9866-7006-7C44-93DB-7A5D471A7C3E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27" creationId="{3CA16D52-9761-D145-B532-30FBF1C107A2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2" creationId="{09C50EAD-C687-9741-9728-1B29913E8A48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7" creationId="{A064D1D6-01A0-8045-BCCA-7BC9D8DCA43C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58" creationId="{295B4870-2855-9848-8117-BF300DACB284}"/>
          </ac:spMkLst>
        </pc:spChg>
        <pc:spChg chg="add mod">
          <ac:chgData name="Nane Kratzke" userId="971be13ff4ee5ef6" providerId="LiveId" clId="{F80FBA5A-6B28-D64A-A741-CD926CAB4977}" dt="2020-09-16T08:26:20.210" v="633" actId="1076"/>
          <ac:spMkLst>
            <pc:docMk/>
            <pc:sldMk cId="3775648860" sldId="346"/>
            <ac:spMk id="66" creationId="{BF472E41-C6AF-B941-AF5B-A1FE290364F3}"/>
          </ac:spMkLst>
        </pc:spChg>
        <pc:cxnChg chg="add del mod">
          <ac:chgData name="Nane Kratzke" userId="971be13ff4ee5ef6" providerId="LiveId" clId="{F80FBA5A-6B28-D64A-A741-CD926CAB4977}" dt="2020-09-16T08:17:49.402" v="474" actId="11529"/>
          <ac:cxnSpMkLst>
            <pc:docMk/>
            <pc:sldMk cId="3775648860" sldId="346"/>
            <ac:cxnSpMk id="13" creationId="{841C713F-F75C-FC43-ADB8-DF84848CDF87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5" creationId="{97E7CD65-A452-1347-9643-E440C0E59EC5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7" creationId="{7751450C-CD4C-9B4C-9BF7-6D800460F56B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19" creationId="{0962A8CF-8BF1-8A4F-9AAB-552ED59B2C83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1" creationId="{F4D56D0A-DE05-BB47-8F5B-569BDB109979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28" creationId="{5BB46207-CCD4-E04C-9AF3-51B9D6046F1C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1" creationId="{DFE421B6-0A3C-934B-9ED7-73F74379DC5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4" creationId="{4A2BDD61-4EB7-5E4F-B64B-A3E5861DAA2A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37" creationId="{EACD3C9C-2A41-A743-B716-3C82A39B73CE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3" creationId="{41426DDE-0BD6-CD41-93E5-C1FB99CCBAAF}"/>
          </ac:cxnSpMkLst>
        </pc:cxnChg>
        <pc:cxnChg chg="add mod">
          <ac:chgData name="Nane Kratzke" userId="971be13ff4ee5ef6" providerId="LiveId" clId="{F80FBA5A-6B28-D64A-A741-CD926CAB4977}" dt="2020-09-16T08:26:20.210" v="633" actId="1076"/>
          <ac:cxnSpMkLst>
            <pc:docMk/>
            <pc:sldMk cId="3775648860" sldId="346"/>
            <ac:cxnSpMk id="59" creationId="{F0156790-1E72-134D-934B-FDEEFC8F4987}"/>
          </ac:cxnSpMkLst>
        </pc:cxnChg>
      </pc:sldChg>
      <pc:sldChg chg="addSp modSp add mod">
        <pc:chgData name="Nane Kratzke" userId="971be13ff4ee5ef6" providerId="LiveId" clId="{F80FBA5A-6B28-D64A-A741-CD926CAB4977}" dt="2020-09-16T08:31:36.788" v="725" actId="14861"/>
        <pc:sldMkLst>
          <pc:docMk/>
          <pc:sldMk cId="2018145749" sldId="347"/>
        </pc:sldMkLst>
        <pc:spChg chg="mod">
          <ac:chgData name="Nane Kratzke" userId="971be13ff4ee5ef6" providerId="LiveId" clId="{F80FBA5A-6B28-D64A-A741-CD926CAB4977}" dt="2020-09-16T08:26:36.520" v="645" actId="20577"/>
          <ac:spMkLst>
            <pc:docMk/>
            <pc:sldMk cId="2018145749" sldId="347"/>
            <ac:spMk id="2" creationId="{923CCE08-7BFD-3E4B-9589-22FD61D79BA6}"/>
          </ac:spMkLst>
        </pc:spChg>
        <pc:spChg chg="mod">
          <ac:chgData name="Nane Kratzke" userId="971be13ff4ee5ef6" providerId="LiveId" clId="{F80FBA5A-6B28-D64A-A741-CD926CAB4977}" dt="2020-09-16T08:26:57.153" v="715" actId="20577"/>
          <ac:spMkLst>
            <pc:docMk/>
            <pc:sldMk cId="2018145749" sldId="347"/>
            <ac:spMk id="3" creationId="{34714D31-91CB-CE4E-BCF6-C7D36C4E9651}"/>
          </ac:spMkLst>
        </pc:spChg>
        <pc:picChg chg="add mod modCrop">
          <ac:chgData name="Nane Kratzke" userId="971be13ff4ee5ef6" providerId="LiveId" clId="{F80FBA5A-6B28-D64A-A741-CD926CAB4977}" dt="2020-09-16T08:31:36.788" v="725" actId="14861"/>
          <ac:picMkLst>
            <pc:docMk/>
            <pc:sldMk cId="2018145749" sldId="347"/>
            <ac:picMk id="5" creationId="{2E4052AD-A31E-9341-B064-276046E17A51}"/>
          </ac:picMkLst>
        </pc:picChg>
      </pc:sldChg>
      <pc:sldChg chg="addSp modSp add mod">
        <pc:chgData name="Nane Kratzke" userId="971be13ff4ee5ef6" providerId="LiveId" clId="{F80FBA5A-6B28-D64A-A741-CD926CAB4977}" dt="2020-09-16T08:51:09.028" v="1961" actId="20577"/>
        <pc:sldMkLst>
          <pc:docMk/>
          <pc:sldMk cId="2844202898" sldId="348"/>
        </pc:sldMkLst>
        <pc:spChg chg="mod">
          <ac:chgData name="Nane Kratzke" userId="971be13ff4ee5ef6" providerId="LiveId" clId="{F80FBA5A-6B28-D64A-A741-CD926CAB4977}" dt="2020-09-16T08:35:10.228" v="827" actId="20577"/>
          <ac:spMkLst>
            <pc:docMk/>
            <pc:sldMk cId="2844202898" sldId="348"/>
            <ac:spMk id="2" creationId="{DFF8CC61-C0B5-164C-A60D-391CA34AF92E}"/>
          </ac:spMkLst>
        </pc:spChg>
        <pc:spChg chg="mod">
          <ac:chgData name="Nane Kratzke" userId="971be13ff4ee5ef6" providerId="LiveId" clId="{F80FBA5A-6B28-D64A-A741-CD926CAB4977}" dt="2020-09-16T08:35:15.611" v="850" actId="20577"/>
          <ac:spMkLst>
            <pc:docMk/>
            <pc:sldMk cId="2844202898" sldId="348"/>
            <ac:spMk id="3" creationId="{55C19B35-F1E0-5F4F-8874-69DA5BBBA233}"/>
          </ac:spMkLst>
        </pc:spChg>
        <pc:spChg chg="add mod">
          <ac:chgData name="Nane Kratzke" userId="971be13ff4ee5ef6" providerId="LiveId" clId="{F80FBA5A-6B28-D64A-A741-CD926CAB4977}" dt="2020-09-16T08:51:09.028" v="1961" actId="20577"/>
          <ac:spMkLst>
            <pc:docMk/>
            <pc:sldMk cId="2844202898" sldId="348"/>
            <ac:spMk id="6" creationId="{C0B62422-4B3A-A84E-9501-007BD6BA8945}"/>
          </ac:spMkLst>
        </pc:spChg>
        <pc:spChg chg="add mod">
          <ac:chgData name="Nane Kratzke" userId="971be13ff4ee5ef6" providerId="LiveId" clId="{F80FBA5A-6B28-D64A-A741-CD926CAB4977}" dt="2020-09-16T08:49:53.945" v="1912" actId="20577"/>
          <ac:spMkLst>
            <pc:docMk/>
            <pc:sldMk cId="2844202898" sldId="348"/>
            <ac:spMk id="7" creationId="{A0507FEB-CA83-C64A-A241-27F392C07891}"/>
          </ac:spMkLst>
        </pc:spChg>
        <pc:graphicFrameChg chg="add mod modGraphic">
          <ac:chgData name="Nane Kratzke" userId="971be13ff4ee5ef6" providerId="LiveId" clId="{F80FBA5A-6B28-D64A-A741-CD926CAB4977}" dt="2020-09-16T08:45:45.100" v="1661" actId="1076"/>
          <ac:graphicFrameMkLst>
            <pc:docMk/>
            <pc:sldMk cId="2844202898" sldId="348"/>
            <ac:graphicFrameMk id="5" creationId="{1FA98563-4C58-CC40-84E6-7DCA33E38695}"/>
          </ac:graphicFrameMkLst>
        </pc:graphicFrameChg>
      </pc:sldChg>
      <pc:sldChg chg="addSp delSp modSp add mod">
        <pc:chgData name="Nane Kratzke" userId="971be13ff4ee5ef6" providerId="LiveId" clId="{F80FBA5A-6B28-D64A-A741-CD926CAB4977}" dt="2020-09-16T12:46:20.359" v="2408" actId="20577"/>
        <pc:sldMkLst>
          <pc:docMk/>
          <pc:sldMk cId="4215310435" sldId="349"/>
        </pc:sldMkLst>
        <pc:spChg chg="mod">
          <ac:chgData name="Nane Kratzke" userId="971be13ff4ee5ef6" providerId="LiveId" clId="{F80FBA5A-6B28-D64A-A741-CD926CAB4977}" dt="2020-09-16T08:51:33.946" v="1971" actId="20577"/>
          <ac:spMkLst>
            <pc:docMk/>
            <pc:sldMk cId="4215310435" sldId="349"/>
            <ac:spMk id="2" creationId="{09A3C503-9616-D24D-956E-75F248B81EFA}"/>
          </ac:spMkLst>
        </pc:spChg>
        <pc:spChg chg="mod">
          <ac:chgData name="Nane Kratzke" userId="971be13ff4ee5ef6" providerId="LiveId" clId="{F80FBA5A-6B28-D64A-A741-CD926CAB4977}" dt="2020-09-16T08:51:41.228" v="1999" actId="5793"/>
          <ac:spMkLst>
            <pc:docMk/>
            <pc:sldMk cId="4215310435" sldId="349"/>
            <ac:spMk id="3" creationId="{7628290C-7DEF-7445-A10E-4693E0BD5E2B}"/>
          </ac:spMkLst>
        </pc:spChg>
        <pc:spChg chg="add del">
          <ac:chgData name="Nane Kratzke" userId="971be13ff4ee5ef6" providerId="LiveId" clId="{F80FBA5A-6B28-D64A-A741-CD926CAB4977}" dt="2020-09-16T12:16:24.812" v="2030" actId="478"/>
          <ac:spMkLst>
            <pc:docMk/>
            <pc:sldMk cId="4215310435" sldId="349"/>
            <ac:spMk id="7" creationId="{BC9EF31F-7096-5E4F-A6D9-ADF9C0B96B9E}"/>
          </ac:spMkLst>
        </pc:spChg>
        <pc:spChg chg="add del mod">
          <ac:chgData name="Nane Kratzke" userId="971be13ff4ee5ef6" providerId="LiveId" clId="{F80FBA5A-6B28-D64A-A741-CD926CAB4977}" dt="2020-09-16T12:16:44.414" v="2037"/>
          <ac:spMkLst>
            <pc:docMk/>
            <pc:sldMk cId="4215310435" sldId="349"/>
            <ac:spMk id="8" creationId="{681318B2-B720-094B-ADEC-983C68BADF19}"/>
          </ac:spMkLst>
        </pc:spChg>
        <pc:spChg chg="add del">
          <ac:chgData name="Nane Kratzke" userId="971be13ff4ee5ef6" providerId="LiveId" clId="{F80FBA5A-6B28-D64A-A741-CD926CAB4977}" dt="2020-09-16T12:16:41.169" v="2035" actId="478"/>
          <ac:spMkLst>
            <pc:docMk/>
            <pc:sldMk cId="4215310435" sldId="349"/>
            <ac:spMk id="9" creationId="{158D3EF8-7DFE-EB44-BC00-C5C74ED24F62}"/>
          </ac:spMkLst>
        </pc:spChg>
        <pc:spChg chg="add mod">
          <ac:chgData name="Nane Kratzke" userId="971be13ff4ee5ef6" providerId="LiveId" clId="{F80FBA5A-6B28-D64A-A741-CD926CAB4977}" dt="2020-09-16T12:24:47.743" v="2284" actId="1076"/>
          <ac:spMkLst>
            <pc:docMk/>
            <pc:sldMk cId="4215310435" sldId="349"/>
            <ac:spMk id="16" creationId="{132B66F9-E5F2-4E49-B577-868A844E29ED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7" creationId="{AECBA8D0-75B1-FD47-98A4-6CF753764999}"/>
          </ac:spMkLst>
        </pc:spChg>
        <pc:spChg chg="add mod">
          <ac:chgData name="Nane Kratzke" userId="971be13ff4ee5ef6" providerId="LiveId" clId="{F80FBA5A-6B28-D64A-A741-CD926CAB4977}" dt="2020-09-16T12:46:20.359" v="2408" actId="20577"/>
          <ac:spMkLst>
            <pc:docMk/>
            <pc:sldMk cId="4215310435" sldId="349"/>
            <ac:spMk id="18" creationId="{C53AA11D-6A84-CC44-8528-9BEB82A626B3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19" creationId="{D1314A55-6D9B-F443-A4E1-35107CBFE3A7}"/>
          </ac:spMkLst>
        </pc:spChg>
        <pc:spChg chg="add mod">
          <ac:chgData name="Nane Kratzke" userId="971be13ff4ee5ef6" providerId="LiveId" clId="{F80FBA5A-6B28-D64A-A741-CD926CAB4977}" dt="2020-09-16T12:24:43.524" v="2283" actId="1076"/>
          <ac:spMkLst>
            <pc:docMk/>
            <pc:sldMk cId="4215310435" sldId="349"/>
            <ac:spMk id="20" creationId="{A9C6CEE1-9992-ED4B-9679-F54939EC4634}"/>
          </ac:spMkLst>
        </pc:spChg>
        <pc:spChg chg="add mod">
          <ac:chgData name="Nane Kratzke" userId="971be13ff4ee5ef6" providerId="LiveId" clId="{F80FBA5A-6B28-D64A-A741-CD926CAB4977}" dt="2020-09-16T12:27:12.163" v="2405" actId="1076"/>
          <ac:spMkLst>
            <pc:docMk/>
            <pc:sldMk cId="4215310435" sldId="349"/>
            <ac:spMk id="21" creationId="{E4487C57-2DF1-404B-9CD9-26EC956F4691}"/>
          </ac:spMkLst>
        </pc:spChg>
        <pc:grpChg chg="mod">
          <ac:chgData name="Nane Kratzke" userId="971be13ff4ee5ef6" providerId="LiveId" clId="{F80FBA5A-6B28-D64A-A741-CD926CAB4977}" dt="2020-09-16T12:26:28.529" v="2392"/>
          <ac:grpSpMkLst>
            <pc:docMk/>
            <pc:sldMk cId="4215310435" sldId="349"/>
            <ac:grpSpMk id="24" creationId="{3C820EE6-25AB-E540-B02A-5BAB231CCE57}"/>
          </ac:grpSpMkLst>
        </pc:grpChg>
        <pc:grpChg chg="mod">
          <ac:chgData name="Nane Kratzke" userId="971be13ff4ee5ef6" providerId="LiveId" clId="{F80FBA5A-6B28-D64A-A741-CD926CAB4977}" dt="2020-09-16T12:26:46.834" v="2398"/>
          <ac:grpSpMkLst>
            <pc:docMk/>
            <pc:sldMk cId="4215310435" sldId="349"/>
            <ac:grpSpMk id="27" creationId="{7B80914E-0C06-A64F-93BB-9E9E6E746904}"/>
          </ac:grpSpMkLst>
        </pc:grpChg>
        <pc:grpChg chg="mod">
          <ac:chgData name="Nane Kratzke" userId="971be13ff4ee5ef6" providerId="LiveId" clId="{F80FBA5A-6B28-D64A-A741-CD926CAB4977}" dt="2020-09-16T12:26:55.361" v="2402"/>
          <ac:grpSpMkLst>
            <pc:docMk/>
            <pc:sldMk cId="4215310435" sldId="349"/>
            <ac:grpSpMk id="30" creationId="{D38F06FE-50D1-1A4E-B91C-386F5E9D9F7C}"/>
          </ac:grpSpMkLst>
        </pc:grpChg>
        <pc:picChg chg="add del mod">
          <ac:chgData name="Nane Kratzke" userId="971be13ff4ee5ef6" providerId="LiveId" clId="{F80FBA5A-6B28-D64A-A741-CD926CAB4977}" dt="2020-09-16T12:16:33.330" v="2032" actId="478"/>
          <ac:picMkLst>
            <pc:docMk/>
            <pc:sldMk cId="4215310435" sldId="349"/>
            <ac:picMk id="5" creationId="{9EB02ABF-66A7-0B45-AFF8-4CF0C2795B79}"/>
          </ac:picMkLst>
        </pc:picChg>
        <pc:picChg chg="add del">
          <ac:chgData name="Nane Kratzke" userId="971be13ff4ee5ef6" providerId="LiveId" clId="{F80FBA5A-6B28-D64A-A741-CD926CAB4977}" dt="2020-09-16T12:16:24.812" v="2030" actId="478"/>
          <ac:picMkLst>
            <pc:docMk/>
            <pc:sldMk cId="4215310435" sldId="349"/>
            <ac:picMk id="6" creationId="{CD1D690F-895D-2C42-B61C-B29DB00DC061}"/>
          </ac:picMkLst>
        </pc:picChg>
        <pc:picChg chg="add mod">
          <ac:chgData name="Nane Kratzke" userId="971be13ff4ee5ef6" providerId="LiveId" clId="{F80FBA5A-6B28-D64A-A741-CD926CAB4977}" dt="2020-09-16T12:17:17.544" v="2042" actId="1076"/>
          <ac:picMkLst>
            <pc:docMk/>
            <pc:sldMk cId="4215310435" sldId="349"/>
            <ac:picMk id="11" creationId="{0B4DFC43-FF4C-C34F-B915-D045128206DC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3" creationId="{90B94020-8328-5744-A09F-48D2224B9CB0}"/>
          </ac:picMkLst>
        </pc:picChg>
        <pc:picChg chg="add mod">
          <ac:chgData name="Nane Kratzke" userId="971be13ff4ee5ef6" providerId="LiveId" clId="{F80FBA5A-6B28-D64A-A741-CD926CAB4977}" dt="2020-09-16T12:24:43.524" v="2283" actId="1076"/>
          <ac:picMkLst>
            <pc:docMk/>
            <pc:sldMk cId="4215310435" sldId="349"/>
            <ac:picMk id="15" creationId="{8B1C8385-A85E-6F4F-A276-83883054C94B}"/>
          </ac:picMkLst>
        </pc:picChg>
        <pc:inkChg chg="add del mod">
          <ac:chgData name="Nane Kratzke" userId="971be13ff4ee5ef6" providerId="LiveId" clId="{F80FBA5A-6B28-D64A-A741-CD926CAB4977}" dt="2020-09-16T12:26:29.856" v="2393" actId="9405"/>
          <ac:inkMkLst>
            <pc:docMk/>
            <pc:sldMk cId="4215310435" sldId="349"/>
            <ac:inkMk id="22" creationId="{58C3717C-9809-3242-8C3D-4F02B65CF347}"/>
          </ac:inkMkLst>
        </pc:inkChg>
        <pc:inkChg chg="add del mod">
          <ac:chgData name="Nane Kratzke" userId="971be13ff4ee5ef6" providerId="LiveId" clId="{F80FBA5A-6B28-D64A-A741-CD926CAB4977}" dt="2020-09-16T12:26:28.529" v="2392"/>
          <ac:inkMkLst>
            <pc:docMk/>
            <pc:sldMk cId="4215310435" sldId="349"/>
            <ac:inkMk id="23" creationId="{B2570961-4A44-BF4F-A017-C579AEF12575}"/>
          </ac:inkMkLst>
        </pc:inkChg>
        <pc:inkChg chg="add del mod">
          <ac:chgData name="Nane Kratzke" userId="971be13ff4ee5ef6" providerId="LiveId" clId="{F80FBA5A-6B28-D64A-A741-CD926CAB4977}" dt="2020-09-16T12:26:47.282" v="2399" actId="9405"/>
          <ac:inkMkLst>
            <pc:docMk/>
            <pc:sldMk cId="4215310435" sldId="349"/>
            <ac:inkMk id="25" creationId="{2677D4E4-FD72-6B45-863C-161A48364795}"/>
          </ac:inkMkLst>
        </pc:inkChg>
        <pc:inkChg chg="add del mod">
          <ac:chgData name="Nane Kratzke" userId="971be13ff4ee5ef6" providerId="LiveId" clId="{F80FBA5A-6B28-D64A-A741-CD926CAB4977}" dt="2020-09-16T12:26:46.834" v="2398"/>
          <ac:inkMkLst>
            <pc:docMk/>
            <pc:sldMk cId="4215310435" sldId="349"/>
            <ac:inkMk id="26" creationId="{6E68E6FF-E38E-6641-ADD9-5BFD5E176F11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8" creationId="{7077C44E-E5E0-324A-ACD9-E4E12F039DF7}"/>
          </ac:inkMkLst>
        </pc:inkChg>
        <pc:inkChg chg="add mod">
          <ac:chgData name="Nane Kratzke" userId="971be13ff4ee5ef6" providerId="LiveId" clId="{F80FBA5A-6B28-D64A-A741-CD926CAB4977}" dt="2020-09-16T12:26:55.361" v="2402"/>
          <ac:inkMkLst>
            <pc:docMk/>
            <pc:sldMk cId="4215310435" sldId="349"/>
            <ac:inkMk id="29" creationId="{C6B1F2E3-0C10-654F-9F33-586CBA2FDF50}"/>
          </ac:inkMkLst>
        </pc:inkChg>
      </pc:sldChg>
      <pc:sldChg chg="addSp modSp add mod">
        <pc:chgData name="Nane Kratzke" userId="971be13ff4ee5ef6" providerId="LiveId" clId="{F80FBA5A-6B28-D64A-A741-CD926CAB4977}" dt="2020-09-16T13:02:55.126" v="3008" actId="1076"/>
        <pc:sldMkLst>
          <pc:docMk/>
          <pc:sldMk cId="1299127608" sldId="350"/>
        </pc:sldMkLst>
        <pc:spChg chg="mod">
          <ac:chgData name="Nane Kratzke" userId="971be13ff4ee5ef6" providerId="LiveId" clId="{F80FBA5A-6B28-D64A-A741-CD926CAB4977}" dt="2020-09-16T12:51:26.118" v="2446" actId="20577"/>
          <ac:spMkLst>
            <pc:docMk/>
            <pc:sldMk cId="1299127608" sldId="350"/>
            <ac:spMk id="2" creationId="{7302AF98-130F-6C45-8F89-EF3FD629FF8E}"/>
          </ac:spMkLst>
        </pc:spChg>
        <pc:spChg chg="mod">
          <ac:chgData name="Nane Kratzke" userId="971be13ff4ee5ef6" providerId="LiveId" clId="{F80FBA5A-6B28-D64A-A741-CD926CAB4977}" dt="2020-09-16T12:52:51.461" v="2455" actId="20577"/>
          <ac:spMkLst>
            <pc:docMk/>
            <pc:sldMk cId="1299127608" sldId="350"/>
            <ac:spMk id="3" creationId="{47EA2435-FBCB-AF44-B587-2AB28E41FC59}"/>
          </ac:spMkLst>
        </pc:spChg>
        <pc:spChg chg="add mod">
          <ac:chgData name="Nane Kratzke" userId="971be13ff4ee5ef6" providerId="LiveId" clId="{F80FBA5A-6B28-D64A-A741-CD926CAB4977}" dt="2020-09-16T13:02:55.126" v="3008" actId="1076"/>
          <ac:spMkLst>
            <pc:docMk/>
            <pc:sldMk cId="1299127608" sldId="350"/>
            <ac:spMk id="6" creationId="{53CEADB9-E6BE-624A-8E63-58FE8ED99D4B}"/>
          </ac:spMkLst>
        </pc:spChg>
        <pc:spChg chg="add mod">
          <ac:chgData name="Nane Kratzke" userId="971be13ff4ee5ef6" providerId="LiveId" clId="{F80FBA5A-6B28-D64A-A741-CD926CAB4977}" dt="2020-09-16T13:01:33.169" v="2997" actId="20577"/>
          <ac:spMkLst>
            <pc:docMk/>
            <pc:sldMk cId="1299127608" sldId="350"/>
            <ac:spMk id="8" creationId="{AA5067D0-C980-1848-AA4C-77CE6F0F0C37}"/>
          </ac:spMkLst>
        </pc:spChg>
        <pc:picChg chg="add mod">
          <ac:chgData name="Nane Kratzke" userId="971be13ff4ee5ef6" providerId="LiveId" clId="{F80FBA5A-6B28-D64A-A741-CD926CAB4977}" dt="2020-09-16T13:02:12.059" v="3004" actId="1076"/>
          <ac:picMkLst>
            <pc:docMk/>
            <pc:sldMk cId="1299127608" sldId="350"/>
            <ac:picMk id="5" creationId="{50B260DC-BBBF-1247-A7F7-F45906056318}"/>
          </ac:picMkLst>
        </pc:picChg>
        <pc:picChg chg="add mod">
          <ac:chgData name="Nane Kratzke" userId="971be13ff4ee5ef6" providerId="LiveId" clId="{F80FBA5A-6B28-D64A-A741-CD926CAB4977}" dt="2020-09-16T13:02:15.985" v="3005" actId="1076"/>
          <ac:picMkLst>
            <pc:docMk/>
            <pc:sldMk cId="1299127608" sldId="350"/>
            <ac:picMk id="7" creationId="{48CF9C09-7EDA-FA42-AC30-3534A52AB9C6}"/>
          </ac:picMkLst>
        </pc:picChg>
      </pc:sldChg>
      <pc:sldChg chg="addSp delSp modSp add mod">
        <pc:chgData name="Nane Kratzke" userId="971be13ff4ee5ef6" providerId="LiveId" clId="{F80FBA5A-6B28-D64A-A741-CD926CAB4977}" dt="2020-09-16T14:07:32.997" v="5329" actId="20577"/>
        <pc:sldMkLst>
          <pc:docMk/>
          <pc:sldMk cId="1496898557" sldId="351"/>
        </pc:sldMkLst>
        <pc:spChg chg="mod">
          <ac:chgData name="Nane Kratzke" userId="971be13ff4ee5ef6" providerId="LiveId" clId="{F80FBA5A-6B28-D64A-A741-CD926CAB4977}" dt="2020-09-16T13:03:33.343" v="3020" actId="20577"/>
          <ac:spMkLst>
            <pc:docMk/>
            <pc:sldMk cId="1496898557" sldId="351"/>
            <ac:spMk id="2" creationId="{A56E9867-C494-3948-8A93-433171F67D04}"/>
          </ac:spMkLst>
        </pc:spChg>
        <pc:spChg chg="mod">
          <ac:chgData name="Nane Kratzke" userId="971be13ff4ee5ef6" providerId="LiveId" clId="{F80FBA5A-6B28-D64A-A741-CD926CAB4977}" dt="2020-09-16T14:07:32.997" v="5329" actId="20577"/>
          <ac:spMkLst>
            <pc:docMk/>
            <pc:sldMk cId="1496898557" sldId="351"/>
            <ac:spMk id="3" creationId="{D78D3461-2422-5A46-9C0B-1D92DC6BF276}"/>
          </ac:spMkLst>
        </pc:spChg>
        <pc:spChg chg="add mod">
          <ac:chgData name="Nane Kratzke" userId="971be13ff4ee5ef6" providerId="LiveId" clId="{F80FBA5A-6B28-D64A-A741-CD926CAB4977}" dt="2020-09-16T13:16:36.361" v="3569" actId="14100"/>
          <ac:spMkLst>
            <pc:docMk/>
            <pc:sldMk cId="1496898557" sldId="351"/>
            <ac:spMk id="5" creationId="{977E54F4-318C-4540-9E9D-9F739AFC1244}"/>
          </ac:spMkLst>
        </pc:spChg>
        <pc:spChg chg="add mod">
          <ac:chgData name="Nane Kratzke" userId="971be13ff4ee5ef6" providerId="LiveId" clId="{F80FBA5A-6B28-D64A-A741-CD926CAB4977}" dt="2020-09-16T13:25:15.746" v="3740" actId="20577"/>
          <ac:spMkLst>
            <pc:docMk/>
            <pc:sldMk cId="1496898557" sldId="351"/>
            <ac:spMk id="10" creationId="{DBF3707C-5CD4-FE47-9498-F0F3341782EF}"/>
          </ac:spMkLst>
        </pc:spChg>
        <pc:picChg chg="add del mod">
          <ac:chgData name="Nane Kratzke" userId="971be13ff4ee5ef6" providerId="LiveId" clId="{F80FBA5A-6B28-D64A-A741-CD926CAB4977}" dt="2020-09-16T13:24:43.255" v="3733" actId="478"/>
          <ac:picMkLst>
            <pc:docMk/>
            <pc:sldMk cId="1496898557" sldId="351"/>
            <ac:picMk id="7" creationId="{23076017-C4C3-7C4A-A26D-575416CF3D1A}"/>
          </ac:picMkLst>
        </pc:picChg>
        <pc:picChg chg="add del mod">
          <ac:chgData name="Nane Kratzke" userId="971be13ff4ee5ef6" providerId="LiveId" clId="{F80FBA5A-6B28-D64A-A741-CD926CAB4977}" dt="2020-09-16T13:19:59.468" v="3572" actId="478"/>
          <ac:picMkLst>
            <pc:docMk/>
            <pc:sldMk cId="1496898557" sldId="351"/>
            <ac:picMk id="9" creationId="{C5FF2EC4-83CF-E643-BC53-A3B804B71934}"/>
          </ac:picMkLst>
        </pc:picChg>
        <pc:picChg chg="add mod">
          <ac:chgData name="Nane Kratzke" userId="971be13ff4ee5ef6" providerId="LiveId" clId="{F80FBA5A-6B28-D64A-A741-CD926CAB4977}" dt="2020-09-16T13:25:03.519" v="3736" actId="14100"/>
          <ac:picMkLst>
            <pc:docMk/>
            <pc:sldMk cId="1496898557" sldId="351"/>
            <ac:picMk id="12" creationId="{84EFC555-9093-FE4E-BF02-65C5B13019D8}"/>
          </ac:picMkLst>
        </pc:picChg>
      </pc:sldChg>
      <pc:sldChg chg="addSp delSp modSp add mod">
        <pc:chgData name="Nane Kratzke" userId="971be13ff4ee5ef6" providerId="LiveId" clId="{F80FBA5A-6B28-D64A-A741-CD926CAB4977}" dt="2020-09-16T14:05:48.212" v="5292" actId="20577"/>
        <pc:sldMkLst>
          <pc:docMk/>
          <pc:sldMk cId="402428580" sldId="352"/>
        </pc:sldMkLst>
        <pc:spChg chg="mod">
          <ac:chgData name="Nane Kratzke" userId="971be13ff4ee5ef6" providerId="LiveId" clId="{F80FBA5A-6B28-D64A-A741-CD926CAB4977}" dt="2020-09-16T13:25:48.056" v="3750" actId="20577"/>
          <ac:spMkLst>
            <pc:docMk/>
            <pc:sldMk cId="402428580" sldId="352"/>
            <ac:spMk id="2" creationId="{3BEF8DE0-7BDF-074E-8962-7B0A85F19609}"/>
          </ac:spMkLst>
        </pc:spChg>
        <pc:spChg chg="mod">
          <ac:chgData name="Nane Kratzke" userId="971be13ff4ee5ef6" providerId="LiveId" clId="{F80FBA5A-6B28-D64A-A741-CD926CAB4977}" dt="2020-09-16T13:26:24.068" v="3812" actId="20577"/>
          <ac:spMkLst>
            <pc:docMk/>
            <pc:sldMk cId="402428580" sldId="352"/>
            <ac:spMk id="3" creationId="{ADFD065A-7D36-5041-870F-807AEDFF5586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5" creationId="{89143270-ACE6-9A47-8A49-C934F25580FA}"/>
          </ac:spMkLst>
        </pc:spChg>
        <pc:spChg chg="add mod">
          <ac:chgData name="Nane Kratzke" userId="971be13ff4ee5ef6" providerId="LiveId" clId="{F80FBA5A-6B28-D64A-A741-CD926CAB4977}" dt="2020-09-16T14:03:38.936" v="5066" actId="1076"/>
          <ac:spMkLst>
            <pc:docMk/>
            <pc:sldMk cId="402428580" sldId="352"/>
            <ac:spMk id="6" creationId="{DF85386F-B1B2-9941-A70A-EF5987D40180}"/>
          </ac:spMkLst>
        </pc:spChg>
        <pc:spChg chg="add del mod">
          <ac:chgData name="Nane Kratzke" userId="971be13ff4ee5ef6" providerId="LiveId" clId="{F80FBA5A-6B28-D64A-A741-CD926CAB4977}" dt="2020-09-16T13:36:39.838" v="4097" actId="478"/>
          <ac:spMkLst>
            <pc:docMk/>
            <pc:sldMk cId="402428580" sldId="352"/>
            <ac:spMk id="7" creationId="{D92FB468-4ABE-1849-92F0-E27A4A915D21}"/>
          </ac:spMkLst>
        </pc:spChg>
        <pc:spChg chg="add mod">
          <ac:chgData name="Nane Kratzke" userId="971be13ff4ee5ef6" providerId="LiveId" clId="{F80FBA5A-6B28-D64A-A741-CD926CAB4977}" dt="2020-09-16T14:04:32.717" v="5148" actId="20577"/>
          <ac:spMkLst>
            <pc:docMk/>
            <pc:sldMk cId="402428580" sldId="352"/>
            <ac:spMk id="8" creationId="{E40E12F9-4EB4-1F41-B5A9-2629ADA5E429}"/>
          </ac:spMkLst>
        </pc:spChg>
        <pc:spChg chg="add mod">
          <ac:chgData name="Nane Kratzke" userId="971be13ff4ee5ef6" providerId="LiveId" clId="{F80FBA5A-6B28-D64A-A741-CD926CAB4977}" dt="2020-09-16T14:05:48.212" v="5292" actId="20577"/>
          <ac:spMkLst>
            <pc:docMk/>
            <pc:sldMk cId="402428580" sldId="352"/>
            <ac:spMk id="10" creationId="{96017466-5598-D642-B126-5FA861F2E355}"/>
          </ac:spMkLst>
        </pc:spChg>
        <pc:picChg chg="add mod">
          <ac:chgData name="Nane Kratzke" userId="971be13ff4ee5ef6" providerId="LiveId" clId="{F80FBA5A-6B28-D64A-A741-CD926CAB4977}" dt="2020-09-16T14:03:38.936" v="5066" actId="1076"/>
          <ac:picMkLst>
            <pc:docMk/>
            <pc:sldMk cId="402428580" sldId="352"/>
            <ac:picMk id="9" creationId="{95524FC1-C717-894F-A30D-D578703B9DCC}"/>
          </ac:picMkLst>
        </pc:picChg>
      </pc:sldChg>
      <pc:sldChg chg="addSp modSp add mod">
        <pc:chgData name="Nane Kratzke" userId="971be13ff4ee5ef6" providerId="LiveId" clId="{F80FBA5A-6B28-D64A-A741-CD926CAB4977}" dt="2020-09-16T13:46:08.255" v="4538" actId="20577"/>
        <pc:sldMkLst>
          <pc:docMk/>
          <pc:sldMk cId="3828543625" sldId="353"/>
        </pc:sldMkLst>
        <pc:spChg chg="mod">
          <ac:chgData name="Nane Kratzke" userId="971be13ff4ee5ef6" providerId="LiveId" clId="{F80FBA5A-6B28-D64A-A741-CD926CAB4977}" dt="2020-09-16T13:40:08.214" v="4126" actId="20577"/>
          <ac:spMkLst>
            <pc:docMk/>
            <pc:sldMk cId="3828543625" sldId="353"/>
            <ac:spMk id="2" creationId="{E1C80902-71A1-0E4A-9B3D-DFC1D7A4F4B9}"/>
          </ac:spMkLst>
        </pc:spChg>
        <pc:spChg chg="mod">
          <ac:chgData name="Nane Kratzke" userId="971be13ff4ee5ef6" providerId="LiveId" clId="{F80FBA5A-6B28-D64A-A741-CD926CAB4977}" dt="2020-09-16T13:40:20.735" v="4163" actId="20577"/>
          <ac:spMkLst>
            <pc:docMk/>
            <pc:sldMk cId="3828543625" sldId="353"/>
            <ac:spMk id="3" creationId="{C8356F9A-9FBF-0E46-A5B3-9077A351639F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5" creationId="{B906B56C-EC26-1B49-8A01-FEF5A4FC42B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6" creationId="{B7B57598-4CBC-3C4E-9332-CE544448F30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7" creationId="{7D22A303-55A3-1143-AC02-8C17D1E8C032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8" creationId="{A4F70605-4521-2849-B2DE-6318D9B3087F}"/>
          </ac:spMkLst>
        </pc:spChg>
        <pc:spChg chg="add mod">
          <ac:chgData name="Nane Kratzke" userId="971be13ff4ee5ef6" providerId="LiveId" clId="{F80FBA5A-6B28-D64A-A741-CD926CAB4977}" dt="2020-09-16T13:46:08.255" v="4538" actId="20577"/>
          <ac:spMkLst>
            <pc:docMk/>
            <pc:sldMk cId="3828543625" sldId="353"/>
            <ac:spMk id="9" creationId="{782BDE8C-C634-5A46-92DE-01ED384BFFD4}"/>
          </ac:spMkLst>
        </pc:spChg>
        <pc:spChg chg="add mod">
          <ac:chgData name="Nane Kratzke" userId="971be13ff4ee5ef6" providerId="LiveId" clId="{F80FBA5A-6B28-D64A-A741-CD926CAB4977}" dt="2020-09-16T13:45:11.564" v="4517" actId="207"/>
          <ac:spMkLst>
            <pc:docMk/>
            <pc:sldMk cId="3828543625" sldId="353"/>
            <ac:spMk id="10" creationId="{A68945D7-BF0B-864F-A881-E38D70C8E825}"/>
          </ac:spMkLst>
        </pc:spChg>
        <pc:grpChg chg="mod">
          <ac:chgData name="Nane Kratzke" userId="971be13ff4ee5ef6" providerId="LiveId" clId="{F80FBA5A-6B28-D64A-A741-CD926CAB4977}" dt="2020-09-16T13:45:24.736" v="4521"/>
          <ac:grpSpMkLst>
            <pc:docMk/>
            <pc:sldMk cId="3828543625" sldId="353"/>
            <ac:grpSpMk id="14" creationId="{40A15038-71E7-204C-A0E6-FB1F549D647E}"/>
          </ac:grpSpMkLst>
        </pc:grpChg>
        <pc:grpChg chg="mod">
          <ac:chgData name="Nane Kratzke" userId="971be13ff4ee5ef6" providerId="LiveId" clId="{F80FBA5A-6B28-D64A-A741-CD926CAB4977}" dt="2020-09-16T13:45:33.750" v="4525"/>
          <ac:grpSpMkLst>
            <pc:docMk/>
            <pc:sldMk cId="3828543625" sldId="353"/>
            <ac:grpSpMk id="18" creationId="{1356B4E4-B261-EF44-B493-8C3A01EC77B0}"/>
          </ac:grpSpMkLst>
        </pc:grpChg>
        <pc:grpChg chg="mod">
          <ac:chgData name="Nane Kratzke" userId="971be13ff4ee5ef6" providerId="LiveId" clId="{F80FBA5A-6B28-D64A-A741-CD926CAB4977}" dt="2020-09-16T13:45:41.515" v="4529"/>
          <ac:grpSpMkLst>
            <pc:docMk/>
            <pc:sldMk cId="3828543625" sldId="353"/>
            <ac:grpSpMk id="22" creationId="{C8D8368C-1937-0242-90F8-842B03EBBB6D}"/>
          </ac:grpSpMkLst>
        </pc:grpChg>
        <pc:grpChg chg="mod">
          <ac:chgData name="Nane Kratzke" userId="971be13ff4ee5ef6" providerId="LiveId" clId="{F80FBA5A-6B28-D64A-A741-CD926CAB4977}" dt="2020-09-16T13:45:48.935" v="4533"/>
          <ac:grpSpMkLst>
            <pc:docMk/>
            <pc:sldMk cId="3828543625" sldId="353"/>
            <ac:grpSpMk id="26" creationId="{F13726BB-82DF-8D48-B6B0-5AF206582EBC}"/>
          </ac:grpSpMkLst>
        </pc:grpChg>
        <pc:grpChg chg="mod">
          <ac:chgData name="Nane Kratzke" userId="971be13ff4ee5ef6" providerId="LiveId" clId="{F80FBA5A-6B28-D64A-A741-CD926CAB4977}" dt="2020-09-16T13:45:56.427" v="4537"/>
          <ac:grpSpMkLst>
            <pc:docMk/>
            <pc:sldMk cId="3828543625" sldId="353"/>
            <ac:grpSpMk id="30" creationId="{824891B1-DB6D-914B-8D47-E6BE9950B0BC}"/>
          </ac:grpSpMkLst>
        </pc:grpChg>
        <pc:picChg chg="add mod">
          <ac:chgData name="Nane Kratzke" userId="971be13ff4ee5ef6" providerId="LiveId" clId="{F80FBA5A-6B28-D64A-A741-CD926CAB4977}" dt="2020-09-16T13:40:01.034" v="4117" actId="14861"/>
          <ac:picMkLst>
            <pc:docMk/>
            <pc:sldMk cId="3828543625" sldId="353"/>
            <ac:picMk id="2049" creationId="{F6B32108-A0CC-9449-82B9-5BB734357A24}"/>
          </ac:picMkLst>
        </pc:pic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1" creationId="{A8A61DDC-A141-C14D-B8B1-A5350BD54D04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2" creationId="{6A0D386A-E062-0944-8F75-E103BE2ED431}"/>
          </ac:inkMkLst>
        </pc:inkChg>
        <pc:inkChg chg="add mod">
          <ac:chgData name="Nane Kratzke" userId="971be13ff4ee5ef6" providerId="LiveId" clId="{F80FBA5A-6B28-D64A-A741-CD926CAB4977}" dt="2020-09-16T13:45:24.736" v="4521"/>
          <ac:inkMkLst>
            <pc:docMk/>
            <pc:sldMk cId="3828543625" sldId="353"/>
            <ac:inkMk id="13" creationId="{73DE77E4-D81D-EA4D-B1EE-E19A859CE91A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5" creationId="{10CE184D-14AE-BA4C-9FE9-B832E6CF0BAE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6" creationId="{72A6D5DE-5C08-644D-A579-3ECE71418FD5}"/>
          </ac:inkMkLst>
        </pc:inkChg>
        <pc:inkChg chg="add mod">
          <ac:chgData name="Nane Kratzke" userId="971be13ff4ee5ef6" providerId="LiveId" clId="{F80FBA5A-6B28-D64A-A741-CD926CAB4977}" dt="2020-09-16T13:45:33.750" v="4525"/>
          <ac:inkMkLst>
            <pc:docMk/>
            <pc:sldMk cId="3828543625" sldId="353"/>
            <ac:inkMk id="17" creationId="{46450F4E-A632-824E-9618-5CC6CB9EF51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19" creationId="{2049536F-60EE-164C-B1C6-2906C68087AD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0" creationId="{8F533CFE-614E-0A44-ADD4-618FEB76E242}"/>
          </ac:inkMkLst>
        </pc:inkChg>
        <pc:inkChg chg="add mod">
          <ac:chgData name="Nane Kratzke" userId="971be13ff4ee5ef6" providerId="LiveId" clId="{F80FBA5A-6B28-D64A-A741-CD926CAB4977}" dt="2020-09-16T13:45:41.515" v="4529"/>
          <ac:inkMkLst>
            <pc:docMk/>
            <pc:sldMk cId="3828543625" sldId="353"/>
            <ac:inkMk id="21" creationId="{0884B28B-2B0B-BD46-AB8A-CD6D2B291525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3" creationId="{EB8B69F3-B29C-8B4A-9799-BBB7862082E9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4" creationId="{758DD9BD-76E3-B14A-ADEE-983AD8127927}"/>
          </ac:inkMkLst>
        </pc:inkChg>
        <pc:inkChg chg="add mod">
          <ac:chgData name="Nane Kratzke" userId="971be13ff4ee5ef6" providerId="LiveId" clId="{F80FBA5A-6B28-D64A-A741-CD926CAB4977}" dt="2020-09-16T13:45:48.935" v="4533"/>
          <ac:inkMkLst>
            <pc:docMk/>
            <pc:sldMk cId="3828543625" sldId="353"/>
            <ac:inkMk id="25" creationId="{1F587C08-78D2-E942-ADE4-7BAF236E6CB9}"/>
          </ac:inkMkLst>
        </pc:inkChg>
        <pc:inkChg chg="add">
          <ac:chgData name="Nane Kratzke" userId="971be13ff4ee5ef6" providerId="LiveId" clId="{F80FBA5A-6B28-D64A-A741-CD926CAB4977}" dt="2020-09-16T13:45:51.142" v="4534" actId="9405"/>
          <ac:inkMkLst>
            <pc:docMk/>
            <pc:sldMk cId="3828543625" sldId="353"/>
            <ac:inkMk id="27" creationId="{88F5F876-6995-F345-8DDF-65B669F1C690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8" creationId="{3672A31F-83D2-E140-9C8D-8B3F10F746DA}"/>
          </ac:inkMkLst>
        </pc:inkChg>
        <pc:inkChg chg="add mod">
          <ac:chgData name="Nane Kratzke" userId="971be13ff4ee5ef6" providerId="LiveId" clId="{F80FBA5A-6B28-D64A-A741-CD926CAB4977}" dt="2020-09-16T13:45:56.427" v="4537"/>
          <ac:inkMkLst>
            <pc:docMk/>
            <pc:sldMk cId="3828543625" sldId="353"/>
            <ac:inkMk id="29" creationId="{2DD465CE-2EBF-494E-A555-D2CE4A1A670E}"/>
          </ac:inkMkLst>
        </pc:inkChg>
      </pc:sldChg>
      <pc:sldChg chg="addSp delSp modSp add mod">
        <pc:chgData name="Nane Kratzke" userId="971be13ff4ee5ef6" providerId="LiveId" clId="{F80FBA5A-6B28-D64A-A741-CD926CAB4977}" dt="2020-09-16T14:06:58.715" v="5301" actId="1076"/>
        <pc:sldMkLst>
          <pc:docMk/>
          <pc:sldMk cId="3049880677" sldId="354"/>
        </pc:sldMkLst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5" creationId="{89143270-ACE6-9A47-8A49-C934F25580FA}"/>
          </ac:spMkLst>
        </pc:spChg>
        <pc:spChg chg="del">
          <ac:chgData name="Nane Kratzke" userId="971be13ff4ee5ef6" providerId="LiveId" clId="{F80FBA5A-6B28-D64A-A741-CD926CAB4977}" dt="2020-09-16T13:49:37.227" v="4540" actId="478"/>
          <ac:spMkLst>
            <pc:docMk/>
            <pc:sldMk cId="3049880677" sldId="354"/>
            <ac:spMk id="6" creationId="{DF85386F-B1B2-9941-A70A-EF5987D40180}"/>
          </ac:spMkLst>
        </pc:spChg>
        <pc:spChg chg="mod">
          <ac:chgData name="Nane Kratzke" userId="971be13ff4ee5ef6" providerId="LiveId" clId="{F80FBA5A-6B28-D64A-A741-CD926CAB4977}" dt="2020-09-16T14:06:58.715" v="5301" actId="1076"/>
          <ac:spMkLst>
            <pc:docMk/>
            <pc:sldMk cId="3049880677" sldId="354"/>
            <ac:spMk id="8" creationId="{E40E12F9-4EB4-1F41-B5A9-2629ADA5E429}"/>
          </ac:spMkLst>
        </pc:spChg>
        <pc:picChg chg="add 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7" creationId="{C1E3F50F-AD0D-7940-ABB5-A9C6D4C4CC59}"/>
          </ac:picMkLst>
        </pc:picChg>
        <pc:picChg chg="mod">
          <ac:chgData name="Nane Kratzke" userId="971be13ff4ee5ef6" providerId="LiveId" clId="{F80FBA5A-6B28-D64A-A741-CD926CAB4977}" dt="2020-09-16T14:06:58.715" v="5301" actId="1076"/>
          <ac:picMkLst>
            <pc:docMk/>
            <pc:sldMk cId="3049880677" sldId="354"/>
            <ac:picMk id="9" creationId="{95524FC1-C717-894F-A30D-D578703B9DCC}"/>
          </ac:picMkLst>
        </pc:picChg>
      </pc:sldChg>
      <pc:sldChg chg="add del">
        <pc:chgData name="Nane Kratzke" userId="971be13ff4ee5ef6" providerId="LiveId" clId="{F80FBA5A-6B28-D64A-A741-CD926CAB4977}" dt="2020-09-16T13:49:48.752" v="4557"/>
        <pc:sldMkLst>
          <pc:docMk/>
          <pc:sldMk cId="172595203" sldId="355"/>
        </pc:sldMkLst>
      </pc:sldChg>
      <pc:sldChg chg="add del">
        <pc:chgData name="Nane Kratzke" userId="971be13ff4ee5ef6" providerId="LiveId" clId="{F80FBA5A-6B28-D64A-A741-CD926CAB4977}" dt="2020-09-16T13:49:58.110" v="4559"/>
        <pc:sldMkLst>
          <pc:docMk/>
          <pc:sldMk cId="1555323412" sldId="355"/>
        </pc:sldMkLst>
      </pc:sldChg>
      <pc:sldChg chg="addSp delSp modSp add mod">
        <pc:chgData name="Nane Kratzke" userId="971be13ff4ee5ef6" providerId="LiveId" clId="{F80FBA5A-6B28-D64A-A741-CD926CAB4977}" dt="2020-09-16T14:23:57.467" v="5761" actId="1076"/>
        <pc:sldMkLst>
          <pc:docMk/>
          <pc:sldMk cId="4280504934" sldId="355"/>
        </pc:sldMkLst>
        <pc:spChg chg="mod">
          <ac:chgData name="Nane Kratzke" userId="971be13ff4ee5ef6" providerId="LiveId" clId="{F80FBA5A-6B28-D64A-A741-CD926CAB4977}" dt="2020-09-16T14:22:30.185" v="5673" actId="20577"/>
          <ac:spMkLst>
            <pc:docMk/>
            <pc:sldMk cId="4280504934" sldId="355"/>
            <ac:spMk id="2" creationId="{09A3C503-9616-D24D-956E-75F248B81EFA}"/>
          </ac:spMkLst>
        </pc:spChg>
        <pc:spChg chg="add mod">
          <ac:chgData name="Nane Kratzke" userId="971be13ff4ee5ef6" providerId="LiveId" clId="{F80FBA5A-6B28-D64A-A741-CD926CAB4977}" dt="2020-09-16T14:23:29.094" v="5747" actId="1076"/>
          <ac:spMkLst>
            <pc:docMk/>
            <pc:sldMk cId="4280504934" sldId="355"/>
            <ac:spMk id="5" creationId="{0AD50708-6BB3-1049-9BFC-739DA80474B4}"/>
          </ac:spMkLst>
        </pc:spChg>
        <pc:spChg chg="mod">
          <ac:chgData name="Nane Kratzke" userId="971be13ff4ee5ef6" providerId="LiveId" clId="{F80FBA5A-6B28-D64A-A741-CD926CAB4977}" dt="2020-09-16T14:15:25.227" v="5331"/>
          <ac:spMkLst>
            <pc:docMk/>
            <pc:sldMk cId="4280504934" sldId="355"/>
            <ac:spMk id="16" creationId="{132B66F9-E5F2-4E49-B577-868A844E29ED}"/>
          </ac:spMkLst>
        </pc:spChg>
        <pc:spChg chg="del">
          <ac:chgData name="Nane Kratzke" userId="971be13ff4ee5ef6" providerId="LiveId" clId="{F80FBA5A-6B28-D64A-A741-CD926CAB4977}" dt="2020-09-16T14:17:51.778" v="5392" actId="478"/>
          <ac:spMkLst>
            <pc:docMk/>
            <pc:sldMk cId="4280504934" sldId="355"/>
            <ac:spMk id="17" creationId="{AECBA8D0-75B1-FD47-98A4-6CF753764999}"/>
          </ac:spMkLst>
        </pc:spChg>
        <pc:spChg chg="mod">
          <ac:chgData name="Nane Kratzke" userId="971be13ff4ee5ef6" providerId="LiveId" clId="{F80FBA5A-6B28-D64A-A741-CD926CAB4977}" dt="2020-09-16T14:22:08.757" v="5663" actId="20577"/>
          <ac:spMkLst>
            <pc:docMk/>
            <pc:sldMk cId="4280504934" sldId="355"/>
            <ac:spMk id="18" creationId="{C53AA11D-6A84-CC44-8528-9BEB82A626B3}"/>
          </ac:spMkLst>
        </pc:spChg>
        <pc:spChg chg="del">
          <ac:chgData name="Nane Kratzke" userId="971be13ff4ee5ef6" providerId="LiveId" clId="{F80FBA5A-6B28-D64A-A741-CD926CAB4977}" dt="2020-09-16T14:17:49.202" v="5391" actId="478"/>
          <ac:spMkLst>
            <pc:docMk/>
            <pc:sldMk cId="4280504934" sldId="355"/>
            <ac:spMk id="19" creationId="{D1314A55-6D9B-F443-A4E1-35107CBFE3A7}"/>
          </ac:spMkLst>
        </pc:spChg>
        <pc:spChg chg="mod">
          <ac:chgData name="Nane Kratzke" userId="971be13ff4ee5ef6" providerId="LiveId" clId="{F80FBA5A-6B28-D64A-A741-CD926CAB4977}" dt="2020-09-16T14:18:23.280" v="5395" actId="1076"/>
          <ac:spMkLst>
            <pc:docMk/>
            <pc:sldMk cId="4280504934" sldId="355"/>
            <ac:spMk id="20" creationId="{A9C6CEE1-9992-ED4B-9679-F54939EC4634}"/>
          </ac:spMkLst>
        </pc:spChg>
        <pc:spChg chg="del">
          <ac:chgData name="Nane Kratzke" userId="971be13ff4ee5ef6" providerId="LiveId" clId="{F80FBA5A-6B28-D64A-A741-CD926CAB4977}" dt="2020-09-16T14:17:02.998" v="5332" actId="478"/>
          <ac:spMkLst>
            <pc:docMk/>
            <pc:sldMk cId="4280504934" sldId="355"/>
            <ac:spMk id="21" creationId="{E4487C57-2DF1-404B-9CD9-26EC956F4691}"/>
          </ac:spMkLst>
        </pc:spChg>
        <pc:spChg chg="add mod">
          <ac:chgData name="Nane Kratzke" userId="971be13ff4ee5ef6" providerId="LiveId" clId="{F80FBA5A-6B28-D64A-A741-CD926CAB4977}" dt="2020-09-16T14:18:29.591" v="5397" actId="1076"/>
          <ac:spMkLst>
            <pc:docMk/>
            <pc:sldMk cId="4280504934" sldId="355"/>
            <ac:spMk id="22" creationId="{C2AB5EF0-CB6B-714D-9BA9-9C2197D1C89A}"/>
          </ac:spMkLst>
        </pc:spChg>
        <pc:spChg chg="add mod">
          <ac:chgData name="Nane Kratzke" userId="971be13ff4ee5ef6" providerId="LiveId" clId="{F80FBA5A-6B28-D64A-A741-CD926CAB4977}" dt="2020-09-16T14:23:57.467" v="5761" actId="1076"/>
          <ac:spMkLst>
            <pc:docMk/>
            <pc:sldMk cId="4280504934" sldId="355"/>
            <ac:spMk id="23" creationId="{843AD55F-A820-B34B-A476-52238CE2A01E}"/>
          </ac:spMkLst>
        </pc:spChg>
        <pc:grpChg chg="del">
          <ac:chgData name="Nane Kratzke" userId="971be13ff4ee5ef6" providerId="LiveId" clId="{F80FBA5A-6B28-D64A-A741-CD926CAB4977}" dt="2020-09-16T14:18:05.279" v="5394" actId="478"/>
          <ac:grpSpMkLst>
            <pc:docMk/>
            <pc:sldMk cId="4280504934" sldId="355"/>
            <ac:grpSpMk id="30" creationId="{D38F06FE-50D1-1A4E-B91C-386F5E9D9F7C}"/>
          </ac:grpSpMkLst>
        </pc:grpChg>
        <pc:picChg chg="mod">
          <ac:chgData name="Nane Kratzke" userId="971be13ff4ee5ef6" providerId="LiveId" clId="{F80FBA5A-6B28-D64A-A741-CD926CAB4977}" dt="2020-09-16T14:18:23.280" v="5395" actId="1076"/>
          <ac:picMkLst>
            <pc:docMk/>
            <pc:sldMk cId="4280504934" sldId="355"/>
            <ac:picMk id="13" creationId="{90B94020-8328-5744-A09F-48D2224B9CB0}"/>
          </ac:picMkLst>
        </pc:picChg>
        <pc:picChg chg="del">
          <ac:chgData name="Nane Kratzke" userId="971be13ff4ee5ef6" providerId="LiveId" clId="{F80FBA5A-6B28-D64A-A741-CD926CAB4977}" dt="2020-09-16T14:17:47.549" v="5390" actId="478"/>
          <ac:picMkLst>
            <pc:docMk/>
            <pc:sldMk cId="4280504934" sldId="355"/>
            <ac:picMk id="15" creationId="{8B1C8385-A85E-6F4F-A276-83883054C94B}"/>
          </ac:picMkLst>
        </pc:picChg>
      </pc:sldChg>
      <pc:sldChg chg="addSp delSp modSp add mod">
        <pc:chgData name="Nane Kratzke" userId="971be13ff4ee5ef6" providerId="LiveId" clId="{F80FBA5A-6B28-D64A-A741-CD926CAB4977}" dt="2020-09-16T14:41:20.024" v="6984" actId="478"/>
        <pc:sldMkLst>
          <pc:docMk/>
          <pc:sldMk cId="1897236170" sldId="356"/>
        </pc:sldMkLst>
        <pc:spChg chg="mod">
          <ac:chgData name="Nane Kratzke" userId="971be13ff4ee5ef6" providerId="LiveId" clId="{F80FBA5A-6B28-D64A-A741-CD926CAB4977}" dt="2020-09-16T14:27:41.054" v="5900" actId="20577"/>
          <ac:spMkLst>
            <pc:docMk/>
            <pc:sldMk cId="1897236170" sldId="356"/>
            <ac:spMk id="2" creationId="{EF47862E-68E9-8046-BE7A-3FC5BBEBE3B2}"/>
          </ac:spMkLst>
        </pc:spChg>
        <pc:spChg chg="mod">
          <ac:chgData name="Nane Kratzke" userId="971be13ff4ee5ef6" providerId="LiveId" clId="{F80FBA5A-6B28-D64A-A741-CD926CAB4977}" dt="2020-09-16T14:40:44.609" v="6981" actId="20577"/>
          <ac:spMkLst>
            <pc:docMk/>
            <pc:sldMk cId="1897236170" sldId="356"/>
            <ac:spMk id="3" creationId="{24AB5565-746F-6A47-9715-6B1F58587B25}"/>
          </ac:spMkLst>
        </pc:spChg>
        <pc:spChg chg="add mod">
          <ac:chgData name="Nane Kratzke" userId="971be13ff4ee5ef6" providerId="LiveId" clId="{F80FBA5A-6B28-D64A-A741-CD926CAB4977}" dt="2020-09-16T14:40:11.770" v="6956" actId="14100"/>
          <ac:spMkLst>
            <pc:docMk/>
            <pc:sldMk cId="1897236170" sldId="356"/>
            <ac:spMk id="5" creationId="{2F140F3C-5F65-3D43-9BB6-373CA1BC5644}"/>
          </ac:spMkLst>
        </pc:spChg>
        <pc:spChg chg="add mod">
          <ac:chgData name="Nane Kratzke" userId="971be13ff4ee5ef6" providerId="LiveId" clId="{F80FBA5A-6B28-D64A-A741-CD926CAB4977}" dt="2020-09-16T14:40:31.414" v="6957" actId="20577"/>
          <ac:spMkLst>
            <pc:docMk/>
            <pc:sldMk cId="1897236170" sldId="356"/>
            <ac:spMk id="6" creationId="{23608007-71DB-6A4D-8CF4-5A00DC12ADBA}"/>
          </ac:spMkLst>
        </pc:spChg>
        <pc:spChg chg="add mod">
          <ac:chgData name="Nane Kratzke" userId="971be13ff4ee5ef6" providerId="LiveId" clId="{F80FBA5A-6B28-D64A-A741-CD926CAB4977}" dt="2020-09-16T14:38:26.871" v="6733" actId="1076"/>
          <ac:spMkLst>
            <pc:docMk/>
            <pc:sldMk cId="1897236170" sldId="356"/>
            <ac:spMk id="7" creationId="{20BA22AF-EEBC-D943-8727-5D7075FEB693}"/>
          </ac:spMkLst>
        </pc:spChg>
        <pc:spChg chg="add mod">
          <ac:chgData name="Nane Kratzke" userId="971be13ff4ee5ef6" providerId="LiveId" clId="{F80FBA5A-6B28-D64A-A741-CD926CAB4977}" dt="2020-09-16T14:40:07.347" v="6955" actId="20577"/>
          <ac:spMkLst>
            <pc:docMk/>
            <pc:sldMk cId="1897236170" sldId="356"/>
            <ac:spMk id="8" creationId="{48DBDA20-1239-2841-A093-CE82F51A1BCB}"/>
          </ac:spMkLst>
        </pc:spChg>
        <pc:spChg chg="add del mod">
          <ac:chgData name="Nane Kratzke" userId="971be13ff4ee5ef6" providerId="LiveId" clId="{F80FBA5A-6B28-D64A-A741-CD926CAB4977}" dt="2020-09-16T14:41:20.024" v="6984" actId="478"/>
          <ac:spMkLst>
            <pc:docMk/>
            <pc:sldMk cId="1897236170" sldId="356"/>
            <ac:spMk id="9" creationId="{B7558B63-BB23-4646-BC0D-AC95D26A7E55}"/>
          </ac:spMkLst>
        </pc:spChg>
      </pc:sldChg>
      <pc:sldChg chg="addSp delSp modSp add mod">
        <pc:chgData name="Nane Kratzke" userId="971be13ff4ee5ef6" providerId="LiveId" clId="{F80FBA5A-6B28-D64A-A741-CD926CAB4977}" dt="2020-09-16T14:49:38.740" v="7933" actId="14100"/>
        <pc:sldMkLst>
          <pc:docMk/>
          <pc:sldMk cId="1298549252" sldId="357"/>
        </pc:sldMkLst>
        <pc:spChg chg="mod">
          <ac:chgData name="Nane Kratzke" userId="971be13ff4ee5ef6" providerId="LiveId" clId="{F80FBA5A-6B28-D64A-A741-CD926CAB4977}" dt="2020-09-16T14:41:33.220" v="7002" actId="20577"/>
          <ac:spMkLst>
            <pc:docMk/>
            <pc:sldMk cId="1298549252" sldId="357"/>
            <ac:spMk id="3" creationId="{24AB5565-746F-6A47-9715-6B1F58587B25}"/>
          </ac:spMkLst>
        </pc:spChg>
        <pc:spChg chg="del">
          <ac:chgData name="Nane Kratzke" userId="971be13ff4ee5ef6" providerId="LiveId" clId="{F80FBA5A-6B28-D64A-A741-CD926CAB4977}" dt="2020-09-16T14:41:41.693" v="7003" actId="478"/>
          <ac:spMkLst>
            <pc:docMk/>
            <pc:sldMk cId="1298549252" sldId="357"/>
            <ac:spMk id="5" creationId="{2F140F3C-5F65-3D43-9BB6-373CA1BC5644}"/>
          </ac:spMkLst>
        </pc:spChg>
        <pc:spChg chg="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6" creationId="{23608007-71DB-6A4D-8CF4-5A00DC12ADBA}"/>
          </ac:spMkLst>
        </pc:spChg>
        <pc:spChg chg="del">
          <ac:chgData name="Nane Kratzke" userId="971be13ff4ee5ef6" providerId="LiveId" clId="{F80FBA5A-6B28-D64A-A741-CD926CAB4977}" dt="2020-09-16T14:43:15.148" v="7216" actId="478"/>
          <ac:spMkLst>
            <pc:docMk/>
            <pc:sldMk cId="1298549252" sldId="357"/>
            <ac:spMk id="7" creationId="{20BA22AF-EEBC-D943-8727-5D7075FEB693}"/>
          </ac:spMkLst>
        </pc:spChg>
        <pc:spChg chg="del">
          <ac:chgData name="Nane Kratzke" userId="971be13ff4ee5ef6" providerId="LiveId" clId="{F80FBA5A-6B28-D64A-A741-CD926CAB4977}" dt="2020-09-16T14:43:17.072" v="7217" actId="478"/>
          <ac:spMkLst>
            <pc:docMk/>
            <pc:sldMk cId="1298549252" sldId="357"/>
            <ac:spMk id="8" creationId="{48DBDA20-1239-2841-A093-CE82F51A1BCB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9" creationId="{B5E40024-087F-DD49-B2CF-40DB13DFF067}"/>
          </ac:spMkLst>
        </pc:spChg>
        <pc:spChg chg="add mod">
          <ac:chgData name="Nane Kratzke" userId="971be13ff4ee5ef6" providerId="LiveId" clId="{F80FBA5A-6B28-D64A-A741-CD926CAB4977}" dt="2020-09-16T14:49:38.740" v="7933" actId="14100"/>
          <ac:spMkLst>
            <pc:docMk/>
            <pc:sldMk cId="1298549252" sldId="357"/>
            <ac:spMk id="10" creationId="{C9E75DA0-FAA7-7544-BD47-E06BB36B6AB1}"/>
          </ac:spMkLst>
        </pc:spChg>
      </pc:sldChg>
      <pc:sldChg chg="addSp delSp modSp add mod">
        <pc:chgData name="Nane Kratzke" userId="971be13ff4ee5ef6" providerId="LiveId" clId="{F80FBA5A-6B28-D64A-A741-CD926CAB4977}" dt="2020-09-16T14:56:50.484" v="8041" actId="14861"/>
        <pc:sldMkLst>
          <pc:docMk/>
          <pc:sldMk cId="736775312" sldId="358"/>
        </pc:sldMkLst>
        <pc:spChg chg="mod">
          <ac:chgData name="Nane Kratzke" userId="971be13ff4ee5ef6" providerId="LiveId" clId="{F80FBA5A-6B28-D64A-A741-CD926CAB4977}" dt="2020-09-16T14:50:22.717" v="7970" actId="20577"/>
          <ac:spMkLst>
            <pc:docMk/>
            <pc:sldMk cId="736775312" sldId="358"/>
            <ac:spMk id="2" creationId="{6C44E627-6266-B04D-B119-2A7C109AE5B7}"/>
          </ac:spMkLst>
        </pc:spChg>
        <pc:spChg chg="mod">
          <ac:chgData name="Nane Kratzke" userId="971be13ff4ee5ef6" providerId="LiveId" clId="{F80FBA5A-6B28-D64A-A741-CD926CAB4977}" dt="2020-09-16T14:50:30.487" v="7994" actId="20577"/>
          <ac:spMkLst>
            <pc:docMk/>
            <pc:sldMk cId="736775312" sldId="358"/>
            <ac:spMk id="3" creationId="{091B0AE1-6A0F-6943-98AC-6AD9C6B84347}"/>
          </ac:spMkLst>
        </pc:spChg>
        <pc:picChg chg="add del mod">
          <ac:chgData name="Nane Kratzke" userId="971be13ff4ee5ef6" providerId="LiveId" clId="{F80FBA5A-6B28-D64A-A741-CD926CAB4977}" dt="2020-09-16T14:55:30.292" v="8032" actId="478"/>
          <ac:picMkLst>
            <pc:docMk/>
            <pc:sldMk cId="736775312" sldId="358"/>
            <ac:picMk id="5" creationId="{988F1E41-5118-1D45-98BE-E9F1F003F430}"/>
          </ac:picMkLst>
        </pc:picChg>
        <pc:picChg chg="add mod">
          <ac:chgData name="Nane Kratzke" userId="971be13ff4ee5ef6" providerId="LiveId" clId="{F80FBA5A-6B28-D64A-A741-CD926CAB4977}" dt="2020-09-16T14:56:46.333" v="8040" actId="1076"/>
          <ac:picMkLst>
            <pc:docMk/>
            <pc:sldMk cId="736775312" sldId="358"/>
            <ac:picMk id="6" creationId="{E95B48D4-3F10-7145-9FC1-D2DB56157FBF}"/>
          </ac:picMkLst>
        </pc:picChg>
        <pc:picChg chg="add mod">
          <ac:chgData name="Nane Kratzke" userId="971be13ff4ee5ef6" providerId="LiveId" clId="{F80FBA5A-6B28-D64A-A741-CD926CAB4977}" dt="2020-09-16T14:56:50.484" v="8041" actId="14861"/>
          <ac:picMkLst>
            <pc:docMk/>
            <pc:sldMk cId="736775312" sldId="358"/>
            <ac:picMk id="7" creationId="{3FF3D00B-7107-FC4F-B774-8699B24963AA}"/>
          </ac:picMkLst>
        </pc:picChg>
        <pc:picChg chg="add del">
          <ac:chgData name="Nane Kratzke" userId="971be13ff4ee5ef6" providerId="LiveId" clId="{F80FBA5A-6B28-D64A-A741-CD926CAB4977}" dt="2020-09-16T14:51:08.819" v="8001" actId="478"/>
          <ac:picMkLst>
            <pc:docMk/>
            <pc:sldMk cId="736775312" sldId="358"/>
            <ac:picMk id="4097" creationId="{6057336B-CC8B-5447-9F59-D6D75D24B061}"/>
          </ac:picMkLst>
        </pc:picChg>
        <pc:picChg chg="add del mod">
          <ac:chgData name="Nane Kratzke" userId="971be13ff4ee5ef6" providerId="LiveId" clId="{F80FBA5A-6B28-D64A-A741-CD926CAB4977}" dt="2020-09-16T14:54:46.178" v="8024" actId="478"/>
          <ac:picMkLst>
            <pc:docMk/>
            <pc:sldMk cId="736775312" sldId="358"/>
            <ac:picMk id="4098" creationId="{E910D119-C6A3-6946-BCF8-F301BB07B35E}"/>
          </ac:picMkLst>
        </pc:picChg>
        <pc:picChg chg="add del">
          <ac:chgData name="Nane Kratzke" userId="971be13ff4ee5ef6" providerId="LiveId" clId="{F80FBA5A-6B28-D64A-A741-CD926CAB4977}" dt="2020-09-16T14:51:02.783" v="7999" actId="478"/>
          <ac:picMkLst>
            <pc:docMk/>
            <pc:sldMk cId="736775312" sldId="358"/>
            <ac:picMk id="4099" creationId="{C4334212-2C05-524A-B882-8AF98590392A}"/>
          </ac:picMkLst>
        </pc:picChg>
        <pc:picChg chg="add del mod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0" creationId="{F083189D-2CDF-8C4A-AD9A-FB68905DED3D}"/>
          </ac:picMkLst>
        </pc:picChg>
        <pc:picChg chg="add del">
          <ac:chgData name="Nane Kratzke" userId="971be13ff4ee5ef6" providerId="LiveId" clId="{F80FBA5A-6B28-D64A-A741-CD926CAB4977}" dt="2020-09-16T14:53:03.947" v="8006" actId="478"/>
          <ac:picMkLst>
            <pc:docMk/>
            <pc:sldMk cId="736775312" sldId="358"/>
            <ac:picMk id="4102" creationId="{61D3AED4-B768-2E4E-B592-A8916885DA42}"/>
          </ac:picMkLst>
        </pc:picChg>
        <pc:picChg chg="add del mod">
          <ac:chgData name="Nane Kratzke" userId="971be13ff4ee5ef6" providerId="LiveId" clId="{F80FBA5A-6B28-D64A-A741-CD926CAB4977}" dt="2020-09-16T14:54:42.421" v="8023" actId="478"/>
          <ac:picMkLst>
            <pc:docMk/>
            <pc:sldMk cId="736775312" sldId="358"/>
            <ac:picMk id="4104" creationId="{7EEA931C-5D74-2A40-B7D1-2B853254D255}"/>
          </ac:picMkLst>
        </pc:picChg>
      </pc:sldChg>
      <pc:sldChg chg="addSp modSp add mod">
        <pc:chgData name="Nane Kratzke" userId="971be13ff4ee5ef6" providerId="LiveId" clId="{F80FBA5A-6B28-D64A-A741-CD926CAB4977}" dt="2020-09-16T15:00:45.864" v="8548" actId="14100"/>
        <pc:sldMkLst>
          <pc:docMk/>
          <pc:sldMk cId="3329676384" sldId="359"/>
        </pc:sldMkLst>
        <pc:spChg chg="mod">
          <ac:chgData name="Nane Kratzke" userId="971be13ff4ee5ef6" providerId="LiveId" clId="{F80FBA5A-6B28-D64A-A741-CD926CAB4977}" dt="2020-09-16T14:57:57.806" v="8077" actId="20577"/>
          <ac:spMkLst>
            <pc:docMk/>
            <pc:sldMk cId="3329676384" sldId="359"/>
            <ac:spMk id="2" creationId="{53D5DAB8-BC15-0E47-B8CB-05CDE7AFD5CD}"/>
          </ac:spMkLst>
        </pc:spChg>
        <pc:spChg chg="mod">
          <ac:chgData name="Nane Kratzke" userId="971be13ff4ee5ef6" providerId="LiveId" clId="{F80FBA5A-6B28-D64A-A741-CD926CAB4977}" dt="2020-09-16T14:58:05.376" v="8093" actId="20577"/>
          <ac:spMkLst>
            <pc:docMk/>
            <pc:sldMk cId="3329676384" sldId="359"/>
            <ac:spMk id="3" creationId="{250F92C1-E596-4A48-8055-DFDA04541DC0}"/>
          </ac:spMkLst>
        </pc:spChg>
        <pc:spChg chg="add mod">
          <ac:chgData name="Nane Kratzke" userId="971be13ff4ee5ef6" providerId="LiveId" clId="{F80FBA5A-6B28-D64A-A741-CD926CAB4977}" dt="2020-09-16T15:00:45.864" v="8548" actId="14100"/>
          <ac:spMkLst>
            <pc:docMk/>
            <pc:sldMk cId="3329676384" sldId="359"/>
            <ac:spMk id="5" creationId="{700B20A8-248E-6C43-98A6-72FA32F026A1}"/>
          </ac:spMkLst>
        </pc:spChg>
      </pc:sldChg>
      <pc:sldChg chg="addSp modSp add mod">
        <pc:chgData name="Nane Kratzke" userId="971be13ff4ee5ef6" providerId="LiveId" clId="{F80FBA5A-6B28-D64A-A741-CD926CAB4977}" dt="2020-09-16T15:06:39.870" v="8807" actId="1076"/>
        <pc:sldMkLst>
          <pc:docMk/>
          <pc:sldMk cId="1212650092" sldId="360"/>
        </pc:sldMkLst>
        <pc:spChg chg="mod">
          <ac:chgData name="Nane Kratzke" userId="971be13ff4ee5ef6" providerId="LiveId" clId="{F80FBA5A-6B28-D64A-A741-CD926CAB4977}" dt="2020-09-16T15:01:21.299" v="8595" actId="20577"/>
          <ac:spMkLst>
            <pc:docMk/>
            <pc:sldMk cId="1212650092" sldId="360"/>
            <ac:spMk id="2" creationId="{31E9C1EF-1A27-1443-95FE-A9E58DDD617E}"/>
          </ac:spMkLst>
        </pc:spChg>
        <pc:spChg chg="mod">
          <ac:chgData name="Nane Kratzke" userId="971be13ff4ee5ef6" providerId="LiveId" clId="{F80FBA5A-6B28-D64A-A741-CD926CAB4977}" dt="2020-09-16T15:01:33.033" v="8621" actId="20577"/>
          <ac:spMkLst>
            <pc:docMk/>
            <pc:sldMk cId="1212650092" sldId="360"/>
            <ac:spMk id="3" creationId="{C49A213D-F254-574F-A212-B44D4FC598CB}"/>
          </ac:spMkLst>
        </pc:spChg>
        <pc:spChg chg="add mod">
          <ac:chgData name="Nane Kratzke" userId="971be13ff4ee5ef6" providerId="LiveId" clId="{F80FBA5A-6B28-D64A-A741-CD926CAB4977}" dt="2020-09-16T15:06:39.870" v="8807" actId="1076"/>
          <ac:spMkLst>
            <pc:docMk/>
            <pc:sldMk cId="1212650092" sldId="360"/>
            <ac:spMk id="5" creationId="{EDF0584D-1D97-D240-BEAE-A1A8F7C5F3AB}"/>
          </ac:spMkLst>
        </pc:spChg>
        <pc:spChg chg="add mod">
          <ac:chgData name="Nane Kratzke" userId="971be13ff4ee5ef6" providerId="LiveId" clId="{F80FBA5A-6B28-D64A-A741-CD926CAB4977}" dt="2020-09-16T15:06:30.320" v="8806" actId="1076"/>
          <ac:spMkLst>
            <pc:docMk/>
            <pc:sldMk cId="1212650092" sldId="360"/>
            <ac:spMk id="7" creationId="{980323A4-440B-514E-9097-CA974F275F38}"/>
          </ac:spMkLst>
        </pc:spChg>
        <pc:picChg chg="add mod">
          <ac:chgData name="Nane Kratzke" userId="971be13ff4ee5ef6" providerId="LiveId" clId="{F80FBA5A-6B28-D64A-A741-CD926CAB4977}" dt="2020-09-16T15:03:53.479" v="8638" actId="14100"/>
          <ac:picMkLst>
            <pc:docMk/>
            <pc:sldMk cId="1212650092" sldId="360"/>
            <ac:picMk id="5121" creationId="{EA38BE3E-359F-7344-B2FC-65C11A854016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2" creationId="{BF719340-432B-6344-B7E5-2E7CB6F13E67}"/>
          </ac:picMkLst>
        </pc:picChg>
        <pc:picChg chg="add mod">
          <ac:chgData name="Nane Kratzke" userId="971be13ff4ee5ef6" providerId="LiveId" clId="{F80FBA5A-6B28-D64A-A741-CD926CAB4977}" dt="2020-09-16T15:06:39.870" v="8807" actId="1076"/>
          <ac:picMkLst>
            <pc:docMk/>
            <pc:sldMk cId="1212650092" sldId="360"/>
            <ac:picMk id="5123" creationId="{BC1B20BC-755C-E647-BE98-9F3E85D9B7A4}"/>
          </ac:picMkLst>
        </pc:picChg>
        <pc:inkChg chg="add mod">
          <ac:chgData name="Nane Kratzke" userId="971be13ff4ee5ef6" providerId="LiveId" clId="{F80FBA5A-6B28-D64A-A741-CD926CAB4977}" dt="2020-09-16T15:06:39.870" v="8807" actId="1076"/>
          <ac:inkMkLst>
            <pc:docMk/>
            <pc:sldMk cId="1212650092" sldId="360"/>
            <ac:inkMk id="6" creationId="{F1F4162F-A6D3-9A4D-AE80-A805E6D2819A}"/>
          </ac:inkMkLst>
        </pc:inkChg>
      </pc:sldChg>
      <pc:sldChg chg="addSp delSp modSp add mod">
        <pc:chgData name="Nane Kratzke" userId="971be13ff4ee5ef6" providerId="LiveId" clId="{F80FBA5A-6B28-D64A-A741-CD926CAB4977}" dt="2020-09-16T15:17:25.477" v="9458" actId="20577"/>
        <pc:sldMkLst>
          <pc:docMk/>
          <pc:sldMk cId="1707978134" sldId="361"/>
        </pc:sldMkLst>
        <pc:spChg chg="mod">
          <ac:chgData name="Nane Kratzke" userId="971be13ff4ee5ef6" providerId="LiveId" clId="{F80FBA5A-6B28-D64A-A741-CD926CAB4977}" dt="2020-09-16T15:17:25.477" v="9458" actId="20577"/>
          <ac:spMkLst>
            <pc:docMk/>
            <pc:sldMk cId="1707978134" sldId="361"/>
            <ac:spMk id="2" creationId="{B0D8A5E1-DDDF-4D40-AEBD-7BB3FFFF5B89}"/>
          </ac:spMkLst>
        </pc:spChg>
        <pc:spChg chg="mod">
          <ac:chgData name="Nane Kratzke" userId="971be13ff4ee5ef6" providerId="LiveId" clId="{F80FBA5A-6B28-D64A-A741-CD926CAB4977}" dt="2020-09-16T15:12:05.802" v="8943" actId="14100"/>
          <ac:spMkLst>
            <pc:docMk/>
            <pc:sldMk cId="1707978134" sldId="361"/>
            <ac:spMk id="3" creationId="{6661F003-4686-1742-905E-91170D995ABB}"/>
          </ac:spMkLst>
        </pc:spChg>
        <pc:spChg chg="add del mod">
          <ac:chgData name="Nane Kratzke" userId="971be13ff4ee5ef6" providerId="LiveId" clId="{F80FBA5A-6B28-D64A-A741-CD926CAB4977}" dt="2020-09-16T15:11:18.140" v="8876"/>
          <ac:spMkLst>
            <pc:docMk/>
            <pc:sldMk cId="1707978134" sldId="361"/>
            <ac:spMk id="5" creationId="{401AE212-F358-5846-998B-E7F711D6D659}"/>
          </ac:spMkLst>
        </pc:spChg>
        <pc:spChg chg="add mod">
          <ac:chgData name="Nane Kratzke" userId="971be13ff4ee5ef6" providerId="LiveId" clId="{F80FBA5A-6B28-D64A-A741-CD926CAB4977}" dt="2020-09-16T15:16:45.403" v="9440" actId="1076"/>
          <ac:spMkLst>
            <pc:docMk/>
            <pc:sldMk cId="1707978134" sldId="361"/>
            <ac:spMk id="6" creationId="{7C1209DE-5498-BF4F-8078-53DFA6FF068B}"/>
          </ac:spMkLst>
        </pc:sp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5" creationId="{2979C2E5-E951-C24C-8012-2BCE452567CE}"/>
          </ac:picMkLst>
        </pc:picChg>
        <pc:picChg chg="add del">
          <ac:chgData name="Nane Kratzke" userId="971be13ff4ee5ef6" providerId="LiveId" clId="{F80FBA5A-6B28-D64A-A741-CD926CAB4977}" dt="2020-09-16T15:07:32.453" v="8830" actId="478"/>
          <ac:picMkLst>
            <pc:docMk/>
            <pc:sldMk cId="1707978134" sldId="361"/>
            <ac:picMk id="6146" creationId="{C8A39BAF-DEFF-4247-AEFF-4B30AAD18EC8}"/>
          </ac:picMkLst>
        </pc:picChg>
        <pc:picChg chg="add del mod">
          <ac:chgData name="Nane Kratzke" userId="971be13ff4ee5ef6" providerId="LiveId" clId="{F80FBA5A-6B28-D64A-A741-CD926CAB4977}" dt="2020-09-16T15:08:12.087" v="8837" actId="478"/>
          <ac:picMkLst>
            <pc:docMk/>
            <pc:sldMk cId="1707978134" sldId="361"/>
            <ac:picMk id="6147" creationId="{7D861E03-9FB5-D846-BA0C-29C7DD6913FC}"/>
          </ac:picMkLst>
        </pc:picChg>
        <pc:picChg chg="add del mod">
          <ac:chgData name="Nane Kratzke" userId="971be13ff4ee5ef6" providerId="LiveId" clId="{F80FBA5A-6B28-D64A-A741-CD926CAB4977}" dt="2020-09-16T15:09:46.240" v="8852" actId="478"/>
          <ac:picMkLst>
            <pc:docMk/>
            <pc:sldMk cId="1707978134" sldId="361"/>
            <ac:picMk id="6148" creationId="{2815F0E5-BC8F-FE40-A907-F2E5AC4ACE43}"/>
          </ac:picMkLst>
        </pc:picChg>
        <pc:picChg chg="add mod">
          <ac:chgData name="Nane Kratzke" userId="971be13ff4ee5ef6" providerId="LiveId" clId="{F80FBA5A-6B28-D64A-A741-CD926CAB4977}" dt="2020-09-16T15:15:29.518" v="9427" actId="1076"/>
          <ac:picMkLst>
            <pc:docMk/>
            <pc:sldMk cId="1707978134" sldId="361"/>
            <ac:picMk id="6149" creationId="{A945AF38-708B-6548-8219-56B43B1078D6}"/>
          </ac:picMkLst>
        </pc:picChg>
        <pc:picChg chg="add mod">
          <ac:chgData name="Nane Kratzke" userId="971be13ff4ee5ef6" providerId="LiveId" clId="{F80FBA5A-6B28-D64A-A741-CD926CAB4977}" dt="2020-09-16T15:15:31.746" v="9428" actId="1076"/>
          <ac:picMkLst>
            <pc:docMk/>
            <pc:sldMk cId="1707978134" sldId="361"/>
            <ac:picMk id="6150" creationId="{0CFFD882-9BAC-9243-BE7A-EAC74E34A8FF}"/>
          </ac:picMkLst>
        </pc:picChg>
      </pc:sldChg>
      <pc:sldChg chg="addSp modSp add mod">
        <pc:chgData name="Nane Kratzke" userId="971be13ff4ee5ef6" providerId="LiveId" clId="{F80FBA5A-6B28-D64A-A741-CD926CAB4977}" dt="2020-09-16T15:23:49.526" v="10275" actId="14100"/>
        <pc:sldMkLst>
          <pc:docMk/>
          <pc:sldMk cId="4037558482" sldId="362"/>
        </pc:sldMkLst>
        <pc:spChg chg="mod">
          <ac:chgData name="Nane Kratzke" userId="971be13ff4ee5ef6" providerId="LiveId" clId="{F80FBA5A-6B28-D64A-A741-CD926CAB4977}" dt="2020-09-16T15:17:54.513" v="9488" actId="20577"/>
          <ac:spMkLst>
            <pc:docMk/>
            <pc:sldMk cId="4037558482" sldId="362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18:24.551" v="9579" actId="20577"/>
          <ac:spMkLst>
            <pc:docMk/>
            <pc:sldMk cId="4037558482" sldId="362"/>
            <ac:spMk id="3" creationId="{08ABE20F-2285-8544-9E1F-0492C952F2C9}"/>
          </ac:spMkLst>
        </pc:spChg>
        <pc:spChg chg="add mod">
          <ac:chgData name="Nane Kratzke" userId="971be13ff4ee5ef6" providerId="LiveId" clId="{F80FBA5A-6B28-D64A-A741-CD926CAB4977}" dt="2020-09-16T15:23:49.526" v="10275" actId="14100"/>
          <ac:spMkLst>
            <pc:docMk/>
            <pc:sldMk cId="4037558482" sldId="362"/>
            <ac:spMk id="5" creationId="{DF07706A-B0CE-B04A-995D-D771CFD65309}"/>
          </ac:spMkLst>
        </pc:spChg>
        <pc:spChg chg="add mod">
          <ac:chgData name="Nane Kratzke" userId="971be13ff4ee5ef6" providerId="LiveId" clId="{F80FBA5A-6B28-D64A-A741-CD926CAB4977}" dt="2020-09-16T15:23:11.934" v="10211" actId="255"/>
          <ac:spMkLst>
            <pc:docMk/>
            <pc:sldMk cId="4037558482" sldId="362"/>
            <ac:spMk id="6" creationId="{1079C6A2-9ABE-174B-8D3D-AA101DB9F5D4}"/>
          </ac:spMkLst>
        </pc:spChg>
        <pc:picChg chg="add mod">
          <ac:chgData name="Nane Kratzke" userId="971be13ff4ee5ef6" providerId="LiveId" clId="{F80FBA5A-6B28-D64A-A741-CD926CAB4977}" dt="2020-09-16T15:19:10.202" v="9586" actId="14861"/>
          <ac:picMkLst>
            <pc:docMk/>
            <pc:sldMk cId="4037558482" sldId="362"/>
            <ac:picMk id="7169" creationId="{C31FA369-D21A-D249-B606-58B7D48EAF0F}"/>
          </ac:picMkLst>
        </pc:picChg>
      </pc:sldChg>
      <pc:sldChg chg="addSp delSp modSp add mod">
        <pc:chgData name="Nane Kratzke" userId="971be13ff4ee5ef6" providerId="LiveId" clId="{F80FBA5A-6B28-D64A-A741-CD926CAB4977}" dt="2020-09-16T15:37:47.834" v="11431" actId="20577"/>
        <pc:sldMkLst>
          <pc:docMk/>
          <pc:sldMk cId="3846043049" sldId="363"/>
        </pc:sldMkLst>
        <pc:spChg chg="mod">
          <ac:chgData name="Nane Kratzke" userId="971be13ff4ee5ef6" providerId="LiveId" clId="{F80FBA5A-6B28-D64A-A741-CD926CAB4977}" dt="2020-09-16T15:37:47.834" v="11431" actId="20577"/>
          <ac:spMkLst>
            <pc:docMk/>
            <pc:sldMk cId="3846043049" sldId="363"/>
            <ac:spMk id="2" creationId="{D0E2E361-A671-484F-B5F1-BEEEB63770C1}"/>
          </ac:spMkLst>
        </pc:spChg>
        <pc:spChg chg="mod">
          <ac:chgData name="Nane Kratzke" userId="971be13ff4ee5ef6" providerId="LiveId" clId="{F80FBA5A-6B28-D64A-A741-CD926CAB4977}" dt="2020-09-16T15:24:20.149" v="10296" actId="20577"/>
          <ac:spMkLst>
            <pc:docMk/>
            <pc:sldMk cId="3846043049" sldId="363"/>
            <ac:spMk id="3" creationId="{08ABE20F-2285-8544-9E1F-0492C952F2C9}"/>
          </ac:spMkLst>
        </pc:spChg>
        <pc:spChg chg="del mod">
          <ac:chgData name="Nane Kratzke" userId="971be13ff4ee5ef6" providerId="LiveId" clId="{F80FBA5A-6B28-D64A-A741-CD926CAB4977}" dt="2020-09-16T15:24:39.048" v="10299" actId="478"/>
          <ac:spMkLst>
            <pc:docMk/>
            <pc:sldMk cId="3846043049" sldId="363"/>
            <ac:spMk id="5" creationId="{DF07706A-B0CE-B04A-995D-D771CFD65309}"/>
          </ac:spMkLst>
        </pc:spChg>
        <pc:spChg chg="del">
          <ac:chgData name="Nane Kratzke" userId="971be13ff4ee5ef6" providerId="LiveId" clId="{F80FBA5A-6B28-D64A-A741-CD926CAB4977}" dt="2020-09-16T15:24:41.331" v="10300" actId="478"/>
          <ac:spMkLst>
            <pc:docMk/>
            <pc:sldMk cId="3846043049" sldId="363"/>
            <ac:spMk id="6" creationId="{1079C6A2-9ABE-174B-8D3D-AA101DB9F5D4}"/>
          </ac:spMkLst>
        </pc:spChg>
        <pc:spChg chg="add mod">
          <ac:chgData name="Nane Kratzke" userId="971be13ff4ee5ef6" providerId="LiveId" clId="{F80FBA5A-6B28-D64A-A741-CD926CAB4977}" dt="2020-09-16T15:24:53.494" v="10304" actId="767"/>
          <ac:spMkLst>
            <pc:docMk/>
            <pc:sldMk cId="3846043049" sldId="363"/>
            <ac:spMk id="7" creationId="{7B558BD1-E102-7344-90EE-BB3C6F4E2CC1}"/>
          </ac:spMkLst>
        </pc:spChg>
        <pc:spChg chg="add mod">
          <ac:chgData name="Nane Kratzke" userId="971be13ff4ee5ef6" providerId="LiveId" clId="{F80FBA5A-6B28-D64A-A741-CD926CAB4977}" dt="2020-09-16T15:29:50.814" v="10398" actId="1076"/>
          <ac:spMkLst>
            <pc:docMk/>
            <pc:sldMk cId="3846043049" sldId="363"/>
            <ac:spMk id="12" creationId="{53BBC2C3-2474-5243-B5FA-AD081FBD42D5}"/>
          </ac:spMkLst>
        </pc:spChg>
        <pc:picChg chg="del">
          <ac:chgData name="Nane Kratzke" userId="971be13ff4ee5ef6" providerId="LiveId" clId="{F80FBA5A-6B28-D64A-A741-CD926CAB4977}" dt="2020-09-16T15:24:35.570" v="10297" actId="478"/>
          <ac:picMkLst>
            <pc:docMk/>
            <pc:sldMk cId="3846043049" sldId="363"/>
            <ac:picMk id="7169" creationId="{C31FA369-D21A-D249-B606-58B7D48EAF0F}"/>
          </ac:picMkLst>
        </pc:picChg>
        <pc:picChg chg="add mod">
          <ac:chgData name="Nane Kratzke" userId="971be13ff4ee5ef6" providerId="LiveId" clId="{F80FBA5A-6B28-D64A-A741-CD926CAB4977}" dt="2020-09-16T15:26:40.020" v="10326" actId="1076"/>
          <ac:picMkLst>
            <pc:docMk/>
            <pc:sldMk cId="3846043049" sldId="363"/>
            <ac:picMk id="8193" creationId="{8CEA8043-DECC-4C42-B2F1-2CBAA3CC90E5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4" creationId="{CF494354-C89A-0D4A-A076-739F8F0D96CA}"/>
          </ac:picMkLst>
        </pc:picChg>
        <pc:picChg chg="add mod">
          <ac:chgData name="Nane Kratzke" userId="971be13ff4ee5ef6" providerId="LiveId" clId="{F80FBA5A-6B28-D64A-A741-CD926CAB4977}" dt="2020-09-16T15:26:19.229" v="10322" actId="1076"/>
          <ac:picMkLst>
            <pc:docMk/>
            <pc:sldMk cId="3846043049" sldId="363"/>
            <ac:picMk id="8195" creationId="{04DD9901-458F-644C-BA2D-C97AF504FDDB}"/>
          </ac:picMkLst>
        </pc:picChg>
      </pc:sldChg>
      <pc:sldChg chg="addSp delSp modSp add mod">
        <pc:chgData name="Nane Kratzke" userId="971be13ff4ee5ef6" providerId="LiveId" clId="{F80FBA5A-6B28-D64A-A741-CD926CAB4977}" dt="2020-09-16T15:37:37.451" v="11428" actId="20577"/>
        <pc:sldMkLst>
          <pc:docMk/>
          <pc:sldMk cId="645332041" sldId="364"/>
        </pc:sldMkLst>
        <pc:spChg chg="mod">
          <ac:chgData name="Nane Kratzke" userId="971be13ff4ee5ef6" providerId="LiveId" clId="{F80FBA5A-6B28-D64A-A741-CD926CAB4977}" dt="2020-09-16T15:37:29.272" v="11403" actId="20577"/>
          <ac:spMkLst>
            <pc:docMk/>
            <pc:sldMk cId="645332041" sldId="364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7:37.451" v="11428" actId="20577"/>
          <ac:spMkLst>
            <pc:docMk/>
            <pc:sldMk cId="645332041" sldId="364"/>
            <ac:spMk id="3" creationId="{E9D335EA-AC16-B64B-92FD-4119D3F0BAEC}"/>
          </ac:spMkLst>
        </pc:spChg>
        <pc:spChg chg="add mod">
          <ac:chgData name="Nane Kratzke" userId="971be13ff4ee5ef6" providerId="LiveId" clId="{F80FBA5A-6B28-D64A-A741-CD926CAB4977}" dt="2020-09-16T15:29:40.419" v="10396" actId="1076"/>
          <ac:spMkLst>
            <pc:docMk/>
            <pc:sldMk cId="645332041" sldId="364"/>
            <ac:spMk id="5" creationId="{21BF7374-9BBA-1B49-B606-6CBFC2689D6A}"/>
          </ac:spMkLst>
        </pc:spChg>
        <pc:picChg chg="add del mod">
          <ac:chgData name="Nane Kratzke" userId="971be13ff4ee5ef6" providerId="LiveId" clId="{F80FBA5A-6B28-D64A-A741-CD926CAB4977}" dt="2020-09-16T15:29:10.232" v="10354" actId="478"/>
          <ac:picMkLst>
            <pc:docMk/>
            <pc:sldMk cId="645332041" sldId="364"/>
            <ac:picMk id="9217" creationId="{B18C4E1E-2AFD-9045-8686-84C92F8DCFB2}"/>
          </ac:picMkLst>
        </pc:picChg>
        <pc:picChg chg="add mod">
          <ac:chgData name="Nane Kratzke" userId="971be13ff4ee5ef6" providerId="LiveId" clId="{F80FBA5A-6B28-D64A-A741-CD926CAB4977}" dt="2020-09-16T15:29:23.158" v="10360" actId="14861"/>
          <ac:picMkLst>
            <pc:docMk/>
            <pc:sldMk cId="645332041" sldId="364"/>
            <ac:picMk id="9219" creationId="{E17DD18F-8A83-724D-8F25-BB088DD21BF7}"/>
          </ac:picMkLst>
        </pc:picChg>
      </pc:sldChg>
      <pc:sldChg chg="addSp delSp modSp add mod">
        <pc:chgData name="Nane Kratzke" userId="971be13ff4ee5ef6" providerId="LiveId" clId="{F80FBA5A-6B28-D64A-A741-CD926CAB4977}" dt="2020-09-16T15:37:22.049" v="11400" actId="20577"/>
        <pc:sldMkLst>
          <pc:docMk/>
          <pc:sldMk cId="1692808362" sldId="365"/>
        </pc:sldMkLst>
        <pc:spChg chg="mod">
          <ac:chgData name="Nane Kratzke" userId="971be13ff4ee5ef6" providerId="LiveId" clId="{F80FBA5A-6B28-D64A-A741-CD926CAB4977}" dt="2020-09-16T15:37:22.049" v="11400" actId="20577"/>
          <ac:spMkLst>
            <pc:docMk/>
            <pc:sldMk cId="1692808362" sldId="365"/>
            <ac:spMk id="2" creationId="{E8C601C9-44BA-A84A-B472-B49D089B7C60}"/>
          </ac:spMkLst>
        </pc:spChg>
        <pc:spChg chg="mod">
          <ac:chgData name="Nane Kratzke" userId="971be13ff4ee5ef6" providerId="LiveId" clId="{F80FBA5A-6B28-D64A-A741-CD926CAB4977}" dt="2020-09-16T15:30:32.586" v="10417" actId="20577"/>
          <ac:spMkLst>
            <pc:docMk/>
            <pc:sldMk cId="1692808362" sldId="365"/>
            <ac:spMk id="3" creationId="{E9D335EA-AC16-B64B-92FD-4119D3F0BAEC}"/>
          </ac:spMkLst>
        </pc:spChg>
        <pc:spChg chg="del">
          <ac:chgData name="Nane Kratzke" userId="971be13ff4ee5ef6" providerId="LiveId" clId="{F80FBA5A-6B28-D64A-A741-CD926CAB4977}" dt="2020-09-16T15:30:49.349" v="10421" actId="478"/>
          <ac:spMkLst>
            <pc:docMk/>
            <pc:sldMk cId="1692808362" sldId="365"/>
            <ac:spMk id="5" creationId="{21BF7374-9BBA-1B49-B606-6CBFC2689D6A}"/>
          </ac:spMkLst>
        </pc:spChg>
        <pc:spChg chg="add mod">
          <ac:chgData name="Nane Kratzke" userId="971be13ff4ee5ef6" providerId="LiveId" clId="{F80FBA5A-6B28-D64A-A741-CD926CAB4977}" dt="2020-09-16T15:35:25.482" v="11397" actId="20577"/>
          <ac:spMkLst>
            <pc:docMk/>
            <pc:sldMk cId="1692808362" sldId="365"/>
            <ac:spMk id="7" creationId="{6D73A3FE-1CE4-3641-A082-EE1ACFC04138}"/>
          </ac:spMkLst>
        </pc:spChg>
        <pc:picChg chg="del">
          <ac:chgData name="Nane Kratzke" userId="971be13ff4ee5ef6" providerId="LiveId" clId="{F80FBA5A-6B28-D64A-A741-CD926CAB4977}" dt="2020-09-16T15:30:37.432" v="10418" actId="478"/>
          <ac:picMkLst>
            <pc:docMk/>
            <pc:sldMk cId="1692808362" sldId="365"/>
            <ac:picMk id="9219" creationId="{E17DD18F-8A83-724D-8F25-BB088DD21BF7}"/>
          </ac:picMkLst>
        </pc:picChg>
      </pc:sldChg>
      <pc:sldChg chg="addSp modSp add mod">
        <pc:chgData name="Nane Kratzke" userId="971be13ff4ee5ef6" providerId="LiveId" clId="{F80FBA5A-6B28-D64A-A741-CD926CAB4977}" dt="2020-09-16T15:47:18.049" v="11778" actId="14100"/>
        <pc:sldMkLst>
          <pc:docMk/>
          <pc:sldMk cId="1459311474" sldId="366"/>
        </pc:sldMkLst>
        <pc:spChg chg="mod">
          <ac:chgData name="Nane Kratzke" userId="971be13ff4ee5ef6" providerId="LiveId" clId="{F80FBA5A-6B28-D64A-A741-CD926CAB4977}" dt="2020-09-16T15:38:19.267" v="11462" actId="20577"/>
          <ac:spMkLst>
            <pc:docMk/>
            <pc:sldMk cId="1459311474" sldId="366"/>
            <ac:spMk id="2" creationId="{37F2C078-8E10-664B-A90D-7E5C1344C6D2}"/>
          </ac:spMkLst>
        </pc:spChg>
        <pc:spChg chg="mod">
          <ac:chgData name="Nane Kratzke" userId="971be13ff4ee5ef6" providerId="LiveId" clId="{F80FBA5A-6B28-D64A-A741-CD926CAB4977}" dt="2020-09-16T15:38:53.096" v="11564" actId="20577"/>
          <ac:spMkLst>
            <pc:docMk/>
            <pc:sldMk cId="1459311474" sldId="366"/>
            <ac:spMk id="3" creationId="{3C996CD7-CCD9-9A4B-8979-FD71FED0206B}"/>
          </ac:spMkLst>
        </pc:spChg>
        <pc:spChg chg="add mod">
          <ac:chgData name="Nane Kratzke" userId="971be13ff4ee5ef6" providerId="LiveId" clId="{F80FBA5A-6B28-D64A-A741-CD926CAB4977}" dt="2020-09-16T15:47:12.462" v="11777" actId="113"/>
          <ac:spMkLst>
            <pc:docMk/>
            <pc:sldMk cId="1459311474" sldId="366"/>
            <ac:spMk id="5" creationId="{C4F11588-8519-0B43-9986-029D80F18E73}"/>
          </ac:spMkLst>
        </pc:spChg>
        <pc:spChg chg="add mod">
          <ac:chgData name="Nane Kratzke" userId="971be13ff4ee5ef6" providerId="LiveId" clId="{F80FBA5A-6B28-D64A-A741-CD926CAB4977}" dt="2020-09-16T15:41:07.432" v="11585" actId="20577"/>
          <ac:spMkLst>
            <pc:docMk/>
            <pc:sldMk cId="1459311474" sldId="366"/>
            <ac:spMk id="6" creationId="{DF82D38A-5384-3F48-BD7D-D9C7E54A5644}"/>
          </ac:spMkLst>
        </pc:spChg>
        <pc:picChg chg="add mod">
          <ac:chgData name="Nane Kratzke" userId="971be13ff4ee5ef6" providerId="LiveId" clId="{F80FBA5A-6B28-D64A-A741-CD926CAB4977}" dt="2020-09-16T15:47:18.049" v="11778" actId="14100"/>
          <ac:picMkLst>
            <pc:docMk/>
            <pc:sldMk cId="1459311474" sldId="366"/>
            <ac:picMk id="11266" creationId="{9C420CEA-3840-C149-8762-896E75DA4B86}"/>
          </ac:picMkLst>
        </pc:picChg>
        <pc:picChg chg="add mod">
          <ac:chgData name="Nane Kratzke" userId="971be13ff4ee5ef6" providerId="LiveId" clId="{F80FBA5A-6B28-D64A-A741-CD926CAB4977}" dt="2020-09-16T15:45:09.999" v="11591" actId="14861"/>
          <ac:picMkLst>
            <pc:docMk/>
            <pc:sldMk cId="1459311474" sldId="366"/>
            <ac:picMk id="11268" creationId="{71DB01D5-660D-2245-8824-924DF5CCDD88}"/>
          </ac:picMkLst>
        </pc:picChg>
      </pc:sldChg>
      <pc:sldChg chg="modSp add mod">
        <pc:chgData name="Nane Kratzke" userId="971be13ff4ee5ef6" providerId="LiveId" clId="{F80FBA5A-6B28-D64A-A741-CD926CAB4977}" dt="2020-09-21T11:32:48.921" v="11795" actId="113"/>
        <pc:sldMkLst>
          <pc:docMk/>
          <pc:sldMk cId="3517685849" sldId="399"/>
        </pc:sldMkLst>
        <pc:spChg chg="mod">
          <ac:chgData name="Nane Kratzke" userId="971be13ff4ee5ef6" providerId="LiveId" clId="{F80FBA5A-6B28-D64A-A741-CD926CAB4977}" dt="2020-09-21T11:32:39.903" v="11792" actId="108"/>
          <ac:spMkLst>
            <pc:docMk/>
            <pc:sldMk cId="3517685849" sldId="399"/>
            <ac:spMk id="8" creationId="{4E6166EB-BB4B-2E48-9F9D-EED85781A7DC}"/>
          </ac:spMkLst>
        </pc:spChg>
        <pc:spChg chg="mod">
          <ac:chgData name="Nane Kratzke" userId="971be13ff4ee5ef6" providerId="LiveId" clId="{F80FBA5A-6B28-D64A-A741-CD926CAB4977}" dt="2020-09-21T11:32:48.921" v="11795" actId="113"/>
          <ac:spMkLst>
            <pc:docMk/>
            <pc:sldMk cId="3517685849" sldId="399"/>
            <ac:spMk id="9" creationId="{ADCEFC38-5DD2-8C4A-837D-A27E75728ADB}"/>
          </ac:spMkLst>
        </pc:spChg>
        <pc:graphicFrameChg chg="mod">
          <ac:chgData name="Nane Kratzke" userId="971be13ff4ee5ef6" providerId="LiveId" clId="{F80FBA5A-6B28-D64A-A741-CD926CAB4977}" dt="2020-09-21T11:31:45.833" v="11783" actId="108"/>
          <ac:graphicFrameMkLst>
            <pc:docMk/>
            <pc:sldMk cId="3517685849" sldId="399"/>
            <ac:graphicFrameMk id="6" creationId="{728354DE-794E-644E-BEB9-A88DE5DC2235}"/>
          </ac:graphicFrameMkLst>
        </pc:graphicFrameChg>
      </pc:sldChg>
    </pc:docChg>
  </pc:docChgLst>
  <pc:docChgLst>
    <pc:chgData name="Nane Kratzke" userId="971be13ff4ee5ef6" providerId="LiveId" clId="{C6703534-4D47-0F4D-A8EA-12B215FCC69B}"/>
    <pc:docChg chg="addSld modSld">
      <pc:chgData name="Nane Kratzke" userId="971be13ff4ee5ef6" providerId="LiveId" clId="{C6703534-4D47-0F4D-A8EA-12B215FCC69B}" dt="2021-11-12T13:37:17.122" v="0"/>
      <pc:docMkLst>
        <pc:docMk/>
      </pc:docMkLst>
      <pc:sldChg chg="add">
        <pc:chgData name="Nane Kratzke" userId="971be13ff4ee5ef6" providerId="LiveId" clId="{C6703534-4D47-0F4D-A8EA-12B215FCC69B}" dt="2021-11-12T13:37:17.122" v="0"/>
        <pc:sldMkLst>
          <pc:docMk/>
          <pc:sldMk cId="2487667598" sldId="432"/>
        </pc:sldMkLst>
      </pc:sldChg>
    </pc:docChg>
  </pc:docChgLst>
  <pc:docChgLst>
    <pc:chgData name="Nane Kratzke" userId="971be13ff4ee5ef6" providerId="LiveId" clId="{20D41FDF-F737-8D48-B5C2-059F21EA3FA9}"/>
    <pc:docChg chg="modSld">
      <pc:chgData name="Nane Kratzke" userId="971be13ff4ee5ef6" providerId="LiveId" clId="{20D41FDF-F737-8D48-B5C2-059F21EA3FA9}" dt="2023-03-27T10:04:01.235" v="0" actId="478"/>
      <pc:docMkLst>
        <pc:docMk/>
      </pc:docMkLst>
      <pc:sldChg chg="delSp">
        <pc:chgData name="Nane Kratzke" userId="971be13ff4ee5ef6" providerId="LiveId" clId="{20D41FDF-F737-8D48-B5C2-059F21EA3FA9}" dt="2023-03-27T10:04:01.235" v="0" actId="478"/>
        <pc:sldMkLst>
          <pc:docMk/>
          <pc:sldMk cId="3600690652" sldId="405"/>
        </pc:sldMkLst>
        <pc:picChg chg="del">
          <ac:chgData name="Nane Kratzke" userId="971be13ff4ee5ef6" providerId="LiveId" clId="{20D41FDF-F737-8D48-B5C2-059F21EA3FA9}" dt="2023-03-27T10:04:01.235" v="0" actId="478"/>
          <ac:picMkLst>
            <pc:docMk/>
            <pc:sldMk cId="3600690652" sldId="405"/>
            <ac:picMk id="5" creationId="{4F57B268-C340-0EB5-F6BF-F3F647C818A5}"/>
          </ac:picMkLst>
        </pc:picChg>
      </pc:sldChg>
    </pc:docChg>
  </pc:docChgLst>
  <pc:docChgLst>
    <pc:chgData name="Nane Kratzke" userId="971be13ff4ee5ef6" providerId="LiveId" clId="{9B0491D4-210D-3B49-9D4F-FF3E4DE6F5E1}"/>
    <pc:docChg chg="custSel modMainMaster">
      <pc:chgData name="Nane Kratzke" userId="971be13ff4ee5ef6" providerId="LiveId" clId="{9B0491D4-210D-3B49-9D4F-FF3E4DE6F5E1}" dt="2021-08-22T09:34:07.465" v="1"/>
      <pc:docMkLst>
        <pc:docMk/>
      </pc:docMkLst>
      <pc:sldMasterChg chg="addSp delSp modSp mod">
        <pc:chgData name="Nane Kratzke" userId="971be13ff4ee5ef6" providerId="LiveId" clId="{9B0491D4-210D-3B49-9D4F-FF3E4DE6F5E1}" dt="2021-08-22T09:34:07.465" v="1"/>
        <pc:sldMasterMkLst>
          <pc:docMk/>
          <pc:sldMasterMk cId="946163275" sldId="2147483648"/>
        </pc:sldMasterMkLst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0" creationId="{BA250042-F9D7-C84C-A9C5-1984567E1662}"/>
          </ac:spMkLst>
        </pc:spChg>
        <pc:spChg chg="add mod">
          <ac:chgData name="Nane Kratzke" userId="971be13ff4ee5ef6" providerId="LiveId" clId="{9B0491D4-210D-3B49-9D4F-FF3E4DE6F5E1}" dt="2021-08-22T09:34:07.465" v="1"/>
          <ac:spMkLst>
            <pc:docMk/>
            <pc:sldMasterMk cId="946163275" sldId="2147483648"/>
            <ac:spMk id="11" creationId="{3F9F4611-FE9F-2346-B862-FFE2313DF7FE}"/>
          </ac:spMkLst>
        </pc:spChg>
        <pc:picChg chg="add mod">
          <ac:chgData name="Nane Kratzke" userId="971be13ff4ee5ef6" providerId="LiveId" clId="{9B0491D4-210D-3B49-9D4F-FF3E4DE6F5E1}" dt="2021-08-22T09:34:07.465" v="1"/>
          <ac:picMkLst>
            <pc:docMk/>
            <pc:sldMasterMk cId="946163275" sldId="2147483648"/>
            <ac:picMk id="9" creationId="{E06DDD33-0686-D948-AD10-CE65C3F68FEE}"/>
          </ac:picMkLst>
        </pc:picChg>
        <pc:picChg chg="del">
          <ac:chgData name="Nane Kratzke" userId="971be13ff4ee5ef6" providerId="LiveId" clId="{9B0491D4-210D-3B49-9D4F-FF3E4DE6F5E1}" dt="2021-08-22T09:34:06.657" v="0" actId="478"/>
          <ac:picMkLst>
            <pc:docMk/>
            <pc:sldMasterMk cId="946163275" sldId="2147483648"/>
            <ac:picMk id="13" creationId="{A8A2F1A1-1E06-104E-84C2-CAB9B02F41EA}"/>
          </ac:picMkLst>
        </pc:picChg>
      </pc:sldMasterChg>
    </pc:docChg>
  </pc:docChgLst>
  <pc:docChgLst>
    <pc:chgData name="Nane Kratzke" userId="971be13ff4ee5ef6" providerId="LiveId" clId="{805FFA77-0ED8-A14A-90FE-3BFC4C3DCB3F}"/>
    <pc:docChg chg="custSel modSld">
      <pc:chgData name="Nane Kratzke" userId="971be13ff4ee5ef6" providerId="LiveId" clId="{805FFA77-0ED8-A14A-90FE-3BFC4C3DCB3F}" dt="2022-10-25T15:12:00.315" v="185" actId="1076"/>
      <pc:docMkLst>
        <pc:docMk/>
      </pc:docMkLst>
      <pc:sldChg chg="modSp mod">
        <pc:chgData name="Nane Kratzke" userId="971be13ff4ee5ef6" providerId="LiveId" clId="{805FFA77-0ED8-A14A-90FE-3BFC4C3DCB3F}" dt="2022-10-25T13:59:58.252" v="98" actId="20577"/>
        <pc:sldMkLst>
          <pc:docMk/>
          <pc:sldMk cId="1298549252" sldId="357"/>
        </pc:sldMkLst>
        <pc:spChg chg="mod">
          <ac:chgData name="Nane Kratzke" userId="971be13ff4ee5ef6" providerId="LiveId" clId="{805FFA77-0ED8-A14A-90FE-3BFC4C3DCB3F}" dt="2022-10-25T13:59:58.252" v="98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805FFA77-0ED8-A14A-90FE-3BFC4C3DCB3F}" dt="2022-10-24T06:56:19.087" v="55" actId="20577"/>
          <ac:spMkLst>
            <pc:docMk/>
            <pc:sldMk cId="1298549252" sldId="357"/>
            <ac:spMk id="10" creationId="{C9E75DA0-FAA7-7544-BD47-E06BB36B6AB1}"/>
          </ac:spMkLst>
        </pc:spChg>
        <pc:spChg chg="mod">
          <ac:chgData name="Nane Kratzke" userId="971be13ff4ee5ef6" providerId="LiveId" clId="{805FFA77-0ED8-A14A-90FE-3BFC4C3DCB3F}" dt="2022-10-24T06:57:11.627" v="69" actId="20577"/>
          <ac:spMkLst>
            <pc:docMk/>
            <pc:sldMk cId="1298549252" sldId="357"/>
            <ac:spMk id="11" creationId="{CC803346-B388-DE41-BE6B-400CF478FD1D}"/>
          </ac:spMkLst>
        </pc:spChg>
        <pc:spChg chg="mod">
          <ac:chgData name="Nane Kratzke" userId="971be13ff4ee5ef6" providerId="LiveId" clId="{805FFA77-0ED8-A14A-90FE-3BFC4C3DCB3F}" dt="2022-10-24T06:56:55.089" v="67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delSp modSp mod">
        <pc:chgData name="Nane Kratzke" userId="971be13ff4ee5ef6" providerId="LiveId" clId="{805FFA77-0ED8-A14A-90FE-3BFC4C3DCB3F}" dt="2022-10-24T07:01:08.366" v="74" actId="1076"/>
        <pc:sldMkLst>
          <pc:docMk/>
          <pc:sldMk cId="736775312" sldId="358"/>
        </pc:sldMkLst>
        <pc:picChg chg="add mod">
          <ac:chgData name="Nane Kratzke" userId="971be13ff4ee5ef6" providerId="LiveId" clId="{805FFA77-0ED8-A14A-90FE-3BFC4C3DCB3F}" dt="2022-10-24T07:01:08.366" v="74" actId="1076"/>
          <ac:picMkLst>
            <pc:docMk/>
            <pc:sldMk cId="736775312" sldId="358"/>
            <ac:picMk id="5" creationId="{FC6AC089-7BFA-9202-FB27-1EDDD177CADD}"/>
          </ac:picMkLst>
        </pc:picChg>
        <pc:picChg chg="del">
          <ac:chgData name="Nane Kratzke" userId="971be13ff4ee5ef6" providerId="LiveId" clId="{805FFA77-0ED8-A14A-90FE-3BFC4C3DCB3F}" dt="2022-10-24T07:00:41.242" v="70" actId="478"/>
          <ac:picMkLst>
            <pc:docMk/>
            <pc:sldMk cId="736775312" sldId="358"/>
            <ac:picMk id="6" creationId="{E95B48D4-3F10-7145-9FC1-D2DB56157FBF}"/>
          </ac:picMkLst>
        </pc:picChg>
        <pc:picChg chg="del">
          <ac:chgData name="Nane Kratzke" userId="971be13ff4ee5ef6" providerId="LiveId" clId="{805FFA77-0ED8-A14A-90FE-3BFC4C3DCB3F}" dt="2022-10-24T07:01:04.857" v="73" actId="478"/>
          <ac:picMkLst>
            <pc:docMk/>
            <pc:sldMk cId="736775312" sldId="358"/>
            <ac:picMk id="7" creationId="{3FF3D00B-7107-FC4F-B774-8699B24963AA}"/>
          </ac:picMkLst>
        </pc:picChg>
      </pc:sldChg>
      <pc:sldChg chg="modSp mod">
        <pc:chgData name="Nane Kratzke" userId="971be13ff4ee5ef6" providerId="LiveId" clId="{805FFA77-0ED8-A14A-90FE-3BFC4C3DCB3F}" dt="2022-10-25T14:07:14.741" v="108" actId="20577"/>
        <pc:sldMkLst>
          <pc:docMk/>
          <pc:sldMk cId="3329676384" sldId="359"/>
        </pc:sldMkLst>
        <pc:spChg chg="mod">
          <ac:chgData name="Nane Kratzke" userId="971be13ff4ee5ef6" providerId="LiveId" clId="{805FFA77-0ED8-A14A-90FE-3BFC4C3DCB3F}" dt="2022-10-25T14:07:14.741" v="108" actId="20577"/>
          <ac:spMkLst>
            <pc:docMk/>
            <pc:sldMk cId="3329676384" sldId="359"/>
            <ac:spMk id="5" creationId="{700B20A8-248E-6C43-98A6-72FA32F026A1}"/>
          </ac:spMkLst>
        </pc:spChg>
      </pc:sldChg>
      <pc:sldChg chg="modSp mod">
        <pc:chgData name="Nane Kratzke" userId="971be13ff4ee5ef6" providerId="LiveId" clId="{805FFA77-0ED8-A14A-90FE-3BFC4C3DCB3F}" dt="2022-10-25T14:16:53.171" v="109" actId="20577"/>
        <pc:sldMkLst>
          <pc:docMk/>
          <pc:sldMk cId="1692808362" sldId="365"/>
        </pc:sldMkLst>
        <pc:spChg chg="mod">
          <ac:chgData name="Nane Kratzke" userId="971be13ff4ee5ef6" providerId="LiveId" clId="{805FFA77-0ED8-A14A-90FE-3BFC4C3DCB3F}" dt="2022-10-25T14:16:53.171" v="109" actId="20577"/>
          <ac:spMkLst>
            <pc:docMk/>
            <pc:sldMk cId="1692808362" sldId="365"/>
            <ac:spMk id="7" creationId="{6D73A3FE-1CE4-3641-A082-EE1ACFC04138}"/>
          </ac:spMkLst>
        </pc:spChg>
      </pc:sldChg>
      <pc:sldChg chg="addSp delSp modSp mod">
        <pc:chgData name="Nane Kratzke" userId="971be13ff4ee5ef6" providerId="LiveId" clId="{805FFA77-0ED8-A14A-90FE-3BFC4C3DCB3F}" dt="2022-10-25T15:12:00.315" v="185" actId="1076"/>
        <pc:sldMkLst>
          <pc:docMk/>
          <pc:sldMk cId="3600690652" sldId="405"/>
        </pc:sldMkLst>
        <pc:picChg chg="add del mod">
          <ac:chgData name="Nane Kratzke" userId="971be13ff4ee5ef6" providerId="LiveId" clId="{805FFA77-0ED8-A14A-90FE-3BFC4C3DCB3F}" dt="2022-10-25T15:04:46.027" v="147" actId="478"/>
          <ac:picMkLst>
            <pc:docMk/>
            <pc:sldMk cId="3600690652" sldId="405"/>
            <ac:picMk id="5" creationId="{B8D89EFF-DF31-BDC0-B40B-93B18D9A9857}"/>
          </ac:picMkLst>
        </pc:picChg>
        <pc:picChg chg="add del mod">
          <ac:chgData name="Nane Kratzke" userId="971be13ff4ee5ef6" providerId="LiveId" clId="{805FFA77-0ED8-A14A-90FE-3BFC4C3DCB3F}" dt="2022-10-25T14:42:17.006" v="121" actId="478"/>
          <ac:picMkLst>
            <pc:docMk/>
            <pc:sldMk cId="3600690652" sldId="405"/>
            <ac:picMk id="6" creationId="{56A12E0C-4A02-727B-D0AC-1865BABFB267}"/>
          </ac:picMkLst>
        </pc:picChg>
        <pc:picChg chg="add del mod">
          <ac:chgData name="Nane Kratzke" userId="971be13ff4ee5ef6" providerId="LiveId" clId="{805FFA77-0ED8-A14A-90FE-3BFC4C3DCB3F}" dt="2022-10-25T15:10:30.960" v="173" actId="478"/>
          <ac:picMkLst>
            <pc:docMk/>
            <pc:sldMk cId="3600690652" sldId="405"/>
            <ac:picMk id="6" creationId="{8ABCC6DC-6603-E0A5-BDDA-D6F3EE13485A}"/>
          </ac:picMkLst>
        </pc:picChg>
        <pc:picChg chg="add del mod">
          <ac:chgData name="Nane Kratzke" userId="971be13ff4ee5ef6" providerId="LiveId" clId="{805FFA77-0ED8-A14A-90FE-3BFC4C3DCB3F}" dt="2022-10-25T15:06:51.806" v="153" actId="478"/>
          <ac:picMkLst>
            <pc:docMk/>
            <pc:sldMk cId="3600690652" sldId="405"/>
            <ac:picMk id="7" creationId="{2B429CDD-6B5C-22CE-B9CF-1CE84F7026F6}"/>
          </ac:picMkLst>
        </pc:picChg>
        <pc:picChg chg="add del mod">
          <ac:chgData name="Nane Kratzke" userId="971be13ff4ee5ef6" providerId="LiveId" clId="{805FFA77-0ED8-A14A-90FE-3BFC4C3DCB3F}" dt="2022-10-25T15:11:55.377" v="183" actId="478"/>
          <ac:picMkLst>
            <pc:docMk/>
            <pc:sldMk cId="3600690652" sldId="405"/>
            <ac:picMk id="9" creationId="{FA2E4DE9-EAA8-F1B5-6161-8D324C646772}"/>
          </ac:picMkLst>
        </pc:picChg>
        <pc:picChg chg="add mod">
          <ac:chgData name="Nane Kratzke" userId="971be13ff4ee5ef6" providerId="LiveId" clId="{805FFA77-0ED8-A14A-90FE-3BFC4C3DCB3F}" dt="2022-10-25T15:12:00.315" v="185" actId="1076"/>
          <ac:picMkLst>
            <pc:docMk/>
            <pc:sldMk cId="3600690652" sldId="405"/>
            <ac:picMk id="10" creationId="{32A3ADB2-FB85-3C8D-0B22-A8847BB99F28}"/>
          </ac:picMkLst>
        </pc:picChg>
      </pc:sldChg>
    </pc:docChg>
  </pc:docChgLst>
  <pc:docChgLst>
    <pc:chgData name="Nane Kratzke" userId="971be13ff4ee5ef6" providerId="LiveId" clId="{28E7CF51-C165-3244-ABC6-62FD40BD0F6D}"/>
    <pc:docChg chg="undo custSel addSld delSld modSld sldOrd">
      <pc:chgData name="Nane Kratzke" userId="971be13ff4ee5ef6" providerId="LiveId" clId="{28E7CF51-C165-3244-ABC6-62FD40BD0F6D}" dt="2021-11-03T13:27:51.375" v="445" actId="207"/>
      <pc:docMkLst>
        <pc:docMk/>
      </pc:docMkLst>
      <pc:sldChg chg="del">
        <pc:chgData name="Nane Kratzke" userId="971be13ff4ee5ef6" providerId="LiveId" clId="{28E7CF51-C165-3244-ABC6-62FD40BD0F6D}" dt="2021-11-03T13:27:37.346" v="443" actId="2696"/>
        <pc:sldMkLst>
          <pc:docMk/>
          <pc:sldMk cId="2120406402" sldId="297"/>
        </pc:sldMkLst>
      </pc:sldChg>
      <pc:sldChg chg="ord">
        <pc:chgData name="Nane Kratzke" userId="971be13ff4ee5ef6" providerId="LiveId" clId="{28E7CF51-C165-3244-ABC6-62FD40BD0F6D}" dt="2021-10-20T08:06:55.356" v="0" actId="20578"/>
        <pc:sldMkLst>
          <pc:docMk/>
          <pc:sldMk cId="704272100" sldId="323"/>
        </pc:sldMkLst>
      </pc:sldChg>
      <pc:sldChg chg="addSp delSp modSp mod">
        <pc:chgData name="Nane Kratzke" userId="971be13ff4ee5ef6" providerId="LiveId" clId="{28E7CF51-C165-3244-ABC6-62FD40BD0F6D}" dt="2021-10-20T08:18:01.443" v="23"/>
        <pc:sldMkLst>
          <pc:docMk/>
          <pc:sldMk cId="3129717305" sldId="330"/>
        </pc:sldMkLst>
        <pc:spChg chg="mod">
          <ac:chgData name="Nane Kratzke" userId="971be13ff4ee5ef6" providerId="LiveId" clId="{28E7CF51-C165-3244-ABC6-62FD40BD0F6D}" dt="2021-10-20T08:16:46.082" v="16" actId="14100"/>
          <ac:spMkLst>
            <pc:docMk/>
            <pc:sldMk cId="3129717305" sldId="330"/>
            <ac:spMk id="9" creationId="{73B2AE61-7A38-894B-99A1-803D66BD46A5}"/>
          </ac:spMkLst>
        </pc:spChg>
        <pc:picChg chg="add mod modCrop">
          <ac:chgData name="Nane Kratzke" userId="971be13ff4ee5ef6" providerId="LiveId" clId="{28E7CF51-C165-3244-ABC6-62FD40BD0F6D}" dt="2021-10-20T08:18:01.443" v="23"/>
          <ac:picMkLst>
            <pc:docMk/>
            <pc:sldMk cId="3129717305" sldId="330"/>
            <ac:picMk id="7" creationId="{1DDBCE0E-2576-D145-9674-3B08E0ECFAC9}"/>
          </ac:picMkLst>
        </pc:picChg>
        <pc:picChg chg="add del mod">
          <ac:chgData name="Nane Kratzke" userId="971be13ff4ee5ef6" providerId="LiveId" clId="{28E7CF51-C165-3244-ABC6-62FD40BD0F6D}" dt="2021-10-20T08:16:39.994" v="15" actId="21"/>
          <ac:picMkLst>
            <pc:docMk/>
            <pc:sldMk cId="3129717305" sldId="330"/>
            <ac:picMk id="13" creationId="{172F1DC6-9FBC-FB48-BF42-E33344FDE66D}"/>
          </ac:picMkLst>
        </pc:picChg>
        <pc:picChg chg="del">
          <ac:chgData name="Nane Kratzke" userId="971be13ff4ee5ef6" providerId="LiveId" clId="{28E7CF51-C165-3244-ABC6-62FD40BD0F6D}" dt="2021-10-20T08:16:33.406" v="13" actId="478"/>
          <ac:picMkLst>
            <pc:docMk/>
            <pc:sldMk cId="3129717305" sldId="330"/>
            <ac:picMk id="2053" creationId="{6DFEB5C1-8A3D-2048-9590-ABDEF6623BBD}"/>
          </ac:picMkLst>
        </pc:picChg>
      </pc:sldChg>
      <pc:sldChg chg="addSp delSp modSp mod">
        <pc:chgData name="Nane Kratzke" userId="971be13ff4ee5ef6" providerId="LiveId" clId="{28E7CF51-C165-3244-ABC6-62FD40BD0F6D}" dt="2021-10-20T08:17:23.048" v="22" actId="14861"/>
        <pc:sldMkLst>
          <pc:docMk/>
          <pc:sldMk cId="3320945580" sldId="331"/>
        </pc:sldMkLst>
        <pc:picChg chg="add mod modCrop">
          <ac:chgData name="Nane Kratzke" userId="971be13ff4ee5ef6" providerId="LiveId" clId="{28E7CF51-C165-3244-ABC6-62FD40BD0F6D}" dt="2021-10-20T08:17:23.048" v="22" actId="14861"/>
          <ac:picMkLst>
            <pc:docMk/>
            <pc:sldMk cId="3320945580" sldId="331"/>
            <ac:picMk id="10" creationId="{4A0AAFCB-1D3A-FB47-ABB1-0CFCAE3A8D0A}"/>
          </ac:picMkLst>
        </pc:picChg>
        <pc:picChg chg="del">
          <ac:chgData name="Nane Kratzke" userId="971be13ff4ee5ef6" providerId="LiveId" clId="{28E7CF51-C165-3244-ABC6-62FD40BD0F6D}" dt="2021-10-20T08:17:13.726" v="20" actId="478"/>
          <ac:picMkLst>
            <pc:docMk/>
            <pc:sldMk cId="3320945580" sldId="331"/>
            <ac:picMk id="3077" creationId="{42967622-7152-D24A-99A6-609812709792}"/>
          </ac:picMkLst>
        </pc:picChg>
      </pc:sldChg>
      <pc:sldChg chg="addSp delSp modSp mod">
        <pc:chgData name="Nane Kratzke" userId="971be13ff4ee5ef6" providerId="LiveId" clId="{28E7CF51-C165-3244-ABC6-62FD40BD0F6D}" dt="2021-10-20T08:15:04.002" v="8" actId="14861"/>
        <pc:sldMkLst>
          <pc:docMk/>
          <pc:sldMk cId="889987673" sldId="334"/>
        </pc:sldMkLst>
        <pc:spChg chg="del">
          <ac:chgData name="Nane Kratzke" userId="971be13ff4ee5ef6" providerId="LiveId" clId="{28E7CF51-C165-3244-ABC6-62FD40BD0F6D}" dt="2021-10-20T08:14:41.964" v="3" actId="478"/>
          <ac:spMkLst>
            <pc:docMk/>
            <pc:sldMk cId="889987673" sldId="334"/>
            <ac:spMk id="6" creationId="{C74BEAB0-32D3-9B4B-8BFF-9C72CE4715AD}"/>
          </ac:spMkLst>
        </pc:spChg>
        <pc:spChg chg="del">
          <ac:chgData name="Nane Kratzke" userId="971be13ff4ee5ef6" providerId="LiveId" clId="{28E7CF51-C165-3244-ABC6-62FD40BD0F6D}" dt="2021-10-20T08:14:44.051" v="4" actId="478"/>
          <ac:spMkLst>
            <pc:docMk/>
            <pc:sldMk cId="889987673" sldId="334"/>
            <ac:spMk id="7" creationId="{F270E04A-E436-5C47-89DD-7FF4D5CEAB1A}"/>
          </ac:spMkLst>
        </pc:spChg>
        <pc:picChg chg="del">
          <ac:chgData name="Nane Kratzke" userId="971be13ff4ee5ef6" providerId="LiveId" clId="{28E7CF51-C165-3244-ABC6-62FD40BD0F6D}" dt="2021-10-20T08:14:39.013" v="2" actId="478"/>
          <ac:picMkLst>
            <pc:docMk/>
            <pc:sldMk cId="889987673" sldId="334"/>
            <ac:picMk id="5" creationId="{1EC3FDCD-C6C2-8248-A60C-8BA2658EF926}"/>
          </ac:picMkLst>
        </pc:picChg>
        <pc:picChg chg="add mod">
          <ac:chgData name="Nane Kratzke" userId="971be13ff4ee5ef6" providerId="LiveId" clId="{28E7CF51-C165-3244-ABC6-62FD40BD0F6D}" dt="2021-10-20T08:15:04.002" v="8" actId="14861"/>
          <ac:picMkLst>
            <pc:docMk/>
            <pc:sldMk cId="889987673" sldId="334"/>
            <ac:picMk id="11" creationId="{8AC5E944-C5A8-C743-A480-27114A2C8038}"/>
          </ac:picMkLst>
        </pc:picChg>
      </pc:sldChg>
      <pc:sldChg chg="modSp mod">
        <pc:chgData name="Nane Kratzke" userId="971be13ff4ee5ef6" providerId="LiveId" clId="{28E7CF51-C165-3244-ABC6-62FD40BD0F6D}" dt="2021-10-20T08:48:41.032" v="383" actId="20577"/>
        <pc:sldMkLst>
          <pc:docMk/>
          <pc:sldMk cId="1897236170" sldId="356"/>
        </pc:sldMkLst>
        <pc:spChg chg="mod">
          <ac:chgData name="Nane Kratzke" userId="971be13ff4ee5ef6" providerId="LiveId" clId="{28E7CF51-C165-3244-ABC6-62FD40BD0F6D}" dt="2021-10-20T08:48:41.032" v="383" actId="20577"/>
          <ac:spMkLst>
            <pc:docMk/>
            <pc:sldMk cId="1897236170" sldId="356"/>
            <ac:spMk id="6" creationId="{23608007-71DB-6A4D-8CF4-5A00DC12ADBA}"/>
          </ac:spMkLst>
        </pc:spChg>
      </pc:sldChg>
      <pc:sldChg chg="addSp modSp mod">
        <pc:chgData name="Nane Kratzke" userId="971be13ff4ee5ef6" providerId="LiveId" clId="{28E7CF51-C165-3244-ABC6-62FD40BD0F6D}" dt="2021-10-20T08:54:32.914" v="437" actId="5793"/>
        <pc:sldMkLst>
          <pc:docMk/>
          <pc:sldMk cId="1298549252" sldId="357"/>
        </pc:sldMkLst>
        <pc:spChg chg="add mod">
          <ac:chgData name="Nane Kratzke" userId="971be13ff4ee5ef6" providerId="LiveId" clId="{28E7CF51-C165-3244-ABC6-62FD40BD0F6D}" dt="2021-10-20T08:54:29.703" v="434" actId="5793"/>
          <ac:spMkLst>
            <pc:docMk/>
            <pc:sldMk cId="1298549252" sldId="357"/>
            <ac:spMk id="5" creationId="{5808936E-4845-0F4D-B189-C0EA27E13F86}"/>
          </ac:spMkLst>
        </pc:spChg>
        <pc:spChg chg="mod">
          <ac:chgData name="Nane Kratzke" userId="971be13ff4ee5ef6" providerId="LiveId" clId="{28E7CF51-C165-3244-ABC6-62FD40BD0F6D}" dt="2021-10-20T08:21:29.164" v="37" actId="20577"/>
          <ac:spMkLst>
            <pc:docMk/>
            <pc:sldMk cId="1298549252" sldId="357"/>
            <ac:spMk id="6" creationId="{23608007-71DB-6A4D-8CF4-5A00DC12ADBA}"/>
          </ac:spMkLst>
        </pc:spChg>
        <pc:spChg chg="mod">
          <ac:chgData name="Nane Kratzke" userId="971be13ff4ee5ef6" providerId="LiveId" clId="{28E7CF51-C165-3244-ABC6-62FD40BD0F6D}" dt="2021-10-20T08:52:30.189" v="388" actId="20577"/>
          <ac:spMkLst>
            <pc:docMk/>
            <pc:sldMk cId="1298549252" sldId="357"/>
            <ac:spMk id="10" creationId="{C9E75DA0-FAA7-7544-BD47-E06BB36B6AB1}"/>
          </ac:spMkLst>
        </pc:spChg>
        <pc:spChg chg="add mod">
          <ac:chgData name="Nane Kratzke" userId="971be13ff4ee5ef6" providerId="LiveId" clId="{28E7CF51-C165-3244-ABC6-62FD40BD0F6D}" dt="2021-10-20T08:54:32.914" v="437" actId="5793"/>
          <ac:spMkLst>
            <pc:docMk/>
            <pc:sldMk cId="1298549252" sldId="357"/>
            <ac:spMk id="11" creationId="{CC803346-B388-DE41-BE6B-400CF478FD1D}"/>
          </ac:spMkLst>
        </pc:spChg>
        <pc:spChg chg="add mod">
          <ac:chgData name="Nane Kratzke" userId="971be13ff4ee5ef6" providerId="LiveId" clId="{28E7CF51-C165-3244-ABC6-62FD40BD0F6D}" dt="2021-10-20T08:54:17.824" v="431" actId="20577"/>
          <ac:spMkLst>
            <pc:docMk/>
            <pc:sldMk cId="1298549252" sldId="357"/>
            <ac:spMk id="12" creationId="{E31F1DE0-B43E-C74A-8F84-005A5F845C0C}"/>
          </ac:spMkLst>
        </pc:spChg>
      </pc:sldChg>
      <pc:sldChg chg="addSp modSp mod">
        <pc:chgData name="Nane Kratzke" userId="971be13ff4ee5ef6" providerId="LiveId" clId="{28E7CF51-C165-3244-ABC6-62FD40BD0F6D}" dt="2021-10-20T08:34:22.215" v="259" actId="1076"/>
        <pc:sldMkLst>
          <pc:docMk/>
          <pc:sldMk cId="3329676384" sldId="359"/>
        </pc:sldMkLst>
        <pc:spChg chg="mod">
          <ac:chgData name="Nane Kratzke" userId="971be13ff4ee5ef6" providerId="LiveId" clId="{28E7CF51-C165-3244-ABC6-62FD40BD0F6D}" dt="2021-10-20T08:34:16.751" v="258" actId="1076"/>
          <ac:spMkLst>
            <pc:docMk/>
            <pc:sldMk cId="3329676384" sldId="359"/>
            <ac:spMk id="5" creationId="{700B20A8-248E-6C43-98A6-72FA32F026A1}"/>
          </ac:spMkLst>
        </pc:spChg>
        <pc:spChg chg="add mod">
          <ac:chgData name="Nane Kratzke" userId="971be13ff4ee5ef6" providerId="LiveId" clId="{28E7CF51-C165-3244-ABC6-62FD40BD0F6D}" dt="2021-10-20T08:33:17.817" v="243" actId="1076"/>
          <ac:spMkLst>
            <pc:docMk/>
            <pc:sldMk cId="3329676384" sldId="359"/>
            <ac:spMk id="8" creationId="{CC1DDB33-BA0B-E445-BF16-AF249461C99C}"/>
          </ac:spMkLst>
        </pc:spChg>
        <pc:picChg chg="add mod">
          <ac:chgData name="Nane Kratzke" userId="971be13ff4ee5ef6" providerId="LiveId" clId="{28E7CF51-C165-3244-ABC6-62FD40BD0F6D}" dt="2021-10-20T08:34:22.215" v="259" actId="1076"/>
          <ac:picMkLst>
            <pc:docMk/>
            <pc:sldMk cId="3329676384" sldId="359"/>
            <ac:picMk id="7" creationId="{31A85DBD-595C-C44B-9F10-B6158740207C}"/>
          </ac:picMkLst>
        </pc:picChg>
      </pc:sldChg>
      <pc:sldChg chg="modSp mod">
        <pc:chgData name="Nane Kratzke" userId="971be13ff4ee5ef6" providerId="LiveId" clId="{28E7CF51-C165-3244-ABC6-62FD40BD0F6D}" dt="2021-10-24T17:14:56.451" v="441" actId="20577"/>
        <pc:sldMkLst>
          <pc:docMk/>
          <pc:sldMk cId="4037558482" sldId="362"/>
        </pc:sldMkLst>
        <pc:spChg chg="mod">
          <ac:chgData name="Nane Kratzke" userId="971be13ff4ee5ef6" providerId="LiveId" clId="{28E7CF51-C165-3244-ABC6-62FD40BD0F6D}" dt="2021-10-24T17:14:56.451" v="441" actId="20577"/>
          <ac:spMkLst>
            <pc:docMk/>
            <pc:sldMk cId="4037558482" sldId="362"/>
            <ac:spMk id="6" creationId="{1079C6A2-9ABE-174B-8D3D-AA101DB9F5D4}"/>
          </ac:spMkLst>
        </pc:spChg>
      </pc:sldChg>
      <pc:sldChg chg="addSp modSp mod">
        <pc:chgData name="Nane Kratzke" userId="971be13ff4ee5ef6" providerId="LiveId" clId="{28E7CF51-C165-3244-ABC6-62FD40BD0F6D}" dt="2021-10-20T08:45:46.110" v="368" actId="1076"/>
        <pc:sldMkLst>
          <pc:docMk/>
          <pc:sldMk cId="1692808362" sldId="365"/>
        </pc:sldMkLst>
        <pc:spChg chg="mod">
          <ac:chgData name="Nane Kratzke" userId="971be13ff4ee5ef6" providerId="LiveId" clId="{28E7CF51-C165-3244-ABC6-62FD40BD0F6D}" dt="2021-10-20T08:44:13.703" v="361" actId="255"/>
          <ac:spMkLst>
            <pc:docMk/>
            <pc:sldMk cId="1692808362" sldId="365"/>
            <ac:spMk id="7" creationId="{6D73A3FE-1CE4-3641-A082-EE1ACFC04138}"/>
          </ac:spMkLst>
        </pc:spChg>
        <pc:picChg chg="add mod">
          <ac:chgData name="Nane Kratzke" userId="971be13ff4ee5ef6" providerId="LiveId" clId="{28E7CF51-C165-3244-ABC6-62FD40BD0F6D}" dt="2021-10-20T08:45:46.110" v="368" actId="1076"/>
          <ac:picMkLst>
            <pc:docMk/>
            <pc:sldMk cId="1692808362" sldId="365"/>
            <ac:picMk id="1026" creationId="{34A0D74A-6F0B-574A-8AD9-EC6FE3B18148}"/>
          </ac:picMkLst>
        </pc:picChg>
      </pc:sldChg>
      <pc:sldChg chg="modSp add mod">
        <pc:chgData name="Nane Kratzke" userId="971be13ff4ee5ef6" providerId="LiveId" clId="{28E7CF51-C165-3244-ABC6-62FD40BD0F6D}" dt="2021-11-03T13:27:51.375" v="445" actId="207"/>
        <pc:sldMkLst>
          <pc:docMk/>
          <pc:sldMk cId="1244482747" sldId="426"/>
        </pc:sldMkLst>
        <pc:spChg chg="mod">
          <ac:chgData name="Nane Kratzke" userId="971be13ff4ee5ef6" providerId="LiveId" clId="{28E7CF51-C165-3244-ABC6-62FD40BD0F6D}" dt="2021-11-03T13:27:51.375" v="445" actId="207"/>
          <ac:spMkLst>
            <pc:docMk/>
            <pc:sldMk cId="1244482747" sldId="426"/>
            <ac:spMk id="14" creationId="{8E79C89F-70C2-2A44-AA3F-17B653DB2AB5}"/>
          </ac:spMkLst>
        </pc:spChg>
        <pc:spChg chg="mod">
          <ac:chgData name="Nane Kratzke" userId="971be13ff4ee5ef6" providerId="LiveId" clId="{28E7CF51-C165-3244-ABC6-62FD40BD0F6D}" dt="2021-11-03T13:27:43.101" v="444" actId="207"/>
          <ac:spMkLst>
            <pc:docMk/>
            <pc:sldMk cId="1244482747" sldId="426"/>
            <ac:spMk id="15" creationId="{252E4BB2-C09E-3245-8979-A7473802470A}"/>
          </ac:spMkLst>
        </pc:spChg>
      </pc:sldChg>
      <pc:sldChg chg="new del">
        <pc:chgData name="Nane Kratzke" userId="971be13ff4ee5ef6" providerId="LiveId" clId="{28E7CF51-C165-3244-ABC6-62FD40BD0F6D}" dt="2021-10-24T16:57:33.011" v="439" actId="2696"/>
        <pc:sldMkLst>
          <pc:docMk/>
          <pc:sldMk cId="1314580130" sldId="46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CF5E118-FBB2-A24E-AA9F-3654FA89D2B8}" type="doc">
      <dgm:prSet loTypeId="urn:microsoft.com/office/officeart/2005/8/layout/hProcess11" loCatId="process" qsTypeId="urn:microsoft.com/office/officeart/2005/8/quickstyle/simple1" qsCatId="simple" csTypeId="urn:microsoft.com/office/officeart/2005/8/colors/accent0_2" csCatId="mainScheme"/>
      <dgm:spPr/>
      <dgm:t>
        <a:bodyPr/>
        <a:lstStyle/>
        <a:p>
          <a:endParaRPr lang="de-DE"/>
        </a:p>
      </dgm:t>
    </dgm:pt>
    <dgm:pt modelId="{6F1E171C-BE3D-D245-941D-2A7959B79323}">
      <dgm:prSet/>
      <dgm:spPr/>
      <dgm:t>
        <a:bodyPr/>
        <a:lstStyle/>
        <a:p>
          <a:r>
            <a:rPr lang="de-DE"/>
            <a:t>State A</a:t>
          </a:r>
        </a:p>
      </dgm:t>
    </dgm:pt>
    <dgm:pt modelId="{3BC1E9AE-F0EA-6D4D-B0EC-86DEB9D54E79}" type="parTrans" cxnId="{8FA06E50-C6AF-5E40-8664-769B1CBD366C}">
      <dgm:prSet/>
      <dgm:spPr/>
      <dgm:t>
        <a:bodyPr/>
        <a:lstStyle/>
        <a:p>
          <a:endParaRPr lang="de-DE"/>
        </a:p>
      </dgm:t>
    </dgm:pt>
    <dgm:pt modelId="{345E8119-08E3-5D49-84BF-72768FB3532B}" type="sibTrans" cxnId="{8FA06E50-C6AF-5E40-8664-769B1CBD366C}">
      <dgm:prSet/>
      <dgm:spPr/>
      <dgm:t>
        <a:bodyPr/>
        <a:lstStyle/>
        <a:p>
          <a:endParaRPr lang="de-DE"/>
        </a:p>
      </dgm:t>
    </dgm:pt>
    <dgm:pt modelId="{A9178B83-8A0A-1A49-9E23-D8EC23A8394B}">
      <dgm:prSet/>
      <dgm:spPr/>
      <dgm:t>
        <a:bodyPr/>
        <a:lstStyle/>
        <a:p>
          <a:r>
            <a:rPr lang="de-DE"/>
            <a:t>Provisionierung</a:t>
          </a:r>
        </a:p>
      </dgm:t>
    </dgm:pt>
    <dgm:pt modelId="{0AF9E0A8-1B29-B241-807D-B22F05205D80}" type="parTrans" cxnId="{E3E850BB-5E7D-D241-B313-1D36D07A5E91}">
      <dgm:prSet/>
      <dgm:spPr/>
      <dgm:t>
        <a:bodyPr/>
        <a:lstStyle/>
        <a:p>
          <a:endParaRPr lang="de-DE"/>
        </a:p>
      </dgm:t>
    </dgm:pt>
    <dgm:pt modelId="{E987AEA8-34D3-9A49-BD42-19E5F6C9D5AA}" type="sibTrans" cxnId="{E3E850BB-5E7D-D241-B313-1D36D07A5E91}">
      <dgm:prSet/>
      <dgm:spPr/>
      <dgm:t>
        <a:bodyPr/>
        <a:lstStyle/>
        <a:p>
          <a:endParaRPr lang="de-DE"/>
        </a:p>
      </dgm:t>
    </dgm:pt>
    <dgm:pt modelId="{B945F220-91B2-CC4B-9B8C-6E8776DE074F}">
      <dgm:prSet/>
      <dgm:spPr/>
      <dgm:t>
        <a:bodyPr/>
        <a:lstStyle/>
        <a:p>
          <a:r>
            <a:rPr lang="de-DE"/>
            <a:t>State B</a:t>
          </a:r>
        </a:p>
      </dgm:t>
    </dgm:pt>
    <dgm:pt modelId="{0ED5FFB2-953A-3F4D-ABB1-E72C2AD92292}" type="parTrans" cxnId="{33DCB215-9891-054D-BDB0-157C3D1DA2A5}">
      <dgm:prSet/>
      <dgm:spPr/>
      <dgm:t>
        <a:bodyPr/>
        <a:lstStyle/>
        <a:p>
          <a:endParaRPr lang="de-DE"/>
        </a:p>
      </dgm:t>
    </dgm:pt>
    <dgm:pt modelId="{0128D9B4-3BF7-E64C-8325-B359A1AA8D8D}" type="sibTrans" cxnId="{33DCB215-9891-054D-BDB0-157C3D1DA2A5}">
      <dgm:prSet/>
      <dgm:spPr/>
      <dgm:t>
        <a:bodyPr/>
        <a:lstStyle/>
        <a:p>
          <a:endParaRPr lang="de-DE"/>
        </a:p>
      </dgm:t>
    </dgm:pt>
    <dgm:pt modelId="{CBBF634C-CFE3-0D4C-A2C3-C2801B4A0E0D}" type="pres">
      <dgm:prSet presAssocID="{BCF5E118-FBB2-A24E-AA9F-3654FA89D2B8}" presName="Name0" presStyleCnt="0">
        <dgm:presLayoutVars>
          <dgm:dir/>
          <dgm:resizeHandles val="exact"/>
        </dgm:presLayoutVars>
      </dgm:prSet>
      <dgm:spPr/>
    </dgm:pt>
    <dgm:pt modelId="{E6F18912-4B2F-D745-9053-CCDACD79E6E3}" type="pres">
      <dgm:prSet presAssocID="{BCF5E118-FBB2-A24E-AA9F-3654FA89D2B8}" presName="arrow" presStyleLbl="bgShp" presStyleIdx="0" presStyleCnt="1"/>
      <dgm:spPr/>
    </dgm:pt>
    <dgm:pt modelId="{819C74E2-FA9A-CB4A-991A-DE28CEC996B5}" type="pres">
      <dgm:prSet presAssocID="{BCF5E118-FBB2-A24E-AA9F-3654FA89D2B8}" presName="points" presStyleCnt="0"/>
      <dgm:spPr/>
    </dgm:pt>
    <dgm:pt modelId="{0A85F35F-4982-5E4D-892A-AC3F84759FDE}" type="pres">
      <dgm:prSet presAssocID="{6F1E171C-BE3D-D245-941D-2A7959B79323}" presName="compositeA" presStyleCnt="0"/>
      <dgm:spPr/>
    </dgm:pt>
    <dgm:pt modelId="{7BB03F79-87B4-7143-89DA-6F730F565B7B}" type="pres">
      <dgm:prSet presAssocID="{6F1E171C-BE3D-D245-941D-2A7959B79323}" presName="textA" presStyleLbl="revTx" presStyleIdx="0" presStyleCnt="3">
        <dgm:presLayoutVars>
          <dgm:bulletEnabled val="1"/>
        </dgm:presLayoutVars>
      </dgm:prSet>
      <dgm:spPr/>
    </dgm:pt>
    <dgm:pt modelId="{4238D45C-386C-244A-BDFE-9323A9D538BC}" type="pres">
      <dgm:prSet presAssocID="{6F1E171C-BE3D-D245-941D-2A7959B79323}" presName="circleA" presStyleLbl="node1" presStyleIdx="0" presStyleCnt="3"/>
      <dgm:spPr>
        <a:solidFill>
          <a:srgbClr val="C00000"/>
        </a:solidFill>
      </dgm:spPr>
    </dgm:pt>
    <dgm:pt modelId="{FD2A77E8-2253-4647-BAAE-17024B3E2ADE}" type="pres">
      <dgm:prSet presAssocID="{6F1E171C-BE3D-D245-941D-2A7959B79323}" presName="spaceA" presStyleCnt="0"/>
      <dgm:spPr/>
    </dgm:pt>
    <dgm:pt modelId="{ECB4CE1A-2AD1-9C40-B69F-AC9176FDC5DE}" type="pres">
      <dgm:prSet presAssocID="{345E8119-08E3-5D49-84BF-72768FB3532B}" presName="space" presStyleCnt="0"/>
      <dgm:spPr/>
    </dgm:pt>
    <dgm:pt modelId="{6D8272AC-B0EC-454D-AE4F-20BCFBF6C9EA}" type="pres">
      <dgm:prSet presAssocID="{A9178B83-8A0A-1A49-9E23-D8EC23A8394B}" presName="compositeB" presStyleCnt="0"/>
      <dgm:spPr/>
    </dgm:pt>
    <dgm:pt modelId="{3B58D68F-323A-CF41-B59D-A83FC757CB60}" type="pres">
      <dgm:prSet presAssocID="{A9178B83-8A0A-1A49-9E23-D8EC23A8394B}" presName="textB" presStyleLbl="revTx" presStyleIdx="1" presStyleCnt="3">
        <dgm:presLayoutVars>
          <dgm:bulletEnabled val="1"/>
        </dgm:presLayoutVars>
      </dgm:prSet>
      <dgm:spPr/>
    </dgm:pt>
    <dgm:pt modelId="{8DAE26F8-A7E7-B24A-B5C4-B6DD7DD69E76}" type="pres">
      <dgm:prSet presAssocID="{A9178B83-8A0A-1A49-9E23-D8EC23A8394B}" presName="circleB" presStyleLbl="node1" presStyleIdx="1" presStyleCnt="3"/>
      <dgm:spPr/>
    </dgm:pt>
    <dgm:pt modelId="{10323C01-11CB-AF46-91ED-806D6C7C9BB7}" type="pres">
      <dgm:prSet presAssocID="{A9178B83-8A0A-1A49-9E23-D8EC23A8394B}" presName="spaceB" presStyleCnt="0"/>
      <dgm:spPr/>
    </dgm:pt>
    <dgm:pt modelId="{6746ACD8-9FD5-594E-B99F-E04BAF4587BF}" type="pres">
      <dgm:prSet presAssocID="{E987AEA8-34D3-9A49-BD42-19E5F6C9D5AA}" presName="space" presStyleCnt="0"/>
      <dgm:spPr/>
    </dgm:pt>
    <dgm:pt modelId="{AF40BCD1-3D07-5B4F-AE09-7C1949D7F0C9}" type="pres">
      <dgm:prSet presAssocID="{B945F220-91B2-CC4B-9B8C-6E8776DE074F}" presName="compositeA" presStyleCnt="0"/>
      <dgm:spPr/>
    </dgm:pt>
    <dgm:pt modelId="{65C11186-3D1E-E74B-8C0A-9A6131E003D9}" type="pres">
      <dgm:prSet presAssocID="{B945F220-91B2-CC4B-9B8C-6E8776DE074F}" presName="textA" presStyleLbl="revTx" presStyleIdx="2" presStyleCnt="3">
        <dgm:presLayoutVars>
          <dgm:bulletEnabled val="1"/>
        </dgm:presLayoutVars>
      </dgm:prSet>
      <dgm:spPr/>
    </dgm:pt>
    <dgm:pt modelId="{9EBBD379-EEC1-1D49-89F1-5239D77FAC66}" type="pres">
      <dgm:prSet presAssocID="{B945F220-91B2-CC4B-9B8C-6E8776DE074F}" presName="circleA" presStyleLbl="node1" presStyleIdx="2" presStyleCnt="3"/>
      <dgm:spPr>
        <a:solidFill>
          <a:srgbClr val="92D050"/>
        </a:solidFill>
      </dgm:spPr>
    </dgm:pt>
    <dgm:pt modelId="{A83C3B5F-3F51-0E41-9617-C47AF8592C07}" type="pres">
      <dgm:prSet presAssocID="{B945F220-91B2-CC4B-9B8C-6E8776DE074F}" presName="spaceA" presStyleCnt="0"/>
      <dgm:spPr/>
    </dgm:pt>
  </dgm:ptLst>
  <dgm:cxnLst>
    <dgm:cxn modelId="{33DCB215-9891-054D-BDB0-157C3D1DA2A5}" srcId="{BCF5E118-FBB2-A24E-AA9F-3654FA89D2B8}" destId="{B945F220-91B2-CC4B-9B8C-6E8776DE074F}" srcOrd="2" destOrd="0" parTransId="{0ED5FFB2-953A-3F4D-ABB1-E72C2AD92292}" sibTransId="{0128D9B4-3BF7-E64C-8325-B359A1AA8D8D}"/>
    <dgm:cxn modelId="{8FA06E50-C6AF-5E40-8664-769B1CBD366C}" srcId="{BCF5E118-FBB2-A24E-AA9F-3654FA89D2B8}" destId="{6F1E171C-BE3D-D245-941D-2A7959B79323}" srcOrd="0" destOrd="0" parTransId="{3BC1E9AE-F0EA-6D4D-B0EC-86DEB9D54E79}" sibTransId="{345E8119-08E3-5D49-84BF-72768FB3532B}"/>
    <dgm:cxn modelId="{10A9B162-5852-2742-9083-E2B48F8C9BDE}" type="presOf" srcId="{A9178B83-8A0A-1A49-9E23-D8EC23A8394B}" destId="{3B58D68F-323A-CF41-B59D-A83FC757CB60}" srcOrd="0" destOrd="0" presId="urn:microsoft.com/office/officeart/2005/8/layout/hProcess11"/>
    <dgm:cxn modelId="{E057B7A7-C2A1-C849-87D6-8CED0F266D9D}" type="presOf" srcId="{B945F220-91B2-CC4B-9B8C-6E8776DE074F}" destId="{65C11186-3D1E-E74B-8C0A-9A6131E003D9}" srcOrd="0" destOrd="0" presId="urn:microsoft.com/office/officeart/2005/8/layout/hProcess11"/>
    <dgm:cxn modelId="{F4420FAF-0EF5-3B47-948A-C4DF2408B887}" type="presOf" srcId="{6F1E171C-BE3D-D245-941D-2A7959B79323}" destId="{7BB03F79-87B4-7143-89DA-6F730F565B7B}" srcOrd="0" destOrd="0" presId="urn:microsoft.com/office/officeart/2005/8/layout/hProcess11"/>
    <dgm:cxn modelId="{E3E850BB-5E7D-D241-B313-1D36D07A5E91}" srcId="{BCF5E118-FBB2-A24E-AA9F-3654FA89D2B8}" destId="{A9178B83-8A0A-1A49-9E23-D8EC23A8394B}" srcOrd="1" destOrd="0" parTransId="{0AF9E0A8-1B29-B241-807D-B22F05205D80}" sibTransId="{E987AEA8-34D3-9A49-BD42-19E5F6C9D5AA}"/>
    <dgm:cxn modelId="{46CAF7F8-D6C9-B34C-96FD-C2C689CD45D9}" type="presOf" srcId="{BCF5E118-FBB2-A24E-AA9F-3654FA89D2B8}" destId="{CBBF634C-CFE3-0D4C-A2C3-C2801B4A0E0D}" srcOrd="0" destOrd="0" presId="urn:microsoft.com/office/officeart/2005/8/layout/hProcess11"/>
    <dgm:cxn modelId="{487D0CCB-BAEE-FD43-A3D3-30D4DF22F2BA}" type="presParOf" srcId="{CBBF634C-CFE3-0D4C-A2C3-C2801B4A0E0D}" destId="{E6F18912-4B2F-D745-9053-CCDACD79E6E3}" srcOrd="0" destOrd="0" presId="urn:microsoft.com/office/officeart/2005/8/layout/hProcess11"/>
    <dgm:cxn modelId="{2CF3C0DA-F35E-B54A-8B9F-1BD6C6C03D2A}" type="presParOf" srcId="{CBBF634C-CFE3-0D4C-A2C3-C2801B4A0E0D}" destId="{819C74E2-FA9A-CB4A-991A-DE28CEC996B5}" srcOrd="1" destOrd="0" presId="urn:microsoft.com/office/officeart/2005/8/layout/hProcess11"/>
    <dgm:cxn modelId="{C835209A-E189-9344-8C41-C455E912D5C3}" type="presParOf" srcId="{819C74E2-FA9A-CB4A-991A-DE28CEC996B5}" destId="{0A85F35F-4982-5E4D-892A-AC3F84759FDE}" srcOrd="0" destOrd="0" presId="urn:microsoft.com/office/officeart/2005/8/layout/hProcess11"/>
    <dgm:cxn modelId="{D0915C3B-E972-3E4F-8028-7CF57FD186B3}" type="presParOf" srcId="{0A85F35F-4982-5E4D-892A-AC3F84759FDE}" destId="{7BB03F79-87B4-7143-89DA-6F730F565B7B}" srcOrd="0" destOrd="0" presId="urn:microsoft.com/office/officeart/2005/8/layout/hProcess11"/>
    <dgm:cxn modelId="{BFF6655D-4F2F-A343-AF41-45EEF4513155}" type="presParOf" srcId="{0A85F35F-4982-5E4D-892A-AC3F84759FDE}" destId="{4238D45C-386C-244A-BDFE-9323A9D538BC}" srcOrd="1" destOrd="0" presId="urn:microsoft.com/office/officeart/2005/8/layout/hProcess11"/>
    <dgm:cxn modelId="{2600A41C-51CE-BA44-9BF6-FBB28E8A340F}" type="presParOf" srcId="{0A85F35F-4982-5E4D-892A-AC3F84759FDE}" destId="{FD2A77E8-2253-4647-BAAE-17024B3E2ADE}" srcOrd="2" destOrd="0" presId="urn:microsoft.com/office/officeart/2005/8/layout/hProcess11"/>
    <dgm:cxn modelId="{7DC61372-948B-A341-8F0F-B06F786ECCD2}" type="presParOf" srcId="{819C74E2-FA9A-CB4A-991A-DE28CEC996B5}" destId="{ECB4CE1A-2AD1-9C40-B69F-AC9176FDC5DE}" srcOrd="1" destOrd="0" presId="urn:microsoft.com/office/officeart/2005/8/layout/hProcess11"/>
    <dgm:cxn modelId="{B3F6309F-44E2-B24A-BEF3-0B413259E043}" type="presParOf" srcId="{819C74E2-FA9A-CB4A-991A-DE28CEC996B5}" destId="{6D8272AC-B0EC-454D-AE4F-20BCFBF6C9EA}" srcOrd="2" destOrd="0" presId="urn:microsoft.com/office/officeart/2005/8/layout/hProcess11"/>
    <dgm:cxn modelId="{420FA6C9-181E-EE44-8CFE-D1794083BEE2}" type="presParOf" srcId="{6D8272AC-B0EC-454D-AE4F-20BCFBF6C9EA}" destId="{3B58D68F-323A-CF41-B59D-A83FC757CB60}" srcOrd="0" destOrd="0" presId="urn:microsoft.com/office/officeart/2005/8/layout/hProcess11"/>
    <dgm:cxn modelId="{615C87D9-F0F8-004A-95D7-56C07EA35E29}" type="presParOf" srcId="{6D8272AC-B0EC-454D-AE4F-20BCFBF6C9EA}" destId="{8DAE26F8-A7E7-B24A-B5C4-B6DD7DD69E76}" srcOrd="1" destOrd="0" presId="urn:microsoft.com/office/officeart/2005/8/layout/hProcess11"/>
    <dgm:cxn modelId="{71FD12DB-EADC-D542-B06F-E00ED3F32182}" type="presParOf" srcId="{6D8272AC-B0EC-454D-AE4F-20BCFBF6C9EA}" destId="{10323C01-11CB-AF46-91ED-806D6C7C9BB7}" srcOrd="2" destOrd="0" presId="urn:microsoft.com/office/officeart/2005/8/layout/hProcess11"/>
    <dgm:cxn modelId="{CCD10716-50C7-9A46-BD15-E913B3B244E0}" type="presParOf" srcId="{819C74E2-FA9A-CB4A-991A-DE28CEC996B5}" destId="{6746ACD8-9FD5-594E-B99F-E04BAF4587BF}" srcOrd="3" destOrd="0" presId="urn:microsoft.com/office/officeart/2005/8/layout/hProcess11"/>
    <dgm:cxn modelId="{13C294AE-283F-D849-9EC3-6E300FA15B2D}" type="presParOf" srcId="{819C74E2-FA9A-CB4A-991A-DE28CEC996B5}" destId="{AF40BCD1-3D07-5B4F-AE09-7C1949D7F0C9}" srcOrd="4" destOrd="0" presId="urn:microsoft.com/office/officeart/2005/8/layout/hProcess11"/>
    <dgm:cxn modelId="{5D638A61-CC54-C24E-AE03-3F144E2AF242}" type="presParOf" srcId="{AF40BCD1-3D07-5B4F-AE09-7C1949D7F0C9}" destId="{65C11186-3D1E-E74B-8C0A-9A6131E003D9}" srcOrd="0" destOrd="0" presId="urn:microsoft.com/office/officeart/2005/8/layout/hProcess11"/>
    <dgm:cxn modelId="{E6B268E4-4D1C-054F-B43A-D218DB711357}" type="presParOf" srcId="{AF40BCD1-3D07-5B4F-AE09-7C1949D7F0C9}" destId="{9EBBD379-EEC1-1D49-89F1-5239D77FAC66}" srcOrd="1" destOrd="0" presId="urn:microsoft.com/office/officeart/2005/8/layout/hProcess11"/>
    <dgm:cxn modelId="{34798991-0B42-2445-B9B2-C4C31B8FDF87}" type="presParOf" srcId="{AF40BCD1-3D07-5B4F-AE09-7C1949D7F0C9}" destId="{A83C3B5F-3F51-0E41-9617-C47AF8592C0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CF5E118-FBB2-A24E-AA9F-3654FA89D2B8}" type="doc">
      <dgm:prSet loTypeId="urn:microsoft.com/office/officeart/2005/8/layout/hProcess11" loCatId="process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de-DE"/>
        </a:p>
      </dgm:t>
    </dgm:pt>
    <dgm:pt modelId="{6F1E171C-BE3D-D245-941D-2A7959B79323}">
      <dgm:prSet/>
      <dgm:spPr/>
      <dgm:t>
        <a:bodyPr/>
        <a:lstStyle/>
        <a:p>
          <a:r>
            <a:rPr lang="de-DE" dirty="0"/>
            <a:t>State B</a:t>
          </a:r>
        </a:p>
      </dgm:t>
    </dgm:pt>
    <dgm:pt modelId="{3BC1E9AE-F0EA-6D4D-B0EC-86DEB9D54E79}" type="parTrans" cxnId="{8FA06E50-C6AF-5E40-8664-769B1CBD366C}">
      <dgm:prSet/>
      <dgm:spPr/>
      <dgm:t>
        <a:bodyPr/>
        <a:lstStyle/>
        <a:p>
          <a:endParaRPr lang="de-DE"/>
        </a:p>
      </dgm:t>
    </dgm:pt>
    <dgm:pt modelId="{345E8119-08E3-5D49-84BF-72768FB3532B}" type="sibTrans" cxnId="{8FA06E50-C6AF-5E40-8664-769B1CBD366C}">
      <dgm:prSet/>
      <dgm:spPr/>
      <dgm:t>
        <a:bodyPr/>
        <a:lstStyle/>
        <a:p>
          <a:endParaRPr lang="de-DE"/>
        </a:p>
      </dgm:t>
    </dgm:pt>
    <dgm:pt modelId="{A9178B83-8A0A-1A49-9E23-D8EC23A8394B}">
      <dgm:prSet/>
      <dgm:spPr/>
      <dgm:t>
        <a:bodyPr/>
        <a:lstStyle/>
        <a:p>
          <a:r>
            <a:rPr lang="de-DE"/>
            <a:t>Provisionierung</a:t>
          </a:r>
        </a:p>
      </dgm:t>
    </dgm:pt>
    <dgm:pt modelId="{0AF9E0A8-1B29-B241-807D-B22F05205D80}" type="parTrans" cxnId="{E3E850BB-5E7D-D241-B313-1D36D07A5E91}">
      <dgm:prSet/>
      <dgm:spPr/>
      <dgm:t>
        <a:bodyPr/>
        <a:lstStyle/>
        <a:p>
          <a:endParaRPr lang="de-DE"/>
        </a:p>
      </dgm:t>
    </dgm:pt>
    <dgm:pt modelId="{E987AEA8-34D3-9A49-BD42-19E5F6C9D5AA}" type="sibTrans" cxnId="{E3E850BB-5E7D-D241-B313-1D36D07A5E91}">
      <dgm:prSet/>
      <dgm:spPr/>
      <dgm:t>
        <a:bodyPr/>
        <a:lstStyle/>
        <a:p>
          <a:endParaRPr lang="de-DE"/>
        </a:p>
      </dgm:t>
    </dgm:pt>
    <dgm:pt modelId="{B945F220-91B2-CC4B-9B8C-6E8776DE074F}">
      <dgm:prSet/>
      <dgm:spPr/>
      <dgm:t>
        <a:bodyPr/>
        <a:lstStyle/>
        <a:p>
          <a:r>
            <a:rPr lang="de-DE"/>
            <a:t>State B</a:t>
          </a:r>
        </a:p>
      </dgm:t>
    </dgm:pt>
    <dgm:pt modelId="{0ED5FFB2-953A-3F4D-ABB1-E72C2AD92292}" type="parTrans" cxnId="{33DCB215-9891-054D-BDB0-157C3D1DA2A5}">
      <dgm:prSet/>
      <dgm:spPr/>
      <dgm:t>
        <a:bodyPr/>
        <a:lstStyle/>
        <a:p>
          <a:endParaRPr lang="de-DE"/>
        </a:p>
      </dgm:t>
    </dgm:pt>
    <dgm:pt modelId="{0128D9B4-3BF7-E64C-8325-B359A1AA8D8D}" type="sibTrans" cxnId="{33DCB215-9891-054D-BDB0-157C3D1DA2A5}">
      <dgm:prSet/>
      <dgm:spPr/>
      <dgm:t>
        <a:bodyPr/>
        <a:lstStyle/>
        <a:p>
          <a:endParaRPr lang="de-DE"/>
        </a:p>
      </dgm:t>
    </dgm:pt>
    <dgm:pt modelId="{CBBF634C-CFE3-0D4C-A2C3-C2801B4A0E0D}" type="pres">
      <dgm:prSet presAssocID="{BCF5E118-FBB2-A24E-AA9F-3654FA89D2B8}" presName="Name0" presStyleCnt="0">
        <dgm:presLayoutVars>
          <dgm:dir/>
          <dgm:resizeHandles val="exact"/>
        </dgm:presLayoutVars>
      </dgm:prSet>
      <dgm:spPr/>
    </dgm:pt>
    <dgm:pt modelId="{E6F18912-4B2F-D745-9053-CCDACD79E6E3}" type="pres">
      <dgm:prSet presAssocID="{BCF5E118-FBB2-A24E-AA9F-3654FA89D2B8}" presName="arrow" presStyleLbl="bgShp" presStyleIdx="0" presStyleCnt="1"/>
      <dgm:spPr/>
    </dgm:pt>
    <dgm:pt modelId="{819C74E2-FA9A-CB4A-991A-DE28CEC996B5}" type="pres">
      <dgm:prSet presAssocID="{BCF5E118-FBB2-A24E-AA9F-3654FA89D2B8}" presName="points" presStyleCnt="0"/>
      <dgm:spPr/>
    </dgm:pt>
    <dgm:pt modelId="{0A85F35F-4982-5E4D-892A-AC3F84759FDE}" type="pres">
      <dgm:prSet presAssocID="{6F1E171C-BE3D-D245-941D-2A7959B79323}" presName="compositeA" presStyleCnt="0"/>
      <dgm:spPr/>
    </dgm:pt>
    <dgm:pt modelId="{7BB03F79-87B4-7143-89DA-6F730F565B7B}" type="pres">
      <dgm:prSet presAssocID="{6F1E171C-BE3D-D245-941D-2A7959B79323}" presName="textA" presStyleLbl="revTx" presStyleIdx="0" presStyleCnt="3">
        <dgm:presLayoutVars>
          <dgm:bulletEnabled val="1"/>
        </dgm:presLayoutVars>
      </dgm:prSet>
      <dgm:spPr/>
    </dgm:pt>
    <dgm:pt modelId="{4238D45C-386C-244A-BDFE-9323A9D538BC}" type="pres">
      <dgm:prSet presAssocID="{6F1E171C-BE3D-D245-941D-2A7959B79323}" presName="circleA" presStyleLbl="node1" presStyleIdx="0" presStyleCnt="3"/>
      <dgm:spPr>
        <a:solidFill>
          <a:srgbClr val="92D050"/>
        </a:solidFill>
      </dgm:spPr>
    </dgm:pt>
    <dgm:pt modelId="{FD2A77E8-2253-4647-BAAE-17024B3E2ADE}" type="pres">
      <dgm:prSet presAssocID="{6F1E171C-BE3D-D245-941D-2A7959B79323}" presName="spaceA" presStyleCnt="0"/>
      <dgm:spPr/>
    </dgm:pt>
    <dgm:pt modelId="{ECB4CE1A-2AD1-9C40-B69F-AC9176FDC5DE}" type="pres">
      <dgm:prSet presAssocID="{345E8119-08E3-5D49-84BF-72768FB3532B}" presName="space" presStyleCnt="0"/>
      <dgm:spPr/>
    </dgm:pt>
    <dgm:pt modelId="{6D8272AC-B0EC-454D-AE4F-20BCFBF6C9EA}" type="pres">
      <dgm:prSet presAssocID="{A9178B83-8A0A-1A49-9E23-D8EC23A8394B}" presName="compositeB" presStyleCnt="0"/>
      <dgm:spPr/>
    </dgm:pt>
    <dgm:pt modelId="{3B58D68F-323A-CF41-B59D-A83FC757CB60}" type="pres">
      <dgm:prSet presAssocID="{A9178B83-8A0A-1A49-9E23-D8EC23A8394B}" presName="textB" presStyleLbl="revTx" presStyleIdx="1" presStyleCnt="3">
        <dgm:presLayoutVars>
          <dgm:bulletEnabled val="1"/>
        </dgm:presLayoutVars>
      </dgm:prSet>
      <dgm:spPr/>
    </dgm:pt>
    <dgm:pt modelId="{8DAE26F8-A7E7-B24A-B5C4-B6DD7DD69E76}" type="pres">
      <dgm:prSet presAssocID="{A9178B83-8A0A-1A49-9E23-D8EC23A8394B}" presName="circleB" presStyleLbl="node1" presStyleIdx="1" presStyleCnt="3"/>
      <dgm:spPr/>
    </dgm:pt>
    <dgm:pt modelId="{10323C01-11CB-AF46-91ED-806D6C7C9BB7}" type="pres">
      <dgm:prSet presAssocID="{A9178B83-8A0A-1A49-9E23-D8EC23A8394B}" presName="spaceB" presStyleCnt="0"/>
      <dgm:spPr/>
    </dgm:pt>
    <dgm:pt modelId="{6746ACD8-9FD5-594E-B99F-E04BAF4587BF}" type="pres">
      <dgm:prSet presAssocID="{E987AEA8-34D3-9A49-BD42-19E5F6C9D5AA}" presName="space" presStyleCnt="0"/>
      <dgm:spPr/>
    </dgm:pt>
    <dgm:pt modelId="{AF40BCD1-3D07-5B4F-AE09-7C1949D7F0C9}" type="pres">
      <dgm:prSet presAssocID="{B945F220-91B2-CC4B-9B8C-6E8776DE074F}" presName="compositeA" presStyleCnt="0"/>
      <dgm:spPr/>
    </dgm:pt>
    <dgm:pt modelId="{65C11186-3D1E-E74B-8C0A-9A6131E003D9}" type="pres">
      <dgm:prSet presAssocID="{B945F220-91B2-CC4B-9B8C-6E8776DE074F}" presName="textA" presStyleLbl="revTx" presStyleIdx="2" presStyleCnt="3">
        <dgm:presLayoutVars>
          <dgm:bulletEnabled val="1"/>
        </dgm:presLayoutVars>
      </dgm:prSet>
      <dgm:spPr/>
    </dgm:pt>
    <dgm:pt modelId="{9EBBD379-EEC1-1D49-89F1-5239D77FAC66}" type="pres">
      <dgm:prSet presAssocID="{B945F220-91B2-CC4B-9B8C-6E8776DE074F}" presName="circleA" presStyleLbl="node1" presStyleIdx="2" presStyleCnt="3"/>
      <dgm:spPr>
        <a:solidFill>
          <a:srgbClr val="92D050"/>
        </a:solidFill>
      </dgm:spPr>
    </dgm:pt>
    <dgm:pt modelId="{A83C3B5F-3F51-0E41-9617-C47AF8592C07}" type="pres">
      <dgm:prSet presAssocID="{B945F220-91B2-CC4B-9B8C-6E8776DE074F}" presName="spaceA" presStyleCnt="0"/>
      <dgm:spPr/>
    </dgm:pt>
  </dgm:ptLst>
  <dgm:cxnLst>
    <dgm:cxn modelId="{33DCB215-9891-054D-BDB0-157C3D1DA2A5}" srcId="{BCF5E118-FBB2-A24E-AA9F-3654FA89D2B8}" destId="{B945F220-91B2-CC4B-9B8C-6E8776DE074F}" srcOrd="2" destOrd="0" parTransId="{0ED5FFB2-953A-3F4D-ABB1-E72C2AD92292}" sibTransId="{0128D9B4-3BF7-E64C-8325-B359A1AA8D8D}"/>
    <dgm:cxn modelId="{8FA06E50-C6AF-5E40-8664-769B1CBD366C}" srcId="{BCF5E118-FBB2-A24E-AA9F-3654FA89D2B8}" destId="{6F1E171C-BE3D-D245-941D-2A7959B79323}" srcOrd="0" destOrd="0" parTransId="{3BC1E9AE-F0EA-6D4D-B0EC-86DEB9D54E79}" sibTransId="{345E8119-08E3-5D49-84BF-72768FB3532B}"/>
    <dgm:cxn modelId="{10A9B162-5852-2742-9083-E2B48F8C9BDE}" type="presOf" srcId="{A9178B83-8A0A-1A49-9E23-D8EC23A8394B}" destId="{3B58D68F-323A-CF41-B59D-A83FC757CB60}" srcOrd="0" destOrd="0" presId="urn:microsoft.com/office/officeart/2005/8/layout/hProcess11"/>
    <dgm:cxn modelId="{E057B7A7-C2A1-C849-87D6-8CED0F266D9D}" type="presOf" srcId="{B945F220-91B2-CC4B-9B8C-6E8776DE074F}" destId="{65C11186-3D1E-E74B-8C0A-9A6131E003D9}" srcOrd="0" destOrd="0" presId="urn:microsoft.com/office/officeart/2005/8/layout/hProcess11"/>
    <dgm:cxn modelId="{F4420FAF-0EF5-3B47-948A-C4DF2408B887}" type="presOf" srcId="{6F1E171C-BE3D-D245-941D-2A7959B79323}" destId="{7BB03F79-87B4-7143-89DA-6F730F565B7B}" srcOrd="0" destOrd="0" presId="urn:microsoft.com/office/officeart/2005/8/layout/hProcess11"/>
    <dgm:cxn modelId="{E3E850BB-5E7D-D241-B313-1D36D07A5E91}" srcId="{BCF5E118-FBB2-A24E-AA9F-3654FA89D2B8}" destId="{A9178B83-8A0A-1A49-9E23-D8EC23A8394B}" srcOrd="1" destOrd="0" parTransId="{0AF9E0A8-1B29-B241-807D-B22F05205D80}" sibTransId="{E987AEA8-34D3-9A49-BD42-19E5F6C9D5AA}"/>
    <dgm:cxn modelId="{46CAF7F8-D6C9-B34C-96FD-C2C689CD45D9}" type="presOf" srcId="{BCF5E118-FBB2-A24E-AA9F-3654FA89D2B8}" destId="{CBBF634C-CFE3-0D4C-A2C3-C2801B4A0E0D}" srcOrd="0" destOrd="0" presId="urn:microsoft.com/office/officeart/2005/8/layout/hProcess11"/>
    <dgm:cxn modelId="{487D0CCB-BAEE-FD43-A3D3-30D4DF22F2BA}" type="presParOf" srcId="{CBBF634C-CFE3-0D4C-A2C3-C2801B4A0E0D}" destId="{E6F18912-4B2F-D745-9053-CCDACD79E6E3}" srcOrd="0" destOrd="0" presId="urn:microsoft.com/office/officeart/2005/8/layout/hProcess11"/>
    <dgm:cxn modelId="{2CF3C0DA-F35E-B54A-8B9F-1BD6C6C03D2A}" type="presParOf" srcId="{CBBF634C-CFE3-0D4C-A2C3-C2801B4A0E0D}" destId="{819C74E2-FA9A-CB4A-991A-DE28CEC996B5}" srcOrd="1" destOrd="0" presId="urn:microsoft.com/office/officeart/2005/8/layout/hProcess11"/>
    <dgm:cxn modelId="{C835209A-E189-9344-8C41-C455E912D5C3}" type="presParOf" srcId="{819C74E2-FA9A-CB4A-991A-DE28CEC996B5}" destId="{0A85F35F-4982-5E4D-892A-AC3F84759FDE}" srcOrd="0" destOrd="0" presId="urn:microsoft.com/office/officeart/2005/8/layout/hProcess11"/>
    <dgm:cxn modelId="{D0915C3B-E972-3E4F-8028-7CF57FD186B3}" type="presParOf" srcId="{0A85F35F-4982-5E4D-892A-AC3F84759FDE}" destId="{7BB03F79-87B4-7143-89DA-6F730F565B7B}" srcOrd="0" destOrd="0" presId="urn:microsoft.com/office/officeart/2005/8/layout/hProcess11"/>
    <dgm:cxn modelId="{BFF6655D-4F2F-A343-AF41-45EEF4513155}" type="presParOf" srcId="{0A85F35F-4982-5E4D-892A-AC3F84759FDE}" destId="{4238D45C-386C-244A-BDFE-9323A9D538BC}" srcOrd="1" destOrd="0" presId="urn:microsoft.com/office/officeart/2005/8/layout/hProcess11"/>
    <dgm:cxn modelId="{2600A41C-51CE-BA44-9BF6-FBB28E8A340F}" type="presParOf" srcId="{0A85F35F-4982-5E4D-892A-AC3F84759FDE}" destId="{FD2A77E8-2253-4647-BAAE-17024B3E2ADE}" srcOrd="2" destOrd="0" presId="urn:microsoft.com/office/officeart/2005/8/layout/hProcess11"/>
    <dgm:cxn modelId="{7DC61372-948B-A341-8F0F-B06F786ECCD2}" type="presParOf" srcId="{819C74E2-FA9A-CB4A-991A-DE28CEC996B5}" destId="{ECB4CE1A-2AD1-9C40-B69F-AC9176FDC5DE}" srcOrd="1" destOrd="0" presId="urn:microsoft.com/office/officeart/2005/8/layout/hProcess11"/>
    <dgm:cxn modelId="{B3F6309F-44E2-B24A-BEF3-0B413259E043}" type="presParOf" srcId="{819C74E2-FA9A-CB4A-991A-DE28CEC996B5}" destId="{6D8272AC-B0EC-454D-AE4F-20BCFBF6C9EA}" srcOrd="2" destOrd="0" presId="urn:microsoft.com/office/officeart/2005/8/layout/hProcess11"/>
    <dgm:cxn modelId="{420FA6C9-181E-EE44-8CFE-D1794083BEE2}" type="presParOf" srcId="{6D8272AC-B0EC-454D-AE4F-20BCFBF6C9EA}" destId="{3B58D68F-323A-CF41-B59D-A83FC757CB60}" srcOrd="0" destOrd="0" presId="urn:microsoft.com/office/officeart/2005/8/layout/hProcess11"/>
    <dgm:cxn modelId="{615C87D9-F0F8-004A-95D7-56C07EA35E29}" type="presParOf" srcId="{6D8272AC-B0EC-454D-AE4F-20BCFBF6C9EA}" destId="{8DAE26F8-A7E7-B24A-B5C4-B6DD7DD69E76}" srcOrd="1" destOrd="0" presId="urn:microsoft.com/office/officeart/2005/8/layout/hProcess11"/>
    <dgm:cxn modelId="{71FD12DB-EADC-D542-B06F-E00ED3F32182}" type="presParOf" srcId="{6D8272AC-B0EC-454D-AE4F-20BCFBF6C9EA}" destId="{10323C01-11CB-AF46-91ED-806D6C7C9BB7}" srcOrd="2" destOrd="0" presId="urn:microsoft.com/office/officeart/2005/8/layout/hProcess11"/>
    <dgm:cxn modelId="{CCD10716-50C7-9A46-BD15-E913B3B244E0}" type="presParOf" srcId="{819C74E2-FA9A-CB4A-991A-DE28CEC996B5}" destId="{6746ACD8-9FD5-594E-B99F-E04BAF4587BF}" srcOrd="3" destOrd="0" presId="urn:microsoft.com/office/officeart/2005/8/layout/hProcess11"/>
    <dgm:cxn modelId="{13C294AE-283F-D849-9EC3-6E300FA15B2D}" type="presParOf" srcId="{819C74E2-FA9A-CB4A-991A-DE28CEC996B5}" destId="{AF40BCD1-3D07-5B4F-AE09-7C1949D7F0C9}" srcOrd="4" destOrd="0" presId="urn:microsoft.com/office/officeart/2005/8/layout/hProcess11"/>
    <dgm:cxn modelId="{5D638A61-CC54-C24E-AE03-3F144E2AF242}" type="presParOf" srcId="{AF40BCD1-3D07-5B4F-AE09-7C1949D7F0C9}" destId="{65C11186-3D1E-E74B-8C0A-9A6131E003D9}" srcOrd="0" destOrd="0" presId="urn:microsoft.com/office/officeart/2005/8/layout/hProcess11"/>
    <dgm:cxn modelId="{E6B268E4-4D1C-054F-B43A-D218DB711357}" type="presParOf" srcId="{AF40BCD1-3D07-5B4F-AE09-7C1949D7F0C9}" destId="{9EBBD379-EEC1-1D49-89F1-5239D77FAC66}" srcOrd="1" destOrd="0" presId="urn:microsoft.com/office/officeart/2005/8/layout/hProcess11"/>
    <dgm:cxn modelId="{34798991-0B42-2445-B9B2-C4C31B8FDF87}" type="presParOf" srcId="{AF40BCD1-3D07-5B4F-AE09-7C1949D7F0C9}" destId="{A83C3B5F-3F51-0E41-9617-C47AF8592C07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18912-4B2F-D745-9053-CCDACD79E6E3}">
      <dsp:nvSpPr>
        <dsp:cNvPr id="0" name=""/>
        <dsp:cNvSpPr/>
      </dsp:nvSpPr>
      <dsp:spPr>
        <a:xfrm>
          <a:off x="0" y="654119"/>
          <a:ext cx="3657600" cy="872159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03F79-87B4-7143-89DA-6F730F565B7B}">
      <dsp:nvSpPr>
        <dsp:cNvPr id="0" name=""/>
        <dsp:cNvSpPr/>
      </dsp:nvSpPr>
      <dsp:spPr>
        <a:xfrm>
          <a:off x="1607" y="0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State A</a:t>
          </a:r>
        </a:p>
      </dsp:txBody>
      <dsp:txXfrm>
        <a:off x="1607" y="0"/>
        <a:ext cx="1060846" cy="872159"/>
      </dsp:txXfrm>
    </dsp:sp>
    <dsp:sp modelId="{4238D45C-386C-244A-BDFE-9323A9D538BC}">
      <dsp:nvSpPr>
        <dsp:cNvPr id="0" name=""/>
        <dsp:cNvSpPr/>
      </dsp:nvSpPr>
      <dsp:spPr>
        <a:xfrm>
          <a:off x="423010" y="981179"/>
          <a:ext cx="218039" cy="218039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8D68F-323A-CF41-B59D-A83FC757CB60}">
      <dsp:nvSpPr>
        <dsp:cNvPr id="0" name=""/>
        <dsp:cNvSpPr/>
      </dsp:nvSpPr>
      <dsp:spPr>
        <a:xfrm>
          <a:off x="1115496" y="1308238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Provisionierung</a:t>
          </a:r>
        </a:p>
      </dsp:txBody>
      <dsp:txXfrm>
        <a:off x="1115496" y="1308238"/>
        <a:ext cx="1060846" cy="872159"/>
      </dsp:txXfrm>
    </dsp:sp>
    <dsp:sp modelId="{8DAE26F8-A7E7-B24A-B5C4-B6DD7DD69E76}">
      <dsp:nvSpPr>
        <dsp:cNvPr id="0" name=""/>
        <dsp:cNvSpPr/>
      </dsp:nvSpPr>
      <dsp:spPr>
        <a:xfrm>
          <a:off x="1536900" y="981179"/>
          <a:ext cx="218039" cy="2180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1186-3D1E-E74B-8C0A-9A6131E003D9}">
      <dsp:nvSpPr>
        <dsp:cNvPr id="0" name=""/>
        <dsp:cNvSpPr/>
      </dsp:nvSpPr>
      <dsp:spPr>
        <a:xfrm>
          <a:off x="2229385" y="0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State B</a:t>
          </a:r>
        </a:p>
      </dsp:txBody>
      <dsp:txXfrm>
        <a:off x="2229385" y="0"/>
        <a:ext cx="1060846" cy="872159"/>
      </dsp:txXfrm>
    </dsp:sp>
    <dsp:sp modelId="{9EBBD379-EEC1-1D49-89F1-5239D77FAC66}">
      <dsp:nvSpPr>
        <dsp:cNvPr id="0" name=""/>
        <dsp:cNvSpPr/>
      </dsp:nvSpPr>
      <dsp:spPr>
        <a:xfrm>
          <a:off x="2650789" y="981179"/>
          <a:ext cx="218039" cy="21803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F18912-4B2F-D745-9053-CCDACD79E6E3}">
      <dsp:nvSpPr>
        <dsp:cNvPr id="0" name=""/>
        <dsp:cNvSpPr/>
      </dsp:nvSpPr>
      <dsp:spPr>
        <a:xfrm>
          <a:off x="0" y="654119"/>
          <a:ext cx="3657600" cy="872159"/>
        </a:xfrm>
        <a:prstGeom prst="notched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03F79-87B4-7143-89DA-6F730F565B7B}">
      <dsp:nvSpPr>
        <dsp:cNvPr id="0" name=""/>
        <dsp:cNvSpPr/>
      </dsp:nvSpPr>
      <dsp:spPr>
        <a:xfrm>
          <a:off x="1607" y="0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State B</a:t>
          </a:r>
        </a:p>
      </dsp:txBody>
      <dsp:txXfrm>
        <a:off x="1607" y="0"/>
        <a:ext cx="1060846" cy="872159"/>
      </dsp:txXfrm>
    </dsp:sp>
    <dsp:sp modelId="{4238D45C-386C-244A-BDFE-9323A9D538BC}">
      <dsp:nvSpPr>
        <dsp:cNvPr id="0" name=""/>
        <dsp:cNvSpPr/>
      </dsp:nvSpPr>
      <dsp:spPr>
        <a:xfrm>
          <a:off x="423010" y="981179"/>
          <a:ext cx="218039" cy="21803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58D68F-323A-CF41-B59D-A83FC757CB60}">
      <dsp:nvSpPr>
        <dsp:cNvPr id="0" name=""/>
        <dsp:cNvSpPr/>
      </dsp:nvSpPr>
      <dsp:spPr>
        <a:xfrm>
          <a:off x="1115496" y="1308238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Provisionierung</a:t>
          </a:r>
        </a:p>
      </dsp:txBody>
      <dsp:txXfrm>
        <a:off x="1115496" y="1308238"/>
        <a:ext cx="1060846" cy="872159"/>
      </dsp:txXfrm>
    </dsp:sp>
    <dsp:sp modelId="{8DAE26F8-A7E7-B24A-B5C4-B6DD7DD69E76}">
      <dsp:nvSpPr>
        <dsp:cNvPr id="0" name=""/>
        <dsp:cNvSpPr/>
      </dsp:nvSpPr>
      <dsp:spPr>
        <a:xfrm>
          <a:off x="1536900" y="981179"/>
          <a:ext cx="218039" cy="2180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5C11186-3D1E-E74B-8C0A-9A6131E003D9}">
      <dsp:nvSpPr>
        <dsp:cNvPr id="0" name=""/>
        <dsp:cNvSpPr/>
      </dsp:nvSpPr>
      <dsp:spPr>
        <a:xfrm>
          <a:off x="2229385" y="0"/>
          <a:ext cx="1060846" cy="8721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b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/>
            <a:t>State B</a:t>
          </a:r>
        </a:p>
      </dsp:txBody>
      <dsp:txXfrm>
        <a:off x="2229385" y="0"/>
        <a:ext cx="1060846" cy="872159"/>
      </dsp:txXfrm>
    </dsp:sp>
    <dsp:sp modelId="{9EBBD379-EEC1-1D49-89F1-5239D77FAC66}">
      <dsp:nvSpPr>
        <dsp:cNvPr id="0" name=""/>
        <dsp:cNvSpPr/>
      </dsp:nvSpPr>
      <dsp:spPr>
        <a:xfrm>
          <a:off x="2650789" y="981179"/>
          <a:ext cx="218039" cy="218039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B76F666D-E0C2-435B-BAA8-9287F9E5D38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9FEBCAF-CB3F-4928-91AA-D61472F880C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2C899A5-BA51-47DA-90D0-5428A6723887}" type="datetime1">
              <a:rPr lang="de-DE" smtClean="0"/>
              <a:t>11.12.23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9256698-63C6-4CCC-81CB-EA5604C30F1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2467FDA-05D7-4760-A373-5D6AEAAF4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2C0B10-7CAE-41E4-AB02-7E8B1FF2B8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753759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6FC244F-F0F3-48E5-BF9D-F41E9FB0E639}" type="datetime1">
              <a:rPr lang="de-DE" noProof="0" smtClean="0"/>
              <a:t>11.12.23</a:t>
            </a:fld>
            <a:endParaRPr lang="de-DE" noProof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530193B-564F-4854-8A52-728F3FB19C85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60381651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85920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573817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530193B-564F-4854-8A52-728F3FB19C85}" type="slidenum">
              <a:rPr lang="de-DE" noProof="0" smtClean="0"/>
              <a:t>12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84872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mit klei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837F9836-5B23-424D-8C60-AC02A8512A4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980476" y="0"/>
            <a:ext cx="2211524" cy="6858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7892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 dirty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01855" y="4520137"/>
            <a:ext cx="3401478" cy="1192038"/>
          </a:xfrm>
          <a:solidFill>
            <a:schemeClr val="tx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 dirty="0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33403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F94EB5D3-F8CB-4E76-8D7E-FF441818EECB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2916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6A38E24-EB1C-472F-B631-5DF32F9C4C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72900" y="1511476"/>
            <a:ext cx="2916000" cy="4679249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5B4A252E-78C9-4F76-98A4-A4B580AD072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13800" y="1511475"/>
            <a:ext cx="2916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4BCA97-F31B-451D-82F8-6E000DF2118A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17AAC4-A657-4D75-A527-0307AFF2B17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654388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9D7ACCB5-9A86-4F46-89E2-B79F48C9EC1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512000"/>
            <a:ext cx="1764000" cy="4679250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F5B3657-F2AE-455A-BF81-1A0C2ACECD2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29045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3" name="Textplatzhalter 5">
            <a:extLst>
              <a:ext uri="{FF2B5EF4-FFF2-40B4-BE49-F238E27FC236}">
                <a16:creationId xmlns:a16="http://schemas.microsoft.com/office/drawing/2014/main" id="{6A983D98-E0AB-429A-9EC2-B50D4216D6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48900" y="1512000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5" name="Textplatzhalter 6">
            <a:extLst>
              <a:ext uri="{FF2B5EF4-FFF2-40B4-BE49-F238E27FC236}">
                <a16:creationId xmlns:a16="http://schemas.microsoft.com/office/drawing/2014/main" id="{755213BF-EF6D-45DC-A01B-DE6C2F23A6D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07350" y="1507535"/>
            <a:ext cx="1764000" cy="4679250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7" name="Textplatzhalter 7">
            <a:extLst>
              <a:ext uri="{FF2B5EF4-FFF2-40B4-BE49-F238E27FC236}">
                <a16:creationId xmlns:a16="http://schemas.microsoft.com/office/drawing/2014/main" id="{77D6BBBA-F4A3-45D4-91BC-A405FFDC7C3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865800" y="1507535"/>
            <a:ext cx="1764000" cy="4683715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2D09234E-176D-4BBF-9391-7B6F018C51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5A8293F-A5B5-4FCC-BF27-A25B1BAFF245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748372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Untertitel 2">
            <a:extLst>
              <a:ext uri="{FF2B5EF4-FFF2-40B4-BE49-F238E27FC236}">
                <a16:creationId xmlns:a16="http://schemas.microsoft.com/office/drawing/2014/main" id="{10727B06-56A8-44A2-B6C2-9ED183D107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08CCB8C2-B6A2-4C69-8D3A-57420A034BA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E801980-CBAE-4A50-886D-54D7BB2E1947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05855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1EDF756E-F310-4229-ACDD-055D299A95FB}"/>
              </a:ext>
            </a:extLst>
          </p:cNvPr>
          <p:cNvSpPr/>
          <p:nvPr userDrawn="1"/>
        </p:nvSpPr>
        <p:spPr>
          <a:xfrm>
            <a:off x="6297105" y="424206"/>
            <a:ext cx="5505254" cy="57314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07666241-4AF6-458A-A571-6C6C291D72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532775" y="3639199"/>
            <a:ext cx="5053936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F4F2BBF-F210-4954-9C73-A0030AACDD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32775" y="993303"/>
            <a:ext cx="5053936" cy="2513468"/>
          </a:xfrm>
        </p:spPr>
        <p:txBody>
          <a:bodyPr rtlCol="0"/>
          <a:lstStyle>
            <a:lvl1pPr>
              <a:defRPr sz="5400" cap="none">
                <a:solidFill>
                  <a:schemeClr val="bg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2277791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FD1EE834-4B70-4715-8346-1C0298347EE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2000" y="1046375"/>
            <a:ext cx="9198000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2800888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Inhaltsplatzhalter 2">
            <a:extLst>
              <a:ext uri="{FF2B5EF4-FFF2-40B4-BE49-F238E27FC236}">
                <a16:creationId xmlns:a16="http://schemas.microsoft.com/office/drawing/2014/main" id="{EAE43F4C-1A64-4197-A44B-E6EB874E243B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2000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8" name="Inhaltsplatzhalter 3">
            <a:extLst>
              <a:ext uri="{FF2B5EF4-FFF2-40B4-BE49-F238E27FC236}">
                <a16:creationId xmlns:a16="http://schemas.microsoft.com/office/drawing/2014/main" id="{D7B3F5B8-DC28-4878-AC9F-D434D7542D8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5194169" y="1046376"/>
            <a:ext cx="4435831" cy="5130588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7439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7" name="Textplatzhalter 2">
            <a:extLst>
              <a:ext uri="{FF2B5EF4-FFF2-40B4-BE49-F238E27FC236}">
                <a16:creationId xmlns:a16="http://schemas.microsoft.com/office/drawing/2014/main" id="{CB97B01E-88B2-448F-BD96-A1AAFA39AC1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40BADDE2-4EE6-41B4-804C-EBF680128B40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195160" y="1068420"/>
            <a:ext cx="4434840" cy="823912"/>
          </a:xfrm>
          <a:solidFill>
            <a:schemeClr val="tx1"/>
          </a:solidFill>
        </p:spPr>
        <p:txBody>
          <a:bodyPr rtlCol="0" anchor="ctr"/>
          <a:lstStyle>
            <a:lvl1pPr marL="0" indent="0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BB0A14E0-899D-4594-BC9E-AE89BF0D3AB7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1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2C699014-D902-4E9A-80CD-8D2BCFE6709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5195160" y="2096752"/>
            <a:ext cx="4434840" cy="409291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634682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0" name="Inhaltsplatzhalter 2">
            <a:extLst>
              <a:ext uri="{FF2B5EF4-FFF2-40B4-BE49-F238E27FC236}">
                <a16:creationId xmlns:a16="http://schemas.microsoft.com/office/drawing/2014/main" id="{79F53EF1-D412-467C-B7CE-30536F140AE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770722" y="457201"/>
            <a:ext cx="6023727" cy="5726784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8720005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C67C685-BABE-4B77-8C5E-B39B093D3A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1" y="457200"/>
            <a:ext cx="3159612" cy="1600200"/>
          </a:xfrm>
        </p:spPr>
        <p:txBody>
          <a:bodyPr rtlCol="0" anchor="b"/>
          <a:lstStyle>
            <a:lvl1pPr>
              <a:defRPr sz="280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9" name="Textplatzhalter 3">
            <a:extLst>
              <a:ext uri="{FF2B5EF4-FFF2-40B4-BE49-F238E27FC236}">
                <a16:creationId xmlns:a16="http://schemas.microsoft.com/office/drawing/2014/main" id="{0B6B7795-36CC-459B-AE8B-7FB2F40AF37C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32001" y="2057400"/>
            <a:ext cx="3159612" cy="4126584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12" name="Bildplatzhalter 2">
            <a:extLst>
              <a:ext uri="{FF2B5EF4-FFF2-40B4-BE49-F238E27FC236}">
                <a16:creationId xmlns:a16="http://schemas.microsoft.com/office/drawing/2014/main" id="{10319378-269C-406E-9B84-FCF22DA02EFF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3788021" y="457201"/>
            <a:ext cx="5949868" cy="5726784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</p:spTree>
    <p:extLst>
      <p:ext uri="{BB962C8B-B14F-4D97-AF65-F5344CB8AC3E}">
        <p14:creationId xmlns:p14="http://schemas.microsoft.com/office/powerpoint/2010/main" val="302147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53779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554ED587-2D2F-4D3F-B55B-C64465AB4EC5}"/>
              </a:ext>
            </a:extLst>
          </p:cNvPr>
          <p:cNvSpPr/>
          <p:nvPr userDrawn="1"/>
        </p:nvSpPr>
        <p:spPr>
          <a:xfrm>
            <a:off x="69274" y="66963"/>
            <a:ext cx="9911201" cy="672734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2181155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16D0504D-4610-4E9E-A2DB-8B701F044BB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310D190-B83D-438A-91BC-470C41B22A29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3976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großem Bild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1">
            <a:extLst>
              <a:ext uri="{FF2B5EF4-FFF2-40B4-BE49-F238E27FC236}">
                <a16:creationId xmlns:a16="http://schemas.microsoft.com/office/drawing/2014/main" id="{069FFAE5-B16E-4571-88F7-52FA5354B1A1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273" y="63691"/>
            <a:ext cx="9911201" cy="6727346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86990" y="4298171"/>
            <a:ext cx="6798250" cy="1674470"/>
          </a:xfrm>
        </p:spPr>
        <p:txBody>
          <a:bodyPr rtlCol="0" anchor="b"/>
          <a:lstStyle>
            <a:lvl1pPr algn="r">
              <a:lnSpc>
                <a:spcPts val="5000"/>
              </a:lnSpc>
              <a:defRPr sz="4500" b="1" cap="all" spc="-300" baseline="0">
                <a:solidFill>
                  <a:schemeClr val="bg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PRÄSENTATIONSTITEL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9980B88-3F4A-4688-9ED0-17EF37E62D9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26418" y="4650539"/>
            <a:ext cx="2456210" cy="1192038"/>
          </a:xfrm>
          <a:solidFill>
            <a:schemeClr val="bg1"/>
          </a:solidFill>
        </p:spPr>
        <p:txBody>
          <a:bodyPr lIns="252000" tIns="0" rtlCol="0" anchor="ctr"/>
          <a:lstStyle>
            <a:lvl1pPr marL="0" indent="0" algn="l">
              <a:lnSpc>
                <a:spcPct val="100000"/>
              </a:lnSpc>
              <a:buNone/>
              <a:defRPr sz="1800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E798A99C-9485-48F0-8E1E-227AD1348A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94738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1">
            <a:extLst>
              <a:ext uri="{FF2B5EF4-FFF2-40B4-BE49-F238E27FC236}">
                <a16:creationId xmlns:a16="http://schemas.microsoft.com/office/drawing/2014/main" id="{1599E2D7-24B3-4D66-9AFB-83C1AEC4DBB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80476" y="0"/>
            <a:ext cx="2211524" cy="6192000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40EE479C-D1F6-4BAC-80D2-90EF74E326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45086" y="1807950"/>
            <a:ext cx="5184913" cy="432000"/>
          </a:xfrm>
        </p:spPr>
        <p:txBody>
          <a:bodyPr rtlCol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3FAEED1D-0E66-4F74-9455-675F5CB7EAD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444886" y="2383950"/>
            <a:ext cx="5184913" cy="360000"/>
          </a:xfrm>
        </p:spPr>
        <p:txBody>
          <a:bodyPr rtlCol="0"/>
          <a:lstStyle>
            <a:lvl1pPr marL="0" indent="0" algn="r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445000" y="2908300"/>
            <a:ext cx="5184800" cy="3283700"/>
          </a:xfrm>
          <a:solidFill>
            <a:schemeClr val="bg1"/>
          </a:solidFill>
        </p:spPr>
        <p:txBody>
          <a:bodyPr lIns="180000" tIns="252000" rIns="252000" rtlCol="0"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35010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23393" y="1343906"/>
            <a:ext cx="3736800" cy="3933645"/>
          </a:xfrm>
          <a:solidFill>
            <a:schemeClr val="bg1"/>
          </a:solidFill>
        </p:spPr>
        <p:txBody>
          <a:bodyPr lIns="180000" tIns="180000" rIns="180000"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3DA1E79-BA17-41C5-98B7-CFBC5859A512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9" name="Bildplatzhalter 6">
            <a:extLst>
              <a:ext uri="{FF2B5EF4-FFF2-40B4-BE49-F238E27FC236}">
                <a16:creationId xmlns:a16="http://schemas.microsoft.com/office/drawing/2014/main" id="{492C2A1D-F7BD-46B6-BC01-15D365ACD50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60193" y="1344803"/>
            <a:ext cx="3737526" cy="3933645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7F4F1543-153D-4F77-A4A9-C9BBA1C205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31100" cy="432000"/>
          </a:xfrm>
        </p:spPr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9FAA210E-391A-499A-89D5-F222045FD1A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68959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</p:spTree>
    <p:extLst>
      <p:ext uri="{BB962C8B-B14F-4D97-AF65-F5344CB8AC3E}">
        <p14:creationId xmlns:p14="http://schemas.microsoft.com/office/powerpoint/2010/main" val="2347197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288DD7-6DAF-436D-B04A-EBCCAA3691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32000" y="432000"/>
            <a:ext cx="9198000" cy="432000"/>
          </a:xfrm>
        </p:spPr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9" name="Untertitel 2">
            <a:extLst>
              <a:ext uri="{FF2B5EF4-FFF2-40B4-BE49-F238E27FC236}">
                <a16:creationId xmlns:a16="http://schemas.microsoft.com/office/drawing/2014/main" id="{E4633398-8EC3-417B-BEA6-101D8F22467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0" y="1008000"/>
            <a:ext cx="9198000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Linker Platzhalter für Vergleich 1">
            <a:extLst>
              <a:ext uri="{FF2B5EF4-FFF2-40B4-BE49-F238E27FC236}">
                <a16:creationId xmlns:a16="http://schemas.microsoft.com/office/drawing/2014/main" id="{9322B50D-6A7D-41C6-BA57-613BC231DF3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32000" y="1432296"/>
            <a:ext cx="4500000" cy="527076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2">
            <a:extLst>
              <a:ext uri="{FF2B5EF4-FFF2-40B4-BE49-F238E27FC236}">
                <a16:creationId xmlns:a16="http://schemas.microsoft.com/office/drawing/2014/main" id="{9FD584DA-F775-47B8-A1D7-6556AD5FCBD2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32000" y="2023668"/>
            <a:ext cx="4500000" cy="4168332"/>
          </a:xfrm>
        </p:spPr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12" name="Linker Platzhalter für Vergleich 2">
            <a:extLst>
              <a:ext uri="{FF2B5EF4-FFF2-40B4-BE49-F238E27FC236}">
                <a16:creationId xmlns:a16="http://schemas.microsoft.com/office/drawing/2014/main" id="{78A963F8-6F6E-440E-B3B3-DDE13C083A3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29800" y="1433105"/>
            <a:ext cx="4500000" cy="525283"/>
          </a:xfrm>
          <a:solidFill>
            <a:schemeClr val="tx1"/>
          </a:solidFill>
        </p:spPr>
        <p:txBody>
          <a:bodyPr lIns="180000" tIns="36000" rtlCol="0" anchor="ctr"/>
          <a:lstStyle>
            <a:lvl1pPr marL="0" indent="0">
              <a:buNone/>
              <a:defRPr sz="24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F0A5256-B267-47DA-858A-0F3867CB613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29800" y="2020359"/>
            <a:ext cx="4500000" cy="4170891"/>
          </a:xfrm>
        </p:spPr>
        <p:txBody>
          <a:bodyPr rtlCol="0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46B8F99-FAB0-4B33-87ED-9FF46D11A90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5D237A-BD90-4D90-B328-7F1A502A266D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2509955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ßes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890ED7CE-A9D2-4D19-B978-56BFB74E657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99200" y="432000"/>
            <a:ext cx="5472113" cy="5759250"/>
          </a:xfrm>
          <a:solidFill>
            <a:schemeClr val="tx1">
              <a:lumMod val="75000"/>
              <a:lumOff val="25000"/>
            </a:schemeClr>
          </a:solidFill>
        </p:spPr>
        <p:txBody>
          <a:bodyPr rtlCol="0" anchor="ctr"/>
          <a:lstStyle>
            <a:lvl1pPr marL="0" indent="0" algn="ctr">
              <a:buNone/>
              <a:defRPr sz="1200" i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rtl="0"/>
            <a:r>
              <a:rPr lang="de-DE" noProof="0"/>
              <a:t>Ihr Foto einfügen oder ziehen und ablegen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2238F2-C6EC-476F-8371-119AECBA5622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875314" y="5096632"/>
            <a:ext cx="2028686" cy="1094618"/>
          </a:xfrm>
        </p:spPr>
        <p:txBody>
          <a:bodyPr rtlCol="0" anchor="b"/>
          <a:lstStyle>
            <a:lvl1pPr marL="0" indent="0" algn="r">
              <a:buNone/>
              <a:defRPr i="1">
                <a:solidFill>
                  <a:schemeClr val="tx1"/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Geben Sie Ihre Beschriftung ein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7847F90-9DB6-4832-9EB7-393AADAE8B7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25951D2-91DB-40E7-95D5-4B372602DEB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6EFF903-F1F3-440A-B12C-9FD51606B0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7784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anksagung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F23EB7-E336-46EB-A4A0-3DB7A6BF4CE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74360" y="2112793"/>
            <a:ext cx="6798250" cy="1674470"/>
          </a:xfrm>
        </p:spPr>
        <p:txBody>
          <a:bodyPr rtlCol="0" anchor="ctr"/>
          <a:lstStyle>
            <a:lvl1pPr algn="ctr">
              <a:lnSpc>
                <a:spcPct val="100000"/>
              </a:lnSpc>
              <a:defRPr sz="6000" b="1" cap="all" spc="-300" baseline="0">
                <a:solidFill>
                  <a:schemeClr val="tx1"/>
                </a:solidFill>
                <a:latin typeface="+mj-lt"/>
              </a:defRPr>
            </a:lvl1pPr>
          </a:lstStyle>
          <a:p>
            <a:pPr rtl="0"/>
            <a:r>
              <a:rPr lang="de-DE" noProof="0"/>
              <a:t>Vielen Dank!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6F2950-BBCB-4A53-9EAC-D714777B8FA2}"/>
              </a:ext>
            </a:extLst>
          </p:cNvPr>
          <p:cNvSpPr/>
          <p:nvPr userDrawn="1"/>
        </p:nvSpPr>
        <p:spPr>
          <a:xfrm>
            <a:off x="0" y="6794309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253865-24CF-4EF5-92A5-F64EB9ABC8B7}"/>
              </a:ext>
            </a:extLst>
          </p:cNvPr>
          <p:cNvSpPr/>
          <p:nvPr userDrawn="1"/>
        </p:nvSpPr>
        <p:spPr>
          <a:xfrm>
            <a:off x="0" y="0"/>
            <a:ext cx="9980476" cy="6369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BBE19773-9B6A-4A2C-95A5-69A3788C2D94}"/>
              </a:ext>
            </a:extLst>
          </p:cNvPr>
          <p:cNvSpPr/>
          <p:nvPr userDrawn="1"/>
        </p:nvSpPr>
        <p:spPr>
          <a:xfrm rot="5400000">
            <a:off x="-3378441" y="3410285"/>
            <a:ext cx="6826157" cy="692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10" name="Textplatzhalter 5">
            <a:extLst>
              <a:ext uri="{FF2B5EF4-FFF2-40B4-BE49-F238E27FC236}">
                <a16:creationId xmlns:a16="http://schemas.microsoft.com/office/drawing/2014/main" id="{CA3EFDD3-A9D2-4EB6-BB2A-F6999D9F7EA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174361" y="4035727"/>
            <a:ext cx="3329850" cy="382887"/>
          </a:xfrm>
        </p:spPr>
        <p:txBody>
          <a:bodyPr rtlCol="0"/>
          <a:lstStyle>
            <a:lvl1pPr marL="0" indent="0" algn="r">
              <a:buNone/>
              <a:defRPr sz="2400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Vollständiger Name</a:t>
            </a:r>
          </a:p>
        </p:txBody>
      </p:sp>
      <p:sp>
        <p:nvSpPr>
          <p:cNvPr id="12" name="Textplatzhalter 6">
            <a:extLst>
              <a:ext uri="{FF2B5EF4-FFF2-40B4-BE49-F238E27FC236}">
                <a16:creationId xmlns:a16="http://schemas.microsoft.com/office/drawing/2014/main" id="{261ED1F7-B623-43D9-9BDA-8808C5CFA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62268" y="4150118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Telefonnummer</a:t>
            </a:r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E27366FC-4115-4122-9CE2-5FA9D424AD5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2268" y="4540691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E-Mail-Adresse oder Handle für soziale Medien</a:t>
            </a:r>
          </a:p>
        </p:txBody>
      </p:sp>
      <p:sp>
        <p:nvSpPr>
          <p:cNvPr id="14" name="Textplatzhalter 8">
            <a:extLst>
              <a:ext uri="{FF2B5EF4-FFF2-40B4-BE49-F238E27FC236}">
                <a16:creationId xmlns:a16="http://schemas.microsoft.com/office/drawing/2014/main" id="{DEB36829-2F8B-4E22-AB6D-4111D18AF84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62268" y="4931263"/>
            <a:ext cx="2910342" cy="238016"/>
          </a:xfrm>
        </p:spPr>
        <p:txBody>
          <a:bodyPr rtlCol="0"/>
          <a:lstStyle>
            <a:lvl1pPr marL="0" indent="0" algn="l">
              <a:buNone/>
              <a:defRPr sz="1400" i="1"/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Firmenwebsite</a:t>
            </a:r>
          </a:p>
        </p:txBody>
      </p:sp>
    </p:spTree>
    <p:extLst>
      <p:ext uri="{BB962C8B-B14F-4D97-AF65-F5344CB8AC3E}">
        <p14:creationId xmlns:p14="http://schemas.microsoft.com/office/powerpoint/2010/main" val="3189010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Unter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FF4C50-933F-41F9-AD11-BD02410AA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7" name="Untertitel 2">
            <a:extLst>
              <a:ext uri="{FF2B5EF4-FFF2-40B4-BE49-F238E27FC236}">
                <a16:creationId xmlns:a16="http://schemas.microsoft.com/office/drawing/2014/main" id="{E97A9A62-1AA6-47A9-A1A0-54196823744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31801" y="1008000"/>
            <a:ext cx="9198116" cy="360000"/>
          </a:xfrm>
        </p:spPr>
        <p:txBody>
          <a:bodyPr rtlCol="0"/>
          <a:lstStyle>
            <a:lvl1pPr marL="0" indent="0">
              <a:buNone/>
              <a:defRPr i="1">
                <a:latin typeface="+mn-lt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de-DE" noProof="0"/>
              <a:t>Untertitel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1948E38-8FB0-4E51-A01C-C88794372E50}"/>
              </a:ext>
            </a:extLst>
          </p:cNvPr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8FE0EB3-0FF4-4285-B9D3-90A5751B7BB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32000" y="6356350"/>
            <a:ext cx="4114800" cy="365125"/>
          </a:xfrm>
          <a:prstGeom prst="rect">
            <a:avLst/>
          </a:prstGeom>
        </p:spPr>
        <p:txBody>
          <a:bodyPr rtlCol="0"/>
          <a:lstStyle/>
          <a:p>
            <a:pPr rtl="0"/>
            <a:r>
              <a:rPr lang="de-DE" noProof="0"/>
              <a:t>Fußzeile hinzufügen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442953D-28FC-41B5-A1BB-BB3BA7CA40BE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 rtlCol="0"/>
          <a:lstStyle/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734501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32C8D0EF-1DB6-4ADC-8F31-5AE53BF5EAF4}"/>
              </a:ext>
            </a:extLst>
          </p:cNvPr>
          <p:cNvSpPr/>
          <p:nvPr userDrawn="1"/>
        </p:nvSpPr>
        <p:spPr>
          <a:xfrm>
            <a:off x="0" y="0"/>
            <a:ext cx="9980475" cy="68579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2F208ED-79A0-4B2C-A5EE-9D27466BCA3F}"/>
              </a:ext>
            </a:extLst>
          </p:cNvPr>
          <p:cNvSpPr/>
          <p:nvPr userDrawn="1"/>
        </p:nvSpPr>
        <p:spPr>
          <a:xfrm>
            <a:off x="11407775" y="6356350"/>
            <a:ext cx="784225" cy="3651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e-DE" noProof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090F41A2-6535-4CA6-81E4-026A5B56D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2000" y="432000"/>
            <a:ext cx="9198116" cy="432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/>
          <a:p>
            <a:pPr rtl="0"/>
            <a:r>
              <a:rPr lang="de-DE" noProof="0"/>
              <a:t>Seitentitel durch Klicken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13AB95C-7DD4-4796-80E4-1B7466A2A0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2000" y="1512000"/>
            <a:ext cx="9198116" cy="516407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ECA3099-A94F-4C3E-BC29-780EDD38F7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7502" y="6401750"/>
            <a:ext cx="278418" cy="274324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200" i="1">
                <a:solidFill>
                  <a:schemeClr val="bg1"/>
                </a:solidFill>
              </a:defRPr>
            </a:lvl1pPr>
          </a:lstStyle>
          <a:p>
            <a:pPr rtl="0"/>
            <a:fld id="{19B51A1E-902D-48AF-9020-955120F399B6}" type="slidenum">
              <a:rPr lang="de-DE" noProof="0" smtClean="0"/>
              <a:pPr rtl="0"/>
              <a:t>‹Nr.›</a:t>
            </a:fld>
            <a:endParaRPr lang="de-DE" noProof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4FDC6F9-37F9-4E25-AECA-D307B8421C73}"/>
              </a:ext>
            </a:extLst>
          </p:cNvPr>
          <p:cNvSpPr txBox="1"/>
          <p:nvPr userDrawn="1"/>
        </p:nvSpPr>
        <p:spPr>
          <a:xfrm>
            <a:off x="9630116" y="6346108"/>
            <a:ext cx="1662546" cy="40465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PROF. DR.</a:t>
            </a:r>
          </a:p>
          <a:p>
            <a:pPr algn="r" rtl="0">
              <a:lnSpc>
                <a:spcPts val="1400"/>
              </a:lnSpc>
            </a:pPr>
            <a:r>
              <a:rPr lang="de-DE" sz="1200" b="1" i="0" spc="-100" noProof="0" dirty="0">
                <a:solidFill>
                  <a:schemeClr val="tx1"/>
                </a:solidFill>
                <a:latin typeface="Corbel" panose="020B0503020204020204" pitchFamily="34" charset="0"/>
              </a:rPr>
              <a:t>NANE KRATZKE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06DDD33-0686-D948-AD10-CE65C3F68FEE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/>
        </p:blipFill>
        <p:spPr>
          <a:xfrm>
            <a:off x="10351873" y="315309"/>
            <a:ext cx="569391" cy="569391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BA250042-F9D7-C84C-A9C5-1984567E1662}"/>
              </a:ext>
            </a:extLst>
          </p:cNvPr>
          <p:cNvSpPr txBox="1"/>
          <p:nvPr userDrawn="1"/>
        </p:nvSpPr>
        <p:spPr>
          <a:xfrm>
            <a:off x="10999318" y="379135"/>
            <a:ext cx="896367" cy="418251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21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CLOUD </a:t>
            </a:r>
            <a:r>
              <a:rPr lang="de-DE" sz="2000" b="1" i="0" spc="-10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Corbel" panose="020B0503020204020204" pitchFamily="34" charset="0"/>
              </a:rPr>
              <a:t>NATIVE</a:t>
            </a:r>
            <a:endParaRPr lang="de-DE" sz="1300" b="0" i="0" spc="-100" noProof="0" dirty="0">
              <a:solidFill>
                <a:schemeClr val="tx1">
                  <a:lumMod val="65000"/>
                  <a:lumOff val="35000"/>
                </a:schemeClr>
              </a:solidFill>
              <a:latin typeface="Corbel" panose="020B0503020204020204" pitchFamily="34" charset="0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3F9F4611-FE9F-2346-B862-FFE2313DF7FE}"/>
              </a:ext>
            </a:extLst>
          </p:cNvPr>
          <p:cNvSpPr txBox="1"/>
          <p:nvPr userDrawn="1"/>
        </p:nvSpPr>
        <p:spPr>
          <a:xfrm>
            <a:off x="10999318" y="689442"/>
            <a:ext cx="896367" cy="215888"/>
          </a:xfrm>
          <a:prstGeom prst="rect">
            <a:avLst/>
          </a:prstGeom>
          <a:noFill/>
        </p:spPr>
        <p:txBody>
          <a:bodyPr wrap="square" lIns="0" tIns="36000" rIns="0" bIns="0" rtlCol="0">
            <a:spAutoFit/>
          </a:bodyPr>
          <a:lstStyle/>
          <a:p>
            <a:pPr algn="ctr" rtl="0">
              <a:lnSpc>
                <a:spcPts val="1400"/>
              </a:lnSpc>
            </a:pPr>
            <a:r>
              <a:rPr lang="de-DE" sz="1300" b="0" i="1" spc="-1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orbel" panose="020B0503020204020204" pitchFamily="34" charset="0"/>
              </a:rPr>
              <a:t>COMPUTING</a:t>
            </a:r>
          </a:p>
        </p:txBody>
      </p:sp>
    </p:spTree>
    <p:extLst>
      <p:ext uri="{BB962C8B-B14F-4D97-AF65-F5344CB8AC3E}">
        <p14:creationId xmlns:p14="http://schemas.microsoft.com/office/powerpoint/2010/main" val="946163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  <p:sldLayoutId id="2147483658" r:id="rId4"/>
    <p:sldLayoutId id="2147483665" r:id="rId5"/>
    <p:sldLayoutId id="2147483659" r:id="rId6"/>
    <p:sldLayoutId id="2147483660" r:id="rId7"/>
    <p:sldLayoutId id="2147483664" r:id="rId8"/>
    <p:sldLayoutId id="2147483650" r:id="rId9"/>
    <p:sldLayoutId id="2147483656" r:id="rId10"/>
    <p:sldLayoutId id="2147483657" r:id="rId11"/>
    <p:sldLayoutId id="2147483654" r:id="rId12"/>
    <p:sldLayoutId id="2147483666" r:id="rId13"/>
    <p:sldLayoutId id="2147483667" r:id="rId14"/>
    <p:sldLayoutId id="2147483668" r:id="rId15"/>
    <p:sldLayoutId id="2147483669" r:id="rId16"/>
    <p:sldLayoutId id="2147483670" r:id="rId17"/>
    <p:sldLayoutId id="2147483671" r:id="rId18"/>
    <p:sldLayoutId id="2147483672" r:id="rId19"/>
    <p:sldLayoutId id="2147483655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spc="-1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 descr="Ein Bild, das Text, Person, Mann, drinnen enthält.&#10;&#10;Automatisch generierte Beschreibung">
            <a:extLst>
              <a:ext uri="{FF2B5EF4-FFF2-40B4-BE49-F238E27FC236}">
                <a16:creationId xmlns:a16="http://schemas.microsoft.com/office/drawing/2014/main" id="{71FFB062-E1B5-47E0-C950-E6D129DAE4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 trans="95000" pressure="2"/>
                    </a14:imgEffect>
                  </a14:imgLayer>
                </a14:imgProps>
              </a:ext>
            </a:extLst>
          </a:blip>
          <a:srcRect r="1659"/>
          <a:stretch/>
        </p:blipFill>
        <p:spPr>
          <a:xfrm>
            <a:off x="69273" y="63691"/>
            <a:ext cx="9911201" cy="6727346"/>
          </a:xfrm>
          <a:prstGeom prst="rect">
            <a:avLst/>
          </a:prstGeom>
          <a:noFill/>
        </p:spPr>
      </p:pic>
      <p:sp>
        <p:nvSpPr>
          <p:cNvPr id="30" name="Title 2">
            <a:extLst>
              <a:ext uri="{FF2B5EF4-FFF2-40B4-BE49-F238E27FC236}">
                <a16:creationId xmlns:a16="http://schemas.microsoft.com/office/drawing/2014/main" id="{C40FC0DE-5FC2-A7E8-D1AE-301CB0AC3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1096" y="3919597"/>
            <a:ext cx="3320860" cy="1411151"/>
          </a:xfrm>
        </p:spPr>
        <p:txBody>
          <a:bodyPr anchor="ctr"/>
          <a:lstStyle/>
          <a:p>
            <a:pPr algn="l"/>
            <a:r>
              <a:rPr lang="en-US" dirty="0"/>
              <a:t> </a:t>
            </a:r>
            <a:br>
              <a:rPr lang="en-US" dirty="0"/>
            </a:br>
            <a:r>
              <a:rPr lang="en-US" sz="4000" dirty="0"/>
              <a:t>Cloud-native</a:t>
            </a:r>
            <a:endParaRPr lang="en-US" dirty="0"/>
          </a:p>
        </p:txBody>
      </p:sp>
      <p:sp>
        <p:nvSpPr>
          <p:cNvPr id="31" name="Subtitle 3">
            <a:extLst>
              <a:ext uri="{FF2B5EF4-FFF2-40B4-BE49-F238E27FC236}">
                <a16:creationId xmlns:a16="http://schemas.microsoft.com/office/drawing/2014/main" id="{A7AED8D2-12C6-26AC-5AF0-E921BDCCBE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53780" y="4740165"/>
            <a:ext cx="7838220" cy="1411152"/>
          </a:xfrm>
          <a:gradFill>
            <a:gsLst>
              <a:gs pos="0">
                <a:schemeClr val="accent1">
                  <a:lumMod val="5000"/>
                  <a:lumOff val="95000"/>
                  <a:alpha val="81187"/>
                </a:schemeClr>
              </a:gs>
              <a:gs pos="46000">
                <a:schemeClr val="bg1"/>
              </a:gs>
              <a:gs pos="68000">
                <a:schemeClr val="bg1">
                  <a:alpha val="52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tIns="0" anchor="ctr"/>
          <a:lstStyle/>
          <a:p>
            <a:pPr>
              <a:spcBef>
                <a:spcPts val="0"/>
              </a:spcBef>
            </a:pPr>
            <a:r>
              <a:rPr lang="en-US" b="1" dirty="0">
                <a:latin typeface="+mn-lt"/>
              </a:rPr>
              <a:t>Unit:</a:t>
            </a:r>
            <a:endParaRPr lang="en-US" sz="2400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sz="2400" b="1" dirty="0">
                <a:latin typeface="+mn-lt"/>
              </a:rPr>
              <a:t>Infrastructure as Code</a:t>
            </a:r>
          </a:p>
          <a:p>
            <a:pPr>
              <a:spcBef>
                <a:spcPts val="0"/>
              </a:spcBef>
            </a:pPr>
            <a:endParaRPr lang="en-US" b="1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en-US" dirty="0">
                <a:latin typeface="+mj-lt"/>
              </a:rPr>
              <a:t>(3) </a:t>
            </a:r>
            <a:r>
              <a:rPr lang="en-US" dirty="0" err="1">
                <a:latin typeface="+mj-lt"/>
              </a:rPr>
              <a:t>Automatisierte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Provisionierung</a:t>
            </a:r>
            <a:endParaRPr lang="en-US" dirty="0">
              <a:latin typeface="+mj-lt"/>
            </a:endParaRPr>
          </a:p>
        </p:txBody>
      </p:sp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41A20EA0-63FD-ED42-B817-97746F45DA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447502" y="6401750"/>
            <a:ext cx="278418" cy="274324"/>
          </a:xfrm>
        </p:spPr>
        <p:txBody>
          <a:bodyPr/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</a:t>
            </a:fld>
            <a:endParaRPr lang="de-DE" noProof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775A037-0C2C-AFF7-9B1C-0DB0B1C4FA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712884">
            <a:off x="434980" y="2795344"/>
            <a:ext cx="1649099" cy="167527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CC081485-2980-561E-5785-13342BD378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144259">
            <a:off x="8390658" y="4382563"/>
            <a:ext cx="18542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12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1121A-AE9B-DE49-959C-EBC3E9B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Immutable</a:t>
            </a:r>
            <a:r>
              <a:rPr lang="de-DE" dirty="0"/>
              <a:t> </a:t>
            </a:r>
            <a:r>
              <a:rPr lang="de-DE" dirty="0" err="1"/>
              <a:t>Architectures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7A228-A814-4440-9E3D-4F6845B198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Reduzieren zu berücksichtigende Zustände im </a:t>
            </a:r>
            <a:r>
              <a:rPr lang="de-DE" dirty="0" err="1"/>
              <a:t>Provisionierungsprozess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2AE803-F565-5A49-AFE5-DFDB369D14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10</a:t>
            </a:fld>
            <a:endParaRPr lang="de-DE" noProof="0"/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F775E782-2B54-C048-A39C-F7F11011DB33}"/>
              </a:ext>
            </a:extLst>
          </p:cNvPr>
          <p:cNvSpPr txBox="1"/>
          <p:nvPr/>
        </p:nvSpPr>
        <p:spPr>
          <a:xfrm>
            <a:off x="698706" y="2875921"/>
            <a:ext cx="4055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dirty="0"/>
              <a:t>Ausgangszustand feststellen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Vorbedingungen prüfen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ermitteln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durchführen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Nachbedingungen prüfen (ggf. Zustand zurücksetzen)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B5FDC59-CED2-D146-967C-C31E9DFAA64A}"/>
              </a:ext>
            </a:extLst>
          </p:cNvPr>
          <p:cNvSpPr txBox="1"/>
          <p:nvPr/>
        </p:nvSpPr>
        <p:spPr>
          <a:xfrm>
            <a:off x="5190481" y="2875921"/>
            <a:ext cx="40551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trike="sngStrike" dirty="0"/>
              <a:t>Ausgangszustand feststellen</a:t>
            </a:r>
          </a:p>
          <a:p>
            <a:pPr marL="342900" indent="-342900">
              <a:buFont typeface="+mj-lt"/>
              <a:buAutoNum type="arabicPeriod"/>
            </a:pPr>
            <a:r>
              <a:rPr lang="de-DE" strike="sngStrike" dirty="0"/>
              <a:t>Vorbedingungen prüfen</a:t>
            </a:r>
          </a:p>
          <a:p>
            <a:pPr marL="342900" indent="-342900">
              <a:buFont typeface="+mj-lt"/>
              <a:buAutoNum type="arabicPeriod"/>
            </a:pPr>
            <a:r>
              <a:rPr lang="de-DE" strike="sngStrike" dirty="0"/>
              <a:t>Zustandsändernde Aktionen ermitteln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durchführen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Nachbedingungen prüfen </a:t>
            </a:r>
            <a:r>
              <a:rPr lang="de-DE" strike="sngStrike" dirty="0"/>
              <a:t>(ggf. Zustand zurücksetzen)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FF1554F1-5076-D141-8486-C1A3214689B0}"/>
              </a:ext>
            </a:extLst>
          </p:cNvPr>
          <p:cNvSpPr/>
          <p:nvPr/>
        </p:nvSpPr>
        <p:spPr>
          <a:xfrm>
            <a:off x="1591733" y="1634166"/>
            <a:ext cx="1744134" cy="829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Beliebiger Zustand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77402268-4B3E-814D-82D7-A4839CDFDD3F}"/>
              </a:ext>
            </a:extLst>
          </p:cNvPr>
          <p:cNvSpPr/>
          <p:nvPr/>
        </p:nvSpPr>
        <p:spPr>
          <a:xfrm>
            <a:off x="1591733" y="5731730"/>
            <a:ext cx="1744134" cy="829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Ziel-Zustand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ACCDC08E-FFA1-934A-B206-D9333D053B65}"/>
              </a:ext>
            </a:extLst>
          </p:cNvPr>
          <p:cNvSpPr/>
          <p:nvPr/>
        </p:nvSpPr>
        <p:spPr>
          <a:xfrm>
            <a:off x="6096000" y="1613700"/>
            <a:ext cx="1744134" cy="829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Basis-</a:t>
            </a:r>
          </a:p>
          <a:p>
            <a:pPr algn="ctr"/>
            <a:r>
              <a:rPr lang="de-DE" dirty="0"/>
              <a:t>Zustand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33CD422-42E1-EB43-827D-D4052FEBD394}"/>
              </a:ext>
            </a:extLst>
          </p:cNvPr>
          <p:cNvSpPr/>
          <p:nvPr/>
        </p:nvSpPr>
        <p:spPr>
          <a:xfrm>
            <a:off x="6096000" y="5731730"/>
            <a:ext cx="1744134" cy="82973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Ziel-</a:t>
            </a:r>
          </a:p>
          <a:p>
            <a:pPr algn="ctr"/>
            <a:r>
              <a:rPr lang="de-DE" dirty="0"/>
              <a:t>Zustand</a:t>
            </a:r>
          </a:p>
        </p:txBody>
      </p:sp>
      <p:sp>
        <p:nvSpPr>
          <p:cNvPr id="16" name="Pfeil nach unten 15">
            <a:extLst>
              <a:ext uri="{FF2B5EF4-FFF2-40B4-BE49-F238E27FC236}">
                <a16:creationId xmlns:a16="http://schemas.microsoft.com/office/drawing/2014/main" id="{982C2E14-7492-4C45-84D7-390F32391FC6}"/>
              </a:ext>
            </a:extLst>
          </p:cNvPr>
          <p:cNvSpPr/>
          <p:nvPr/>
        </p:nvSpPr>
        <p:spPr>
          <a:xfrm>
            <a:off x="6773333" y="2419179"/>
            <a:ext cx="389467" cy="491066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 nach unten 17">
            <a:extLst>
              <a:ext uri="{FF2B5EF4-FFF2-40B4-BE49-F238E27FC236}">
                <a16:creationId xmlns:a16="http://schemas.microsoft.com/office/drawing/2014/main" id="{9877971D-C8C1-6C45-8806-4971D8EBC9BD}"/>
              </a:ext>
            </a:extLst>
          </p:cNvPr>
          <p:cNvSpPr/>
          <p:nvPr/>
        </p:nvSpPr>
        <p:spPr>
          <a:xfrm>
            <a:off x="2269066" y="2463800"/>
            <a:ext cx="389467" cy="491066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Pfeil nach unten 18">
            <a:extLst>
              <a:ext uri="{FF2B5EF4-FFF2-40B4-BE49-F238E27FC236}">
                <a16:creationId xmlns:a16="http://schemas.microsoft.com/office/drawing/2014/main" id="{873B0200-658B-9F46-8D33-3FE0B231E9C7}"/>
              </a:ext>
            </a:extLst>
          </p:cNvPr>
          <p:cNvSpPr/>
          <p:nvPr/>
        </p:nvSpPr>
        <p:spPr>
          <a:xfrm>
            <a:off x="6773332" y="5261130"/>
            <a:ext cx="389467" cy="491066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Pfeil nach unten 19">
            <a:extLst>
              <a:ext uri="{FF2B5EF4-FFF2-40B4-BE49-F238E27FC236}">
                <a16:creationId xmlns:a16="http://schemas.microsoft.com/office/drawing/2014/main" id="{9E873BAE-0EC4-374B-A6B7-C38F481B2560}"/>
              </a:ext>
            </a:extLst>
          </p:cNvPr>
          <p:cNvSpPr/>
          <p:nvPr/>
        </p:nvSpPr>
        <p:spPr>
          <a:xfrm>
            <a:off x="2293898" y="5240664"/>
            <a:ext cx="389467" cy="491066"/>
          </a:xfrm>
          <a:prstGeom prst="downArrow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9050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B1DF9D-3BA8-0A4F-856D-249652C0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Werkzeuge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FD2428C-9303-8E4E-9D89-847502F94E99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Übersicht gängiger </a:t>
            </a:r>
            <a:r>
              <a:rPr lang="de-DE" dirty="0" err="1"/>
              <a:t>Provisionierungswerkzeuge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40E8D9B-3F2D-E84D-88D6-D43BF3A4517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11</a:t>
            </a:fld>
            <a:endParaRPr lang="de-DE" noProof="0"/>
          </a:p>
        </p:txBody>
      </p:sp>
      <p:grpSp>
        <p:nvGrpSpPr>
          <p:cNvPr id="5" name="Gruppieren 4">
            <a:extLst>
              <a:ext uri="{FF2B5EF4-FFF2-40B4-BE49-F238E27FC236}">
                <a16:creationId xmlns:a16="http://schemas.microsoft.com/office/drawing/2014/main" id="{C617E0D0-7A02-254C-BAF6-00A3FA5049DB}"/>
              </a:ext>
            </a:extLst>
          </p:cNvPr>
          <p:cNvGrpSpPr/>
          <p:nvPr/>
        </p:nvGrpSpPr>
        <p:grpSpPr>
          <a:xfrm>
            <a:off x="431801" y="2136167"/>
            <a:ext cx="8881532" cy="2774163"/>
            <a:chOff x="431801" y="2136167"/>
            <a:chExt cx="8881532" cy="2774163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60E9E033-B9EE-974A-8097-04343C93586A}"/>
                </a:ext>
              </a:extLst>
            </p:cNvPr>
            <p:cNvCxnSpPr/>
            <p:nvPr/>
          </p:nvCxnSpPr>
          <p:spPr>
            <a:xfrm>
              <a:off x="431801" y="2963333"/>
              <a:ext cx="8881532" cy="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feld 6">
              <a:extLst>
                <a:ext uri="{FF2B5EF4-FFF2-40B4-BE49-F238E27FC236}">
                  <a16:creationId xmlns:a16="http://schemas.microsoft.com/office/drawing/2014/main" id="{8C0FCE1B-EFBC-354D-AA0C-E2464D8BBFB3}"/>
                </a:ext>
              </a:extLst>
            </p:cNvPr>
            <p:cNvSpPr txBox="1"/>
            <p:nvPr/>
          </p:nvSpPr>
          <p:spPr>
            <a:xfrm>
              <a:off x="431801" y="2136167"/>
              <a:ext cx="15527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b="1" dirty="0"/>
                <a:t>Imperativ</a:t>
              </a:r>
            </a:p>
            <a:p>
              <a:r>
                <a:rPr lang="de-DE" dirty="0"/>
                <a:t>Shell Scripting</a:t>
              </a:r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85152C2D-1695-E24C-BC5D-33E23C541E72}"/>
                </a:ext>
              </a:extLst>
            </p:cNvPr>
            <p:cNvSpPr txBox="1"/>
            <p:nvPr/>
          </p:nvSpPr>
          <p:spPr>
            <a:xfrm>
              <a:off x="7189034" y="2226584"/>
              <a:ext cx="21242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b="1" dirty="0"/>
                <a:t>Deklarativ</a:t>
              </a:r>
            </a:p>
            <a:p>
              <a:pPr algn="r"/>
              <a:r>
                <a:rPr lang="de-DE" dirty="0"/>
                <a:t>Zustandsautomaten</a:t>
              </a:r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111A8A5F-0440-3B4A-9C4C-6583E88BD125}"/>
                </a:ext>
              </a:extLst>
            </p:cNvPr>
            <p:cNvSpPr txBox="1"/>
            <p:nvPr/>
          </p:nvSpPr>
          <p:spPr>
            <a:xfrm>
              <a:off x="3964562" y="2503583"/>
              <a:ext cx="1816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de-DE" dirty="0"/>
                <a:t>Shell Abstraktion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C180377-7FA8-D444-B06A-4C4C66B2DF89}"/>
                </a:ext>
              </a:extLst>
            </p:cNvPr>
            <p:cNvSpPr txBox="1"/>
            <p:nvPr/>
          </p:nvSpPr>
          <p:spPr>
            <a:xfrm>
              <a:off x="431801" y="3731500"/>
              <a:ext cx="12581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Bash</a:t>
              </a:r>
              <a:endParaRPr lang="de-DE" dirty="0"/>
            </a:p>
            <a:p>
              <a:r>
                <a:rPr lang="de-DE" dirty="0" err="1"/>
                <a:t>PowerShell</a:t>
              </a:r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CF0AEFE-850C-1140-8C7F-7004C45557E4}"/>
                </a:ext>
              </a:extLst>
            </p:cNvPr>
            <p:cNvSpPr txBox="1"/>
            <p:nvPr/>
          </p:nvSpPr>
          <p:spPr>
            <a:xfrm>
              <a:off x="1984598" y="3731500"/>
              <a:ext cx="6717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Ruby</a:t>
              </a:r>
            </a:p>
            <a:p>
              <a:r>
                <a:rPr lang="de-DE" dirty="0"/>
                <a:t>Perl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354047B6-BD76-2344-BC64-8469A2B7DD78}"/>
                </a:ext>
              </a:extLst>
            </p:cNvPr>
            <p:cNvSpPr txBox="1"/>
            <p:nvPr/>
          </p:nvSpPr>
          <p:spPr>
            <a:xfrm>
              <a:off x="3152998" y="3731500"/>
              <a:ext cx="121860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Capistrano</a:t>
              </a:r>
              <a:endParaRPr lang="de-DE" dirty="0"/>
            </a:p>
            <a:p>
              <a:r>
                <a:rPr lang="de-DE" dirty="0" err="1"/>
                <a:t>Dockerfile</a:t>
              </a:r>
              <a:endParaRPr lang="de-DE" dirty="0"/>
            </a:p>
            <a:p>
              <a:r>
                <a:rPr lang="de-DE" dirty="0" err="1"/>
                <a:t>Vagrant</a:t>
              </a:r>
              <a:endParaRPr lang="de-DE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394EE6B6-3117-D046-8CD3-B5251715E0CF}"/>
                </a:ext>
              </a:extLst>
            </p:cNvPr>
            <p:cNvSpPr txBox="1"/>
            <p:nvPr/>
          </p:nvSpPr>
          <p:spPr>
            <a:xfrm>
              <a:off x="5030859" y="3731500"/>
              <a:ext cx="10983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CFEngine</a:t>
              </a:r>
              <a:endParaRPr lang="de-DE" dirty="0"/>
            </a:p>
          </p:txBody>
        </p:sp>
        <p:sp>
          <p:nvSpPr>
            <p:cNvPr id="15" name="Textfeld 14">
              <a:extLst>
                <a:ext uri="{FF2B5EF4-FFF2-40B4-BE49-F238E27FC236}">
                  <a16:creationId xmlns:a16="http://schemas.microsoft.com/office/drawing/2014/main" id="{90D2B257-706F-9E46-930A-B945F8187BA5}"/>
                </a:ext>
              </a:extLst>
            </p:cNvPr>
            <p:cNvSpPr txBox="1"/>
            <p:nvPr/>
          </p:nvSpPr>
          <p:spPr>
            <a:xfrm>
              <a:off x="6639845" y="3710001"/>
              <a:ext cx="1058303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Chef</a:t>
              </a:r>
            </a:p>
            <a:p>
              <a:r>
                <a:rPr lang="de-DE" dirty="0" err="1"/>
                <a:t>Saltstack</a:t>
              </a:r>
              <a:endParaRPr lang="de-DE" dirty="0"/>
            </a:p>
            <a:p>
              <a:r>
                <a:rPr lang="de-DE" dirty="0" err="1"/>
                <a:t>Ansible</a:t>
              </a:r>
              <a:endParaRPr lang="de-DE" dirty="0"/>
            </a:p>
            <a:p>
              <a:r>
                <a:rPr lang="de-DE" dirty="0"/>
                <a:t>Otter</a:t>
              </a:r>
            </a:p>
          </p:txBody>
        </p:sp>
        <p:sp>
          <p:nvSpPr>
            <p:cNvPr id="16" name="Textfeld 15">
              <a:extLst>
                <a:ext uri="{FF2B5EF4-FFF2-40B4-BE49-F238E27FC236}">
                  <a16:creationId xmlns:a16="http://schemas.microsoft.com/office/drawing/2014/main" id="{B18A24E3-8843-E648-B62C-7255A6FCB19A}"/>
                </a:ext>
              </a:extLst>
            </p:cNvPr>
            <p:cNvSpPr txBox="1"/>
            <p:nvPr/>
          </p:nvSpPr>
          <p:spPr>
            <a:xfrm>
              <a:off x="8167122" y="3663834"/>
              <a:ext cx="11462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Puppet</a:t>
              </a:r>
            </a:p>
            <a:p>
              <a:r>
                <a:rPr lang="de-DE" dirty="0"/>
                <a:t>Terraform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03868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Ausblick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12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 in IaaS-basierte Infrastrukturen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Definition, Ansätze und Methoden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Überblick gängiger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Provisionierungswerkzeuge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Single VM-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Vagrant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(Deklaratives Push-basierte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Multi VM-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Provisioning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mittels Terraform (Deklaratives Push-basiertes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IaC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883951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8">
            <a:extLst>
              <a:ext uri="{FF2B5EF4-FFF2-40B4-BE49-F238E27FC236}">
                <a16:creationId xmlns:a16="http://schemas.microsoft.com/office/drawing/2014/main" id="{D440D2B9-023B-9E43-BA4A-E4DE712634A0}"/>
              </a:ext>
            </a:extLst>
          </p:cNvPr>
          <p:cNvSpPr/>
          <p:nvPr/>
        </p:nvSpPr>
        <p:spPr>
          <a:xfrm>
            <a:off x="312420" y="281940"/>
            <a:ext cx="9317380" cy="625602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6" name="Bildplatzhalter 5" descr="Ein Bild, das Person, Anzug, Schlips, Mann enthält.&#10;&#10;Automatisch generierte Beschreibung">
            <a:extLst>
              <a:ext uri="{FF2B5EF4-FFF2-40B4-BE49-F238E27FC236}">
                <a16:creationId xmlns:a16="http://schemas.microsoft.com/office/drawing/2014/main" id="{19601A5E-EF39-F94A-AF8F-4540EB27B24D}"/>
              </a:ext>
            </a:extLst>
          </p:cNvPr>
          <p:cNvPicPr>
            <a:picLocks noGrp="1" noChangeAspect="1"/>
          </p:cNvPicPr>
          <p:nvPr>
            <p:ph type="pic" sz="quarter" idx="33"/>
          </p:nvPr>
        </p:nvPicPr>
        <p:blipFill rotWithShape="1">
          <a:blip r:embed="rId2"/>
          <a:srcRect l="30732" r="26875"/>
          <a:stretch/>
        </p:blipFill>
        <p:spPr>
          <a:xfrm>
            <a:off x="9980476" y="10"/>
            <a:ext cx="2211524" cy="6191990"/>
          </a:xfrm>
          <a:prstGeom prst="rect">
            <a:avLst/>
          </a:prstGeom>
          <a:noFill/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6376621-E45D-C446-9F2F-DB8FE5CE8921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>
          <a:xfrm>
            <a:off x="11447502" y="6401750"/>
            <a:ext cx="278418" cy="274324"/>
          </a:xfrm>
        </p:spPr>
        <p:txBody>
          <a:bodyPr anchor="ctr">
            <a:normAutofit/>
          </a:bodyPr>
          <a:lstStyle/>
          <a:p>
            <a:pPr rtl="0">
              <a:spcAft>
                <a:spcPts val="600"/>
              </a:spcAft>
            </a:pPr>
            <a:fld id="{19B51A1E-902D-48AF-9020-955120F399B6}" type="slidenum">
              <a:rPr lang="de-DE" noProof="0" smtClean="0"/>
              <a:pPr rtl="0">
                <a:spcAft>
                  <a:spcPts val="600"/>
                </a:spcAft>
              </a:pPr>
              <a:t>13</a:t>
            </a:fld>
            <a:endParaRPr lang="de-DE" noProof="0"/>
          </a:p>
        </p:txBody>
      </p:sp>
      <p:sp>
        <p:nvSpPr>
          <p:cNvPr id="33" name="Textplatzhalter 3">
            <a:extLst>
              <a:ext uri="{FF2B5EF4-FFF2-40B4-BE49-F238E27FC236}">
                <a16:creationId xmlns:a16="http://schemas.microsoft.com/office/drawing/2014/main" id="{60828E04-9C2A-4859-8050-C2DF67A249CB}"/>
              </a:ext>
            </a:extLst>
          </p:cNvPr>
          <p:cNvSpPr>
            <a:spLocks noGrp="1"/>
          </p:cNvSpPr>
          <p:nvPr/>
        </p:nvSpPr>
        <p:spPr>
          <a:xfrm>
            <a:off x="431800" y="1802549"/>
            <a:ext cx="2562861" cy="382887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b="1" dirty="0"/>
              <a:t>Nane Kratzke</a:t>
            </a:r>
          </a:p>
        </p:txBody>
      </p:sp>
      <p:pic>
        <p:nvPicPr>
          <p:cNvPr id="34" name="Grafik 33" descr="Smartphone" title="Symbol – Telefonnummer des Referenten">
            <a:extLst>
              <a:ext uri="{FF2B5EF4-FFF2-40B4-BE49-F238E27FC236}">
                <a16:creationId xmlns:a16="http://schemas.microsoft.com/office/drawing/2014/main" id="{A29DE31C-E099-4579-BB03-675E0A40C5F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216454" y="1884543"/>
            <a:ext cx="218900" cy="218900"/>
          </a:xfrm>
          <a:prstGeom prst="rect">
            <a:avLst/>
          </a:prstGeom>
        </p:spPr>
      </p:pic>
      <p:sp>
        <p:nvSpPr>
          <p:cNvPr id="35" name="Textplatzhalter 4">
            <a:extLst>
              <a:ext uri="{FF2B5EF4-FFF2-40B4-BE49-F238E27FC236}">
                <a16:creationId xmlns:a16="http://schemas.microsoft.com/office/drawing/2014/main" id="{11265965-2271-4C1C-BD0A-6F85F80FF9A6}"/>
              </a:ext>
            </a:extLst>
          </p:cNvPr>
          <p:cNvSpPr>
            <a:spLocks noGrp="1"/>
          </p:cNvSpPr>
          <p:nvPr/>
        </p:nvSpPr>
        <p:spPr>
          <a:xfrm>
            <a:off x="3495672" y="1903856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/>
              <a:t>+49 451 300-5549</a:t>
            </a:r>
          </a:p>
        </p:txBody>
      </p:sp>
      <p:pic>
        <p:nvPicPr>
          <p:cNvPr id="36" name="Grafik 35" descr="Umschlag" title="Symbol – E-Mail des Referenten">
            <a:extLst>
              <a:ext uri="{FF2B5EF4-FFF2-40B4-BE49-F238E27FC236}">
                <a16:creationId xmlns:a16="http://schemas.microsoft.com/office/drawing/2014/main" id="{773C1382-ACE1-460F-A1B6-AB761A7D2E6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216454" y="2290361"/>
            <a:ext cx="218900" cy="218900"/>
          </a:xfrm>
          <a:prstGeom prst="rect">
            <a:avLst/>
          </a:prstGeom>
        </p:spPr>
      </p:pic>
      <p:sp>
        <p:nvSpPr>
          <p:cNvPr id="37" name="Textplatzhalter 5">
            <a:extLst>
              <a:ext uri="{FF2B5EF4-FFF2-40B4-BE49-F238E27FC236}">
                <a16:creationId xmlns:a16="http://schemas.microsoft.com/office/drawing/2014/main" id="{50A3BCC3-A277-4C0B-9EBA-EB53990D8EBD}"/>
              </a:ext>
            </a:extLst>
          </p:cNvPr>
          <p:cNvSpPr>
            <a:spLocks noGrp="1"/>
          </p:cNvSpPr>
          <p:nvPr/>
        </p:nvSpPr>
        <p:spPr>
          <a:xfrm>
            <a:off x="3495672" y="2294429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nane.kratzke@th-luebeck.de</a:t>
            </a:r>
            <a:endParaRPr lang="de-DE" i="0" dirty="0"/>
          </a:p>
        </p:txBody>
      </p:sp>
      <p:pic>
        <p:nvPicPr>
          <p:cNvPr id="38" name="Grafik 37" descr="Link">
            <a:extLst>
              <a:ext uri="{FF2B5EF4-FFF2-40B4-BE49-F238E27FC236}">
                <a16:creationId xmlns:a16="http://schemas.microsoft.com/office/drawing/2014/main" id="{0718E6E0-05A2-479C-AEA8-1A385EB7347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99595" y="2658079"/>
            <a:ext cx="244786" cy="244786"/>
          </a:xfrm>
          <a:prstGeom prst="rect">
            <a:avLst/>
          </a:prstGeom>
        </p:spPr>
      </p:pic>
      <p:sp>
        <p:nvSpPr>
          <p:cNvPr id="39" name="Textplatzhalter 20">
            <a:extLst>
              <a:ext uri="{FF2B5EF4-FFF2-40B4-BE49-F238E27FC236}">
                <a16:creationId xmlns:a16="http://schemas.microsoft.com/office/drawing/2014/main" id="{E382DE25-E72C-473B-AB0F-13DF377E6A8F}"/>
              </a:ext>
            </a:extLst>
          </p:cNvPr>
          <p:cNvSpPr>
            <a:spLocks noGrp="1"/>
          </p:cNvSpPr>
          <p:nvPr/>
        </p:nvSpPr>
        <p:spPr>
          <a:xfrm>
            <a:off x="3495672" y="2685001"/>
            <a:ext cx="2910342" cy="23801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29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96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6325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de-DE" i="0" dirty="0" err="1"/>
              <a:t>kratzke.mylab.th-luebeck.de</a:t>
            </a:r>
            <a:endParaRPr lang="de-DE" i="0" dirty="0"/>
          </a:p>
        </p:txBody>
      </p:sp>
      <p:sp>
        <p:nvSpPr>
          <p:cNvPr id="40" name="Titel 1">
            <a:extLst>
              <a:ext uri="{FF2B5EF4-FFF2-40B4-BE49-F238E27FC236}">
                <a16:creationId xmlns:a16="http://schemas.microsoft.com/office/drawing/2014/main" id="{BE8243D4-7F33-2445-83C4-18BFFB6FB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74245"/>
            <a:ext cx="9020200" cy="432000"/>
          </a:xfrm>
        </p:spPr>
        <p:txBody>
          <a:bodyPr rtlCol="0"/>
          <a:lstStyle/>
          <a:p>
            <a:pPr algn="l" rtl="0"/>
            <a:r>
              <a:rPr lang="de-DE" dirty="0"/>
              <a:t>Kontakt</a:t>
            </a:r>
          </a:p>
        </p:txBody>
      </p:sp>
      <p:sp>
        <p:nvSpPr>
          <p:cNvPr id="41" name="Textplatzhalter 2">
            <a:extLst>
              <a:ext uri="{FF2B5EF4-FFF2-40B4-BE49-F238E27FC236}">
                <a16:creationId xmlns:a16="http://schemas.microsoft.com/office/drawing/2014/main" id="{7E99E6B6-40AB-1346-B8AC-1F7285B6FBD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09400" y="1150245"/>
            <a:ext cx="9020200" cy="360000"/>
          </a:xfrm>
        </p:spPr>
        <p:txBody>
          <a:bodyPr rtlCol="0"/>
          <a:lstStyle/>
          <a:p>
            <a:pPr algn="l" rtl="0"/>
            <a:r>
              <a:rPr lang="de-DE" dirty="0"/>
              <a:t>Disclaimer</a:t>
            </a:r>
          </a:p>
        </p:txBody>
      </p:sp>
      <p:pic>
        <p:nvPicPr>
          <p:cNvPr id="8" name="Grafik 7" descr="Ein Bild, das schwarz, Zeichnung enthält.&#10;&#10;Automatisch generierte Beschreibung">
            <a:extLst>
              <a:ext uri="{FF2B5EF4-FFF2-40B4-BE49-F238E27FC236}">
                <a16:creationId xmlns:a16="http://schemas.microsoft.com/office/drawing/2014/main" id="{7A9EBD28-E535-B54A-BE39-2FF977B699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014" y="1655430"/>
            <a:ext cx="1488762" cy="148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83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E75BC70-B4AF-0E48-95C1-DB895E35632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1000461" y="1008000"/>
            <a:ext cx="8629456" cy="360000"/>
          </a:xfrm>
        </p:spPr>
        <p:txBody>
          <a:bodyPr/>
          <a:lstStyle/>
          <a:p>
            <a:r>
              <a:rPr lang="de-DE" dirty="0"/>
              <a:t>Urheberrechtshinweise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D40C351-5E7B-454C-BA33-C815726E28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461" y="1460389"/>
            <a:ext cx="5712312" cy="5164074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Diese Folien werden zum Zwecke einer praktikablen und pragmatischen Nutzbarkeit im Rahmen der </a:t>
            </a:r>
            <a:r>
              <a:rPr lang="de-DE" b="1" dirty="0">
                <a:solidFill>
                  <a:srgbClr val="0070C0"/>
                </a:solidFill>
              </a:rPr>
              <a:t>CC0 1.0 Lizenz </a:t>
            </a:r>
            <a:r>
              <a:rPr lang="de-DE" dirty="0"/>
              <a:t>bereitgestellt.</a:t>
            </a:r>
          </a:p>
          <a:p>
            <a:pPr marL="0" indent="0">
              <a:buNone/>
            </a:pPr>
            <a:r>
              <a:rPr lang="de-DE" dirty="0"/>
              <a:t>Sie dürfen die Inhalte also kopieren, verändern, verbreiten, mit eigenen Inhalten mixen, auch zu kommerziellen Zwecken, und ohne um weitere Erlaubnis bitten zu müssen.</a:t>
            </a:r>
          </a:p>
          <a:p>
            <a:pPr marL="0" indent="0">
              <a:buNone/>
            </a:pPr>
            <a:r>
              <a:rPr lang="de-DE" dirty="0"/>
              <a:t>Eine Nennung des Autors ist nicht erforderlich (aber natürlich gern gesehen, wenn problemlos möglich).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dirty="0"/>
              <a:t>Diese Folien sind insb. für die Lehre an Hochschulen konzipiert und machen daher vom </a:t>
            </a:r>
            <a:r>
              <a:rPr lang="de-DE" b="1" dirty="0">
                <a:solidFill>
                  <a:srgbClr val="0070C0"/>
                </a:solidFill>
              </a:rPr>
              <a:t>§51 UrhG (Zitate) </a:t>
            </a:r>
            <a:r>
              <a:rPr lang="de-DE" dirty="0"/>
              <a:t>Gebrauch.</a:t>
            </a:r>
          </a:p>
          <a:p>
            <a:pPr marL="0" indent="0">
              <a:buNone/>
            </a:pPr>
            <a:r>
              <a:rPr lang="de-DE" dirty="0"/>
              <a:t>Die CC0 Lizenz überträgt sich nicht auf zitierte Quellen. Hier sind bei der Nutzung natürlich die Bedingungen der entsprechenden Quellen zu beachten.</a:t>
            </a:r>
          </a:p>
          <a:p>
            <a:pPr marL="0" indent="0">
              <a:buNone/>
            </a:pPr>
            <a:r>
              <a:rPr lang="de-DE" dirty="0"/>
              <a:t>Die Quellenangaben finden sich auf den entsprechenden Folien.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2DF67474-771E-6740-B5E2-FD3588182D00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2</a:t>
            </a:fld>
            <a:endParaRPr lang="de-DE" noProof="0"/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F9038FA1-AF3C-4C4A-99ED-6F9E41522A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01" y="246073"/>
            <a:ext cx="2573287" cy="61792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473D07C4-5F96-BC47-9C11-1FBD58CEF5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3565" y="3744988"/>
            <a:ext cx="1410014" cy="141001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BEE00994-AAEC-2643-96F6-6CC6756E6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228" y="1460389"/>
            <a:ext cx="2682689" cy="947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744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F17719-476F-E844-899E-CCFF90EAA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Kapitel 7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5FC8172-CC59-6D4F-A58F-7158ACE5B30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424821" y="1008000"/>
            <a:ext cx="9198116" cy="360000"/>
          </a:xfrm>
        </p:spPr>
        <p:txBody>
          <a:bodyPr/>
          <a:lstStyle/>
          <a:p>
            <a:r>
              <a:rPr lang="de-DE" dirty="0"/>
              <a:t>Infrastructure </a:t>
            </a:r>
            <a:r>
              <a:rPr lang="de-DE" dirty="0" err="1"/>
              <a:t>as</a:t>
            </a:r>
            <a:r>
              <a:rPr lang="de-DE" dirty="0"/>
              <a:t> Code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F2DDE27-92D3-C74C-9006-07C2999CBE36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3</a:t>
            </a:fld>
            <a:endParaRPr lang="de-DE" noProof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9D31A73-5F0B-D577-0D57-252211E7F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080" y="1652109"/>
            <a:ext cx="3711910" cy="5210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0C458DD0-8EF5-3AA1-E0BF-0C542462EA08}"/>
              </a:ext>
            </a:extLst>
          </p:cNvPr>
          <p:cNvSpPr txBox="1"/>
          <p:nvPr/>
        </p:nvSpPr>
        <p:spPr>
          <a:xfrm>
            <a:off x="4582512" y="1652109"/>
            <a:ext cx="46495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600" b="1" dirty="0"/>
              <a:t>7 </a:t>
            </a:r>
            <a:r>
              <a:rPr lang="de-DE" sz="1600" b="1" u="sng" dirty="0"/>
              <a:t>Infrastructure </a:t>
            </a:r>
            <a:r>
              <a:rPr lang="de-DE" sz="1600" b="1" u="sng" dirty="0" err="1"/>
              <a:t>as</a:t>
            </a:r>
            <a:r>
              <a:rPr lang="de-DE" sz="1600" b="1" u="sng" dirty="0"/>
              <a:t> Code</a:t>
            </a:r>
            <a:endParaRPr lang="de-DE" sz="1600" u="sng" dirty="0"/>
          </a:p>
          <a:p>
            <a:pPr>
              <a:spcBef>
                <a:spcPts val="600"/>
              </a:spcBef>
            </a:pPr>
            <a:r>
              <a:rPr lang="de-DE" sz="1400" b="1" dirty="0"/>
              <a:t>7.1 Virtualisierung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Hardware-Infrastruktur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Virtualisierung von Software-Infrastruktur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7.2 Provisionierung</a:t>
            </a:r>
            <a:endParaRPr lang="de-DE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 err="1"/>
              <a:t>Immutable</a:t>
            </a:r>
            <a:r>
              <a:rPr lang="de-DE" sz="1400" dirty="0"/>
              <a:t>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Infrastructure </a:t>
            </a:r>
            <a:r>
              <a:rPr lang="de-DE" sz="1400" dirty="0" err="1"/>
              <a:t>as</a:t>
            </a:r>
            <a:r>
              <a:rPr lang="de-DE" sz="1400" dirty="0"/>
              <a:t>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lokalen Umgebungen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dirty="0"/>
              <a:t>Provisionierung von Multi-Host Umgebungen</a:t>
            </a:r>
          </a:p>
          <a:p>
            <a:pPr>
              <a:spcBef>
                <a:spcPts val="600"/>
              </a:spcBef>
            </a:pPr>
            <a:r>
              <a:rPr lang="de-DE" sz="1400" b="1" dirty="0"/>
              <a:t>7.3 Zusammenfassung</a:t>
            </a:r>
          </a:p>
        </p:txBody>
      </p:sp>
    </p:spTree>
    <p:extLst>
      <p:ext uri="{BB962C8B-B14F-4D97-AF65-F5344CB8AC3E}">
        <p14:creationId xmlns:p14="http://schemas.microsoft.com/office/powerpoint/2010/main" val="3047594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C7AFA8-3171-6A44-99E1-4CDAD078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Inhaltsverzeichnis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FCE476D9-1BCA-C04A-BAF7-2B1F53442D90}"/>
              </a:ext>
            </a:extLst>
          </p:cNvPr>
          <p:cNvSpPr txBox="1">
            <a:spLocks/>
          </p:cNvSpPr>
          <p:nvPr/>
        </p:nvSpPr>
        <p:spPr>
          <a:xfrm>
            <a:off x="431800" y="1008000"/>
            <a:ext cx="9198000" cy="360000"/>
          </a:xfrm>
          <a:prstGeom prst="rect">
            <a:avLst/>
          </a:prstGeom>
        </p:spPr>
        <p:txBody>
          <a:bodyPr lIns="0" rtlCol="0"/>
          <a:lstStyle>
            <a:lvl1pPr marL="266700" indent="-2667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2925" indent="-27622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96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63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43025" indent="-2667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i="1" dirty="0"/>
              <a:t>Überblick über Units und Themen dieses Moduls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E1C3C3FD-6144-BD40-835F-C1C0B2679577}"/>
              </a:ext>
            </a:extLst>
          </p:cNvPr>
          <p:cNvSpPr txBox="1"/>
          <p:nvPr/>
        </p:nvSpPr>
        <p:spPr>
          <a:xfrm>
            <a:off x="431800" y="1754488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01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Cloud Computing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A9BA2B8-2AB3-D44F-A1D1-1A908056FACE}"/>
              </a:ext>
            </a:extLst>
          </p:cNvPr>
          <p:cNvSpPr txBox="1"/>
          <p:nvPr/>
        </p:nvSpPr>
        <p:spPr>
          <a:xfrm>
            <a:off x="2834261" y="1754489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02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DevOps</a:t>
            </a:r>
            <a:endParaRPr lang="de-DE" sz="16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954EDDC7-1985-8247-AB89-2ADFBB03B4F4}"/>
              </a:ext>
            </a:extLst>
          </p:cNvPr>
          <p:cNvSpPr txBox="1"/>
          <p:nvPr/>
        </p:nvSpPr>
        <p:spPr>
          <a:xfrm>
            <a:off x="5236722" y="1754489"/>
            <a:ext cx="2246924" cy="1341783"/>
          </a:xfrm>
          <a:prstGeom prst="rect">
            <a:avLst/>
          </a:prstGeom>
          <a:solidFill>
            <a:schemeClr val="accent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03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Infrastructure </a:t>
            </a:r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as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Code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709CCC9-400E-274B-A69A-1955CB1187BB}"/>
              </a:ext>
            </a:extLst>
          </p:cNvPr>
          <p:cNvSpPr txBox="1"/>
          <p:nvPr/>
        </p:nvSpPr>
        <p:spPr>
          <a:xfrm>
            <a:off x="2834261" y="3256455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05</a:t>
            </a:r>
          </a:p>
          <a:p>
            <a:pPr algn="ctr"/>
            <a:endParaRPr lang="de-DE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Container</a:t>
            </a: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Orchestrierung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3AC1E54-CF11-5E40-A642-499C3BC75946}"/>
              </a:ext>
            </a:extLst>
          </p:cNvPr>
          <p:cNvSpPr txBox="1"/>
          <p:nvPr/>
        </p:nvSpPr>
        <p:spPr>
          <a:xfrm>
            <a:off x="5236722" y="3256456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06</a:t>
            </a:r>
          </a:p>
          <a:p>
            <a:endParaRPr lang="de-DE" dirty="0"/>
          </a:p>
          <a:p>
            <a:r>
              <a:rPr lang="de-DE" sz="1600" b="0" dirty="0" err="1"/>
              <a:t>FaaS</a:t>
            </a:r>
            <a:endParaRPr lang="de-DE" sz="1600" b="0" dirty="0"/>
          </a:p>
          <a:p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B9546903-3A89-044B-AA0C-9D307E1E01A8}"/>
              </a:ext>
            </a:extLst>
          </p:cNvPr>
          <p:cNvSpPr txBox="1"/>
          <p:nvPr/>
        </p:nvSpPr>
        <p:spPr>
          <a:xfrm>
            <a:off x="431800" y="4758425"/>
            <a:ext cx="2246924" cy="1341783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07</a:t>
            </a:r>
          </a:p>
          <a:p>
            <a:endParaRPr lang="de-DE" dirty="0"/>
          </a:p>
          <a:p>
            <a:r>
              <a:rPr lang="de-DE" sz="1600" b="0" dirty="0" err="1"/>
              <a:t>Microservice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940ADAA2-F88E-0740-9D2F-8D92991E8127}"/>
              </a:ext>
            </a:extLst>
          </p:cNvPr>
          <p:cNvSpPr txBox="1"/>
          <p:nvPr/>
        </p:nvSpPr>
        <p:spPr>
          <a:xfrm>
            <a:off x="431800" y="3256456"/>
            <a:ext cx="2246924" cy="134178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/>
          <a:p>
            <a:pPr algn="ctr"/>
            <a:r>
              <a:rPr lang="de-DE" b="1" dirty="0">
                <a:solidFill>
                  <a:schemeClr val="bg1">
                    <a:lumMod val="85000"/>
                  </a:schemeClr>
                </a:solidFill>
              </a:rPr>
              <a:t>Unit 04</a:t>
            </a:r>
          </a:p>
          <a:p>
            <a:pPr algn="ctr"/>
            <a:endParaRPr lang="de-DE" b="1" dirty="0">
              <a:solidFill>
                <a:schemeClr val="bg1">
                  <a:lumMod val="85000"/>
                </a:schemeClr>
              </a:solidFill>
            </a:endParaRPr>
          </a:p>
          <a:p>
            <a:pPr algn="ctr"/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Standardisierte</a:t>
            </a:r>
          </a:p>
          <a:p>
            <a:pPr algn="ctr"/>
            <a:r>
              <a:rPr lang="de-DE" sz="1600" dirty="0" err="1">
                <a:solidFill>
                  <a:schemeClr val="bg1">
                    <a:lumMod val="85000"/>
                  </a:schemeClr>
                </a:solidFill>
              </a:rPr>
              <a:t>Deployment</a:t>
            </a:r>
            <a:r>
              <a:rPr lang="de-DE" sz="1600" dirty="0">
                <a:solidFill>
                  <a:schemeClr val="bg1">
                    <a:lumMod val="85000"/>
                  </a:schemeClr>
                </a:solidFill>
              </a:rPr>
              <a:t> Units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9B2F66D-384C-714D-A0DC-56CCA4A28241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4</a:t>
            </a:fld>
            <a:endParaRPr lang="de-DE" noProof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35A1FF95-A986-A74F-A460-6A5651F238AE}"/>
              </a:ext>
            </a:extLst>
          </p:cNvPr>
          <p:cNvSpPr txBox="1"/>
          <p:nvPr/>
        </p:nvSpPr>
        <p:spPr>
          <a:xfrm>
            <a:off x="2834261" y="4758421"/>
            <a:ext cx="2246924" cy="1341783"/>
          </a:xfrm>
          <a:prstGeom prst="rect">
            <a:avLst/>
          </a:prstGeom>
          <a:solidFill>
            <a:srgbClr val="40404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08</a:t>
            </a:r>
          </a:p>
          <a:p>
            <a:endParaRPr lang="de-DE" dirty="0"/>
          </a:p>
          <a:p>
            <a:r>
              <a:rPr lang="de-DE" sz="1600" b="0" dirty="0" err="1"/>
              <a:t>Serverless</a:t>
            </a:r>
            <a:endParaRPr lang="de-DE" sz="1600" b="0" dirty="0"/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AF790031-0FA6-A043-A259-6C973BE92E9E}"/>
              </a:ext>
            </a:extLst>
          </p:cNvPr>
          <p:cNvSpPr txBox="1"/>
          <p:nvPr/>
        </p:nvSpPr>
        <p:spPr>
          <a:xfrm>
            <a:off x="5236722" y="4758420"/>
            <a:ext cx="2246924" cy="134178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09</a:t>
            </a:r>
          </a:p>
          <a:p>
            <a:endParaRPr lang="de-DE" dirty="0"/>
          </a:p>
          <a:p>
            <a:r>
              <a:rPr lang="de-DE" sz="1600" b="0" dirty="0"/>
              <a:t>Monitorbare </a:t>
            </a:r>
          </a:p>
          <a:p>
            <a:r>
              <a:rPr lang="de-DE" sz="1600" b="0" dirty="0"/>
              <a:t>Architekturen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91C6A60-C066-D547-81CC-3BF200B7F163}"/>
              </a:ext>
            </a:extLst>
          </p:cNvPr>
          <p:cNvSpPr txBox="1"/>
          <p:nvPr/>
        </p:nvSpPr>
        <p:spPr>
          <a:xfrm>
            <a:off x="8225355" y="1754487"/>
            <a:ext cx="1537684" cy="434571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 anchor="ctr">
            <a:noAutofit/>
          </a:bodyPr>
          <a:lstStyle>
            <a:defPPr rtl="0">
              <a:defRPr lang="de-de"/>
            </a:defPPr>
            <a:lvl1pPr algn="ctr">
              <a:defRPr b="1"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r>
              <a:rPr lang="de-DE" dirty="0"/>
              <a:t>Unit 10</a:t>
            </a:r>
          </a:p>
          <a:p>
            <a:endParaRPr lang="de-DE" dirty="0"/>
          </a:p>
          <a:p>
            <a:r>
              <a:rPr lang="de-DE" sz="1600" b="0" dirty="0"/>
              <a:t>Domain</a:t>
            </a:r>
          </a:p>
          <a:p>
            <a:r>
              <a:rPr lang="de-DE" sz="1600" b="0" dirty="0" err="1"/>
              <a:t>Driven</a:t>
            </a:r>
            <a:endParaRPr lang="de-DE" sz="1600" b="0" dirty="0"/>
          </a:p>
          <a:p>
            <a:r>
              <a:rPr lang="de-DE" sz="1600" b="0" dirty="0"/>
              <a:t>Design</a:t>
            </a:r>
          </a:p>
        </p:txBody>
      </p:sp>
      <p:sp>
        <p:nvSpPr>
          <p:cNvPr id="4" name="Geschweifte Klammer rechts 3">
            <a:extLst>
              <a:ext uri="{FF2B5EF4-FFF2-40B4-BE49-F238E27FC236}">
                <a16:creationId xmlns:a16="http://schemas.microsoft.com/office/drawing/2014/main" id="{74079084-9CCA-244F-8140-73362EF4D019}"/>
              </a:ext>
            </a:extLst>
          </p:cNvPr>
          <p:cNvSpPr/>
          <p:nvPr/>
        </p:nvSpPr>
        <p:spPr>
          <a:xfrm>
            <a:off x="7639183" y="1754487"/>
            <a:ext cx="385591" cy="4345716"/>
          </a:xfrm>
          <a:prstGeom prst="rightBrace">
            <a:avLst>
              <a:gd name="adj1" fmla="val 56904"/>
              <a:gd name="adj2" fmla="val 50000"/>
            </a:avLst>
          </a:prstGeom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7383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9A0F7-5B8F-5047-AD5F-FC2C4F71D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28E5725-5CC0-EC4F-8FCA-C1B75683E948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5</a:t>
            </a:fld>
            <a:endParaRPr lang="de-DE" noProof="0"/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C508602-457E-2C4E-A9AC-85A3D0BD58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5324" y="1243379"/>
            <a:ext cx="9013558" cy="4524010"/>
          </a:xfrm>
        </p:spPr>
        <p:txBody>
          <a:bodyPr lIns="180000" tIns="180000" rIns="180000" bIns="180000"/>
          <a:lstStyle/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Virtualisierung</a:t>
            </a:r>
          </a:p>
          <a:p>
            <a:pPr lvl="0"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 Service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solidFill>
                  <a:schemeClr val="accent5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Provisionierung in IaaS-basierte Infrastrukturen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Historische Entwicklung und 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Ebenenmodell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 lvl="1">
              <a:buFont typeface="Courier New" panose="02070309020205020404" pitchFamily="49" charset="0"/>
              <a:buChar char="o"/>
            </a:pP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Immutable</a:t>
            </a:r>
            <a:r>
              <a:rPr lang="de-DE" sz="1800" dirty="0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 </a:t>
            </a:r>
            <a:r>
              <a:rPr lang="de-DE" sz="1800" dirty="0" err="1">
                <a:solidFill>
                  <a:schemeClr val="accent5"/>
                </a:solidFill>
                <a:latin typeface="Roboto Thin" panose="02000000000000000000" pitchFamily="2" charset="0"/>
                <a:ea typeface="Roboto Thin" panose="02000000000000000000" pitchFamily="2" charset="0"/>
                <a:cs typeface="Roboto Thin" panose="02000000000000000000" pitchFamily="2" charset="0"/>
              </a:rPr>
              <a:t>Infrastructures</a:t>
            </a:r>
            <a:endParaRPr lang="de-DE" sz="1800" dirty="0">
              <a:solidFill>
                <a:schemeClr val="accent5"/>
              </a:solidFill>
              <a:latin typeface="Roboto Thin" panose="02000000000000000000" pitchFamily="2" charset="0"/>
              <a:ea typeface="Roboto Thin" panose="02000000000000000000" pitchFamily="2" charset="0"/>
              <a:cs typeface="Roboto Thin" panose="02000000000000000000" pitchFamily="2" charset="0"/>
            </a:endParaRPr>
          </a:p>
          <a:p>
            <a:pPr>
              <a:buFont typeface="Courier New" panose="02070309020205020404" pitchFamily="49" charset="0"/>
              <a:buChar char="o"/>
            </a:pP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Infrastructure </a:t>
            </a:r>
            <a:r>
              <a:rPr lang="de-DE" sz="24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as</a:t>
            </a:r>
            <a:r>
              <a:rPr lang="de-DE" sz="24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Code</a:t>
            </a:r>
          </a:p>
        </p:txBody>
      </p: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2F1C56DA-96B8-C3D4-3979-C4FDE81AE8AE}"/>
              </a:ext>
            </a:extLst>
          </p:cNvPr>
          <p:cNvGrpSpPr/>
          <p:nvPr/>
        </p:nvGrpSpPr>
        <p:grpSpPr>
          <a:xfrm>
            <a:off x="10170619" y="1015180"/>
            <a:ext cx="1874474" cy="4971940"/>
            <a:chOff x="3996535" y="1368000"/>
            <a:chExt cx="1874474" cy="4971940"/>
          </a:xfrm>
        </p:grpSpPr>
        <p:cxnSp>
          <p:nvCxnSpPr>
            <p:cNvPr id="5" name="Gerade Verbindung mit Pfeil 4">
              <a:extLst>
                <a:ext uri="{FF2B5EF4-FFF2-40B4-BE49-F238E27FC236}">
                  <a16:creationId xmlns:a16="http://schemas.microsoft.com/office/drawing/2014/main" id="{C9A96732-3658-EF70-2537-D27B839204CB}"/>
                </a:ext>
              </a:extLst>
            </p:cNvPr>
            <p:cNvCxnSpPr>
              <a:cxnSpLocks/>
              <a:stCxn id="19" idx="2"/>
              <a:endCxn id="18" idx="0"/>
            </p:cNvCxnSpPr>
            <p:nvPr/>
          </p:nvCxnSpPr>
          <p:spPr>
            <a:xfrm>
              <a:off x="4925431" y="2979569"/>
              <a:ext cx="0" cy="304800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79E55177-B869-7876-8425-E5CB3A7CE0E2}"/>
                </a:ext>
              </a:extLst>
            </p:cNvPr>
            <p:cNvCxnSpPr>
              <a:cxnSpLocks/>
              <a:stCxn id="18" idx="2"/>
              <a:endCxn id="17" idx="0"/>
            </p:cNvCxnSpPr>
            <p:nvPr/>
          </p:nvCxnSpPr>
          <p:spPr>
            <a:xfrm>
              <a:off x="4925431" y="3589169"/>
              <a:ext cx="0" cy="301945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Gerade Verbindung mit Pfeil 6">
              <a:extLst>
                <a:ext uri="{FF2B5EF4-FFF2-40B4-BE49-F238E27FC236}">
                  <a16:creationId xmlns:a16="http://schemas.microsoft.com/office/drawing/2014/main" id="{F5881AAC-1E54-1BBE-77A7-945D85A79004}"/>
                </a:ext>
              </a:extLst>
            </p:cNvPr>
            <p:cNvCxnSpPr>
              <a:cxnSpLocks/>
              <a:stCxn id="21" idx="0"/>
              <a:endCxn id="17" idx="2"/>
            </p:cNvCxnSpPr>
            <p:nvPr/>
          </p:nvCxnSpPr>
          <p:spPr>
            <a:xfrm flipV="1">
              <a:off x="4925431" y="4195914"/>
              <a:ext cx="0" cy="304800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 Verbindung mit Pfeil 8">
              <a:extLst>
                <a:ext uri="{FF2B5EF4-FFF2-40B4-BE49-F238E27FC236}">
                  <a16:creationId xmlns:a16="http://schemas.microsoft.com/office/drawing/2014/main" id="{37DAB88F-5C4B-0C13-FC99-772C3CCA0792}"/>
                </a:ext>
              </a:extLst>
            </p:cNvPr>
            <p:cNvCxnSpPr>
              <a:cxnSpLocks/>
              <a:stCxn id="16" idx="0"/>
              <a:endCxn id="21" idx="2"/>
            </p:cNvCxnSpPr>
            <p:nvPr/>
          </p:nvCxnSpPr>
          <p:spPr>
            <a:xfrm flipH="1" flipV="1">
              <a:off x="4925431" y="4805514"/>
              <a:ext cx="3718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626289AC-ACA8-FA15-CAD3-5676FE0623FF}"/>
                </a:ext>
              </a:extLst>
            </p:cNvPr>
            <p:cNvCxnSpPr>
              <a:cxnSpLocks/>
              <a:endCxn id="19" idx="0"/>
            </p:cNvCxnSpPr>
            <p:nvPr/>
          </p:nvCxnSpPr>
          <p:spPr>
            <a:xfrm>
              <a:off x="4925431" y="2419025"/>
              <a:ext cx="0" cy="255744"/>
            </a:xfrm>
            <a:prstGeom prst="straightConnector1">
              <a:avLst/>
            </a:prstGeom>
            <a:ln w="38100">
              <a:solidFill>
                <a:schemeClr val="tx2">
                  <a:lumMod val="75000"/>
                  <a:lumOff val="25000"/>
                </a:schemeClr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115202DF-FA27-BDDF-A13E-065F660D769E}"/>
                </a:ext>
              </a:extLst>
            </p:cNvPr>
            <p:cNvSpPr txBox="1"/>
            <p:nvPr/>
          </p:nvSpPr>
          <p:spPr>
            <a:xfrm>
              <a:off x="4987434" y="4825633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i="1" dirty="0">
                  <a:solidFill>
                    <a:srgbClr val="262626"/>
                  </a:solidFill>
                  <a:latin typeface="Bradley Hand" pitchFamily="2" charset="77"/>
                </a:rPr>
                <a:t>Ressourcen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A3FDCF98-CFE9-7686-CC98-1D78A2B2A441}"/>
                </a:ext>
              </a:extLst>
            </p:cNvPr>
            <p:cNvSpPr txBox="1"/>
            <p:nvPr/>
          </p:nvSpPr>
          <p:spPr>
            <a:xfrm>
              <a:off x="4981601" y="4203596"/>
              <a:ext cx="88357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Ressourcen</a:t>
              </a:r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EDB703C5-44CE-6269-971E-FB7AAFF3B1D2}"/>
                </a:ext>
              </a:extLst>
            </p:cNvPr>
            <p:cNvSpPr txBox="1"/>
            <p:nvPr/>
          </p:nvSpPr>
          <p:spPr>
            <a:xfrm>
              <a:off x="5008563" y="3601641"/>
              <a:ext cx="55976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/>
                <a:t>Tasks</a:t>
              </a:r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8FA14BED-A903-6190-3614-2BFA49589678}"/>
                </a:ext>
              </a:extLst>
            </p:cNvPr>
            <p:cNvSpPr txBox="1"/>
            <p:nvPr/>
          </p:nvSpPr>
          <p:spPr>
            <a:xfrm>
              <a:off x="5011925" y="2987250"/>
              <a:ext cx="84189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 rtl="0">
                <a:defRPr lang="de-de"/>
              </a:defPPr>
              <a:lvl1pPr>
                <a:defRPr sz="1100" i="1">
                  <a:solidFill>
                    <a:srgbClr val="262626"/>
                  </a:solidFill>
                  <a:latin typeface="Bradley Hand" pitchFamily="2" charset="77"/>
                </a:defRPr>
              </a:lvl1pPr>
            </a:lstStyle>
            <a:p>
              <a:r>
                <a:rPr lang="de-DE" dirty="0" err="1"/>
                <a:t>Blueprints</a:t>
              </a:r>
              <a:endParaRPr lang="de-DE" dirty="0"/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0DC45DF8-8BA6-3E3B-8968-F7291EF6FD27}"/>
                </a:ext>
              </a:extLst>
            </p:cNvPr>
            <p:cNvCxnSpPr>
              <a:cxnSpLocks/>
              <a:endCxn id="16" idx="2"/>
            </p:cNvCxnSpPr>
            <p:nvPr/>
          </p:nvCxnSpPr>
          <p:spPr>
            <a:xfrm flipV="1">
              <a:off x="4929149" y="5427552"/>
              <a:ext cx="0" cy="317238"/>
            </a:xfrm>
            <a:prstGeom prst="straightConnector1">
              <a:avLst/>
            </a:prstGeom>
            <a:ln w="38100">
              <a:solidFill>
                <a:schemeClr val="accent5"/>
              </a:solidFill>
              <a:tailEnd type="triangle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5DAA5268-322C-53EF-8804-AC333850C945}"/>
                </a:ext>
              </a:extLst>
            </p:cNvPr>
            <p:cNvSpPr/>
            <p:nvPr/>
          </p:nvSpPr>
          <p:spPr>
            <a:xfrm>
              <a:off x="4000253" y="5122752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Virtualisierung</a:t>
              </a: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F1F6E733-7B58-603B-F48E-672A17D54569}"/>
                </a:ext>
              </a:extLst>
            </p:cNvPr>
            <p:cNvSpPr/>
            <p:nvPr/>
          </p:nvSpPr>
          <p:spPr>
            <a:xfrm>
              <a:off x="3996535" y="3891114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</a:t>
              </a:r>
              <a:r>
                <a:rPr lang="de-DE" sz="1100" i="1" dirty="0" err="1">
                  <a:latin typeface="Bradley Hand" pitchFamily="2" charset="77"/>
                </a:rPr>
                <a:t>Scheduling</a:t>
              </a:r>
              <a:endParaRPr lang="de-DE" sz="1100" i="1" dirty="0">
                <a:latin typeface="Bradley Hand" pitchFamily="2" charset="77"/>
              </a:endParaRPr>
            </a:p>
          </p:txBody>
        </p:sp>
        <p:sp>
          <p:nvSpPr>
            <p:cNvPr id="18" name="Rechteck 17">
              <a:extLst>
                <a:ext uri="{FF2B5EF4-FFF2-40B4-BE49-F238E27FC236}">
                  <a16:creationId xmlns:a16="http://schemas.microsoft.com/office/drawing/2014/main" id="{E157C257-48C5-D709-9DB7-E35F8D0CC6D9}"/>
                </a:ext>
              </a:extLst>
            </p:cNvPr>
            <p:cNvSpPr/>
            <p:nvPr/>
          </p:nvSpPr>
          <p:spPr>
            <a:xfrm>
              <a:off x="3996535" y="32843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Cluster Orchestration</a:t>
              </a:r>
            </a:p>
          </p:txBody>
        </p:sp>
        <p:sp>
          <p:nvSpPr>
            <p:cNvPr id="19" name="Rechteck 18">
              <a:extLst>
                <a:ext uri="{FF2B5EF4-FFF2-40B4-BE49-F238E27FC236}">
                  <a16:creationId xmlns:a16="http://schemas.microsoft.com/office/drawing/2014/main" id="{A8BD2782-FB11-C975-7569-764B35BFA16F}"/>
                </a:ext>
              </a:extLst>
            </p:cNvPr>
            <p:cNvSpPr/>
            <p:nvPr/>
          </p:nvSpPr>
          <p:spPr>
            <a:xfrm>
              <a:off x="3996535" y="2674769"/>
              <a:ext cx="1857792" cy="3048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2">
                  <a:lumMod val="75000"/>
                  <a:lumOff val="25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 err="1">
                  <a:latin typeface="Bradley Hand" pitchFamily="2" charset="77"/>
                </a:rPr>
                <a:t>Platform</a:t>
              </a:r>
              <a:r>
                <a:rPr lang="de-DE" sz="1100" i="1" dirty="0">
                  <a:latin typeface="Bradley Hand" pitchFamily="2" charset="77"/>
                </a:rPr>
                <a:t>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sp>
          <p:nvSpPr>
            <p:cNvPr id="20" name="Sechseck 19">
              <a:extLst>
                <a:ext uri="{FF2B5EF4-FFF2-40B4-BE49-F238E27FC236}">
                  <a16:creationId xmlns:a16="http://schemas.microsoft.com/office/drawing/2014/main" id="{53492548-E46A-03AC-CD56-938776F2874A}"/>
                </a:ext>
              </a:extLst>
            </p:cNvPr>
            <p:cNvSpPr/>
            <p:nvPr/>
          </p:nvSpPr>
          <p:spPr>
            <a:xfrm>
              <a:off x="4521809" y="5720909"/>
              <a:ext cx="807244" cy="619031"/>
            </a:xfrm>
            <a:prstGeom prst="hexagon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Hard-ware</a:t>
              </a: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10A91D78-4B3B-4D58-A396-C53CC98E839D}"/>
                </a:ext>
              </a:extLst>
            </p:cNvPr>
            <p:cNvSpPr/>
            <p:nvPr/>
          </p:nvSpPr>
          <p:spPr>
            <a:xfrm>
              <a:off x="3996535" y="4500714"/>
              <a:ext cx="1857792" cy="304800"/>
            </a:xfrm>
            <a:prstGeom prst="rect">
              <a:avLst/>
            </a:prstGeom>
            <a:solidFill>
              <a:schemeClr val="accent5"/>
            </a:solidFill>
            <a:ln>
              <a:solidFill>
                <a:schemeClr val="accent5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1100" i="1" dirty="0">
                  <a:latin typeface="Bradley Hand" pitchFamily="2" charset="77"/>
                </a:rPr>
                <a:t>Infrastructure </a:t>
              </a:r>
              <a:r>
                <a:rPr lang="de-DE" sz="1100" i="1" dirty="0" err="1">
                  <a:latin typeface="Bradley Hand" pitchFamily="2" charset="77"/>
                </a:rPr>
                <a:t>as</a:t>
              </a:r>
              <a:r>
                <a:rPr lang="de-DE" sz="1100" i="1" dirty="0">
                  <a:latin typeface="Bradley Hand" pitchFamily="2" charset="77"/>
                </a:rPr>
                <a:t> a Service</a:t>
              </a:r>
            </a:p>
          </p:txBody>
        </p:sp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57F49595-1484-FFE9-D2B8-DD1E106AC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182781" y="1368000"/>
              <a:ext cx="1440044" cy="1325893"/>
            </a:xfrm>
            <a:prstGeom prst="rect">
              <a:avLst/>
            </a:prstGeom>
          </p:spPr>
        </p:pic>
        <p:sp>
          <p:nvSpPr>
            <p:cNvPr id="23" name="Textfeld 22">
              <a:extLst>
                <a:ext uri="{FF2B5EF4-FFF2-40B4-BE49-F238E27FC236}">
                  <a16:creationId xmlns:a16="http://schemas.microsoft.com/office/drawing/2014/main" id="{75FE6DE0-C945-BEA2-EC15-B9D79476A8B3}"/>
                </a:ext>
              </a:extLst>
            </p:cNvPr>
            <p:cNvSpPr txBox="1"/>
            <p:nvPr/>
          </p:nvSpPr>
          <p:spPr>
            <a:xfrm>
              <a:off x="4350493" y="1890965"/>
              <a:ext cx="117157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sz="1100" dirty="0">
                  <a:solidFill>
                    <a:schemeClr val="bg1"/>
                  </a:solidFill>
                  <a:latin typeface="Bradley Hand" pitchFamily="2" charset="77"/>
                </a:rPr>
                <a:t>Cloud-native Anwendung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671439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7C61DA-DA55-B148-A08F-1D0E37A31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Provisionierung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417500A-0D80-9C40-8481-93779039C3F4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Automatisierte Bereitstellung von IT-Ressourcen im Verlaufe der letzten Jahrzehnte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A79C1CE-47FB-BF46-B61D-B5706EB390EF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6</a:t>
            </a:fld>
            <a:endParaRPr lang="de-DE" noProof="0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81DAFEF-B843-E84B-80F6-DA50706E8B49}"/>
              </a:ext>
            </a:extLst>
          </p:cNvPr>
          <p:cNvSpPr txBox="1"/>
          <p:nvPr/>
        </p:nvSpPr>
        <p:spPr>
          <a:xfrm>
            <a:off x="431801" y="1552932"/>
            <a:ext cx="758123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Ohne Virtualisierung (vor 2000):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Manuelles Installieren von Betriebssystem auf dedizierter Hardware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Installation von Infrastruktur-Software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/ teilautomatisierte / automatisierte Installation der Anwendungssoftware per Installer, Skript, proprietäre Lösungen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Virtualisierung einzelner Maschinen (2000 – heute)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Manuelles Installieren von virtuellen Maschinen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Installation von Infrastruktur-Software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/ teilautomatisierte / automatisierte Installation der Anwendungssoftware per Installer, Skript, proprietäre Lösungen</a:t>
            </a:r>
          </a:p>
          <a:p>
            <a:endParaRPr lang="de-DE" dirty="0"/>
          </a:p>
          <a:p>
            <a:r>
              <a:rPr lang="de-DE" b="1" dirty="0"/>
              <a:t>Virtualisierung in der Cloud (seit 2010)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Automatisches Bereitstellen von vorgefertigten virtuellen Maschinen und Containern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Manuelle Installation der Infrastruktur-Software nur 1x </a:t>
            </a:r>
            <a:r>
              <a:rPr lang="de-DE" sz="1600" dirty="0" err="1"/>
              <a:t>Clone</a:t>
            </a:r>
            <a:r>
              <a:rPr lang="de-DE" sz="1600" dirty="0"/>
              <a:t>-Master-Image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Bereitstellung einer definierten Umgebung auf Knopfdruck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Infrastructure </a:t>
            </a:r>
            <a:r>
              <a:rPr lang="de-DE" b="1" dirty="0" err="1"/>
              <a:t>as</a:t>
            </a:r>
            <a:r>
              <a:rPr lang="de-DE" b="1" dirty="0"/>
              <a:t> Code (2010 – heute)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Programmieren der </a:t>
            </a:r>
            <a:r>
              <a:rPr lang="de-DE" sz="1600" dirty="0" err="1"/>
              <a:t>Provisionierung</a:t>
            </a:r>
            <a:r>
              <a:rPr lang="de-DE" sz="1600" dirty="0"/>
              <a:t> und weiterer Betriebsprozeduren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36270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D6CEA5-AEA8-C145-A9A7-93A9CABFD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Provisionierung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5836A22-8728-F645-AE91-5BA3DA22C0AB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Ebenenmodell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B04BE10-DB1D-8A4E-BAC4-B04ACDE74242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7</a:t>
            </a:fld>
            <a:endParaRPr lang="de-DE" noProof="0"/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2FB51208-A566-CD4F-BD57-F5118C166550}"/>
              </a:ext>
            </a:extLst>
          </p:cNvPr>
          <p:cNvGrpSpPr/>
          <p:nvPr/>
        </p:nvGrpSpPr>
        <p:grpSpPr>
          <a:xfrm>
            <a:off x="431798" y="1740308"/>
            <a:ext cx="9297755" cy="4846979"/>
            <a:chOff x="431798" y="1740308"/>
            <a:chExt cx="9297755" cy="4846979"/>
          </a:xfrm>
        </p:grpSpPr>
        <p:sp>
          <p:nvSpPr>
            <p:cNvPr id="5" name="Rechteck 4">
              <a:extLst>
                <a:ext uri="{FF2B5EF4-FFF2-40B4-BE49-F238E27FC236}">
                  <a16:creationId xmlns:a16="http://schemas.microsoft.com/office/drawing/2014/main" id="{30D1116C-3DDA-9C48-9AA1-C785F6522297}"/>
                </a:ext>
              </a:extLst>
            </p:cNvPr>
            <p:cNvSpPr/>
            <p:nvPr/>
          </p:nvSpPr>
          <p:spPr>
            <a:xfrm>
              <a:off x="431801" y="2263528"/>
              <a:ext cx="1857516" cy="97073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Konfiguration</a:t>
              </a:r>
            </a:p>
          </p:txBody>
        </p:sp>
        <p:sp>
          <p:nvSpPr>
            <p:cNvPr id="6" name="Rechteck 5">
              <a:extLst>
                <a:ext uri="{FF2B5EF4-FFF2-40B4-BE49-F238E27FC236}">
                  <a16:creationId xmlns:a16="http://schemas.microsoft.com/office/drawing/2014/main" id="{032EB5F8-F548-724F-896D-68D93A3D9C1A}"/>
                </a:ext>
              </a:extLst>
            </p:cNvPr>
            <p:cNvSpPr/>
            <p:nvPr/>
          </p:nvSpPr>
          <p:spPr>
            <a:xfrm>
              <a:off x="431801" y="3429000"/>
              <a:ext cx="1857516" cy="97073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Konfiguration</a:t>
              </a:r>
            </a:p>
          </p:txBody>
        </p:sp>
        <p:sp>
          <p:nvSpPr>
            <p:cNvPr id="7" name="Rechteck 6">
              <a:extLst>
                <a:ext uri="{FF2B5EF4-FFF2-40B4-BE49-F238E27FC236}">
                  <a16:creationId xmlns:a16="http://schemas.microsoft.com/office/drawing/2014/main" id="{AC4A6964-A308-7E46-87FE-D1D136A1E111}"/>
                </a:ext>
              </a:extLst>
            </p:cNvPr>
            <p:cNvSpPr/>
            <p:nvPr/>
          </p:nvSpPr>
          <p:spPr>
            <a:xfrm>
              <a:off x="2289316" y="2263529"/>
              <a:ext cx="5144417" cy="97073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/>
                <a:t>Level 3: Applikation</a:t>
              </a:r>
            </a:p>
            <a:p>
              <a:r>
                <a:rPr lang="de-DE" dirty="0" err="1"/>
                <a:t>Deployment</a:t>
              </a:r>
              <a:r>
                <a:rPr lang="de-DE" dirty="0"/>
                <a:t> Einheiten, Daten, </a:t>
              </a:r>
              <a:r>
                <a:rPr lang="de-DE" dirty="0" err="1"/>
                <a:t>Cron</a:t>
              </a:r>
              <a:r>
                <a:rPr lang="de-DE" dirty="0"/>
                <a:t>-Jobs, ....</a:t>
              </a:r>
            </a:p>
          </p:txBody>
        </p:sp>
        <p:sp>
          <p:nvSpPr>
            <p:cNvPr id="8" name="Rechteck 7">
              <a:extLst>
                <a:ext uri="{FF2B5EF4-FFF2-40B4-BE49-F238E27FC236}">
                  <a16:creationId xmlns:a16="http://schemas.microsoft.com/office/drawing/2014/main" id="{537FB94C-608A-FD43-AA0E-83B57C298AE8}"/>
                </a:ext>
              </a:extLst>
            </p:cNvPr>
            <p:cNvSpPr/>
            <p:nvPr/>
          </p:nvSpPr>
          <p:spPr>
            <a:xfrm>
              <a:off x="2289315" y="3428999"/>
              <a:ext cx="5144418" cy="970737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/>
                <a:t>Level 2: Software-Infrastruktur</a:t>
              </a:r>
            </a:p>
            <a:p>
              <a:r>
                <a:rPr lang="de-DE" dirty="0"/>
                <a:t>Server, virtuelle Maschinen, Bibliotheken, ...</a:t>
              </a:r>
            </a:p>
          </p:txBody>
        </p:sp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C4156E14-51B0-5840-94AB-9BAE543EAAAE}"/>
                </a:ext>
              </a:extLst>
            </p:cNvPr>
            <p:cNvSpPr/>
            <p:nvPr/>
          </p:nvSpPr>
          <p:spPr>
            <a:xfrm>
              <a:off x="2289314" y="4594468"/>
              <a:ext cx="5144419" cy="970736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de-DE" b="1" dirty="0"/>
                <a:t>Level 1: System-Software</a:t>
              </a:r>
            </a:p>
            <a:p>
              <a:r>
                <a:rPr lang="de-DE" dirty="0"/>
                <a:t>Virtualisierung, Betriebssystem, ...</a:t>
              </a:r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9E3D4961-207F-8040-A1EF-B150DF718AD8}"/>
                </a:ext>
              </a:extLst>
            </p:cNvPr>
            <p:cNvSpPr/>
            <p:nvPr/>
          </p:nvSpPr>
          <p:spPr>
            <a:xfrm>
              <a:off x="431798" y="4594468"/>
              <a:ext cx="1857516" cy="970736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dirty="0"/>
                <a:t>Konfiguration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C08BE06-D19F-D745-9FDD-954FCD4AA476}"/>
                </a:ext>
              </a:extLst>
            </p:cNvPr>
            <p:cNvSpPr txBox="1"/>
            <p:nvPr/>
          </p:nvSpPr>
          <p:spPr>
            <a:xfrm>
              <a:off x="768888" y="1740308"/>
              <a:ext cx="11833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 err="1"/>
                <a:t>Config</a:t>
              </a:r>
              <a:endParaRPr lang="de-DE" sz="1400" dirty="0"/>
            </a:p>
            <a:p>
              <a:pPr algn="ctr"/>
              <a:r>
                <a:rPr lang="de-DE" sz="1400" dirty="0"/>
                <a:t>Management</a:t>
              </a:r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6C675FE0-E11A-CF41-8BD9-B6A7F32F5242}"/>
                </a:ext>
              </a:extLst>
            </p:cNvPr>
            <p:cNvSpPr txBox="1"/>
            <p:nvPr/>
          </p:nvSpPr>
          <p:spPr>
            <a:xfrm>
              <a:off x="3693151" y="1848029"/>
              <a:ext cx="19134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sz="1400" dirty="0"/>
                <a:t>Software Development</a:t>
              </a:r>
            </a:p>
          </p:txBody>
        </p:sp>
        <p:sp>
          <p:nvSpPr>
            <p:cNvPr id="13" name="Pfeil nach oben 12">
              <a:extLst>
                <a:ext uri="{FF2B5EF4-FFF2-40B4-BE49-F238E27FC236}">
                  <a16:creationId xmlns:a16="http://schemas.microsoft.com/office/drawing/2014/main" id="{7F68E91F-D848-E247-960B-E739E142ED6B}"/>
                </a:ext>
              </a:extLst>
            </p:cNvPr>
            <p:cNvSpPr/>
            <p:nvPr/>
          </p:nvSpPr>
          <p:spPr>
            <a:xfrm>
              <a:off x="6654800" y="5109172"/>
              <a:ext cx="660400" cy="970737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>
                <a:solidFill>
                  <a:schemeClr val="tx1"/>
                </a:solidFill>
              </a:endParaRPr>
            </a:p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1</a:t>
              </a:r>
            </a:p>
            <a:p>
              <a:pPr algn="ctr"/>
              <a:endParaRPr lang="de-DE" sz="2000" dirty="0">
                <a:solidFill>
                  <a:schemeClr val="tx1"/>
                </a:solidFill>
              </a:endParaRPr>
            </a:p>
          </p:txBody>
        </p:sp>
        <p:sp>
          <p:nvSpPr>
            <p:cNvPr id="15" name="Pfeil nach oben 14">
              <a:extLst>
                <a:ext uri="{FF2B5EF4-FFF2-40B4-BE49-F238E27FC236}">
                  <a16:creationId xmlns:a16="http://schemas.microsoft.com/office/drawing/2014/main" id="{5A2B260C-6911-0C42-BA2D-5C6941911163}"/>
                </a:ext>
              </a:extLst>
            </p:cNvPr>
            <p:cNvSpPr/>
            <p:nvPr/>
          </p:nvSpPr>
          <p:spPr>
            <a:xfrm>
              <a:off x="6654800" y="3942725"/>
              <a:ext cx="660400" cy="1106529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16" name="Pfeil nach oben 15">
              <a:extLst>
                <a:ext uri="{FF2B5EF4-FFF2-40B4-BE49-F238E27FC236}">
                  <a16:creationId xmlns:a16="http://schemas.microsoft.com/office/drawing/2014/main" id="{B16B12A5-BF75-034A-9D37-350272DDC54D}"/>
                </a:ext>
              </a:extLst>
            </p:cNvPr>
            <p:cNvSpPr/>
            <p:nvPr/>
          </p:nvSpPr>
          <p:spPr>
            <a:xfrm>
              <a:off x="6654800" y="2783444"/>
              <a:ext cx="660400" cy="1106529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3</a:t>
              </a:r>
            </a:p>
          </p:txBody>
        </p:sp>
        <p:sp>
          <p:nvSpPr>
            <p:cNvPr id="17" name="Pfeil nach oben 16">
              <a:extLst>
                <a:ext uri="{FF2B5EF4-FFF2-40B4-BE49-F238E27FC236}">
                  <a16:creationId xmlns:a16="http://schemas.microsoft.com/office/drawing/2014/main" id="{64C60A0A-3B2D-ED40-A3E4-F6978C075A82}"/>
                </a:ext>
              </a:extLst>
            </p:cNvPr>
            <p:cNvSpPr/>
            <p:nvPr/>
          </p:nvSpPr>
          <p:spPr>
            <a:xfrm>
              <a:off x="6654800" y="2019166"/>
              <a:ext cx="660400" cy="708595"/>
            </a:xfrm>
            <a:prstGeom prst="upArrow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000" dirty="0">
                  <a:solidFill>
                    <a:schemeClr val="tx1"/>
                  </a:solidFill>
                </a:rPr>
                <a:t>4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:a16="http://schemas.microsoft.com/office/drawing/2014/main" id="{12C80C1B-015A-664E-B55E-118BD63FB2A8}"/>
                </a:ext>
              </a:extLst>
            </p:cNvPr>
            <p:cNvSpPr txBox="1"/>
            <p:nvPr/>
          </p:nvSpPr>
          <p:spPr>
            <a:xfrm>
              <a:off x="7433733" y="2263528"/>
              <a:ext cx="20658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600" b="1" dirty="0" err="1"/>
                <a:t>Application</a:t>
              </a:r>
              <a:r>
                <a:rPr lang="de-DE" sz="1600" b="1" dirty="0"/>
                <a:t> </a:t>
              </a:r>
              <a:r>
                <a:rPr lang="de-DE" sz="1600" b="1" dirty="0" err="1"/>
                <a:t>Provisioning</a:t>
              </a:r>
              <a:endParaRPr lang="de-DE" sz="1600" b="1" dirty="0"/>
            </a:p>
          </p:txBody>
        </p:sp>
        <p:sp>
          <p:nvSpPr>
            <p:cNvPr id="19" name="Textfeld 18">
              <a:extLst>
                <a:ext uri="{FF2B5EF4-FFF2-40B4-BE49-F238E27FC236}">
                  <a16:creationId xmlns:a16="http://schemas.microsoft.com/office/drawing/2014/main" id="{E8DE6A42-9D6B-6146-9449-D2A25241AE9B}"/>
                </a:ext>
              </a:extLst>
            </p:cNvPr>
            <p:cNvSpPr txBox="1"/>
            <p:nvPr/>
          </p:nvSpPr>
          <p:spPr>
            <a:xfrm>
              <a:off x="7433733" y="2998311"/>
              <a:ext cx="2117887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/>
                <a:t>Platform</a:t>
              </a:r>
              <a:r>
                <a:rPr lang="de-DE" sz="1600" b="1" dirty="0"/>
                <a:t> </a:t>
              </a:r>
              <a:r>
                <a:rPr lang="de-DE" sz="1600" b="1" dirty="0" err="1"/>
                <a:t>Provisioning</a:t>
              </a:r>
              <a:endParaRPr lang="de-DE" sz="1600" b="1" dirty="0"/>
            </a:p>
            <a:p>
              <a:r>
                <a:rPr lang="de-DE" sz="1400" dirty="0"/>
                <a:t>Bereitstellung der</a:t>
              </a:r>
            </a:p>
            <a:p>
              <a:r>
                <a:rPr lang="de-DE" sz="1400" dirty="0"/>
                <a:t>notwendigen</a:t>
              </a:r>
            </a:p>
            <a:p>
              <a:r>
                <a:rPr lang="de-DE" sz="1400" dirty="0"/>
                <a:t>SW-Infrastruktur</a:t>
              </a:r>
            </a:p>
          </p:txBody>
        </p:sp>
        <p:sp>
          <p:nvSpPr>
            <p:cNvPr id="20" name="Textfeld 19">
              <a:extLst>
                <a:ext uri="{FF2B5EF4-FFF2-40B4-BE49-F238E27FC236}">
                  <a16:creationId xmlns:a16="http://schemas.microsoft.com/office/drawing/2014/main" id="{7B4503EB-5636-A348-8D20-E79C91C6EF33}"/>
                </a:ext>
              </a:extLst>
            </p:cNvPr>
            <p:cNvSpPr txBox="1"/>
            <p:nvPr/>
          </p:nvSpPr>
          <p:spPr>
            <a:xfrm>
              <a:off x="7433732" y="4125879"/>
              <a:ext cx="1944187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 err="1"/>
                <a:t>Bootstraping</a:t>
              </a:r>
              <a:endParaRPr lang="de-DE" sz="1600" b="1" dirty="0"/>
            </a:p>
            <a:p>
              <a:r>
                <a:rPr lang="de-DE" sz="1400" dirty="0"/>
                <a:t>Bereitstellung der</a:t>
              </a:r>
            </a:p>
            <a:p>
              <a:r>
                <a:rPr lang="de-DE" sz="1400" dirty="0"/>
                <a:t>Betriebsumgebung</a:t>
              </a:r>
            </a:p>
            <a:p>
              <a:r>
                <a:rPr lang="de-DE" sz="1400" dirty="0"/>
                <a:t>für die SW-Infrastruktur</a:t>
              </a:r>
            </a:p>
          </p:txBody>
        </p:sp>
        <p:sp>
          <p:nvSpPr>
            <p:cNvPr id="21" name="Textfeld 20">
              <a:extLst>
                <a:ext uri="{FF2B5EF4-FFF2-40B4-BE49-F238E27FC236}">
                  <a16:creationId xmlns:a16="http://schemas.microsoft.com/office/drawing/2014/main" id="{BBDE1E39-857D-674B-A289-8702035BE08B}"/>
                </a:ext>
              </a:extLst>
            </p:cNvPr>
            <p:cNvSpPr txBox="1"/>
            <p:nvPr/>
          </p:nvSpPr>
          <p:spPr>
            <a:xfrm>
              <a:off x="7433732" y="5263848"/>
              <a:ext cx="2295821" cy="13234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600" b="1" dirty="0"/>
                <a:t>Bare </a:t>
              </a:r>
              <a:r>
                <a:rPr lang="de-DE" sz="1600" b="1" dirty="0" err="1"/>
                <a:t>Metal</a:t>
              </a:r>
              <a:r>
                <a:rPr lang="de-DE" sz="1600" b="1" dirty="0"/>
                <a:t> </a:t>
              </a:r>
              <a:r>
                <a:rPr lang="de-DE" sz="1600" b="1" dirty="0" err="1"/>
                <a:t>Provisioning</a:t>
              </a:r>
              <a:endParaRPr lang="de-DE" sz="1600" b="1" dirty="0"/>
            </a:p>
            <a:p>
              <a:r>
                <a:rPr lang="de-DE" sz="1600" dirty="0"/>
                <a:t>Initialisierung einer </a:t>
              </a:r>
            </a:p>
            <a:p>
              <a:r>
                <a:rPr lang="de-DE" sz="1600" dirty="0"/>
                <a:t>physikalischen</a:t>
              </a:r>
            </a:p>
            <a:p>
              <a:r>
                <a:rPr lang="de-DE" sz="1600" dirty="0" err="1"/>
                <a:t>Hardeware</a:t>
              </a:r>
              <a:r>
                <a:rPr lang="de-DE" sz="1600" dirty="0"/>
                <a:t> für </a:t>
              </a:r>
            </a:p>
            <a:p>
              <a:r>
                <a:rPr lang="de-DE" sz="1600" dirty="0"/>
                <a:t>den Betrieb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3283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1121A-AE9B-DE49-959C-EBC3E9B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Provisionierung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7A228-A814-4440-9E3D-4F6845B198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/>
              <a:t>Konzeptionelle Überlegungen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2AE803-F565-5A49-AFE5-DFDB369D14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8</a:t>
            </a:fld>
            <a:endParaRPr lang="de-DE" noProof="0"/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08ACBD0-638E-C14B-913A-B2A75B01234F}"/>
              </a:ext>
            </a:extLst>
          </p:cNvPr>
          <p:cNvSpPr txBox="1"/>
          <p:nvPr/>
        </p:nvSpPr>
        <p:spPr>
          <a:xfrm>
            <a:off x="431801" y="1845733"/>
            <a:ext cx="877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Systemzustand</a:t>
            </a:r>
            <a:r>
              <a:rPr lang="de-DE" dirty="0"/>
              <a:t> := Gesamtheit der Software, Daten und Konfigurationen auf einem System</a:t>
            </a:r>
          </a:p>
          <a:p>
            <a:r>
              <a:rPr lang="de-DE" b="1" dirty="0" err="1"/>
              <a:t>Provisionierung</a:t>
            </a:r>
            <a:r>
              <a:rPr lang="de-DE" dirty="0"/>
              <a:t> := Überführung eines System-Ist-Zustands in einen Ziel-Zustand</a:t>
            </a:r>
          </a:p>
        </p:txBody>
      </p:sp>
      <p:graphicFrame>
        <p:nvGraphicFramePr>
          <p:cNvPr id="7" name="Diagramm 6">
            <a:extLst>
              <a:ext uri="{FF2B5EF4-FFF2-40B4-BE49-F238E27FC236}">
                <a16:creationId xmlns:a16="http://schemas.microsoft.com/office/drawing/2014/main" id="{6B599433-B12C-7A4E-9BAB-1B6EEDFBA4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8944378"/>
              </p:ext>
            </p:extLst>
          </p:nvPr>
        </p:nvGraphicFramePr>
        <p:xfrm>
          <a:off x="431801" y="2202473"/>
          <a:ext cx="3657600" cy="2180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1BA66DFF-1CD9-6640-894B-06EA2E4235A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21967633"/>
              </p:ext>
            </p:extLst>
          </p:nvPr>
        </p:nvGraphicFramePr>
        <p:xfrm>
          <a:off x="5553399" y="2185539"/>
          <a:ext cx="3657600" cy="21803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Textfeld 9">
            <a:extLst>
              <a:ext uri="{FF2B5EF4-FFF2-40B4-BE49-F238E27FC236}">
                <a16:creationId xmlns:a16="http://schemas.microsoft.com/office/drawing/2014/main" id="{64C60B5E-18EA-314F-BC5B-FEF780D38136}"/>
              </a:ext>
            </a:extLst>
          </p:cNvPr>
          <p:cNvSpPr txBox="1"/>
          <p:nvPr/>
        </p:nvSpPr>
        <p:spPr>
          <a:xfrm>
            <a:off x="431801" y="4230588"/>
            <a:ext cx="47159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/>
              <a:t>Provisionierungsmechanismus</a:t>
            </a:r>
            <a:r>
              <a:rPr lang="de-DE" b="1" dirty="0"/>
              <a:t>:</a:t>
            </a:r>
          </a:p>
          <a:p>
            <a:endParaRPr lang="de-DE" b="1" dirty="0"/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Ausgangszustand feststellen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Vorbedingungen prüfen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ermitteln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Zustandsändernde Aktionen durchführen</a:t>
            </a:r>
          </a:p>
          <a:p>
            <a:pPr marL="342900" indent="-342900">
              <a:buFont typeface="+mj-lt"/>
              <a:buAutoNum type="arabicPeriod"/>
            </a:pPr>
            <a:r>
              <a:rPr lang="de-DE" dirty="0"/>
              <a:t>Nachbedingungen prüfen (ggf. Zustand zurücksetzen)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785CFF-A9C6-E749-8074-1D73582B693D}"/>
              </a:ext>
            </a:extLst>
          </p:cNvPr>
          <p:cNvSpPr txBox="1"/>
          <p:nvPr/>
        </p:nvSpPr>
        <p:spPr>
          <a:xfrm>
            <a:off x="5553400" y="4230588"/>
            <a:ext cx="431873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 err="1"/>
              <a:t>Idempotenz</a:t>
            </a:r>
            <a:r>
              <a:rPr lang="de-DE" sz="1600" b="1" dirty="0"/>
              <a:t>: </a:t>
            </a:r>
            <a:r>
              <a:rPr lang="de-DE" sz="1600" dirty="0"/>
              <a:t>Die Fähigkeit eine Aktion</a:t>
            </a:r>
            <a:r>
              <a:rPr lang="de-DE" sz="1600" b="1" dirty="0"/>
              <a:t> </a:t>
            </a:r>
            <a:r>
              <a:rPr lang="de-DE" sz="1600" dirty="0"/>
              <a:t>durchzuführen und sie dasselbe Ergebnis erzeugt, egal ob sie einmal oder mehrfach ausgeführt wird (Wiederholungen ändern den Zustand nicht).</a:t>
            </a:r>
          </a:p>
          <a:p>
            <a:endParaRPr lang="de-DE" sz="1600" dirty="0"/>
          </a:p>
          <a:p>
            <a:r>
              <a:rPr lang="de-DE" sz="1600" b="1" dirty="0"/>
              <a:t>Konsistenz:</a:t>
            </a:r>
            <a:r>
              <a:rPr lang="de-DE" sz="1600" dirty="0"/>
              <a:t> Nach Ausführung der Aktionen herrscht ein ein konsistenter Systemzustand. Egal ob einzelne, mehrere oder alle Aktionen gescheitert sind.</a:t>
            </a:r>
          </a:p>
        </p:txBody>
      </p:sp>
    </p:spTree>
    <p:extLst>
      <p:ext uri="{BB962C8B-B14F-4D97-AF65-F5344CB8AC3E}">
        <p14:creationId xmlns:p14="http://schemas.microsoft.com/office/powerpoint/2010/main" val="4177341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51121A-AE9B-DE49-959C-EBC3E9BC4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Immutable</a:t>
            </a:r>
            <a:r>
              <a:rPr lang="de-DE" dirty="0"/>
              <a:t> </a:t>
            </a:r>
            <a:r>
              <a:rPr lang="de-DE" dirty="0" err="1"/>
              <a:t>Architectures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477A228-A814-4440-9E3D-4F6845B1981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/>
        <p:txBody>
          <a:bodyPr/>
          <a:lstStyle/>
          <a:p>
            <a:r>
              <a:rPr lang="de-DE" dirty="0" err="1"/>
              <a:t>Pets</a:t>
            </a:r>
            <a:r>
              <a:rPr lang="de-DE" dirty="0"/>
              <a:t> vs. </a:t>
            </a:r>
            <a:r>
              <a:rPr lang="de-DE" dirty="0" err="1"/>
              <a:t>Cattle</a:t>
            </a:r>
            <a:endParaRPr lang="de-DE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42AE803-F565-5A49-AFE5-DFDB369D14FC}"/>
              </a:ext>
            </a:extLst>
          </p:cNvPr>
          <p:cNvSpPr>
            <a:spLocks noGrp="1"/>
          </p:cNvSpPr>
          <p:nvPr>
            <p:ph type="sldNum" sz="quarter" idx="33"/>
          </p:nvPr>
        </p:nvSpPr>
        <p:spPr/>
        <p:txBody>
          <a:bodyPr/>
          <a:lstStyle/>
          <a:p>
            <a:pPr rtl="0"/>
            <a:fld id="{19B51A1E-902D-48AF-9020-955120F399B6}" type="slidenum">
              <a:rPr lang="de-DE" noProof="0" smtClean="0"/>
              <a:pPr rtl="0"/>
              <a:t>9</a:t>
            </a:fld>
            <a:endParaRPr lang="de-DE" noProof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93785CFF-A9C6-E749-8074-1D73582B693D}"/>
              </a:ext>
            </a:extLst>
          </p:cNvPr>
          <p:cNvSpPr txBox="1"/>
          <p:nvPr/>
        </p:nvSpPr>
        <p:spPr>
          <a:xfrm>
            <a:off x="431802" y="1673298"/>
            <a:ext cx="5160432" cy="4518499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180000" tIns="180000" rIns="180000" bIns="180000" rtlCol="0">
            <a:spAutoFit/>
          </a:bodyPr>
          <a:lstStyle>
            <a:defPPr rtl="0">
              <a:defRPr lang="de-de"/>
            </a:defPPr>
            <a:lvl1pPr>
              <a:defRPr sz="2000" b="1">
                <a:solidFill>
                  <a:srgbClr val="0070C0"/>
                </a:solidFill>
              </a:defRPr>
            </a:lvl1pPr>
          </a:lstStyle>
          <a:p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 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immutable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 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another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paradigm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which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servers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never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modified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after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they’re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deployed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If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something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needs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updated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fixed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modified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any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way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800" dirty="0" err="1">
                <a:solidFill>
                  <a:schemeClr val="accent5"/>
                </a:solidFill>
              </a:rPr>
              <a:t>new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servers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built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from</a:t>
            </a:r>
            <a:r>
              <a:rPr lang="de-DE" sz="1800" dirty="0">
                <a:solidFill>
                  <a:schemeClr val="accent5"/>
                </a:solidFill>
              </a:rPr>
              <a:t> a </a:t>
            </a:r>
            <a:r>
              <a:rPr lang="de-DE" sz="1800" dirty="0" err="1">
                <a:solidFill>
                  <a:schemeClr val="accent5"/>
                </a:solidFill>
              </a:rPr>
              <a:t>common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image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with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appropriate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changes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are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provisioned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to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replace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old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After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they’re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validated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they’re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put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into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use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old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decommissioned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de-DE" sz="1800" b="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benefits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of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immutable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include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more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consistency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and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reliability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your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and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 </a:t>
            </a:r>
            <a:r>
              <a:rPr lang="de-DE" sz="1800" dirty="0">
                <a:solidFill>
                  <a:schemeClr val="accent5"/>
                </a:solidFill>
              </a:rPr>
              <a:t>simpler, </a:t>
            </a:r>
            <a:r>
              <a:rPr lang="de-DE" sz="1800" dirty="0" err="1">
                <a:solidFill>
                  <a:schemeClr val="accent5"/>
                </a:solidFill>
              </a:rPr>
              <a:t>more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predictable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deployment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process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It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mitigates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or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entirely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prevents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issues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that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are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common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mutable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de-DE" sz="1800" b="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infrastructures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like </a:t>
            </a:r>
            <a:r>
              <a:rPr lang="de-DE" sz="1800" dirty="0" err="1">
                <a:solidFill>
                  <a:schemeClr val="accent5"/>
                </a:solidFill>
              </a:rPr>
              <a:t>configuration</a:t>
            </a:r>
            <a:r>
              <a:rPr lang="de-DE" sz="1800" dirty="0">
                <a:solidFill>
                  <a:schemeClr val="accent5"/>
                </a:solidFill>
              </a:rPr>
              <a:t> </a:t>
            </a:r>
            <a:r>
              <a:rPr lang="de-DE" sz="1800" dirty="0" err="1">
                <a:solidFill>
                  <a:schemeClr val="accent5"/>
                </a:solidFill>
              </a:rPr>
              <a:t>drift</a:t>
            </a:r>
            <a:r>
              <a:rPr lang="de-DE" sz="1800" b="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pic>
        <p:nvPicPr>
          <p:cNvPr id="11266" name="Picture 2" descr="What Is Immutable Infrastructure?">
            <a:extLst>
              <a:ext uri="{FF2B5EF4-FFF2-40B4-BE49-F238E27FC236}">
                <a16:creationId xmlns:a16="http://schemas.microsoft.com/office/drawing/2014/main" id="{8627AE8C-7164-0846-B35A-1E14604B4D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201" y="1673298"/>
            <a:ext cx="5389034" cy="269451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6C72E97-46CC-A240-B1BF-73F607E81E17}"/>
              </a:ext>
            </a:extLst>
          </p:cNvPr>
          <p:cNvSpPr txBox="1"/>
          <p:nvPr/>
        </p:nvSpPr>
        <p:spPr>
          <a:xfrm rot="21250153">
            <a:off x="6120613" y="5043982"/>
            <a:ext cx="3176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radley Hand" pitchFamily="2" charset="77"/>
              </a:rPr>
              <a:t>Server (virtuelle Maschinen) sind Wegwerf-Ware!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ED6566E-60BE-D64F-805C-D388D6182E33}"/>
              </a:ext>
            </a:extLst>
          </p:cNvPr>
          <p:cNvSpPr txBox="1"/>
          <p:nvPr/>
        </p:nvSpPr>
        <p:spPr>
          <a:xfrm>
            <a:off x="466080" y="6352192"/>
            <a:ext cx="8234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https://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www.digitalocean.com</a:t>
            </a:r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community</a:t>
            </a:r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tutorials</a:t>
            </a:r>
            <a:r>
              <a:rPr lang="de-DE" sz="1400" dirty="0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/</a:t>
            </a:r>
            <a:r>
              <a:rPr lang="de-DE" sz="1400" dirty="0" err="1">
                <a:solidFill>
                  <a:schemeClr val="accent5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what-is-immutable-infrastructure</a:t>
            </a:r>
            <a:endParaRPr lang="de-DE" sz="1400" dirty="0">
              <a:solidFill>
                <a:schemeClr val="accent5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8418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Custom 134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5CB8B3"/>
      </a:accent1>
      <a:accent2>
        <a:srgbClr val="F5D66E"/>
      </a:accent2>
      <a:accent3>
        <a:srgbClr val="D78189"/>
      </a:accent3>
      <a:accent4>
        <a:srgbClr val="7030A0"/>
      </a:accent4>
      <a:accent5>
        <a:srgbClr val="0070C0"/>
      </a:accent5>
      <a:accent6>
        <a:srgbClr val="C4D36D"/>
      </a:accent6>
      <a:hlink>
        <a:srgbClr val="54C3BD"/>
      </a:hlink>
      <a:folHlink>
        <a:srgbClr val="54C3BD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_30677546_TF67328976" id="{4F701D74-DAB3-4807-8D4C-52297C309002}" vid="{DDFD0C10-4989-48BE-8AF6-4514BDD9515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6CB1848-D3E0-4F10-B640-720BE758B8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BBB5711-29E1-4F8E-81A0-7947C57B20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934E25-8442-49E9-ABDF-3146C4145F3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</Words>
  <Application>Microsoft Macintosh PowerPoint</Application>
  <PresentationFormat>Breitbild</PresentationFormat>
  <Paragraphs>232</Paragraphs>
  <Slides>13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3" baseType="lpstr">
      <vt:lpstr>Arial</vt:lpstr>
      <vt:lpstr>Bradley Hand</vt:lpstr>
      <vt:lpstr>Calibri</vt:lpstr>
      <vt:lpstr>Consolas</vt:lpstr>
      <vt:lpstr>Corbel</vt:lpstr>
      <vt:lpstr>Courier New</vt:lpstr>
      <vt:lpstr>Roboto</vt:lpstr>
      <vt:lpstr>Roboto Thin</vt:lpstr>
      <vt:lpstr>Times New Roman</vt:lpstr>
      <vt:lpstr>Office-Design</vt:lpstr>
      <vt:lpstr>  Cloud-native</vt:lpstr>
      <vt:lpstr>PowerPoint-Präsentation</vt:lpstr>
      <vt:lpstr>Kapitel 7</vt:lpstr>
      <vt:lpstr>Inhaltsverzeichnis</vt:lpstr>
      <vt:lpstr>Inhalte</vt:lpstr>
      <vt:lpstr>Provisionierung</vt:lpstr>
      <vt:lpstr>Provisionierung</vt:lpstr>
      <vt:lpstr>Provisionierung</vt:lpstr>
      <vt:lpstr>Immutable Architectures</vt:lpstr>
      <vt:lpstr>Immutable Architectures</vt:lpstr>
      <vt:lpstr>Werkzeuge</vt:lpstr>
      <vt:lpstr>Ausblick</vt:lpstr>
      <vt:lpstr>Kontakt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Nane Kratzke</dc:creator>
  <cp:lastModifiedBy/>
  <cp:revision>1</cp:revision>
  <dcterms:created xsi:type="dcterms:W3CDTF">2020-09-01T15:16:10Z</dcterms:created>
  <dcterms:modified xsi:type="dcterms:W3CDTF">2023-12-11T09:17:34Z</dcterms:modified>
</cp:coreProperties>
</file>