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8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60"/>
  </p:notesMasterIdLst>
  <p:handoutMasterIdLst>
    <p:handoutMasterId r:id="rId61"/>
  </p:handoutMasterIdLst>
  <p:sldIdLst>
    <p:sldId id="405" r:id="rId5"/>
    <p:sldId id="432" r:id="rId6"/>
    <p:sldId id="416" r:id="rId7"/>
    <p:sldId id="426" r:id="rId8"/>
    <p:sldId id="399" r:id="rId9"/>
    <p:sldId id="467" r:id="rId10"/>
    <p:sldId id="323" r:id="rId11"/>
    <p:sldId id="324" r:id="rId12"/>
    <p:sldId id="325" r:id="rId13"/>
    <p:sldId id="326" r:id="rId14"/>
    <p:sldId id="327" r:id="rId15"/>
    <p:sldId id="329" r:id="rId16"/>
    <p:sldId id="330" r:id="rId17"/>
    <p:sldId id="331" r:id="rId18"/>
    <p:sldId id="335" r:id="rId19"/>
    <p:sldId id="334" r:id="rId20"/>
    <p:sldId id="332" r:id="rId21"/>
    <p:sldId id="333" r:id="rId22"/>
    <p:sldId id="367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4" r:id="rId32"/>
    <p:sldId id="365" r:id="rId33"/>
    <p:sldId id="366" r:id="rId34"/>
    <p:sldId id="368" r:id="rId35"/>
    <p:sldId id="336" r:id="rId36"/>
    <p:sldId id="337" r:id="rId37"/>
    <p:sldId id="338" r:id="rId38"/>
    <p:sldId id="339" r:id="rId39"/>
    <p:sldId id="340" r:id="rId40"/>
    <p:sldId id="341" r:id="rId41"/>
    <p:sldId id="369" r:id="rId42"/>
    <p:sldId id="342" r:id="rId43"/>
    <p:sldId id="343" r:id="rId44"/>
    <p:sldId id="344" r:id="rId45"/>
    <p:sldId id="345" r:id="rId46"/>
    <p:sldId id="346" r:id="rId47"/>
    <p:sldId id="347" r:id="rId48"/>
    <p:sldId id="348" r:id="rId49"/>
    <p:sldId id="349" r:id="rId50"/>
    <p:sldId id="350" r:id="rId51"/>
    <p:sldId id="351" r:id="rId52"/>
    <p:sldId id="352" r:id="rId53"/>
    <p:sldId id="354" r:id="rId54"/>
    <p:sldId id="353" r:id="rId55"/>
    <p:sldId id="401" r:id="rId56"/>
    <p:sldId id="402" r:id="rId57"/>
    <p:sldId id="403" r:id="rId58"/>
    <p:sldId id="328" r:id="rId59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D30"/>
    <a:srgbClr val="262626"/>
    <a:srgbClr val="272C36"/>
    <a:srgbClr val="388ECC"/>
    <a:srgbClr val="187DC5"/>
    <a:srgbClr val="59A0D2"/>
    <a:srgbClr val="79B1D9"/>
    <a:srgbClr val="3E84C0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D41FDF-F737-8D48-B5C2-059F21EA3FA9}" v="1" dt="2023-03-27T10:04:01.235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1" autoAdjust="0"/>
    <p:restoredTop sz="96190" autoAdjust="0"/>
  </p:normalViewPr>
  <p:slideViewPr>
    <p:cSldViewPr snapToGrid="0">
      <p:cViewPr varScale="1">
        <p:scale>
          <a:sx n="198" d="100"/>
          <a:sy n="198" d="100"/>
        </p:scale>
        <p:origin x="112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0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C6703534-4D47-0F4D-A8EA-12B215FCC69B}"/>
    <pc:docChg chg="addSld modSld">
      <pc:chgData name="Nane Kratzke" userId="971be13ff4ee5ef6" providerId="LiveId" clId="{C6703534-4D47-0F4D-A8EA-12B215FCC69B}" dt="2021-11-12T13:37:17.122" v="0"/>
      <pc:docMkLst>
        <pc:docMk/>
      </pc:docMkLst>
      <pc:sldChg chg="add">
        <pc:chgData name="Nane Kratzke" userId="971be13ff4ee5ef6" providerId="LiveId" clId="{C6703534-4D47-0F4D-A8EA-12B215FCC69B}" dt="2021-11-12T13:37:17.122" v="0"/>
        <pc:sldMkLst>
          <pc:docMk/>
          <pc:sldMk cId="2487667598" sldId="432"/>
        </pc:sldMkLst>
      </pc:sldChg>
    </pc:docChg>
  </pc:docChgLst>
  <pc:docChgLst>
    <pc:chgData name="Nane Kratzke" userId="971be13ff4ee5ef6" providerId="LiveId" clId="{D1E0727D-FCDD-084F-A13A-C70D8E5771EC}"/>
    <pc:docChg chg="modSld">
      <pc:chgData name="Nane Kratzke" userId="971be13ff4ee5ef6" providerId="LiveId" clId="{D1E0727D-FCDD-084F-A13A-C70D8E5771EC}" dt="2021-03-30T16:04:16.441" v="6" actId="164"/>
      <pc:docMkLst>
        <pc:docMk/>
      </pc:docMkLst>
      <pc:sldChg chg="addSp modSp">
        <pc:chgData name="Nane Kratzke" userId="971be13ff4ee5ef6" providerId="LiveId" clId="{D1E0727D-FCDD-084F-A13A-C70D8E5771EC}" dt="2021-03-30T14:31:42.275" v="0" actId="164"/>
        <pc:sldMkLst>
          <pc:docMk/>
          <pc:sldMk cId="358328316" sldId="337"/>
        </pc:sldMkLst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5" creationId="{30D1116C-3DDA-9C48-9AA1-C785F6522297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6" creationId="{032EB5F8-F548-724F-896D-68D93A3D9C1A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7" creationId="{AC4A6964-A308-7E46-87FE-D1D136A1E111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8" creationId="{537FB94C-608A-FD43-AA0E-83B57C298AE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9" creationId="{C4156E14-51B0-5840-94AB-9BAE543EAAAE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0" creationId="{9E3D4961-207F-8040-A1EF-B150DF718AD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1" creationId="{EC08BE06-D19F-D745-9FDD-954FCD4AA476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2" creationId="{6C675FE0-E11A-CF41-8BD9-B6A7F32F5242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3" creationId="{7F68E91F-D848-E247-960B-E739E142ED6B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5" creationId="{5A2B260C-6911-0C42-BA2D-5C6941911163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6" creationId="{B16B12A5-BF75-034A-9D37-350272DDC54D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7" creationId="{64C60A0A-3B2D-ED40-A3E4-F6978C075A82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8" creationId="{12C80C1B-015A-664E-B55E-118BD63FB2A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9" creationId="{E8DE6A42-9D6B-6146-9449-D2A25241AE9B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20" creationId="{7B4503EB-5636-A348-8D20-E79C91C6EF33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21" creationId="{BBDE1E39-857D-674B-A289-8702035BE08B}"/>
          </ac:spMkLst>
        </pc:spChg>
        <pc:grpChg chg="add mod">
          <ac:chgData name="Nane Kratzke" userId="971be13ff4ee5ef6" providerId="LiveId" clId="{D1E0727D-FCDD-084F-A13A-C70D8E5771EC}" dt="2021-03-30T14:31:42.275" v="0" actId="164"/>
          <ac:grpSpMkLst>
            <pc:docMk/>
            <pc:sldMk cId="358328316" sldId="337"/>
            <ac:grpSpMk id="14" creationId="{2FB51208-A566-CD4F-BD57-F5118C166550}"/>
          </ac:grpSpMkLst>
        </pc:grpChg>
      </pc:sldChg>
      <pc:sldChg chg="addSp modSp mod">
        <pc:chgData name="Nane Kratzke" userId="971be13ff4ee5ef6" providerId="LiveId" clId="{D1E0727D-FCDD-084F-A13A-C70D8E5771EC}" dt="2021-03-30T15:10:24.027" v="4" actId="164"/>
        <pc:sldMkLst>
          <pc:docMk/>
          <pc:sldMk cId="1230386854" sldId="341"/>
        </pc:sldMkLst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7" creationId="{8C0FCE1B-EFBC-354D-AA0C-E2464D8BBFB3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8" creationId="{85152C2D-1695-E24C-BC5D-33E23C541E72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9" creationId="{111A8A5F-0440-3B4A-9C4C-6583E88BD125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1" creationId="{6C180377-7FA8-D444-B06A-4C4C66B2DF89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2" creationId="{6CF0AEFE-850C-1140-8C7F-7004C45557E4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4" creationId="{394EE6B6-3117-D046-8CD3-B5251715E0CF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5" creationId="{90D2B257-706F-9E46-930A-B945F8187BA5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6" creationId="{B18A24E3-8843-E648-B62C-7255A6FCB19A}"/>
          </ac:spMkLst>
        </pc:spChg>
        <pc:grpChg chg="add mod">
          <ac:chgData name="Nane Kratzke" userId="971be13ff4ee5ef6" providerId="LiveId" clId="{D1E0727D-FCDD-084F-A13A-C70D8E5771EC}" dt="2021-03-30T15:10:24.027" v="4" actId="164"/>
          <ac:grpSpMkLst>
            <pc:docMk/>
            <pc:sldMk cId="1230386854" sldId="341"/>
            <ac:grpSpMk id="5" creationId="{C617E0D0-7A02-254C-BAF6-00A3FA5049DB}"/>
          </ac:grpSpMkLst>
        </pc:grpChg>
        <pc:cxnChg chg="mod">
          <ac:chgData name="Nane Kratzke" userId="971be13ff4ee5ef6" providerId="LiveId" clId="{D1E0727D-FCDD-084F-A13A-C70D8E5771EC}" dt="2021-03-30T15:10:24.027" v="4" actId="164"/>
          <ac:cxnSpMkLst>
            <pc:docMk/>
            <pc:sldMk cId="1230386854" sldId="341"/>
            <ac:cxnSpMk id="6" creationId="{60E9E033-B9EE-974A-8097-04343C93586A}"/>
          </ac:cxnSpMkLst>
        </pc:cxnChg>
      </pc:sldChg>
      <pc:sldChg chg="modSp">
        <pc:chgData name="Nane Kratzke" userId="971be13ff4ee5ef6" providerId="LiveId" clId="{D1E0727D-FCDD-084F-A13A-C70D8E5771EC}" dt="2021-03-30T15:34:32.246" v="5" actId="5736"/>
        <pc:sldMkLst>
          <pc:docMk/>
          <pc:sldMk cId="3837954725" sldId="344"/>
        </pc:sldMkLst>
        <pc:graphicFrameChg chg="mod">
          <ac:chgData name="Nane Kratzke" userId="971be13ff4ee5ef6" providerId="LiveId" clId="{D1E0727D-FCDD-084F-A13A-C70D8E5771EC}" dt="2021-03-30T15:34:32.246" v="5" actId="5736"/>
          <ac:graphicFrameMkLst>
            <pc:docMk/>
            <pc:sldMk cId="3837954725" sldId="344"/>
            <ac:graphicFrameMk id="5" creationId="{C2910816-A619-7E47-B873-D6B4B682CBCE}"/>
          </ac:graphicFrameMkLst>
        </pc:graphicFrameChg>
      </pc:sldChg>
      <pc:sldChg chg="addSp modSp">
        <pc:chgData name="Nane Kratzke" userId="971be13ff4ee5ef6" providerId="LiveId" clId="{D1E0727D-FCDD-084F-A13A-C70D8E5771EC}" dt="2021-03-30T16:04:16.441" v="6" actId="164"/>
        <pc:sldMkLst>
          <pc:docMk/>
          <pc:sldMk cId="3775648860" sldId="346"/>
        </pc:sldMkLst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" creationId="{EE1B4436-8D9A-244B-A1C1-188ACF1FA47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6" creationId="{F475920D-691D-5642-B02F-F346D2D7D7AF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7" creationId="{F6144800-9722-D441-A8C6-39FD2D50E99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8" creationId="{B79583F5-2D2A-E54B-A90D-BFFEE8B5D93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9" creationId="{F8DCB8DC-EB93-C94E-B878-8E32CE888B2B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10" creationId="{0AD82989-B483-8742-B338-7B92F42E6324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11" creationId="{C86950D9-2062-AE41-8A96-69D0E1227828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3" creationId="{9BDADA06-86DE-0148-9613-1BC3C91E2135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4" creationId="{5D16EA6C-4F5F-0E40-A20E-CE32FFC971B1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5" creationId="{4347358A-E761-AB48-8B8F-3BAB2BDDAD86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6" creationId="{3B3A9866-7006-7C44-93DB-7A5D471A7C3E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7" creationId="{3CA16D52-9761-D145-B532-30FBF1C107A2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2" creationId="{09C50EAD-C687-9741-9728-1B29913E8A48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7" creationId="{A064D1D6-01A0-8045-BCCA-7BC9D8DCA43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8" creationId="{295B4870-2855-9848-8117-BF300DACB284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66" creationId="{BF472E41-C6AF-B941-AF5B-A1FE290364F3}"/>
          </ac:spMkLst>
        </pc:spChg>
        <pc:grpChg chg="add mod">
          <ac:chgData name="Nane Kratzke" userId="971be13ff4ee5ef6" providerId="LiveId" clId="{D1E0727D-FCDD-084F-A13A-C70D8E5771EC}" dt="2021-03-30T16:04:16.441" v="6" actId="164"/>
          <ac:grpSpMkLst>
            <pc:docMk/>
            <pc:sldMk cId="3775648860" sldId="346"/>
            <ac:grpSpMk id="12" creationId="{D141ADF0-592B-4E45-A777-C3321399E3E4}"/>
          </ac:grpSpMkLst>
        </pc:grp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5" creationId="{97E7CD65-A452-1347-9643-E440C0E59EC5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7" creationId="{7751450C-CD4C-9B4C-9BF7-6D800460F56B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9" creationId="{0962A8CF-8BF1-8A4F-9AAB-552ED59B2C83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21" creationId="{F4D56D0A-DE05-BB47-8F5B-569BDB109979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28" creationId="{5BB46207-CCD4-E04C-9AF3-51B9D6046F1C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1" creationId="{DFE421B6-0A3C-934B-9ED7-73F74379DC5A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4" creationId="{4A2BDD61-4EB7-5E4F-B64B-A3E5861DAA2A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7" creationId="{EACD3C9C-2A41-A743-B716-3C82A39B73CE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53" creationId="{41426DDE-0BD6-CD41-93E5-C1FB99CCBAAF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59" creationId="{F0156790-1E72-134D-934B-FDEEFC8F4987}"/>
          </ac:cxnSpMkLst>
        </pc:cxnChg>
      </pc:sldChg>
    </pc:docChg>
  </pc:docChgLst>
  <pc:docChgLst>
    <pc:chgData name="Nane Kratzke" userId="971be13ff4ee5ef6" providerId="LiveId" clId="{32E638E7-C9F0-2B4A-9D5F-EC146BCC0913}"/>
    <pc:docChg chg="modSld">
      <pc:chgData name="Nane Kratzke" userId="971be13ff4ee5ef6" providerId="LiveId" clId="{32E638E7-C9F0-2B4A-9D5F-EC146BCC0913}" dt="2022-12-03T11:08:34.625" v="15" actId="14100"/>
      <pc:docMkLst>
        <pc:docMk/>
      </pc:docMkLst>
      <pc:sldChg chg="modSp mod">
        <pc:chgData name="Nane Kratzke" userId="971be13ff4ee5ef6" providerId="LiveId" clId="{32E638E7-C9F0-2B4A-9D5F-EC146BCC0913}" dt="2022-12-03T11:08:34.625" v="15" actId="14100"/>
        <pc:sldMkLst>
          <pc:docMk/>
          <pc:sldMk cId="3600690652" sldId="405"/>
        </pc:sldMkLst>
        <pc:spChg chg="mod">
          <ac:chgData name="Nane Kratzke" userId="971be13ff4ee5ef6" providerId="LiveId" clId="{32E638E7-C9F0-2B4A-9D5F-EC146BCC0913}" dt="2022-12-03T11:08:34.625" v="15" actId="14100"/>
          <ac:spMkLst>
            <pc:docMk/>
            <pc:sldMk cId="3600690652" sldId="405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21T11:34:36.572" v="11805" actId="207"/>
      <pc:docMkLst>
        <pc:docMk/>
      </pc:docMkLst>
      <pc:sldChg chg="addSp delSp modSp mod">
        <pc:chgData name="Nane Kratzke" userId="971be13ff4ee5ef6" providerId="LiveId" clId="{F80FBA5A-6B28-D64A-A741-CD926CAB4977}" dt="2020-09-21T11:34:36.572" v="11805" actId="207"/>
        <pc:sldMkLst>
          <pc:docMk/>
          <pc:sldMk cId="704272100" sldId="323"/>
        </pc:sldMkLst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6" creationId="{F64914BF-F5CB-2241-8DA2-2DC6EF273F84}"/>
          </ac:spMkLst>
        </pc:spChg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7" creationId="{20DEFE9E-09C9-E345-B86C-0819A8B1A588}"/>
          </ac:spMkLst>
        </pc:spChg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9" creationId="{2620A1B8-FC0A-0F4F-90C6-6D2B74E180CB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0" creationId="{E695E604-AD85-514F-8DFC-13D39A9B2240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1" creationId="{938E6DD7-9AE7-404A-8C73-6AAFCE9DD370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2" creationId="{FFC2520A-6C8D-574F-842F-E1D22B84AF18}"/>
          </ac:spMkLst>
        </pc:spChg>
        <pc:spChg chg="add mod">
          <ac:chgData name="Nane Kratzke" userId="971be13ff4ee5ef6" providerId="LiveId" clId="{F80FBA5A-6B28-D64A-A741-CD926CAB4977}" dt="2020-09-21T11:34:33.469" v="11804" actId="207"/>
          <ac:spMkLst>
            <pc:docMk/>
            <pc:sldMk cId="704272100" sldId="323"/>
            <ac:spMk id="18" creationId="{4D26BBC6-B7DB-3341-820D-010B1268196B}"/>
          </ac:spMkLst>
        </pc:spChg>
        <pc:spChg chg="add mod">
          <ac:chgData name="Nane Kratzke" userId="971be13ff4ee5ef6" providerId="LiveId" clId="{F80FBA5A-6B28-D64A-A741-CD926CAB4977}" dt="2020-09-21T11:34:36.572" v="11805" actId="207"/>
          <ac:spMkLst>
            <pc:docMk/>
            <pc:sldMk cId="704272100" sldId="323"/>
            <ac:spMk id="19" creationId="{2A863A97-48EA-624F-B07F-322BD892E7CD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20" creationId="{489CD9DD-54B9-F64B-A652-8B17BD3B2BA4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21" creationId="{A48E05B9-FBCE-724A-9627-141DEA5302D5}"/>
          </ac:spMkLst>
        </pc:spChg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22" creationId="{3FAF3E87-4A8A-EB42-A3D3-03F08D60DB25}"/>
          </ac:spMkLst>
        </pc:spChg>
        <pc:picChg chg="del">
          <ac:chgData name="Nane Kratzke" userId="971be13ff4ee5ef6" providerId="LiveId" clId="{F80FBA5A-6B28-D64A-A741-CD926CAB4977}" dt="2020-09-21T11:33:25.707" v="11796" actId="478"/>
          <ac:picMkLst>
            <pc:docMk/>
            <pc:sldMk cId="704272100" sldId="323"/>
            <ac:picMk id="5" creationId="{069DF9E1-2552-7949-BAC4-BD80352B27FC}"/>
          </ac:picMkLst>
        </pc:pic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3" creationId="{28A777BE-341E-E545-B426-C9F2F0DE30CE}"/>
          </ac:cxnSpMkLst>
        </pc:cxn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4" creationId="{300E4F8B-841B-FC4B-9FBA-29FC6F30ED61}"/>
          </ac:cxnSpMkLst>
        </pc:cxnChg>
        <pc:cxnChg chg="add mod">
          <ac:chgData name="Nane Kratzke" userId="971be13ff4ee5ef6" providerId="LiveId" clId="{F80FBA5A-6B28-D64A-A741-CD926CAB4977}" dt="2020-09-21T11:34:24.253" v="11802" actId="208"/>
          <ac:cxnSpMkLst>
            <pc:docMk/>
            <pc:sldMk cId="704272100" sldId="323"/>
            <ac:cxnSpMk id="15" creationId="{50323E7E-BE26-5F4B-A310-5B37E8F869EF}"/>
          </ac:cxnSpMkLst>
        </pc:cxnChg>
        <pc:cxnChg chg="add mod">
          <ac:chgData name="Nane Kratzke" userId="971be13ff4ee5ef6" providerId="LiveId" clId="{F80FBA5A-6B28-D64A-A741-CD926CAB4977}" dt="2020-09-21T11:34:24.253" v="11802" actId="208"/>
          <ac:cxnSpMkLst>
            <pc:docMk/>
            <pc:sldMk cId="704272100" sldId="323"/>
            <ac:cxnSpMk id="16" creationId="{8D667C88-CF91-C74C-BE66-517702DBDD5A}"/>
          </ac:cxnSpMkLst>
        </pc:cxn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7" creationId="{E9974568-951B-644B-BCAD-CE22AE0E7B69}"/>
          </ac:cxnSpMkLst>
        </pc:cxnChg>
        <pc:cxnChg chg="add mod">
          <ac:chgData name="Nane Kratzke" userId="971be13ff4ee5ef6" providerId="LiveId" clId="{F80FBA5A-6B28-D64A-A741-CD926CAB4977}" dt="2020-09-21T11:34:27.381" v="11803" actId="208"/>
          <ac:cxnSpMkLst>
            <pc:docMk/>
            <pc:sldMk cId="704272100" sldId="323"/>
            <ac:cxnSpMk id="23" creationId="{AA175082-0DB8-B544-88B0-824F6AAE5562}"/>
          </ac:cxnSpMkLst>
        </pc:cxn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  <pc:sldChg chg="modSp add mod">
        <pc:chgData name="Nane Kratzke" userId="971be13ff4ee5ef6" providerId="LiveId" clId="{F80FBA5A-6B28-D64A-A741-CD926CAB4977}" dt="2020-09-21T11:32:48.921" v="11795" actId="113"/>
        <pc:sldMkLst>
          <pc:docMk/>
          <pc:sldMk cId="3517685849" sldId="399"/>
        </pc:sldMkLst>
        <pc:spChg chg="mod">
          <ac:chgData name="Nane Kratzke" userId="971be13ff4ee5ef6" providerId="LiveId" clId="{F80FBA5A-6B28-D64A-A741-CD926CAB4977}" dt="2020-09-21T11:32:39.903" v="11792" actId="108"/>
          <ac:spMkLst>
            <pc:docMk/>
            <pc:sldMk cId="3517685849" sldId="399"/>
            <ac:spMk id="8" creationId="{4E6166EB-BB4B-2E48-9F9D-EED85781A7DC}"/>
          </ac:spMkLst>
        </pc:spChg>
        <pc:spChg chg="mod">
          <ac:chgData name="Nane Kratzke" userId="971be13ff4ee5ef6" providerId="LiveId" clId="{F80FBA5A-6B28-D64A-A741-CD926CAB4977}" dt="2020-09-21T11:32:48.921" v="11795" actId="113"/>
          <ac:spMkLst>
            <pc:docMk/>
            <pc:sldMk cId="3517685849" sldId="399"/>
            <ac:spMk id="9" creationId="{ADCEFC38-5DD2-8C4A-837D-A27E75728ADB}"/>
          </ac:spMkLst>
        </pc:spChg>
        <pc:graphicFrameChg chg="mod">
          <ac:chgData name="Nane Kratzke" userId="971be13ff4ee5ef6" providerId="LiveId" clId="{F80FBA5A-6B28-D64A-A741-CD926CAB4977}" dt="2020-09-21T11:31:45.833" v="11783" actId="108"/>
          <ac:graphicFrameMkLst>
            <pc:docMk/>
            <pc:sldMk cId="3517685849" sldId="399"/>
            <ac:graphicFrameMk id="6" creationId="{728354DE-794E-644E-BEB9-A88DE5DC2235}"/>
          </ac:graphicFrameMkLst>
        </pc:graphicFrameChg>
      </pc:sldChg>
    </pc:docChg>
  </pc:docChgLst>
  <pc:docChgLst>
    <pc:chgData name="Nane Kratzke" userId="971be13ff4ee5ef6" providerId="LiveId" clId="{28E7CF51-C165-3244-ABC6-62FD40BD0F6D}"/>
    <pc:docChg chg="undo custSel addSld delSld modSld sldOrd">
      <pc:chgData name="Nane Kratzke" userId="971be13ff4ee5ef6" providerId="LiveId" clId="{28E7CF51-C165-3244-ABC6-62FD40BD0F6D}" dt="2021-11-03T13:27:51.375" v="445" actId="207"/>
      <pc:docMkLst>
        <pc:docMk/>
      </pc:docMkLst>
      <pc:sldChg chg="del">
        <pc:chgData name="Nane Kratzke" userId="971be13ff4ee5ef6" providerId="LiveId" clId="{28E7CF51-C165-3244-ABC6-62FD40BD0F6D}" dt="2021-11-03T13:27:37.346" v="443" actId="2696"/>
        <pc:sldMkLst>
          <pc:docMk/>
          <pc:sldMk cId="2120406402" sldId="297"/>
        </pc:sldMkLst>
      </pc:sldChg>
      <pc:sldChg chg="ord">
        <pc:chgData name="Nane Kratzke" userId="971be13ff4ee5ef6" providerId="LiveId" clId="{28E7CF51-C165-3244-ABC6-62FD40BD0F6D}" dt="2021-10-20T08:06:55.356" v="0" actId="20578"/>
        <pc:sldMkLst>
          <pc:docMk/>
          <pc:sldMk cId="704272100" sldId="323"/>
        </pc:sldMkLst>
      </pc:sldChg>
      <pc:sldChg chg="addSp delSp modSp mod">
        <pc:chgData name="Nane Kratzke" userId="971be13ff4ee5ef6" providerId="LiveId" clId="{28E7CF51-C165-3244-ABC6-62FD40BD0F6D}" dt="2021-10-20T08:18:01.443" v="23"/>
        <pc:sldMkLst>
          <pc:docMk/>
          <pc:sldMk cId="3129717305" sldId="330"/>
        </pc:sldMkLst>
        <pc:spChg chg="mod">
          <ac:chgData name="Nane Kratzke" userId="971be13ff4ee5ef6" providerId="LiveId" clId="{28E7CF51-C165-3244-ABC6-62FD40BD0F6D}" dt="2021-10-20T08:16:46.082" v="16" actId="14100"/>
          <ac:spMkLst>
            <pc:docMk/>
            <pc:sldMk cId="3129717305" sldId="330"/>
            <ac:spMk id="9" creationId="{73B2AE61-7A38-894B-99A1-803D66BD46A5}"/>
          </ac:spMkLst>
        </pc:spChg>
        <pc:picChg chg="add mod modCrop">
          <ac:chgData name="Nane Kratzke" userId="971be13ff4ee5ef6" providerId="LiveId" clId="{28E7CF51-C165-3244-ABC6-62FD40BD0F6D}" dt="2021-10-20T08:18:01.443" v="23"/>
          <ac:picMkLst>
            <pc:docMk/>
            <pc:sldMk cId="3129717305" sldId="330"/>
            <ac:picMk id="7" creationId="{1DDBCE0E-2576-D145-9674-3B08E0ECFAC9}"/>
          </ac:picMkLst>
        </pc:picChg>
        <pc:picChg chg="add del mod">
          <ac:chgData name="Nane Kratzke" userId="971be13ff4ee5ef6" providerId="LiveId" clId="{28E7CF51-C165-3244-ABC6-62FD40BD0F6D}" dt="2021-10-20T08:16:39.994" v="15" actId="21"/>
          <ac:picMkLst>
            <pc:docMk/>
            <pc:sldMk cId="3129717305" sldId="330"/>
            <ac:picMk id="13" creationId="{172F1DC6-9FBC-FB48-BF42-E33344FDE66D}"/>
          </ac:picMkLst>
        </pc:picChg>
        <pc:picChg chg="del">
          <ac:chgData name="Nane Kratzke" userId="971be13ff4ee5ef6" providerId="LiveId" clId="{28E7CF51-C165-3244-ABC6-62FD40BD0F6D}" dt="2021-10-20T08:16:33.406" v="13" actId="478"/>
          <ac:picMkLst>
            <pc:docMk/>
            <pc:sldMk cId="3129717305" sldId="330"/>
            <ac:picMk id="2053" creationId="{6DFEB5C1-8A3D-2048-9590-ABDEF6623BBD}"/>
          </ac:picMkLst>
        </pc:picChg>
      </pc:sldChg>
      <pc:sldChg chg="addSp delSp modSp mod">
        <pc:chgData name="Nane Kratzke" userId="971be13ff4ee5ef6" providerId="LiveId" clId="{28E7CF51-C165-3244-ABC6-62FD40BD0F6D}" dt="2021-10-20T08:17:23.048" v="22" actId="14861"/>
        <pc:sldMkLst>
          <pc:docMk/>
          <pc:sldMk cId="3320945580" sldId="331"/>
        </pc:sldMkLst>
        <pc:picChg chg="add mod modCrop">
          <ac:chgData name="Nane Kratzke" userId="971be13ff4ee5ef6" providerId="LiveId" clId="{28E7CF51-C165-3244-ABC6-62FD40BD0F6D}" dt="2021-10-20T08:17:23.048" v="22" actId="14861"/>
          <ac:picMkLst>
            <pc:docMk/>
            <pc:sldMk cId="3320945580" sldId="331"/>
            <ac:picMk id="10" creationId="{4A0AAFCB-1D3A-FB47-ABB1-0CFCAE3A8D0A}"/>
          </ac:picMkLst>
        </pc:picChg>
        <pc:picChg chg="del">
          <ac:chgData name="Nane Kratzke" userId="971be13ff4ee5ef6" providerId="LiveId" clId="{28E7CF51-C165-3244-ABC6-62FD40BD0F6D}" dt="2021-10-20T08:17:13.726" v="20" actId="478"/>
          <ac:picMkLst>
            <pc:docMk/>
            <pc:sldMk cId="3320945580" sldId="331"/>
            <ac:picMk id="3077" creationId="{42967622-7152-D24A-99A6-609812709792}"/>
          </ac:picMkLst>
        </pc:picChg>
      </pc:sldChg>
      <pc:sldChg chg="addSp delSp modSp mod">
        <pc:chgData name="Nane Kratzke" userId="971be13ff4ee5ef6" providerId="LiveId" clId="{28E7CF51-C165-3244-ABC6-62FD40BD0F6D}" dt="2021-10-20T08:15:04.002" v="8" actId="14861"/>
        <pc:sldMkLst>
          <pc:docMk/>
          <pc:sldMk cId="889987673" sldId="334"/>
        </pc:sldMkLst>
        <pc:spChg chg="del">
          <ac:chgData name="Nane Kratzke" userId="971be13ff4ee5ef6" providerId="LiveId" clId="{28E7CF51-C165-3244-ABC6-62FD40BD0F6D}" dt="2021-10-20T08:14:41.964" v="3" actId="478"/>
          <ac:spMkLst>
            <pc:docMk/>
            <pc:sldMk cId="889987673" sldId="334"/>
            <ac:spMk id="6" creationId="{C74BEAB0-32D3-9B4B-8BFF-9C72CE4715AD}"/>
          </ac:spMkLst>
        </pc:spChg>
        <pc:spChg chg="del">
          <ac:chgData name="Nane Kratzke" userId="971be13ff4ee5ef6" providerId="LiveId" clId="{28E7CF51-C165-3244-ABC6-62FD40BD0F6D}" dt="2021-10-20T08:14:44.051" v="4" actId="478"/>
          <ac:spMkLst>
            <pc:docMk/>
            <pc:sldMk cId="889987673" sldId="334"/>
            <ac:spMk id="7" creationId="{F270E04A-E436-5C47-89DD-7FF4D5CEAB1A}"/>
          </ac:spMkLst>
        </pc:spChg>
        <pc:picChg chg="del">
          <ac:chgData name="Nane Kratzke" userId="971be13ff4ee5ef6" providerId="LiveId" clId="{28E7CF51-C165-3244-ABC6-62FD40BD0F6D}" dt="2021-10-20T08:14:39.013" v="2" actId="478"/>
          <ac:picMkLst>
            <pc:docMk/>
            <pc:sldMk cId="889987673" sldId="334"/>
            <ac:picMk id="5" creationId="{1EC3FDCD-C6C2-8248-A60C-8BA2658EF926}"/>
          </ac:picMkLst>
        </pc:picChg>
        <pc:picChg chg="add mod">
          <ac:chgData name="Nane Kratzke" userId="971be13ff4ee5ef6" providerId="LiveId" clId="{28E7CF51-C165-3244-ABC6-62FD40BD0F6D}" dt="2021-10-20T08:15:04.002" v="8" actId="14861"/>
          <ac:picMkLst>
            <pc:docMk/>
            <pc:sldMk cId="889987673" sldId="334"/>
            <ac:picMk id="11" creationId="{8AC5E944-C5A8-C743-A480-27114A2C8038}"/>
          </ac:picMkLst>
        </pc:picChg>
      </pc:sldChg>
      <pc:sldChg chg="modSp mod">
        <pc:chgData name="Nane Kratzke" userId="971be13ff4ee5ef6" providerId="LiveId" clId="{28E7CF51-C165-3244-ABC6-62FD40BD0F6D}" dt="2021-10-20T08:48:41.032" v="383" actId="20577"/>
        <pc:sldMkLst>
          <pc:docMk/>
          <pc:sldMk cId="1897236170" sldId="356"/>
        </pc:sldMkLst>
        <pc:spChg chg="mod">
          <ac:chgData name="Nane Kratzke" userId="971be13ff4ee5ef6" providerId="LiveId" clId="{28E7CF51-C165-3244-ABC6-62FD40BD0F6D}" dt="2021-10-20T08:48:41.032" v="383" actId="20577"/>
          <ac:spMkLst>
            <pc:docMk/>
            <pc:sldMk cId="1897236170" sldId="356"/>
            <ac:spMk id="6" creationId="{23608007-71DB-6A4D-8CF4-5A00DC12ADBA}"/>
          </ac:spMkLst>
        </pc:spChg>
      </pc:sldChg>
      <pc:sldChg chg="addSp modSp mod">
        <pc:chgData name="Nane Kratzke" userId="971be13ff4ee5ef6" providerId="LiveId" clId="{28E7CF51-C165-3244-ABC6-62FD40BD0F6D}" dt="2021-10-20T08:54:32.914" v="437" actId="5793"/>
        <pc:sldMkLst>
          <pc:docMk/>
          <pc:sldMk cId="1298549252" sldId="357"/>
        </pc:sldMkLst>
        <pc:spChg chg="add mod">
          <ac:chgData name="Nane Kratzke" userId="971be13ff4ee5ef6" providerId="LiveId" clId="{28E7CF51-C165-3244-ABC6-62FD40BD0F6D}" dt="2021-10-20T08:54:29.703" v="434" actId="5793"/>
          <ac:spMkLst>
            <pc:docMk/>
            <pc:sldMk cId="1298549252" sldId="357"/>
            <ac:spMk id="5" creationId="{5808936E-4845-0F4D-B189-C0EA27E13F86}"/>
          </ac:spMkLst>
        </pc:spChg>
        <pc:spChg chg="mod">
          <ac:chgData name="Nane Kratzke" userId="971be13ff4ee5ef6" providerId="LiveId" clId="{28E7CF51-C165-3244-ABC6-62FD40BD0F6D}" dt="2021-10-20T08:21:29.164" v="37" actId="20577"/>
          <ac:spMkLst>
            <pc:docMk/>
            <pc:sldMk cId="1298549252" sldId="357"/>
            <ac:spMk id="6" creationId="{23608007-71DB-6A4D-8CF4-5A00DC12ADBA}"/>
          </ac:spMkLst>
        </pc:spChg>
        <pc:spChg chg="mod">
          <ac:chgData name="Nane Kratzke" userId="971be13ff4ee5ef6" providerId="LiveId" clId="{28E7CF51-C165-3244-ABC6-62FD40BD0F6D}" dt="2021-10-20T08:52:30.189" v="388" actId="20577"/>
          <ac:spMkLst>
            <pc:docMk/>
            <pc:sldMk cId="1298549252" sldId="357"/>
            <ac:spMk id="10" creationId="{C9E75DA0-FAA7-7544-BD47-E06BB36B6AB1}"/>
          </ac:spMkLst>
        </pc:spChg>
        <pc:spChg chg="add mod">
          <ac:chgData name="Nane Kratzke" userId="971be13ff4ee5ef6" providerId="LiveId" clId="{28E7CF51-C165-3244-ABC6-62FD40BD0F6D}" dt="2021-10-20T08:54:32.914" v="437" actId="5793"/>
          <ac:spMkLst>
            <pc:docMk/>
            <pc:sldMk cId="1298549252" sldId="357"/>
            <ac:spMk id="11" creationId="{CC803346-B388-DE41-BE6B-400CF478FD1D}"/>
          </ac:spMkLst>
        </pc:spChg>
        <pc:spChg chg="add mod">
          <ac:chgData name="Nane Kratzke" userId="971be13ff4ee5ef6" providerId="LiveId" clId="{28E7CF51-C165-3244-ABC6-62FD40BD0F6D}" dt="2021-10-20T08:54:17.824" v="431" actId="20577"/>
          <ac:spMkLst>
            <pc:docMk/>
            <pc:sldMk cId="1298549252" sldId="357"/>
            <ac:spMk id="12" creationId="{E31F1DE0-B43E-C74A-8F84-005A5F845C0C}"/>
          </ac:spMkLst>
        </pc:spChg>
      </pc:sldChg>
      <pc:sldChg chg="addSp modSp mod">
        <pc:chgData name="Nane Kratzke" userId="971be13ff4ee5ef6" providerId="LiveId" clId="{28E7CF51-C165-3244-ABC6-62FD40BD0F6D}" dt="2021-10-20T08:34:22.215" v="259" actId="1076"/>
        <pc:sldMkLst>
          <pc:docMk/>
          <pc:sldMk cId="3329676384" sldId="359"/>
        </pc:sldMkLst>
        <pc:spChg chg="mod">
          <ac:chgData name="Nane Kratzke" userId="971be13ff4ee5ef6" providerId="LiveId" clId="{28E7CF51-C165-3244-ABC6-62FD40BD0F6D}" dt="2021-10-20T08:34:16.751" v="258" actId="1076"/>
          <ac:spMkLst>
            <pc:docMk/>
            <pc:sldMk cId="3329676384" sldId="359"/>
            <ac:spMk id="5" creationId="{700B20A8-248E-6C43-98A6-72FA32F026A1}"/>
          </ac:spMkLst>
        </pc:spChg>
        <pc:spChg chg="add mod">
          <ac:chgData name="Nane Kratzke" userId="971be13ff4ee5ef6" providerId="LiveId" clId="{28E7CF51-C165-3244-ABC6-62FD40BD0F6D}" dt="2021-10-20T08:33:17.817" v="243" actId="1076"/>
          <ac:spMkLst>
            <pc:docMk/>
            <pc:sldMk cId="3329676384" sldId="359"/>
            <ac:spMk id="8" creationId="{CC1DDB33-BA0B-E445-BF16-AF249461C99C}"/>
          </ac:spMkLst>
        </pc:spChg>
        <pc:picChg chg="add mod">
          <ac:chgData name="Nane Kratzke" userId="971be13ff4ee5ef6" providerId="LiveId" clId="{28E7CF51-C165-3244-ABC6-62FD40BD0F6D}" dt="2021-10-20T08:34:22.215" v="259" actId="1076"/>
          <ac:picMkLst>
            <pc:docMk/>
            <pc:sldMk cId="3329676384" sldId="359"/>
            <ac:picMk id="7" creationId="{31A85DBD-595C-C44B-9F10-B6158740207C}"/>
          </ac:picMkLst>
        </pc:picChg>
      </pc:sldChg>
      <pc:sldChg chg="modSp mod">
        <pc:chgData name="Nane Kratzke" userId="971be13ff4ee5ef6" providerId="LiveId" clId="{28E7CF51-C165-3244-ABC6-62FD40BD0F6D}" dt="2021-10-24T17:14:56.451" v="441" actId="20577"/>
        <pc:sldMkLst>
          <pc:docMk/>
          <pc:sldMk cId="4037558482" sldId="362"/>
        </pc:sldMkLst>
        <pc:spChg chg="mod">
          <ac:chgData name="Nane Kratzke" userId="971be13ff4ee5ef6" providerId="LiveId" clId="{28E7CF51-C165-3244-ABC6-62FD40BD0F6D}" dt="2021-10-24T17:14:56.451" v="441" actId="20577"/>
          <ac:spMkLst>
            <pc:docMk/>
            <pc:sldMk cId="4037558482" sldId="362"/>
            <ac:spMk id="6" creationId="{1079C6A2-9ABE-174B-8D3D-AA101DB9F5D4}"/>
          </ac:spMkLst>
        </pc:spChg>
      </pc:sldChg>
      <pc:sldChg chg="addSp modSp mod">
        <pc:chgData name="Nane Kratzke" userId="971be13ff4ee5ef6" providerId="LiveId" clId="{28E7CF51-C165-3244-ABC6-62FD40BD0F6D}" dt="2021-10-20T08:45:46.110" v="368" actId="1076"/>
        <pc:sldMkLst>
          <pc:docMk/>
          <pc:sldMk cId="1692808362" sldId="365"/>
        </pc:sldMkLst>
        <pc:spChg chg="mod">
          <ac:chgData name="Nane Kratzke" userId="971be13ff4ee5ef6" providerId="LiveId" clId="{28E7CF51-C165-3244-ABC6-62FD40BD0F6D}" dt="2021-10-20T08:44:13.703" v="361" actId="255"/>
          <ac:spMkLst>
            <pc:docMk/>
            <pc:sldMk cId="1692808362" sldId="365"/>
            <ac:spMk id="7" creationId="{6D73A3FE-1CE4-3641-A082-EE1ACFC04138}"/>
          </ac:spMkLst>
        </pc:spChg>
        <pc:picChg chg="add mod">
          <ac:chgData name="Nane Kratzke" userId="971be13ff4ee5ef6" providerId="LiveId" clId="{28E7CF51-C165-3244-ABC6-62FD40BD0F6D}" dt="2021-10-20T08:45:46.110" v="368" actId="1076"/>
          <ac:picMkLst>
            <pc:docMk/>
            <pc:sldMk cId="1692808362" sldId="365"/>
            <ac:picMk id="1026" creationId="{34A0D74A-6F0B-574A-8AD9-EC6FE3B18148}"/>
          </ac:picMkLst>
        </pc:picChg>
      </pc:sldChg>
      <pc:sldChg chg="modSp add mod">
        <pc:chgData name="Nane Kratzke" userId="971be13ff4ee5ef6" providerId="LiveId" clId="{28E7CF51-C165-3244-ABC6-62FD40BD0F6D}" dt="2021-11-03T13:27:51.375" v="445" actId="207"/>
        <pc:sldMkLst>
          <pc:docMk/>
          <pc:sldMk cId="1244482747" sldId="426"/>
        </pc:sldMkLst>
        <pc:spChg chg="mod">
          <ac:chgData name="Nane Kratzke" userId="971be13ff4ee5ef6" providerId="LiveId" clId="{28E7CF51-C165-3244-ABC6-62FD40BD0F6D}" dt="2021-11-03T13:27:51.375" v="445" actId="207"/>
          <ac:spMkLst>
            <pc:docMk/>
            <pc:sldMk cId="1244482747" sldId="426"/>
            <ac:spMk id="14" creationId="{8E79C89F-70C2-2A44-AA3F-17B653DB2AB5}"/>
          </ac:spMkLst>
        </pc:spChg>
        <pc:spChg chg="mod">
          <ac:chgData name="Nane Kratzke" userId="971be13ff4ee5ef6" providerId="LiveId" clId="{28E7CF51-C165-3244-ABC6-62FD40BD0F6D}" dt="2021-11-03T13:27:43.101" v="444" actId="207"/>
          <ac:spMkLst>
            <pc:docMk/>
            <pc:sldMk cId="1244482747" sldId="426"/>
            <ac:spMk id="15" creationId="{252E4BB2-C09E-3245-8979-A7473802470A}"/>
          </ac:spMkLst>
        </pc:spChg>
      </pc:sldChg>
      <pc:sldChg chg="new del">
        <pc:chgData name="Nane Kratzke" userId="971be13ff4ee5ef6" providerId="LiveId" clId="{28E7CF51-C165-3244-ABC6-62FD40BD0F6D}" dt="2021-10-24T16:57:33.011" v="439" actId="2696"/>
        <pc:sldMkLst>
          <pc:docMk/>
          <pc:sldMk cId="1314580130" sldId="468"/>
        </pc:sldMkLst>
      </pc:sldChg>
    </pc:docChg>
  </pc:docChgLst>
  <pc:docChgLst>
    <pc:chgData name="Nane Kratzke" userId="971be13ff4ee5ef6" providerId="LiveId" clId="{9B0491D4-210D-3B49-9D4F-FF3E4DE6F5E1}"/>
    <pc:docChg chg="custSel modMainMaster">
      <pc:chgData name="Nane Kratzke" userId="971be13ff4ee5ef6" providerId="LiveId" clId="{9B0491D4-210D-3B49-9D4F-FF3E4DE6F5E1}" dt="2021-08-22T09:34:07.465" v="1"/>
      <pc:docMkLst>
        <pc:docMk/>
      </pc:docMkLst>
      <pc:sldMasterChg chg="addSp delSp modSp mod">
        <pc:chgData name="Nane Kratzke" userId="971be13ff4ee5ef6" providerId="LiveId" clId="{9B0491D4-210D-3B49-9D4F-FF3E4DE6F5E1}" dt="2021-08-22T09:34:07.465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9B0491D4-210D-3B49-9D4F-FF3E4DE6F5E1}" dt="2021-08-22T09:34:07.465" v="1"/>
          <ac:spMkLst>
            <pc:docMk/>
            <pc:sldMasterMk cId="946163275" sldId="2147483648"/>
            <ac:spMk id="10" creationId="{BA250042-F9D7-C84C-A9C5-1984567E1662}"/>
          </ac:spMkLst>
        </pc:spChg>
        <pc:spChg chg="add mod">
          <ac:chgData name="Nane Kratzke" userId="971be13ff4ee5ef6" providerId="LiveId" clId="{9B0491D4-210D-3B49-9D4F-FF3E4DE6F5E1}" dt="2021-08-22T09:34:07.465" v="1"/>
          <ac:spMkLst>
            <pc:docMk/>
            <pc:sldMasterMk cId="946163275" sldId="2147483648"/>
            <ac:spMk id="11" creationId="{3F9F4611-FE9F-2346-B862-FFE2313DF7FE}"/>
          </ac:spMkLst>
        </pc:spChg>
        <pc:picChg chg="add mod">
          <ac:chgData name="Nane Kratzke" userId="971be13ff4ee5ef6" providerId="LiveId" clId="{9B0491D4-210D-3B49-9D4F-FF3E4DE6F5E1}" dt="2021-08-22T09:34:07.465" v="1"/>
          <ac:picMkLst>
            <pc:docMk/>
            <pc:sldMasterMk cId="946163275" sldId="2147483648"/>
            <ac:picMk id="9" creationId="{E06DDD33-0686-D948-AD10-CE65C3F68FEE}"/>
          </ac:picMkLst>
        </pc:picChg>
        <pc:picChg chg="del">
          <ac:chgData name="Nane Kratzke" userId="971be13ff4ee5ef6" providerId="LiveId" clId="{9B0491D4-210D-3B49-9D4F-FF3E4DE6F5E1}" dt="2021-08-22T09:34:06.657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0713FAC5-D1C9-174E-A241-271B6EB5F623}"/>
    <pc:docChg chg="custSel modSld">
      <pc:chgData name="Nane Kratzke" userId="971be13ff4ee5ef6" providerId="LiveId" clId="{0713FAC5-D1C9-174E-A241-271B6EB5F623}" dt="2021-11-21T17:53:22.683" v="35" actId="20577"/>
      <pc:docMkLst>
        <pc:docMk/>
      </pc:docMkLst>
      <pc:sldChg chg="addSp modSp mod modClrScheme chgLayout">
        <pc:chgData name="Nane Kratzke" userId="971be13ff4ee5ef6" providerId="LiveId" clId="{0713FAC5-D1C9-174E-A241-271B6EB5F623}" dt="2021-11-21T17:53:22.683" v="35" actId="20577"/>
        <pc:sldMkLst>
          <pc:docMk/>
          <pc:sldMk cId="2487667598" sldId="432"/>
        </pc:sldMkLst>
        <pc:spChg chg="add mod ord">
          <ac:chgData name="Nane Kratzke" userId="971be13ff4ee5ef6" providerId="LiveId" clId="{0713FAC5-D1C9-174E-A241-271B6EB5F623}" dt="2021-11-21T17:53:13.658" v="11" actId="20577"/>
          <ac:spMkLst>
            <pc:docMk/>
            <pc:sldMk cId="2487667598" sldId="432"/>
            <ac:spMk id="2" creationId="{6AA4F50F-7FB1-0141-81AC-17957BC1FAC6}"/>
          </ac:spMkLst>
        </pc:spChg>
        <pc:spChg chg="add mod ord">
          <ac:chgData name="Nane Kratzke" userId="971be13ff4ee5ef6" providerId="LiveId" clId="{0713FAC5-D1C9-174E-A241-271B6EB5F623}" dt="2021-11-21T17:53:22.683" v="35" actId="20577"/>
          <ac:spMkLst>
            <pc:docMk/>
            <pc:sldMk cId="2487667598" sldId="432"/>
            <ac:spMk id="3" creationId="{B7241FC0-D30A-DD44-A55D-503272CC8794}"/>
          </ac:spMkLst>
        </pc:spChg>
        <pc:spChg chg="mod ord">
          <ac:chgData name="Nane Kratzke" userId="971be13ff4ee5ef6" providerId="LiveId" clId="{0713FAC5-D1C9-174E-A241-271B6EB5F623}" dt="2021-11-21T17:52:49.779" v="0" actId="700"/>
          <ac:spMkLst>
            <pc:docMk/>
            <pc:sldMk cId="2487667598" sldId="432"/>
            <ac:spMk id="6" creationId="{0F2DDE27-92D3-C74C-9006-07C2999CBE36}"/>
          </ac:spMkLst>
        </pc:spChg>
      </pc:sldChg>
    </pc:docChg>
  </pc:docChgLst>
  <pc:docChgLst>
    <pc:chgData name="Nane Kratzke" userId="971be13ff4ee5ef6" providerId="LiveId" clId="{CB69B4A0-06A0-DC44-927E-22E01A235341}"/>
    <pc:docChg chg="delSld modSld">
      <pc:chgData name="Nane Kratzke" userId="971be13ff4ee5ef6" providerId="LiveId" clId="{CB69B4A0-06A0-DC44-927E-22E01A235341}" dt="2020-11-18T09:53:21.857" v="2" actId="20577"/>
      <pc:docMkLst>
        <pc:docMk/>
      </pc:docMkLst>
      <pc:sldChg chg="modSp mod">
        <pc:chgData name="Nane Kratzke" userId="971be13ff4ee5ef6" providerId="LiveId" clId="{CB69B4A0-06A0-DC44-927E-22E01A235341}" dt="2020-11-18T09:53:21.857" v="2" actId="20577"/>
        <pc:sldMkLst>
          <pc:docMk/>
          <pc:sldMk cId="3329676384" sldId="359"/>
        </pc:sldMkLst>
        <pc:spChg chg="mod">
          <ac:chgData name="Nane Kratzke" userId="971be13ff4ee5ef6" providerId="LiveId" clId="{CB69B4A0-06A0-DC44-927E-22E01A235341}" dt="2020-11-18T09:53:21.857" v="2" actId="20577"/>
          <ac:spMkLst>
            <pc:docMk/>
            <pc:sldMk cId="3329676384" sldId="359"/>
            <ac:spMk id="5" creationId="{700B20A8-248E-6C43-98A6-72FA32F026A1}"/>
          </ac:spMkLst>
        </pc:spChg>
      </pc:sldChg>
      <pc:sldChg chg="del">
        <pc:chgData name="Nane Kratzke" userId="971be13ff4ee5ef6" providerId="LiveId" clId="{CB69B4A0-06A0-DC44-927E-22E01A235341}" dt="2020-11-13T10:34:04.365" v="0" actId="2696"/>
        <pc:sldMkLst>
          <pc:docMk/>
          <pc:sldMk cId="1698334834" sldId="400"/>
        </pc:sldMkLst>
      </pc:sldChg>
    </pc:docChg>
  </pc:docChgLst>
  <pc:docChgLst>
    <pc:chgData name="Nane Kratzke" userId="971be13ff4ee5ef6" providerId="LiveId" clId="{CBDC7859-4BBA-EB40-8CDA-A1F396AA9B02}"/>
    <pc:docChg chg="modSld">
      <pc:chgData name="Nane Kratzke" userId="971be13ff4ee5ef6" providerId="LiveId" clId="{CBDC7859-4BBA-EB40-8CDA-A1F396AA9B02}" dt="2021-10-29T10:55:06.054" v="5" actId="20577"/>
      <pc:docMkLst>
        <pc:docMk/>
      </pc:docMkLst>
      <pc:sldChg chg="modSp mod">
        <pc:chgData name="Nane Kratzke" userId="971be13ff4ee5ef6" providerId="LiveId" clId="{CBDC7859-4BBA-EB40-8CDA-A1F396AA9B02}" dt="2021-10-29T10:55:06.054" v="5" actId="20577"/>
        <pc:sldMkLst>
          <pc:docMk/>
          <pc:sldMk cId="2828050579" sldId="345"/>
        </pc:sldMkLst>
        <pc:spChg chg="mod">
          <ac:chgData name="Nane Kratzke" userId="971be13ff4ee5ef6" providerId="LiveId" clId="{CBDC7859-4BBA-EB40-8CDA-A1F396AA9B02}" dt="2021-10-29T10:55:06.054" v="5" actId="20577"/>
          <ac:spMkLst>
            <pc:docMk/>
            <pc:sldMk cId="2828050579" sldId="345"/>
            <ac:spMk id="7" creationId="{925BCC19-0F02-D442-85F0-B9E9501CCAC9}"/>
          </ac:spMkLst>
        </pc:spChg>
      </pc:sldChg>
    </pc:docChg>
  </pc:docChgLst>
  <pc:docChgLst>
    <pc:chgData name="Nane Kratzke" userId="971be13ff4ee5ef6" providerId="LiveId" clId="{8F8421B7-B2D6-BF4E-8B44-EDD896C97185}"/>
    <pc:docChg chg="custSel modSld">
      <pc:chgData name="Nane Kratzke" userId="971be13ff4ee5ef6" providerId="LiveId" clId="{8F8421B7-B2D6-BF4E-8B44-EDD896C97185}" dt="2022-10-31T09:56:34.249" v="4" actId="313"/>
      <pc:docMkLst>
        <pc:docMk/>
      </pc:docMkLst>
      <pc:sldChg chg="modSp mod">
        <pc:chgData name="Nane Kratzke" userId="971be13ff4ee5ef6" providerId="LiveId" clId="{8F8421B7-B2D6-BF4E-8B44-EDD896C97185}" dt="2022-10-31T09:56:34.249" v="4" actId="313"/>
        <pc:sldMkLst>
          <pc:docMk/>
          <pc:sldMk cId="1299127608" sldId="350"/>
        </pc:sldMkLst>
        <pc:spChg chg="mod">
          <ac:chgData name="Nane Kratzke" userId="971be13ff4ee5ef6" providerId="LiveId" clId="{8F8421B7-B2D6-BF4E-8B44-EDD896C97185}" dt="2022-10-31T09:56:34.249" v="4" actId="313"/>
          <ac:spMkLst>
            <pc:docMk/>
            <pc:sldMk cId="1299127608" sldId="350"/>
            <ac:spMk id="8" creationId="{AA5067D0-C980-1848-AA4C-77CE6F0F0C37}"/>
          </ac:spMkLst>
        </pc:spChg>
      </pc:sldChg>
    </pc:docChg>
  </pc:docChgLst>
  <pc:docChgLst>
    <pc:chgData name="Nane Kratzke" userId="971be13ff4ee5ef6" providerId="LiveId" clId="{805FFA77-0ED8-A14A-90FE-3BFC4C3DCB3F}"/>
    <pc:docChg chg="custSel modSld">
      <pc:chgData name="Nane Kratzke" userId="971be13ff4ee5ef6" providerId="LiveId" clId="{805FFA77-0ED8-A14A-90FE-3BFC4C3DCB3F}" dt="2022-10-25T15:12:00.315" v="185" actId="1076"/>
      <pc:docMkLst>
        <pc:docMk/>
      </pc:docMkLst>
      <pc:sldChg chg="modSp mod">
        <pc:chgData name="Nane Kratzke" userId="971be13ff4ee5ef6" providerId="LiveId" clId="{805FFA77-0ED8-A14A-90FE-3BFC4C3DCB3F}" dt="2022-10-25T13:59:58.252" v="98" actId="20577"/>
        <pc:sldMkLst>
          <pc:docMk/>
          <pc:sldMk cId="1298549252" sldId="357"/>
        </pc:sldMkLst>
        <pc:spChg chg="mod">
          <ac:chgData name="Nane Kratzke" userId="971be13ff4ee5ef6" providerId="LiveId" clId="{805FFA77-0ED8-A14A-90FE-3BFC4C3DCB3F}" dt="2022-10-25T13:59:58.252" v="98" actId="20577"/>
          <ac:spMkLst>
            <pc:docMk/>
            <pc:sldMk cId="1298549252" sldId="357"/>
            <ac:spMk id="6" creationId="{23608007-71DB-6A4D-8CF4-5A00DC12ADBA}"/>
          </ac:spMkLst>
        </pc:spChg>
        <pc:spChg chg="mod">
          <ac:chgData name="Nane Kratzke" userId="971be13ff4ee5ef6" providerId="LiveId" clId="{805FFA77-0ED8-A14A-90FE-3BFC4C3DCB3F}" dt="2022-10-24T06:56:19.087" v="55" actId="20577"/>
          <ac:spMkLst>
            <pc:docMk/>
            <pc:sldMk cId="1298549252" sldId="357"/>
            <ac:spMk id="10" creationId="{C9E75DA0-FAA7-7544-BD47-E06BB36B6AB1}"/>
          </ac:spMkLst>
        </pc:spChg>
        <pc:spChg chg="mod">
          <ac:chgData name="Nane Kratzke" userId="971be13ff4ee5ef6" providerId="LiveId" clId="{805FFA77-0ED8-A14A-90FE-3BFC4C3DCB3F}" dt="2022-10-24T06:57:11.627" v="69" actId="20577"/>
          <ac:spMkLst>
            <pc:docMk/>
            <pc:sldMk cId="1298549252" sldId="357"/>
            <ac:spMk id="11" creationId="{CC803346-B388-DE41-BE6B-400CF478FD1D}"/>
          </ac:spMkLst>
        </pc:spChg>
        <pc:spChg chg="mod">
          <ac:chgData name="Nane Kratzke" userId="971be13ff4ee5ef6" providerId="LiveId" clId="{805FFA77-0ED8-A14A-90FE-3BFC4C3DCB3F}" dt="2022-10-24T06:56:55.089" v="67" actId="20577"/>
          <ac:spMkLst>
            <pc:docMk/>
            <pc:sldMk cId="1298549252" sldId="357"/>
            <ac:spMk id="12" creationId="{E31F1DE0-B43E-C74A-8F84-005A5F845C0C}"/>
          </ac:spMkLst>
        </pc:spChg>
      </pc:sldChg>
      <pc:sldChg chg="addSp delSp modSp mod">
        <pc:chgData name="Nane Kratzke" userId="971be13ff4ee5ef6" providerId="LiveId" clId="{805FFA77-0ED8-A14A-90FE-3BFC4C3DCB3F}" dt="2022-10-24T07:01:08.366" v="74" actId="1076"/>
        <pc:sldMkLst>
          <pc:docMk/>
          <pc:sldMk cId="736775312" sldId="358"/>
        </pc:sldMkLst>
        <pc:picChg chg="add mod">
          <ac:chgData name="Nane Kratzke" userId="971be13ff4ee5ef6" providerId="LiveId" clId="{805FFA77-0ED8-A14A-90FE-3BFC4C3DCB3F}" dt="2022-10-24T07:01:08.366" v="74" actId="1076"/>
          <ac:picMkLst>
            <pc:docMk/>
            <pc:sldMk cId="736775312" sldId="358"/>
            <ac:picMk id="5" creationId="{FC6AC089-7BFA-9202-FB27-1EDDD177CADD}"/>
          </ac:picMkLst>
        </pc:picChg>
        <pc:picChg chg="del">
          <ac:chgData name="Nane Kratzke" userId="971be13ff4ee5ef6" providerId="LiveId" clId="{805FFA77-0ED8-A14A-90FE-3BFC4C3DCB3F}" dt="2022-10-24T07:00:41.242" v="70" actId="478"/>
          <ac:picMkLst>
            <pc:docMk/>
            <pc:sldMk cId="736775312" sldId="358"/>
            <ac:picMk id="6" creationId="{E95B48D4-3F10-7145-9FC1-D2DB56157FBF}"/>
          </ac:picMkLst>
        </pc:picChg>
        <pc:picChg chg="del">
          <ac:chgData name="Nane Kratzke" userId="971be13ff4ee5ef6" providerId="LiveId" clId="{805FFA77-0ED8-A14A-90FE-3BFC4C3DCB3F}" dt="2022-10-24T07:01:04.857" v="73" actId="478"/>
          <ac:picMkLst>
            <pc:docMk/>
            <pc:sldMk cId="736775312" sldId="358"/>
            <ac:picMk id="7" creationId="{3FF3D00B-7107-FC4F-B774-8699B24963AA}"/>
          </ac:picMkLst>
        </pc:picChg>
      </pc:sldChg>
      <pc:sldChg chg="modSp mod">
        <pc:chgData name="Nane Kratzke" userId="971be13ff4ee5ef6" providerId="LiveId" clId="{805FFA77-0ED8-A14A-90FE-3BFC4C3DCB3F}" dt="2022-10-25T14:07:14.741" v="108" actId="20577"/>
        <pc:sldMkLst>
          <pc:docMk/>
          <pc:sldMk cId="3329676384" sldId="359"/>
        </pc:sldMkLst>
        <pc:spChg chg="mod">
          <ac:chgData name="Nane Kratzke" userId="971be13ff4ee5ef6" providerId="LiveId" clId="{805FFA77-0ED8-A14A-90FE-3BFC4C3DCB3F}" dt="2022-10-25T14:07:14.741" v="108" actId="20577"/>
          <ac:spMkLst>
            <pc:docMk/>
            <pc:sldMk cId="3329676384" sldId="359"/>
            <ac:spMk id="5" creationId="{700B20A8-248E-6C43-98A6-72FA32F026A1}"/>
          </ac:spMkLst>
        </pc:spChg>
      </pc:sldChg>
      <pc:sldChg chg="modSp mod">
        <pc:chgData name="Nane Kratzke" userId="971be13ff4ee5ef6" providerId="LiveId" clId="{805FFA77-0ED8-A14A-90FE-3BFC4C3DCB3F}" dt="2022-10-25T14:16:53.171" v="109" actId="20577"/>
        <pc:sldMkLst>
          <pc:docMk/>
          <pc:sldMk cId="1692808362" sldId="365"/>
        </pc:sldMkLst>
        <pc:spChg chg="mod">
          <ac:chgData name="Nane Kratzke" userId="971be13ff4ee5ef6" providerId="LiveId" clId="{805FFA77-0ED8-A14A-90FE-3BFC4C3DCB3F}" dt="2022-10-25T14:16:53.171" v="109" actId="20577"/>
          <ac:spMkLst>
            <pc:docMk/>
            <pc:sldMk cId="1692808362" sldId="365"/>
            <ac:spMk id="7" creationId="{6D73A3FE-1CE4-3641-A082-EE1ACFC04138}"/>
          </ac:spMkLst>
        </pc:spChg>
      </pc:sldChg>
      <pc:sldChg chg="addSp delSp modSp mod">
        <pc:chgData name="Nane Kratzke" userId="971be13ff4ee5ef6" providerId="LiveId" clId="{805FFA77-0ED8-A14A-90FE-3BFC4C3DCB3F}" dt="2022-10-25T15:12:00.315" v="185" actId="1076"/>
        <pc:sldMkLst>
          <pc:docMk/>
          <pc:sldMk cId="3600690652" sldId="405"/>
        </pc:sldMkLst>
        <pc:picChg chg="add del mod">
          <ac:chgData name="Nane Kratzke" userId="971be13ff4ee5ef6" providerId="LiveId" clId="{805FFA77-0ED8-A14A-90FE-3BFC4C3DCB3F}" dt="2022-10-25T15:04:46.027" v="147" actId="478"/>
          <ac:picMkLst>
            <pc:docMk/>
            <pc:sldMk cId="3600690652" sldId="405"/>
            <ac:picMk id="5" creationId="{B8D89EFF-DF31-BDC0-B40B-93B18D9A9857}"/>
          </ac:picMkLst>
        </pc:picChg>
        <pc:picChg chg="add del mod">
          <ac:chgData name="Nane Kratzke" userId="971be13ff4ee5ef6" providerId="LiveId" clId="{805FFA77-0ED8-A14A-90FE-3BFC4C3DCB3F}" dt="2022-10-25T14:42:17.006" v="121" actId="478"/>
          <ac:picMkLst>
            <pc:docMk/>
            <pc:sldMk cId="3600690652" sldId="405"/>
            <ac:picMk id="6" creationId="{56A12E0C-4A02-727B-D0AC-1865BABFB267}"/>
          </ac:picMkLst>
        </pc:picChg>
        <pc:picChg chg="add del mod">
          <ac:chgData name="Nane Kratzke" userId="971be13ff4ee5ef6" providerId="LiveId" clId="{805FFA77-0ED8-A14A-90FE-3BFC4C3DCB3F}" dt="2022-10-25T15:10:30.960" v="173" actId="478"/>
          <ac:picMkLst>
            <pc:docMk/>
            <pc:sldMk cId="3600690652" sldId="405"/>
            <ac:picMk id="6" creationId="{8ABCC6DC-6603-E0A5-BDDA-D6F3EE13485A}"/>
          </ac:picMkLst>
        </pc:picChg>
        <pc:picChg chg="add del mod">
          <ac:chgData name="Nane Kratzke" userId="971be13ff4ee5ef6" providerId="LiveId" clId="{805FFA77-0ED8-A14A-90FE-3BFC4C3DCB3F}" dt="2022-10-25T15:06:51.806" v="153" actId="478"/>
          <ac:picMkLst>
            <pc:docMk/>
            <pc:sldMk cId="3600690652" sldId="405"/>
            <ac:picMk id="7" creationId="{2B429CDD-6B5C-22CE-B9CF-1CE84F7026F6}"/>
          </ac:picMkLst>
        </pc:picChg>
        <pc:picChg chg="add del mod">
          <ac:chgData name="Nane Kratzke" userId="971be13ff4ee5ef6" providerId="LiveId" clId="{805FFA77-0ED8-A14A-90FE-3BFC4C3DCB3F}" dt="2022-10-25T15:11:55.377" v="183" actId="478"/>
          <ac:picMkLst>
            <pc:docMk/>
            <pc:sldMk cId="3600690652" sldId="405"/>
            <ac:picMk id="9" creationId="{FA2E4DE9-EAA8-F1B5-6161-8D324C646772}"/>
          </ac:picMkLst>
        </pc:picChg>
        <pc:picChg chg="add mod">
          <ac:chgData name="Nane Kratzke" userId="971be13ff4ee5ef6" providerId="LiveId" clId="{805FFA77-0ED8-A14A-90FE-3BFC4C3DCB3F}" dt="2022-10-25T15:12:00.315" v="185" actId="1076"/>
          <ac:picMkLst>
            <pc:docMk/>
            <pc:sldMk cId="3600690652" sldId="405"/>
            <ac:picMk id="10" creationId="{32A3ADB2-FB85-3C8D-0B22-A8847BB99F28}"/>
          </ac:picMkLst>
        </pc:picChg>
      </pc:sldChg>
    </pc:docChg>
  </pc:docChgLst>
  <pc:docChgLst>
    <pc:chgData name="Nane Kratzke" userId="971be13ff4ee5ef6" providerId="LiveId" clId="{20D41FDF-F737-8D48-B5C2-059F21EA3FA9}"/>
    <pc:docChg chg="modSld">
      <pc:chgData name="Nane Kratzke" userId="971be13ff4ee5ef6" providerId="LiveId" clId="{20D41FDF-F737-8D48-B5C2-059F21EA3FA9}" dt="2023-03-27T10:04:01.235" v="0" actId="478"/>
      <pc:docMkLst>
        <pc:docMk/>
      </pc:docMkLst>
      <pc:sldChg chg="delSp">
        <pc:chgData name="Nane Kratzke" userId="971be13ff4ee5ef6" providerId="LiveId" clId="{20D41FDF-F737-8D48-B5C2-059F21EA3FA9}" dt="2023-03-27T10:04:01.235" v="0" actId="478"/>
        <pc:sldMkLst>
          <pc:docMk/>
          <pc:sldMk cId="3600690652" sldId="405"/>
        </pc:sldMkLst>
        <pc:picChg chg="del">
          <ac:chgData name="Nane Kratzke" userId="971be13ff4ee5ef6" providerId="LiveId" clId="{20D41FDF-F737-8D48-B5C2-059F21EA3FA9}" dt="2023-03-27T10:04:01.235" v="0" actId="478"/>
          <ac:picMkLst>
            <pc:docMk/>
            <pc:sldMk cId="3600690652" sldId="405"/>
            <ac:picMk id="5" creationId="{4F57B268-C340-0EB5-F6BF-F3F647C818A5}"/>
          </ac:picMkLst>
        </pc:picChg>
      </pc:sldChg>
    </pc:docChg>
  </pc:docChgLst>
  <pc:docChgLst>
    <pc:chgData name="Nane Kratzke" userId="971be13ff4ee5ef6" providerId="LiveId" clId="{3C00C86D-3433-F840-B48D-C25350200826}"/>
    <pc:docChg chg="undo custSel addSld delSld modSld sldOrd">
      <pc:chgData name="Nane Kratzke" userId="971be13ff4ee5ef6" providerId="LiveId" clId="{3C00C86D-3433-F840-B48D-C25350200826}" dt="2020-10-09T11:17:01.957" v="1472" actId="20577"/>
      <pc:docMkLst>
        <pc:docMk/>
      </pc:docMkLst>
      <pc:sldChg chg="del">
        <pc:chgData name="Nane Kratzke" userId="971be13ff4ee5ef6" providerId="LiveId" clId="{3C00C86D-3433-F840-B48D-C25350200826}" dt="2020-10-09T11:12:41.884" v="1430" actId="2696"/>
        <pc:sldMkLst>
          <pc:docMk/>
          <pc:sldMk cId="3899961691" sldId="282"/>
        </pc:sldMkLst>
      </pc:sldChg>
      <pc:sldChg chg="modSp mod">
        <pc:chgData name="Nane Kratzke" userId="971be13ff4ee5ef6" providerId="LiveId" clId="{3C00C86D-3433-F840-B48D-C25350200826}" dt="2020-10-09T11:12:51.687" v="1433" actId="207"/>
        <pc:sldMkLst>
          <pc:docMk/>
          <pc:sldMk cId="2120406402" sldId="297"/>
        </pc:sldMkLst>
        <pc:spChg chg="mod">
          <ac:chgData name="Nane Kratzke" userId="971be13ff4ee5ef6" providerId="LiveId" clId="{3C00C86D-3433-F840-B48D-C25350200826}" dt="2020-10-09T11:12:51.687" v="1433" actId="207"/>
          <ac:spMkLst>
            <pc:docMk/>
            <pc:sldMk cId="2120406402" sldId="297"/>
            <ac:spMk id="9" creationId="{954EDDC7-1985-8247-AB89-2ADFBB03B4F4}"/>
          </ac:spMkLst>
        </pc:spChg>
      </pc:sldChg>
      <pc:sldChg chg="addSp delSp modSp mod setBg">
        <pc:chgData name="Nane Kratzke" userId="971be13ff4ee5ef6" providerId="LiveId" clId="{3C00C86D-3433-F840-B48D-C25350200826}" dt="2020-10-09T11:14:59.029" v="1439" actId="208"/>
        <pc:sldMkLst>
          <pc:docMk/>
          <pc:sldMk cId="704272100" sldId="323"/>
        </pc:sldMkLst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6" creationId="{F64914BF-F5CB-2241-8DA2-2DC6EF273F84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7" creationId="{20DEFE9E-09C9-E345-B86C-0819A8B1A588}"/>
          </ac:spMkLst>
        </pc:spChg>
        <pc:spChg chg="mod">
          <ac:chgData name="Nane Kratzke" userId="971be13ff4ee5ef6" providerId="LiveId" clId="{3C00C86D-3433-F840-B48D-C25350200826}" dt="2020-09-20T16:30:24.028" v="624" actId="20577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9" creationId="{2620A1B8-FC0A-0F4F-90C6-6D2B74E180CB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0" creationId="{E695E604-AD85-514F-8DFC-13D39A9B2240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1" creationId="{938E6DD7-9AE7-404A-8C73-6AAFCE9DD370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2" creationId="{FFC2520A-6C8D-574F-842F-E1D22B84AF18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8" creationId="{4D26BBC6-B7DB-3341-820D-010B1268196B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9" creationId="{2A863A97-48EA-624F-B07F-322BD892E7CD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0" creationId="{489CD9DD-54B9-F64B-A652-8B17BD3B2BA4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1" creationId="{A48E05B9-FBCE-724A-9627-141DEA5302D5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2" creationId="{3FAF3E87-4A8A-EB42-A3D3-03F08D60DB25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0" creationId="{B17F1677-55AA-8443-A39D-8414B28D8F26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1" creationId="{3E861238-A438-394F-AC1B-0736630ABE5F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2" creationId="{63425E64-57C7-8E4C-965A-60285003EF31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3" creationId="{9C732724-3B86-294C-B7AF-C634D03C5F33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35" creationId="{C59C2068-0BC2-8144-9EF0-D5E7CF55093D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6" creationId="{66E7A8CF-D8FC-D94E-9A93-684CD847EAC9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7" creationId="{221B262E-92E4-104B-859B-E222D492203E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8" creationId="{D17D5130-E8AB-024D-80F1-D0F3C4902683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39" creationId="{FC1CE6C7-B615-A944-A9A1-A3BADCD164DE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40" creationId="{4C06A594-68AF-8345-B86A-125D2211FE81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42" creationId="{23AB2FCF-FAE8-9A4F-B4D2-62AFE776B097}"/>
          </ac:spMkLst>
        </pc:spChg>
        <pc:grpChg chg="add mod">
          <ac:chgData name="Nane Kratzke" userId="971be13ff4ee5ef6" providerId="LiveId" clId="{3C00C86D-3433-F840-B48D-C25350200826}" dt="2020-10-09T11:14:26.213" v="1435" actId="1076"/>
          <ac:grpSpMkLst>
            <pc:docMk/>
            <pc:sldMk cId="704272100" sldId="323"/>
            <ac:grpSpMk id="24" creationId="{97803D1A-06C4-D642-A7A4-5266A7B88819}"/>
          </ac:grpSpMkLst>
        </pc:gr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mod">
          <ac:chgData name="Nane Kratzke" userId="971be13ff4ee5ef6" providerId="LiveId" clId="{3C00C86D-3433-F840-B48D-C25350200826}" dt="2020-09-18T17:27:29.565" v="562" actId="1076"/>
          <ac:picMkLst>
            <pc:docMk/>
            <pc:sldMk cId="704272100" sldId="323"/>
            <ac:picMk id="5" creationId="{069DF9E1-2552-7949-BAC4-BD80352B27FC}"/>
          </ac:picMkLst>
        </pc:picChg>
        <pc:picChg chg="mod">
          <ac:chgData name="Nane Kratzke" userId="971be13ff4ee5ef6" providerId="LiveId" clId="{3C00C86D-3433-F840-B48D-C25350200826}" dt="2020-10-09T11:14:19.815" v="1434"/>
          <ac:picMkLst>
            <pc:docMk/>
            <pc:sldMk cId="704272100" sldId="323"/>
            <ac:picMk id="41" creationId="{11C9EB7F-5BA5-2E44-AAC0-D9E808D43587}"/>
          </ac:picMkLst>
        </pc:picChg>
        <pc:picChg chg="add del mod">
          <ac:chgData name="Nane Kratzke" userId="971be13ff4ee5ef6" providerId="LiveId" clId="{3C00C86D-3433-F840-B48D-C25350200826}" dt="2020-09-18T17:27:16.521" v="558" actId="478"/>
          <ac:picMkLst>
            <pc:docMk/>
            <pc:sldMk cId="704272100" sldId="323"/>
            <ac:picMk id="1026" creationId="{079186ED-06D5-A346-A12A-AD77D90DED19}"/>
          </ac:picMkLst>
        </pc:pic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3" creationId="{28A777BE-341E-E545-B426-C9F2F0DE30CE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4" creationId="{300E4F8B-841B-FC4B-9FBA-29FC6F30ED61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5" creationId="{50323E7E-BE26-5F4B-A310-5B37E8F869EF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6" creationId="{8D667C88-CF91-C74C-BE66-517702DBDD5A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7" creationId="{E9974568-951B-644B-BCAD-CE22AE0E7B69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23" creationId="{AA175082-0DB8-B544-88B0-824F6AAE5562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5" creationId="{04A98C6A-70FC-0343-8CAE-FE129946626D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6" creationId="{D0E55D6C-3223-1748-A7A2-DF5CF8AE6025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27" creationId="{0E3DFB3A-271B-DD47-89D5-109079FC9057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28" creationId="{A528B483-FD11-E243-BC66-0F47700E7CF1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9" creationId="{0930D7A0-1D2A-E14D-89E9-042D8F899EA1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34" creationId="{A5CF956A-860D-4642-AB1D-FA1B4F2950A8}"/>
          </ac:cxnSpMkLst>
        </pc:cxn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addSp delSp modSp del mod ord">
        <pc:chgData name="Nane Kratzke" userId="971be13ff4ee5ef6" providerId="LiveId" clId="{3C00C86D-3433-F840-B48D-C25350200826}" dt="2020-09-21T17:13:16.217" v="1042" actId="2696"/>
        <pc:sldMkLst>
          <pc:docMk/>
          <pc:sldMk cId="4280504934" sldId="355"/>
        </pc:sldMkLst>
        <pc:spChg chg="mod">
          <ac:chgData name="Nane Kratzke" userId="971be13ff4ee5ef6" providerId="LiveId" clId="{3C00C86D-3433-F840-B48D-C25350200826}" dt="2020-09-21T17:13:02.440" v="104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3C00C86D-3433-F840-B48D-C25350200826}" dt="2020-09-21T17:06:05.494" v="65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3C00C86D-3433-F840-B48D-C25350200826}" dt="2020-09-21T17:10:47.398" v="1020" actId="1076"/>
          <ac:spMkLst>
            <pc:docMk/>
            <pc:sldMk cId="4280504934" sldId="355"/>
            <ac:spMk id="16" creationId="{132B66F9-E5F2-4E49-B577-868A844E29ED}"/>
          </ac:spMkLst>
        </pc:spChg>
        <pc:spChg chg="mod">
          <ac:chgData name="Nane Kratzke" userId="971be13ff4ee5ef6" providerId="LiveId" clId="{3C00C86D-3433-F840-B48D-C25350200826}" dt="2020-09-21T17:11:27.779" v="1027" actId="1076"/>
          <ac:spMkLst>
            <pc:docMk/>
            <pc:sldMk cId="4280504934" sldId="355"/>
            <ac:spMk id="18" creationId="{C53AA11D-6A84-CC44-8528-9BEB82A626B3}"/>
          </ac:spMkLst>
        </pc:spChg>
        <pc:spChg chg="mod">
          <ac:chgData name="Nane Kratzke" userId="971be13ff4ee5ef6" providerId="LiveId" clId="{3C00C86D-3433-F840-B48D-C25350200826}" dt="2020-09-21T17:10:54.535" v="1021" actId="14100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3C00C86D-3433-F840-B48D-C25350200826}" dt="2020-09-21T17:06:43.470" v="675" actId="478"/>
          <ac:spMkLst>
            <pc:docMk/>
            <pc:sldMk cId="4280504934" sldId="355"/>
            <ac:spMk id="22" creationId="{C2AB5EF0-CB6B-714D-9BA9-9C2197D1C89A}"/>
          </ac:spMkLst>
        </pc:spChg>
        <pc:spChg chg="del">
          <ac:chgData name="Nane Kratzke" userId="971be13ff4ee5ef6" providerId="LiveId" clId="{3C00C86D-3433-F840-B48D-C25350200826}" dt="2020-09-21T17:06:43.470" v="675" actId="478"/>
          <ac:spMkLst>
            <pc:docMk/>
            <pc:sldMk cId="4280504934" sldId="355"/>
            <ac:spMk id="23" creationId="{843AD55F-A820-B34B-A476-52238CE2A01E}"/>
          </ac:spMkLst>
        </pc:spChg>
        <pc:picChg chg="add mod">
          <ac:chgData name="Nane Kratzke" userId="971be13ff4ee5ef6" providerId="LiveId" clId="{3C00C86D-3433-F840-B48D-C25350200826}" dt="2020-09-21T17:11:02.778" v="1022" actId="14100"/>
          <ac:picMkLst>
            <pc:docMk/>
            <pc:sldMk cId="4280504934" sldId="355"/>
            <ac:picMk id="6" creationId="{111F00D6-97CC-8247-A6D1-521058482D20}"/>
          </ac:picMkLst>
        </pc:picChg>
        <pc:picChg chg="del">
          <ac:chgData name="Nane Kratzke" userId="971be13ff4ee5ef6" providerId="LiveId" clId="{3C00C86D-3433-F840-B48D-C25350200826}" dt="2020-09-21T17:06:07.953" v="658" actId="478"/>
          <ac:picMkLst>
            <pc:docMk/>
            <pc:sldMk cId="4280504934" sldId="355"/>
            <ac:picMk id="13" creationId="{90B94020-8328-5744-A09F-48D2224B9CB0}"/>
          </ac:picMkLst>
        </pc:pic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20T16:30:39.571" v="639" actId="2057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20T16:30:39.571" v="639" actId="2057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20T16:30:09.594" v="607" actId="2057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20T16:30:09.594" v="607" actId="2057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20T16:30:58.189" v="655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20T16:30:58.189" v="655"/>
          <ac:spMkLst>
            <pc:docMk/>
            <pc:sldMk cId="433216515" sldId="369"/>
            <ac:spMk id="8" creationId="{0C508602-457E-2C4E-A9AC-85A3D0BD58E5}"/>
          </ac:spMkLst>
        </pc:spChg>
      </pc:sldChg>
      <pc:sldChg chg="add">
        <pc:chgData name="Nane Kratzke" userId="971be13ff4ee5ef6" providerId="LiveId" clId="{3C00C86D-3433-F840-B48D-C25350200826}" dt="2020-09-21T17:12:41.713" v="1028"/>
        <pc:sldMkLst>
          <pc:docMk/>
          <pc:sldMk cId="1698334834" sldId="400"/>
        </pc:sldMkLst>
      </pc:sldChg>
      <pc:sldChg chg="add">
        <pc:chgData name="Nane Kratzke" userId="971be13ff4ee5ef6" providerId="LiveId" clId="{3C00C86D-3433-F840-B48D-C25350200826}" dt="2020-09-21T17:13:14.017" v="1041"/>
        <pc:sldMkLst>
          <pc:docMk/>
          <pc:sldMk cId="2632326224" sldId="401"/>
        </pc:sldMkLst>
      </pc:sldChg>
      <pc:sldChg chg="addSp delSp modSp add mod">
        <pc:chgData name="Nane Kratzke" userId="971be13ff4ee5ef6" providerId="LiveId" clId="{3C00C86D-3433-F840-B48D-C25350200826}" dt="2020-09-21T17:47:00.933" v="1428" actId="1076"/>
        <pc:sldMkLst>
          <pc:docMk/>
          <pc:sldMk cId="4225462544" sldId="402"/>
        </pc:sldMkLst>
        <pc:spChg chg="mod">
          <ac:chgData name="Nane Kratzke" userId="971be13ff4ee5ef6" providerId="LiveId" clId="{3C00C86D-3433-F840-B48D-C25350200826}" dt="2020-09-21T17:31:45.731" v="1065" actId="20577"/>
          <ac:spMkLst>
            <pc:docMk/>
            <pc:sldMk cId="4225462544" sldId="402"/>
            <ac:spMk id="2" creationId="{CB9D7F15-8FB1-4F45-8A51-19BE7935B273}"/>
          </ac:spMkLst>
        </pc:spChg>
        <pc:spChg chg="del">
          <ac:chgData name="Nane Kratzke" userId="971be13ff4ee5ef6" providerId="LiveId" clId="{3C00C86D-3433-F840-B48D-C25350200826}" dt="2020-09-21T17:46:55.854" v="1427" actId="478"/>
          <ac:spMkLst>
            <pc:docMk/>
            <pc:sldMk cId="4225462544" sldId="402"/>
            <ac:spMk id="3" creationId="{5751192F-0DE9-4448-B6D1-66CC38B94E0D}"/>
          </ac:spMkLst>
        </pc:spChg>
        <pc:spChg chg="add mod">
          <ac:chgData name="Nane Kratzke" userId="971be13ff4ee5ef6" providerId="LiveId" clId="{3C00C86D-3433-F840-B48D-C25350200826}" dt="2020-09-21T17:47:00.933" v="1428" actId="1076"/>
          <ac:spMkLst>
            <pc:docMk/>
            <pc:sldMk cId="4225462544" sldId="402"/>
            <ac:spMk id="5" creationId="{0603D732-B420-894B-AB6C-055CB2368AC6}"/>
          </ac:spMkLst>
        </pc:spChg>
        <pc:picChg chg="add del mod">
          <ac:chgData name="Nane Kratzke" userId="971be13ff4ee5ef6" providerId="LiveId" clId="{3C00C86D-3433-F840-B48D-C25350200826}" dt="2020-09-21T17:32:33.607" v="1070" actId="478"/>
          <ac:picMkLst>
            <pc:docMk/>
            <pc:sldMk cId="4225462544" sldId="402"/>
            <ac:picMk id="1026" creationId="{2CEAF7A0-96B0-0240-93D8-C2C97731ABD0}"/>
          </ac:picMkLst>
        </pc:picChg>
        <pc:picChg chg="add del mod">
          <ac:chgData name="Nane Kratzke" userId="971be13ff4ee5ef6" providerId="LiveId" clId="{3C00C86D-3433-F840-B48D-C25350200826}" dt="2020-09-21T17:39:09.249" v="1089" actId="478"/>
          <ac:picMkLst>
            <pc:docMk/>
            <pc:sldMk cId="4225462544" sldId="402"/>
            <ac:picMk id="1028" creationId="{8CD7C165-5921-DC44-B1E2-EC90F3357F97}"/>
          </ac:picMkLst>
        </pc:picChg>
        <pc:picChg chg="add del mod">
          <ac:chgData name="Nane Kratzke" userId="971be13ff4ee5ef6" providerId="LiveId" clId="{3C00C86D-3433-F840-B48D-C25350200826}" dt="2020-09-21T17:39:11.801" v="1090" actId="478"/>
          <ac:picMkLst>
            <pc:docMk/>
            <pc:sldMk cId="4225462544" sldId="402"/>
            <ac:picMk id="1030" creationId="{57BC69B2-E09C-F947-908A-9C1D81F650CE}"/>
          </ac:picMkLst>
        </pc:picChg>
        <pc:picChg chg="add mod">
          <ac:chgData name="Nane Kratzke" userId="971be13ff4ee5ef6" providerId="LiveId" clId="{3C00C86D-3433-F840-B48D-C25350200826}" dt="2020-09-21T17:46:53.134" v="1426" actId="1076"/>
          <ac:picMkLst>
            <pc:docMk/>
            <pc:sldMk cId="4225462544" sldId="402"/>
            <ac:picMk id="1032" creationId="{5B926110-4CE9-364F-995E-8E033B52294D}"/>
          </ac:picMkLst>
        </pc:picChg>
      </pc:sldChg>
      <pc:sldChg chg="add">
        <pc:chgData name="Nane Kratzke" userId="971be13ff4ee5ef6" providerId="LiveId" clId="{3C00C86D-3433-F840-B48D-C25350200826}" dt="2020-09-21T17:39:05.918" v="1088"/>
        <pc:sldMkLst>
          <pc:docMk/>
          <pc:sldMk cId="2882274706" sldId="403"/>
        </pc:sldMkLst>
      </pc:sldChg>
      <pc:sldChg chg="add del">
        <pc:chgData name="Nane Kratzke" userId="971be13ff4ee5ef6" providerId="LiveId" clId="{3C00C86D-3433-F840-B48D-C25350200826}" dt="2020-09-21T17:39:20.423" v="1092" actId="2696"/>
        <pc:sldMkLst>
          <pc:docMk/>
          <pc:sldMk cId="1100391851" sldId="404"/>
        </pc:sldMkLst>
      </pc:sldChg>
      <pc:sldChg chg="modSp add mod">
        <pc:chgData name="Nane Kratzke" userId="971be13ff4ee5ef6" providerId="LiveId" clId="{3C00C86D-3433-F840-B48D-C25350200826}" dt="2020-10-09T11:17:01.957" v="1472" actId="20577"/>
        <pc:sldMkLst>
          <pc:docMk/>
          <pc:sldMk cId="3600690652" sldId="405"/>
        </pc:sldMkLst>
        <pc:spChg chg="mod">
          <ac:chgData name="Nane Kratzke" userId="971be13ff4ee5ef6" providerId="LiveId" clId="{3C00C86D-3433-F840-B48D-C25350200826}" dt="2020-10-09T11:17:01.957" v="1472" actId="20577"/>
          <ac:spMkLst>
            <pc:docMk/>
            <pc:sldMk cId="3600690652" sldId="405"/>
            <ac:spMk id="3" creationId="{4D502CBE-EC2E-A94C-BE77-12EBBCA899C3}"/>
          </ac:spMkLst>
        </pc:spChg>
      </pc:sldChg>
      <pc:sldChg chg="modSp add mod">
        <pc:chgData name="Nane Kratzke" userId="971be13ff4ee5ef6" providerId="LiveId" clId="{3C00C86D-3433-F840-B48D-C25350200826}" dt="2020-10-09T11:16:23.122" v="1441" actId="1076"/>
        <pc:sldMkLst>
          <pc:docMk/>
          <pc:sldMk cId="2273200136" sldId="467"/>
        </pc:sldMkLst>
        <pc:picChg chg="mod">
          <ac:chgData name="Nane Kratzke" userId="971be13ff4ee5ef6" providerId="LiveId" clId="{3C00C86D-3433-F840-B48D-C25350200826}" dt="2020-10-09T11:16:23.122" v="1441" actId="1076"/>
          <ac:picMkLst>
            <pc:docMk/>
            <pc:sldMk cId="2273200136" sldId="467"/>
            <ac:picMk id="9" creationId="{D9D49D39-BD0F-4F46-BF54-6EF15BEAC281}"/>
          </ac:picMkLst>
        </pc:picChg>
      </pc:sldChg>
    </pc:docChg>
  </pc:docChgLst>
  <pc:docChgLst>
    <pc:chgData name="Nane Kratzke" userId="971be13ff4ee5ef6" providerId="LiveId" clId="{1222A063-7436-204A-9B42-38AE17B48F64}"/>
    <pc:docChg chg="modSld">
      <pc:chgData name="Nane Kratzke" userId="971be13ff4ee5ef6" providerId="LiveId" clId="{1222A063-7436-204A-9B42-38AE17B48F64}" dt="2022-12-05T14:43:42.938" v="0"/>
      <pc:docMkLst>
        <pc:docMk/>
      </pc:docMkLst>
      <pc:sldChg chg="addSp modSp">
        <pc:chgData name="Nane Kratzke" userId="971be13ff4ee5ef6" providerId="LiveId" clId="{1222A063-7436-204A-9B42-38AE17B48F64}" dt="2022-12-05T14:43:42.938" v="0"/>
        <pc:sldMkLst>
          <pc:docMk/>
          <pc:sldMk cId="3600690652" sldId="405"/>
        </pc:sldMkLst>
        <pc:picChg chg="add mod">
          <ac:chgData name="Nane Kratzke" userId="971be13ff4ee5ef6" providerId="LiveId" clId="{1222A063-7436-204A-9B42-38AE17B48F64}" dt="2022-12-05T14:43:42.938" v="0"/>
          <ac:picMkLst>
            <pc:docMk/>
            <pc:sldMk cId="3600690652" sldId="405"/>
            <ac:picMk id="5" creationId="{4F57B268-C340-0EB5-F6BF-F3F647C818A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A9754A-6CEE-0D4C-9B28-DD90185632D2}" type="doc">
      <dgm:prSet loTypeId="urn:microsoft.com/office/officeart/2005/8/layout/pyramid2" loCatId="pyramid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de-DE"/>
        </a:p>
      </dgm:t>
    </dgm:pt>
    <dgm:pt modelId="{5F7AA258-70D4-FC4E-B9C1-04FC2776B477}">
      <dgm:prSet/>
      <dgm:spPr/>
      <dgm:t>
        <a:bodyPr/>
        <a:lstStyle/>
        <a:p>
          <a:r>
            <a:rPr lang="de-DE"/>
            <a:t>Ebene 4: SaaS</a:t>
          </a:r>
        </a:p>
      </dgm:t>
    </dgm:pt>
    <dgm:pt modelId="{EFC60042-6166-F14E-9B3C-99E50D205A83}" type="parTrans" cxnId="{B416D62B-FC2B-7944-B87B-FF01B5A98C51}">
      <dgm:prSet/>
      <dgm:spPr/>
      <dgm:t>
        <a:bodyPr/>
        <a:lstStyle/>
        <a:p>
          <a:endParaRPr lang="de-DE"/>
        </a:p>
      </dgm:t>
    </dgm:pt>
    <dgm:pt modelId="{025BE52C-3F42-234F-812E-6BAB97339FC1}" type="sibTrans" cxnId="{B416D62B-FC2B-7944-B87B-FF01B5A98C51}">
      <dgm:prSet/>
      <dgm:spPr/>
      <dgm:t>
        <a:bodyPr/>
        <a:lstStyle/>
        <a:p>
          <a:endParaRPr lang="de-DE"/>
        </a:p>
      </dgm:t>
    </dgm:pt>
    <dgm:pt modelId="{3D88CFF3-C9D6-5D47-88B1-EBC61FBE569B}">
      <dgm:prSet custT="1"/>
      <dgm:spPr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70C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83820" tIns="83820" rIns="83820" bIns="8382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orbel" panose="020B0503020204020204"/>
              <a:ea typeface="+mn-ea"/>
              <a:cs typeface="+mn-cs"/>
            </a:rPr>
            <a:t>Ebene 3: PaaS</a:t>
          </a:r>
        </a:p>
      </dgm:t>
    </dgm:pt>
    <dgm:pt modelId="{DDC582A6-D89A-3147-BEF7-2556A7C3AC61}" type="parTrans" cxnId="{B6702150-C13A-F44F-AE93-316BF63627C2}">
      <dgm:prSet/>
      <dgm:spPr/>
      <dgm:t>
        <a:bodyPr/>
        <a:lstStyle/>
        <a:p>
          <a:endParaRPr lang="de-DE"/>
        </a:p>
      </dgm:t>
    </dgm:pt>
    <dgm:pt modelId="{02EFE481-542C-B147-8E01-7FE01119C503}" type="sibTrans" cxnId="{B6702150-C13A-F44F-AE93-316BF63627C2}">
      <dgm:prSet/>
      <dgm:spPr/>
      <dgm:t>
        <a:bodyPr/>
        <a:lstStyle/>
        <a:p>
          <a:endParaRPr lang="de-DE"/>
        </a:p>
      </dgm:t>
    </dgm:pt>
    <dgm:pt modelId="{D5938B70-4BAE-4248-B32F-8E4DA4EF8C67}">
      <dgm:prSet custT="1"/>
      <dgm:spPr>
        <a:solidFill>
          <a:srgbClr val="0070C0">
            <a:lumMod val="75000"/>
            <a:alpha val="90000"/>
          </a:srgbClr>
        </a:solidFill>
        <a:ln w="12700" cap="flat" cmpd="sng" algn="ctr">
          <a:solidFill>
            <a:srgbClr val="0070C0">
              <a:shade val="80000"/>
              <a:hueOff val="264032"/>
              <a:satOff val="-18738"/>
              <a:lumOff val="12332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83820" tIns="83820" rIns="83820" bIns="8382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>
              <a:solidFill>
                <a:srgbClr val="FFFFFF"/>
              </a:solidFill>
              <a:latin typeface="Corbel" panose="020B0503020204020204"/>
              <a:ea typeface="+mn-ea"/>
              <a:cs typeface="+mn-cs"/>
            </a:rPr>
            <a:t>Ebene 2: IaaS</a:t>
          </a:r>
        </a:p>
      </dgm:t>
    </dgm:pt>
    <dgm:pt modelId="{A7B3AF19-C1E4-5546-B124-56845101AE85}" type="parTrans" cxnId="{CD4CE3F2-4DA2-B04B-BF85-8A416C2AA21A}">
      <dgm:prSet/>
      <dgm:spPr/>
      <dgm:t>
        <a:bodyPr/>
        <a:lstStyle/>
        <a:p>
          <a:endParaRPr lang="de-DE"/>
        </a:p>
      </dgm:t>
    </dgm:pt>
    <dgm:pt modelId="{733AB16A-157B-C140-B781-6EF0733E7368}" type="sibTrans" cxnId="{CD4CE3F2-4DA2-B04B-BF85-8A416C2AA21A}">
      <dgm:prSet/>
      <dgm:spPr/>
      <dgm:t>
        <a:bodyPr/>
        <a:lstStyle/>
        <a:p>
          <a:endParaRPr lang="de-DE"/>
        </a:p>
      </dgm:t>
    </dgm:pt>
    <dgm:pt modelId="{CEDFA637-86D6-0B46-984D-C501C0E79AE4}">
      <dgm:prSet/>
      <dgm:spPr/>
      <dgm:t>
        <a:bodyPr/>
        <a:lstStyle/>
        <a:p>
          <a:r>
            <a:rPr lang="de-DE"/>
            <a:t>Ebene 1: Hardware</a:t>
          </a:r>
        </a:p>
      </dgm:t>
    </dgm:pt>
    <dgm:pt modelId="{84142EE3-11DD-D34B-A0C1-9B999E472D65}" type="parTrans" cxnId="{EAA92568-DB4F-7F48-945B-40253ED34A1B}">
      <dgm:prSet/>
      <dgm:spPr/>
      <dgm:t>
        <a:bodyPr/>
        <a:lstStyle/>
        <a:p>
          <a:endParaRPr lang="de-DE"/>
        </a:p>
      </dgm:t>
    </dgm:pt>
    <dgm:pt modelId="{7CB2B14B-5A43-E845-BF73-7985440614EF}" type="sibTrans" cxnId="{EAA92568-DB4F-7F48-945B-40253ED34A1B}">
      <dgm:prSet/>
      <dgm:spPr/>
      <dgm:t>
        <a:bodyPr/>
        <a:lstStyle/>
        <a:p>
          <a:endParaRPr lang="de-DE"/>
        </a:p>
      </dgm:t>
    </dgm:pt>
    <dgm:pt modelId="{A7F7276C-6213-1D49-8774-D114EDD1A6A7}" type="pres">
      <dgm:prSet presAssocID="{63A9754A-6CEE-0D4C-9B28-DD90185632D2}" presName="compositeShape" presStyleCnt="0">
        <dgm:presLayoutVars>
          <dgm:dir/>
          <dgm:resizeHandles/>
        </dgm:presLayoutVars>
      </dgm:prSet>
      <dgm:spPr/>
    </dgm:pt>
    <dgm:pt modelId="{F9E59932-FE38-B240-8EF4-78C3A1B52E63}" type="pres">
      <dgm:prSet presAssocID="{63A9754A-6CEE-0D4C-9B28-DD90185632D2}" presName="pyramid" presStyleLbl="node1" presStyleIdx="0" presStyleCnt="1" custLinFactNeighborX="-79239" custLinFactNeighborY="-2086"/>
      <dgm:spPr>
        <a:solidFill>
          <a:schemeClr val="accent5">
            <a:lumMod val="40000"/>
            <a:lumOff val="60000"/>
          </a:schemeClr>
        </a:solidFill>
      </dgm:spPr>
    </dgm:pt>
    <dgm:pt modelId="{F8F495CF-DDAA-5744-8CC3-33D8ACFA8F04}" type="pres">
      <dgm:prSet presAssocID="{63A9754A-6CEE-0D4C-9B28-DD90185632D2}" presName="theList" presStyleCnt="0"/>
      <dgm:spPr/>
    </dgm:pt>
    <dgm:pt modelId="{B977D597-0577-0B40-9B40-8693050D8ADC}" type="pres">
      <dgm:prSet presAssocID="{5F7AA258-70D4-FC4E-B9C1-04FC2776B477}" presName="aNode" presStyleLbl="fgAcc1" presStyleIdx="0" presStyleCnt="4">
        <dgm:presLayoutVars>
          <dgm:bulletEnabled val="1"/>
        </dgm:presLayoutVars>
      </dgm:prSet>
      <dgm:spPr/>
    </dgm:pt>
    <dgm:pt modelId="{2DBDB105-906A-D648-B229-E49CB7728DDE}" type="pres">
      <dgm:prSet presAssocID="{5F7AA258-70D4-FC4E-B9C1-04FC2776B477}" presName="aSpace" presStyleCnt="0"/>
      <dgm:spPr/>
    </dgm:pt>
    <dgm:pt modelId="{9FFA548C-3E94-664E-A48F-728D052E81E0}" type="pres">
      <dgm:prSet presAssocID="{3D88CFF3-C9D6-5D47-88B1-EBC61FBE569B}" presName="aNode" presStyleLbl="fgAcc1" presStyleIdx="1" presStyleCnt="4">
        <dgm:presLayoutVars>
          <dgm:bulletEnabled val="1"/>
        </dgm:presLayoutVars>
      </dgm:prSet>
      <dgm:spPr>
        <a:xfrm>
          <a:off x="1915541" y="1222145"/>
          <a:ext cx="2490203" cy="723939"/>
        </a:xfrm>
        <a:prstGeom prst="roundRect">
          <a:avLst/>
        </a:prstGeom>
      </dgm:spPr>
    </dgm:pt>
    <dgm:pt modelId="{35D9AC18-F205-474E-904B-57BF3CC5480E}" type="pres">
      <dgm:prSet presAssocID="{3D88CFF3-C9D6-5D47-88B1-EBC61FBE569B}" presName="aSpace" presStyleCnt="0"/>
      <dgm:spPr/>
    </dgm:pt>
    <dgm:pt modelId="{315C4328-7535-B041-B1E4-DC7850CC1EEA}" type="pres">
      <dgm:prSet presAssocID="{D5938B70-4BAE-4248-B32F-8E4DA4EF8C67}" presName="aNode" presStyleLbl="fgAcc1" presStyleIdx="2" presStyleCnt="4">
        <dgm:presLayoutVars>
          <dgm:bulletEnabled val="1"/>
        </dgm:presLayoutVars>
      </dgm:prSet>
      <dgm:spPr>
        <a:xfrm>
          <a:off x="1915541" y="2036577"/>
          <a:ext cx="2490203" cy="723939"/>
        </a:xfrm>
        <a:prstGeom prst="roundRect">
          <a:avLst/>
        </a:prstGeom>
      </dgm:spPr>
    </dgm:pt>
    <dgm:pt modelId="{A60E8F73-AE0C-9342-B143-5AF440DD11B9}" type="pres">
      <dgm:prSet presAssocID="{D5938B70-4BAE-4248-B32F-8E4DA4EF8C67}" presName="aSpace" presStyleCnt="0"/>
      <dgm:spPr/>
    </dgm:pt>
    <dgm:pt modelId="{9858125A-F1DE-6346-BC70-F4FB608A312A}" type="pres">
      <dgm:prSet presAssocID="{CEDFA637-86D6-0B46-984D-C501C0E79AE4}" presName="aNode" presStyleLbl="fgAcc1" presStyleIdx="3" presStyleCnt="4">
        <dgm:presLayoutVars>
          <dgm:bulletEnabled val="1"/>
        </dgm:presLayoutVars>
      </dgm:prSet>
      <dgm:spPr/>
    </dgm:pt>
    <dgm:pt modelId="{F8C20596-B87D-CB45-BB1B-5671C02EDFDA}" type="pres">
      <dgm:prSet presAssocID="{CEDFA637-86D6-0B46-984D-C501C0E79AE4}" presName="aSpace" presStyleCnt="0"/>
      <dgm:spPr/>
    </dgm:pt>
  </dgm:ptLst>
  <dgm:cxnLst>
    <dgm:cxn modelId="{B416D62B-FC2B-7944-B87B-FF01B5A98C51}" srcId="{63A9754A-6CEE-0D4C-9B28-DD90185632D2}" destId="{5F7AA258-70D4-FC4E-B9C1-04FC2776B477}" srcOrd="0" destOrd="0" parTransId="{EFC60042-6166-F14E-9B3C-99E50D205A83}" sibTransId="{025BE52C-3F42-234F-812E-6BAB97339FC1}"/>
    <dgm:cxn modelId="{E1279934-3922-AD49-ACB5-33908957DAFF}" type="presOf" srcId="{CEDFA637-86D6-0B46-984D-C501C0E79AE4}" destId="{9858125A-F1DE-6346-BC70-F4FB608A312A}" srcOrd="0" destOrd="0" presId="urn:microsoft.com/office/officeart/2005/8/layout/pyramid2"/>
    <dgm:cxn modelId="{0479DC3D-5E41-0242-B7DD-00D953E93E7A}" type="presOf" srcId="{3D88CFF3-C9D6-5D47-88B1-EBC61FBE569B}" destId="{9FFA548C-3E94-664E-A48F-728D052E81E0}" srcOrd="0" destOrd="0" presId="urn:microsoft.com/office/officeart/2005/8/layout/pyramid2"/>
    <dgm:cxn modelId="{B6702150-C13A-F44F-AE93-316BF63627C2}" srcId="{63A9754A-6CEE-0D4C-9B28-DD90185632D2}" destId="{3D88CFF3-C9D6-5D47-88B1-EBC61FBE569B}" srcOrd="1" destOrd="0" parTransId="{DDC582A6-D89A-3147-BEF7-2556A7C3AC61}" sibTransId="{02EFE481-542C-B147-8E01-7FE01119C503}"/>
    <dgm:cxn modelId="{EAA92568-DB4F-7F48-945B-40253ED34A1B}" srcId="{63A9754A-6CEE-0D4C-9B28-DD90185632D2}" destId="{CEDFA637-86D6-0B46-984D-C501C0E79AE4}" srcOrd="3" destOrd="0" parTransId="{84142EE3-11DD-D34B-A0C1-9B999E472D65}" sibTransId="{7CB2B14B-5A43-E845-BF73-7985440614EF}"/>
    <dgm:cxn modelId="{AE5EA97B-0B8A-5F40-93ED-24D3CCD1EAE7}" type="presOf" srcId="{D5938B70-4BAE-4248-B32F-8E4DA4EF8C67}" destId="{315C4328-7535-B041-B1E4-DC7850CC1EEA}" srcOrd="0" destOrd="0" presId="urn:microsoft.com/office/officeart/2005/8/layout/pyramid2"/>
    <dgm:cxn modelId="{95FA8AD3-96CF-CB44-98BE-913BCBC9570F}" type="presOf" srcId="{63A9754A-6CEE-0D4C-9B28-DD90185632D2}" destId="{A7F7276C-6213-1D49-8774-D114EDD1A6A7}" srcOrd="0" destOrd="0" presId="urn:microsoft.com/office/officeart/2005/8/layout/pyramid2"/>
    <dgm:cxn modelId="{BE849DD3-4513-B94F-915E-1C1E70D99892}" type="presOf" srcId="{5F7AA258-70D4-FC4E-B9C1-04FC2776B477}" destId="{B977D597-0577-0B40-9B40-8693050D8ADC}" srcOrd="0" destOrd="0" presId="urn:microsoft.com/office/officeart/2005/8/layout/pyramid2"/>
    <dgm:cxn modelId="{CD4CE3F2-4DA2-B04B-BF85-8A416C2AA21A}" srcId="{63A9754A-6CEE-0D4C-9B28-DD90185632D2}" destId="{D5938B70-4BAE-4248-B32F-8E4DA4EF8C67}" srcOrd="2" destOrd="0" parTransId="{A7B3AF19-C1E4-5546-B124-56845101AE85}" sibTransId="{733AB16A-157B-C140-B781-6EF0733E7368}"/>
    <dgm:cxn modelId="{5237B0EE-A4B2-E943-BFAA-7EAAD97FA86F}" type="presParOf" srcId="{A7F7276C-6213-1D49-8774-D114EDD1A6A7}" destId="{F9E59932-FE38-B240-8EF4-78C3A1B52E63}" srcOrd="0" destOrd="0" presId="urn:microsoft.com/office/officeart/2005/8/layout/pyramid2"/>
    <dgm:cxn modelId="{123C97FA-94CA-5E4B-AA1F-9ACC31C3F773}" type="presParOf" srcId="{A7F7276C-6213-1D49-8774-D114EDD1A6A7}" destId="{F8F495CF-DDAA-5744-8CC3-33D8ACFA8F04}" srcOrd="1" destOrd="0" presId="urn:microsoft.com/office/officeart/2005/8/layout/pyramid2"/>
    <dgm:cxn modelId="{6F96AC7E-18AD-1849-ACF0-6AAB796A70CE}" type="presParOf" srcId="{F8F495CF-DDAA-5744-8CC3-33D8ACFA8F04}" destId="{B977D597-0577-0B40-9B40-8693050D8ADC}" srcOrd="0" destOrd="0" presId="urn:microsoft.com/office/officeart/2005/8/layout/pyramid2"/>
    <dgm:cxn modelId="{7D8A1614-29E7-8442-896D-CB8CB4115FE0}" type="presParOf" srcId="{F8F495CF-DDAA-5744-8CC3-33D8ACFA8F04}" destId="{2DBDB105-906A-D648-B229-E49CB7728DDE}" srcOrd="1" destOrd="0" presId="urn:microsoft.com/office/officeart/2005/8/layout/pyramid2"/>
    <dgm:cxn modelId="{54AE3D93-C705-5746-9980-954BA55C3561}" type="presParOf" srcId="{F8F495CF-DDAA-5744-8CC3-33D8ACFA8F04}" destId="{9FFA548C-3E94-664E-A48F-728D052E81E0}" srcOrd="2" destOrd="0" presId="urn:microsoft.com/office/officeart/2005/8/layout/pyramid2"/>
    <dgm:cxn modelId="{662395F6-6825-0D4C-B614-4FC212E1B740}" type="presParOf" srcId="{F8F495CF-DDAA-5744-8CC3-33D8ACFA8F04}" destId="{35D9AC18-F205-474E-904B-57BF3CC5480E}" srcOrd="3" destOrd="0" presId="urn:microsoft.com/office/officeart/2005/8/layout/pyramid2"/>
    <dgm:cxn modelId="{6E7C0CA0-09F7-B64A-A9B7-534E4206762E}" type="presParOf" srcId="{F8F495CF-DDAA-5744-8CC3-33D8ACFA8F04}" destId="{315C4328-7535-B041-B1E4-DC7850CC1EEA}" srcOrd="4" destOrd="0" presId="urn:microsoft.com/office/officeart/2005/8/layout/pyramid2"/>
    <dgm:cxn modelId="{ADF88172-53B1-FC42-91AE-9B4545279A34}" type="presParOf" srcId="{F8F495CF-DDAA-5744-8CC3-33D8ACFA8F04}" destId="{A60E8F73-AE0C-9342-B143-5AF440DD11B9}" srcOrd="5" destOrd="0" presId="urn:microsoft.com/office/officeart/2005/8/layout/pyramid2"/>
    <dgm:cxn modelId="{E8E5B502-9C83-134E-92A9-0F005C2435D5}" type="presParOf" srcId="{F8F495CF-DDAA-5744-8CC3-33D8ACFA8F04}" destId="{9858125A-F1DE-6346-BC70-F4FB608A312A}" srcOrd="6" destOrd="0" presId="urn:microsoft.com/office/officeart/2005/8/layout/pyramid2"/>
    <dgm:cxn modelId="{ED198B2E-C261-C149-8EEF-7E272EF6D1BD}" type="presParOf" srcId="{F8F495CF-DDAA-5744-8CC3-33D8ACFA8F04}" destId="{F8C20596-B87D-CB45-BB1B-5671C02EDFDA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F5E118-FBB2-A24E-AA9F-3654FA89D2B8}" type="doc">
      <dgm:prSet loTypeId="urn:microsoft.com/office/officeart/2005/8/layout/hProcess11" loCatId="process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de-DE"/>
        </a:p>
      </dgm:t>
    </dgm:pt>
    <dgm:pt modelId="{6F1E171C-BE3D-D245-941D-2A7959B79323}">
      <dgm:prSet/>
      <dgm:spPr/>
      <dgm:t>
        <a:bodyPr/>
        <a:lstStyle/>
        <a:p>
          <a:r>
            <a:rPr lang="de-DE"/>
            <a:t>State A</a:t>
          </a:r>
        </a:p>
      </dgm:t>
    </dgm:pt>
    <dgm:pt modelId="{3BC1E9AE-F0EA-6D4D-B0EC-86DEB9D54E79}" type="parTrans" cxnId="{8FA06E50-C6AF-5E40-8664-769B1CBD366C}">
      <dgm:prSet/>
      <dgm:spPr/>
      <dgm:t>
        <a:bodyPr/>
        <a:lstStyle/>
        <a:p>
          <a:endParaRPr lang="de-DE"/>
        </a:p>
      </dgm:t>
    </dgm:pt>
    <dgm:pt modelId="{345E8119-08E3-5D49-84BF-72768FB3532B}" type="sibTrans" cxnId="{8FA06E50-C6AF-5E40-8664-769B1CBD366C}">
      <dgm:prSet/>
      <dgm:spPr/>
      <dgm:t>
        <a:bodyPr/>
        <a:lstStyle/>
        <a:p>
          <a:endParaRPr lang="de-DE"/>
        </a:p>
      </dgm:t>
    </dgm:pt>
    <dgm:pt modelId="{A9178B83-8A0A-1A49-9E23-D8EC23A8394B}">
      <dgm:prSet/>
      <dgm:spPr/>
      <dgm:t>
        <a:bodyPr/>
        <a:lstStyle/>
        <a:p>
          <a:r>
            <a:rPr lang="de-DE"/>
            <a:t>Provisionierung</a:t>
          </a:r>
        </a:p>
      </dgm:t>
    </dgm:pt>
    <dgm:pt modelId="{0AF9E0A8-1B29-B241-807D-B22F05205D80}" type="parTrans" cxnId="{E3E850BB-5E7D-D241-B313-1D36D07A5E91}">
      <dgm:prSet/>
      <dgm:spPr/>
      <dgm:t>
        <a:bodyPr/>
        <a:lstStyle/>
        <a:p>
          <a:endParaRPr lang="de-DE"/>
        </a:p>
      </dgm:t>
    </dgm:pt>
    <dgm:pt modelId="{E987AEA8-34D3-9A49-BD42-19E5F6C9D5AA}" type="sibTrans" cxnId="{E3E850BB-5E7D-D241-B313-1D36D07A5E91}">
      <dgm:prSet/>
      <dgm:spPr/>
      <dgm:t>
        <a:bodyPr/>
        <a:lstStyle/>
        <a:p>
          <a:endParaRPr lang="de-DE"/>
        </a:p>
      </dgm:t>
    </dgm:pt>
    <dgm:pt modelId="{B945F220-91B2-CC4B-9B8C-6E8776DE074F}">
      <dgm:prSet/>
      <dgm:spPr/>
      <dgm:t>
        <a:bodyPr/>
        <a:lstStyle/>
        <a:p>
          <a:r>
            <a:rPr lang="de-DE"/>
            <a:t>State B</a:t>
          </a:r>
        </a:p>
      </dgm:t>
    </dgm:pt>
    <dgm:pt modelId="{0ED5FFB2-953A-3F4D-ABB1-E72C2AD92292}" type="parTrans" cxnId="{33DCB215-9891-054D-BDB0-157C3D1DA2A5}">
      <dgm:prSet/>
      <dgm:spPr/>
      <dgm:t>
        <a:bodyPr/>
        <a:lstStyle/>
        <a:p>
          <a:endParaRPr lang="de-DE"/>
        </a:p>
      </dgm:t>
    </dgm:pt>
    <dgm:pt modelId="{0128D9B4-3BF7-E64C-8325-B359A1AA8D8D}" type="sibTrans" cxnId="{33DCB215-9891-054D-BDB0-157C3D1DA2A5}">
      <dgm:prSet/>
      <dgm:spPr/>
      <dgm:t>
        <a:bodyPr/>
        <a:lstStyle/>
        <a:p>
          <a:endParaRPr lang="de-DE"/>
        </a:p>
      </dgm:t>
    </dgm:pt>
    <dgm:pt modelId="{CBBF634C-CFE3-0D4C-A2C3-C2801B4A0E0D}" type="pres">
      <dgm:prSet presAssocID="{BCF5E118-FBB2-A24E-AA9F-3654FA89D2B8}" presName="Name0" presStyleCnt="0">
        <dgm:presLayoutVars>
          <dgm:dir/>
          <dgm:resizeHandles val="exact"/>
        </dgm:presLayoutVars>
      </dgm:prSet>
      <dgm:spPr/>
    </dgm:pt>
    <dgm:pt modelId="{E6F18912-4B2F-D745-9053-CCDACD79E6E3}" type="pres">
      <dgm:prSet presAssocID="{BCF5E118-FBB2-A24E-AA9F-3654FA89D2B8}" presName="arrow" presStyleLbl="bgShp" presStyleIdx="0" presStyleCnt="1"/>
      <dgm:spPr/>
    </dgm:pt>
    <dgm:pt modelId="{819C74E2-FA9A-CB4A-991A-DE28CEC996B5}" type="pres">
      <dgm:prSet presAssocID="{BCF5E118-FBB2-A24E-AA9F-3654FA89D2B8}" presName="points" presStyleCnt="0"/>
      <dgm:spPr/>
    </dgm:pt>
    <dgm:pt modelId="{0A85F35F-4982-5E4D-892A-AC3F84759FDE}" type="pres">
      <dgm:prSet presAssocID="{6F1E171C-BE3D-D245-941D-2A7959B79323}" presName="compositeA" presStyleCnt="0"/>
      <dgm:spPr/>
    </dgm:pt>
    <dgm:pt modelId="{7BB03F79-87B4-7143-89DA-6F730F565B7B}" type="pres">
      <dgm:prSet presAssocID="{6F1E171C-BE3D-D245-941D-2A7959B79323}" presName="textA" presStyleLbl="revTx" presStyleIdx="0" presStyleCnt="3">
        <dgm:presLayoutVars>
          <dgm:bulletEnabled val="1"/>
        </dgm:presLayoutVars>
      </dgm:prSet>
      <dgm:spPr/>
    </dgm:pt>
    <dgm:pt modelId="{4238D45C-386C-244A-BDFE-9323A9D538BC}" type="pres">
      <dgm:prSet presAssocID="{6F1E171C-BE3D-D245-941D-2A7959B79323}" presName="circleA" presStyleLbl="node1" presStyleIdx="0" presStyleCnt="3"/>
      <dgm:spPr>
        <a:solidFill>
          <a:srgbClr val="C00000"/>
        </a:solidFill>
      </dgm:spPr>
    </dgm:pt>
    <dgm:pt modelId="{FD2A77E8-2253-4647-BAAE-17024B3E2ADE}" type="pres">
      <dgm:prSet presAssocID="{6F1E171C-BE3D-D245-941D-2A7959B79323}" presName="spaceA" presStyleCnt="0"/>
      <dgm:spPr/>
    </dgm:pt>
    <dgm:pt modelId="{ECB4CE1A-2AD1-9C40-B69F-AC9176FDC5DE}" type="pres">
      <dgm:prSet presAssocID="{345E8119-08E3-5D49-84BF-72768FB3532B}" presName="space" presStyleCnt="0"/>
      <dgm:spPr/>
    </dgm:pt>
    <dgm:pt modelId="{6D8272AC-B0EC-454D-AE4F-20BCFBF6C9EA}" type="pres">
      <dgm:prSet presAssocID="{A9178B83-8A0A-1A49-9E23-D8EC23A8394B}" presName="compositeB" presStyleCnt="0"/>
      <dgm:spPr/>
    </dgm:pt>
    <dgm:pt modelId="{3B58D68F-323A-CF41-B59D-A83FC757CB60}" type="pres">
      <dgm:prSet presAssocID="{A9178B83-8A0A-1A49-9E23-D8EC23A8394B}" presName="textB" presStyleLbl="revTx" presStyleIdx="1" presStyleCnt="3">
        <dgm:presLayoutVars>
          <dgm:bulletEnabled val="1"/>
        </dgm:presLayoutVars>
      </dgm:prSet>
      <dgm:spPr/>
    </dgm:pt>
    <dgm:pt modelId="{8DAE26F8-A7E7-B24A-B5C4-B6DD7DD69E76}" type="pres">
      <dgm:prSet presAssocID="{A9178B83-8A0A-1A49-9E23-D8EC23A8394B}" presName="circleB" presStyleLbl="node1" presStyleIdx="1" presStyleCnt="3"/>
      <dgm:spPr/>
    </dgm:pt>
    <dgm:pt modelId="{10323C01-11CB-AF46-91ED-806D6C7C9BB7}" type="pres">
      <dgm:prSet presAssocID="{A9178B83-8A0A-1A49-9E23-D8EC23A8394B}" presName="spaceB" presStyleCnt="0"/>
      <dgm:spPr/>
    </dgm:pt>
    <dgm:pt modelId="{6746ACD8-9FD5-594E-B99F-E04BAF4587BF}" type="pres">
      <dgm:prSet presAssocID="{E987AEA8-34D3-9A49-BD42-19E5F6C9D5AA}" presName="space" presStyleCnt="0"/>
      <dgm:spPr/>
    </dgm:pt>
    <dgm:pt modelId="{AF40BCD1-3D07-5B4F-AE09-7C1949D7F0C9}" type="pres">
      <dgm:prSet presAssocID="{B945F220-91B2-CC4B-9B8C-6E8776DE074F}" presName="compositeA" presStyleCnt="0"/>
      <dgm:spPr/>
    </dgm:pt>
    <dgm:pt modelId="{65C11186-3D1E-E74B-8C0A-9A6131E003D9}" type="pres">
      <dgm:prSet presAssocID="{B945F220-91B2-CC4B-9B8C-6E8776DE074F}" presName="textA" presStyleLbl="revTx" presStyleIdx="2" presStyleCnt="3">
        <dgm:presLayoutVars>
          <dgm:bulletEnabled val="1"/>
        </dgm:presLayoutVars>
      </dgm:prSet>
      <dgm:spPr/>
    </dgm:pt>
    <dgm:pt modelId="{9EBBD379-EEC1-1D49-89F1-5239D77FAC66}" type="pres">
      <dgm:prSet presAssocID="{B945F220-91B2-CC4B-9B8C-6E8776DE074F}" presName="circleA" presStyleLbl="node1" presStyleIdx="2" presStyleCnt="3"/>
      <dgm:spPr>
        <a:solidFill>
          <a:srgbClr val="92D050"/>
        </a:solidFill>
      </dgm:spPr>
    </dgm:pt>
    <dgm:pt modelId="{A83C3B5F-3F51-0E41-9617-C47AF8592C07}" type="pres">
      <dgm:prSet presAssocID="{B945F220-91B2-CC4B-9B8C-6E8776DE074F}" presName="spaceA" presStyleCnt="0"/>
      <dgm:spPr/>
    </dgm:pt>
  </dgm:ptLst>
  <dgm:cxnLst>
    <dgm:cxn modelId="{33DCB215-9891-054D-BDB0-157C3D1DA2A5}" srcId="{BCF5E118-FBB2-A24E-AA9F-3654FA89D2B8}" destId="{B945F220-91B2-CC4B-9B8C-6E8776DE074F}" srcOrd="2" destOrd="0" parTransId="{0ED5FFB2-953A-3F4D-ABB1-E72C2AD92292}" sibTransId="{0128D9B4-3BF7-E64C-8325-B359A1AA8D8D}"/>
    <dgm:cxn modelId="{8FA06E50-C6AF-5E40-8664-769B1CBD366C}" srcId="{BCF5E118-FBB2-A24E-AA9F-3654FA89D2B8}" destId="{6F1E171C-BE3D-D245-941D-2A7959B79323}" srcOrd="0" destOrd="0" parTransId="{3BC1E9AE-F0EA-6D4D-B0EC-86DEB9D54E79}" sibTransId="{345E8119-08E3-5D49-84BF-72768FB3532B}"/>
    <dgm:cxn modelId="{10A9B162-5852-2742-9083-E2B48F8C9BDE}" type="presOf" srcId="{A9178B83-8A0A-1A49-9E23-D8EC23A8394B}" destId="{3B58D68F-323A-CF41-B59D-A83FC757CB60}" srcOrd="0" destOrd="0" presId="urn:microsoft.com/office/officeart/2005/8/layout/hProcess11"/>
    <dgm:cxn modelId="{E057B7A7-C2A1-C849-87D6-8CED0F266D9D}" type="presOf" srcId="{B945F220-91B2-CC4B-9B8C-6E8776DE074F}" destId="{65C11186-3D1E-E74B-8C0A-9A6131E003D9}" srcOrd="0" destOrd="0" presId="urn:microsoft.com/office/officeart/2005/8/layout/hProcess11"/>
    <dgm:cxn modelId="{F4420FAF-0EF5-3B47-948A-C4DF2408B887}" type="presOf" srcId="{6F1E171C-BE3D-D245-941D-2A7959B79323}" destId="{7BB03F79-87B4-7143-89DA-6F730F565B7B}" srcOrd="0" destOrd="0" presId="urn:microsoft.com/office/officeart/2005/8/layout/hProcess11"/>
    <dgm:cxn modelId="{E3E850BB-5E7D-D241-B313-1D36D07A5E91}" srcId="{BCF5E118-FBB2-A24E-AA9F-3654FA89D2B8}" destId="{A9178B83-8A0A-1A49-9E23-D8EC23A8394B}" srcOrd="1" destOrd="0" parTransId="{0AF9E0A8-1B29-B241-807D-B22F05205D80}" sibTransId="{E987AEA8-34D3-9A49-BD42-19E5F6C9D5AA}"/>
    <dgm:cxn modelId="{46CAF7F8-D6C9-B34C-96FD-C2C689CD45D9}" type="presOf" srcId="{BCF5E118-FBB2-A24E-AA9F-3654FA89D2B8}" destId="{CBBF634C-CFE3-0D4C-A2C3-C2801B4A0E0D}" srcOrd="0" destOrd="0" presId="urn:microsoft.com/office/officeart/2005/8/layout/hProcess11"/>
    <dgm:cxn modelId="{487D0CCB-BAEE-FD43-A3D3-30D4DF22F2BA}" type="presParOf" srcId="{CBBF634C-CFE3-0D4C-A2C3-C2801B4A0E0D}" destId="{E6F18912-4B2F-D745-9053-CCDACD79E6E3}" srcOrd="0" destOrd="0" presId="urn:microsoft.com/office/officeart/2005/8/layout/hProcess11"/>
    <dgm:cxn modelId="{2CF3C0DA-F35E-B54A-8B9F-1BD6C6C03D2A}" type="presParOf" srcId="{CBBF634C-CFE3-0D4C-A2C3-C2801B4A0E0D}" destId="{819C74E2-FA9A-CB4A-991A-DE28CEC996B5}" srcOrd="1" destOrd="0" presId="urn:microsoft.com/office/officeart/2005/8/layout/hProcess11"/>
    <dgm:cxn modelId="{C835209A-E189-9344-8C41-C455E912D5C3}" type="presParOf" srcId="{819C74E2-FA9A-CB4A-991A-DE28CEC996B5}" destId="{0A85F35F-4982-5E4D-892A-AC3F84759FDE}" srcOrd="0" destOrd="0" presId="urn:microsoft.com/office/officeart/2005/8/layout/hProcess11"/>
    <dgm:cxn modelId="{D0915C3B-E972-3E4F-8028-7CF57FD186B3}" type="presParOf" srcId="{0A85F35F-4982-5E4D-892A-AC3F84759FDE}" destId="{7BB03F79-87B4-7143-89DA-6F730F565B7B}" srcOrd="0" destOrd="0" presId="urn:microsoft.com/office/officeart/2005/8/layout/hProcess11"/>
    <dgm:cxn modelId="{BFF6655D-4F2F-A343-AF41-45EEF4513155}" type="presParOf" srcId="{0A85F35F-4982-5E4D-892A-AC3F84759FDE}" destId="{4238D45C-386C-244A-BDFE-9323A9D538BC}" srcOrd="1" destOrd="0" presId="urn:microsoft.com/office/officeart/2005/8/layout/hProcess11"/>
    <dgm:cxn modelId="{2600A41C-51CE-BA44-9BF6-FBB28E8A340F}" type="presParOf" srcId="{0A85F35F-4982-5E4D-892A-AC3F84759FDE}" destId="{FD2A77E8-2253-4647-BAAE-17024B3E2ADE}" srcOrd="2" destOrd="0" presId="urn:microsoft.com/office/officeart/2005/8/layout/hProcess11"/>
    <dgm:cxn modelId="{7DC61372-948B-A341-8F0F-B06F786ECCD2}" type="presParOf" srcId="{819C74E2-FA9A-CB4A-991A-DE28CEC996B5}" destId="{ECB4CE1A-2AD1-9C40-B69F-AC9176FDC5DE}" srcOrd="1" destOrd="0" presId="urn:microsoft.com/office/officeart/2005/8/layout/hProcess11"/>
    <dgm:cxn modelId="{B3F6309F-44E2-B24A-BEF3-0B413259E043}" type="presParOf" srcId="{819C74E2-FA9A-CB4A-991A-DE28CEC996B5}" destId="{6D8272AC-B0EC-454D-AE4F-20BCFBF6C9EA}" srcOrd="2" destOrd="0" presId="urn:microsoft.com/office/officeart/2005/8/layout/hProcess11"/>
    <dgm:cxn modelId="{420FA6C9-181E-EE44-8CFE-D1794083BEE2}" type="presParOf" srcId="{6D8272AC-B0EC-454D-AE4F-20BCFBF6C9EA}" destId="{3B58D68F-323A-CF41-B59D-A83FC757CB60}" srcOrd="0" destOrd="0" presId="urn:microsoft.com/office/officeart/2005/8/layout/hProcess11"/>
    <dgm:cxn modelId="{615C87D9-F0F8-004A-95D7-56C07EA35E29}" type="presParOf" srcId="{6D8272AC-B0EC-454D-AE4F-20BCFBF6C9EA}" destId="{8DAE26F8-A7E7-B24A-B5C4-B6DD7DD69E76}" srcOrd="1" destOrd="0" presId="urn:microsoft.com/office/officeart/2005/8/layout/hProcess11"/>
    <dgm:cxn modelId="{71FD12DB-EADC-D542-B06F-E00ED3F32182}" type="presParOf" srcId="{6D8272AC-B0EC-454D-AE4F-20BCFBF6C9EA}" destId="{10323C01-11CB-AF46-91ED-806D6C7C9BB7}" srcOrd="2" destOrd="0" presId="urn:microsoft.com/office/officeart/2005/8/layout/hProcess11"/>
    <dgm:cxn modelId="{CCD10716-50C7-9A46-BD15-E913B3B244E0}" type="presParOf" srcId="{819C74E2-FA9A-CB4A-991A-DE28CEC996B5}" destId="{6746ACD8-9FD5-594E-B99F-E04BAF4587BF}" srcOrd="3" destOrd="0" presId="urn:microsoft.com/office/officeart/2005/8/layout/hProcess11"/>
    <dgm:cxn modelId="{13C294AE-283F-D849-9EC3-6E300FA15B2D}" type="presParOf" srcId="{819C74E2-FA9A-CB4A-991A-DE28CEC996B5}" destId="{AF40BCD1-3D07-5B4F-AE09-7C1949D7F0C9}" srcOrd="4" destOrd="0" presId="urn:microsoft.com/office/officeart/2005/8/layout/hProcess11"/>
    <dgm:cxn modelId="{5D638A61-CC54-C24E-AE03-3F144E2AF242}" type="presParOf" srcId="{AF40BCD1-3D07-5B4F-AE09-7C1949D7F0C9}" destId="{65C11186-3D1E-E74B-8C0A-9A6131E003D9}" srcOrd="0" destOrd="0" presId="urn:microsoft.com/office/officeart/2005/8/layout/hProcess11"/>
    <dgm:cxn modelId="{E6B268E4-4D1C-054F-B43A-D218DB711357}" type="presParOf" srcId="{AF40BCD1-3D07-5B4F-AE09-7C1949D7F0C9}" destId="{9EBBD379-EEC1-1D49-89F1-5239D77FAC66}" srcOrd="1" destOrd="0" presId="urn:microsoft.com/office/officeart/2005/8/layout/hProcess11"/>
    <dgm:cxn modelId="{34798991-0B42-2445-B9B2-C4C31B8FDF87}" type="presParOf" srcId="{AF40BCD1-3D07-5B4F-AE09-7C1949D7F0C9}" destId="{A83C3B5F-3F51-0E41-9617-C47AF8592C0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F5E118-FBB2-A24E-AA9F-3654FA89D2B8}" type="doc">
      <dgm:prSet loTypeId="urn:microsoft.com/office/officeart/2005/8/layout/hProcess11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de-DE"/>
        </a:p>
      </dgm:t>
    </dgm:pt>
    <dgm:pt modelId="{6F1E171C-BE3D-D245-941D-2A7959B79323}">
      <dgm:prSet/>
      <dgm:spPr/>
      <dgm:t>
        <a:bodyPr/>
        <a:lstStyle/>
        <a:p>
          <a:r>
            <a:rPr lang="de-DE" dirty="0"/>
            <a:t>State B</a:t>
          </a:r>
        </a:p>
      </dgm:t>
    </dgm:pt>
    <dgm:pt modelId="{3BC1E9AE-F0EA-6D4D-B0EC-86DEB9D54E79}" type="parTrans" cxnId="{8FA06E50-C6AF-5E40-8664-769B1CBD366C}">
      <dgm:prSet/>
      <dgm:spPr/>
      <dgm:t>
        <a:bodyPr/>
        <a:lstStyle/>
        <a:p>
          <a:endParaRPr lang="de-DE"/>
        </a:p>
      </dgm:t>
    </dgm:pt>
    <dgm:pt modelId="{345E8119-08E3-5D49-84BF-72768FB3532B}" type="sibTrans" cxnId="{8FA06E50-C6AF-5E40-8664-769B1CBD366C}">
      <dgm:prSet/>
      <dgm:spPr/>
      <dgm:t>
        <a:bodyPr/>
        <a:lstStyle/>
        <a:p>
          <a:endParaRPr lang="de-DE"/>
        </a:p>
      </dgm:t>
    </dgm:pt>
    <dgm:pt modelId="{A9178B83-8A0A-1A49-9E23-D8EC23A8394B}">
      <dgm:prSet/>
      <dgm:spPr/>
      <dgm:t>
        <a:bodyPr/>
        <a:lstStyle/>
        <a:p>
          <a:r>
            <a:rPr lang="de-DE"/>
            <a:t>Provisionierung</a:t>
          </a:r>
        </a:p>
      </dgm:t>
    </dgm:pt>
    <dgm:pt modelId="{0AF9E0A8-1B29-B241-807D-B22F05205D80}" type="parTrans" cxnId="{E3E850BB-5E7D-D241-B313-1D36D07A5E91}">
      <dgm:prSet/>
      <dgm:spPr/>
      <dgm:t>
        <a:bodyPr/>
        <a:lstStyle/>
        <a:p>
          <a:endParaRPr lang="de-DE"/>
        </a:p>
      </dgm:t>
    </dgm:pt>
    <dgm:pt modelId="{E987AEA8-34D3-9A49-BD42-19E5F6C9D5AA}" type="sibTrans" cxnId="{E3E850BB-5E7D-D241-B313-1D36D07A5E91}">
      <dgm:prSet/>
      <dgm:spPr/>
      <dgm:t>
        <a:bodyPr/>
        <a:lstStyle/>
        <a:p>
          <a:endParaRPr lang="de-DE"/>
        </a:p>
      </dgm:t>
    </dgm:pt>
    <dgm:pt modelId="{B945F220-91B2-CC4B-9B8C-6E8776DE074F}">
      <dgm:prSet/>
      <dgm:spPr/>
      <dgm:t>
        <a:bodyPr/>
        <a:lstStyle/>
        <a:p>
          <a:r>
            <a:rPr lang="de-DE"/>
            <a:t>State B</a:t>
          </a:r>
        </a:p>
      </dgm:t>
    </dgm:pt>
    <dgm:pt modelId="{0ED5FFB2-953A-3F4D-ABB1-E72C2AD92292}" type="parTrans" cxnId="{33DCB215-9891-054D-BDB0-157C3D1DA2A5}">
      <dgm:prSet/>
      <dgm:spPr/>
      <dgm:t>
        <a:bodyPr/>
        <a:lstStyle/>
        <a:p>
          <a:endParaRPr lang="de-DE"/>
        </a:p>
      </dgm:t>
    </dgm:pt>
    <dgm:pt modelId="{0128D9B4-3BF7-E64C-8325-B359A1AA8D8D}" type="sibTrans" cxnId="{33DCB215-9891-054D-BDB0-157C3D1DA2A5}">
      <dgm:prSet/>
      <dgm:spPr/>
      <dgm:t>
        <a:bodyPr/>
        <a:lstStyle/>
        <a:p>
          <a:endParaRPr lang="de-DE"/>
        </a:p>
      </dgm:t>
    </dgm:pt>
    <dgm:pt modelId="{CBBF634C-CFE3-0D4C-A2C3-C2801B4A0E0D}" type="pres">
      <dgm:prSet presAssocID="{BCF5E118-FBB2-A24E-AA9F-3654FA89D2B8}" presName="Name0" presStyleCnt="0">
        <dgm:presLayoutVars>
          <dgm:dir/>
          <dgm:resizeHandles val="exact"/>
        </dgm:presLayoutVars>
      </dgm:prSet>
      <dgm:spPr/>
    </dgm:pt>
    <dgm:pt modelId="{E6F18912-4B2F-D745-9053-CCDACD79E6E3}" type="pres">
      <dgm:prSet presAssocID="{BCF5E118-FBB2-A24E-AA9F-3654FA89D2B8}" presName="arrow" presStyleLbl="bgShp" presStyleIdx="0" presStyleCnt="1"/>
      <dgm:spPr/>
    </dgm:pt>
    <dgm:pt modelId="{819C74E2-FA9A-CB4A-991A-DE28CEC996B5}" type="pres">
      <dgm:prSet presAssocID="{BCF5E118-FBB2-A24E-AA9F-3654FA89D2B8}" presName="points" presStyleCnt="0"/>
      <dgm:spPr/>
    </dgm:pt>
    <dgm:pt modelId="{0A85F35F-4982-5E4D-892A-AC3F84759FDE}" type="pres">
      <dgm:prSet presAssocID="{6F1E171C-BE3D-D245-941D-2A7959B79323}" presName="compositeA" presStyleCnt="0"/>
      <dgm:spPr/>
    </dgm:pt>
    <dgm:pt modelId="{7BB03F79-87B4-7143-89DA-6F730F565B7B}" type="pres">
      <dgm:prSet presAssocID="{6F1E171C-BE3D-D245-941D-2A7959B79323}" presName="textA" presStyleLbl="revTx" presStyleIdx="0" presStyleCnt="3">
        <dgm:presLayoutVars>
          <dgm:bulletEnabled val="1"/>
        </dgm:presLayoutVars>
      </dgm:prSet>
      <dgm:spPr/>
    </dgm:pt>
    <dgm:pt modelId="{4238D45C-386C-244A-BDFE-9323A9D538BC}" type="pres">
      <dgm:prSet presAssocID="{6F1E171C-BE3D-D245-941D-2A7959B79323}" presName="circleA" presStyleLbl="node1" presStyleIdx="0" presStyleCnt="3"/>
      <dgm:spPr>
        <a:solidFill>
          <a:srgbClr val="92D050"/>
        </a:solidFill>
      </dgm:spPr>
    </dgm:pt>
    <dgm:pt modelId="{FD2A77E8-2253-4647-BAAE-17024B3E2ADE}" type="pres">
      <dgm:prSet presAssocID="{6F1E171C-BE3D-D245-941D-2A7959B79323}" presName="spaceA" presStyleCnt="0"/>
      <dgm:spPr/>
    </dgm:pt>
    <dgm:pt modelId="{ECB4CE1A-2AD1-9C40-B69F-AC9176FDC5DE}" type="pres">
      <dgm:prSet presAssocID="{345E8119-08E3-5D49-84BF-72768FB3532B}" presName="space" presStyleCnt="0"/>
      <dgm:spPr/>
    </dgm:pt>
    <dgm:pt modelId="{6D8272AC-B0EC-454D-AE4F-20BCFBF6C9EA}" type="pres">
      <dgm:prSet presAssocID="{A9178B83-8A0A-1A49-9E23-D8EC23A8394B}" presName="compositeB" presStyleCnt="0"/>
      <dgm:spPr/>
    </dgm:pt>
    <dgm:pt modelId="{3B58D68F-323A-CF41-B59D-A83FC757CB60}" type="pres">
      <dgm:prSet presAssocID="{A9178B83-8A0A-1A49-9E23-D8EC23A8394B}" presName="textB" presStyleLbl="revTx" presStyleIdx="1" presStyleCnt="3">
        <dgm:presLayoutVars>
          <dgm:bulletEnabled val="1"/>
        </dgm:presLayoutVars>
      </dgm:prSet>
      <dgm:spPr/>
    </dgm:pt>
    <dgm:pt modelId="{8DAE26F8-A7E7-B24A-B5C4-B6DD7DD69E76}" type="pres">
      <dgm:prSet presAssocID="{A9178B83-8A0A-1A49-9E23-D8EC23A8394B}" presName="circleB" presStyleLbl="node1" presStyleIdx="1" presStyleCnt="3"/>
      <dgm:spPr/>
    </dgm:pt>
    <dgm:pt modelId="{10323C01-11CB-AF46-91ED-806D6C7C9BB7}" type="pres">
      <dgm:prSet presAssocID="{A9178B83-8A0A-1A49-9E23-D8EC23A8394B}" presName="spaceB" presStyleCnt="0"/>
      <dgm:spPr/>
    </dgm:pt>
    <dgm:pt modelId="{6746ACD8-9FD5-594E-B99F-E04BAF4587BF}" type="pres">
      <dgm:prSet presAssocID="{E987AEA8-34D3-9A49-BD42-19E5F6C9D5AA}" presName="space" presStyleCnt="0"/>
      <dgm:spPr/>
    </dgm:pt>
    <dgm:pt modelId="{AF40BCD1-3D07-5B4F-AE09-7C1949D7F0C9}" type="pres">
      <dgm:prSet presAssocID="{B945F220-91B2-CC4B-9B8C-6E8776DE074F}" presName="compositeA" presStyleCnt="0"/>
      <dgm:spPr/>
    </dgm:pt>
    <dgm:pt modelId="{65C11186-3D1E-E74B-8C0A-9A6131E003D9}" type="pres">
      <dgm:prSet presAssocID="{B945F220-91B2-CC4B-9B8C-6E8776DE074F}" presName="textA" presStyleLbl="revTx" presStyleIdx="2" presStyleCnt="3">
        <dgm:presLayoutVars>
          <dgm:bulletEnabled val="1"/>
        </dgm:presLayoutVars>
      </dgm:prSet>
      <dgm:spPr/>
    </dgm:pt>
    <dgm:pt modelId="{9EBBD379-EEC1-1D49-89F1-5239D77FAC66}" type="pres">
      <dgm:prSet presAssocID="{B945F220-91B2-CC4B-9B8C-6E8776DE074F}" presName="circleA" presStyleLbl="node1" presStyleIdx="2" presStyleCnt="3"/>
      <dgm:spPr>
        <a:solidFill>
          <a:srgbClr val="92D050"/>
        </a:solidFill>
      </dgm:spPr>
    </dgm:pt>
    <dgm:pt modelId="{A83C3B5F-3F51-0E41-9617-C47AF8592C07}" type="pres">
      <dgm:prSet presAssocID="{B945F220-91B2-CC4B-9B8C-6E8776DE074F}" presName="spaceA" presStyleCnt="0"/>
      <dgm:spPr/>
    </dgm:pt>
  </dgm:ptLst>
  <dgm:cxnLst>
    <dgm:cxn modelId="{33DCB215-9891-054D-BDB0-157C3D1DA2A5}" srcId="{BCF5E118-FBB2-A24E-AA9F-3654FA89D2B8}" destId="{B945F220-91B2-CC4B-9B8C-6E8776DE074F}" srcOrd="2" destOrd="0" parTransId="{0ED5FFB2-953A-3F4D-ABB1-E72C2AD92292}" sibTransId="{0128D9B4-3BF7-E64C-8325-B359A1AA8D8D}"/>
    <dgm:cxn modelId="{8FA06E50-C6AF-5E40-8664-769B1CBD366C}" srcId="{BCF5E118-FBB2-A24E-AA9F-3654FA89D2B8}" destId="{6F1E171C-BE3D-D245-941D-2A7959B79323}" srcOrd="0" destOrd="0" parTransId="{3BC1E9AE-F0EA-6D4D-B0EC-86DEB9D54E79}" sibTransId="{345E8119-08E3-5D49-84BF-72768FB3532B}"/>
    <dgm:cxn modelId="{10A9B162-5852-2742-9083-E2B48F8C9BDE}" type="presOf" srcId="{A9178B83-8A0A-1A49-9E23-D8EC23A8394B}" destId="{3B58D68F-323A-CF41-B59D-A83FC757CB60}" srcOrd="0" destOrd="0" presId="urn:microsoft.com/office/officeart/2005/8/layout/hProcess11"/>
    <dgm:cxn modelId="{E057B7A7-C2A1-C849-87D6-8CED0F266D9D}" type="presOf" srcId="{B945F220-91B2-CC4B-9B8C-6E8776DE074F}" destId="{65C11186-3D1E-E74B-8C0A-9A6131E003D9}" srcOrd="0" destOrd="0" presId="urn:microsoft.com/office/officeart/2005/8/layout/hProcess11"/>
    <dgm:cxn modelId="{F4420FAF-0EF5-3B47-948A-C4DF2408B887}" type="presOf" srcId="{6F1E171C-BE3D-D245-941D-2A7959B79323}" destId="{7BB03F79-87B4-7143-89DA-6F730F565B7B}" srcOrd="0" destOrd="0" presId="urn:microsoft.com/office/officeart/2005/8/layout/hProcess11"/>
    <dgm:cxn modelId="{E3E850BB-5E7D-D241-B313-1D36D07A5E91}" srcId="{BCF5E118-FBB2-A24E-AA9F-3654FA89D2B8}" destId="{A9178B83-8A0A-1A49-9E23-D8EC23A8394B}" srcOrd="1" destOrd="0" parTransId="{0AF9E0A8-1B29-B241-807D-B22F05205D80}" sibTransId="{E987AEA8-34D3-9A49-BD42-19E5F6C9D5AA}"/>
    <dgm:cxn modelId="{46CAF7F8-D6C9-B34C-96FD-C2C689CD45D9}" type="presOf" srcId="{BCF5E118-FBB2-A24E-AA9F-3654FA89D2B8}" destId="{CBBF634C-CFE3-0D4C-A2C3-C2801B4A0E0D}" srcOrd="0" destOrd="0" presId="urn:microsoft.com/office/officeart/2005/8/layout/hProcess11"/>
    <dgm:cxn modelId="{487D0CCB-BAEE-FD43-A3D3-30D4DF22F2BA}" type="presParOf" srcId="{CBBF634C-CFE3-0D4C-A2C3-C2801B4A0E0D}" destId="{E6F18912-4B2F-D745-9053-CCDACD79E6E3}" srcOrd="0" destOrd="0" presId="urn:microsoft.com/office/officeart/2005/8/layout/hProcess11"/>
    <dgm:cxn modelId="{2CF3C0DA-F35E-B54A-8B9F-1BD6C6C03D2A}" type="presParOf" srcId="{CBBF634C-CFE3-0D4C-A2C3-C2801B4A0E0D}" destId="{819C74E2-FA9A-CB4A-991A-DE28CEC996B5}" srcOrd="1" destOrd="0" presId="urn:microsoft.com/office/officeart/2005/8/layout/hProcess11"/>
    <dgm:cxn modelId="{C835209A-E189-9344-8C41-C455E912D5C3}" type="presParOf" srcId="{819C74E2-FA9A-CB4A-991A-DE28CEC996B5}" destId="{0A85F35F-4982-5E4D-892A-AC3F84759FDE}" srcOrd="0" destOrd="0" presId="urn:microsoft.com/office/officeart/2005/8/layout/hProcess11"/>
    <dgm:cxn modelId="{D0915C3B-E972-3E4F-8028-7CF57FD186B3}" type="presParOf" srcId="{0A85F35F-4982-5E4D-892A-AC3F84759FDE}" destId="{7BB03F79-87B4-7143-89DA-6F730F565B7B}" srcOrd="0" destOrd="0" presId="urn:microsoft.com/office/officeart/2005/8/layout/hProcess11"/>
    <dgm:cxn modelId="{BFF6655D-4F2F-A343-AF41-45EEF4513155}" type="presParOf" srcId="{0A85F35F-4982-5E4D-892A-AC3F84759FDE}" destId="{4238D45C-386C-244A-BDFE-9323A9D538BC}" srcOrd="1" destOrd="0" presId="urn:microsoft.com/office/officeart/2005/8/layout/hProcess11"/>
    <dgm:cxn modelId="{2600A41C-51CE-BA44-9BF6-FBB28E8A340F}" type="presParOf" srcId="{0A85F35F-4982-5E4D-892A-AC3F84759FDE}" destId="{FD2A77E8-2253-4647-BAAE-17024B3E2ADE}" srcOrd="2" destOrd="0" presId="urn:microsoft.com/office/officeart/2005/8/layout/hProcess11"/>
    <dgm:cxn modelId="{7DC61372-948B-A341-8F0F-B06F786ECCD2}" type="presParOf" srcId="{819C74E2-FA9A-CB4A-991A-DE28CEC996B5}" destId="{ECB4CE1A-2AD1-9C40-B69F-AC9176FDC5DE}" srcOrd="1" destOrd="0" presId="urn:microsoft.com/office/officeart/2005/8/layout/hProcess11"/>
    <dgm:cxn modelId="{B3F6309F-44E2-B24A-BEF3-0B413259E043}" type="presParOf" srcId="{819C74E2-FA9A-CB4A-991A-DE28CEC996B5}" destId="{6D8272AC-B0EC-454D-AE4F-20BCFBF6C9EA}" srcOrd="2" destOrd="0" presId="urn:microsoft.com/office/officeart/2005/8/layout/hProcess11"/>
    <dgm:cxn modelId="{420FA6C9-181E-EE44-8CFE-D1794083BEE2}" type="presParOf" srcId="{6D8272AC-B0EC-454D-AE4F-20BCFBF6C9EA}" destId="{3B58D68F-323A-CF41-B59D-A83FC757CB60}" srcOrd="0" destOrd="0" presId="urn:microsoft.com/office/officeart/2005/8/layout/hProcess11"/>
    <dgm:cxn modelId="{615C87D9-F0F8-004A-95D7-56C07EA35E29}" type="presParOf" srcId="{6D8272AC-B0EC-454D-AE4F-20BCFBF6C9EA}" destId="{8DAE26F8-A7E7-B24A-B5C4-B6DD7DD69E76}" srcOrd="1" destOrd="0" presId="urn:microsoft.com/office/officeart/2005/8/layout/hProcess11"/>
    <dgm:cxn modelId="{71FD12DB-EADC-D542-B06F-E00ED3F32182}" type="presParOf" srcId="{6D8272AC-B0EC-454D-AE4F-20BCFBF6C9EA}" destId="{10323C01-11CB-AF46-91ED-806D6C7C9BB7}" srcOrd="2" destOrd="0" presId="urn:microsoft.com/office/officeart/2005/8/layout/hProcess11"/>
    <dgm:cxn modelId="{CCD10716-50C7-9A46-BD15-E913B3B244E0}" type="presParOf" srcId="{819C74E2-FA9A-CB4A-991A-DE28CEC996B5}" destId="{6746ACD8-9FD5-594E-B99F-E04BAF4587BF}" srcOrd="3" destOrd="0" presId="urn:microsoft.com/office/officeart/2005/8/layout/hProcess11"/>
    <dgm:cxn modelId="{13C294AE-283F-D849-9EC3-6E300FA15B2D}" type="presParOf" srcId="{819C74E2-FA9A-CB4A-991A-DE28CEC996B5}" destId="{AF40BCD1-3D07-5B4F-AE09-7C1949D7F0C9}" srcOrd="4" destOrd="0" presId="urn:microsoft.com/office/officeart/2005/8/layout/hProcess11"/>
    <dgm:cxn modelId="{5D638A61-CC54-C24E-AE03-3F144E2AF242}" type="presParOf" srcId="{AF40BCD1-3D07-5B4F-AE09-7C1949D7F0C9}" destId="{65C11186-3D1E-E74B-8C0A-9A6131E003D9}" srcOrd="0" destOrd="0" presId="urn:microsoft.com/office/officeart/2005/8/layout/hProcess11"/>
    <dgm:cxn modelId="{E6B268E4-4D1C-054F-B43A-D218DB711357}" type="presParOf" srcId="{AF40BCD1-3D07-5B4F-AE09-7C1949D7F0C9}" destId="{9EBBD379-EEC1-1D49-89F1-5239D77FAC66}" srcOrd="1" destOrd="0" presId="urn:microsoft.com/office/officeart/2005/8/layout/hProcess11"/>
    <dgm:cxn modelId="{34798991-0B42-2445-B9B2-C4C31B8FDF87}" type="presParOf" srcId="{AF40BCD1-3D07-5B4F-AE09-7C1949D7F0C9}" destId="{A83C3B5F-3F51-0E41-9617-C47AF8592C0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59932-FE38-B240-8EF4-78C3A1B52E63}">
      <dsp:nvSpPr>
        <dsp:cNvPr id="0" name=""/>
        <dsp:cNvSpPr/>
      </dsp:nvSpPr>
      <dsp:spPr>
        <a:xfrm>
          <a:off x="0" y="0"/>
          <a:ext cx="3831082" cy="4073155"/>
        </a:xfrm>
        <a:prstGeom prst="triangl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7D597-0577-0B40-9B40-8693050D8ADC}">
      <dsp:nvSpPr>
        <dsp:cNvPr id="0" name=""/>
        <dsp:cNvSpPr/>
      </dsp:nvSpPr>
      <dsp:spPr>
        <a:xfrm>
          <a:off x="1915541" y="407713"/>
          <a:ext cx="2490203" cy="7239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Ebene 4: SaaS</a:t>
          </a:r>
        </a:p>
      </dsp:txBody>
      <dsp:txXfrm>
        <a:off x="1950881" y="443053"/>
        <a:ext cx="2419523" cy="653259"/>
      </dsp:txXfrm>
    </dsp:sp>
    <dsp:sp modelId="{9FFA548C-3E94-664E-A48F-728D052E81E0}">
      <dsp:nvSpPr>
        <dsp:cNvPr id="0" name=""/>
        <dsp:cNvSpPr/>
      </dsp:nvSpPr>
      <dsp:spPr>
        <a:xfrm>
          <a:off x="1915541" y="1222145"/>
          <a:ext cx="2490203" cy="723939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70C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orbel" panose="020B0503020204020204"/>
              <a:ea typeface="+mn-ea"/>
              <a:cs typeface="+mn-cs"/>
            </a:rPr>
            <a:t>Ebene 3: PaaS</a:t>
          </a:r>
        </a:p>
      </dsp:txBody>
      <dsp:txXfrm>
        <a:off x="1950881" y="1257485"/>
        <a:ext cx="2419523" cy="653259"/>
      </dsp:txXfrm>
    </dsp:sp>
    <dsp:sp modelId="{315C4328-7535-B041-B1E4-DC7850CC1EEA}">
      <dsp:nvSpPr>
        <dsp:cNvPr id="0" name=""/>
        <dsp:cNvSpPr/>
      </dsp:nvSpPr>
      <dsp:spPr>
        <a:xfrm>
          <a:off x="1915541" y="2036577"/>
          <a:ext cx="2490203" cy="723939"/>
        </a:xfrm>
        <a:prstGeom prst="roundRect">
          <a:avLst/>
        </a:prstGeom>
        <a:solidFill>
          <a:srgbClr val="0070C0">
            <a:lumMod val="75000"/>
            <a:alpha val="90000"/>
          </a:srgbClr>
        </a:solidFill>
        <a:ln w="12700" cap="flat" cmpd="sng" algn="ctr">
          <a:solidFill>
            <a:srgbClr val="0070C0">
              <a:shade val="80000"/>
              <a:hueOff val="264032"/>
              <a:satOff val="-18738"/>
              <a:lumOff val="12332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>
              <a:solidFill>
                <a:srgbClr val="FFFFFF"/>
              </a:solidFill>
              <a:latin typeface="Corbel" panose="020B0503020204020204"/>
              <a:ea typeface="+mn-ea"/>
              <a:cs typeface="+mn-cs"/>
            </a:rPr>
            <a:t>Ebene 2: IaaS</a:t>
          </a:r>
        </a:p>
      </dsp:txBody>
      <dsp:txXfrm>
        <a:off x="1950881" y="2071917"/>
        <a:ext cx="2419523" cy="653259"/>
      </dsp:txXfrm>
    </dsp:sp>
    <dsp:sp modelId="{9858125A-F1DE-6346-BC70-F4FB608A312A}">
      <dsp:nvSpPr>
        <dsp:cNvPr id="0" name=""/>
        <dsp:cNvSpPr/>
      </dsp:nvSpPr>
      <dsp:spPr>
        <a:xfrm>
          <a:off x="1915541" y="2851009"/>
          <a:ext cx="2490203" cy="7239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792097"/>
              <a:satOff val="-56215"/>
              <a:lumOff val="369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Ebene 1: Hardware</a:t>
          </a:r>
        </a:p>
      </dsp:txBody>
      <dsp:txXfrm>
        <a:off x="1950881" y="2886349"/>
        <a:ext cx="2419523" cy="6532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18912-4B2F-D745-9053-CCDACD79E6E3}">
      <dsp:nvSpPr>
        <dsp:cNvPr id="0" name=""/>
        <dsp:cNvSpPr/>
      </dsp:nvSpPr>
      <dsp:spPr>
        <a:xfrm>
          <a:off x="0" y="654119"/>
          <a:ext cx="3657600" cy="872159"/>
        </a:xfrm>
        <a:prstGeom prst="notched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03F79-87B4-7143-89DA-6F730F565B7B}">
      <dsp:nvSpPr>
        <dsp:cNvPr id="0" name=""/>
        <dsp:cNvSpPr/>
      </dsp:nvSpPr>
      <dsp:spPr>
        <a:xfrm>
          <a:off x="1607" y="0"/>
          <a:ext cx="1060846" cy="872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/>
            <a:t>State A</a:t>
          </a:r>
        </a:p>
      </dsp:txBody>
      <dsp:txXfrm>
        <a:off x="1607" y="0"/>
        <a:ext cx="1060846" cy="872159"/>
      </dsp:txXfrm>
    </dsp:sp>
    <dsp:sp modelId="{4238D45C-386C-244A-BDFE-9323A9D538BC}">
      <dsp:nvSpPr>
        <dsp:cNvPr id="0" name=""/>
        <dsp:cNvSpPr/>
      </dsp:nvSpPr>
      <dsp:spPr>
        <a:xfrm>
          <a:off x="423010" y="981179"/>
          <a:ext cx="218039" cy="21803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8D68F-323A-CF41-B59D-A83FC757CB60}">
      <dsp:nvSpPr>
        <dsp:cNvPr id="0" name=""/>
        <dsp:cNvSpPr/>
      </dsp:nvSpPr>
      <dsp:spPr>
        <a:xfrm>
          <a:off x="1115496" y="1308238"/>
          <a:ext cx="1060846" cy="872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/>
            <a:t>Provisionierung</a:t>
          </a:r>
        </a:p>
      </dsp:txBody>
      <dsp:txXfrm>
        <a:off x="1115496" y="1308238"/>
        <a:ext cx="1060846" cy="872159"/>
      </dsp:txXfrm>
    </dsp:sp>
    <dsp:sp modelId="{8DAE26F8-A7E7-B24A-B5C4-B6DD7DD69E76}">
      <dsp:nvSpPr>
        <dsp:cNvPr id="0" name=""/>
        <dsp:cNvSpPr/>
      </dsp:nvSpPr>
      <dsp:spPr>
        <a:xfrm>
          <a:off x="1536900" y="981179"/>
          <a:ext cx="218039" cy="2180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11186-3D1E-E74B-8C0A-9A6131E003D9}">
      <dsp:nvSpPr>
        <dsp:cNvPr id="0" name=""/>
        <dsp:cNvSpPr/>
      </dsp:nvSpPr>
      <dsp:spPr>
        <a:xfrm>
          <a:off x="2229385" y="0"/>
          <a:ext cx="1060846" cy="872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/>
            <a:t>State B</a:t>
          </a:r>
        </a:p>
      </dsp:txBody>
      <dsp:txXfrm>
        <a:off x="2229385" y="0"/>
        <a:ext cx="1060846" cy="872159"/>
      </dsp:txXfrm>
    </dsp:sp>
    <dsp:sp modelId="{9EBBD379-EEC1-1D49-89F1-5239D77FAC66}">
      <dsp:nvSpPr>
        <dsp:cNvPr id="0" name=""/>
        <dsp:cNvSpPr/>
      </dsp:nvSpPr>
      <dsp:spPr>
        <a:xfrm>
          <a:off x="2650789" y="981179"/>
          <a:ext cx="218039" cy="218039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18912-4B2F-D745-9053-CCDACD79E6E3}">
      <dsp:nvSpPr>
        <dsp:cNvPr id="0" name=""/>
        <dsp:cNvSpPr/>
      </dsp:nvSpPr>
      <dsp:spPr>
        <a:xfrm>
          <a:off x="0" y="654119"/>
          <a:ext cx="3657600" cy="872159"/>
        </a:xfrm>
        <a:prstGeom prst="notched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03F79-87B4-7143-89DA-6F730F565B7B}">
      <dsp:nvSpPr>
        <dsp:cNvPr id="0" name=""/>
        <dsp:cNvSpPr/>
      </dsp:nvSpPr>
      <dsp:spPr>
        <a:xfrm>
          <a:off x="1607" y="0"/>
          <a:ext cx="1060846" cy="872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State B</a:t>
          </a:r>
        </a:p>
      </dsp:txBody>
      <dsp:txXfrm>
        <a:off x="1607" y="0"/>
        <a:ext cx="1060846" cy="872159"/>
      </dsp:txXfrm>
    </dsp:sp>
    <dsp:sp modelId="{4238D45C-386C-244A-BDFE-9323A9D538BC}">
      <dsp:nvSpPr>
        <dsp:cNvPr id="0" name=""/>
        <dsp:cNvSpPr/>
      </dsp:nvSpPr>
      <dsp:spPr>
        <a:xfrm>
          <a:off x="423010" y="981179"/>
          <a:ext cx="218039" cy="218039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8D68F-323A-CF41-B59D-A83FC757CB60}">
      <dsp:nvSpPr>
        <dsp:cNvPr id="0" name=""/>
        <dsp:cNvSpPr/>
      </dsp:nvSpPr>
      <dsp:spPr>
        <a:xfrm>
          <a:off x="1115496" y="1308238"/>
          <a:ext cx="1060846" cy="872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/>
            <a:t>Provisionierung</a:t>
          </a:r>
        </a:p>
      </dsp:txBody>
      <dsp:txXfrm>
        <a:off x="1115496" y="1308238"/>
        <a:ext cx="1060846" cy="872159"/>
      </dsp:txXfrm>
    </dsp:sp>
    <dsp:sp modelId="{8DAE26F8-A7E7-B24A-B5C4-B6DD7DD69E76}">
      <dsp:nvSpPr>
        <dsp:cNvPr id="0" name=""/>
        <dsp:cNvSpPr/>
      </dsp:nvSpPr>
      <dsp:spPr>
        <a:xfrm>
          <a:off x="1536900" y="981179"/>
          <a:ext cx="218039" cy="2180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11186-3D1E-E74B-8C0A-9A6131E003D9}">
      <dsp:nvSpPr>
        <dsp:cNvPr id="0" name=""/>
        <dsp:cNvSpPr/>
      </dsp:nvSpPr>
      <dsp:spPr>
        <a:xfrm>
          <a:off x="2229385" y="0"/>
          <a:ext cx="1060846" cy="872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/>
            <a:t>State B</a:t>
          </a:r>
        </a:p>
      </dsp:txBody>
      <dsp:txXfrm>
        <a:off x="2229385" y="0"/>
        <a:ext cx="1060846" cy="872159"/>
      </dsp:txXfrm>
    </dsp:sp>
    <dsp:sp modelId="{9EBBD379-EEC1-1D49-89F1-5239D77FAC66}">
      <dsp:nvSpPr>
        <dsp:cNvPr id="0" name=""/>
        <dsp:cNvSpPr/>
      </dsp:nvSpPr>
      <dsp:spPr>
        <a:xfrm>
          <a:off x="2650789" y="981179"/>
          <a:ext cx="218039" cy="218039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C899A5-BA51-47DA-90D0-5428A6723887}" type="datetime1">
              <a:rPr lang="de-DE" smtClean="0"/>
              <a:t>27.03.23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5:05:36.5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1205 91 24575,'-33'-3'0,"-30"-7"0,-16-1 0,19 0 0,-2-1 0,7 3 0,1 1 0,1 0 0,3 1 0,-33-3 0,34 8 0,11 2 0,14 3 0,3 7 0,-2 2 0,-18 12 0,-7 3 0,-8 7 0,-2 10 0,8 2 0,4 3 0,8-7 0,6-1 0,8-7 0,5 2 0,-1 9 0,8 5 0,2 8 0,7 12 0,4 0 0,8-4 0,14 4 0,11-15 0,12-4 0,18-3 0,15-12 0,13-3 0,-28-19 0,4-2-441,7-2 1,2-2 440,5-1 0,3-1 0,14 1 0,-1-1 0,-16-4 0,-3-2 0,-8 1 0,-3-1 0,-11-3 0,-6-1 0,13-8 0,-1 0 0,-3-6 0,7-4 0,-3-4 881,-1-2-881,-17 1 0,-12 1 0,-7-2 0,-10 0 0,-5-3 0,-5 1 0,-5-1 0,-6 2 0,-5-4 0,-9-4 0,-4-7 0,-14-9 0,1-4 0,-10 2 0,-5-6 0,-9 7 0,-3 3 0,-2 7 0,14 13 0,11 7 0,11 8 0,10 5 0,6 4 0,2 3 0,-1 0 0,-5 0 0,-6-2 0,-5 1 0,1-2 0,3 2 0,6 1 0,6 1 0,-2 0 0,1 0 0,2 1 0,1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3:45:36.6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1501 152 24575,'-19'-1'0,"-2"-1"0,-12-2 0,-8-4 0,-6 1 0,-11-5 0,-6-1 0,-8-4 0,4 2 0,2 1 0,13 6 0,6 1 0,3 1 0,4 1 0,3 0 0,-7-1 0,8 2 0,-3-1 0,1 1 0,-2 1 0,1 1 0,-7 0 0,2 1 0,-3 1 0,-2 1 0,5 2 0,2 3 0,3 3 0,5 3 0,2 0 0,1 1 0,5-5 0,3 3 0,3-1 0,4 1 0,2-1 0,1 3 0,3-1 0,1 7 0,2 5 0,2 4 0,1 5 0,4 1 0,5 4 0,4 1 0,12 3 0,8 0 0,8-2 0,15 1 0,1-6 0,0-8 0,-2-3 0,-9-9 0,-5-3 0,1-1 0,-6-4 0,-1 0 0,6 0 0,-7-4 0,-1 0 0,-1-2 0,-3-1 0,5 0 0,11 0 0,6 0 0,11-3 0,17-4 0,10-2 0,3-2 0,-4 5 0,-24 0 0,-16 4 0,-13-1 0,-5-1 0,1-2 0,1-2 0,2-7 0,-4 3 0,0-5 0,-4-1 0,-5 0 0,-3-2 0,-3-1 0,-6-1 0,0-2 0,-4-1 0,0 3 0,-1 4 0,0 1 0,0 1 0,0-4 0,0-3 0,-1 2 0,-1 1 0,-2 6 0,1 6 0,0 4 0,2 3 0,0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3:45:39.4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7413 55 24575,'-30'-1'0,"-17"-1"0,-53-3 0,30 2 0,-3 0-892,-2 0 1,-3 1 891,-14-2 0,0 2 0,13 1 0,3 0 0,4-1 0,1 1 146,2 0 1,3 1-147,9 0 0,2 0 0,2 0 0,-2-1 0,-6 2 0,-1-1 0,-3 0 0,-1-1 0,-2 1 0,-1 0 0,2 0 0,1 1 0,2-1 0,1 1 0,6-1 0,1 1 181,-1 0 0,0-1-181,0 0 0,0 1 0,2 0 0,0 1 0,3-2 0,-2 0 0,-7-1 0,0 0 0,5 0 0,-1-2 0,1 0 0,-1 0 0,2 1 0,3 0 0,-34 0 901,16 4-901,5 1 227,9 0-227,-1-1 0,-8 1 0,1-3 0,-7 0 0,-16 0 0,-8-2 0,44 2 0,-2 0 0,-7-2 0,-2 1 0,3 0 0,1 0 0,-2 0 0,0 0 0,-2 0 0,2 0 0,5 1 0,1 0 0,-45 0 0,2 0 0,-2-3 0,2 2 0,36 0 0,-2-1 0,10 2 0,1-1 0,0 1 0,1 0 0,-39-2 0,21 2 0,5 1-6784,-6 0 6784,3 0 0,-9-1 0,-5 0 0,-12-2 0,-4 2 0,37-2 0,1 1 0,-38 1 0,7-2 0,26 3 6784,17 2-6784,4-2 0,-6 3 0,-2-4 0,-8 2 0,-3 0 0,3-1 0,5 2 0,0-2 0,11 2 0,-1 1 0,1-3 0,8 2 0,2-2 0,5 0 0,6-1 0,0 0 0,4 0 0,-3 0 0,0 0 0,-7 0 0,-8-1 0,-6-1 0,-3-2 0,-9 0 0,1-2 0,5 2 0,4 1 0,20 1 0,5 2 0,12-1 0,4 1 0,1 0 0,-3 0 0,2-1 0,-2 1 0,3-1 0,1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3:45:40.73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458 0 24575,'-21'11'0,"-7"0"0,-17 9 0,-8-1 0,0 2 0,0-1 0,9-4 0,8-2 0,5-1 0,10-1 0,6-2 0,3 1 0,4-2 0,1-1 0,-2 2 0,1 0 0,2-3 0,-1 0 0,6-4 0,1 4 0,4 2 0,8 10 0,9 2 0,17 11 0,12-2 0,3 1 0,1-4 0,-16-9 0,-9-4 0,-10-4 0,-5-2 0,-2-1 0,5 3 0,6 2 0,2 0 0,4 1 0,-9-2 0,-3-2 0,-3-1 0,-4-3 0,1 0 0,-2-2 0,0 0 0,-3-1 0,-3-2 0,-9-3 0,3 2 0,-4-3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3:45:44.5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1174 1 24575,'-23'1'0,"-26"0"0,-39-1 0,37 1 0,-3 1 0,-15 2 0,-1 2 0,4 2 0,0 1 0,-1 1 0,0 2 0,2 2 0,2-1 0,9 0 0,3 1 0,-29 12 0,19-4 0,29-2 0,8-4 0,7 5 0,2 3 0,1 2 0,1 17 0,4 4 0,3 11 0,6 9 0,10-4 0,7-2 0,15 0 0,18-6 0,17-3 0,-18-23 0,5-2 0,12-1 0,4-2-656,9-1 0,4-1 656,-17-8 0,2-1 0,2-1-614,5-2 1,2-1 0,0-2 613,1-1 0,1-2 0,2-1 0,7 1 0,3 0 0,-3-2 0,-13-1 0,-2 0 0,-2-1 0,25 2 0,-7 0 0,-20-1 0,-8 0 0,6 1 0,-23-3 0,-19-4 1186,0-5-1186,1-6 1966,8-12-1966,-2-12 0,-3-8 0,-5-7 0,-10 1 0,-5 0 0,-6-6 0,-4-5 0,-3 1 0,-7 0 0,-8 13 0,-12 6 0,-14 1 0,-15 3 0,-20-4 0,3 7 0,-8 1 0,19 13 0,11 7 0,10 7 0,16 6 0,7 1 0,7 3 0,8 0 0,1 0 0,4-1 0,1 1 0,1-1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3:45:46.8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6799 189 24575,'-43'-5'0,"-13"0"0,7 0 0,-5 1 0,-6 1 0,-1-1 0,-2-3 0,-1-1 0,-5 4 0,0 1 0,7-2 0,2 1 0,0 2 0,-1-1 0,-4 1 0,-1-1-814,-9 2 1,-3 0 813,1-1 0,-3 1 0,14 2 0,-2 0 0,0 0 0,-29 0 0,2-1 0,2 1 0,1 0 0,1-1 0,2-2 0,17 0 0,4 0 170,5 1 1,2-1-171,-1 0 0,2 1 0,4 0 0,-1 0 0,1-1 0,-3 1-3074,-7 0 0,-1 1 3074,4 0 0,-1-1 0,0 1 0,-2 0-109,-4-1 1,1 0 108,7 0 0,1-1 0,1 0 0,-1 0 0,-3-1 0,0-1 0,6 1 0,0-1 0,0 1 0,-1 1 0,-3-1 0,0 1 0,4 0 0,1 1 0,0 0 0,-1 0 0,-6-1 0,0 0 0,3 1 0,0 0 0,-5-1 0,-1 0 0,-12-1 0,-1 0 15,1-3 1,0 1-16,-3-1 0,1 1 0,2 0 0,4 0 0,10 2 0,4 2 94,-36-4-94,11 5 6416,27-1-6416,5 1 328,-1 0-328,2 0 782,-6 0-782,-17-2 0,-6 2 0,1-1 0,4-1 0,18 2 0,12-1 0,3 1 0,9 0 0,3-1 0,-1 0 0,1 1 0,3 1 0,-1 0 0,11 0 0,-3 0 0,5 1 0,-6-1 0,-3 1 0,-1 1 0,-9-1 0,7 3 0,0-3 0,6 0 0,9-1 0,4 0 0,2 1 0,-2-1 0,-4 1 0,-6-2 0,-2 2 0,3-2 0,5 2 0,5-1 0,7 1 0,-1-2 0,4-1 0,-5-2 0,3 1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3:45:48.0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624 1 24575,'-44'10'0,"-19"5"0,-24 11 0,34-11 0,0 0 0,1 1 0,2 1 0,-39 12 0,38-7 0,12-2 0,22-6 0,7-5 0,7-2 0,0-3 0,1-1 0,-1 1 0,1 1 0,1 0 0,0-1 0,1 1 0,7 4 0,8 2 0,21 11 0,25 4 0,16 6 0,12 3 0,-14-5 0,-22-7 0,-20-9 0,-22-9 0,-6-3 0,0 2 0,10 3 0,12 6 0,6 1 0,2-2 0,-12-4 0,-11-5 0,-9-5 0,-6 0 0,-7-3 0,-1 1 0,1 1 0,4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3:45:51.1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1751 173 24575,'-25'-5'0,"-15"-3"0,-46-11 0,33 8 0,-2-1 0,0 1 0,0 0 0,-5 0 0,3 1 0,-26 2 0,8 0 0,15 7 0,7-2 0,2 3 0,-11-1 0,6 1 0,-1 1 0,-3 2 0,4 5 0,2 0 0,-5 10 0,3 2 0,-3 4 0,-7 9 0,4-2 0,3 3 0,1 3 0,17-7 0,2 1 0,10-5 0,6-3 0,5 1 0,6 2 0,4 3 0,3 3 0,1 13 0,4 4 0,3 3 0,12 4 0,16-3 0,19 2 0,-11-22 0,6-1 0,14 0 0,5-2-647,16 6 1,5-2 646,6-3 0,5-2-658,-21-5 1,2 0 0,1-3 657,-5-3 0,0-3 0,-2 0 0,-4 2 0,-1 1 0,-2-2-55,24 2 1,-8-1 54,14 4 0,-18-2 0,-20-11 1153,3-3-1153,6-9 0,32-14 0,-45 2 0,1-3 0,1-2 0,1-4 0,3-5 0,-3-4 0,-10 2 0,-3-1 1045,-1-2 1,-1-2-1046,-4-4 0,-4-1 130,19-37-130,-17-4 0,-13 1 0,-22 8 0,-9 4 0,-18-9 0,-16 5 0,-11-4 0,18 39 0,-4 3 0,-3 2 0,-2 3 0,-2 3 0,-2 2 0,-3 1 0,0 4 0,-36-10 0,21 11 0,20 7 0,29 10 0,8 2 0,7 1 0,2 0 0,1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3:45:54.4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4490 1 24575,'-7'5'0,"-9"4"0,-16 9 0,-15 7 0,-28 14 0,29-16 0,-1 0 0,-4 1 0,0 1 0,-7 4 0,1-1 0,-30 15 0,4 2 0,17-8 0,11-4 0,-16 12 0,17-8 0,-23 15 0,16-13 0,19-13 0,-1 1 0,-34 19 0,1-1 0,-4 3 0,23-13 0,-13 0 0,16-12 0,-8-4 0,13-9 0,-9-2 0,15-4 0,-15-3 0,11 0 0,-20-1 0,4 0 0,13 0 0,-5-1 0,-3-2 0,-2 0 0,-6-1 0,-2-1 0,-10-1 0,2-1 0,18 2 0,2-2 0,-14-1 0,2 0 0,-23-3 0,33 1 0,1-1 0,-23-2 0,27 4 0,1-1 0,-27-5 0,27 4 0,-2-1 0,-36-9 0,28 5 0,-1-2 0,2 2 0,2 1 0,2-1 0,1 1 0,3 3 0,4 1 0,-12-3 0,8 6 0,21 4 0,0-2 0,7 0 0,-14-12 0,-1-3 0,-20-18 0,6 3 0,-9-11 0,19 15 0,3-2 0,19 14 0,5 0 0,6 9 0,4 1 0,2 5 0,3 3 0,0 1 0,1 0 0,-1 1 0,1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3:45:55.5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118 912 24575,'2'-40'0,"-2"-4"0,-6-25 0,-9-5 0,-3 3 0,-8 0 0,9 14 0,4 11 0,4-1 0,6 13 0,-3-3 0,3-1 0,1 6 0,1 1 0,1-1 0,1 5 0,-1-1 0,3 4 0,-1 5 0,3 3 0,-2 2 0,0-2 0,0 2 0,0-2 0,-1 7 0,0 4 0,21 11 0,44 16 0,-19-8 0,6 1 0,27 7 0,6 2-434,-3 0 0,0 0 434,-4-4 0,-4-1 0,-12-1 0,-9-3 0,-2-3 0,-27-5 0,-24-7 0,-2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2:26:53.0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3231 0 24575,'-10'16'0,"-3"2"0,-3 4 0,-3 1 0,-1 8 0,0-2 0,0 4 0,-1 2 0,0 6 0,-1-1 0,-1 6 0,-2-1 0,0-1 0,-5 9 0,-2-2 0,-16 32 0,6-14 0,-5 14 0,1-17 0,3-3 0,-17 8 0,-3 0 0,26-32 0,-3-1 0,-4 0 0,-1 0 0,0-2 0,-1 0 0,-4 1 0,-1 0 0,4-2 0,2-1 0,3-2 0,-1 0 0,-2 0 0,0 0 0,-31 24 0,-7-7 0,2 2 0,-3-11 0,8-1 0,-5-6 0,11-2 0,2-4 0,-4 0 0,1-2 0,0-1 0,-11 2 0,4-2 0,-2-3 0,30-8 0,-1-1 0,2-1 0,0-1 0,-5 1 0,-1 0 0,0 0 0,1-1 0,-30 7 0,10-3 0,17-1 0,17-6 0,10 0 0,9-2 0,7-2 0,6-1 0,1-1 0,0-1 0,-1 1 0,-3 0 0,-2 0 0,-1 1 0,0-2 0,-1 2 0,2-1 0,4 0 0,3 0 0,5 1 0,-1-3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2:26:54.85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797 1 24575,'-15'13'0,"-7"7"0,-12 7 0,-12 15 0,-10 0 0,-5 8 0,-8 3 0,-2 7 0,4-6 0,-6 8 0,11-15 0,7-2 0,8-1 0,13-11 0,7-1 0,6-6 0,5-3 0,6 0 0,1-2 0,7 2 0,8-1 0,7 0 0,15 3 0,15-2 0,9 0 0,28-1 0,15 0 0,-45-13 0,3-1 0,10 2 0,1 0 0,-5-2 0,0-1 0,4 1 0,0 0 0,0 0 0,-1 1 0,-8-2 0,-4 0 0,40 6 0,-17 0 0,-25-5 0,-14-2 0,-18-3 0,-11-1 0,-4-3 0,-1 2 0,0-2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3:45:20.2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1077 27 24575,'-92'-4'0,"0"-1"0,0 1 0,-14-4 0,14 3 0,3 12 0,56-3 0,4 0 0,3 1 0,-5 0 0,6 1 0,-8 4 0,1 3 0,-10 2 0,3 3 0,0-2 0,9 1 0,9-4 0,3-1 0,4-2 0,3-2 0,1-2 0,2 3 0,-2 0 0,1 3 0,-4 4 0,2 3 0,0 3 0,2 7 0,4-2 0,1 3 0,3 1 0,1-2 0,3 3 0,0-1 0,3-1 0,0-3 0,0-1 0,2-4 0,-1-2 0,1 1 0,-1-4 0,1 0 0,2 0 0,2-1 0,-2 0 0,3 2 0,-2-2 0,4 0 0,-2 0 0,6 0 0,-1-1 0,10 2 0,3-1 0,6-2 0,10 4 0,8-1 0,2 0 0,4 2 0,-6-3 0,-5-1 0,3-2 0,-2-3 0,2-2 0,17-2 0,8-2 0,15-3 0,-5 1 0,-37-2 0,0 0 0,27 0 0,5-1 0,-13-1 0,-16-1 0,-4-1 0,-8-1 0,-7 0 0,-4-2 0,1 1 0,0-6 0,-3 0 0,3-6 0,-8-1 0,0 0 0,4-6 0,-2 1 0,2-4 0,-5-1 0,-7 0 0,-7 1 0,-4-2 0,-4 0 0,-3 3 0,-1-5 0,-3 5 0,0-1 0,-5-4 0,-2 1 0,-4-2 0,-8-4 0,-2 2 0,-2 3 0,-1 4 0,11 9 0,0 4 0,7 3 0,1 4 0,-3 0 0,-3 1 0,-5-1 0,1 2 0,-5-4 0,-1 2 0,-4 0 0,-6-3 0,-5-1 0,1-2 0,-9-3 0,1 3 0,-7-2 0,7 1 0,-2 4 0,18 1 0,4 5 0,15 2 0,7 2 0,6 1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3:45:22.7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7035 117 24575,'-58'-1'0,"1"0"0,-39 1 0,45 0 0,-1 0 0,-9-2 0,-4-1 0,-6 0 0,-1-1-278,3-4 0,0 0 278,1 0 0,-1 1 0,-11-3 0,0 0 0,13 3 0,2 0 0,-3 2 0,1 0 0,7 1 0,2 0 138,-34 2-138,3 0 0,-2-2 0,-3 2 0,43-1 0,-4 0-459,-17 3 0,-4 0 459,-7-2 0,-2 1 0,-2 1 0,0 1 0,-9 0 0,2 0 0,16 3 0,2 1 0,-1-2 0,2 0 102,10 3 0,1 0-102,2-2 0,2 0 0,-36 7 0,40-5 0,1 0 0,-30 9 0,3-3 928,6 3-928,9-3 204,-4 1-204,12 0 0,-2 2 0,6-1 0,0 0 0,1-1 0,2 0 0,-2 4 0,-7 4 0,-14 9 0,-6 5 0,30-14 0,-3 1 0,0 2 0,-1 0 0,2-2 0,-1 1 0,1 1 0,0 1 0,7-4 0,0 0 0,-42 19 0,41-18 0,1-1 0,-40 16 0,10-2 0,3 0 0,14-3 0,1-2 0,-7 6 0,-5-5 0,-7 5 0,31-15 0,0 1 0,-39 22 0,-1 6 0,45-22 0,0 2 0,-37 27 0,2 4 0,35-29 0,1-1 0,-33 25 0,1-1 0,30-26 0,0 0 0,-36 26 0,1-1 0,7-1 0,20-12 0,8-3 0,8-7 0,7-5 0,9-9 0,0-1 0,10-4 0,-2 0 0,0 1 0,0-2 0,2-1 0,1-4 0,3-1 0,1-2 0,0 0 0,-1 2 0,-2 0 0,-2 2 0,-2 2 0,-2 1 0,1 0 0,-4-2 0,1 1 0,-5 0 0,1 0 0,1-1 0,3 0 0,5-3 0,3-2 0,4 0 0,0-3 0,1 1 0,-1-2 0,0 0 0,1-1 0,-1-2 0,1 2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3:45:23.7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133 1 24575,'-2'34'0,"-4"10"0,-2 11 0,-7 10 0,-1-8 0,-1-8 0,3-5 0,4-12 0,2 0 0,0-1 0,2-5 0,0-1 0,0-3 0,4-8 0,-2-1 0,2-3 0,1-4 0,0 1 0,4-4 0,7 3 0,24 3 0,28 9 0,31 0 0,-21-6 0,6-2-414,9-5 0,0-2 414,-8 2 0,0-2 0,9-5 0,-5-2 0,-27 1 0,-5-1 0,45-6 0,-33 1 0,-38 3 0,-16 3 0,-9 0 828,0 3-828,-7 1 0,-5-5 0,4 3 0,-3-3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3:45:29.5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879 75 24575,'-15'-6'0,"-4"-1"0,-13-1 0,-12-4 0,1 0 0,0 2 0,12 2 0,8 5 0,8 0 0,2 3 0,2-2 0,-2 2 0,-5-2 0,-3 1 0,-2 0 0,-2 1 0,1 0 0,2 1 0,1 0 0,1 1 0,-2-1 0,0 2 0,-5 1 0,3-1 0,-4 2 0,6-3 0,4 3 0,4-2 0,2 1 0,2 0 0,-5 4 0,1 0 0,-3 3 0,0 2 0,-3 0 0,4-1 0,-5 3 0,4 0 0,1-1 0,-2 2 0,8-5 0,0 0 0,5 0 0,2-1 0,1 0 0,1 3 0,0-1 0,1 2 0,1 2 0,-1 1 0,3 0 0,-1 1 0,2-2 0,-1-1 0,1 0 0,1 0 0,1-1 0,1 2 0,-1 0 0,3 2 0,4 0 0,1 0 0,1-3 0,-1-1 0,-2-2 0,1 1 0,2 2 0,4 3 0,6 3 0,9 5 0,-5-7 0,1 0 0,-11-8 0,-3 0 0,0 1 0,4 3 0,11 7 0,4 3 0,2 1 0,-6-2 0,-11-9 0,-6-3 0,-6-1 0,-1-3 0,1 2 0,3 3 0,4 3 0,0 0 0,2 1 0,-5-5 0,-4-2 0,-1-1 0,1 0 0,1 0 0,6 4 0,2 0 0,4 1 0,1 0 0,-3-4 0,-4-2 0,0 0 0,1 0 0,4 1 0,8 2 0,11 1 0,6-1 0,6 1 0,-10-4 0,-10-3 0,-9 0 0,-8-2 0,-1 0 0,2-1 0,3 0 0,0-1 0,9 0 0,1-1 0,6 0 0,5 0 0,-4 2 0,-1-2 0,1 1 0,-6-2 0,2-2 0,-3-2 0,-3-3 0,-2 0 0,2-6 0,0 1 0,0-3 0,6 1 0,-4 0 0,1 0 0,-1-1 0,-5-1 0,-3-1 0,-1 1 0,-3 2 0,-2 0 0,-3 1 0,-4-1 0,0 1 0,-4 0 0,1 0 0,-3 2 0,1-3 0,-3-1 0,-1-2 0,-2 0 0,-4-3 0,-1 0 0,-3-1 0,-1-4 0,-2 1 0,0 0 0,-3-1 0,2 3 0,-2-1 0,-7-2 0,-1 1 0,-1-1 0,3 0 0,10 8 0,4 1 0,0 4 0,2 3 0,-1 0 0,-2-1 0,-3-2 0,-1 0 0,-9-5 0,1 1 0,-4-1 0,0-2 0,-3 5 0,1-1 0,-5 1 0,0 2 0,4 0 0,-9-1 0,5 1 0,-2 0 0,4 1 0,16 6 0,7 1 0,7 4 0,1 1 0,1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3:45:31.7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5685 307 24575,'-29'-4'0,"-18"-5"0,-6 0 0,-10-3 0,-27-7 0,-8-1-1188,35 7 0,-2 0 1,-3 0 1187,-27-6 0,-6 0 0,5 1 0,26 4 0,3 1 0,-2 0-158,-20-2 1,-4 1-1,7 1 158,-3-1 0,4 2-142,-5 3 1,5 2 141,31 3 0,3 0 0,-2 2 0,2 1 0,-35-1 2491,4 1-2491,-15 1 1474,20 0-1474,26 1 0,1-1 354,-27 1-354,27 1 0,-1 0 0,-30 1 0,25 2 0,-2 2 0,-39 4 0,30-1 0,1 1 0,16-1 0,1 1 0,-9 3 0,1 1 0,-31 15-6784,9-1 6784,-2-1 0,20-10 0,-13 2 0,12-7 0,-17 1 0,3-6 0,24-3 0,-1 0 6784,-36 1-6784,37 0 0,2 2 0,-18 6 0,-5 12 0,21-3 0,-10 9 0,4-2 0,0 2 0,-8 4 0,16-11 0,-5 3 0,18-13 0,-2-2 0,9-3 0,-11 3 0,0 1 0,-23 6 0,6-5 0,-26 1 0,20-3 0,-4-1 0,27-1 0,13-2 0,11-2 0,6-1 0,-1 0 0,1-2 0,-1 1 0,-1 0 0,-1 0 0,-1-1 0,2 1 0,-1-1 0,3-1 0,-1 0 0,-3 0 0,-5 0 0,-8 1 0,-5 3 0,1-1 0,8 0 0,7-3 0,9-1 0,0 0 0,-1 0 0,-4 3 0,0-2 0,-1 2 0,3-1 0,2 0 0,-1 0 0,0 0 0,-6 2 0,3-3 0,1 0 0,6-1 0,5-2 0,-1 0 0,1-1 0,-3-6 0,1 0 0,0-1 0,2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6T13:45:32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434 7 24575,'8'-1'0,"-4"-2"0,2 2 0,-5-1 0,-5 11 0,-12 13 0,-12 16 0,-14 9 0,-14 8 0,-4-6 0,3-4 0,4-7 0,16-11 0,7-6 0,8-8 0,7-2 0,7-6 0,1 2 0,6-2 0,-3 4 0,0 1 0,0 1 0,1-3 0,2-3 0,1 1 0,0-3 0,2 5 0,4 1 0,5 0 0,6 4 0,9 2 0,4 3 0,11 3 0,-3-1 0,-3-4 0,-6-1 0,-13-9 0,-4 0 0,-2-6 0,3 1 0,1-1 0,-3 1 0,-6-2 0,-4-1 0,-1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FC244F-F0F3-48E5-BF9D-F41E9FB0E639}" type="datetime1">
              <a:rPr lang="de-DE" noProof="0" smtClean="0"/>
              <a:t>27.03.23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875676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20224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06815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19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680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24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03271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31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4738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38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10179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51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652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06DDD33-0686-D948-AD10-CE65C3F68FE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A250042-F9D7-C84C-A9C5-1984567E1662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F9F4611-FE9F-2346-B862-FFE2313DF7FE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nsible_(software)" TargetMode="External"/><Relationship Id="rId3" Type="http://schemas.openxmlformats.org/officeDocument/2006/relationships/hyperlink" Target="https://en.wikipedia.org/wiki/Otter_(software)" TargetMode="External"/><Relationship Id="rId7" Type="http://schemas.openxmlformats.org/officeDocument/2006/relationships/hyperlink" Target="https://en.wikipedia.org/wiki/Terraform_(software)" TargetMode="External"/><Relationship Id="rId2" Type="http://schemas.openxmlformats.org/officeDocument/2006/relationships/hyperlink" Target="https://en.wikipedia.org/wiki/Chef_(software)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n.wikipedia.org/wiki/CFEngine" TargetMode="External"/><Relationship Id="rId5" Type="http://schemas.openxmlformats.org/officeDocument/2006/relationships/hyperlink" Target="https://en.wikipedia.org/wiki/SaltStack" TargetMode="External"/><Relationship Id="rId4" Type="http://schemas.openxmlformats.org/officeDocument/2006/relationships/hyperlink" Target="https://en.wikipedia.org/wiki/Puppet_(software)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agrantup.com/docs/cli" TargetMode="Externa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470.png"/><Relationship Id="rId5" Type="http://schemas.openxmlformats.org/officeDocument/2006/relationships/image" Target="../media/image51.svg"/><Relationship Id="rId10" Type="http://schemas.openxmlformats.org/officeDocument/2006/relationships/customXml" Target="../ink/ink3.xml"/><Relationship Id="rId4" Type="http://schemas.openxmlformats.org/officeDocument/2006/relationships/image" Target="../media/image50.png"/><Relationship Id="rId9" Type="http://schemas.openxmlformats.org/officeDocument/2006/relationships/image" Target="../media/image4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0.png"/><Relationship Id="rId18" Type="http://schemas.openxmlformats.org/officeDocument/2006/relationships/customXml" Target="../ink/ink11.xml"/><Relationship Id="rId26" Type="http://schemas.openxmlformats.org/officeDocument/2006/relationships/customXml" Target="../ink/ink15.xml"/><Relationship Id="rId3" Type="http://schemas.openxmlformats.org/officeDocument/2006/relationships/image" Target="../media/image61.jpeg"/><Relationship Id="rId21" Type="http://schemas.openxmlformats.org/officeDocument/2006/relationships/image" Target="../media/image64.png"/><Relationship Id="rId7" Type="http://schemas.openxmlformats.org/officeDocument/2006/relationships/image" Target="../media/image570.png"/><Relationship Id="rId12" Type="http://schemas.openxmlformats.org/officeDocument/2006/relationships/customXml" Target="../ink/ink8.xml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3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10.xml"/><Relationship Id="rId20" Type="http://schemas.openxmlformats.org/officeDocument/2006/relationships/customXml" Target="../ink/ink12.xml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5.xml"/><Relationship Id="rId11" Type="http://schemas.openxmlformats.org/officeDocument/2006/relationships/image" Target="../media/image590.png"/><Relationship Id="rId24" Type="http://schemas.openxmlformats.org/officeDocument/2006/relationships/customXml" Target="../ink/ink14.xml"/><Relationship Id="rId32" Type="http://schemas.openxmlformats.org/officeDocument/2006/relationships/customXml" Target="../ink/ink18.xml"/><Relationship Id="rId5" Type="http://schemas.openxmlformats.org/officeDocument/2006/relationships/image" Target="../media/image560.png"/><Relationship Id="rId15" Type="http://schemas.openxmlformats.org/officeDocument/2006/relationships/image" Target="../media/image610.png"/><Relationship Id="rId23" Type="http://schemas.openxmlformats.org/officeDocument/2006/relationships/image" Target="../media/image65.png"/><Relationship Id="rId28" Type="http://schemas.openxmlformats.org/officeDocument/2006/relationships/customXml" Target="../ink/ink16.xml"/><Relationship Id="rId10" Type="http://schemas.openxmlformats.org/officeDocument/2006/relationships/customXml" Target="../ink/ink7.xml"/><Relationship Id="rId19" Type="http://schemas.openxmlformats.org/officeDocument/2006/relationships/image" Target="../media/image63.png"/><Relationship Id="rId31" Type="http://schemas.openxmlformats.org/officeDocument/2006/relationships/image" Target="../media/image69.png"/><Relationship Id="rId4" Type="http://schemas.openxmlformats.org/officeDocument/2006/relationships/customXml" Target="../ink/ink4.xml"/><Relationship Id="rId9" Type="http://schemas.openxmlformats.org/officeDocument/2006/relationships/image" Target="../media/image580.png"/><Relationship Id="rId14" Type="http://schemas.openxmlformats.org/officeDocument/2006/relationships/customXml" Target="../ink/ink9.xml"/><Relationship Id="rId22" Type="http://schemas.openxmlformats.org/officeDocument/2006/relationships/customXml" Target="../ink/ink13.xml"/><Relationship Id="rId27" Type="http://schemas.openxmlformats.org/officeDocument/2006/relationships/image" Target="../media/image67.png"/><Relationship Id="rId30" Type="http://schemas.openxmlformats.org/officeDocument/2006/relationships/customXml" Target="../ink/ink17.xml"/><Relationship Id="rId8" Type="http://schemas.openxmlformats.org/officeDocument/2006/relationships/customXml" Target="../ink/ink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Relationship Id="rId9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0205DE-083B-2543-A49A-E6E655216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792" y="4298171"/>
            <a:ext cx="6321447" cy="1674470"/>
          </a:xfrm>
        </p:spPr>
        <p:txBody>
          <a:bodyPr/>
          <a:lstStyle/>
          <a:p>
            <a:r>
              <a:rPr lang="de-DE" dirty="0"/>
              <a:t>Cloud-native  COMPUTING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502CBE-EC2E-A94C-BE77-12EBBCA89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467" y="4714150"/>
            <a:ext cx="2456210" cy="1192038"/>
          </a:xfrm>
        </p:spPr>
        <p:txBody>
          <a:bodyPr lIns="180000" tIns="180000" rIns="180000" bIns="180000"/>
          <a:lstStyle/>
          <a:p>
            <a:r>
              <a:rPr lang="de-DE" b="1" dirty="0">
                <a:latin typeface="Corbel" panose="020B0503020204020204" pitchFamily="34" charset="0"/>
              </a:rPr>
              <a:t>Unit 03:</a:t>
            </a:r>
          </a:p>
          <a:p>
            <a:r>
              <a:rPr lang="de-DE" dirty="0">
                <a:latin typeface="Corbel" panose="020B0503020204020204" pitchFamily="34" charset="0"/>
              </a:rPr>
              <a:t>Infrastructure </a:t>
            </a:r>
            <a:r>
              <a:rPr lang="de-DE" dirty="0" err="1">
                <a:latin typeface="Corbel" panose="020B0503020204020204" pitchFamily="34" charset="0"/>
              </a:rPr>
              <a:t>as</a:t>
            </a:r>
            <a:r>
              <a:rPr lang="de-DE" dirty="0">
                <a:latin typeface="Corbel" panose="020B0503020204020204" pitchFamily="34" charset="0"/>
              </a:rPr>
              <a:t> Code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6860C2-ECA0-1C47-972A-759D2AE208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</a:t>
            </a:fld>
            <a:endParaRPr lang="de-DE" noProof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DAA361C-189A-2E41-8E2F-D004F318335C}"/>
              </a:ext>
            </a:extLst>
          </p:cNvPr>
          <p:cNvSpPr txBox="1"/>
          <p:nvPr/>
        </p:nvSpPr>
        <p:spPr>
          <a:xfrm>
            <a:off x="7318467" y="5972641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Stand: </a:t>
            </a:r>
            <a:fld id="{93995709-A8B5-6146-8F5B-DEF63DEDC2E3}" type="datetime1">
              <a:rPr lang="de-DE" sz="1400" smtClean="0">
                <a:solidFill>
                  <a:schemeClr val="bg1"/>
                </a:solidFill>
              </a:rPr>
              <a:t>27.03.23</a:t>
            </a:fld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2A3ADB2-FB85-3C8D-0B22-A8847BB99F2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87454">
            <a:off x="1138478" y="782570"/>
            <a:ext cx="2293911" cy="229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90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DD0B1-63FB-534F-B43B-7555B1FA3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Virtualisierung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B23F11-44F7-444C-9447-77F4371C955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Im Cloud Computing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DA05BC-63B7-DE48-8B67-306C47CADCB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5AE834B-6E71-4A49-ADB6-F4ACF9D4F495}"/>
              </a:ext>
            </a:extLst>
          </p:cNvPr>
          <p:cNvSpPr txBox="1"/>
          <p:nvPr/>
        </p:nvSpPr>
        <p:spPr>
          <a:xfrm>
            <a:off x="431802" y="1691458"/>
            <a:ext cx="35001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Entkopplung von der (physischen) Hardware (Blech) für mehr Flexibilität und Robustheit bei Ausfällen.</a:t>
            </a:r>
          </a:p>
          <a:p>
            <a:endParaRPr lang="de-DE" sz="2000" dirty="0"/>
          </a:p>
          <a:p>
            <a:r>
              <a:rPr lang="de-DE" sz="2000" dirty="0"/>
              <a:t>Normierung von Ressourcen-Kapazitäten auf heterogener und wechselnder Hardware („S/M/L/XL-Instanzen“)</a:t>
            </a:r>
          </a:p>
          <a:p>
            <a:endParaRPr lang="de-DE" sz="2000" dirty="0"/>
          </a:p>
          <a:p>
            <a:r>
              <a:rPr lang="de-DE" sz="2000" dirty="0"/>
              <a:t>Zentrale Steuerung und Bereitstellung von Rechenressourcen über die mit Virtualisierung bereitgestellten Software-</a:t>
            </a:r>
            <a:r>
              <a:rPr lang="de-DE" sz="2000" dirty="0" err="1"/>
              <a:t>Defined</a:t>
            </a:r>
            <a:r>
              <a:rPr lang="de-DE" sz="2000" dirty="0"/>
              <a:t>-Resources.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A8B6172-C4F3-3641-BB1A-A4D6A301C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990" y="1729342"/>
            <a:ext cx="5573881" cy="4809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28A8ADC-B3CA-F24B-877E-CE5F57C70645}"/>
              </a:ext>
            </a:extLst>
          </p:cNvPr>
          <p:cNvSpPr txBox="1"/>
          <p:nvPr/>
        </p:nvSpPr>
        <p:spPr>
          <a:xfrm>
            <a:off x="4153990" y="1168238"/>
            <a:ext cx="557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Beispiel von </a:t>
            </a:r>
            <a:r>
              <a:rPr lang="de-DE" sz="1400" dirty="0" err="1"/>
              <a:t>Instanztypen</a:t>
            </a:r>
            <a:r>
              <a:rPr lang="de-DE" sz="1400" dirty="0"/>
              <a:t> des Public Cloud Service Providers AWS</a:t>
            </a:r>
          </a:p>
          <a:p>
            <a:r>
              <a:rPr lang="de-DE" sz="1400" dirty="0"/>
              <a:t>Stand: 15.09.2020, </a:t>
            </a:r>
            <a:r>
              <a:rPr lang="de-DE" sz="12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aws.amazon.com</a:t>
            </a:r>
            <a:r>
              <a:rPr lang="de-DE" sz="12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/de/ec2/</a:t>
            </a:r>
            <a:r>
              <a:rPr lang="de-DE" sz="12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instance-types</a:t>
            </a:r>
            <a:r>
              <a:rPr lang="de-DE" sz="12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endParaRPr lang="de-DE" sz="1400" b="1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35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95C8C6-433C-BB43-9732-733A3543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Hardware-Virtualisierung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E75673-1430-6F49-8666-AD902612FD7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Was wird virtualisiert?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2573A5-6F2C-E040-998F-3B7B63D5331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4CA42C6-873B-514E-BEB3-43BB1A83A2E9}"/>
              </a:ext>
            </a:extLst>
          </p:cNvPr>
          <p:cNvSpPr txBox="1"/>
          <p:nvPr/>
        </p:nvSpPr>
        <p:spPr>
          <a:xfrm>
            <a:off x="431801" y="1580605"/>
            <a:ext cx="4484188" cy="177928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Prozessor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Virtuelle Rechenkerne (</a:t>
            </a:r>
            <a:r>
              <a:rPr lang="de-DE" dirty="0" err="1"/>
              <a:t>vCPU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Dispatching</a:t>
            </a:r>
            <a:r>
              <a:rPr lang="de-DE" dirty="0"/>
              <a:t> von Prozessor-Befehlen auf echte Rechnerkerne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C8A74B5-3061-7648-8D20-1E1419110E8E}"/>
              </a:ext>
            </a:extLst>
          </p:cNvPr>
          <p:cNvSpPr txBox="1"/>
          <p:nvPr/>
        </p:nvSpPr>
        <p:spPr>
          <a:xfrm>
            <a:off x="5145729" y="1580605"/>
            <a:ext cx="4484188" cy="177928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Hauptspeicher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Virtuelle Hauptspeicher-Partition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Management der realen Repräsentation (im RAM, Memory-</a:t>
            </a:r>
            <a:r>
              <a:rPr lang="de-DE" dirty="0" err="1"/>
              <a:t>Ballooning</a:t>
            </a:r>
            <a:r>
              <a:rPr lang="de-DE" dirty="0"/>
              <a:t>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0D43455-6B39-9448-A1B0-DF371C1E768F}"/>
              </a:ext>
            </a:extLst>
          </p:cNvPr>
          <p:cNvSpPr txBox="1"/>
          <p:nvPr/>
        </p:nvSpPr>
        <p:spPr>
          <a:xfrm>
            <a:off x="421329" y="3587385"/>
            <a:ext cx="4484188" cy="288728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Netzwerk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Virtuelle Netzwerkschnittstellen und virtuelle Netzwerk-Infrastrukturen (VLAN)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Brücken zwischen virtuellen und realen Netzen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Firewallregeln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B608FB-08C9-8A48-80CA-62C2808B317F}"/>
              </a:ext>
            </a:extLst>
          </p:cNvPr>
          <p:cNvSpPr txBox="1"/>
          <p:nvPr/>
        </p:nvSpPr>
        <p:spPr>
          <a:xfrm>
            <a:off x="5145729" y="3587385"/>
            <a:ext cx="4484188" cy="288728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Storage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Virtuelle Festplattenlaufwerke (</a:t>
            </a:r>
            <a:r>
              <a:rPr lang="de-DE" dirty="0" err="1"/>
              <a:t>Blockstorage</a:t>
            </a:r>
            <a:r>
              <a:rPr lang="de-DE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Abbildung auf Dateien im realen Dateisystem.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Virtuelle Storage Area Networks (Aufteilung der Daten eines virtuellen Laufwerks auf viele Storage Einheiten).</a:t>
            </a:r>
          </a:p>
        </p:txBody>
      </p:sp>
    </p:spTree>
    <p:extLst>
      <p:ext uri="{BB962C8B-B14F-4D97-AF65-F5344CB8AC3E}">
        <p14:creationId xmlns:p14="http://schemas.microsoft.com/office/powerpoint/2010/main" val="1240516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>
            <a:extLst>
              <a:ext uri="{FF2B5EF4-FFF2-40B4-BE49-F238E27FC236}">
                <a16:creationId xmlns:a16="http://schemas.microsoft.com/office/drawing/2014/main" id="{3353DA4E-4D33-A74B-B993-0116FEC56A42}"/>
              </a:ext>
            </a:extLst>
          </p:cNvPr>
          <p:cNvSpPr txBox="1"/>
          <p:nvPr/>
        </p:nvSpPr>
        <p:spPr>
          <a:xfrm>
            <a:off x="466080" y="1656066"/>
            <a:ext cx="1675392" cy="1619725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>
            <a:noAutofit/>
          </a:bodyPr>
          <a:lstStyle/>
          <a:p>
            <a:pPr algn="ctr"/>
            <a:r>
              <a:rPr lang="de-DE" dirty="0">
                <a:solidFill>
                  <a:schemeClr val="accent5"/>
                </a:solidFill>
              </a:rPr>
              <a:t>Guest VM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95C8C6-433C-BB43-9732-733A3543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Hardware-Virtualisierung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E75673-1430-6F49-8666-AD902612FD7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Wie funktioniert HW-Virtualisierung?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2573A5-6F2C-E040-998F-3B7B63D5331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3B2AE61-7A38-894B-99A1-803D66BD46A5}"/>
              </a:ext>
            </a:extLst>
          </p:cNvPr>
          <p:cNvSpPr txBox="1"/>
          <p:nvPr/>
        </p:nvSpPr>
        <p:spPr>
          <a:xfrm>
            <a:off x="6096000" y="1653407"/>
            <a:ext cx="34419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Durch Hardware-Virtualisierung werden die Ressourcen eines Rechnersystems aufgeteilt und von mehreren Betriebssystem-Instanzen genutzt.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Anforderungen der Betriebssystem-Instanzen werden von der </a:t>
            </a:r>
            <a:r>
              <a:rPr lang="de-DE" dirty="0" err="1"/>
              <a:t>Virtualisierungssoftware</a:t>
            </a:r>
            <a:r>
              <a:rPr lang="de-DE" dirty="0"/>
              <a:t> (Virtual </a:t>
            </a:r>
            <a:r>
              <a:rPr lang="de-DE" dirty="0" err="1"/>
              <a:t>Machine</a:t>
            </a:r>
            <a:r>
              <a:rPr lang="de-DE" dirty="0"/>
              <a:t> Monitor, VMM) abgefangen und auf die reale vorhandene Hardware umgesetzt.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ECF909C-CC1D-1C47-86BC-92BFA8F27F42}"/>
              </a:ext>
            </a:extLst>
          </p:cNvPr>
          <p:cNvSpPr txBox="1"/>
          <p:nvPr/>
        </p:nvSpPr>
        <p:spPr>
          <a:xfrm>
            <a:off x="466080" y="4087452"/>
            <a:ext cx="5272032" cy="1032367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Host (Reale Hardware)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F3556F-A484-EC47-8B54-FC21B8AAE557}"/>
              </a:ext>
            </a:extLst>
          </p:cNvPr>
          <p:cNvSpPr txBox="1"/>
          <p:nvPr/>
        </p:nvSpPr>
        <p:spPr>
          <a:xfrm>
            <a:off x="466080" y="3361364"/>
            <a:ext cx="5272032" cy="640515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VMM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C8241E1-8279-A24A-AD38-F74AD5903810}"/>
              </a:ext>
            </a:extLst>
          </p:cNvPr>
          <p:cNvSpPr txBox="1"/>
          <p:nvPr/>
        </p:nvSpPr>
        <p:spPr>
          <a:xfrm>
            <a:off x="526093" y="2733003"/>
            <a:ext cx="1555366" cy="495743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Virtuelle HW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3AE102E-533D-2544-A56C-1D22D8A0BE54}"/>
              </a:ext>
            </a:extLst>
          </p:cNvPr>
          <p:cNvSpPr txBox="1"/>
          <p:nvPr/>
        </p:nvSpPr>
        <p:spPr>
          <a:xfrm>
            <a:off x="526093" y="2186267"/>
            <a:ext cx="1555366" cy="495743"/>
          </a:xfrm>
          <a:prstGeom prst="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OS + Software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17CED9A-993C-4E4B-B613-0D7ED0A02FCD}"/>
              </a:ext>
            </a:extLst>
          </p:cNvPr>
          <p:cNvSpPr txBox="1"/>
          <p:nvPr/>
        </p:nvSpPr>
        <p:spPr>
          <a:xfrm>
            <a:off x="2264400" y="1653407"/>
            <a:ext cx="1675392" cy="1619725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>
            <a:noAutofit/>
          </a:bodyPr>
          <a:lstStyle/>
          <a:p>
            <a:pPr algn="ctr"/>
            <a:r>
              <a:rPr lang="de-DE" dirty="0">
                <a:solidFill>
                  <a:schemeClr val="accent5"/>
                </a:solidFill>
              </a:rPr>
              <a:t>Guest VM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D9E7B91-CED6-0340-BF2C-1D3ACE620058}"/>
              </a:ext>
            </a:extLst>
          </p:cNvPr>
          <p:cNvSpPr txBox="1"/>
          <p:nvPr/>
        </p:nvSpPr>
        <p:spPr>
          <a:xfrm>
            <a:off x="2324413" y="2730344"/>
            <a:ext cx="1555366" cy="495743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Virtuelle HW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95D8976-3F6A-F147-966D-A2A6E2D2AD68}"/>
              </a:ext>
            </a:extLst>
          </p:cNvPr>
          <p:cNvSpPr txBox="1"/>
          <p:nvPr/>
        </p:nvSpPr>
        <p:spPr>
          <a:xfrm>
            <a:off x="2324413" y="2183608"/>
            <a:ext cx="1555366" cy="495743"/>
          </a:xfrm>
          <a:prstGeom prst="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OS + Software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DD40FA7-52D2-444D-B44B-698765785C63}"/>
              </a:ext>
            </a:extLst>
          </p:cNvPr>
          <p:cNvSpPr txBox="1"/>
          <p:nvPr/>
        </p:nvSpPr>
        <p:spPr>
          <a:xfrm>
            <a:off x="4062720" y="1653407"/>
            <a:ext cx="1675392" cy="1619725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>
            <a:noAutofit/>
          </a:bodyPr>
          <a:lstStyle/>
          <a:p>
            <a:pPr algn="ctr"/>
            <a:r>
              <a:rPr lang="de-DE" dirty="0">
                <a:solidFill>
                  <a:schemeClr val="accent5"/>
                </a:solidFill>
              </a:rPr>
              <a:t>Guest VM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A2ACC6B-E9C1-BD4A-8408-FC1D3B7A347F}"/>
              </a:ext>
            </a:extLst>
          </p:cNvPr>
          <p:cNvSpPr txBox="1"/>
          <p:nvPr/>
        </p:nvSpPr>
        <p:spPr>
          <a:xfrm>
            <a:off x="4122733" y="2730344"/>
            <a:ext cx="1555366" cy="495743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Virtuelle HW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8430E58-F1D6-BE46-98A5-52D58F30ED0B}"/>
              </a:ext>
            </a:extLst>
          </p:cNvPr>
          <p:cNvSpPr txBox="1"/>
          <p:nvPr/>
        </p:nvSpPr>
        <p:spPr>
          <a:xfrm>
            <a:off x="4122733" y="2183608"/>
            <a:ext cx="1555366" cy="495743"/>
          </a:xfrm>
          <a:prstGeom prst="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 anchor="ctr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OS + Software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77878A8-2298-D344-8C17-57FF122FEC40}"/>
              </a:ext>
            </a:extLst>
          </p:cNvPr>
          <p:cNvSpPr txBox="1"/>
          <p:nvPr/>
        </p:nvSpPr>
        <p:spPr>
          <a:xfrm>
            <a:off x="466080" y="5265224"/>
            <a:ext cx="5272032" cy="116955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400" b="1" dirty="0"/>
              <a:t>Host:</a:t>
            </a:r>
            <a:r>
              <a:rPr lang="de-DE" sz="1400" dirty="0"/>
              <a:t> Der physikalische Rechner, der eine oder mehrere VM ausführt und entsprechende HW-Ressourcen zur Verfügung stellt.</a:t>
            </a:r>
          </a:p>
          <a:p>
            <a:r>
              <a:rPr lang="de-DE" sz="1400" b="1" dirty="0"/>
              <a:t>Guest:</a:t>
            </a:r>
            <a:r>
              <a:rPr lang="de-DE" sz="1400" dirty="0"/>
              <a:t> Eine laufende (oder lauffähige) virtuelle Maschine (VM).</a:t>
            </a:r>
          </a:p>
          <a:p>
            <a:r>
              <a:rPr lang="de-DE" sz="1400" b="1" dirty="0"/>
              <a:t>VMM</a:t>
            </a:r>
            <a:r>
              <a:rPr lang="de-DE" sz="1400" dirty="0"/>
              <a:t> (Virtual </a:t>
            </a:r>
            <a:r>
              <a:rPr lang="de-DE" sz="1400" dirty="0" err="1"/>
              <a:t>Machine</a:t>
            </a:r>
            <a:r>
              <a:rPr lang="de-DE" sz="1400" dirty="0"/>
              <a:t> Monitor): Die Steuerungssoftware zur Verwaltung von Guests und Host-Ressourcen.</a:t>
            </a:r>
          </a:p>
        </p:txBody>
      </p:sp>
    </p:spTree>
    <p:extLst>
      <p:ext uri="{BB962C8B-B14F-4D97-AF65-F5344CB8AC3E}">
        <p14:creationId xmlns:p14="http://schemas.microsoft.com/office/powerpoint/2010/main" val="1706080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95C8C6-433C-BB43-9732-733A3543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Hardware-Virtualisierung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E75673-1430-6F49-8666-AD902612FD7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Para-Virtualisierung (Typ – 1)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2573A5-6F2C-E040-998F-3B7B63D5331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3B2AE61-7A38-894B-99A1-803D66BD46A5}"/>
              </a:ext>
            </a:extLst>
          </p:cNvPr>
          <p:cNvSpPr txBox="1"/>
          <p:nvPr/>
        </p:nvSpPr>
        <p:spPr>
          <a:xfrm>
            <a:off x="431800" y="1690312"/>
            <a:ext cx="411142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Der </a:t>
            </a:r>
            <a:r>
              <a:rPr lang="de-DE" dirty="0" err="1"/>
              <a:t>Hypervisor</a:t>
            </a:r>
            <a:r>
              <a:rPr lang="de-DE" dirty="0"/>
              <a:t> läuft direkt auf der verfügbaren Hardware. Er entspricht somit einem auf Virtualisierung spezialisiertem Betriebssystem.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Das Gast-Betriebssystem muss um virtuelle Treiber ergänzt werden, um mit dem </a:t>
            </a:r>
            <a:r>
              <a:rPr lang="de-DE" dirty="0" err="1"/>
              <a:t>Hypervisor</a:t>
            </a:r>
            <a:r>
              <a:rPr lang="de-DE" dirty="0"/>
              <a:t> interagieren zu können.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Wegen der erforderlichen </a:t>
            </a:r>
            <a:r>
              <a:rPr lang="de-DE" dirty="0" err="1"/>
              <a:t>Hypervisortreiber</a:t>
            </a:r>
            <a:r>
              <a:rPr lang="de-DE" dirty="0"/>
              <a:t> können nicht beliebige Guest OS auf </a:t>
            </a:r>
            <a:r>
              <a:rPr lang="de-DE" dirty="0" err="1"/>
              <a:t>Hypervisoren</a:t>
            </a:r>
            <a:r>
              <a:rPr lang="de-DE" dirty="0"/>
              <a:t> laufen.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Der </a:t>
            </a:r>
            <a:r>
              <a:rPr lang="de-DE" dirty="0" err="1"/>
              <a:t>Hypervisor</a:t>
            </a:r>
            <a:r>
              <a:rPr lang="de-DE" dirty="0"/>
              <a:t> nutzt die Treiber eines Host-Betriebssystems, um auf die reale Hardware zuzugreifen. Damit brauch im </a:t>
            </a:r>
            <a:r>
              <a:rPr lang="de-DE" dirty="0" err="1"/>
              <a:t>Hypervisor</a:t>
            </a:r>
            <a:r>
              <a:rPr lang="de-DE" dirty="0"/>
              <a:t> nicht aufwändig eigene Treiber implementiert zu werden.</a:t>
            </a:r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DB489D-CA05-F741-943C-C9ED6C2DF0B3}"/>
              </a:ext>
            </a:extLst>
          </p:cNvPr>
          <p:cNvSpPr txBox="1"/>
          <p:nvPr/>
        </p:nvSpPr>
        <p:spPr>
          <a:xfrm>
            <a:off x="10058399" y="1733549"/>
            <a:ext cx="1973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Bradley Hand" pitchFamily="2" charset="77"/>
              </a:rPr>
              <a:t>Leistungsverlust:</a:t>
            </a:r>
          </a:p>
          <a:p>
            <a:r>
              <a:rPr lang="de-DE" dirty="0">
                <a:latin typeface="Bradley Hand" pitchFamily="2" charset="77"/>
              </a:rPr>
              <a:t>Ca. 2-3%</a:t>
            </a:r>
          </a:p>
        </p:txBody>
      </p:sp>
      <p:pic>
        <p:nvPicPr>
          <p:cNvPr id="26" name="Picture 2" descr="Xen-Logo">
            <a:extLst>
              <a:ext uri="{FF2B5EF4-FFF2-40B4-BE49-F238E27FC236}">
                <a16:creationId xmlns:a16="http://schemas.microsoft.com/office/drawing/2014/main" id="{F7B80839-A3D1-6D4D-A231-3D6B6971A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257" y="3017566"/>
            <a:ext cx="977900" cy="44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nstallation einer VIB-Datei auf einem ESX/ESXi Host mithilfe von SSH –  Adminweb.at – Daniel's IT-Blog">
            <a:extLst>
              <a:ext uri="{FF2B5EF4-FFF2-40B4-BE49-F238E27FC236}">
                <a16:creationId xmlns:a16="http://schemas.microsoft.com/office/drawing/2014/main" id="{12AD85DA-F327-4C47-A8C3-CA4653363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617" y="5216683"/>
            <a:ext cx="1266633" cy="6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yper-V Cluster - Netsphere Technologies">
            <a:extLst>
              <a:ext uri="{FF2B5EF4-FFF2-40B4-BE49-F238E27FC236}">
                <a16:creationId xmlns:a16="http://schemas.microsoft.com/office/drawing/2014/main" id="{87338AA9-628B-034F-AD05-1944B0529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216" y="3770156"/>
            <a:ext cx="1293982" cy="129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DDBCE0E-2576-D145-9674-3B08E0ECFA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r="52869"/>
          <a:stretch/>
        </p:blipFill>
        <p:spPr>
          <a:xfrm>
            <a:off x="4849690" y="1690312"/>
            <a:ext cx="4902248" cy="367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9717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95C8C6-433C-BB43-9732-733A3543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Hardware-Virtualisierung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E75673-1430-6F49-8666-AD902612FD7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Voll-Virtualisierung (Typ – 2)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2573A5-6F2C-E040-998F-3B7B63D5331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3B2AE61-7A38-894B-99A1-803D66BD46A5}"/>
              </a:ext>
            </a:extLst>
          </p:cNvPr>
          <p:cNvSpPr txBox="1"/>
          <p:nvPr/>
        </p:nvSpPr>
        <p:spPr>
          <a:xfrm>
            <a:off x="431800" y="1690312"/>
            <a:ext cx="44394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Jedem Gastbetriebssystem steht ein eigener virtueller Rechner mit virtualisierten Ressourcen (CPU, RAM, Disks, Netzwerkkarten, etc.) zur </a:t>
            </a:r>
            <a:r>
              <a:rPr lang="de-DE" dirty="0" err="1"/>
              <a:t>Vefügung</a:t>
            </a:r>
            <a:r>
              <a:rPr lang="de-DE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Der VMM läuft </a:t>
            </a:r>
            <a:r>
              <a:rPr lang="de-DE" dirty="0" err="1"/>
              <a:t>hosted</a:t>
            </a:r>
            <a:r>
              <a:rPr lang="de-DE" dirty="0"/>
              <a:t> als Anwendung unter dem Host-Betriebssystem.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Der VMM verteilt die Hardwareressourcen des Rechners an die VMs.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Teilw. muss die VMM Hardware emulieren, die nicht für den gleichzeitigen Zugriff mehrere Betriebssysteme ausgelegt ist (z.B. Netzwerkkarten, Grafikkarten).</a:t>
            </a:r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DB489D-CA05-F741-943C-C9ED6C2DF0B3}"/>
              </a:ext>
            </a:extLst>
          </p:cNvPr>
          <p:cNvSpPr txBox="1"/>
          <p:nvPr/>
        </p:nvSpPr>
        <p:spPr>
          <a:xfrm>
            <a:off x="10058399" y="1733549"/>
            <a:ext cx="1973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Bradley Hand" pitchFamily="2" charset="77"/>
              </a:rPr>
              <a:t>Leistungsverlust:</a:t>
            </a:r>
          </a:p>
          <a:p>
            <a:r>
              <a:rPr lang="de-DE" dirty="0">
                <a:latin typeface="Bradley Hand" pitchFamily="2" charset="77"/>
              </a:rPr>
              <a:t>Ca. 5-10%</a:t>
            </a:r>
          </a:p>
        </p:txBody>
      </p:sp>
      <p:pic>
        <p:nvPicPr>
          <p:cNvPr id="3079" name="Picture 7" descr="Parallels Client on the Mac App Store">
            <a:extLst>
              <a:ext uri="{FF2B5EF4-FFF2-40B4-BE49-F238E27FC236}">
                <a16:creationId xmlns:a16="http://schemas.microsoft.com/office/drawing/2014/main" id="{A7A0F079-E902-5A46-A016-6046591E2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912" y="4449800"/>
            <a:ext cx="984590" cy="98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ow to Increase virtualbox Linux install machine VM .VDI hard disk size to  free space on root partition - Move /usr to a new partition - ☩ Walking in  Light with Christ -">
            <a:extLst>
              <a:ext uri="{FF2B5EF4-FFF2-40B4-BE49-F238E27FC236}">
                <a16:creationId xmlns:a16="http://schemas.microsoft.com/office/drawing/2014/main" id="{1432F09F-34EC-8B48-9924-42C3C02E6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399" y="2777259"/>
            <a:ext cx="1973617" cy="113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A0AAFCB-1D3A-FB47-ABB1-0CFCAE3A8D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39"/>
          <a:stretch/>
        </p:blipFill>
        <p:spPr>
          <a:xfrm>
            <a:off x="4868036" y="1690312"/>
            <a:ext cx="4905416" cy="367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0945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0A687-A5CB-934F-8AE5-F0625953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Betriebssystem-Virtualisierung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18BB45D-F0D3-BB45-A8A4-63FC1126125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Leichtgewichtiger </a:t>
            </a:r>
            <a:r>
              <a:rPr lang="de-DE" dirty="0" err="1"/>
              <a:t>Virtualisierungsansatz</a:t>
            </a:r>
            <a:r>
              <a:rPr lang="de-DE" dirty="0"/>
              <a:t> mittels OS-Containern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949476-5AE9-7E44-B820-8124EF1540B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1BE2A00-5511-5042-B9A8-5CF1EF947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158" y="1669480"/>
            <a:ext cx="6588759" cy="2610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798B01D-A4A2-8C45-83FF-08F238F742A0}"/>
              </a:ext>
            </a:extLst>
          </p:cNvPr>
          <p:cNvSpPr txBox="1"/>
          <p:nvPr/>
        </p:nvSpPr>
        <p:spPr>
          <a:xfrm>
            <a:off x="10119360" y="1674218"/>
            <a:ext cx="191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Bradley Hand" pitchFamily="2" charset="77"/>
              </a:rPr>
              <a:t>Leistungsverlust:</a:t>
            </a:r>
          </a:p>
          <a:p>
            <a:r>
              <a:rPr lang="de-DE" sz="1600" dirty="0">
                <a:latin typeface="Bradley Hand" pitchFamily="2" charset="77"/>
              </a:rPr>
              <a:t>CPU-/RAM-Overhead in der Regel nicht messbar (~0%)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E6C1EB-A5FD-5945-BB91-90884EEF07C6}"/>
              </a:ext>
            </a:extLst>
          </p:cNvPr>
          <p:cNvSpPr txBox="1"/>
          <p:nvPr/>
        </p:nvSpPr>
        <p:spPr>
          <a:xfrm>
            <a:off x="431800" y="1690312"/>
            <a:ext cx="2484120" cy="25795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1600" dirty="0"/>
              <a:t>Es gibt keinen </a:t>
            </a:r>
            <a:r>
              <a:rPr lang="de-DE" sz="1600" dirty="0" err="1"/>
              <a:t>Hypervisor</a:t>
            </a:r>
            <a:r>
              <a:rPr lang="de-DE" sz="1600" dirty="0"/>
              <a:t>. Jede Applikation läuft direkt als Prozess im Host-Betriebssystem.</a:t>
            </a:r>
          </a:p>
          <a:p>
            <a:endParaRPr lang="de-DE" sz="1600" dirty="0"/>
          </a:p>
          <a:p>
            <a:r>
              <a:rPr lang="de-DE" sz="1600" dirty="0"/>
              <a:t>Dieser Prozess ist jedoch mittels OS-Mechanismen isoliert.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8C7F9C3-615D-9745-9C37-3F39F2B46F03}"/>
              </a:ext>
            </a:extLst>
          </p:cNvPr>
          <p:cNvSpPr txBox="1"/>
          <p:nvPr/>
        </p:nvSpPr>
        <p:spPr>
          <a:xfrm>
            <a:off x="3041157" y="4425258"/>
            <a:ext cx="6588759" cy="184084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Isolation des Prozesses durch </a:t>
            </a:r>
            <a:r>
              <a:rPr lang="de-DE" sz="1600" dirty="0" err="1"/>
              <a:t>Namespaces</a:t>
            </a:r>
            <a:r>
              <a:rPr lang="de-DE" sz="1600" dirty="0"/>
              <a:t> (bzgl. CPU, RAM, Disk I/O) und Containments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Isoliertes Dateisystem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Eigene Netzwerkschnittstelle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Startup-Zeit = Startdauer für den ersten Prozess (kein Boot des OS erforderlich!)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0B62118-DB67-1A49-9778-3918755E76EB}"/>
              </a:ext>
            </a:extLst>
          </p:cNvPr>
          <p:cNvSpPr txBox="1"/>
          <p:nvPr/>
        </p:nvSpPr>
        <p:spPr>
          <a:xfrm>
            <a:off x="431800" y="4425258"/>
            <a:ext cx="24841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Free BSD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Jails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(2000)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Solaris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Zones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(2005)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Linux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OpenVZ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(2005)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Linux LXC (2008)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und mehr ...</a:t>
            </a:r>
          </a:p>
        </p:txBody>
      </p:sp>
      <p:pic>
        <p:nvPicPr>
          <p:cNvPr id="7172" name="Picture 4" descr="Oracle integriert Docker in Solaris - silicon.de">
            <a:extLst>
              <a:ext uri="{FF2B5EF4-FFF2-40B4-BE49-F238E27FC236}">
                <a16:creationId xmlns:a16="http://schemas.microsoft.com/office/drawing/2014/main" id="{AF90D782-9F4B-7240-B2A4-50141EE9E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276" y="4800254"/>
            <a:ext cx="1182190" cy="6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SD Daemon - Wikipedia">
            <a:extLst>
              <a:ext uri="{FF2B5EF4-FFF2-40B4-BE49-F238E27FC236}">
                <a16:creationId xmlns:a16="http://schemas.microsoft.com/office/drawing/2014/main" id="{FF4E246F-A939-F042-AA7B-2C9F6EF74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60" y="3451502"/>
            <a:ext cx="809102" cy="85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LXC - Wikipedia">
            <a:extLst>
              <a:ext uri="{FF2B5EF4-FFF2-40B4-BE49-F238E27FC236}">
                <a16:creationId xmlns:a16="http://schemas.microsoft.com/office/drawing/2014/main" id="{8A09FF7D-33CB-D34E-A79C-22849250A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179" y="3589622"/>
            <a:ext cx="668506" cy="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24FF139-9640-884F-AAB4-6AE273FE769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4201" y="4383958"/>
            <a:ext cx="1369060" cy="34586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F7D1E53-7F2F-B14F-BC1A-B28E692CF596}"/>
              </a:ext>
            </a:extLst>
          </p:cNvPr>
          <p:cNvSpPr txBox="1"/>
          <p:nvPr/>
        </p:nvSpPr>
        <p:spPr>
          <a:xfrm rot="21101219">
            <a:off x="781877" y="5830910"/>
            <a:ext cx="174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Bradley Hand" pitchFamily="2" charset="77"/>
              </a:rPr>
              <a:t>Docker V0.0.1 </a:t>
            </a:r>
            <a:r>
              <a:rPr lang="de-DE" sz="1400" dirty="0" err="1">
                <a:latin typeface="Bradley Hand" pitchFamily="2" charset="77"/>
              </a:rPr>
              <a:t>release</a:t>
            </a:r>
            <a:r>
              <a:rPr lang="de-DE" sz="1400" dirty="0">
                <a:latin typeface="Bradley Hand" pitchFamily="2" charset="77"/>
              </a:rPr>
              <a:t>: </a:t>
            </a:r>
            <a:r>
              <a:rPr lang="de-DE" b="1" dirty="0">
                <a:solidFill>
                  <a:schemeClr val="accent5"/>
                </a:solidFill>
                <a:latin typeface="Bradley Hand" pitchFamily="2" charset="77"/>
              </a:rPr>
              <a:t>2013</a:t>
            </a:r>
            <a:r>
              <a:rPr lang="de-DE" sz="1400" dirty="0">
                <a:latin typeface="Bradley Hand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2238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BBAD3-9247-8F4A-ABC5-33D46DE6A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Hardware-  vs.  OS-Virtualisierung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13643A-46FB-5C4B-93E4-5ACEE9132C4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Trade-off zwischen Isolation (Sicherheit) und Ressourcen-Effizienz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4D9FD0-2163-4C49-9EDF-0C763EFCD2F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7959F1C-43DA-F54E-9A87-563433A66EE7}"/>
              </a:ext>
            </a:extLst>
          </p:cNvPr>
          <p:cNvSpPr txBox="1"/>
          <p:nvPr/>
        </p:nvSpPr>
        <p:spPr>
          <a:xfrm>
            <a:off x="10119360" y="1733549"/>
            <a:ext cx="1910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Bradley Hand" pitchFamily="2" charset="77"/>
              </a:rPr>
              <a:t>Mit OS-Virtualisierung (Containern) werden wir uns noch intensiv in </a:t>
            </a:r>
            <a:r>
              <a:rPr lang="de-DE" sz="1600" b="1" dirty="0">
                <a:solidFill>
                  <a:schemeClr val="accent5"/>
                </a:solidFill>
                <a:latin typeface="Bradley Hand" pitchFamily="2" charset="77"/>
              </a:rPr>
              <a:t>Unit</a:t>
            </a:r>
            <a:r>
              <a:rPr lang="de-DE" sz="1600" dirty="0">
                <a:solidFill>
                  <a:schemeClr val="accent5"/>
                </a:solidFill>
                <a:latin typeface="Bradley Hand" pitchFamily="2" charset="77"/>
              </a:rPr>
              <a:t> </a:t>
            </a:r>
            <a:r>
              <a:rPr lang="de-DE" sz="2000" b="1" dirty="0">
                <a:solidFill>
                  <a:schemeClr val="accent5"/>
                </a:solidFill>
                <a:latin typeface="Bradley Hand" pitchFamily="2" charset="77"/>
              </a:rPr>
              <a:t>04</a:t>
            </a:r>
            <a:r>
              <a:rPr lang="de-DE" sz="1600" dirty="0">
                <a:solidFill>
                  <a:schemeClr val="accent5"/>
                </a:solidFill>
                <a:latin typeface="Bradley Hand" pitchFamily="2" charset="77"/>
              </a:rPr>
              <a:t> </a:t>
            </a:r>
            <a:r>
              <a:rPr lang="de-DE" sz="1600" dirty="0">
                <a:latin typeface="Bradley Hand" pitchFamily="2" charset="77"/>
              </a:rPr>
              <a:t>und </a:t>
            </a:r>
            <a:r>
              <a:rPr lang="de-DE" sz="1600" b="1" dirty="0">
                <a:solidFill>
                  <a:schemeClr val="accent5"/>
                </a:solidFill>
                <a:latin typeface="Bradley Hand" pitchFamily="2" charset="77"/>
              </a:rPr>
              <a:t>Unit</a:t>
            </a:r>
            <a:r>
              <a:rPr lang="de-DE" sz="1600" dirty="0">
                <a:solidFill>
                  <a:schemeClr val="accent5"/>
                </a:solidFill>
                <a:latin typeface="Bradley Hand" pitchFamily="2" charset="77"/>
              </a:rPr>
              <a:t> </a:t>
            </a:r>
            <a:r>
              <a:rPr lang="de-DE" sz="2000" b="1" dirty="0">
                <a:solidFill>
                  <a:schemeClr val="accent5"/>
                </a:solidFill>
                <a:latin typeface="Bradley Hand" pitchFamily="2" charset="77"/>
              </a:rPr>
              <a:t>05</a:t>
            </a:r>
            <a:r>
              <a:rPr lang="de-DE" sz="1600" dirty="0">
                <a:latin typeface="Bradley Hand" pitchFamily="2" charset="77"/>
              </a:rPr>
              <a:t> befassen.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9B1EC09-FA21-AB49-A364-0F292DBAB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4257" y="4404175"/>
            <a:ext cx="1265941" cy="126594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AC5E944-C5A8-C743-A480-27114A2C8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1" y="1512000"/>
            <a:ext cx="8764154" cy="5169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9987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198C8F-7145-B646-B5BC-09A40F3DE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Emulation  VS  Anwendungs-Virtualisierung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C92D21-6084-9A4E-8F2E-3C992F7BA17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Anwendungs-Virtualisierung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90B57D-7E0B-BD47-BAB3-31F0C1FC873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17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C804790-4140-DE4C-8E87-5D88DF531911}"/>
              </a:ext>
            </a:extLst>
          </p:cNvPr>
          <p:cNvSpPr txBox="1"/>
          <p:nvPr/>
        </p:nvSpPr>
        <p:spPr>
          <a:xfrm>
            <a:off x="400067" y="1907929"/>
            <a:ext cx="35692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Anwendungsvirtualisierung</a:t>
            </a:r>
            <a:r>
              <a:rPr lang="de-DE" sz="2000" dirty="0"/>
              <a:t> stellt Anwendungen eine Programmierschnittstelle und eine Laufzeitumgebung (</a:t>
            </a:r>
            <a:r>
              <a:rPr lang="de-DE" sz="2000" dirty="0" err="1"/>
              <a:t>Runtime</a:t>
            </a:r>
            <a:r>
              <a:rPr lang="de-DE" sz="2000" dirty="0"/>
              <a:t>) zur Verfügung, die (möglichst) komplett vom darunter liegenden Betriebssystem entkoppelt.</a:t>
            </a:r>
          </a:p>
          <a:p>
            <a:endParaRPr lang="de-DE" sz="2000" dirty="0"/>
          </a:p>
          <a:p>
            <a:r>
              <a:rPr lang="de-DE" sz="2000" dirty="0"/>
              <a:t>Zweck: OS-unabhängige Anwendungen.</a:t>
            </a:r>
          </a:p>
          <a:p>
            <a:endParaRPr lang="de-DE" sz="2000" dirty="0"/>
          </a:p>
          <a:p>
            <a:r>
              <a:rPr lang="de-DE" sz="2000" dirty="0"/>
              <a:t>Beispiel: Java Virtual </a:t>
            </a:r>
            <a:r>
              <a:rPr lang="de-DE" sz="2000" dirty="0" err="1"/>
              <a:t>Machine</a:t>
            </a:r>
            <a:endParaRPr lang="de-DE" sz="20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FB06E40-69DD-1549-8028-3AD3A52B7208}"/>
              </a:ext>
            </a:extLst>
          </p:cNvPr>
          <p:cNvSpPr/>
          <p:nvPr/>
        </p:nvSpPr>
        <p:spPr>
          <a:xfrm>
            <a:off x="8145303" y="3524595"/>
            <a:ext cx="1484613" cy="68164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Betriebs-system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7F3DA94-EBFF-F145-AA3F-F2CFA3F605E5}"/>
              </a:ext>
            </a:extLst>
          </p:cNvPr>
          <p:cNvSpPr/>
          <p:nvPr/>
        </p:nvSpPr>
        <p:spPr>
          <a:xfrm>
            <a:off x="8145303" y="1907929"/>
            <a:ext cx="1484613" cy="68164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Anwendung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D2B31A3-1C5D-5848-A3C5-E0C61F0927F0}"/>
              </a:ext>
            </a:extLst>
          </p:cNvPr>
          <p:cNvSpPr txBox="1"/>
          <p:nvPr/>
        </p:nvSpPr>
        <p:spPr>
          <a:xfrm>
            <a:off x="10141528" y="1791358"/>
            <a:ext cx="192855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Bradley Hand" pitchFamily="2" charset="77"/>
              </a:rPr>
              <a:t>Diese Art der Virtualisierung wird mittlerweile von vielen modernen Programmier-sprachen genutzt.</a:t>
            </a:r>
          </a:p>
          <a:p>
            <a:endParaRPr lang="de-DE" sz="1400" dirty="0">
              <a:latin typeface="Bradley Hand" pitchFamily="2" charset="77"/>
            </a:endParaRPr>
          </a:p>
          <a:p>
            <a:r>
              <a:rPr lang="de-DE" sz="1400" dirty="0">
                <a:latin typeface="Bradley Hand" pitchFamily="2" charset="77"/>
              </a:rPr>
              <a:t>Die damit einhergehenden Leistungsverluste werden billigend in Kauf genommen (siehe Java). 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046BB5E-6396-374A-BF2B-0829D55F2470}"/>
              </a:ext>
            </a:extLst>
          </p:cNvPr>
          <p:cNvSpPr/>
          <p:nvPr/>
        </p:nvSpPr>
        <p:spPr>
          <a:xfrm>
            <a:off x="8145303" y="2716262"/>
            <a:ext cx="1484613" cy="68164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Anwendungs-</a:t>
            </a:r>
            <a:r>
              <a:rPr lang="de-DE" dirty="0" err="1"/>
              <a:t>Runtime</a:t>
            </a:r>
            <a:endParaRPr lang="de-DE" dirty="0"/>
          </a:p>
        </p:txBody>
      </p:sp>
      <p:sp>
        <p:nvSpPr>
          <p:cNvPr id="25" name="Gefaltete Ecke 24">
            <a:extLst>
              <a:ext uri="{FF2B5EF4-FFF2-40B4-BE49-F238E27FC236}">
                <a16:creationId xmlns:a16="http://schemas.microsoft.com/office/drawing/2014/main" id="{9B6B73F3-044B-0745-A905-9D6D9A04C554}"/>
              </a:ext>
            </a:extLst>
          </p:cNvPr>
          <p:cNvSpPr/>
          <p:nvPr/>
        </p:nvSpPr>
        <p:spPr>
          <a:xfrm>
            <a:off x="5048854" y="1907929"/>
            <a:ext cx="581891" cy="681644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0F2BF90-8C4D-1B4D-8DD3-263D050A341D}"/>
              </a:ext>
            </a:extLst>
          </p:cNvPr>
          <p:cNvSpPr txBox="1"/>
          <p:nvPr/>
        </p:nvSpPr>
        <p:spPr>
          <a:xfrm>
            <a:off x="5781563" y="207696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MyCode.java</a:t>
            </a:r>
            <a:endParaRPr lang="de-DE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7" name="Gefaltete Ecke 26">
            <a:extLst>
              <a:ext uri="{FF2B5EF4-FFF2-40B4-BE49-F238E27FC236}">
                <a16:creationId xmlns:a16="http://schemas.microsoft.com/office/drawing/2014/main" id="{462C74E8-8107-5A44-8A0B-5358466056EB}"/>
              </a:ext>
            </a:extLst>
          </p:cNvPr>
          <p:cNvSpPr/>
          <p:nvPr/>
        </p:nvSpPr>
        <p:spPr>
          <a:xfrm>
            <a:off x="5062748" y="3524595"/>
            <a:ext cx="581891" cy="681644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F57C503-74A1-8341-9EA1-14F63093F219}"/>
              </a:ext>
            </a:extLst>
          </p:cNvPr>
          <p:cNvSpPr txBox="1"/>
          <p:nvPr/>
        </p:nvSpPr>
        <p:spPr>
          <a:xfrm>
            <a:off x="5806462" y="3616089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MyCode.class</a:t>
            </a:r>
            <a:endParaRPr lang="de-DE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90BC4A22-CE9A-CC45-B9FA-CD87E3AADD43}"/>
              </a:ext>
            </a:extLst>
          </p:cNvPr>
          <p:cNvCxnSpPr>
            <a:stCxn id="25" idx="2"/>
            <a:endCxn id="27" idx="0"/>
          </p:cNvCxnSpPr>
          <p:nvPr/>
        </p:nvCxnSpPr>
        <p:spPr>
          <a:xfrm>
            <a:off x="5339800" y="2589573"/>
            <a:ext cx="13894" cy="935022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DBF9CA80-3266-9D47-80F7-E8F2FE852AB3}"/>
              </a:ext>
            </a:extLst>
          </p:cNvPr>
          <p:cNvSpPr txBox="1"/>
          <p:nvPr/>
        </p:nvSpPr>
        <p:spPr>
          <a:xfrm>
            <a:off x="5416847" y="2835929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Compiler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521F2C1-6780-0447-B51C-70CFF5CF1B7F}"/>
              </a:ext>
            </a:extLst>
          </p:cNvPr>
          <p:cNvSpPr/>
          <p:nvPr/>
        </p:nvSpPr>
        <p:spPr>
          <a:xfrm>
            <a:off x="4611386" y="5473968"/>
            <a:ext cx="1484613" cy="10485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DE" dirty="0"/>
              <a:t>Linux/UNIX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A0F7ED7-81D0-D245-996A-3C88AB57C95D}"/>
              </a:ext>
            </a:extLst>
          </p:cNvPr>
          <p:cNvSpPr/>
          <p:nvPr/>
        </p:nvSpPr>
        <p:spPr>
          <a:xfrm>
            <a:off x="6378345" y="5453350"/>
            <a:ext cx="1484613" cy="10485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DE" dirty="0"/>
              <a:t>Windows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14C7F9AA-A10B-EB4D-986E-75B6C250A5C8}"/>
              </a:ext>
            </a:extLst>
          </p:cNvPr>
          <p:cNvSpPr/>
          <p:nvPr/>
        </p:nvSpPr>
        <p:spPr>
          <a:xfrm>
            <a:off x="8145304" y="5453350"/>
            <a:ext cx="1484613" cy="10485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DE" dirty="0"/>
              <a:t>Mac OS</a:t>
            </a:r>
          </a:p>
        </p:txBody>
      </p:sp>
      <p:cxnSp>
        <p:nvCxnSpPr>
          <p:cNvPr id="36" name="Gewinkelte Verbindung 35">
            <a:extLst>
              <a:ext uri="{FF2B5EF4-FFF2-40B4-BE49-F238E27FC236}">
                <a16:creationId xmlns:a16="http://schemas.microsoft.com/office/drawing/2014/main" id="{9C11AC74-E09E-0A41-A668-AC7FBA933241}"/>
              </a:ext>
            </a:extLst>
          </p:cNvPr>
          <p:cNvCxnSpPr>
            <a:cxnSpLocks/>
            <a:stCxn id="27" idx="2"/>
            <a:endCxn id="34" idx="0"/>
          </p:cNvCxnSpPr>
          <p:nvPr/>
        </p:nvCxnSpPr>
        <p:spPr>
          <a:xfrm rot="16200000" flipH="1">
            <a:off x="6497097" y="3062835"/>
            <a:ext cx="1247111" cy="3533917"/>
          </a:xfrm>
          <a:prstGeom prst="bentConnector3">
            <a:avLst>
              <a:gd name="adj1" fmla="val 50000"/>
            </a:avLst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winkelte Verbindung 38">
            <a:extLst>
              <a:ext uri="{FF2B5EF4-FFF2-40B4-BE49-F238E27FC236}">
                <a16:creationId xmlns:a16="http://schemas.microsoft.com/office/drawing/2014/main" id="{F127E3E9-EDFA-C24B-AB6B-A487F733CCCF}"/>
              </a:ext>
            </a:extLst>
          </p:cNvPr>
          <p:cNvCxnSpPr>
            <a:cxnSpLocks/>
            <a:stCxn id="27" idx="2"/>
            <a:endCxn id="33" idx="0"/>
          </p:cNvCxnSpPr>
          <p:nvPr/>
        </p:nvCxnSpPr>
        <p:spPr>
          <a:xfrm rot="16200000" flipH="1">
            <a:off x="5613618" y="3946315"/>
            <a:ext cx="1247111" cy="1766958"/>
          </a:xfrm>
          <a:prstGeom prst="bentConnector3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winkelte Verbindung 41">
            <a:extLst>
              <a:ext uri="{FF2B5EF4-FFF2-40B4-BE49-F238E27FC236}">
                <a16:creationId xmlns:a16="http://schemas.microsoft.com/office/drawing/2014/main" id="{9C880CE8-2D59-3D48-8751-B504D6ECCECD}"/>
              </a:ext>
            </a:extLst>
          </p:cNvPr>
          <p:cNvCxnSpPr>
            <a:cxnSpLocks/>
            <a:stCxn id="27" idx="2"/>
            <a:endCxn id="32" idx="0"/>
          </p:cNvCxnSpPr>
          <p:nvPr/>
        </p:nvCxnSpPr>
        <p:spPr>
          <a:xfrm rot="5400000">
            <a:off x="4719830" y="4840103"/>
            <a:ext cx="1267729" cy="1"/>
          </a:xfrm>
          <a:prstGeom prst="bentConnector3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hteck 48">
            <a:extLst>
              <a:ext uri="{FF2B5EF4-FFF2-40B4-BE49-F238E27FC236}">
                <a16:creationId xmlns:a16="http://schemas.microsoft.com/office/drawing/2014/main" id="{2CE606A2-F6A7-1546-979E-25A2C2E29686}"/>
              </a:ext>
            </a:extLst>
          </p:cNvPr>
          <p:cNvSpPr/>
          <p:nvPr/>
        </p:nvSpPr>
        <p:spPr>
          <a:xfrm>
            <a:off x="4724400" y="5585252"/>
            <a:ext cx="1219995" cy="4865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JVM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33C4DB74-C491-3048-A54E-4E0BBFE2BBD2}"/>
              </a:ext>
            </a:extLst>
          </p:cNvPr>
          <p:cNvSpPr/>
          <p:nvPr/>
        </p:nvSpPr>
        <p:spPr>
          <a:xfrm>
            <a:off x="6506606" y="5594185"/>
            <a:ext cx="1219995" cy="4865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JVM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9871227A-A247-F443-A890-518282551581}"/>
              </a:ext>
            </a:extLst>
          </p:cNvPr>
          <p:cNvSpPr/>
          <p:nvPr/>
        </p:nvSpPr>
        <p:spPr>
          <a:xfrm>
            <a:off x="8277610" y="5594185"/>
            <a:ext cx="1219995" cy="4865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JVM</a:t>
            </a:r>
          </a:p>
        </p:txBody>
      </p:sp>
    </p:spTree>
    <p:extLst>
      <p:ext uri="{BB962C8B-B14F-4D97-AF65-F5344CB8AC3E}">
        <p14:creationId xmlns:p14="http://schemas.microsoft.com/office/powerpoint/2010/main" val="29458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198C8F-7145-B646-B5BC-09A40F3DE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Emulation  VS  Anwendungs-Virtualisierung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C92D21-6084-9A4E-8F2E-3C992F7BA17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Emulation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90B57D-7E0B-BD47-BAB3-31F0C1FC873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18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C804790-4140-DE4C-8E87-5D88DF531911}"/>
              </a:ext>
            </a:extLst>
          </p:cNvPr>
          <p:cNvSpPr txBox="1"/>
          <p:nvPr/>
        </p:nvSpPr>
        <p:spPr>
          <a:xfrm>
            <a:off x="400067" y="1907929"/>
            <a:ext cx="43230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Emulation bildet die Hardware eines nicht vorhandenen oder nicht kompatiblen Rechnersystems oder Teile eines entsprechenden Rechnersystems nach.</a:t>
            </a:r>
          </a:p>
          <a:p>
            <a:endParaRPr lang="de-DE" sz="2000" dirty="0"/>
          </a:p>
          <a:p>
            <a:r>
              <a:rPr lang="de-DE" sz="2000" dirty="0"/>
              <a:t>Hardware wird durch Software „simuliert“.</a:t>
            </a:r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Z.B. Gameboy Emulator im Browser oder Smartphone.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0542B4-6D60-0C46-8CBA-5A1438194117}"/>
              </a:ext>
            </a:extLst>
          </p:cNvPr>
          <p:cNvSpPr/>
          <p:nvPr/>
        </p:nvSpPr>
        <p:spPr>
          <a:xfrm flipH="1">
            <a:off x="6736081" y="3084020"/>
            <a:ext cx="648393" cy="66501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FB06E40-69DD-1549-8028-3AD3A52B7208}"/>
              </a:ext>
            </a:extLst>
          </p:cNvPr>
          <p:cNvSpPr/>
          <p:nvPr/>
        </p:nvSpPr>
        <p:spPr>
          <a:xfrm>
            <a:off x="6096001" y="4206240"/>
            <a:ext cx="1928552" cy="6816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Emulator-SW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92BEF30-C5C7-904E-88DF-3EEDDDE361BE}"/>
              </a:ext>
            </a:extLst>
          </p:cNvPr>
          <p:cNvSpPr txBox="1"/>
          <p:nvPr/>
        </p:nvSpPr>
        <p:spPr>
          <a:xfrm>
            <a:off x="7559041" y="3231863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Emulierte HW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DE6B64B-3D26-DF41-A941-74B56ED6205A}"/>
              </a:ext>
            </a:extLst>
          </p:cNvPr>
          <p:cNvSpPr txBox="1"/>
          <p:nvPr/>
        </p:nvSpPr>
        <p:spPr>
          <a:xfrm>
            <a:off x="7559040" y="5492929"/>
            <a:ext cx="1117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Reale HW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7F3DA94-EBFF-F145-AA3F-F2CFA3F605E5}"/>
              </a:ext>
            </a:extLst>
          </p:cNvPr>
          <p:cNvSpPr/>
          <p:nvPr/>
        </p:nvSpPr>
        <p:spPr>
          <a:xfrm>
            <a:off x="6096000" y="1907929"/>
            <a:ext cx="1928552" cy="6816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Applikation</a:t>
            </a:r>
          </a:p>
        </p:txBody>
      </p:sp>
      <p:sp>
        <p:nvSpPr>
          <p:cNvPr id="14" name="Sechseck 13">
            <a:extLst>
              <a:ext uri="{FF2B5EF4-FFF2-40B4-BE49-F238E27FC236}">
                <a16:creationId xmlns:a16="http://schemas.microsoft.com/office/drawing/2014/main" id="{58B23C9A-0B44-5E40-B62C-74ADAE90D6DD}"/>
              </a:ext>
            </a:extLst>
          </p:cNvPr>
          <p:cNvSpPr/>
          <p:nvPr/>
        </p:nvSpPr>
        <p:spPr>
          <a:xfrm>
            <a:off x="6655723" y="5297106"/>
            <a:ext cx="809105" cy="760978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D2B31A3-1C5D-5848-A3C5-E0C61F0927F0}"/>
              </a:ext>
            </a:extLst>
          </p:cNvPr>
          <p:cNvSpPr txBox="1"/>
          <p:nvPr/>
        </p:nvSpPr>
        <p:spPr>
          <a:xfrm>
            <a:off x="10273808" y="1791358"/>
            <a:ext cx="16675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radley Hand" pitchFamily="2" charset="77"/>
              </a:rPr>
              <a:t>Substantielle</a:t>
            </a:r>
          </a:p>
          <a:p>
            <a:r>
              <a:rPr lang="de-DE" dirty="0">
                <a:latin typeface="Bradley Hand" pitchFamily="2" charset="77"/>
              </a:rPr>
              <a:t>Leistungs-verluste.</a:t>
            </a:r>
          </a:p>
          <a:p>
            <a:endParaRPr lang="de-DE" dirty="0">
              <a:latin typeface="Bradley Hand" pitchFamily="2" charset="77"/>
            </a:endParaRPr>
          </a:p>
          <a:p>
            <a:r>
              <a:rPr lang="de-DE" dirty="0">
                <a:latin typeface="Bradley Hand" pitchFamily="2" charset="77"/>
              </a:rPr>
              <a:t>Daher im Cloud Computing nicht wirklich gebräuchlich.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E92CDB3-AC25-5A4E-B3B4-4CB19B31E56F}"/>
              </a:ext>
            </a:extLst>
          </p:cNvPr>
          <p:cNvCxnSpPr>
            <a:stCxn id="11" idx="2"/>
            <a:endCxn id="6" idx="0"/>
          </p:cNvCxnSpPr>
          <p:nvPr/>
        </p:nvCxnSpPr>
        <p:spPr>
          <a:xfrm>
            <a:off x="7060276" y="2589573"/>
            <a:ext cx="1" cy="494447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5CD03E1A-4344-0742-9E78-5D77A2D2ABAB}"/>
              </a:ext>
            </a:extLst>
          </p:cNvPr>
          <p:cNvCxnSpPr>
            <a:cxnSpLocks/>
            <a:stCxn id="6" idx="4"/>
            <a:endCxn id="8" idx="0"/>
          </p:cNvCxnSpPr>
          <p:nvPr/>
        </p:nvCxnSpPr>
        <p:spPr>
          <a:xfrm>
            <a:off x="7060277" y="3749039"/>
            <a:ext cx="0" cy="457201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C309678A-1230-8D4E-89BD-949EB75AB1DB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7060275" y="4887884"/>
            <a:ext cx="2" cy="605045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083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19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4" y="1243379"/>
            <a:ext cx="9013558" cy="4524010"/>
          </a:xfrm>
        </p:spPr>
        <p:txBody>
          <a:bodyPr lIns="180000" tIns="180000" rIns="180000" bIns="180000"/>
          <a:lstStyle/>
          <a:p>
            <a:pPr marL="0" lvl="0" indent="0"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Hardware-Virtualisierung (Typ-1, Typ-2)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Betriebssystem-Virtualisierung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Applikations-Virtualisierung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Emulation</a:t>
            </a:r>
            <a:endParaRPr lang="de-DE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Service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Definition, Eigenschaften, Marktüberblick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Private Cloud Infrastrukturen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Public Cloud Infrastrukturen (am Bsp. des Typvertreters AWS)</a:t>
            </a:r>
          </a:p>
          <a:p>
            <a:pPr marL="0" indent="0">
              <a:buNone/>
            </a:pP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Provisionierung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IaaS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-basierte Infrastrukturen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Historische Entwicklung und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Ebenenmodell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Immutable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Infrastructures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indent="0"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Code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Definition, Ansätze und Methoden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Immutable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Architecture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Überblick gängiger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Provisionierungswerkzeuge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Single VM-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Provisioning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mittels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Vagrant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(Deklaratives Push-basiertes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IaC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Multi VM-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Provisioning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mittels Terraform (Deklaratives Push-basiertes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IaC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3827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4F50F-7FB1-0141-81AC-17957BC1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7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241FC0-D30A-DD44-A55D-503272CC879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Infrastructure </a:t>
            </a:r>
            <a:r>
              <a:rPr lang="de-DE" dirty="0" err="1"/>
              <a:t>as</a:t>
            </a:r>
            <a:r>
              <a:rPr lang="de-DE" dirty="0"/>
              <a:t> Code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2AE9432-680C-8742-B5D4-39F8B6385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3" y="933926"/>
            <a:ext cx="8915400" cy="49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67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7862E-68E9-8046-BE7A-3FC5BBEBE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</a:t>
            </a:r>
            <a:r>
              <a:rPr lang="de-DE" dirty="0" err="1"/>
              <a:t>as</a:t>
            </a:r>
            <a:r>
              <a:rPr lang="de-DE" dirty="0"/>
              <a:t>  a  Service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AB5565-746F-6A47-9715-6B1F58587B2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Definition und Eigenschaften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E93859-0C48-4449-8CDD-8FB5FCFD352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20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140F3C-5F65-3D43-9BB6-373CA1BC5644}"/>
              </a:ext>
            </a:extLst>
          </p:cNvPr>
          <p:cNvSpPr txBox="1"/>
          <p:nvPr/>
        </p:nvSpPr>
        <p:spPr>
          <a:xfrm>
            <a:off x="431800" y="1512000"/>
            <a:ext cx="9198115" cy="91751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dirty="0"/>
              <a:t>Unter </a:t>
            </a:r>
            <a:r>
              <a:rPr lang="de-DE" dirty="0" err="1"/>
              <a:t>IaaS</a:t>
            </a:r>
            <a:r>
              <a:rPr lang="de-DE" dirty="0"/>
              <a:t> versteht man ein Geschäftsmodell, das entgegen dem klassischen Kaufen von Rechnerinfrastruktur vorsieht, diese je nach Bedarf anzumieten und freizugeben.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3608007-71DB-6A4D-8CF4-5A00DC12ADBA}"/>
              </a:ext>
            </a:extLst>
          </p:cNvPr>
          <p:cNvSpPr txBox="1"/>
          <p:nvPr/>
        </p:nvSpPr>
        <p:spPr>
          <a:xfrm>
            <a:off x="431801" y="2842029"/>
            <a:ext cx="2969623" cy="337972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/>
              <a:t>Eigenschaften: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Ressourcen-Pools:</a:t>
            </a:r>
            <a:r>
              <a:rPr lang="de-DE" sz="1600" dirty="0"/>
              <a:t> Verfügbarkeit von scheinbar unbegrenzten Ressourcen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Elastizität:</a:t>
            </a:r>
            <a:r>
              <a:rPr lang="de-DE" sz="1600" dirty="0"/>
              <a:t> Dynamische Zuweisung von Ressourcen bei Bedarf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Pay-</a:t>
            </a:r>
            <a:r>
              <a:rPr lang="de-DE" sz="1600" b="1" dirty="0" err="1"/>
              <a:t>as</a:t>
            </a:r>
            <a:r>
              <a:rPr lang="de-DE" sz="1600" b="1" dirty="0"/>
              <a:t>-</a:t>
            </a:r>
            <a:r>
              <a:rPr lang="de-DE" sz="1600" b="1" dirty="0" err="1"/>
              <a:t>you-go</a:t>
            </a:r>
            <a:r>
              <a:rPr lang="de-DE" sz="1600" b="1" dirty="0"/>
              <a:t> Modell:</a:t>
            </a:r>
            <a:r>
              <a:rPr lang="de-DE" sz="1600" dirty="0"/>
              <a:t> Abgerechnet werden nur bereitgestellte Ressourcen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0BA22AF-EEBC-D943-8727-5D7075FEB693}"/>
              </a:ext>
            </a:extLst>
          </p:cNvPr>
          <p:cNvSpPr txBox="1"/>
          <p:nvPr/>
        </p:nvSpPr>
        <p:spPr>
          <a:xfrm>
            <a:off x="3546047" y="2842028"/>
            <a:ext cx="2969623" cy="337972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/>
              <a:t>Ressourcen-Typen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Rechenleistung: </a:t>
            </a:r>
            <a:r>
              <a:rPr lang="de-DE" sz="1600" dirty="0"/>
              <a:t>Rechen-knoten mit CPU, RAM und HD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Speicher:</a:t>
            </a:r>
            <a:r>
              <a:rPr lang="de-DE" sz="1600" dirty="0"/>
              <a:t> Storage Kapazitäten als Dateisystem-Mounts oder Datenbanken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Netzwerk(-dienste)</a:t>
            </a:r>
            <a:r>
              <a:rPr lang="de-DE" sz="1600" dirty="0"/>
              <a:t> wie DNS, DHCP, VPN, CDN, Load </a:t>
            </a:r>
            <a:r>
              <a:rPr lang="de-DE" sz="1600" dirty="0" err="1"/>
              <a:t>Balancer</a:t>
            </a:r>
            <a:endParaRPr lang="de-DE" sz="16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8DBDA20-1239-2841-A093-CE82F51A1BCB}"/>
              </a:ext>
            </a:extLst>
          </p:cNvPr>
          <p:cNvSpPr txBox="1"/>
          <p:nvPr/>
        </p:nvSpPr>
        <p:spPr>
          <a:xfrm>
            <a:off x="6660294" y="2842028"/>
            <a:ext cx="2969623" cy="337972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/>
              <a:t>Infrastruktur-Dienste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Monitoring: </a:t>
            </a:r>
            <a:r>
              <a:rPr lang="de-DE" sz="1600" dirty="0"/>
              <a:t>Log-Konsolidierung, Performance, Speicherverbrauch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Ressourcen-Management:</a:t>
            </a:r>
            <a:r>
              <a:rPr lang="de-DE" sz="1600" dirty="0"/>
              <a:t> Auto-Skalierung, Budgets, Ressourcenverbrauchs-Warnungen, konsolidierte Abrechnungen von mehreren Accounts</a:t>
            </a:r>
          </a:p>
        </p:txBody>
      </p:sp>
    </p:spTree>
    <p:extLst>
      <p:ext uri="{BB962C8B-B14F-4D97-AF65-F5344CB8AC3E}">
        <p14:creationId xmlns:p14="http://schemas.microsoft.com/office/powerpoint/2010/main" val="1897236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7862E-68E9-8046-BE7A-3FC5BBEBE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</a:t>
            </a:r>
            <a:r>
              <a:rPr lang="de-DE" dirty="0" err="1"/>
              <a:t>as</a:t>
            </a:r>
            <a:r>
              <a:rPr lang="de-DE" dirty="0"/>
              <a:t>  a  Service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AB5565-746F-6A47-9715-6B1F58587B2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Elastizitätsarten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E93859-0C48-4449-8CDD-8FB5FCFD352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21</a:t>
            </a:fld>
            <a:endParaRPr lang="de-DE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3608007-71DB-6A4D-8CF4-5A00DC12ADBA}"/>
              </a:ext>
            </a:extLst>
          </p:cNvPr>
          <p:cNvSpPr txBox="1"/>
          <p:nvPr/>
        </p:nvSpPr>
        <p:spPr>
          <a:xfrm>
            <a:off x="431802" y="1512000"/>
            <a:ext cx="8411754" cy="21793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/>
              <a:t>Nachfrageelastizität:</a:t>
            </a:r>
          </a:p>
          <a:p>
            <a:r>
              <a:rPr lang="de-DE" sz="1400" dirty="0"/>
              <a:t>Die allokierten Ressourcen steigen/sinken mit der Nachfrage</a:t>
            </a:r>
          </a:p>
          <a:p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Pseudo-Elastizität:</a:t>
            </a:r>
            <a:r>
              <a:rPr lang="de-DE" sz="1400" dirty="0"/>
              <a:t> Schnelle Anforderung, kurze Kündigungsfrist (Reduktion der Bindungsdauer)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Echtzeit-Elastizität:</a:t>
            </a:r>
            <a:r>
              <a:rPr lang="de-DE" sz="1400" dirty="0"/>
              <a:t> Allokation und Freigabe von Ressourcen innerhalb von Minuten (ggf. Sekunden). Automatisierter Prozess mit manuellen Triggern oder nach Zeitplan.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Selbstadaptive Elastizität:</a:t>
            </a:r>
            <a:r>
              <a:rPr lang="de-DE" sz="1400" dirty="0"/>
              <a:t> Automatische Allokation und Freigabe von Ressourcen (Auto-</a:t>
            </a:r>
            <a:r>
              <a:rPr lang="de-DE" sz="1400" dirty="0" err="1"/>
              <a:t>Scaling</a:t>
            </a:r>
            <a:r>
              <a:rPr lang="de-DE" sz="1400" dirty="0"/>
              <a:t>) in Echtzeit auf Basis von Regeln und Metriken.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5E40024-087F-DD49-B2CF-40DB13DFF067}"/>
              </a:ext>
            </a:extLst>
          </p:cNvPr>
          <p:cNvSpPr txBox="1"/>
          <p:nvPr/>
        </p:nvSpPr>
        <p:spPr>
          <a:xfrm>
            <a:off x="431799" y="5481686"/>
            <a:ext cx="8411755" cy="8867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/>
              <a:t>Einkommenselastizität:</a:t>
            </a:r>
          </a:p>
          <a:p>
            <a:r>
              <a:rPr lang="de-DE" sz="1400" dirty="0"/>
              <a:t>Die allokierten Ressourcen steigen / sinken mit dem Einkommen / Budget / Umsatz.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9E75DA0-FAA7-7544-BD47-E06BB36B6AB1}"/>
              </a:ext>
            </a:extLst>
          </p:cNvPr>
          <p:cNvSpPr txBox="1"/>
          <p:nvPr/>
        </p:nvSpPr>
        <p:spPr>
          <a:xfrm>
            <a:off x="431800" y="3835397"/>
            <a:ext cx="8411754" cy="150228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/>
              <a:t>Angebotselastizität:</a:t>
            </a:r>
          </a:p>
          <a:p>
            <a:r>
              <a:rPr lang="de-DE" sz="1400" dirty="0"/>
              <a:t>Die allokierten Ressourcen steigen/sinken mit Angebot und Nachfrage</a:t>
            </a:r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Batch-getriebenes </a:t>
            </a:r>
            <a:r>
              <a:rPr lang="de-DE" sz="1400" dirty="0" err="1"/>
              <a:t>Grid</a:t>
            </a:r>
            <a:r>
              <a:rPr lang="de-DE" sz="1400" dirty="0"/>
              <a:t>: Rechner werden allokiert, wenn Preisschwelle unterschritten wird.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Es sind auch Varianten verfügbar, bei denen man für freie Ressourcen bieten kann.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808936E-4845-0F4D-B189-C0EA27E13F86}"/>
              </a:ext>
            </a:extLst>
          </p:cNvPr>
          <p:cNvSpPr txBox="1"/>
          <p:nvPr/>
        </p:nvSpPr>
        <p:spPr>
          <a:xfrm>
            <a:off x="10104700" y="1512000"/>
            <a:ext cx="1986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rgbClr val="0070C0"/>
                </a:solidFill>
                <a:latin typeface="Bradley Hand" pitchFamily="2" charset="77"/>
              </a:rPr>
              <a:t>Eher Nutzersicht</a:t>
            </a:r>
          </a:p>
          <a:p>
            <a:pPr marL="285750" indent="-285750">
              <a:buFont typeface="Symbol" pitchFamily="2" charset="2"/>
              <a:buChar char="Þ"/>
            </a:pPr>
            <a: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  <a:t>Ressourcen-Effizienz</a:t>
            </a:r>
          </a:p>
          <a:p>
            <a:endParaRPr lang="de-DE" sz="1400" i="1" dirty="0">
              <a:solidFill>
                <a:srgbClr val="0070C0"/>
              </a:solidFill>
              <a:latin typeface="Bradley Hand" pitchFamily="2" charset="77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C803346-B388-DE41-BE6B-400CF478FD1D}"/>
              </a:ext>
            </a:extLst>
          </p:cNvPr>
          <p:cNvSpPr txBox="1"/>
          <p:nvPr/>
        </p:nvSpPr>
        <p:spPr>
          <a:xfrm>
            <a:off x="10104698" y="5481686"/>
            <a:ext cx="15808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srgbClr val="0070C0"/>
                </a:solidFill>
                <a:latin typeface="Bradley Hand" pitchFamily="2" charset="77"/>
              </a:rPr>
              <a:t>Eher P/SaaS-</a:t>
            </a:r>
          </a:p>
          <a:p>
            <a:r>
              <a:rPr lang="de-DE" i="1" dirty="0">
                <a:solidFill>
                  <a:srgbClr val="0070C0"/>
                </a:solidFill>
                <a:latin typeface="Bradley Hand" pitchFamily="2" charset="77"/>
              </a:rPr>
              <a:t>Providersicht</a:t>
            </a:r>
          </a:p>
          <a:p>
            <a:pPr marL="285750" indent="-285750">
              <a:buFont typeface="Symbol" pitchFamily="2" charset="2"/>
              <a:buChar char="Þ"/>
            </a:pPr>
            <a: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  <a:t>Wachstum</a:t>
            </a:r>
          </a:p>
          <a:p>
            <a:endParaRPr lang="de-DE" sz="1400" i="1" dirty="0">
              <a:solidFill>
                <a:srgbClr val="0070C0"/>
              </a:solidFill>
              <a:latin typeface="Bradley Hand" pitchFamily="2" charset="77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31F1DE0-B43E-C74A-8F84-005A5F845C0C}"/>
              </a:ext>
            </a:extLst>
          </p:cNvPr>
          <p:cNvSpPr txBox="1"/>
          <p:nvPr/>
        </p:nvSpPr>
        <p:spPr>
          <a:xfrm>
            <a:off x="10050998" y="3835397"/>
            <a:ext cx="186781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srgbClr val="0070C0"/>
                </a:solidFill>
                <a:latin typeface="Bradley Hand" pitchFamily="2" charset="77"/>
              </a:rPr>
              <a:t>Eher IaaS-</a:t>
            </a:r>
          </a:p>
          <a:p>
            <a:r>
              <a:rPr lang="de-DE" i="1" dirty="0">
                <a:solidFill>
                  <a:srgbClr val="0070C0"/>
                </a:solidFill>
                <a:latin typeface="Bradley Hand" pitchFamily="2" charset="77"/>
              </a:rPr>
              <a:t>Providersicht</a:t>
            </a:r>
          </a:p>
          <a:p>
            <a:pPr marL="285750" indent="-285750">
              <a:buFont typeface="Symbol" pitchFamily="2" charset="2"/>
              <a:buChar char="Þ"/>
            </a:pPr>
            <a: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  <a:t>Kostenmodelle</a:t>
            </a:r>
          </a:p>
          <a:p>
            <a:pPr marL="285750" indent="-285750">
              <a:buFont typeface="Symbol" pitchFamily="2" charset="2"/>
              <a:buChar char="Þ"/>
            </a:pPr>
            <a: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  <a:t>Auktionsmodelle </a:t>
            </a:r>
            <a:b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</a:br>
            <a: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  <a:t>(Kundensicht)</a:t>
            </a:r>
          </a:p>
        </p:txBody>
      </p:sp>
    </p:spTree>
    <p:extLst>
      <p:ext uri="{BB962C8B-B14F-4D97-AF65-F5344CB8AC3E}">
        <p14:creationId xmlns:p14="http://schemas.microsoft.com/office/powerpoint/2010/main" val="1298549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44E627-6266-B04D-B119-2A7C109AE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As  A  Service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1B0AE1-6A0F-6943-98AC-6AD9C6B843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Der momentane </a:t>
            </a:r>
            <a:r>
              <a:rPr lang="de-DE" dirty="0" err="1"/>
              <a:t>IaaS</a:t>
            </a:r>
            <a:r>
              <a:rPr lang="de-DE" dirty="0"/>
              <a:t> Markt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583201-FFA0-2F47-9948-50076D668B9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22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C6AC089-7BFA-9202-FB27-1EDDD177C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1512000"/>
            <a:ext cx="7772400" cy="4686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775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D5DAB8-BC15-0E47-B8CB-05CDE7AFD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As  A  Service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0F92C1-E596-4A48-8055-DFDA04541DC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Auswahlkriterien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5433A9-5988-9047-A072-6CDFB80B894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23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00B20A8-248E-6C43-98A6-72FA32F026A1}"/>
              </a:ext>
            </a:extLst>
          </p:cNvPr>
          <p:cNvSpPr txBox="1"/>
          <p:nvPr/>
        </p:nvSpPr>
        <p:spPr>
          <a:xfrm>
            <a:off x="431801" y="1512000"/>
            <a:ext cx="5664199" cy="448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Unterstütze Cloud Variante</a:t>
            </a:r>
            <a:br>
              <a:rPr lang="de-DE" sz="1600" dirty="0"/>
            </a:br>
            <a:r>
              <a:rPr lang="de-DE" sz="1600" dirty="0"/>
              <a:t>(Private/Public/Community/Hybrid Cloud)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Zuverlässigkeit / Verfügbarkeit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Sicherheit und Datenschutz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Gesetzliche Konformität (DSGVO!)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Vorhersagbare und stabile Performance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Preismodell: Fixe und flexible Kosten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Skalierbarkeit: Grenzen, Automatismen und </a:t>
            </a:r>
            <a:br>
              <a:rPr lang="de-DE" sz="1600" dirty="0"/>
            </a:br>
            <a:r>
              <a:rPr lang="de-DE" sz="1600" dirty="0"/>
              <a:t>Reaktionszeiten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Lock-In der Daten und Anwendungen: </a:t>
            </a:r>
            <a:br>
              <a:rPr lang="de-DE" sz="1600" dirty="0"/>
            </a:br>
            <a:r>
              <a:rPr lang="de-DE" sz="1600" dirty="0"/>
              <a:t>Offene APIs und Standards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Haftung und Support</a:t>
            </a:r>
          </a:p>
        </p:txBody>
      </p:sp>
      <p:pic>
        <p:nvPicPr>
          <p:cNvPr id="7" name="Grafik 6" descr="Ein Bild, das Wand, drinnen, Raum, Szene enthält.&#10;&#10;Automatisch generierte Beschreibung">
            <a:extLst>
              <a:ext uri="{FF2B5EF4-FFF2-40B4-BE49-F238E27FC236}">
                <a16:creationId xmlns:a16="http://schemas.microsoft.com/office/drawing/2014/main" id="{31A85DBD-595C-C44B-9F10-B6158740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89" y="1549977"/>
            <a:ext cx="5637068" cy="3758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C1DDB33-BA0B-E445-BF16-AF249461C99C}"/>
              </a:ext>
            </a:extLst>
          </p:cNvPr>
          <p:cNvSpPr txBox="1"/>
          <p:nvPr/>
        </p:nvSpPr>
        <p:spPr>
          <a:xfrm>
            <a:off x="0" y="6555008"/>
            <a:ext cx="3312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Bildquelle:</a:t>
            </a:r>
            <a:r>
              <a:rPr lang="de-DE" sz="1400" dirty="0"/>
              <a:t> </a:t>
            </a:r>
            <a:r>
              <a:rPr lang="de-DE" sz="1400" dirty="0" err="1"/>
              <a:t>Pixabay.com</a:t>
            </a:r>
            <a:r>
              <a:rPr lang="de-DE" sz="1400" dirty="0"/>
              <a:t> (</a:t>
            </a:r>
            <a:r>
              <a:rPr lang="de-DE" sz="1400" dirty="0" err="1"/>
              <a:t>Pixabay</a:t>
            </a:r>
            <a:r>
              <a:rPr lang="de-DE" sz="1400" dirty="0"/>
              <a:t> </a:t>
            </a:r>
            <a:r>
              <a:rPr lang="de-DE" sz="1400" dirty="0" err="1"/>
              <a:t>License</a:t>
            </a:r>
            <a:r>
              <a:rPr lang="de-DE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9676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E9C1EF-1A27-1443-95FE-A9E58DDD6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As  A  Service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9A213D-F254-574F-A212-B44D4FC598C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Service Level Agreements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5CDBAE-C9CC-DB4F-BDA2-9DB87B636F1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24</a:t>
            </a:fld>
            <a:endParaRPr lang="de-DE" noProof="0"/>
          </a:p>
        </p:txBody>
      </p:sp>
      <p:pic>
        <p:nvPicPr>
          <p:cNvPr id="5121" name="Picture 1" descr="page13image1897284688">
            <a:extLst>
              <a:ext uri="{FF2B5EF4-FFF2-40B4-BE49-F238E27FC236}">
                <a16:creationId xmlns:a16="http://schemas.microsoft.com/office/drawing/2014/main" id="{EA38BE3E-359F-7344-B2FC-65C11A854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1549762"/>
            <a:ext cx="4375330" cy="20020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age13image1901601568">
            <a:extLst>
              <a:ext uri="{FF2B5EF4-FFF2-40B4-BE49-F238E27FC236}">
                <a16:creationId xmlns:a16="http://schemas.microsoft.com/office/drawing/2014/main" id="{BF719340-432B-6344-B7E5-2E7CB6F13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80" y="4277838"/>
            <a:ext cx="7658583" cy="10320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page13image1901710384">
            <a:extLst>
              <a:ext uri="{FF2B5EF4-FFF2-40B4-BE49-F238E27FC236}">
                <a16:creationId xmlns:a16="http://schemas.microsoft.com/office/drawing/2014/main" id="{BC1B20BC-755C-E647-BE98-9F3E85D9B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80" y="5369741"/>
            <a:ext cx="5106850" cy="10320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DF0584D-1D97-D240-BEAE-A1A8F7C5F3AB}"/>
              </a:ext>
            </a:extLst>
          </p:cNvPr>
          <p:cNvSpPr txBox="1"/>
          <p:nvPr/>
        </p:nvSpPr>
        <p:spPr>
          <a:xfrm>
            <a:off x="466080" y="3879389"/>
            <a:ext cx="3147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Beispiel: AWS S3 (</a:t>
            </a:r>
            <a:r>
              <a:rPr lang="de-DE" sz="1600" b="1" dirty="0" err="1"/>
              <a:t>Object</a:t>
            </a:r>
            <a:r>
              <a:rPr lang="de-DE" sz="1600" b="1" dirty="0"/>
              <a:t> Storage)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F1F4162F-A6D3-9A4D-AE80-A805E6D2819A}"/>
                  </a:ext>
                </a:extLst>
              </p14:cNvPr>
              <p14:cNvContentPartPr/>
              <p14:nvPr/>
            </p14:nvContentPartPr>
            <p14:xfrm>
              <a:off x="2152586" y="4633490"/>
              <a:ext cx="695160" cy="4060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F1F4162F-A6D3-9A4D-AE80-A805E6D2819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3946" y="4624490"/>
                <a:ext cx="712800" cy="4237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980323A4-440B-514E-9097-CA974F275F38}"/>
              </a:ext>
            </a:extLst>
          </p:cNvPr>
          <p:cNvSpPr txBox="1"/>
          <p:nvPr/>
        </p:nvSpPr>
        <p:spPr>
          <a:xfrm>
            <a:off x="4967418" y="1530284"/>
            <a:ext cx="4219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Eine Service Level Agreement (SLA) ist ein Vertrag mit Zuverlässigkeitszusagen für Ressourcen und Dienste.</a:t>
            </a:r>
          </a:p>
        </p:txBody>
      </p:sp>
    </p:spTree>
    <p:extLst>
      <p:ext uri="{BB962C8B-B14F-4D97-AF65-F5344CB8AC3E}">
        <p14:creationId xmlns:p14="http://schemas.microsoft.com/office/powerpoint/2010/main" val="1212650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D8A5E1-DDDF-4D40-AEBD-7BB3FFFF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OpenStack</a:t>
            </a:r>
            <a:r>
              <a:rPr lang="de-DE" dirty="0"/>
              <a:t> (Private </a:t>
            </a:r>
            <a:r>
              <a:rPr lang="de-DE" dirty="0" err="1"/>
              <a:t>IaaS</a:t>
            </a:r>
            <a:r>
              <a:rPr lang="de-DE" dirty="0"/>
              <a:t>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61F003-4686-1742-905E-91170D995AB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5664199" cy="360000"/>
          </a:xfrm>
        </p:spPr>
        <p:txBody>
          <a:bodyPr/>
          <a:lstStyle/>
          <a:p>
            <a:r>
              <a:rPr lang="de-DE" dirty="0"/>
              <a:t>De-facto Standard für Open-Source Private </a:t>
            </a:r>
            <a:r>
              <a:rPr lang="de-DE" dirty="0" err="1"/>
              <a:t>IaaS</a:t>
            </a:r>
            <a:r>
              <a:rPr lang="de-DE" dirty="0"/>
              <a:t> Clouds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C9079E-4FF5-2947-A304-5D141D33D45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25</a:t>
            </a:fld>
            <a:endParaRPr lang="de-DE" noProof="0"/>
          </a:p>
        </p:txBody>
      </p:sp>
      <p:pic>
        <p:nvPicPr>
          <p:cNvPr id="6149" name="Picture 5" descr="page15image1977521680">
            <a:extLst>
              <a:ext uri="{FF2B5EF4-FFF2-40B4-BE49-F238E27FC236}">
                <a16:creationId xmlns:a16="http://schemas.microsoft.com/office/drawing/2014/main" id="{A945AF38-708B-6548-8219-56B43B10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563097"/>
            <a:ext cx="5619345" cy="24336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age16image1906128832">
            <a:extLst>
              <a:ext uri="{FF2B5EF4-FFF2-40B4-BE49-F238E27FC236}">
                <a16:creationId xmlns:a16="http://schemas.microsoft.com/office/drawing/2014/main" id="{0CFFD882-9BAC-9243-BE7A-EAC74E34A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" y="4269888"/>
            <a:ext cx="5619345" cy="22099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C1209DE-5498-BF4F-8078-53DFA6FF068B}"/>
              </a:ext>
            </a:extLst>
          </p:cNvPr>
          <p:cNvSpPr txBox="1"/>
          <p:nvPr/>
        </p:nvSpPr>
        <p:spPr>
          <a:xfrm>
            <a:off x="6140857" y="1544236"/>
            <a:ext cx="3712087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00" dirty="0"/>
              <a:t>Wurde maßgeblich von </a:t>
            </a:r>
            <a:r>
              <a:rPr lang="de-DE" sz="1700" dirty="0" err="1"/>
              <a:t>RackSpace</a:t>
            </a:r>
            <a:r>
              <a:rPr lang="de-DE" sz="1700" dirty="0"/>
              <a:t> und der NASA initiiert.</a:t>
            </a:r>
          </a:p>
          <a:p>
            <a:endParaRPr lang="de-DE" sz="1700" dirty="0"/>
          </a:p>
          <a:p>
            <a:r>
              <a:rPr lang="de-DE" sz="1700" dirty="0"/>
              <a:t>Erstes Release Oktober 2010.</a:t>
            </a:r>
          </a:p>
          <a:p>
            <a:endParaRPr lang="de-DE" sz="1700" dirty="0"/>
          </a:p>
          <a:p>
            <a:r>
              <a:rPr lang="de-DE" sz="1700" dirty="0"/>
              <a:t>Apache Lizenz</a:t>
            </a:r>
          </a:p>
          <a:p>
            <a:endParaRPr lang="de-DE" sz="1700" dirty="0"/>
          </a:p>
          <a:p>
            <a:r>
              <a:rPr lang="de-DE" sz="1700" dirty="0"/>
              <a:t>Vielzahl der „klassischen“ IT-Player sind Teil der </a:t>
            </a:r>
            <a:r>
              <a:rPr lang="de-DE" sz="1700" dirty="0" err="1"/>
              <a:t>OpenStack</a:t>
            </a:r>
            <a:r>
              <a:rPr lang="de-DE" sz="1700" dirty="0"/>
              <a:t>-Community (SAP, IBM, </a:t>
            </a:r>
            <a:r>
              <a:rPr lang="de-DE" sz="1700" dirty="0" err="1"/>
              <a:t>vmWare</a:t>
            </a:r>
            <a:r>
              <a:rPr lang="de-DE" sz="1700" dirty="0"/>
              <a:t>, HP, Oracle, Cisco, etc.)</a:t>
            </a:r>
          </a:p>
          <a:p>
            <a:endParaRPr lang="de-DE" sz="1700" dirty="0"/>
          </a:p>
          <a:p>
            <a:r>
              <a:rPr lang="de-DE" sz="1700" dirty="0"/>
              <a:t>Sehr aktives Projekt mit &gt; 400 aktiven </a:t>
            </a:r>
            <a:r>
              <a:rPr lang="de-DE" sz="1700" dirty="0" err="1"/>
              <a:t>Committern</a:t>
            </a:r>
            <a:r>
              <a:rPr lang="de-DE" sz="1700" dirty="0"/>
              <a:t>.</a:t>
            </a:r>
          </a:p>
          <a:p>
            <a:endParaRPr lang="de-DE" sz="1700" dirty="0"/>
          </a:p>
          <a:p>
            <a:r>
              <a:rPr lang="de-DE" sz="1700" dirty="0"/>
              <a:t>Ausgelegt eher als Framework denn als fertiges System für </a:t>
            </a:r>
            <a:r>
              <a:rPr lang="de-DE" sz="1700" dirty="0" err="1"/>
              <a:t>IaaS</a:t>
            </a:r>
            <a:r>
              <a:rPr lang="de-DE" sz="1700" dirty="0"/>
              <a:t>-Clouds.</a:t>
            </a:r>
          </a:p>
          <a:p>
            <a:endParaRPr lang="de-DE" sz="1700" dirty="0"/>
          </a:p>
          <a:p>
            <a:r>
              <a:rPr lang="de-DE" sz="1700" dirty="0"/>
              <a:t>Extrem hohe Installations- und Konfigurationskomplexität.</a:t>
            </a:r>
          </a:p>
        </p:txBody>
      </p:sp>
    </p:spTree>
    <p:extLst>
      <p:ext uri="{BB962C8B-B14F-4D97-AF65-F5344CB8AC3E}">
        <p14:creationId xmlns:p14="http://schemas.microsoft.com/office/powerpoint/2010/main" val="1707978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2E361-A671-484F-B5F1-BEEEB6377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Amazon EC2 (Public </a:t>
            </a:r>
            <a:r>
              <a:rPr lang="de-DE" dirty="0" err="1"/>
              <a:t>IaaS</a:t>
            </a:r>
            <a:r>
              <a:rPr lang="de-DE" dirty="0"/>
              <a:t>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ABE20F-2285-8544-9E1F-0492C952F2C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EC2 ist der Kerndienst von AWS (AWS hostet seine eigenen Dienste mit EC2)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1F2634-419C-6E49-B313-B999CD06552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26</a:t>
            </a:fld>
            <a:endParaRPr lang="de-DE" noProof="0"/>
          </a:p>
        </p:txBody>
      </p:sp>
      <p:pic>
        <p:nvPicPr>
          <p:cNvPr id="7169" name="Picture 1" descr="page19image1901410528">
            <a:extLst>
              <a:ext uri="{FF2B5EF4-FFF2-40B4-BE49-F238E27FC236}">
                <a16:creationId xmlns:a16="http://schemas.microsoft.com/office/drawing/2014/main" id="{C31FA369-D21A-D249-B606-58B7D48E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2046"/>
            <a:ext cx="3383785" cy="2299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079C6A2-9ABE-174B-8D3D-AA101DB9F5D4}"/>
              </a:ext>
            </a:extLst>
          </p:cNvPr>
          <p:cNvSpPr txBox="1"/>
          <p:nvPr/>
        </p:nvSpPr>
        <p:spPr>
          <a:xfrm>
            <a:off x="431802" y="1658983"/>
            <a:ext cx="5381170" cy="436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700" dirty="0"/>
              <a:t>Start innerhalb von Amazon im Jahr 2001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700" dirty="0"/>
              <a:t>Öffentliche Beta ab August 2006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700" dirty="0"/>
              <a:t>Ab Mitte 2008 mehr Bandbreite durch Dritte in der Cloud konsumiert, als durch Amazon </a:t>
            </a:r>
            <a:r>
              <a:rPr lang="de-DE" sz="1700" dirty="0" err="1"/>
              <a:t>Websiten</a:t>
            </a:r>
            <a:r>
              <a:rPr lang="de-DE" sz="1700" dirty="0"/>
              <a:t> (Shop)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700" dirty="0"/>
              <a:t>Produktionsreife ab Oktober 2008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700" dirty="0"/>
              <a:t>2005 bis 2012 ca. 12 Mrd. $ Investment in die Infrastruktur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700" dirty="0"/>
              <a:t>2015: 1,5 bis 2 Mio. Server in 10 globalen Rechenzentren.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700" dirty="0"/>
              <a:t>On-Demand-, </a:t>
            </a:r>
            <a:r>
              <a:rPr lang="de-DE" sz="1700" dirty="0" err="1"/>
              <a:t>Reserved</a:t>
            </a:r>
            <a:r>
              <a:rPr lang="de-DE" sz="1700" dirty="0"/>
              <a:t>-, und Spot-Instanzen in verschiedenen Größen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F07706A-B0CE-B04A-995D-D771CFD65309}"/>
              </a:ext>
            </a:extLst>
          </p:cNvPr>
          <p:cNvSpPr txBox="1"/>
          <p:nvPr/>
        </p:nvSpPr>
        <p:spPr>
          <a:xfrm rot="21185492">
            <a:off x="6094936" y="4568163"/>
            <a:ext cx="3676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Bradley Hand" pitchFamily="2" charset="77"/>
              </a:rPr>
              <a:t>Wir nehmen AWS als Typ-Repräsentant, um zu zeigen, wie alle Public Cloud Provider üblicherweise ihr Geschäft zum Kunden hin organisieren.</a:t>
            </a:r>
          </a:p>
        </p:txBody>
      </p:sp>
    </p:spTree>
    <p:extLst>
      <p:ext uri="{BB962C8B-B14F-4D97-AF65-F5344CB8AC3E}">
        <p14:creationId xmlns:p14="http://schemas.microsoft.com/office/powerpoint/2010/main" val="4037558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2E361-A671-484F-B5F1-BEEEB6377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Amazon EC2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ABE20F-2285-8544-9E1F-0492C952F2C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Globale Verteilung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1F2634-419C-6E49-B313-B999CD06552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27</a:t>
            </a:fld>
            <a:endParaRPr lang="de-DE" noProof="0"/>
          </a:p>
        </p:txBody>
      </p:sp>
      <p:pic>
        <p:nvPicPr>
          <p:cNvPr id="8193" name="Picture 1" descr="page21image1974498608">
            <a:extLst>
              <a:ext uri="{FF2B5EF4-FFF2-40B4-BE49-F238E27FC236}">
                <a16:creationId xmlns:a16="http://schemas.microsoft.com/office/drawing/2014/main" id="{8CEA8043-DECC-4C42-B2F1-2CBAA3CC9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020" y="1822489"/>
            <a:ext cx="7100294" cy="402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B558BD1-E102-7344-90EE-BB3C6F4E2CC1}"/>
              </a:ext>
            </a:extLst>
          </p:cNvPr>
          <p:cNvSpPr txBox="1"/>
          <p:nvPr/>
        </p:nvSpPr>
        <p:spPr>
          <a:xfrm>
            <a:off x="2220686" y="3174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8194" name="Picture 2" descr="page21image1977763760">
            <a:extLst>
              <a:ext uri="{FF2B5EF4-FFF2-40B4-BE49-F238E27FC236}">
                <a16:creationId xmlns:a16="http://schemas.microsoft.com/office/drawing/2014/main" id="{CF494354-C89A-0D4A-A076-739F8F0D9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1832812"/>
            <a:ext cx="2439219" cy="2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page21image1974498816">
            <a:extLst>
              <a:ext uri="{FF2B5EF4-FFF2-40B4-BE49-F238E27FC236}">
                <a16:creationId xmlns:a16="http://schemas.microsoft.com/office/drawing/2014/main" id="{04DD9901-458F-644C-BA2D-C97AF504F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4187726"/>
            <a:ext cx="2210933" cy="16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3BBC2C3-2474-5243-B5FA-AD081FBD42D5}"/>
              </a:ext>
            </a:extLst>
          </p:cNvPr>
          <p:cNvSpPr txBox="1"/>
          <p:nvPr/>
        </p:nvSpPr>
        <p:spPr>
          <a:xfrm>
            <a:off x="431801" y="6261913"/>
            <a:ext cx="2114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Darstellung kann veraltet sein.</a:t>
            </a:r>
          </a:p>
        </p:txBody>
      </p:sp>
    </p:spTree>
    <p:extLst>
      <p:ext uri="{BB962C8B-B14F-4D97-AF65-F5344CB8AC3E}">
        <p14:creationId xmlns:p14="http://schemas.microsoft.com/office/powerpoint/2010/main" val="3846043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C601C9-44BA-A84A-B472-B49D089B7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Amazon EC2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335EA-AC16-B64B-92FD-4119D3F0BAE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Web-basierte Management </a:t>
            </a:r>
            <a:r>
              <a:rPr lang="de-DE" dirty="0" err="1"/>
              <a:t>Console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16BAEC-5DFF-5949-87E7-3F551B0E5FB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28</a:t>
            </a:fld>
            <a:endParaRPr lang="de-DE" noProof="0"/>
          </a:p>
        </p:txBody>
      </p:sp>
      <p:pic>
        <p:nvPicPr>
          <p:cNvPr id="9219" name="Picture 3" descr="enter image description here">
            <a:extLst>
              <a:ext uri="{FF2B5EF4-FFF2-40B4-BE49-F238E27FC236}">
                <a16:creationId xmlns:a16="http://schemas.microsoft.com/office/drawing/2014/main" id="{E17DD18F-8A83-724D-8F25-BB088DD21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1512000"/>
            <a:ext cx="9088128" cy="46931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1BF7374-9BBA-1B49-B606-6CBFC2689D6A}"/>
              </a:ext>
            </a:extLst>
          </p:cNvPr>
          <p:cNvSpPr txBox="1"/>
          <p:nvPr/>
        </p:nvSpPr>
        <p:spPr>
          <a:xfrm>
            <a:off x="431801" y="6287500"/>
            <a:ext cx="2114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Darstellung kann veraltet sein.</a:t>
            </a:r>
          </a:p>
        </p:txBody>
      </p:sp>
    </p:spTree>
    <p:extLst>
      <p:ext uri="{BB962C8B-B14F-4D97-AF65-F5344CB8AC3E}">
        <p14:creationId xmlns:p14="http://schemas.microsoft.com/office/powerpoint/2010/main" val="645332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C601C9-44BA-A84A-B472-B49D089B7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Amazon EC2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335EA-AC16-B64B-92FD-4119D3F0BAE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Sicherheitsaspekte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16BAEC-5DFF-5949-87E7-3F551B0E5FB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29</a:t>
            </a:fld>
            <a:endParaRPr lang="de-DE" noProof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D73A3FE-1CE4-3641-A082-EE1ACFC04138}"/>
              </a:ext>
            </a:extLst>
          </p:cNvPr>
          <p:cNvSpPr txBox="1"/>
          <p:nvPr/>
        </p:nvSpPr>
        <p:spPr>
          <a:xfrm>
            <a:off x="431802" y="1658983"/>
            <a:ext cx="8829764" cy="4855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Zertifiziert nach ISO 27001 (Empfehlung BSI). In europäischen Datencentern den EU-Datenschutzrichtlinien unterworfen. Amazon ist ebenso global dem US Patriot Act unterworfen.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AWS unterstützt diverse Sicherheitsstandards und Compliance-Zertifizierungen, darunter PCI-DSS (Payment Cards), HIPAA/HITECH (Health Insurance), GDPR (DSGVO), FIPS 140-2 (Federal Information Processing) und NIST 800-171 (</a:t>
            </a:r>
            <a:r>
              <a:rPr lang="de-DE" sz="1600" dirty="0" err="1"/>
              <a:t>Unclassified</a:t>
            </a:r>
            <a:r>
              <a:rPr lang="de-DE" sz="1600" dirty="0"/>
              <a:t> Information in </a:t>
            </a:r>
            <a:r>
              <a:rPr lang="de-DE" sz="1600" dirty="0" err="1"/>
              <a:t>Nonfederal</a:t>
            </a:r>
            <a:r>
              <a:rPr lang="de-DE" sz="1600" dirty="0"/>
              <a:t> Systems).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Daten und Instanzen können global auf alle Rechenzentren verteilt werden. Jedes dieser Rechenzentren besteht aus mehreren Verfügbarkeitszonen, die ein in sich geschlossenes Rechen-Cluster darstellen.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Jede EC2-Instanz muss einer Security Group zugeordnet sein. Eine Security Group ist die Konfiguration einer Inbound-Firewall für Instanzen.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Der Zugriff auf die EC2-Administrationsfunktionen können über den zentralen IAM-Service gesteuert werden (Benutzermanagement und API-Zugriff per Schlüssel und </a:t>
            </a:r>
            <a:r>
              <a:rPr lang="de-DE" sz="1600" dirty="0" err="1"/>
              <a:t>Zertifkaten</a:t>
            </a:r>
            <a:r>
              <a:rPr lang="de-DE" sz="1600" dirty="0"/>
              <a:t>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Zugriff auf Linux Instanzen erfolgt per </a:t>
            </a:r>
            <a:r>
              <a:rPr lang="de-DE" sz="1600" dirty="0" err="1"/>
              <a:t>default</a:t>
            </a:r>
            <a:r>
              <a:rPr lang="de-DE" sz="1600" dirty="0"/>
              <a:t> mittels Schlüssel-basiertem SSH (kein Passwort).</a:t>
            </a:r>
          </a:p>
        </p:txBody>
      </p:sp>
      <p:pic>
        <p:nvPicPr>
          <p:cNvPr id="1026" name="Picture 2" descr="Security Shield Lock Comments - 100% Secure Checkout Icon, HD Png Download  - kindpng">
            <a:extLst>
              <a:ext uri="{FF2B5EF4-FFF2-40B4-BE49-F238E27FC236}">
                <a16:creationId xmlns:a16="http://schemas.microsoft.com/office/drawing/2014/main" id="{34A0D74A-6F0B-574A-8AD9-EC6FE3B18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407" y="1658983"/>
            <a:ext cx="1744776" cy="20371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808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44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2C078-8E10-664B-A90D-7E5C1344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Amazon  Web  Services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996CD7-CCD9-9A4B-8979-FD71FED020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Auf Basis des EC2 Service bietet AWS ein kontinuierlich wachsendes Cloud Service Angebot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3CAF2F-EEA0-934C-A65C-9E1F8A63989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30</a:t>
            </a:fld>
            <a:endParaRPr lang="de-DE" noProof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C420CEA-3840-C149-8762-896E75DA4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31800" y="1642380"/>
            <a:ext cx="5167801" cy="46451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F82D38A-5384-3F48-BD7D-D9C7E54A5644}"/>
              </a:ext>
            </a:extLst>
          </p:cNvPr>
          <p:cNvSpPr txBox="1"/>
          <p:nvPr/>
        </p:nvSpPr>
        <p:spPr>
          <a:xfrm>
            <a:off x="431801" y="6287500"/>
            <a:ext cx="2979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Quelle: AWS, Darstellung kann veraltet sein.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71DB01D5-660D-2245-8824-924DF5CCD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588" y="1642381"/>
            <a:ext cx="3896329" cy="29426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4F11588-8519-0B43-9986-029D80F18E73}"/>
              </a:ext>
            </a:extLst>
          </p:cNvPr>
          <p:cNvSpPr txBox="1"/>
          <p:nvPr/>
        </p:nvSpPr>
        <p:spPr>
          <a:xfrm>
            <a:off x="5733588" y="4711421"/>
            <a:ext cx="38963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Analyse im Jahr 2017 am Beispiel von AWS:</a:t>
            </a:r>
            <a:r>
              <a:rPr lang="de-DE" sz="1400" dirty="0"/>
              <a:t> Verhältnis von Services denen Standards zugeordnet werden können zu Services die in Standards nicht einmal auftauchen</a:t>
            </a:r>
          </a:p>
          <a:p>
            <a:endParaRPr lang="de-DE" sz="1400" dirty="0"/>
          </a:p>
          <a:p>
            <a:r>
              <a:rPr lang="de-DE" sz="1400" b="1" dirty="0"/>
              <a:t>Quelle:</a:t>
            </a:r>
            <a:r>
              <a:rPr lang="de-DE" sz="1400" dirty="0"/>
              <a:t> Kratzke, N. A Brief </a:t>
            </a:r>
            <a:r>
              <a:rPr lang="de-DE" sz="1400" dirty="0" err="1"/>
              <a:t>History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Cloud </a:t>
            </a:r>
            <a:r>
              <a:rPr lang="de-DE" sz="1400" dirty="0" err="1"/>
              <a:t>Application</a:t>
            </a:r>
            <a:r>
              <a:rPr lang="de-DE" sz="1400" dirty="0"/>
              <a:t> </a:t>
            </a:r>
            <a:r>
              <a:rPr lang="de-DE" sz="1400" dirty="0" err="1"/>
              <a:t>Architectures</a:t>
            </a:r>
            <a:r>
              <a:rPr lang="de-DE" sz="1400" dirty="0"/>
              <a:t>. </a:t>
            </a:r>
            <a:r>
              <a:rPr lang="de-DE" sz="1400" dirty="0" err="1"/>
              <a:t>Appl</a:t>
            </a:r>
            <a:r>
              <a:rPr lang="de-DE" sz="1400" dirty="0"/>
              <a:t>. </a:t>
            </a:r>
            <a:r>
              <a:rPr lang="de-DE" sz="1400" dirty="0" err="1"/>
              <a:t>Sci</a:t>
            </a:r>
            <a:r>
              <a:rPr lang="de-DE" sz="1400" dirty="0"/>
              <a:t>. 2018, 8, 1368.</a:t>
            </a:r>
          </a:p>
        </p:txBody>
      </p:sp>
    </p:spTree>
    <p:extLst>
      <p:ext uri="{BB962C8B-B14F-4D97-AF65-F5344CB8AC3E}">
        <p14:creationId xmlns:p14="http://schemas.microsoft.com/office/powerpoint/2010/main" val="1459311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31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4" y="1243379"/>
            <a:ext cx="9013558" cy="4524010"/>
          </a:xfrm>
        </p:spPr>
        <p:txBody>
          <a:bodyPr lIns="180000" tIns="180000" rIns="180000" bIns="180000"/>
          <a:lstStyle/>
          <a:p>
            <a:pPr marL="0" lvl="0" indent="0"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Hardware-Virtualisierung (Typ-1, Typ-2)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Betriebssystem-Virtualisierung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Applikations-Virtualisierung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Emulation</a:t>
            </a:r>
            <a:endParaRPr lang="de-DE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Service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Definition, Eigenschaften, Marktüberblick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Private Cloud Infrastrukturen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Public Cloud Infrastrukturen (am Bsp. des Typvertreters AWS)</a:t>
            </a:r>
          </a:p>
          <a:p>
            <a:pPr marL="0" indent="0">
              <a:buNone/>
            </a:pPr>
            <a:r>
              <a:rPr lang="de-DE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Provisionierung</a:t>
            </a: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</a:t>
            </a:r>
            <a:r>
              <a:rPr lang="de-DE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IaaS</a:t>
            </a: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-basierte Infrastrukturen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Historische Entwicklung und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Ebenenmodell</a:t>
            </a:r>
            <a:endParaRPr lang="de-DE" sz="14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Immutable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Infrastructures</a:t>
            </a:r>
            <a:endParaRPr lang="de-DE" sz="14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indent="0"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Code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Definition, Ansätze und Methoden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Überblick gängiger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Provisionierungswerkzeuge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Single VM-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Provisioning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mittels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Vagrant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(Deklaratives Push-basiertes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IaC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Multi VM-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Provisioning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mittels Terraform (Deklaratives Push-basiertes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IaC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7892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C61DA-DA55-B148-A08F-1D0E37A31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Provisionierung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17500A-0D80-9C40-8481-93779039C3F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Automatisierte Bereitstellung von IT-Ressourcen im Verlaufe der letzten Jahrzehnte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79C1CE-47FB-BF46-B61D-B5706EB390E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32</a:t>
            </a:fld>
            <a:endParaRPr lang="de-DE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81DAFEF-B843-E84B-80F6-DA50706E8B49}"/>
              </a:ext>
            </a:extLst>
          </p:cNvPr>
          <p:cNvSpPr txBox="1"/>
          <p:nvPr/>
        </p:nvSpPr>
        <p:spPr>
          <a:xfrm>
            <a:off x="431801" y="1552932"/>
            <a:ext cx="758123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Ohne Virtualisierung (vor 2000):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Manuelles Installieren von Betriebssystem auf dedizierter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Manuelle Installation von Infrastruktur-Software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Manuelle / teilautomatisierte / automatisierte Installation der Anwendungssoftware per Installer, Skript, proprietäre Lösungen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/>
              <a:t>Virtualisierung einzelner Maschinen (2000 – heute)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Manuelles Installieren von virtuellen Maschinen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Manuelle Installation von Infrastruktur-Software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Manuelle / teilautomatisierte / automatisierte Installation der Anwendungssoftware per Installer, Skript, proprietäre Lösungen</a:t>
            </a:r>
          </a:p>
          <a:p>
            <a:endParaRPr lang="de-DE" dirty="0"/>
          </a:p>
          <a:p>
            <a:r>
              <a:rPr lang="de-DE" b="1" dirty="0"/>
              <a:t>Virtualisierung in der Cloud (seit 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Automatisches Bereitstellen von vorgefertigten virtuellen Maschinen und Containern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Manuelle Installation der Infrastruktur-Software nur 1x </a:t>
            </a:r>
            <a:r>
              <a:rPr lang="de-DE" sz="1600" dirty="0" err="1"/>
              <a:t>Clone</a:t>
            </a:r>
            <a:r>
              <a:rPr lang="de-DE" sz="1600" dirty="0"/>
              <a:t>-Master-Image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Bereitstellung einer definierten Umgebung auf Knopfdruck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/>
              <a:t>Infrastructure </a:t>
            </a:r>
            <a:r>
              <a:rPr lang="de-DE" b="1" dirty="0" err="1"/>
              <a:t>as</a:t>
            </a:r>
            <a:r>
              <a:rPr lang="de-DE" b="1" dirty="0"/>
              <a:t> Code (2010 – heute)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Programmieren der </a:t>
            </a:r>
            <a:r>
              <a:rPr lang="de-DE" sz="1600" dirty="0" err="1"/>
              <a:t>Provisionierung</a:t>
            </a:r>
            <a:r>
              <a:rPr lang="de-DE" sz="1600" dirty="0"/>
              <a:t> und weiterer Betriebsprozeduren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6270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D6CEA5-AEA8-C145-A9A7-93A9CABFD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Provisionierung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836A22-8728-F645-AE91-5BA3DA22C0A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Ebenenmodell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04BE10-DB1D-8A4E-BAC4-B04ACDE7424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33</a:t>
            </a:fld>
            <a:endParaRPr lang="de-DE" noProof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FB51208-A566-CD4F-BD57-F5118C166550}"/>
              </a:ext>
            </a:extLst>
          </p:cNvPr>
          <p:cNvGrpSpPr/>
          <p:nvPr/>
        </p:nvGrpSpPr>
        <p:grpSpPr>
          <a:xfrm>
            <a:off x="431798" y="1740308"/>
            <a:ext cx="9297755" cy="4846979"/>
            <a:chOff x="431798" y="1740308"/>
            <a:chExt cx="9297755" cy="4846979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0D1116C-3DDA-9C48-9AA1-C785F6522297}"/>
                </a:ext>
              </a:extLst>
            </p:cNvPr>
            <p:cNvSpPr/>
            <p:nvPr/>
          </p:nvSpPr>
          <p:spPr>
            <a:xfrm>
              <a:off x="431801" y="2263528"/>
              <a:ext cx="1857516" cy="970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Konfiguration</a:t>
              </a: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32EB5F8-F548-724F-896D-68D93A3D9C1A}"/>
                </a:ext>
              </a:extLst>
            </p:cNvPr>
            <p:cNvSpPr/>
            <p:nvPr/>
          </p:nvSpPr>
          <p:spPr>
            <a:xfrm>
              <a:off x="431801" y="3429000"/>
              <a:ext cx="1857516" cy="97073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Konfiguration</a:t>
              </a: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AC4A6964-A308-7E46-87FE-D1D136A1E111}"/>
                </a:ext>
              </a:extLst>
            </p:cNvPr>
            <p:cNvSpPr/>
            <p:nvPr/>
          </p:nvSpPr>
          <p:spPr>
            <a:xfrm>
              <a:off x="2289316" y="2263529"/>
              <a:ext cx="5144417" cy="9707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b="1" dirty="0"/>
                <a:t>Level 3: Applikation</a:t>
              </a:r>
            </a:p>
            <a:p>
              <a:r>
                <a:rPr lang="de-DE" dirty="0" err="1"/>
                <a:t>Deployment</a:t>
              </a:r>
              <a:r>
                <a:rPr lang="de-DE" dirty="0"/>
                <a:t> Einheiten, Daten, </a:t>
              </a:r>
              <a:r>
                <a:rPr lang="de-DE" dirty="0" err="1"/>
                <a:t>Cron</a:t>
              </a:r>
              <a:r>
                <a:rPr lang="de-DE" dirty="0"/>
                <a:t>-Jobs, ....</a:t>
              </a: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37FB94C-608A-FD43-AA0E-83B57C298AE8}"/>
                </a:ext>
              </a:extLst>
            </p:cNvPr>
            <p:cNvSpPr/>
            <p:nvPr/>
          </p:nvSpPr>
          <p:spPr>
            <a:xfrm>
              <a:off x="2289315" y="3428999"/>
              <a:ext cx="5144418" cy="97073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b="1" dirty="0"/>
                <a:t>Level 2: Software-Infrastruktur</a:t>
              </a:r>
            </a:p>
            <a:p>
              <a:r>
                <a:rPr lang="de-DE" dirty="0"/>
                <a:t>Server, virtuelle Maschinen, Bibliotheken, ...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C4156E14-51B0-5840-94AB-9BAE543EAAAE}"/>
                </a:ext>
              </a:extLst>
            </p:cNvPr>
            <p:cNvSpPr/>
            <p:nvPr/>
          </p:nvSpPr>
          <p:spPr>
            <a:xfrm>
              <a:off x="2289314" y="4594468"/>
              <a:ext cx="5144419" cy="97073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b="1" dirty="0"/>
                <a:t>Level 1: System-Software</a:t>
              </a:r>
            </a:p>
            <a:p>
              <a:r>
                <a:rPr lang="de-DE" dirty="0"/>
                <a:t>Virtualisierung, Betriebssystem, ...</a:t>
              </a: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E3D4961-207F-8040-A1EF-B150DF718AD8}"/>
                </a:ext>
              </a:extLst>
            </p:cNvPr>
            <p:cNvSpPr/>
            <p:nvPr/>
          </p:nvSpPr>
          <p:spPr>
            <a:xfrm>
              <a:off x="431798" y="4594468"/>
              <a:ext cx="1857516" cy="97073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Konfiguration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EC08BE06-D19F-D745-9FDD-954FCD4AA476}"/>
                </a:ext>
              </a:extLst>
            </p:cNvPr>
            <p:cNvSpPr txBox="1"/>
            <p:nvPr/>
          </p:nvSpPr>
          <p:spPr>
            <a:xfrm>
              <a:off x="768888" y="1740308"/>
              <a:ext cx="11833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/>
                <a:t>Config</a:t>
              </a:r>
              <a:endParaRPr lang="de-DE" sz="1400" dirty="0"/>
            </a:p>
            <a:p>
              <a:pPr algn="ctr"/>
              <a:r>
                <a:rPr lang="de-DE" sz="1400" dirty="0"/>
                <a:t>Management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C675FE0-E11A-CF41-8BD9-B6A7F32F5242}"/>
                </a:ext>
              </a:extLst>
            </p:cNvPr>
            <p:cNvSpPr txBox="1"/>
            <p:nvPr/>
          </p:nvSpPr>
          <p:spPr>
            <a:xfrm>
              <a:off x="3693151" y="1848029"/>
              <a:ext cx="19134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Software Development</a:t>
              </a:r>
            </a:p>
          </p:txBody>
        </p:sp>
        <p:sp>
          <p:nvSpPr>
            <p:cNvPr id="13" name="Pfeil nach oben 12">
              <a:extLst>
                <a:ext uri="{FF2B5EF4-FFF2-40B4-BE49-F238E27FC236}">
                  <a16:creationId xmlns:a16="http://schemas.microsoft.com/office/drawing/2014/main" id="{7F68E91F-D848-E247-960B-E739E142ED6B}"/>
                </a:ext>
              </a:extLst>
            </p:cNvPr>
            <p:cNvSpPr/>
            <p:nvPr/>
          </p:nvSpPr>
          <p:spPr>
            <a:xfrm>
              <a:off x="6654800" y="5109172"/>
              <a:ext cx="660400" cy="970737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2000" dirty="0">
                  <a:solidFill>
                    <a:schemeClr val="tx1"/>
                  </a:solidFill>
                </a:rPr>
                <a:t>1</a:t>
              </a:r>
            </a:p>
            <a:p>
              <a:pPr algn="ctr"/>
              <a:endParaRPr lang="de-DE" sz="2000" dirty="0">
                <a:solidFill>
                  <a:schemeClr val="tx1"/>
                </a:solidFill>
              </a:endParaRPr>
            </a:p>
          </p:txBody>
        </p:sp>
        <p:sp>
          <p:nvSpPr>
            <p:cNvPr id="15" name="Pfeil nach oben 14">
              <a:extLst>
                <a:ext uri="{FF2B5EF4-FFF2-40B4-BE49-F238E27FC236}">
                  <a16:creationId xmlns:a16="http://schemas.microsoft.com/office/drawing/2014/main" id="{5A2B260C-6911-0C42-BA2D-5C6941911163}"/>
                </a:ext>
              </a:extLst>
            </p:cNvPr>
            <p:cNvSpPr/>
            <p:nvPr/>
          </p:nvSpPr>
          <p:spPr>
            <a:xfrm>
              <a:off x="6654800" y="3942725"/>
              <a:ext cx="660400" cy="1106529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6" name="Pfeil nach oben 15">
              <a:extLst>
                <a:ext uri="{FF2B5EF4-FFF2-40B4-BE49-F238E27FC236}">
                  <a16:creationId xmlns:a16="http://schemas.microsoft.com/office/drawing/2014/main" id="{B16B12A5-BF75-034A-9D37-350272DDC54D}"/>
                </a:ext>
              </a:extLst>
            </p:cNvPr>
            <p:cNvSpPr/>
            <p:nvPr/>
          </p:nvSpPr>
          <p:spPr>
            <a:xfrm>
              <a:off x="6654800" y="2783444"/>
              <a:ext cx="660400" cy="1106529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7" name="Pfeil nach oben 16">
              <a:extLst>
                <a:ext uri="{FF2B5EF4-FFF2-40B4-BE49-F238E27FC236}">
                  <a16:creationId xmlns:a16="http://schemas.microsoft.com/office/drawing/2014/main" id="{64C60A0A-3B2D-ED40-A3E4-F6978C075A82}"/>
                </a:ext>
              </a:extLst>
            </p:cNvPr>
            <p:cNvSpPr/>
            <p:nvPr/>
          </p:nvSpPr>
          <p:spPr>
            <a:xfrm>
              <a:off x="6654800" y="2019166"/>
              <a:ext cx="660400" cy="708595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2C80C1B-015A-664E-B55E-118BD63FB2A8}"/>
                </a:ext>
              </a:extLst>
            </p:cNvPr>
            <p:cNvSpPr txBox="1"/>
            <p:nvPr/>
          </p:nvSpPr>
          <p:spPr>
            <a:xfrm>
              <a:off x="7433733" y="2263528"/>
              <a:ext cx="20658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err="1"/>
                <a:t>Application</a:t>
              </a:r>
              <a:r>
                <a:rPr lang="de-DE" sz="1600" b="1" dirty="0"/>
                <a:t> </a:t>
              </a:r>
              <a:r>
                <a:rPr lang="de-DE" sz="1600" b="1" dirty="0" err="1"/>
                <a:t>Provisioning</a:t>
              </a:r>
              <a:endParaRPr lang="de-DE" sz="1600" b="1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E8DE6A42-9D6B-6146-9449-D2A25241AE9B}"/>
                </a:ext>
              </a:extLst>
            </p:cNvPr>
            <p:cNvSpPr txBox="1"/>
            <p:nvPr/>
          </p:nvSpPr>
          <p:spPr>
            <a:xfrm>
              <a:off x="7433733" y="2998311"/>
              <a:ext cx="2117887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err="1"/>
                <a:t>Platform</a:t>
              </a:r>
              <a:r>
                <a:rPr lang="de-DE" sz="1600" b="1" dirty="0"/>
                <a:t> </a:t>
              </a:r>
              <a:r>
                <a:rPr lang="de-DE" sz="1600" b="1" dirty="0" err="1"/>
                <a:t>Provisioning</a:t>
              </a:r>
              <a:endParaRPr lang="de-DE" sz="1600" b="1" dirty="0"/>
            </a:p>
            <a:p>
              <a:r>
                <a:rPr lang="de-DE" sz="1400" dirty="0"/>
                <a:t>Bereitstellung der</a:t>
              </a:r>
            </a:p>
            <a:p>
              <a:r>
                <a:rPr lang="de-DE" sz="1400" dirty="0"/>
                <a:t>notwendigen</a:t>
              </a:r>
            </a:p>
            <a:p>
              <a:r>
                <a:rPr lang="de-DE" sz="1400" dirty="0"/>
                <a:t>SW-Infrastruktur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7B4503EB-5636-A348-8D20-E79C91C6EF33}"/>
                </a:ext>
              </a:extLst>
            </p:cNvPr>
            <p:cNvSpPr txBox="1"/>
            <p:nvPr/>
          </p:nvSpPr>
          <p:spPr>
            <a:xfrm>
              <a:off x="7433732" y="4125879"/>
              <a:ext cx="1944187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err="1"/>
                <a:t>Bootstraping</a:t>
              </a:r>
              <a:endParaRPr lang="de-DE" sz="1600" b="1" dirty="0"/>
            </a:p>
            <a:p>
              <a:r>
                <a:rPr lang="de-DE" sz="1400" dirty="0"/>
                <a:t>Bereitstellung der</a:t>
              </a:r>
            </a:p>
            <a:p>
              <a:r>
                <a:rPr lang="de-DE" sz="1400" dirty="0"/>
                <a:t>Betriebsumgebung</a:t>
              </a:r>
            </a:p>
            <a:p>
              <a:r>
                <a:rPr lang="de-DE" sz="1400" dirty="0"/>
                <a:t>für die SW-Infrastruktur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BBDE1E39-857D-674B-A289-8702035BE08B}"/>
                </a:ext>
              </a:extLst>
            </p:cNvPr>
            <p:cNvSpPr txBox="1"/>
            <p:nvPr/>
          </p:nvSpPr>
          <p:spPr>
            <a:xfrm>
              <a:off x="7433732" y="5263848"/>
              <a:ext cx="229582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/>
                <a:t>Bare </a:t>
              </a:r>
              <a:r>
                <a:rPr lang="de-DE" sz="1600" b="1" dirty="0" err="1"/>
                <a:t>Metal</a:t>
              </a:r>
              <a:r>
                <a:rPr lang="de-DE" sz="1600" b="1" dirty="0"/>
                <a:t> </a:t>
              </a:r>
              <a:r>
                <a:rPr lang="de-DE" sz="1600" b="1" dirty="0" err="1"/>
                <a:t>Provisioning</a:t>
              </a:r>
              <a:endParaRPr lang="de-DE" sz="1600" b="1" dirty="0"/>
            </a:p>
            <a:p>
              <a:r>
                <a:rPr lang="de-DE" sz="1600" dirty="0"/>
                <a:t>Initialisierung einer </a:t>
              </a:r>
            </a:p>
            <a:p>
              <a:r>
                <a:rPr lang="de-DE" sz="1600" dirty="0"/>
                <a:t>physikalischen</a:t>
              </a:r>
            </a:p>
            <a:p>
              <a:r>
                <a:rPr lang="de-DE" sz="1600" dirty="0" err="1"/>
                <a:t>Hardeware</a:t>
              </a:r>
              <a:r>
                <a:rPr lang="de-DE" sz="1600" dirty="0"/>
                <a:t> für </a:t>
              </a:r>
            </a:p>
            <a:p>
              <a:r>
                <a:rPr lang="de-DE" sz="1600" dirty="0"/>
                <a:t>den Betrieb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328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51121A-AE9B-DE49-959C-EBC3E9BC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Provisionierung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77A228-A814-4440-9E3D-4F6845B1981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Konzeptionelle Überlegungen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2AE803-F565-5A49-AFE5-DFDB369D14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34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08ACBD0-638E-C14B-913A-B2A75B01234F}"/>
              </a:ext>
            </a:extLst>
          </p:cNvPr>
          <p:cNvSpPr txBox="1"/>
          <p:nvPr/>
        </p:nvSpPr>
        <p:spPr>
          <a:xfrm>
            <a:off x="431801" y="1845733"/>
            <a:ext cx="8779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Systemzustand</a:t>
            </a:r>
            <a:r>
              <a:rPr lang="de-DE" dirty="0"/>
              <a:t> := Gesamtheit der Software, Daten und Konfigurationen auf einem System</a:t>
            </a:r>
          </a:p>
          <a:p>
            <a:r>
              <a:rPr lang="de-DE" b="1" dirty="0" err="1"/>
              <a:t>Provisionierung</a:t>
            </a:r>
            <a:r>
              <a:rPr lang="de-DE" dirty="0"/>
              <a:t> := Überführung eines System-Ist-Zustands in einen Ziel-Zustand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6B599433-B12C-7A4E-9BAB-1B6EEDFBA4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8944378"/>
              </p:ext>
            </p:extLst>
          </p:nvPr>
        </p:nvGraphicFramePr>
        <p:xfrm>
          <a:off x="431801" y="2202473"/>
          <a:ext cx="3657600" cy="2180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1BA66DFF-1CD9-6640-894B-06EA2E4235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1967633"/>
              </p:ext>
            </p:extLst>
          </p:nvPr>
        </p:nvGraphicFramePr>
        <p:xfrm>
          <a:off x="5553399" y="2185539"/>
          <a:ext cx="3657600" cy="2180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64C60B5E-18EA-314F-BC5B-FEF780D38136}"/>
              </a:ext>
            </a:extLst>
          </p:cNvPr>
          <p:cNvSpPr txBox="1"/>
          <p:nvPr/>
        </p:nvSpPr>
        <p:spPr>
          <a:xfrm>
            <a:off x="431801" y="4230588"/>
            <a:ext cx="4715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Provisionierungsmechanismus</a:t>
            </a:r>
            <a:r>
              <a:rPr lang="de-DE" b="1" dirty="0"/>
              <a:t>:</a:t>
            </a:r>
          </a:p>
          <a:p>
            <a:endParaRPr lang="de-DE" b="1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Ausgangszustand feststellen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Vorbedingungen prüfen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Zustandsändernde Aktionen ermitteln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Zustandsändernde Aktionen durchführen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Nachbedingungen prüfen (ggf. Zustand zurücksetzen)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3785CFF-A9C6-E749-8074-1D73582B693D}"/>
              </a:ext>
            </a:extLst>
          </p:cNvPr>
          <p:cNvSpPr txBox="1"/>
          <p:nvPr/>
        </p:nvSpPr>
        <p:spPr>
          <a:xfrm>
            <a:off x="5553400" y="4230588"/>
            <a:ext cx="4318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/>
              <a:t>Idempotenz</a:t>
            </a:r>
            <a:r>
              <a:rPr lang="de-DE" sz="1600" b="1" dirty="0"/>
              <a:t>: </a:t>
            </a:r>
            <a:r>
              <a:rPr lang="de-DE" sz="1600" dirty="0"/>
              <a:t>Die Fähigkeit eine Aktion</a:t>
            </a:r>
            <a:r>
              <a:rPr lang="de-DE" sz="1600" b="1" dirty="0"/>
              <a:t> </a:t>
            </a:r>
            <a:r>
              <a:rPr lang="de-DE" sz="1600" dirty="0"/>
              <a:t>durchzuführen und sie dasselbe Ergebnis erzeugt, egal ob sie einmal oder mehrfach ausgeführt wird (Wiederholungen ändern den Zustand nicht).</a:t>
            </a:r>
          </a:p>
          <a:p>
            <a:endParaRPr lang="de-DE" sz="1600" dirty="0"/>
          </a:p>
          <a:p>
            <a:r>
              <a:rPr lang="de-DE" sz="1600" b="1" dirty="0"/>
              <a:t>Konsistenz:</a:t>
            </a:r>
            <a:r>
              <a:rPr lang="de-DE" sz="1600" dirty="0"/>
              <a:t> Nach Ausführung der Aktionen herrscht ein ein konsistenter Systemzustand. Egal ob einzelne, mehrere oder alle Aktionen gescheitert sind.</a:t>
            </a:r>
          </a:p>
        </p:txBody>
      </p:sp>
    </p:spTree>
    <p:extLst>
      <p:ext uri="{BB962C8B-B14F-4D97-AF65-F5344CB8AC3E}">
        <p14:creationId xmlns:p14="http://schemas.microsoft.com/office/powerpoint/2010/main" val="4177341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51121A-AE9B-DE49-959C-EBC3E9BC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Immutable</a:t>
            </a:r>
            <a:r>
              <a:rPr lang="de-DE" dirty="0"/>
              <a:t> </a:t>
            </a:r>
            <a:r>
              <a:rPr lang="de-DE" dirty="0" err="1"/>
              <a:t>Architectures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77A228-A814-4440-9E3D-4F6845B1981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Pets</a:t>
            </a:r>
            <a:r>
              <a:rPr lang="de-DE" dirty="0"/>
              <a:t> vs. </a:t>
            </a:r>
            <a:r>
              <a:rPr lang="de-DE" dirty="0" err="1"/>
              <a:t>Cattle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2AE803-F565-5A49-AFE5-DFDB369D14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35</a:t>
            </a:fld>
            <a:endParaRPr lang="de-DE" noProof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3785CFF-A9C6-E749-8074-1D73582B693D}"/>
              </a:ext>
            </a:extLst>
          </p:cNvPr>
          <p:cNvSpPr txBox="1"/>
          <p:nvPr/>
        </p:nvSpPr>
        <p:spPr>
          <a:xfrm>
            <a:off x="431802" y="1673298"/>
            <a:ext cx="5160432" cy="45184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 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immutable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infrastructure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another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infrastructure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paradigm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which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servers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never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modified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after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they’re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deployed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If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something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needs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updated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fixed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modified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any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way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de-DE" sz="1800" dirty="0" err="1">
                <a:solidFill>
                  <a:schemeClr val="accent5"/>
                </a:solidFill>
              </a:rPr>
              <a:t>new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servers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built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from</a:t>
            </a:r>
            <a:r>
              <a:rPr lang="de-DE" sz="1800" dirty="0">
                <a:solidFill>
                  <a:schemeClr val="accent5"/>
                </a:solidFill>
              </a:rPr>
              <a:t> a </a:t>
            </a:r>
            <a:r>
              <a:rPr lang="de-DE" sz="1800" dirty="0" err="1">
                <a:solidFill>
                  <a:schemeClr val="accent5"/>
                </a:solidFill>
              </a:rPr>
              <a:t>common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image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with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appropriate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changes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are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provisioned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replace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old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ones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After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they’re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validated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they’re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put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into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use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old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ones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decommissioned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endParaRPr lang="de-DE" sz="1800" b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benefits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of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immutable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infrastructure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include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more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consistency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and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reliability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your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infrastructure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de-DE" sz="1800" dirty="0">
                <a:solidFill>
                  <a:schemeClr val="accent5"/>
                </a:solidFill>
              </a:rPr>
              <a:t>simpler, </a:t>
            </a:r>
            <a:r>
              <a:rPr lang="de-DE" sz="1800" dirty="0" err="1">
                <a:solidFill>
                  <a:schemeClr val="accent5"/>
                </a:solidFill>
              </a:rPr>
              <a:t>more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predictable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deployment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process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It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mitigates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entirely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prevents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issues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that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common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mutable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infrastructures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like </a:t>
            </a:r>
            <a:r>
              <a:rPr lang="de-DE" sz="1800" dirty="0" err="1">
                <a:solidFill>
                  <a:schemeClr val="accent5"/>
                </a:solidFill>
              </a:rPr>
              <a:t>configuration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drift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pic>
        <p:nvPicPr>
          <p:cNvPr id="11266" name="Picture 2" descr="What Is Immutable Infrastructure?">
            <a:extLst>
              <a:ext uri="{FF2B5EF4-FFF2-40B4-BE49-F238E27FC236}">
                <a16:creationId xmlns:a16="http://schemas.microsoft.com/office/drawing/2014/main" id="{8627AE8C-7164-0846-B35A-1E14604B4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01" y="1673298"/>
            <a:ext cx="5389034" cy="26945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6C72E97-46CC-A240-B1BF-73F607E81E17}"/>
              </a:ext>
            </a:extLst>
          </p:cNvPr>
          <p:cNvSpPr txBox="1"/>
          <p:nvPr/>
        </p:nvSpPr>
        <p:spPr>
          <a:xfrm rot="21250153">
            <a:off x="6120613" y="5043982"/>
            <a:ext cx="3176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radley Hand" pitchFamily="2" charset="77"/>
              </a:rPr>
              <a:t>Server (virtuelle Maschinen) sind Wegwerf-Ware!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ED6566E-60BE-D64F-805C-D388D6182E33}"/>
              </a:ext>
            </a:extLst>
          </p:cNvPr>
          <p:cNvSpPr txBox="1"/>
          <p:nvPr/>
        </p:nvSpPr>
        <p:spPr>
          <a:xfrm>
            <a:off x="466080" y="6352192"/>
            <a:ext cx="823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4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www.digitalocean.com</a:t>
            </a:r>
            <a:r>
              <a:rPr lang="de-DE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community</a:t>
            </a:r>
            <a:r>
              <a:rPr lang="de-DE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tutorials</a:t>
            </a:r>
            <a:r>
              <a:rPr lang="de-DE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what-is-immutable-infrastructure</a:t>
            </a:r>
            <a:endParaRPr lang="de-DE" sz="14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841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51121A-AE9B-DE49-959C-EBC3E9BC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Immutable</a:t>
            </a:r>
            <a:r>
              <a:rPr lang="de-DE" dirty="0"/>
              <a:t> </a:t>
            </a:r>
            <a:r>
              <a:rPr lang="de-DE" dirty="0" err="1"/>
              <a:t>Architectures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77A228-A814-4440-9E3D-4F6845B1981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Reduzieren zu berücksichtigende Zustände im </a:t>
            </a:r>
            <a:r>
              <a:rPr lang="de-DE" dirty="0" err="1"/>
              <a:t>Provisionierungsprozess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2AE803-F565-5A49-AFE5-DFDB369D14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36</a:t>
            </a:fld>
            <a:endParaRPr lang="de-DE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775E782-2B54-C048-A39C-F7F11011DB33}"/>
              </a:ext>
            </a:extLst>
          </p:cNvPr>
          <p:cNvSpPr txBox="1"/>
          <p:nvPr/>
        </p:nvSpPr>
        <p:spPr>
          <a:xfrm>
            <a:off x="698706" y="2875921"/>
            <a:ext cx="4055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Ausgangszustand feststellen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Vorbedingungen prüfen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Zustandsändernde Aktionen ermitteln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Zustandsändernde Aktionen durchführen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Nachbedingungen prüfen (ggf. Zustand zurücksetzen)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B5FDC59-CED2-D146-967C-C31E9DFAA64A}"/>
              </a:ext>
            </a:extLst>
          </p:cNvPr>
          <p:cNvSpPr txBox="1"/>
          <p:nvPr/>
        </p:nvSpPr>
        <p:spPr>
          <a:xfrm>
            <a:off x="5190481" y="2875921"/>
            <a:ext cx="4055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strike="sngStrike" dirty="0"/>
              <a:t>Ausgangszustand feststellen</a:t>
            </a:r>
          </a:p>
          <a:p>
            <a:pPr marL="342900" indent="-342900">
              <a:buFont typeface="+mj-lt"/>
              <a:buAutoNum type="arabicPeriod"/>
            </a:pPr>
            <a:r>
              <a:rPr lang="de-DE" strike="sngStrike" dirty="0"/>
              <a:t>Vorbedingungen prüfen</a:t>
            </a:r>
          </a:p>
          <a:p>
            <a:pPr marL="342900" indent="-342900">
              <a:buFont typeface="+mj-lt"/>
              <a:buAutoNum type="arabicPeriod"/>
            </a:pPr>
            <a:r>
              <a:rPr lang="de-DE" strike="sngStrike" dirty="0"/>
              <a:t>Zustandsändernde Aktionen ermitteln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Zustandsändernde Aktionen durchführen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Nachbedingungen prüfen </a:t>
            </a:r>
            <a:r>
              <a:rPr lang="de-DE" strike="sngStrike" dirty="0"/>
              <a:t>(ggf. Zustand zurücksetzen)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F1554F1-5076-D141-8486-C1A3214689B0}"/>
              </a:ext>
            </a:extLst>
          </p:cNvPr>
          <p:cNvSpPr/>
          <p:nvPr/>
        </p:nvSpPr>
        <p:spPr>
          <a:xfrm>
            <a:off x="1591733" y="1634166"/>
            <a:ext cx="1744134" cy="8297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Beliebiger Zustand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7402268-4B3E-814D-82D7-A4839CDFDD3F}"/>
              </a:ext>
            </a:extLst>
          </p:cNvPr>
          <p:cNvSpPr/>
          <p:nvPr/>
        </p:nvSpPr>
        <p:spPr>
          <a:xfrm>
            <a:off x="1591733" y="5731730"/>
            <a:ext cx="1744134" cy="8297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Ziel-Zustand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CCDC08E-FFA1-934A-B206-D9333D053B65}"/>
              </a:ext>
            </a:extLst>
          </p:cNvPr>
          <p:cNvSpPr/>
          <p:nvPr/>
        </p:nvSpPr>
        <p:spPr>
          <a:xfrm>
            <a:off x="6096000" y="1613700"/>
            <a:ext cx="1744134" cy="8297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Basis-</a:t>
            </a:r>
          </a:p>
          <a:p>
            <a:pPr algn="ctr"/>
            <a:r>
              <a:rPr lang="de-DE" dirty="0"/>
              <a:t>Zustand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3CD422-42E1-EB43-827D-D4052FEBD394}"/>
              </a:ext>
            </a:extLst>
          </p:cNvPr>
          <p:cNvSpPr/>
          <p:nvPr/>
        </p:nvSpPr>
        <p:spPr>
          <a:xfrm>
            <a:off x="6096000" y="5731730"/>
            <a:ext cx="1744134" cy="8297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Ziel-</a:t>
            </a:r>
          </a:p>
          <a:p>
            <a:pPr algn="ctr"/>
            <a:r>
              <a:rPr lang="de-DE" dirty="0"/>
              <a:t>Zustand</a:t>
            </a:r>
          </a:p>
        </p:txBody>
      </p:sp>
      <p:sp>
        <p:nvSpPr>
          <p:cNvPr id="16" name="Pfeil nach unten 15">
            <a:extLst>
              <a:ext uri="{FF2B5EF4-FFF2-40B4-BE49-F238E27FC236}">
                <a16:creationId xmlns:a16="http://schemas.microsoft.com/office/drawing/2014/main" id="{982C2E14-7492-4C45-84D7-390F32391FC6}"/>
              </a:ext>
            </a:extLst>
          </p:cNvPr>
          <p:cNvSpPr/>
          <p:nvPr/>
        </p:nvSpPr>
        <p:spPr>
          <a:xfrm>
            <a:off x="6773333" y="2419179"/>
            <a:ext cx="389467" cy="491066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unten 17">
            <a:extLst>
              <a:ext uri="{FF2B5EF4-FFF2-40B4-BE49-F238E27FC236}">
                <a16:creationId xmlns:a16="http://schemas.microsoft.com/office/drawing/2014/main" id="{9877971D-C8C1-6C45-8806-4971D8EBC9BD}"/>
              </a:ext>
            </a:extLst>
          </p:cNvPr>
          <p:cNvSpPr/>
          <p:nvPr/>
        </p:nvSpPr>
        <p:spPr>
          <a:xfrm>
            <a:off x="2269066" y="2463800"/>
            <a:ext cx="389467" cy="491066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unten 18">
            <a:extLst>
              <a:ext uri="{FF2B5EF4-FFF2-40B4-BE49-F238E27FC236}">
                <a16:creationId xmlns:a16="http://schemas.microsoft.com/office/drawing/2014/main" id="{873B0200-658B-9F46-8D33-3FE0B231E9C7}"/>
              </a:ext>
            </a:extLst>
          </p:cNvPr>
          <p:cNvSpPr/>
          <p:nvPr/>
        </p:nvSpPr>
        <p:spPr>
          <a:xfrm>
            <a:off x="6773332" y="5261130"/>
            <a:ext cx="389467" cy="491066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unten 19">
            <a:extLst>
              <a:ext uri="{FF2B5EF4-FFF2-40B4-BE49-F238E27FC236}">
                <a16:creationId xmlns:a16="http://schemas.microsoft.com/office/drawing/2014/main" id="{9E873BAE-0EC4-374B-A6B7-C38F481B2560}"/>
              </a:ext>
            </a:extLst>
          </p:cNvPr>
          <p:cNvSpPr/>
          <p:nvPr/>
        </p:nvSpPr>
        <p:spPr>
          <a:xfrm>
            <a:off x="2293898" y="5240664"/>
            <a:ext cx="389467" cy="491066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9050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1DF9D-3BA8-0A4F-856D-249652C0F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Werkzeuge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D2428C-9303-8E4E-9D89-847502F94E9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Übersicht gängiger </a:t>
            </a:r>
            <a:r>
              <a:rPr lang="de-DE" dirty="0" err="1"/>
              <a:t>Provisionierungswerkzeuge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0E8D9B-3F2D-E84D-88D6-D43BF3A4517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37</a:t>
            </a:fld>
            <a:endParaRPr lang="de-DE" noProof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17E0D0-7A02-254C-BAF6-00A3FA5049DB}"/>
              </a:ext>
            </a:extLst>
          </p:cNvPr>
          <p:cNvGrpSpPr/>
          <p:nvPr/>
        </p:nvGrpSpPr>
        <p:grpSpPr>
          <a:xfrm>
            <a:off x="431801" y="2136167"/>
            <a:ext cx="8881532" cy="2774163"/>
            <a:chOff x="431801" y="2136167"/>
            <a:chExt cx="8881532" cy="2774163"/>
          </a:xfrm>
        </p:grpSpPr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60E9E033-B9EE-974A-8097-04343C93586A}"/>
                </a:ext>
              </a:extLst>
            </p:cNvPr>
            <p:cNvCxnSpPr/>
            <p:nvPr/>
          </p:nvCxnSpPr>
          <p:spPr>
            <a:xfrm>
              <a:off x="431801" y="2963333"/>
              <a:ext cx="8881532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8C0FCE1B-EFBC-354D-AA0C-E2464D8BBFB3}"/>
                </a:ext>
              </a:extLst>
            </p:cNvPr>
            <p:cNvSpPr txBox="1"/>
            <p:nvPr/>
          </p:nvSpPr>
          <p:spPr>
            <a:xfrm>
              <a:off x="431801" y="2136167"/>
              <a:ext cx="1552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Imperativ</a:t>
              </a:r>
            </a:p>
            <a:p>
              <a:r>
                <a:rPr lang="de-DE" dirty="0"/>
                <a:t>Shell Scripting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85152C2D-1695-E24C-BC5D-33E23C541E72}"/>
                </a:ext>
              </a:extLst>
            </p:cNvPr>
            <p:cNvSpPr txBox="1"/>
            <p:nvPr/>
          </p:nvSpPr>
          <p:spPr>
            <a:xfrm>
              <a:off x="7189034" y="2226584"/>
              <a:ext cx="21242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b="1" dirty="0"/>
                <a:t>Deskriptiv</a:t>
              </a:r>
            </a:p>
            <a:p>
              <a:pPr algn="r"/>
              <a:r>
                <a:rPr lang="de-DE" dirty="0"/>
                <a:t>Zustandsautomaten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11A8A5F-0440-3B4A-9C4C-6583E88BD125}"/>
                </a:ext>
              </a:extLst>
            </p:cNvPr>
            <p:cNvSpPr txBox="1"/>
            <p:nvPr/>
          </p:nvSpPr>
          <p:spPr>
            <a:xfrm>
              <a:off x="3964562" y="2503583"/>
              <a:ext cx="1816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dirty="0"/>
                <a:t>Shell Abstraktion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C180377-7FA8-D444-B06A-4C4C66B2DF89}"/>
                </a:ext>
              </a:extLst>
            </p:cNvPr>
            <p:cNvSpPr txBox="1"/>
            <p:nvPr/>
          </p:nvSpPr>
          <p:spPr>
            <a:xfrm>
              <a:off x="431801" y="3731500"/>
              <a:ext cx="12581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Bash</a:t>
              </a:r>
              <a:endParaRPr lang="de-DE" dirty="0"/>
            </a:p>
            <a:p>
              <a:r>
                <a:rPr lang="de-DE" dirty="0" err="1"/>
                <a:t>PowerShell</a:t>
              </a:r>
              <a:endParaRPr lang="de-DE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CF0AEFE-850C-1140-8C7F-7004C45557E4}"/>
                </a:ext>
              </a:extLst>
            </p:cNvPr>
            <p:cNvSpPr txBox="1"/>
            <p:nvPr/>
          </p:nvSpPr>
          <p:spPr>
            <a:xfrm>
              <a:off x="1984598" y="3731500"/>
              <a:ext cx="6717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Ruby</a:t>
              </a:r>
            </a:p>
            <a:p>
              <a:r>
                <a:rPr lang="de-DE" dirty="0"/>
                <a:t>Perl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54047B6-BD76-2344-BC64-8469A2B7DD78}"/>
                </a:ext>
              </a:extLst>
            </p:cNvPr>
            <p:cNvSpPr txBox="1"/>
            <p:nvPr/>
          </p:nvSpPr>
          <p:spPr>
            <a:xfrm>
              <a:off x="3152998" y="3731500"/>
              <a:ext cx="121860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Capistrano</a:t>
              </a:r>
              <a:endParaRPr lang="de-DE" dirty="0"/>
            </a:p>
            <a:p>
              <a:r>
                <a:rPr lang="de-DE" dirty="0" err="1"/>
                <a:t>Dockerfile</a:t>
              </a:r>
              <a:endParaRPr lang="de-DE" dirty="0"/>
            </a:p>
            <a:p>
              <a:r>
                <a:rPr lang="de-DE" dirty="0" err="1"/>
                <a:t>Vagrant</a:t>
              </a:r>
              <a:endParaRPr lang="de-DE" dirty="0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94EE6B6-3117-D046-8CD3-B5251715E0CF}"/>
                </a:ext>
              </a:extLst>
            </p:cNvPr>
            <p:cNvSpPr txBox="1"/>
            <p:nvPr/>
          </p:nvSpPr>
          <p:spPr>
            <a:xfrm>
              <a:off x="5030859" y="3731500"/>
              <a:ext cx="1098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CFEngine</a:t>
              </a:r>
              <a:endParaRPr lang="de-DE" dirty="0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0D2B257-706F-9E46-930A-B945F8187BA5}"/>
                </a:ext>
              </a:extLst>
            </p:cNvPr>
            <p:cNvSpPr txBox="1"/>
            <p:nvPr/>
          </p:nvSpPr>
          <p:spPr>
            <a:xfrm>
              <a:off x="6639845" y="3710001"/>
              <a:ext cx="105830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Chef</a:t>
              </a:r>
            </a:p>
            <a:p>
              <a:r>
                <a:rPr lang="de-DE" dirty="0" err="1"/>
                <a:t>Saltstack</a:t>
              </a:r>
              <a:endParaRPr lang="de-DE" dirty="0"/>
            </a:p>
            <a:p>
              <a:r>
                <a:rPr lang="de-DE" dirty="0" err="1"/>
                <a:t>Ansible</a:t>
              </a:r>
              <a:endParaRPr lang="de-DE" dirty="0"/>
            </a:p>
            <a:p>
              <a:r>
                <a:rPr lang="de-DE" dirty="0"/>
                <a:t>Otter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18A24E3-8843-E648-B62C-7255A6FCB19A}"/>
                </a:ext>
              </a:extLst>
            </p:cNvPr>
            <p:cNvSpPr txBox="1"/>
            <p:nvPr/>
          </p:nvSpPr>
          <p:spPr>
            <a:xfrm>
              <a:off x="8167122" y="3663834"/>
              <a:ext cx="11462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Puppet</a:t>
              </a:r>
            </a:p>
            <a:p>
              <a:r>
                <a:rPr lang="de-DE" dirty="0"/>
                <a:t>Terraform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0386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38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4" y="1243379"/>
            <a:ext cx="9013558" cy="4524010"/>
          </a:xfrm>
        </p:spPr>
        <p:txBody>
          <a:bodyPr lIns="180000" tIns="180000" rIns="180000" bIns="180000"/>
          <a:lstStyle/>
          <a:p>
            <a:pPr marL="0" lvl="0" indent="0"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Hardware-Virtualisierung (Typ-1, Typ-2)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Betriebssystem-Virtualisierung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Applikations-Virtualisierung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Emulation</a:t>
            </a:r>
            <a:endParaRPr lang="de-DE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Service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Definition, Eigenschaften, Marktüberblick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Private Cloud Infrastrukturen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Public Cloud Infrastrukturen (am Bsp. des Typvertreters AWS)</a:t>
            </a:r>
          </a:p>
          <a:p>
            <a:pPr marL="0" indent="0">
              <a:buNone/>
            </a:pP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Provisionierung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IaaS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-basierte Infrastrukturen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Historische Entwicklung und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Ebenenmodell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Immutable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Infrastructures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indent="0">
              <a:buNone/>
            </a:pP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Code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Definition, Ansätze und Methoden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Überblick gängiger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Provisionierungswerkzeuge</a:t>
            </a:r>
            <a:endParaRPr lang="de-DE" sz="14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Single VM-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Provisioning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mittels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Vagrant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(Deklaratives Push-basierte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IaC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Multi VM-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Provisioning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mittels Terraform (Deklaratives Push-basiertes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IaC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3216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3B78C-6365-0849-9E65-464006B3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</a:t>
            </a:r>
            <a:r>
              <a:rPr lang="de-DE" dirty="0" err="1"/>
              <a:t>as</a:t>
            </a:r>
            <a:r>
              <a:rPr lang="de-DE" dirty="0"/>
              <a:t>  </a:t>
            </a:r>
            <a:r>
              <a:rPr lang="de-DE" dirty="0" err="1"/>
              <a:t>code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5E9DB5-85EC-1243-9EB6-6440C0B5B0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Definition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40F2B8-BF9F-A543-AE53-75F89F2E7A1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39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D26CF01-FBE0-9540-B391-27AE3316F52A}"/>
              </a:ext>
            </a:extLst>
          </p:cNvPr>
          <p:cNvSpPr txBox="1"/>
          <p:nvPr/>
        </p:nvSpPr>
        <p:spPr>
          <a:xfrm>
            <a:off x="431801" y="1809344"/>
            <a:ext cx="35759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Unter Infrastruktur als Code (</a:t>
            </a:r>
            <a:r>
              <a:rPr lang="de-DE" dirty="0" err="1"/>
              <a:t>IaC</a:t>
            </a:r>
            <a:r>
              <a:rPr lang="de-DE" dirty="0"/>
              <a:t>) versteht man die Verwaltung und Bereitstellung von IT-Ressourcen mittels maschinenlesbarer Definitionsdateien anstelle von physischer Hardwarekonfiguration oder interaktiven Konfigurationstools.</a:t>
            </a:r>
          </a:p>
          <a:p>
            <a:endParaRPr lang="de-DE" dirty="0"/>
          </a:p>
          <a:p>
            <a:r>
              <a:rPr lang="de-DE" dirty="0"/>
              <a:t>Mittels </a:t>
            </a:r>
            <a:r>
              <a:rPr lang="de-DE" dirty="0" err="1"/>
              <a:t>IaC</a:t>
            </a:r>
            <a:r>
              <a:rPr lang="de-DE" dirty="0"/>
              <a:t> verwaltete IT-Infrastruktur kann sowohl physische Geräte wie Bare-</a:t>
            </a:r>
            <a:r>
              <a:rPr lang="de-DE" dirty="0" err="1"/>
              <a:t>Metal</a:t>
            </a:r>
            <a:r>
              <a:rPr lang="de-DE" dirty="0"/>
              <a:t>-Server als auch virtuelle Maschinen und zugehörige Konfigurationsressourcen umfassen.</a:t>
            </a:r>
          </a:p>
        </p:txBody>
      </p:sp>
      <p:pic>
        <p:nvPicPr>
          <p:cNvPr id="13316" name="Picture 4" descr="What is Infrastructure as Code and why should you go for it?">
            <a:extLst>
              <a:ext uri="{FF2B5EF4-FFF2-40B4-BE49-F238E27FC236}">
                <a16:creationId xmlns:a16="http://schemas.microsoft.com/office/drawing/2014/main" id="{A7C194D3-883C-1D4C-BFC2-A92606E75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4" t="14354" r="5421"/>
          <a:stretch/>
        </p:blipFill>
        <p:spPr bwMode="auto">
          <a:xfrm>
            <a:off x="4279703" y="1809344"/>
            <a:ext cx="5350214" cy="303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660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21D13C-3AD0-C343-9971-78F755EEBC1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75D85F2-AB9A-BF48-A459-4D48C01DEBB1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01</a:t>
            </a:r>
          </a:p>
          <a:p>
            <a:endParaRPr lang="de-DE" dirty="0"/>
          </a:p>
          <a:p>
            <a:r>
              <a:rPr lang="de-DE" sz="1600" b="0" dirty="0"/>
              <a:t>Cloud Computing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E79C89F-70C2-2A44-AA3F-17B653DB2AB5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02</a:t>
            </a:r>
          </a:p>
          <a:p>
            <a:endParaRPr lang="de-DE" dirty="0"/>
          </a:p>
          <a:p>
            <a:r>
              <a:rPr lang="de-DE" sz="1600" dirty="0" err="1"/>
              <a:t>DevOps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52E4BB2-C09E-3245-8979-A7473802470A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CA85333-2C43-7E45-97E8-8CF9DF9CB579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5965C5A-5B82-1E4D-96FE-D71B97E02F82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B6176CB-C5CB-C040-B58F-A1BEC6278A41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2914D16-E03D-274E-B879-3F34EC1ECB51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3FBBC16-532E-8F4E-A6B1-49D8F083A5DF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35430CA-249E-A94C-9E9B-8EC34E9D063B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CD7DB56-480D-054D-93B5-B75DFC428688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</a:t>
            </a:r>
            <a:r>
              <a:rPr lang="de-DE" sz="1600" dirty="0"/>
              <a:t>n</a:t>
            </a:r>
          </a:p>
        </p:txBody>
      </p:sp>
      <p:sp>
        <p:nvSpPr>
          <p:cNvPr id="24" name="Geschweifte Klammer rechts 23">
            <a:extLst>
              <a:ext uri="{FF2B5EF4-FFF2-40B4-BE49-F238E27FC236}">
                <a16:creationId xmlns:a16="http://schemas.microsoft.com/office/drawing/2014/main" id="{1001CEE1-E4D8-9B4D-8089-E996B2249411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44827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3B78C-6365-0849-9E65-464006B3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</a:t>
            </a:r>
            <a:r>
              <a:rPr lang="de-DE" dirty="0" err="1"/>
              <a:t>as</a:t>
            </a:r>
            <a:r>
              <a:rPr lang="de-DE" dirty="0"/>
              <a:t>  </a:t>
            </a:r>
            <a:r>
              <a:rPr lang="de-DE" dirty="0" err="1"/>
              <a:t>code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5E9DB5-85EC-1243-9EB6-6440C0B5B0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Ansätze und Methoden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40F2B8-BF9F-A543-AE53-75F89F2E7A1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40</a:t>
            </a:fld>
            <a:endParaRPr lang="de-DE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F76D7C-1403-3842-8B8F-F467B90ACBD9}"/>
              </a:ext>
            </a:extLst>
          </p:cNvPr>
          <p:cNvSpPr txBox="1"/>
          <p:nvPr/>
        </p:nvSpPr>
        <p:spPr>
          <a:xfrm>
            <a:off x="431801" y="1692612"/>
            <a:ext cx="4733586" cy="202550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>
                <a:solidFill>
                  <a:schemeClr val="accent5"/>
                </a:solidFill>
              </a:rPr>
              <a:t>Deklarativer Ansatz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Der deklarative </a:t>
            </a:r>
            <a:r>
              <a:rPr lang="de-DE" dirty="0" err="1"/>
              <a:t>Provisionierungsansatz</a:t>
            </a:r>
            <a:r>
              <a:rPr lang="de-DE" dirty="0"/>
              <a:t> definiert den gewünschten Zustand.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Das System führt aus, was geschehen muss, um diesen gewünschten Zustand zu erreichen.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ADE7E6-DE99-0D4A-A792-38B314478517}"/>
              </a:ext>
            </a:extLst>
          </p:cNvPr>
          <p:cNvSpPr txBox="1"/>
          <p:nvPr/>
        </p:nvSpPr>
        <p:spPr>
          <a:xfrm>
            <a:off x="431801" y="3818675"/>
            <a:ext cx="4733586" cy="25795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>
                <a:solidFill>
                  <a:schemeClr val="accent5"/>
                </a:solidFill>
              </a:rPr>
              <a:t>Imperativer Ansatz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Der imperative </a:t>
            </a:r>
            <a:r>
              <a:rPr lang="de-DE" dirty="0" err="1"/>
              <a:t>Provisionierungsansatz</a:t>
            </a:r>
            <a:r>
              <a:rPr lang="de-DE" dirty="0"/>
              <a:t> definiert, wie die Infrastruktur geändert werden soll.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Hierzu werden bestimmte Befehle definiert, die in der richtigen Reihenfolge ausgeführt werden müssen, um im gewünschten Zustand zu enden.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FFC8125-F499-0B4F-ACC2-D694B583CBBE}"/>
              </a:ext>
            </a:extLst>
          </p:cNvPr>
          <p:cNvSpPr txBox="1"/>
          <p:nvPr/>
        </p:nvSpPr>
        <p:spPr>
          <a:xfrm>
            <a:off x="5279147" y="1692611"/>
            <a:ext cx="4350770" cy="202550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>
                <a:solidFill>
                  <a:schemeClr val="accent5"/>
                </a:solidFill>
              </a:rPr>
              <a:t>Pull Methode</a:t>
            </a:r>
          </a:p>
          <a:p>
            <a:pPr fontAlgn="t"/>
            <a:endParaRPr lang="de-DE" dirty="0"/>
          </a:p>
          <a:p>
            <a:r>
              <a:rPr lang="de-DE" dirty="0"/>
              <a:t>Bei der Pull-Methode zieht die zu konfigurierende Maschine die Konfiguration vom steuernden </a:t>
            </a:r>
            <a:r>
              <a:rPr lang="de-DE" dirty="0" err="1"/>
              <a:t>Provisionierungsmechanismus</a:t>
            </a:r>
            <a:r>
              <a:rPr lang="de-DE" dirty="0"/>
              <a:t>.</a:t>
            </a:r>
            <a:endParaRPr lang="de-DE" b="1" dirty="0">
              <a:solidFill>
                <a:schemeClr val="accent5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2603B0A-0AA7-2049-8A48-018930D4D806}"/>
              </a:ext>
            </a:extLst>
          </p:cNvPr>
          <p:cNvSpPr txBox="1"/>
          <p:nvPr/>
        </p:nvSpPr>
        <p:spPr>
          <a:xfrm>
            <a:off x="5279147" y="3824491"/>
            <a:ext cx="4350770" cy="25795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>
                <a:solidFill>
                  <a:schemeClr val="accent5"/>
                </a:solidFill>
              </a:rPr>
              <a:t>Push Methode</a:t>
            </a:r>
          </a:p>
          <a:p>
            <a:pPr fontAlgn="t"/>
            <a:endParaRPr lang="de-DE" dirty="0"/>
          </a:p>
          <a:p>
            <a:r>
              <a:rPr lang="de-DE" dirty="0"/>
              <a:t>Bei der Push Methode </a:t>
            </a:r>
            <a:r>
              <a:rPr lang="de-DE" dirty="0" err="1"/>
              <a:t>injeziert</a:t>
            </a:r>
            <a:r>
              <a:rPr lang="de-DE" dirty="0"/>
              <a:t> der </a:t>
            </a:r>
            <a:r>
              <a:rPr lang="de-DE" dirty="0" err="1"/>
              <a:t>Provisionierungsmechanismus</a:t>
            </a:r>
            <a:r>
              <a:rPr lang="de-DE" dirty="0"/>
              <a:t> die </a:t>
            </a:r>
            <a:r>
              <a:rPr lang="de-DE" dirty="0" err="1"/>
              <a:t>anzuwendene</a:t>
            </a:r>
            <a:r>
              <a:rPr lang="de-DE" dirty="0"/>
              <a:t> Konfiguration auf die zu </a:t>
            </a:r>
            <a:r>
              <a:rPr lang="de-DE" dirty="0" err="1"/>
              <a:t>provisionierende</a:t>
            </a:r>
            <a:r>
              <a:rPr lang="de-DE" dirty="0"/>
              <a:t> Maschine.</a:t>
            </a:r>
          </a:p>
          <a:p>
            <a:endParaRPr lang="de-DE" b="1" dirty="0">
              <a:solidFill>
                <a:schemeClr val="accent5"/>
              </a:solidFill>
            </a:endParaRPr>
          </a:p>
          <a:p>
            <a:endParaRPr lang="de-DE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390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3B78C-6365-0849-9E65-464006B3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</a:t>
            </a:r>
            <a:r>
              <a:rPr lang="de-DE" dirty="0" err="1"/>
              <a:t>as</a:t>
            </a:r>
            <a:r>
              <a:rPr lang="de-DE" dirty="0"/>
              <a:t>  </a:t>
            </a:r>
            <a:r>
              <a:rPr lang="de-DE" dirty="0" err="1"/>
              <a:t>code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5E9DB5-85EC-1243-9EB6-6440C0B5B0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Tool-Überblick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40F2B8-BF9F-A543-AE53-75F89F2E7A1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41</a:t>
            </a:fld>
            <a:endParaRPr lang="de-DE" noProof="0"/>
          </a:p>
        </p:txBody>
      </p:sp>
      <p:graphicFrame>
        <p:nvGraphicFramePr>
          <p:cNvPr id="5" name="Tabelle 6">
            <a:extLst>
              <a:ext uri="{FF2B5EF4-FFF2-40B4-BE49-F238E27FC236}">
                <a16:creationId xmlns:a16="http://schemas.microsoft.com/office/drawing/2014/main" id="{C2910816-A619-7E47-B873-D6B4B682CB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870243"/>
              </p:ext>
            </p:extLst>
          </p:nvPr>
        </p:nvGraphicFramePr>
        <p:xfrm>
          <a:off x="966858" y="1730120"/>
          <a:ext cx="8128002" cy="3703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837733216"/>
                    </a:ext>
                  </a:extLst>
                </a:gridCol>
                <a:gridCol w="1472262">
                  <a:extLst>
                    <a:ext uri="{9D8B030D-6E8A-4147-A177-3AD203B41FA5}">
                      <a16:colId xmlns:a16="http://schemas.microsoft.com/office/drawing/2014/main" val="4272751744"/>
                    </a:ext>
                  </a:extLst>
                </a:gridCol>
                <a:gridCol w="1237072">
                  <a:extLst>
                    <a:ext uri="{9D8B030D-6E8A-4147-A177-3AD203B41FA5}">
                      <a16:colId xmlns:a16="http://schemas.microsoft.com/office/drawing/2014/main" val="275400303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40107368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81531762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12686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</a:rPr>
                        <a:t>Tool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>
                          <a:effectLst/>
                        </a:rPr>
                        <a:t>Released</a:t>
                      </a:r>
                      <a:r>
                        <a:rPr lang="de-DE" sz="1600" dirty="0">
                          <a:effectLst/>
                        </a:rPr>
                        <a:t> </a:t>
                      </a:r>
                      <a:r>
                        <a:rPr lang="de-DE" sz="1600" dirty="0" err="1">
                          <a:effectLst/>
                        </a:rPr>
                        <a:t>by</a:t>
                      </a:r>
                      <a:endParaRPr lang="de-DE" sz="16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>
                          <a:effectLst/>
                        </a:rPr>
                        <a:t>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</a:rPr>
                        <a:t>Approach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>
                          <a:effectLst/>
                        </a:rPr>
                        <a:t>Written</a:t>
                      </a:r>
                      <a:r>
                        <a:rPr lang="de-DE" sz="1600" dirty="0">
                          <a:effectLst/>
                        </a:rPr>
                        <a:t> 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effectLst/>
                        </a:rPr>
                        <a:t>Comments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2164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u="none" strike="noStrike" dirty="0">
                          <a:solidFill>
                            <a:schemeClr val="accent5"/>
                          </a:solidFill>
                          <a:effectLst/>
                          <a:hlinkClick r:id="rId2" tooltip="Chef (softwar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Chef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Chef (2009)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Pull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Declarative and imperative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Ruby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526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u="none" strike="noStrike" dirty="0">
                          <a:solidFill>
                            <a:schemeClr val="accent5"/>
                          </a:solidFill>
                          <a:effectLst/>
                          <a:hlinkClick r:id="rId3" tooltip="Otter (softwar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Otter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Inedo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Push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Declarative and imperative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Windows oriented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6709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u="none" strike="noStrike" dirty="0">
                          <a:solidFill>
                            <a:schemeClr val="accent5"/>
                          </a:solidFill>
                          <a:effectLst/>
                          <a:hlinkClick r:id="rId4" tooltip="Puppet (softwar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Puppet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Puppet (2005)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Pull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Declarative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C++ &amp; Clojure </a:t>
                      </a:r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since</a:t>
                      </a:r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4.0, Ruby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6753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u="none" strike="noStrike" dirty="0">
                          <a:solidFill>
                            <a:schemeClr val="accent5"/>
                          </a:solidFill>
                          <a:effectLst/>
                          <a:hlinkClick r:id="rId5" tooltip="SaltStack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SaltStack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SaltStack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Push and Pull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Declarative and imperative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6263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u="none" strike="noStrike" dirty="0">
                          <a:solidFill>
                            <a:schemeClr val="accent5"/>
                          </a:solidFill>
                          <a:effectLst/>
                          <a:hlinkClick r:id="rId6" tooltip="CFEngin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CFEngine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Northern.tech</a:t>
                      </a:r>
                      <a:endParaRPr lang="de-DE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Pull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Declarative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7139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u="none" strike="noStrike" dirty="0">
                          <a:solidFill>
                            <a:schemeClr val="accent5"/>
                          </a:solidFill>
                          <a:effectLst/>
                          <a:hlinkClick r:id="rId7" tooltip="Terraform (softwar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Terraform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HashiCorp (2014)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Push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Declarative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4582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u="none" strike="noStrike" dirty="0">
                          <a:solidFill>
                            <a:schemeClr val="accent5"/>
                          </a:solidFill>
                          <a:effectLst/>
                          <a:hlinkClick r:id="rId8" tooltip="Ansible (softwar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Ansible</a:t>
                      </a:r>
                      <a:endParaRPr lang="de-DE" sz="1400" dirty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Hat (2012)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Push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>
                          <a:effectLst/>
                        </a:rPr>
                        <a:t>Declarative and imperative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effectLst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9541795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77632688-1490-6448-9BD9-946306488F35}"/>
              </a:ext>
            </a:extLst>
          </p:cNvPr>
          <p:cNvSpPr txBox="1"/>
          <p:nvPr/>
        </p:nvSpPr>
        <p:spPr>
          <a:xfrm>
            <a:off x="919765" y="6032418"/>
            <a:ext cx="6487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Provider-spezifische Ansätze wie AWS </a:t>
            </a:r>
            <a:r>
              <a:rPr lang="de-DE" sz="1400" dirty="0" err="1"/>
              <a:t>CloudFormation</a:t>
            </a:r>
            <a:r>
              <a:rPr lang="de-DE" sz="1400" dirty="0"/>
              <a:t> sind hier nicht aufgenommen.</a:t>
            </a:r>
          </a:p>
        </p:txBody>
      </p:sp>
    </p:spTree>
    <p:extLst>
      <p:ext uri="{BB962C8B-B14F-4D97-AF65-F5344CB8AC3E}">
        <p14:creationId xmlns:p14="http://schemas.microsoft.com/office/powerpoint/2010/main" val="3837954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6780C-4C70-594E-B253-B757FDB5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Hardware-Virtualisierung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90DC55-B1C2-D74A-BEC1-7D482920261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Immutable</a:t>
            </a:r>
            <a:r>
              <a:rPr lang="de-DE" dirty="0"/>
              <a:t> </a:t>
            </a:r>
            <a:r>
              <a:rPr lang="de-DE" dirty="0" err="1"/>
              <a:t>Architecture</a:t>
            </a:r>
            <a:r>
              <a:rPr lang="de-DE" dirty="0"/>
              <a:t> am Beispiel von </a:t>
            </a:r>
            <a:r>
              <a:rPr lang="de-DE" dirty="0" err="1"/>
              <a:t>Vagrant</a:t>
            </a:r>
            <a:r>
              <a:rPr lang="de-DE" dirty="0"/>
              <a:t> und </a:t>
            </a:r>
            <a:r>
              <a:rPr lang="de-DE" dirty="0" err="1"/>
              <a:t>VirtualBox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5E8E05-EF34-8F41-8B79-8BD144804D0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42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E1DB5B3-7C27-8F4B-9F71-364A64532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133" y="1901372"/>
            <a:ext cx="2016001" cy="20160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954FE9F-F624-E74C-A732-9CFD5CD6A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969" y="1901372"/>
            <a:ext cx="2016001" cy="201600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25BCC19-0F02-D442-85F0-B9E9501CCAC9}"/>
              </a:ext>
            </a:extLst>
          </p:cNvPr>
          <p:cNvSpPr txBox="1"/>
          <p:nvPr/>
        </p:nvSpPr>
        <p:spPr>
          <a:xfrm>
            <a:off x="1506682" y="4286420"/>
            <a:ext cx="32835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Open Source Voll-Virtualisierung (Typ-2 ) für Windows, Linux, MacOS (x86) und Solaris</a:t>
            </a:r>
          </a:p>
          <a:p>
            <a:pPr algn="ctr"/>
            <a:endParaRPr lang="de-DE" dirty="0"/>
          </a:p>
          <a:p>
            <a:pPr algn="ctr"/>
            <a:r>
              <a:rPr lang="de-DE" b="1" dirty="0"/>
              <a:t>Download:</a:t>
            </a:r>
          </a:p>
          <a:p>
            <a:pPr algn="ctr"/>
            <a:r>
              <a:rPr lang="de-DE" sz="1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www.virtualbox.org</a:t>
            </a:r>
            <a:endParaRPr lang="de-DE" sz="1400" b="1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7BE6687-8B56-6241-9B30-E9F8E0525157}"/>
              </a:ext>
            </a:extLst>
          </p:cNvPr>
          <p:cNvSpPr txBox="1"/>
          <p:nvPr/>
        </p:nvSpPr>
        <p:spPr>
          <a:xfrm>
            <a:off x="5314331" y="4302176"/>
            <a:ext cx="364745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Shell-basierte Automationssoftware für virtuelle Umgebungen auf einem Rechner</a:t>
            </a:r>
          </a:p>
          <a:p>
            <a:pPr algn="ctr"/>
            <a:endParaRPr lang="de-DE" dirty="0"/>
          </a:p>
          <a:p>
            <a:pPr algn="ctr"/>
            <a:r>
              <a:rPr lang="de-DE" b="1" dirty="0"/>
              <a:t>Download:</a:t>
            </a:r>
          </a:p>
          <a:p>
            <a:pPr algn="ctr"/>
            <a:r>
              <a:rPr lang="de-DE" sz="1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www.vagrantup.com</a:t>
            </a:r>
            <a:r>
              <a:rPr lang="de-DE" sz="1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downloads</a:t>
            </a:r>
            <a:endParaRPr lang="de-DE" sz="1400" b="1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0BF2B44-E9B8-BA4D-A42D-B8D2D050A08D}"/>
              </a:ext>
            </a:extLst>
          </p:cNvPr>
          <p:cNvSpPr txBox="1"/>
          <p:nvPr/>
        </p:nvSpPr>
        <p:spPr>
          <a:xfrm>
            <a:off x="10224656" y="2113808"/>
            <a:ext cx="1710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Diese Kombination eignet sich gut für lokale Entwicklungs-maschinen.</a:t>
            </a:r>
          </a:p>
        </p:txBody>
      </p:sp>
    </p:spTree>
    <p:extLst>
      <p:ext uri="{BB962C8B-B14F-4D97-AF65-F5344CB8AC3E}">
        <p14:creationId xmlns:p14="http://schemas.microsoft.com/office/powerpoint/2010/main" val="2828050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756EF6-DB20-A540-9849-1A625F68B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Vagrant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D52979-D94E-D544-9EE3-8DD0EA840F2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Konzepte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D9ED53-D872-B748-A974-8B6A4A468BC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43</a:t>
            </a:fld>
            <a:endParaRPr lang="de-DE" noProof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141ADF0-592B-4E45-A777-C3321399E3E4}"/>
              </a:ext>
            </a:extLst>
          </p:cNvPr>
          <p:cNvGrpSpPr/>
          <p:nvPr/>
        </p:nvGrpSpPr>
        <p:grpSpPr>
          <a:xfrm>
            <a:off x="566300" y="1679352"/>
            <a:ext cx="8795343" cy="4170648"/>
            <a:chOff x="566300" y="1679352"/>
            <a:chExt cx="8795343" cy="4170648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EE1B4436-8D9A-244B-A1C1-188ACF1FA47C}"/>
                </a:ext>
              </a:extLst>
            </p:cNvPr>
            <p:cNvSpPr/>
            <p:nvPr/>
          </p:nvSpPr>
          <p:spPr>
            <a:xfrm>
              <a:off x="6096000" y="3123012"/>
              <a:ext cx="1744134" cy="82973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/>
                <a:t>Vagrant</a:t>
              </a:r>
              <a:endParaRPr lang="de-DE" dirty="0"/>
            </a:p>
          </p:txBody>
        </p:sp>
        <p:sp>
          <p:nvSpPr>
            <p:cNvPr id="6" name="Gefaltete Ecke 5">
              <a:extLst>
                <a:ext uri="{FF2B5EF4-FFF2-40B4-BE49-F238E27FC236}">
                  <a16:creationId xmlns:a16="http://schemas.microsoft.com/office/drawing/2014/main" id="{F475920D-691D-5642-B02F-F346D2D7D7AF}"/>
                </a:ext>
              </a:extLst>
            </p:cNvPr>
            <p:cNvSpPr/>
            <p:nvPr/>
          </p:nvSpPr>
          <p:spPr>
            <a:xfrm>
              <a:off x="3174153" y="3123013"/>
              <a:ext cx="634973" cy="829733"/>
            </a:xfrm>
            <a:prstGeom prst="foldedCorner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6144800-9722-D441-A8C6-39FD2D50E99C}"/>
                </a:ext>
              </a:extLst>
            </p:cNvPr>
            <p:cNvSpPr txBox="1"/>
            <p:nvPr/>
          </p:nvSpPr>
          <p:spPr>
            <a:xfrm>
              <a:off x="2594912" y="4029329"/>
              <a:ext cx="1823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/>
                <a:t>Configuration</a:t>
              </a:r>
              <a:r>
                <a:rPr lang="de-DE" sz="1400" dirty="0"/>
                <a:t> </a:t>
              </a:r>
              <a:r>
                <a:rPr lang="de-DE" sz="1400" dirty="0" err="1"/>
                <a:t>as</a:t>
              </a:r>
              <a:r>
                <a:rPr lang="de-DE" sz="1400" dirty="0"/>
                <a:t> Code</a:t>
              </a:r>
            </a:p>
            <a:p>
              <a:pPr algn="ctr"/>
              <a:r>
                <a:rPr lang="de-DE" sz="1400" dirty="0"/>
                <a:t>= </a:t>
              </a:r>
              <a:r>
                <a:rPr lang="de-DE" sz="1400" dirty="0" err="1"/>
                <a:t>Vagrantfile</a:t>
              </a:r>
              <a:endParaRPr lang="de-DE" sz="1400" dirty="0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79583F5-2D2A-E54B-A90D-BFFEE8B5D93C}"/>
                </a:ext>
              </a:extLst>
            </p:cNvPr>
            <p:cNvSpPr/>
            <p:nvPr/>
          </p:nvSpPr>
          <p:spPr>
            <a:xfrm>
              <a:off x="4955580" y="1679352"/>
              <a:ext cx="984803" cy="48653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Shell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F8DCB8DC-EB93-C94E-B878-8E32CE888B2B}"/>
                </a:ext>
              </a:extLst>
            </p:cNvPr>
            <p:cNvSpPr/>
            <p:nvPr/>
          </p:nvSpPr>
          <p:spPr>
            <a:xfrm>
              <a:off x="6082813" y="1679352"/>
              <a:ext cx="984803" cy="48653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/>
                <a:t>Ansible</a:t>
              </a:r>
              <a:endParaRPr lang="de-DE" dirty="0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AD82989-B483-8742-B338-7B92F42E6324}"/>
                </a:ext>
              </a:extLst>
            </p:cNvPr>
            <p:cNvSpPr/>
            <p:nvPr/>
          </p:nvSpPr>
          <p:spPr>
            <a:xfrm>
              <a:off x="7210046" y="1684670"/>
              <a:ext cx="984803" cy="48653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Docker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C86950D9-2062-AE41-8A96-69D0E1227828}"/>
                </a:ext>
              </a:extLst>
            </p:cNvPr>
            <p:cNvSpPr/>
            <p:nvPr/>
          </p:nvSpPr>
          <p:spPr>
            <a:xfrm>
              <a:off x="8337279" y="1679352"/>
              <a:ext cx="984803" cy="48653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…</a:t>
              </a:r>
            </a:p>
          </p:txBody>
        </p: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97E7CD65-A452-1347-9643-E440C0E59EC5}"/>
                </a:ext>
              </a:extLst>
            </p:cNvPr>
            <p:cNvCxnSpPr>
              <a:stCxn id="5" idx="0"/>
              <a:endCxn id="8" idx="2"/>
            </p:cNvCxnSpPr>
            <p:nvPr/>
          </p:nvCxnSpPr>
          <p:spPr>
            <a:xfrm flipH="1" flipV="1">
              <a:off x="5447982" y="2165890"/>
              <a:ext cx="1520085" cy="957122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7751450C-CD4C-9B4C-9BF7-6D800460F56B}"/>
                </a:ext>
              </a:extLst>
            </p:cNvPr>
            <p:cNvCxnSpPr>
              <a:stCxn id="5" idx="0"/>
              <a:endCxn id="9" idx="2"/>
            </p:cNvCxnSpPr>
            <p:nvPr/>
          </p:nvCxnSpPr>
          <p:spPr>
            <a:xfrm flipH="1" flipV="1">
              <a:off x="6575215" y="2165890"/>
              <a:ext cx="392852" cy="957122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0962A8CF-8BF1-8A4F-9AAB-552ED59B2C83}"/>
                </a:ext>
              </a:extLst>
            </p:cNvPr>
            <p:cNvCxnSpPr>
              <a:stCxn id="5" idx="0"/>
              <a:endCxn id="10" idx="2"/>
            </p:cNvCxnSpPr>
            <p:nvPr/>
          </p:nvCxnSpPr>
          <p:spPr>
            <a:xfrm flipV="1">
              <a:off x="6968067" y="2171208"/>
              <a:ext cx="734381" cy="951804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F4D56D0A-DE05-BB47-8F5B-569BDB109979}"/>
                </a:ext>
              </a:extLst>
            </p:cNvPr>
            <p:cNvCxnSpPr>
              <a:cxnSpLocks/>
              <a:stCxn id="5" idx="0"/>
              <a:endCxn id="11" idx="2"/>
            </p:cNvCxnSpPr>
            <p:nvPr/>
          </p:nvCxnSpPr>
          <p:spPr>
            <a:xfrm flipV="1">
              <a:off x="6968067" y="2165890"/>
              <a:ext cx="1861614" cy="957122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9BDADA06-86DE-0148-9613-1BC3C91E2135}"/>
                </a:ext>
              </a:extLst>
            </p:cNvPr>
            <p:cNvSpPr txBox="1"/>
            <p:nvPr/>
          </p:nvSpPr>
          <p:spPr>
            <a:xfrm>
              <a:off x="6082813" y="2414400"/>
              <a:ext cx="1757321" cy="36933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>
                  <a:solidFill>
                    <a:schemeClr val="bg2"/>
                  </a:solidFill>
                </a:rPr>
                <a:t>Provisioner</a:t>
              </a:r>
              <a:endParaRPr lang="de-DE" dirty="0">
                <a:solidFill>
                  <a:schemeClr val="bg2"/>
                </a:solidFill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5D16EA6C-4F5F-0E40-A20E-CE32FFC971B1}"/>
                </a:ext>
              </a:extLst>
            </p:cNvPr>
            <p:cNvSpPr/>
            <p:nvPr/>
          </p:nvSpPr>
          <p:spPr>
            <a:xfrm>
              <a:off x="4955580" y="5020266"/>
              <a:ext cx="984803" cy="82973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Virtual-Box</a:t>
              </a: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347358A-E761-AB48-8B8F-3BAB2BDDAD86}"/>
                </a:ext>
              </a:extLst>
            </p:cNvPr>
            <p:cNvSpPr/>
            <p:nvPr/>
          </p:nvSpPr>
          <p:spPr>
            <a:xfrm>
              <a:off x="6096000" y="5020266"/>
              <a:ext cx="984803" cy="82973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VM-Ware</a:t>
              </a: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3B3A9866-7006-7C44-93DB-7A5D471A7C3E}"/>
                </a:ext>
              </a:extLst>
            </p:cNvPr>
            <p:cNvSpPr/>
            <p:nvPr/>
          </p:nvSpPr>
          <p:spPr>
            <a:xfrm>
              <a:off x="7236420" y="5014948"/>
              <a:ext cx="984803" cy="82973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Open Stack</a:t>
              </a: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3CA16D52-9761-D145-B532-30FBF1C107A2}"/>
                </a:ext>
              </a:extLst>
            </p:cNvPr>
            <p:cNvSpPr/>
            <p:nvPr/>
          </p:nvSpPr>
          <p:spPr>
            <a:xfrm>
              <a:off x="8376840" y="5014947"/>
              <a:ext cx="984803" cy="82973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…</a:t>
              </a:r>
            </a:p>
          </p:txBody>
        </p: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5BB46207-CCD4-E04C-9AF3-51B9D6046F1C}"/>
                </a:ext>
              </a:extLst>
            </p:cNvPr>
            <p:cNvCxnSpPr>
              <a:cxnSpLocks/>
              <a:stCxn id="5" idx="2"/>
              <a:endCxn id="24" idx="0"/>
            </p:cNvCxnSpPr>
            <p:nvPr/>
          </p:nvCxnSpPr>
          <p:spPr>
            <a:xfrm flipH="1">
              <a:off x="5447982" y="3952746"/>
              <a:ext cx="1520085" cy="1067520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DFE421B6-0A3C-934B-9ED7-73F74379DC5A}"/>
                </a:ext>
              </a:extLst>
            </p:cNvPr>
            <p:cNvCxnSpPr>
              <a:cxnSpLocks/>
              <a:stCxn id="5" idx="2"/>
              <a:endCxn id="25" idx="0"/>
            </p:cNvCxnSpPr>
            <p:nvPr/>
          </p:nvCxnSpPr>
          <p:spPr>
            <a:xfrm flipH="1">
              <a:off x="6588402" y="3952746"/>
              <a:ext cx="379665" cy="1067520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>
              <a:extLst>
                <a:ext uri="{FF2B5EF4-FFF2-40B4-BE49-F238E27FC236}">
                  <a16:creationId xmlns:a16="http://schemas.microsoft.com/office/drawing/2014/main" id="{4A2BDD61-4EB7-5E4F-B64B-A3E5861DAA2A}"/>
                </a:ext>
              </a:extLst>
            </p:cNvPr>
            <p:cNvCxnSpPr>
              <a:cxnSpLocks/>
              <a:stCxn id="5" idx="2"/>
              <a:endCxn id="26" idx="0"/>
            </p:cNvCxnSpPr>
            <p:nvPr/>
          </p:nvCxnSpPr>
          <p:spPr>
            <a:xfrm>
              <a:off x="6968067" y="3952746"/>
              <a:ext cx="760755" cy="1062202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EACD3C9C-2A41-A743-B716-3C82A39B73CE}"/>
                </a:ext>
              </a:extLst>
            </p:cNvPr>
            <p:cNvCxnSpPr>
              <a:cxnSpLocks/>
              <a:stCxn id="5" idx="2"/>
              <a:endCxn id="27" idx="0"/>
            </p:cNvCxnSpPr>
            <p:nvPr/>
          </p:nvCxnSpPr>
          <p:spPr>
            <a:xfrm>
              <a:off x="6968067" y="3952746"/>
              <a:ext cx="1901175" cy="1062201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09C50EAD-C687-9741-9728-1B29913E8A48}"/>
                </a:ext>
              </a:extLst>
            </p:cNvPr>
            <p:cNvSpPr txBox="1"/>
            <p:nvPr/>
          </p:nvSpPr>
          <p:spPr>
            <a:xfrm>
              <a:off x="6082812" y="4290939"/>
              <a:ext cx="1757321" cy="36933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2"/>
                  </a:solidFill>
                </a:rPr>
                <a:t>Provider</a:t>
              </a:r>
            </a:p>
          </p:txBody>
        </p:sp>
        <p:cxnSp>
          <p:nvCxnSpPr>
            <p:cNvPr id="53" name="Gerade Verbindung mit Pfeil 52">
              <a:extLst>
                <a:ext uri="{FF2B5EF4-FFF2-40B4-BE49-F238E27FC236}">
                  <a16:creationId xmlns:a16="http://schemas.microsoft.com/office/drawing/2014/main" id="{41426DDE-0BD6-CD41-93E5-C1FB99CCBAAF}"/>
                </a:ext>
              </a:extLst>
            </p:cNvPr>
            <p:cNvCxnSpPr>
              <a:cxnSpLocks/>
              <a:stCxn id="6" idx="3"/>
              <a:endCxn id="5" idx="1"/>
            </p:cNvCxnSpPr>
            <p:nvPr/>
          </p:nvCxnSpPr>
          <p:spPr>
            <a:xfrm flipV="1">
              <a:off x="3809126" y="3537879"/>
              <a:ext cx="2286874" cy="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Würfel 56">
              <a:extLst>
                <a:ext uri="{FF2B5EF4-FFF2-40B4-BE49-F238E27FC236}">
                  <a16:creationId xmlns:a16="http://schemas.microsoft.com/office/drawing/2014/main" id="{A064D1D6-01A0-8045-BCCA-7BC9D8DCA43C}"/>
                </a:ext>
              </a:extLst>
            </p:cNvPr>
            <p:cNvSpPr/>
            <p:nvPr/>
          </p:nvSpPr>
          <p:spPr>
            <a:xfrm>
              <a:off x="740742" y="3122045"/>
              <a:ext cx="761929" cy="710715"/>
            </a:xfrm>
            <a:prstGeom prst="cub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/>
                <a:t>VM</a:t>
              </a:r>
              <a:endParaRPr lang="de-DE" dirty="0"/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295B4870-2855-9848-8117-BF300DACB284}"/>
                </a:ext>
              </a:extLst>
            </p:cNvPr>
            <p:cNvSpPr txBox="1"/>
            <p:nvPr/>
          </p:nvSpPr>
          <p:spPr>
            <a:xfrm>
              <a:off x="566300" y="4029329"/>
              <a:ext cx="888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Template</a:t>
              </a:r>
            </a:p>
          </p:txBody>
        </p:sp>
        <p:cxnSp>
          <p:nvCxnSpPr>
            <p:cNvPr id="59" name="Gerade Verbindung mit Pfeil 58">
              <a:extLst>
                <a:ext uri="{FF2B5EF4-FFF2-40B4-BE49-F238E27FC236}">
                  <a16:creationId xmlns:a16="http://schemas.microsoft.com/office/drawing/2014/main" id="{F0156790-1E72-134D-934B-FDEEFC8F4987}"/>
                </a:ext>
              </a:extLst>
            </p:cNvPr>
            <p:cNvCxnSpPr>
              <a:cxnSpLocks/>
              <a:stCxn id="6" idx="1"/>
              <a:endCxn id="57" idx="4"/>
            </p:cNvCxnSpPr>
            <p:nvPr/>
          </p:nvCxnSpPr>
          <p:spPr>
            <a:xfrm flipH="1">
              <a:off x="1324992" y="3537880"/>
              <a:ext cx="1849161" cy="2836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BF472E41-C6AF-B941-AF5B-A1FE290364F3}"/>
                </a:ext>
              </a:extLst>
            </p:cNvPr>
            <p:cNvSpPr txBox="1"/>
            <p:nvPr/>
          </p:nvSpPr>
          <p:spPr>
            <a:xfrm>
              <a:off x="1874670" y="2960631"/>
              <a:ext cx="702188" cy="36933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2"/>
                  </a:solidFill>
                </a:rPr>
                <a:t>Box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56488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3CCE08-7BFD-3E4B-9589-22FD61D79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Vagrantfile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714D31-91CB-CE4E-BCF6-C7D36C4E965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Beschreibung einer zu erstellenden Virtuellen Maschine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8A682F-A36B-1C46-BCB0-3F55D198639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44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4052AD-A31E-9341-B064-276046E17A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1"/>
          <a:stretch/>
        </p:blipFill>
        <p:spPr>
          <a:xfrm>
            <a:off x="431801" y="1546561"/>
            <a:ext cx="11294119" cy="44122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145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F8CC61-C0B5-164C-A60D-391CA34AF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Vagrant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C19B35-F1E0-5F4F-8874-69DA5BBBA23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Typischer Arbeitsablauf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227F95-3E78-AF48-9D91-AB283371541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45</a:t>
            </a:fld>
            <a:endParaRPr lang="de-DE" noProof="0"/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1FA98563-4C58-CC40-84E6-7DCA33E38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82628"/>
              </p:ext>
            </p:extLst>
          </p:nvPr>
        </p:nvGraphicFramePr>
        <p:xfrm>
          <a:off x="431801" y="1446354"/>
          <a:ext cx="9032833" cy="49834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579216">
                  <a:extLst>
                    <a:ext uri="{9D8B030D-6E8A-4147-A177-3AD203B41FA5}">
                      <a16:colId xmlns:a16="http://schemas.microsoft.com/office/drawing/2014/main" val="1574036217"/>
                    </a:ext>
                  </a:extLst>
                </a:gridCol>
                <a:gridCol w="4285377">
                  <a:extLst>
                    <a:ext uri="{9D8B030D-6E8A-4147-A177-3AD203B41FA5}">
                      <a16:colId xmlns:a16="http://schemas.microsoft.com/office/drawing/2014/main" val="1690526166"/>
                    </a:ext>
                  </a:extLst>
                </a:gridCol>
                <a:gridCol w="4168240">
                  <a:extLst>
                    <a:ext uri="{9D8B030D-6E8A-4147-A177-3AD203B41FA5}">
                      <a16:colId xmlns:a16="http://schemas.microsoft.com/office/drawing/2014/main" val="35907783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Befehle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Bedeutung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156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md &lt;box-dir&gt;</a:t>
                      </a:r>
                    </a:p>
                    <a:p>
                      <a:r>
                        <a:rPr lang="de-DE" sz="1600" dirty="0">
                          <a:effectLst/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cd &lt;box-dir&gt;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Verzeichnis für </a:t>
                      </a:r>
                      <a:r>
                        <a:rPr lang="de-DE" sz="1600" dirty="0" err="1"/>
                        <a:t>Vagrant</a:t>
                      </a:r>
                      <a:r>
                        <a:rPr lang="de-DE" sz="1600" dirty="0"/>
                        <a:t> Umgebung erstellen und dorthin wechseln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36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vagrant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init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 [&lt;box-name&gt;] [&lt;</a:t>
                      </a:r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boxurl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&gt;]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Vagrant</a:t>
                      </a:r>
                      <a:r>
                        <a:rPr lang="de-DE" sz="1600" dirty="0"/>
                        <a:t> Umgebung </a:t>
                      </a:r>
                      <a:r>
                        <a:rPr lang="de-DE" sz="1600" dirty="0" err="1"/>
                        <a:t>initialisierung</a:t>
                      </a:r>
                      <a:r>
                        <a:rPr lang="de-DE" sz="1600" dirty="0"/>
                        <a:t>. Es wird eine Datei </a:t>
                      </a:r>
                      <a:r>
                        <a:rPr lang="de-DE" sz="1600" i="1" dirty="0" err="1"/>
                        <a:t>Vagrantfile</a:t>
                      </a:r>
                      <a:r>
                        <a:rPr lang="de-DE" sz="1600" dirty="0"/>
                        <a:t> erstellt und initial mit dem Namen und URL der Box falls angegeben initialisiert.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092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code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Vagrantfile</a:t>
                      </a:r>
                      <a:endParaRPr lang="de-DE" sz="1600" kern="1200" dirty="0">
                        <a:solidFill>
                          <a:schemeClr val="dk1"/>
                        </a:solidFill>
                        <a:effectLst/>
                        <a:latin typeface="Consolas" panose="020B0609020204030204" pitchFamily="49" charset="0"/>
                        <a:ea typeface="+mn-ea"/>
                        <a:cs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i="1" dirty="0" err="1"/>
                        <a:t>Vagrantfile</a:t>
                      </a:r>
                      <a:r>
                        <a:rPr lang="de-DE" sz="1600" dirty="0"/>
                        <a:t> nach Bedarf anpassen (z.B. IP vergeben, Port-Mapping/Verzeichnis-Share-Mapping zwischen Host und Guest, 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898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vagrant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up</a:t>
                      </a:r>
                      <a:endParaRPr lang="de-DE" sz="1600" kern="1200" dirty="0">
                        <a:solidFill>
                          <a:schemeClr val="dk1"/>
                        </a:solidFill>
                        <a:effectLst/>
                        <a:latin typeface="Consolas" panose="020B0609020204030204" pitchFamily="49" charset="0"/>
                        <a:ea typeface="+mn-ea"/>
                        <a:cs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Startet die Virtuelle Maschine aus dem Box-Template und konfiguriert diese entsprechend dem </a:t>
                      </a:r>
                      <a:r>
                        <a:rPr lang="de-DE" sz="1600" i="1" dirty="0" err="1"/>
                        <a:t>Vagrantfile</a:t>
                      </a:r>
                      <a:endParaRPr lang="de-DE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270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vagrant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ssh</a:t>
                      </a:r>
                      <a:endParaRPr lang="de-DE" sz="1600" kern="1200" dirty="0">
                        <a:solidFill>
                          <a:schemeClr val="dk1"/>
                        </a:solidFill>
                        <a:effectLst/>
                        <a:latin typeface="Consolas" panose="020B0609020204030204" pitchFamily="49" charset="0"/>
                        <a:ea typeface="+mn-ea"/>
                        <a:cs typeface="Consolas" panose="020B06090202040302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Per SSH auf die VM einloggen (vom Host)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185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exit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Consolas" panose="020B0609020204030204" pitchFamily="49" charset="0"/>
                        </a:rPr>
                        <a:t>(in SSH Shell des Guest)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Die SSH Shell in der VM verlassen (zurück zum Host)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103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vagrant</a:t>
                      </a:r>
                      <a:r>
                        <a:rPr lang="de-DE" sz="16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halt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Die VM stoppen.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883747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C0B62422-4B3A-A84E-9501-007BD6BA8945}"/>
              </a:ext>
            </a:extLst>
          </p:cNvPr>
          <p:cNvSpPr txBox="1"/>
          <p:nvPr/>
        </p:nvSpPr>
        <p:spPr>
          <a:xfrm>
            <a:off x="10117776" y="1446354"/>
            <a:ext cx="185255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Bradley Hand" pitchFamily="2" charset="77"/>
              </a:rPr>
              <a:t>Ggf. hilfreich:</a:t>
            </a:r>
          </a:p>
          <a:p>
            <a:endParaRPr lang="de-DE" sz="1600" dirty="0">
              <a:latin typeface="Bradley Hand" pitchFamily="2" charset="77"/>
            </a:endParaRPr>
          </a:p>
          <a:p>
            <a:r>
              <a:rPr lang="de-DE" sz="1600" b="1" dirty="0" err="1">
                <a:solidFill>
                  <a:schemeClr val="accent5"/>
                </a:solidFill>
                <a:latin typeface="Bradley Hand" pitchFamily="2" charset="77"/>
              </a:rPr>
              <a:t>reload</a:t>
            </a:r>
            <a:r>
              <a:rPr lang="de-DE" sz="1600" b="1" dirty="0">
                <a:solidFill>
                  <a:schemeClr val="accent5"/>
                </a:solidFill>
                <a:latin typeface="Bradley Hand" pitchFamily="2" charset="77"/>
              </a:rPr>
              <a:t>:</a:t>
            </a:r>
            <a:r>
              <a:rPr lang="de-DE" sz="1600" dirty="0">
                <a:latin typeface="Bradley Hand" pitchFamily="2" charset="77"/>
              </a:rPr>
              <a:t> Startet eine VM neu und aktualisiert die Konfiguration nach angepasstem </a:t>
            </a:r>
            <a:r>
              <a:rPr lang="de-DE" sz="1600" i="1" dirty="0" err="1">
                <a:latin typeface="Bradley Hand" pitchFamily="2" charset="77"/>
              </a:rPr>
              <a:t>Vagrantfile</a:t>
            </a:r>
            <a:endParaRPr lang="de-DE" sz="1600" i="1" dirty="0">
              <a:latin typeface="Bradley Hand" pitchFamily="2" charset="77"/>
            </a:endParaRP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600" b="1" dirty="0" err="1">
                <a:solidFill>
                  <a:schemeClr val="accent5"/>
                </a:solidFill>
                <a:latin typeface="Bradley Hand" pitchFamily="2" charset="77"/>
              </a:rPr>
              <a:t>package</a:t>
            </a:r>
            <a:r>
              <a:rPr lang="de-DE" sz="1600" b="1" dirty="0">
                <a:solidFill>
                  <a:schemeClr val="accent5"/>
                </a:solidFill>
                <a:latin typeface="Bradley Hand" pitchFamily="2" charset="77"/>
              </a:rPr>
              <a:t>:</a:t>
            </a:r>
            <a:r>
              <a:rPr lang="de-DE" sz="1600" b="1" dirty="0">
                <a:latin typeface="Bradley Hand" pitchFamily="2" charset="77"/>
              </a:rPr>
              <a:t> </a:t>
            </a:r>
            <a:r>
              <a:rPr lang="de-DE" sz="1600" dirty="0">
                <a:latin typeface="Bradley Hand" pitchFamily="2" charset="77"/>
              </a:rPr>
              <a:t>Erstellt aus einer VM wieder eine Box (Template)</a:t>
            </a:r>
          </a:p>
          <a:p>
            <a:endParaRPr lang="de-DE" sz="1600" b="1" dirty="0">
              <a:latin typeface="Bradley Hand" pitchFamily="2" charset="77"/>
            </a:endParaRPr>
          </a:p>
          <a:p>
            <a:r>
              <a:rPr lang="de-DE" sz="1600" b="1" dirty="0" err="1">
                <a:solidFill>
                  <a:schemeClr val="accent5"/>
                </a:solidFill>
                <a:latin typeface="Bradley Hand" pitchFamily="2" charset="77"/>
              </a:rPr>
              <a:t>destroy</a:t>
            </a:r>
            <a:r>
              <a:rPr lang="de-DE" sz="1600" b="1" dirty="0">
                <a:solidFill>
                  <a:schemeClr val="accent5"/>
                </a:solidFill>
                <a:latin typeface="Bradley Hand" pitchFamily="2" charset="77"/>
              </a:rPr>
              <a:t>:</a:t>
            </a:r>
            <a:r>
              <a:rPr lang="de-DE" sz="1600" b="1" dirty="0">
                <a:latin typeface="Bradley Hand" pitchFamily="2" charset="77"/>
              </a:rPr>
              <a:t> </a:t>
            </a:r>
            <a:r>
              <a:rPr lang="de-DE" sz="1600" dirty="0">
                <a:latin typeface="Bradley Hand" pitchFamily="2" charset="77"/>
              </a:rPr>
              <a:t>Löscht eine VM</a:t>
            </a:r>
            <a:endParaRPr lang="de-DE" sz="1600" b="1" dirty="0">
              <a:latin typeface="Bradley Hand" pitchFamily="2" charset="77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507FEB-CA83-C64A-A241-27F392C07891}"/>
              </a:ext>
            </a:extLst>
          </p:cNvPr>
          <p:cNvSpPr txBox="1"/>
          <p:nvPr/>
        </p:nvSpPr>
        <p:spPr>
          <a:xfrm>
            <a:off x="376773" y="6508188"/>
            <a:ext cx="4571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Weitere Kommandos: 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https://www.vagrantup.com/docs/cli</a:t>
            </a:r>
            <a:endParaRPr lang="de-DE" sz="12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2028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A9C6CEE1-9992-ED4B-9679-F54939EC4634}"/>
              </a:ext>
            </a:extLst>
          </p:cNvPr>
          <p:cNvSpPr txBox="1"/>
          <p:nvPr/>
        </p:nvSpPr>
        <p:spPr>
          <a:xfrm>
            <a:off x="5136058" y="3165243"/>
            <a:ext cx="4441370" cy="286986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1314A55-6D9B-F443-A4E1-35107CBFE3A7}"/>
              </a:ext>
            </a:extLst>
          </p:cNvPr>
          <p:cNvSpPr txBox="1"/>
          <p:nvPr/>
        </p:nvSpPr>
        <p:spPr>
          <a:xfrm>
            <a:off x="431801" y="3164805"/>
            <a:ext cx="4441370" cy="286986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3C503-9616-D24D-956E-75F248B8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VAGRANT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28290C-7DEF-7445-A10E-4693E0BD5E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Nur Versuch macht </a:t>
            </a:r>
            <a:r>
              <a:rPr lang="de-DE" dirty="0" err="1"/>
              <a:t>kluch</a:t>
            </a:r>
            <a:r>
              <a:rPr lang="de-DE" dirty="0"/>
              <a:t> …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FA8AE6-F15F-2E47-8155-A75C0327692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46</a:t>
            </a:fld>
            <a:endParaRPr lang="de-DE" noProof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B4DFC43-FF4C-C34F-B915-D04512820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4137" y="470522"/>
            <a:ext cx="2227366" cy="72269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0B94020-8328-5744-A09F-48D2224B9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6800" y="3473564"/>
            <a:ext cx="907116" cy="107954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B1C8385-A85E-6F4F-A276-83883054C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73149" y="3473562"/>
            <a:ext cx="939607" cy="107954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32B66F9-E5F2-4E49-B577-868A844E29ED}"/>
              </a:ext>
            </a:extLst>
          </p:cNvPr>
          <p:cNvSpPr txBox="1"/>
          <p:nvPr/>
        </p:nvSpPr>
        <p:spPr>
          <a:xfrm>
            <a:off x="431801" y="2288696"/>
            <a:ext cx="8632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Klonen Sie dieses Repository:</a:t>
            </a:r>
          </a:p>
          <a:p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git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clone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 https://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git.mylab.th-luebeck.de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cloud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-native/lab-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local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vm-provisioning.git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ECBA8D0-75B1-FD47-98A4-6CF753764999}"/>
              </a:ext>
            </a:extLst>
          </p:cNvPr>
          <p:cNvSpPr txBox="1"/>
          <p:nvPr/>
        </p:nvSpPr>
        <p:spPr>
          <a:xfrm>
            <a:off x="614962" y="4553111"/>
            <a:ext cx="37977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NGINX</a:t>
            </a:r>
          </a:p>
          <a:p>
            <a:endParaRPr lang="de-DE" b="1" dirty="0"/>
          </a:p>
          <a:p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cp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Vagrantfile.nginx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Vagrantfile</a:t>
            </a:r>
            <a:endParaRPr lang="de-DE" sz="16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vagrant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up</a:t>
            </a:r>
            <a:endParaRPr lang="de-DE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53AA11D-6A84-CC44-8528-9BEB82A626B3}"/>
              </a:ext>
            </a:extLst>
          </p:cNvPr>
          <p:cNvSpPr txBox="1"/>
          <p:nvPr/>
        </p:nvSpPr>
        <p:spPr>
          <a:xfrm>
            <a:off x="5300364" y="4553111"/>
            <a:ext cx="41127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Kubernetes</a:t>
            </a:r>
            <a:r>
              <a:rPr lang="de-DE" b="1" dirty="0"/>
              <a:t> (MicroK8S)</a:t>
            </a:r>
          </a:p>
          <a:p>
            <a:endParaRPr lang="de-DE" b="1" dirty="0"/>
          </a:p>
          <a:p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cp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Vagrantfile.microk8s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Vagrantfile</a:t>
            </a:r>
            <a:endParaRPr lang="de-DE" sz="16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vagrant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up</a:t>
            </a:r>
            <a:endParaRPr lang="de-DE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4487C57-2DF1-404B-9CD9-26EC956F4691}"/>
              </a:ext>
            </a:extLst>
          </p:cNvPr>
          <p:cNvSpPr txBox="1"/>
          <p:nvPr/>
        </p:nvSpPr>
        <p:spPr>
          <a:xfrm>
            <a:off x="10128248" y="2443564"/>
            <a:ext cx="1911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Diese </a:t>
            </a:r>
            <a:r>
              <a:rPr lang="de-DE" sz="1600" i="1" dirty="0" err="1">
                <a:solidFill>
                  <a:schemeClr val="accent5"/>
                </a:solidFill>
                <a:latin typeface="Bradley Hand" pitchFamily="2" charset="77"/>
              </a:rPr>
              <a:t>Provisionierung</a:t>
            </a: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 kann Ihnen in diesem Modul noch viel Arbeit ersparen.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38F06FE-50D1-1A4E-B91C-386F5E9D9F7C}"/>
              </a:ext>
            </a:extLst>
          </p:cNvPr>
          <p:cNvGrpSpPr/>
          <p:nvPr/>
        </p:nvGrpSpPr>
        <p:grpSpPr>
          <a:xfrm>
            <a:off x="9555976" y="4207984"/>
            <a:ext cx="1315800" cy="976680"/>
            <a:chOff x="9555976" y="4207984"/>
            <a:chExt cx="1315800" cy="97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7077C44E-E5E0-324A-ACD9-E4E12F039DF7}"/>
                    </a:ext>
                  </a:extLst>
                </p14:cNvPr>
                <p14:cNvContentPartPr/>
                <p14:nvPr/>
              </p14:nvContentPartPr>
              <p14:xfrm>
                <a:off x="9708616" y="4207984"/>
                <a:ext cx="1163160" cy="78192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7077C44E-E5E0-324A-ACD9-E4E12F039DF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99976" y="4198984"/>
                  <a:ext cx="1180800" cy="79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C6B1F2E3-0C10-654F-9F33-586CBA2FDF50}"/>
                    </a:ext>
                  </a:extLst>
                </p14:cNvPr>
                <p14:cNvContentPartPr/>
                <p14:nvPr/>
              </p14:nvContentPartPr>
              <p14:xfrm>
                <a:off x="9555976" y="4808824"/>
                <a:ext cx="463680" cy="37584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C6B1F2E3-0C10-654F-9F33-586CBA2FDF5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546976" y="4800184"/>
                  <a:ext cx="481320" cy="393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153104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02AF98-130F-6C45-8F89-EF3FD629F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</a:t>
            </a:r>
            <a:r>
              <a:rPr lang="de-DE" dirty="0" err="1"/>
              <a:t>as</a:t>
            </a:r>
            <a:r>
              <a:rPr lang="de-DE" dirty="0"/>
              <a:t>  Code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EA2435-FBCB-AF44-B587-2AB28E41FC5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Terraform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98222D-7C9A-7146-99F3-BBF2812C0AC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47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0B260DC-BBBF-1247-A7F7-F45906056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572" y="1729101"/>
            <a:ext cx="2770757" cy="138537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3CEADB9-E6BE-624A-8E63-58FE8ED99D4B}"/>
              </a:ext>
            </a:extLst>
          </p:cNvPr>
          <p:cNvSpPr txBox="1"/>
          <p:nvPr/>
        </p:nvSpPr>
        <p:spPr>
          <a:xfrm>
            <a:off x="402918" y="1776481"/>
            <a:ext cx="4413331" cy="508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Entwickelt von </a:t>
            </a:r>
            <a:r>
              <a:rPr lang="de-DE" sz="2000" dirty="0" err="1"/>
              <a:t>HashiCorp</a:t>
            </a:r>
            <a:r>
              <a:rPr lang="de-DE" sz="2000" dirty="0"/>
              <a:t> (wie auch </a:t>
            </a:r>
            <a:r>
              <a:rPr lang="de-DE" sz="2000" dirty="0" err="1"/>
              <a:t>Vagrant</a:t>
            </a:r>
            <a:r>
              <a:rPr lang="de-DE" sz="2000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Open Source, in Go geschrieben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Kommandozeilenwerkzeug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Deklarativ und Push-basierter Ansatz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Direkte Anbindung vieler Public und Private Cloud Infrastrukturen und Plattformen (u.a. AWS, GCE, </a:t>
            </a:r>
            <a:r>
              <a:rPr lang="de-DE" sz="2000" dirty="0" err="1"/>
              <a:t>Azure</a:t>
            </a:r>
            <a:r>
              <a:rPr lang="de-DE" sz="2000" dirty="0"/>
              <a:t>, </a:t>
            </a:r>
            <a:r>
              <a:rPr lang="de-DE" sz="2000" dirty="0" err="1"/>
              <a:t>vSphere</a:t>
            </a:r>
            <a:r>
              <a:rPr lang="de-DE" sz="2000" dirty="0"/>
              <a:t>, </a:t>
            </a:r>
            <a:r>
              <a:rPr lang="de-DE" sz="2000" dirty="0" err="1"/>
              <a:t>OpenStack</a:t>
            </a:r>
            <a:r>
              <a:rPr lang="de-DE" sz="2000" dirty="0"/>
              <a:t>, </a:t>
            </a:r>
            <a:r>
              <a:rPr lang="de-DE" sz="2000" dirty="0" err="1"/>
              <a:t>Kubernetes</a:t>
            </a:r>
            <a:r>
              <a:rPr lang="de-DE" sz="2000" dirty="0"/>
              <a:t>, </a:t>
            </a:r>
            <a:r>
              <a:rPr lang="de-DE" sz="2000" dirty="0" err="1"/>
              <a:t>uvm</a:t>
            </a:r>
            <a:r>
              <a:rPr lang="de-DE" sz="2000" dirty="0"/>
              <a:t>.)</a:t>
            </a:r>
          </a:p>
          <a:p>
            <a:pPr>
              <a:lnSpc>
                <a:spcPct val="150000"/>
              </a:lnSpc>
            </a:pPr>
            <a:endParaRPr lang="de-DE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8CF9C09-7EDA-FA42-AC30-3534A52AB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777" y="3634283"/>
            <a:ext cx="4208856" cy="27674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A5067D0-C980-1848-AA4C-77CE6F0F0C37}"/>
              </a:ext>
            </a:extLst>
          </p:cNvPr>
          <p:cNvSpPr txBox="1"/>
          <p:nvPr/>
        </p:nvSpPr>
        <p:spPr>
          <a:xfrm>
            <a:off x="10129652" y="1717994"/>
            <a:ext cx="19119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>
                <a:latin typeface="Bradley Hand" pitchFamily="2" charset="77"/>
              </a:rPr>
              <a:t>Vagrant</a:t>
            </a:r>
            <a:r>
              <a:rPr lang="de-DE" i="1" dirty="0">
                <a:latin typeface="Bradley Hand" pitchFamily="2" charset="77"/>
              </a:rPr>
              <a:t> ist gut für Single </a:t>
            </a:r>
            <a:r>
              <a:rPr lang="de-DE" i="1" dirty="0" err="1">
                <a:latin typeface="Bradley Hand" pitchFamily="2" charset="77"/>
              </a:rPr>
              <a:t>Node</a:t>
            </a:r>
            <a:r>
              <a:rPr lang="de-DE" i="1" dirty="0">
                <a:latin typeface="Bradley Hand" pitchFamily="2" charset="77"/>
              </a:rPr>
              <a:t>/VM Installationen (Städte).</a:t>
            </a:r>
          </a:p>
          <a:p>
            <a:endParaRPr lang="de-DE" i="1" dirty="0">
              <a:latin typeface="Bradley Hand" pitchFamily="2" charset="77"/>
            </a:endParaRPr>
          </a:p>
          <a:p>
            <a:r>
              <a:rPr lang="de-DE" i="1" dirty="0">
                <a:latin typeface="Bradley Hand" pitchFamily="2" charset="77"/>
              </a:rPr>
              <a:t>Terraform „formiert ganze Planeten“ (also Multi-</a:t>
            </a:r>
            <a:r>
              <a:rPr lang="de-DE" i="1" dirty="0" err="1">
                <a:latin typeface="Bradley Hand" pitchFamily="2" charset="77"/>
              </a:rPr>
              <a:t>Node</a:t>
            </a:r>
            <a:r>
              <a:rPr lang="de-DE" i="1" dirty="0">
                <a:latin typeface="Bradley Hand" pitchFamily="2" charset="77"/>
              </a:rPr>
              <a:t> Installationen).</a:t>
            </a:r>
          </a:p>
        </p:txBody>
      </p:sp>
    </p:spTree>
    <p:extLst>
      <p:ext uri="{BB962C8B-B14F-4D97-AF65-F5344CB8AC3E}">
        <p14:creationId xmlns:p14="http://schemas.microsoft.com/office/powerpoint/2010/main" val="12991276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E9867-C494-3948-8A93-433171F67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Terraform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8D3461-2422-5A46-9C0B-1D92DC6BF27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Deklarative Programmierung von Infrastrukturen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572D7D-690B-E648-8095-FEA60D123DA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48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77E54F4-318C-4540-9E9D-9F739AFC1244}"/>
              </a:ext>
            </a:extLst>
          </p:cNvPr>
          <p:cNvSpPr txBox="1"/>
          <p:nvPr/>
        </p:nvSpPr>
        <p:spPr>
          <a:xfrm>
            <a:off x="431801" y="1745673"/>
            <a:ext cx="39145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Write:</a:t>
            </a:r>
          </a:p>
          <a:p>
            <a:r>
              <a:rPr lang="de-DE" dirty="0"/>
              <a:t>Beschreibung eines Zielzustands über eine domänenspezifische Sprache HCL (</a:t>
            </a:r>
            <a:r>
              <a:rPr lang="de-DE" dirty="0" err="1"/>
              <a:t>HashiCorp</a:t>
            </a:r>
            <a:r>
              <a:rPr lang="de-DE" dirty="0"/>
              <a:t> </a:t>
            </a:r>
            <a:r>
              <a:rPr lang="de-DE" dirty="0" err="1"/>
              <a:t>Configuration</a:t>
            </a:r>
            <a:r>
              <a:rPr lang="de-DE" dirty="0"/>
              <a:t> </a:t>
            </a:r>
            <a:r>
              <a:rPr lang="de-DE" dirty="0" err="1"/>
              <a:t>Langugage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b="1" dirty="0"/>
              <a:t>Plan</a:t>
            </a:r>
            <a:r>
              <a:rPr lang="de-DE" b="1" dirty="0">
                <a:sym typeface="Wingdings" pitchFamily="2" charset="2"/>
              </a:rPr>
              <a:t> (</a:t>
            </a:r>
            <a:r>
              <a:rPr lang="de-DE" b="1" dirty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terraform</a:t>
            </a:r>
            <a:r>
              <a:rPr lang="de-DE" b="1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 plan</a:t>
            </a:r>
            <a:r>
              <a:rPr lang="de-DE" b="1" dirty="0">
                <a:sym typeface="Wingdings" pitchFamily="2" charset="2"/>
              </a:rPr>
              <a:t>):</a:t>
            </a:r>
          </a:p>
          <a:p>
            <a:r>
              <a:rPr lang="de-DE" dirty="0">
                <a:sym typeface="Wingdings" pitchFamily="2" charset="2"/>
              </a:rPr>
              <a:t>Ist-Zustand ermitteln. Notwendige Änderungen planen (entsprechend Abhängigkeiten geordnet und parallelisiert)</a:t>
            </a:r>
          </a:p>
          <a:p>
            <a:endParaRPr lang="de-DE" dirty="0">
              <a:sym typeface="Wingdings" pitchFamily="2" charset="2"/>
            </a:endParaRPr>
          </a:p>
          <a:p>
            <a:r>
              <a:rPr lang="de-DE" b="1" dirty="0" err="1">
                <a:sym typeface="Wingdings" pitchFamily="2" charset="2"/>
              </a:rPr>
              <a:t>Apply</a:t>
            </a:r>
            <a:r>
              <a:rPr lang="de-DE" b="1" dirty="0">
                <a:sym typeface="Wingdings" pitchFamily="2" charset="2"/>
              </a:rPr>
              <a:t> (</a:t>
            </a:r>
            <a:r>
              <a:rPr lang="de-DE" b="1" dirty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terraform</a:t>
            </a:r>
            <a:r>
              <a:rPr lang="de-DE" b="1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 </a:t>
            </a:r>
            <a:r>
              <a:rPr lang="de-DE" b="1" dirty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apply</a:t>
            </a:r>
            <a:r>
              <a:rPr lang="de-DE" b="1" dirty="0">
                <a:sym typeface="Wingdings" pitchFamily="2" charset="2"/>
              </a:rPr>
              <a:t>):</a:t>
            </a:r>
          </a:p>
          <a:p>
            <a:r>
              <a:rPr lang="de-DE" dirty="0" err="1">
                <a:sym typeface="Wingdings" pitchFamily="2" charset="2"/>
              </a:rPr>
              <a:t>Idempotente</a:t>
            </a:r>
            <a:r>
              <a:rPr lang="de-DE" dirty="0">
                <a:sym typeface="Wingdings" pitchFamily="2" charset="2"/>
              </a:rPr>
              <a:t> Herstellung des Zielzustands. Der Zustand (.</a:t>
            </a:r>
            <a:r>
              <a:rPr lang="de-DE" dirty="0" err="1">
                <a:sym typeface="Wingdings" pitchFamily="2" charset="2"/>
              </a:rPr>
              <a:t>tfstate</a:t>
            </a:r>
            <a:r>
              <a:rPr lang="de-DE" dirty="0">
                <a:sym typeface="Wingdings" pitchFamily="2" charset="2"/>
              </a:rPr>
              <a:t>) Datei wird dabei lokal oder einem Remote Store (S3, HTTP, </a:t>
            </a:r>
            <a:r>
              <a:rPr lang="de-DE" dirty="0" err="1">
                <a:sym typeface="Wingdings" pitchFamily="2" charset="2"/>
              </a:rPr>
              <a:t>Postgres</a:t>
            </a:r>
            <a:r>
              <a:rPr lang="de-DE" dirty="0">
                <a:sym typeface="Wingdings" pitchFamily="2" charset="2"/>
              </a:rPr>
              <a:t> DB, …) gespeichert.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BF3707C-5CD4-FE47-9498-F0F3341782EF}"/>
              </a:ext>
            </a:extLst>
          </p:cNvPr>
          <p:cNvSpPr txBox="1"/>
          <p:nvPr/>
        </p:nvSpPr>
        <p:spPr>
          <a:xfrm>
            <a:off x="5128730" y="4882860"/>
            <a:ext cx="466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Beispiel eines Terraform Plans (</a:t>
            </a:r>
            <a:r>
              <a:rPr lang="de-DE" sz="1400" b="1" dirty="0" err="1"/>
              <a:t>Directed</a:t>
            </a:r>
            <a:r>
              <a:rPr lang="de-DE" sz="1400" b="1" dirty="0"/>
              <a:t> </a:t>
            </a:r>
            <a:r>
              <a:rPr lang="de-DE" sz="1400" b="1" dirty="0" err="1"/>
              <a:t>Acyclic</a:t>
            </a:r>
            <a:r>
              <a:rPr lang="de-DE" sz="1400" b="1" dirty="0"/>
              <a:t> Graph, DAG)  zur Ausbringung eines </a:t>
            </a:r>
            <a:r>
              <a:rPr lang="de-DE" sz="1400" b="1" dirty="0" err="1"/>
              <a:t>Kubernetes</a:t>
            </a:r>
            <a:r>
              <a:rPr lang="de-DE" sz="1400" b="1" dirty="0"/>
              <a:t> Nodes in GCE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4EFC555-9093-FE4E-BF02-65C5B1301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65061" y="1932666"/>
            <a:ext cx="6524217" cy="28901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8985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F8DE0-7BDF-074E-8962-7B0A85F19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Terraform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D065A-7D36-5041-870F-807AEDFF558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Die Kern-Entitäten in Terraform Skripten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321858-DFB6-EE4E-AC55-F9944CDA67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49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9143270-ACE6-9A47-8A49-C934F25580FA}"/>
              </a:ext>
            </a:extLst>
          </p:cNvPr>
          <p:cNvSpPr txBox="1"/>
          <p:nvPr/>
        </p:nvSpPr>
        <p:spPr>
          <a:xfrm>
            <a:off x="395204" y="1733632"/>
            <a:ext cx="44014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Provider:</a:t>
            </a:r>
          </a:p>
          <a:p>
            <a:r>
              <a:rPr lang="de-DE" sz="1600" dirty="0"/>
              <a:t>Schnittstelle zum Infrastruktur-Provider.</a:t>
            </a:r>
          </a:p>
          <a:p>
            <a:r>
              <a:rPr lang="de-DE" sz="1600" dirty="0"/>
              <a:t>Hier werden üblicherweise die Access </a:t>
            </a:r>
            <a:r>
              <a:rPr lang="de-DE" sz="1600" dirty="0" err="1"/>
              <a:t>Credentials</a:t>
            </a:r>
            <a:r>
              <a:rPr lang="de-DE" sz="1600" dirty="0"/>
              <a:t>, Zugriffsprotokolle,  sowie die Data Centers (Zonen) hinterlegt.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F85386F-B1B2-9941-A70A-EF5987D40180}"/>
              </a:ext>
            </a:extLst>
          </p:cNvPr>
          <p:cNvSpPr txBox="1"/>
          <p:nvPr/>
        </p:nvSpPr>
        <p:spPr>
          <a:xfrm>
            <a:off x="4994262" y="1971139"/>
            <a:ext cx="4766965" cy="1656177"/>
          </a:xfrm>
          <a:prstGeom prst="rect">
            <a:avLst/>
          </a:prstGeom>
          <a:solidFill>
            <a:srgbClr val="272C3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0000" tIns="180000" rIns="180000" bIns="180000" rtlCol="0">
            <a:spAutoFit/>
          </a:bodyPr>
          <a:lstStyle/>
          <a:p>
            <a:r>
              <a:rPr lang="de-DE" sz="1400" dirty="0" err="1">
                <a:solidFill>
                  <a:srgbClr val="56B6C2"/>
                </a:solidFill>
                <a:latin typeface="Menlo" panose="020B0609030804020204" pitchFamily="49" charset="0"/>
              </a:rPr>
              <a:t>provider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>
                <a:solidFill>
                  <a:srgbClr val="E5C07B"/>
                </a:solidFill>
                <a:latin typeface="Menlo" panose="020B0609030804020204" pitchFamily="49" charset="0"/>
              </a:rPr>
              <a:t>"</a:t>
            </a:r>
            <a:r>
              <a:rPr lang="de-DE" sz="1400" dirty="0" err="1">
                <a:solidFill>
                  <a:srgbClr val="E5C07B"/>
                </a:solidFill>
                <a:latin typeface="Menlo" panose="020B0609030804020204" pitchFamily="49" charset="0"/>
              </a:rPr>
              <a:t>google</a:t>
            </a:r>
            <a:r>
              <a:rPr lang="de-DE" sz="1400" dirty="0">
                <a:solidFill>
                  <a:srgbClr val="E5C07B"/>
                </a:solidFill>
                <a:latin typeface="Menlo" panose="020B0609030804020204" pitchFamily="49" charset="0"/>
              </a:rPr>
              <a:t>"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{</a:t>
            </a:r>
          </a:p>
          <a:p>
            <a:r>
              <a:rPr lang="de-DE" sz="1400" dirty="0">
                <a:solidFill>
                  <a:srgbClr val="ABB2BF"/>
                </a:solidFill>
                <a:latin typeface="Menlo" panose="020B0609030804020204" pitchFamily="49" charset="0"/>
              </a:rPr>
              <a:t>  </a:t>
            </a:r>
            <a:r>
              <a:rPr lang="de-DE" sz="1400" dirty="0" err="1">
                <a:solidFill>
                  <a:srgbClr val="ABB2BF"/>
                </a:solidFill>
                <a:latin typeface="Menlo" panose="020B0609030804020204" pitchFamily="49" charset="0"/>
              </a:rPr>
              <a:t>credentials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>
                <a:solidFill>
                  <a:srgbClr val="E06C75"/>
                </a:solidFill>
                <a:latin typeface="Menlo" panose="020B0609030804020204" pitchFamily="49" charset="0"/>
              </a:rPr>
              <a:t>=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 err="1">
                <a:solidFill>
                  <a:srgbClr val="98C379"/>
                </a:solidFill>
                <a:latin typeface="Menlo" panose="020B0609030804020204" pitchFamily="49" charset="0"/>
              </a:rPr>
              <a:t>file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(</a:t>
            </a:r>
            <a:r>
              <a:rPr lang="de-DE" sz="1400" dirty="0" err="1">
                <a:solidFill>
                  <a:srgbClr val="56B6C2"/>
                </a:solidFill>
                <a:latin typeface="Menlo" panose="020B0609030804020204" pitchFamily="49" charset="0"/>
              </a:rPr>
              <a:t>var</a:t>
            </a:r>
            <a:r>
              <a:rPr lang="de-DE" sz="1400" dirty="0" err="1">
                <a:solidFill>
                  <a:srgbClr val="E06C75"/>
                </a:solidFill>
                <a:latin typeface="Menlo" panose="020B0609030804020204" pitchFamily="49" charset="0"/>
              </a:rPr>
              <a:t>.</a:t>
            </a:r>
            <a:r>
              <a:rPr lang="de-DE" sz="1400" dirty="0" err="1">
                <a:solidFill>
                  <a:srgbClr val="ABB2BF"/>
                </a:solidFill>
                <a:latin typeface="Menlo" panose="020B0609030804020204" pitchFamily="49" charset="0"/>
              </a:rPr>
              <a:t>gce_credentials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)</a:t>
            </a:r>
          </a:p>
          <a:p>
            <a:r>
              <a:rPr lang="de-DE" sz="1400" dirty="0">
                <a:solidFill>
                  <a:srgbClr val="ABB2BF"/>
                </a:solidFill>
                <a:latin typeface="Menlo" panose="020B0609030804020204" pitchFamily="49" charset="0"/>
              </a:rPr>
              <a:t>  </a:t>
            </a:r>
            <a:r>
              <a:rPr lang="de-DE" sz="1400" dirty="0" err="1">
                <a:solidFill>
                  <a:srgbClr val="ABB2BF"/>
                </a:solidFill>
                <a:latin typeface="Menlo" panose="020B0609030804020204" pitchFamily="49" charset="0"/>
              </a:rPr>
              <a:t>project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>
                <a:solidFill>
                  <a:srgbClr val="E06C75"/>
                </a:solidFill>
                <a:latin typeface="Menlo" panose="020B0609030804020204" pitchFamily="49" charset="0"/>
              </a:rPr>
              <a:t>=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 err="1">
                <a:solidFill>
                  <a:srgbClr val="56B6C2"/>
                </a:solidFill>
                <a:latin typeface="Menlo" panose="020B0609030804020204" pitchFamily="49" charset="0"/>
              </a:rPr>
              <a:t>var</a:t>
            </a:r>
            <a:r>
              <a:rPr lang="de-DE" sz="1400" dirty="0" err="1">
                <a:solidFill>
                  <a:srgbClr val="E06C75"/>
                </a:solidFill>
                <a:latin typeface="Menlo" panose="020B0609030804020204" pitchFamily="49" charset="0"/>
              </a:rPr>
              <a:t>.</a:t>
            </a:r>
            <a:r>
              <a:rPr lang="de-DE" sz="1400" dirty="0" err="1">
                <a:solidFill>
                  <a:srgbClr val="ABB2BF"/>
                </a:solidFill>
                <a:latin typeface="Menlo" panose="020B0609030804020204" pitchFamily="49" charset="0"/>
              </a:rPr>
              <a:t>gce_project</a:t>
            </a:r>
            <a:endParaRPr lang="de-DE" sz="1400" dirty="0">
              <a:solidFill>
                <a:srgbClr val="BBBBBB"/>
              </a:solidFill>
              <a:latin typeface="Menlo" panose="020B0609030804020204" pitchFamily="49" charset="0"/>
            </a:endParaRPr>
          </a:p>
          <a:p>
            <a:r>
              <a:rPr lang="de-DE" sz="1400" dirty="0">
                <a:solidFill>
                  <a:srgbClr val="ABB2BF"/>
                </a:solidFill>
                <a:latin typeface="Menlo" panose="020B0609030804020204" pitchFamily="49" charset="0"/>
              </a:rPr>
              <a:t>  </a:t>
            </a:r>
            <a:r>
              <a:rPr lang="de-DE" sz="1400" dirty="0" err="1">
                <a:solidFill>
                  <a:srgbClr val="ABB2BF"/>
                </a:solidFill>
                <a:latin typeface="Menlo" panose="020B0609030804020204" pitchFamily="49" charset="0"/>
              </a:rPr>
              <a:t>region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>
                <a:solidFill>
                  <a:srgbClr val="E06C75"/>
                </a:solidFill>
                <a:latin typeface="Menlo" panose="020B0609030804020204" pitchFamily="49" charset="0"/>
              </a:rPr>
              <a:t>=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 err="1">
                <a:solidFill>
                  <a:srgbClr val="56B6C2"/>
                </a:solidFill>
                <a:latin typeface="Menlo" panose="020B0609030804020204" pitchFamily="49" charset="0"/>
              </a:rPr>
              <a:t>var</a:t>
            </a:r>
            <a:r>
              <a:rPr lang="de-DE" sz="1400" dirty="0" err="1">
                <a:solidFill>
                  <a:srgbClr val="E06C75"/>
                </a:solidFill>
                <a:latin typeface="Menlo" panose="020B0609030804020204" pitchFamily="49" charset="0"/>
              </a:rPr>
              <a:t>.</a:t>
            </a:r>
            <a:r>
              <a:rPr lang="de-DE" sz="1400" dirty="0" err="1">
                <a:solidFill>
                  <a:srgbClr val="ABB2BF"/>
                </a:solidFill>
                <a:latin typeface="Menlo" panose="020B0609030804020204" pitchFamily="49" charset="0"/>
              </a:rPr>
              <a:t>gce_region</a:t>
            </a:r>
            <a:endParaRPr lang="de-DE" sz="1400" dirty="0">
              <a:solidFill>
                <a:srgbClr val="BBBBBB"/>
              </a:solidFill>
              <a:latin typeface="Menlo" panose="020B0609030804020204" pitchFamily="49" charset="0"/>
            </a:endParaRPr>
          </a:p>
          <a:p>
            <a:r>
              <a:rPr lang="de-DE" sz="1400" dirty="0">
                <a:solidFill>
                  <a:srgbClr val="ABB2BF"/>
                </a:solidFill>
                <a:latin typeface="Menlo" panose="020B0609030804020204" pitchFamily="49" charset="0"/>
              </a:rPr>
              <a:t>  </a:t>
            </a:r>
            <a:r>
              <a:rPr lang="de-DE" sz="1400" dirty="0" err="1">
                <a:solidFill>
                  <a:srgbClr val="ABB2BF"/>
                </a:solidFill>
                <a:latin typeface="Menlo" panose="020B0609030804020204" pitchFamily="49" charset="0"/>
              </a:rPr>
              <a:t>zone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>
                <a:solidFill>
                  <a:srgbClr val="E06C75"/>
                </a:solidFill>
                <a:latin typeface="Menlo" panose="020B0609030804020204" pitchFamily="49" charset="0"/>
              </a:rPr>
              <a:t>=</a:t>
            </a:r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 </a:t>
            </a:r>
            <a:r>
              <a:rPr lang="de-DE" sz="1400" dirty="0" err="1">
                <a:solidFill>
                  <a:srgbClr val="56B6C2"/>
                </a:solidFill>
                <a:latin typeface="Menlo" panose="020B0609030804020204" pitchFamily="49" charset="0"/>
              </a:rPr>
              <a:t>var</a:t>
            </a:r>
            <a:r>
              <a:rPr lang="de-DE" sz="1400" dirty="0" err="1">
                <a:solidFill>
                  <a:srgbClr val="E06C75"/>
                </a:solidFill>
                <a:latin typeface="Menlo" panose="020B0609030804020204" pitchFamily="49" charset="0"/>
              </a:rPr>
              <a:t>.</a:t>
            </a:r>
            <a:r>
              <a:rPr lang="de-DE" sz="1400" dirty="0" err="1">
                <a:solidFill>
                  <a:srgbClr val="ABB2BF"/>
                </a:solidFill>
                <a:latin typeface="Menlo" panose="020B0609030804020204" pitchFamily="49" charset="0"/>
              </a:rPr>
              <a:t>gce_zone</a:t>
            </a:r>
            <a:endParaRPr lang="de-DE" sz="1400" dirty="0">
              <a:solidFill>
                <a:srgbClr val="BBBBBB"/>
              </a:solidFill>
              <a:latin typeface="Menlo" panose="020B0609030804020204" pitchFamily="49" charset="0"/>
            </a:endParaRPr>
          </a:p>
          <a:p>
            <a:r>
              <a:rPr lang="de-DE" sz="1400" dirty="0">
                <a:solidFill>
                  <a:srgbClr val="BBBBBB"/>
                </a:solidFill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40E12F9-4EB4-1F41-B5A9-2629ADA5E429}"/>
              </a:ext>
            </a:extLst>
          </p:cNvPr>
          <p:cNvSpPr txBox="1"/>
          <p:nvPr/>
        </p:nvSpPr>
        <p:spPr>
          <a:xfrm>
            <a:off x="395204" y="3848034"/>
            <a:ext cx="412832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Data </a:t>
            </a:r>
            <a:r>
              <a:rPr lang="de-DE" b="1" dirty="0" err="1"/>
              <a:t>Sources</a:t>
            </a:r>
            <a:r>
              <a:rPr lang="de-DE" b="1" dirty="0"/>
              <a:t>:</a:t>
            </a:r>
          </a:p>
          <a:p>
            <a:r>
              <a:rPr lang="de-DE" sz="1600" dirty="0"/>
              <a:t>Zugriff/bzw. Bekanntmachung von Informationen, die nicht durch Terraform selber in der Infrastruktur angelegt werden, sondern extern und global definiert werden/wurden (und nicht anpassbar sind).</a:t>
            </a:r>
          </a:p>
          <a:p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Netzwerknamen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Datacenter Namen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524FC1-C717-894F-A30D-D578703B9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94262" y="4166027"/>
            <a:ext cx="4739155" cy="2235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6017466-5598-D642-B126-5FA861F2E355}"/>
              </a:ext>
            </a:extLst>
          </p:cNvPr>
          <p:cNvSpPr txBox="1"/>
          <p:nvPr/>
        </p:nvSpPr>
        <p:spPr>
          <a:xfrm>
            <a:off x="10179366" y="4166027"/>
            <a:ext cx="182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Diese Entität wird meist in privaten Infrastrukturen benötigt, weniger in Public Cloud Infrastrukturen.</a:t>
            </a:r>
          </a:p>
        </p:txBody>
      </p:sp>
    </p:spTree>
    <p:extLst>
      <p:ext uri="{BB962C8B-B14F-4D97-AF65-F5344CB8AC3E}">
        <p14:creationId xmlns:p14="http://schemas.microsoft.com/office/powerpoint/2010/main" val="402428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D7222D-B729-B440-95AC-3B3A89206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 Schichtenmodell  des  </a:t>
            </a:r>
            <a:r>
              <a:rPr lang="de-DE" dirty="0" err="1"/>
              <a:t>cloud</a:t>
            </a:r>
            <a:r>
              <a:rPr lang="de-DE" dirty="0"/>
              <a:t> </a:t>
            </a:r>
            <a:r>
              <a:rPr lang="de-DE" dirty="0" err="1"/>
              <a:t>computings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EFA426-2BA2-2B46-A639-0CE35FDB736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Wo sind wir?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83BCD6-57DF-C94E-8AB3-A307B8B7BE7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728354DE-794E-644E-BEB9-A88DE5DC22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7871450"/>
              </p:ext>
            </p:extLst>
          </p:nvPr>
        </p:nvGraphicFramePr>
        <p:xfrm>
          <a:off x="431801" y="2047009"/>
          <a:ext cx="4405745" cy="4073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A71D7EED-CC5A-D74E-9991-048440F93C37}"/>
              </a:ext>
            </a:extLst>
          </p:cNvPr>
          <p:cNvSpPr txBox="1"/>
          <p:nvPr/>
        </p:nvSpPr>
        <p:spPr>
          <a:xfrm>
            <a:off x="5391480" y="2329614"/>
            <a:ext cx="236898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Kunden, Endnutzer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Anpassbare Software-Dienste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XaaS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Everything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Service)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Transparente Updates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E6166EB-BB4B-2E48-9F9D-EED85781A7DC}"/>
              </a:ext>
            </a:extLst>
          </p:cNvPr>
          <p:cNvSpPr txBox="1"/>
          <p:nvPr/>
        </p:nvSpPr>
        <p:spPr>
          <a:xfrm>
            <a:off x="5391480" y="3221812"/>
            <a:ext cx="309251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Entwickler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Programmierschnittstellen (APIs)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Plattformdienste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Abstraktion der technischen Infrastruktur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DCEFC38-5DD2-8C4A-837D-A27E75728ADB}"/>
              </a:ext>
            </a:extLst>
          </p:cNvPr>
          <p:cNvSpPr txBox="1"/>
          <p:nvPr/>
        </p:nvSpPr>
        <p:spPr>
          <a:xfrm>
            <a:off x="5391480" y="4073113"/>
            <a:ext cx="37025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0070C0"/>
                </a:solidFill>
              </a:rPr>
              <a:t>Administratoren</a:t>
            </a:r>
            <a:endParaRPr lang="de-DE" sz="16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rgbClr val="0070C0"/>
                </a:solidFill>
              </a:rPr>
              <a:t>Elastizität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rgbClr val="0070C0"/>
                </a:solidFill>
              </a:rPr>
              <a:t>Virtuelle Ressourcenpools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rgbClr val="0070C0"/>
                </a:solidFill>
              </a:rPr>
              <a:t>Technische Infrastruktur (VM, Storage, Network)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7DD3664-86F2-004C-ADEA-06D4188AD053}"/>
              </a:ext>
            </a:extLst>
          </p:cNvPr>
          <p:cNvSpPr txBox="1"/>
          <p:nvPr/>
        </p:nvSpPr>
        <p:spPr>
          <a:xfrm>
            <a:off x="5391480" y="4965229"/>
            <a:ext cx="140904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Rechenzentrum</a:t>
            </a:r>
            <a:endParaRPr lang="de-DE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Rechner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Netzwerk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35176858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F8DE0-7BDF-074E-8962-7B0A85F19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Terraform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FD065A-7D36-5041-870F-807AEDFF558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Die Kern-Entitäten in Terraform Skripten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321858-DFB6-EE4E-AC55-F9944CDA67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50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9143270-ACE6-9A47-8A49-C934F25580FA}"/>
              </a:ext>
            </a:extLst>
          </p:cNvPr>
          <p:cNvSpPr txBox="1"/>
          <p:nvPr/>
        </p:nvSpPr>
        <p:spPr>
          <a:xfrm>
            <a:off x="6148291" y="1851633"/>
            <a:ext cx="3481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Provisioner</a:t>
            </a:r>
            <a:r>
              <a:rPr lang="de-DE" b="1" dirty="0"/>
              <a:t>:</a:t>
            </a:r>
          </a:p>
          <a:p>
            <a:r>
              <a:rPr lang="de-DE" sz="1600" dirty="0"/>
              <a:t>Ausführung von Änderungen auf Ressourcen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40E12F9-4EB4-1F41-B5A9-2629ADA5E429}"/>
              </a:ext>
            </a:extLst>
          </p:cNvPr>
          <p:cNvSpPr txBox="1"/>
          <p:nvPr/>
        </p:nvSpPr>
        <p:spPr>
          <a:xfrm>
            <a:off x="450758" y="1851633"/>
            <a:ext cx="56975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Ressource:</a:t>
            </a:r>
          </a:p>
          <a:p>
            <a:r>
              <a:rPr lang="de-DE" sz="1600" dirty="0"/>
              <a:t>Anzulegende Ressourcen in der  Infrastruktur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524FC1-C717-894F-A30D-D578703B9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58" y="2713408"/>
            <a:ext cx="5224416" cy="3271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1E3F50F-AD0D-7940-ABB5-A9C6D4C4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48291" y="2713407"/>
            <a:ext cx="3481626" cy="3271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98806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C80902-71A1-0E4A-9B3D-DFC1D7A4F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Terraform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356F9A-9FBF-0E46-A5B3-9077A35163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Strukturierung von Terraform Skripten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A865F3-BE6A-EB43-8BBA-F555AD5F0AB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51</a:t>
            </a:fld>
            <a:endParaRPr lang="de-DE" noProof="0"/>
          </a:p>
        </p:txBody>
      </p:sp>
      <p:pic>
        <p:nvPicPr>
          <p:cNvPr id="2049" name="Picture 1" descr="page25image1978204784">
            <a:extLst>
              <a:ext uri="{FF2B5EF4-FFF2-40B4-BE49-F238E27FC236}">
                <a16:creationId xmlns:a16="http://schemas.microsoft.com/office/drawing/2014/main" id="{F6B32108-A0CC-9449-82B9-5BB734357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t="5566" r="33874" b="7329"/>
          <a:stretch/>
        </p:blipFill>
        <p:spPr bwMode="auto">
          <a:xfrm>
            <a:off x="431801" y="1793173"/>
            <a:ext cx="3705101" cy="4251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906B56C-EC26-1B49-8A01-FEF5A4FC42B4}"/>
              </a:ext>
            </a:extLst>
          </p:cNvPr>
          <p:cNvSpPr txBox="1"/>
          <p:nvPr/>
        </p:nvSpPr>
        <p:spPr>
          <a:xfrm>
            <a:off x="4429497" y="1327334"/>
            <a:ext cx="4863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Basisdefinitionen, die für alle Environments gelten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D22A303-55A3-1143-AC02-8C17D1E8C032}"/>
              </a:ext>
            </a:extLst>
          </p:cNvPr>
          <p:cNvSpPr txBox="1"/>
          <p:nvPr/>
        </p:nvSpPr>
        <p:spPr>
          <a:xfrm>
            <a:off x="4429497" y="3244334"/>
            <a:ext cx="3211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QA (Test/</a:t>
            </a:r>
            <a:r>
              <a:rPr lang="de-DE" sz="1600" i="1" dirty="0" err="1">
                <a:solidFill>
                  <a:schemeClr val="accent5"/>
                </a:solidFill>
                <a:latin typeface="Bradley Hand" pitchFamily="2" charset="77"/>
              </a:rPr>
              <a:t>Staging</a:t>
            </a: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) Environment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4F70605-4521-2849-B2DE-6318D9B3087F}"/>
              </a:ext>
            </a:extLst>
          </p:cNvPr>
          <p:cNvSpPr txBox="1"/>
          <p:nvPr/>
        </p:nvSpPr>
        <p:spPr>
          <a:xfrm>
            <a:off x="4429496" y="4429887"/>
            <a:ext cx="5200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err="1">
                <a:solidFill>
                  <a:schemeClr val="accent5"/>
                </a:solidFill>
                <a:latin typeface="Bradley Hand" pitchFamily="2" charset="77"/>
              </a:rPr>
              <a:t>Production</a:t>
            </a: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 Environment (nur die sieht der Kunde, Live-System)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7B57598-4CBC-3C4E-9332-CE544448F302}"/>
              </a:ext>
            </a:extLst>
          </p:cNvPr>
          <p:cNvSpPr txBox="1"/>
          <p:nvPr/>
        </p:nvSpPr>
        <p:spPr>
          <a:xfrm>
            <a:off x="4877659" y="2285834"/>
            <a:ext cx="2853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*.</a:t>
            </a:r>
            <a:r>
              <a:rPr lang="de-DE" sz="1600" i="1" dirty="0" err="1">
                <a:solidFill>
                  <a:schemeClr val="accent5"/>
                </a:solidFill>
                <a:latin typeface="Bradley Hand" pitchFamily="2" charset="77"/>
              </a:rPr>
              <a:t>tf</a:t>
            </a: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: Terraform Deklarationen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68945D7-BF0B-864F-A881-E38D70C8E825}"/>
              </a:ext>
            </a:extLst>
          </p:cNvPr>
          <p:cNvSpPr txBox="1"/>
          <p:nvPr/>
        </p:nvSpPr>
        <p:spPr>
          <a:xfrm>
            <a:off x="4877659" y="5679083"/>
            <a:ext cx="4503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*.</a:t>
            </a:r>
            <a:r>
              <a:rPr lang="de-DE" sz="1600" i="1" dirty="0" err="1">
                <a:solidFill>
                  <a:schemeClr val="accent5"/>
                </a:solidFill>
                <a:latin typeface="Bradley Hand" pitchFamily="2" charset="77"/>
              </a:rPr>
              <a:t>tfvars</a:t>
            </a:r>
            <a:r>
              <a:rPr lang="de-DE" sz="1600" i="1" dirty="0">
                <a:solidFill>
                  <a:schemeClr val="accent5"/>
                </a:solidFill>
                <a:latin typeface="Bradley Hand" pitchFamily="2" charset="77"/>
              </a:rPr>
              <a:t>: Variablenwerte (ggf. Environment-spezifisch)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0A15038-71E7-204C-A0E6-FB1F549D647E}"/>
              </a:ext>
            </a:extLst>
          </p:cNvPr>
          <p:cNvGrpSpPr/>
          <p:nvPr/>
        </p:nvGrpSpPr>
        <p:grpSpPr>
          <a:xfrm>
            <a:off x="1000216" y="1425184"/>
            <a:ext cx="3414960" cy="1086480"/>
            <a:chOff x="1000216" y="1425184"/>
            <a:chExt cx="3414960" cy="108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A8A61DDC-A141-C14D-B8B1-A5350BD54D04}"/>
                    </a:ext>
                  </a:extLst>
                </p14:cNvPr>
                <p14:cNvContentPartPr/>
                <p14:nvPr/>
              </p14:nvContentPartPr>
              <p14:xfrm>
                <a:off x="1000216" y="2157064"/>
                <a:ext cx="700200" cy="35460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A8A61DDC-A141-C14D-B8B1-A5350BD54D0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91216" y="2148424"/>
                  <a:ext cx="7178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6A0D386A-E062-0944-8F75-E103BE2ED431}"/>
                    </a:ext>
                  </a:extLst>
                </p14:cNvPr>
                <p14:cNvContentPartPr/>
                <p14:nvPr/>
              </p14:nvContentPartPr>
              <p14:xfrm>
                <a:off x="1882576" y="1425184"/>
                <a:ext cx="2532600" cy="704520"/>
              </p14:xfrm>
            </p:contentPart>
          </mc:Choice>
          <mc:Fallback xmlns=""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6A0D386A-E062-0944-8F75-E103BE2ED43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73936" y="1416544"/>
                  <a:ext cx="2550240" cy="72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Freihand 12">
                  <a:extLst>
                    <a:ext uri="{FF2B5EF4-FFF2-40B4-BE49-F238E27FC236}">
                      <a16:creationId xmlns:a16="http://schemas.microsoft.com/office/drawing/2014/main" id="{73DE77E4-D81D-EA4D-B1EE-E19A859CE91A}"/>
                    </a:ext>
                  </a:extLst>
                </p14:cNvPr>
                <p14:cNvContentPartPr/>
                <p14:nvPr/>
              </p14:nvContentPartPr>
              <p14:xfrm>
                <a:off x="1784656" y="2002984"/>
                <a:ext cx="416160" cy="237600"/>
              </p14:xfrm>
            </p:contentPart>
          </mc:Choice>
          <mc:Fallback xmlns="">
            <p:pic>
              <p:nvPicPr>
                <p:cNvPr id="13" name="Freihand 12">
                  <a:extLst>
                    <a:ext uri="{FF2B5EF4-FFF2-40B4-BE49-F238E27FC236}">
                      <a16:creationId xmlns:a16="http://schemas.microsoft.com/office/drawing/2014/main" id="{73DE77E4-D81D-EA4D-B1EE-E19A859CE91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76016" y="1994344"/>
                  <a:ext cx="433800" cy="25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356B4E4-B261-EF44-B493-8C3A01EC77B0}"/>
              </a:ext>
            </a:extLst>
          </p:cNvPr>
          <p:cNvGrpSpPr/>
          <p:nvPr/>
        </p:nvGrpSpPr>
        <p:grpSpPr>
          <a:xfrm>
            <a:off x="2206216" y="2334544"/>
            <a:ext cx="2685600" cy="703080"/>
            <a:chOff x="2206216" y="2334544"/>
            <a:chExt cx="2685600" cy="70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10CE184D-14AE-BA4C-9FE9-B832E6CF0BAE}"/>
                    </a:ext>
                  </a:extLst>
                </p14:cNvPr>
                <p14:cNvContentPartPr/>
                <p14:nvPr/>
              </p14:nvContentPartPr>
              <p14:xfrm>
                <a:off x="2206216" y="2625424"/>
                <a:ext cx="653040" cy="41220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10CE184D-14AE-BA4C-9FE9-B832E6CF0BA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97576" y="2616424"/>
                  <a:ext cx="67068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72A6D5DE-5C08-644D-A579-3ECE71418FD5}"/>
                    </a:ext>
                  </a:extLst>
                </p14:cNvPr>
                <p14:cNvContentPartPr/>
                <p14:nvPr/>
              </p14:nvContentPartPr>
              <p14:xfrm>
                <a:off x="2845216" y="2334544"/>
                <a:ext cx="2046600" cy="30204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72A6D5DE-5C08-644D-A579-3ECE71418FD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836576" y="2325904"/>
                  <a:ext cx="206424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46450F4E-A632-824E-9618-5CC6CB9EF51D}"/>
                    </a:ext>
                  </a:extLst>
                </p14:cNvPr>
                <p14:cNvContentPartPr/>
                <p14:nvPr/>
              </p14:nvContentPartPr>
              <p14:xfrm>
                <a:off x="2741536" y="2513464"/>
                <a:ext cx="163080" cy="21708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46450F4E-A632-824E-9618-5CC6CB9EF51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732896" y="2504464"/>
                  <a:ext cx="180720" cy="23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8D8368C-1937-0242-90F8-842B03EBBB6D}"/>
              </a:ext>
            </a:extLst>
          </p:cNvPr>
          <p:cNvGrpSpPr/>
          <p:nvPr/>
        </p:nvGrpSpPr>
        <p:grpSpPr>
          <a:xfrm>
            <a:off x="922456" y="3270904"/>
            <a:ext cx="3448080" cy="241920"/>
            <a:chOff x="922456" y="3270904"/>
            <a:chExt cx="3448080" cy="24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2049536F-60EE-164C-B1C6-2906C68087AD}"/>
                    </a:ext>
                  </a:extLst>
                </p14:cNvPr>
                <p14:cNvContentPartPr/>
                <p14:nvPr/>
              </p14:nvContentPartPr>
              <p14:xfrm>
                <a:off x="922456" y="3270904"/>
                <a:ext cx="547920" cy="23904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2049536F-60EE-164C-B1C6-2906C68087A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13456" y="3262264"/>
                  <a:ext cx="56556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8F533CFE-614E-0A44-ADD4-618FEB76E242}"/>
                    </a:ext>
                  </a:extLst>
                </p14:cNvPr>
                <p14:cNvContentPartPr/>
                <p14:nvPr/>
              </p14:nvContentPartPr>
              <p14:xfrm>
                <a:off x="1701496" y="3387184"/>
                <a:ext cx="2669040" cy="1980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8F533CFE-614E-0A44-ADD4-618FEB76E24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692496" y="3378544"/>
                  <a:ext cx="268668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Freihand 20">
                  <a:extLst>
                    <a:ext uri="{FF2B5EF4-FFF2-40B4-BE49-F238E27FC236}">
                      <a16:creationId xmlns:a16="http://schemas.microsoft.com/office/drawing/2014/main" id="{0884B28B-2B0B-BD46-AB8A-CD6D2B291525}"/>
                    </a:ext>
                  </a:extLst>
                </p14:cNvPr>
                <p14:cNvContentPartPr/>
                <p14:nvPr/>
              </p14:nvContentPartPr>
              <p14:xfrm>
                <a:off x="1616176" y="3311584"/>
                <a:ext cx="193680" cy="201240"/>
              </p14:xfrm>
            </p:contentPart>
          </mc:Choice>
          <mc:Fallback xmlns="">
            <p:pic>
              <p:nvPicPr>
                <p:cNvPr id="21" name="Freihand 20">
                  <a:extLst>
                    <a:ext uri="{FF2B5EF4-FFF2-40B4-BE49-F238E27FC236}">
                      <a16:creationId xmlns:a16="http://schemas.microsoft.com/office/drawing/2014/main" id="{0884B28B-2B0B-BD46-AB8A-CD6D2B29152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607176" y="3302584"/>
                  <a:ext cx="21132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13726BB-82DF-8D48-B6B0-5AF206582EBC}"/>
              </a:ext>
            </a:extLst>
          </p:cNvPr>
          <p:cNvGrpSpPr/>
          <p:nvPr/>
        </p:nvGrpSpPr>
        <p:grpSpPr>
          <a:xfrm>
            <a:off x="866296" y="4438024"/>
            <a:ext cx="3511440" cy="367200"/>
            <a:chOff x="866296" y="4438024"/>
            <a:chExt cx="3511440" cy="36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EB8B69F3-B29C-8B4A-9799-BBB7862082E9}"/>
                    </a:ext>
                  </a:extLst>
                </p14:cNvPr>
                <p14:cNvContentPartPr/>
                <p14:nvPr/>
              </p14:nvContentPartPr>
              <p14:xfrm>
                <a:off x="866296" y="4438024"/>
                <a:ext cx="857520" cy="36720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EB8B69F3-B29C-8B4A-9799-BBB7862082E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57296" y="4429384"/>
                  <a:ext cx="87516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Freihand 23">
                  <a:extLst>
                    <a:ext uri="{FF2B5EF4-FFF2-40B4-BE49-F238E27FC236}">
                      <a16:creationId xmlns:a16="http://schemas.microsoft.com/office/drawing/2014/main" id="{758DD9BD-76E3-B14A-ADEE-983AD8127927}"/>
                    </a:ext>
                  </a:extLst>
                </p14:cNvPr>
                <p14:cNvContentPartPr/>
                <p14:nvPr/>
              </p14:nvContentPartPr>
              <p14:xfrm>
                <a:off x="1930096" y="4578784"/>
                <a:ext cx="2447640" cy="68040"/>
              </p14:xfrm>
            </p:contentPart>
          </mc:Choice>
          <mc:Fallback xmlns="">
            <p:pic>
              <p:nvPicPr>
                <p:cNvPr id="24" name="Freihand 23">
                  <a:extLst>
                    <a:ext uri="{FF2B5EF4-FFF2-40B4-BE49-F238E27FC236}">
                      <a16:creationId xmlns:a16="http://schemas.microsoft.com/office/drawing/2014/main" id="{758DD9BD-76E3-B14A-ADEE-983AD812792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21456" y="4569784"/>
                  <a:ext cx="246528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1F587C08-78D2-E942-ADE4-7BAF236E6CB9}"/>
                    </a:ext>
                  </a:extLst>
                </p14:cNvPr>
                <p14:cNvContentPartPr/>
                <p14:nvPr/>
              </p14:nvContentPartPr>
              <p14:xfrm>
                <a:off x="1784296" y="4497064"/>
                <a:ext cx="225000" cy="18576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1F587C08-78D2-E942-ADE4-7BAF236E6CB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775656" y="4488424"/>
                  <a:ext cx="242640" cy="20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88F5F876-6995-F345-8DDF-65B669F1C690}"/>
                  </a:ext>
                </a:extLst>
              </p14:cNvPr>
              <p14:cNvContentPartPr/>
              <p14:nvPr/>
            </p14:nvContentPartPr>
            <p14:xfrm>
              <a:off x="2402056" y="5484184"/>
              <a:ext cx="931320" cy="47340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88F5F876-6995-F345-8DDF-65B669F1C69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393056" y="5475544"/>
                <a:ext cx="948960" cy="49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824891B1-DB6D-914B-8D47-E6BE9950B0BC}"/>
              </a:ext>
            </a:extLst>
          </p:cNvPr>
          <p:cNvGrpSpPr/>
          <p:nvPr/>
        </p:nvGrpSpPr>
        <p:grpSpPr>
          <a:xfrm>
            <a:off x="3170296" y="5935264"/>
            <a:ext cx="1648080" cy="352800"/>
            <a:chOff x="3170296" y="5935264"/>
            <a:chExt cx="1648080" cy="35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3672A31F-83D2-E140-9C8D-8B3F10F746DA}"/>
                    </a:ext>
                  </a:extLst>
                </p14:cNvPr>
                <p14:cNvContentPartPr/>
                <p14:nvPr/>
              </p14:nvContentPartPr>
              <p14:xfrm>
                <a:off x="3201616" y="5935264"/>
                <a:ext cx="1616760" cy="32724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3672A31F-83D2-E140-9C8D-8B3F10F746D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192616" y="5926624"/>
                  <a:ext cx="163440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2DD465CE-2EBF-494E-A555-D2CE4A1A670E}"/>
                    </a:ext>
                  </a:extLst>
                </p14:cNvPr>
                <p14:cNvContentPartPr/>
                <p14:nvPr/>
              </p14:nvContentPartPr>
              <p14:xfrm>
                <a:off x="3170296" y="5959744"/>
                <a:ext cx="328320" cy="32832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2DD465CE-2EBF-494E-A555-D2CE4A1A670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161656" y="5951104"/>
                  <a:ext cx="345960" cy="345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285436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A9C6CEE1-9992-ED4B-9679-F54939EC4634}"/>
              </a:ext>
            </a:extLst>
          </p:cNvPr>
          <p:cNvSpPr txBox="1"/>
          <p:nvPr/>
        </p:nvSpPr>
        <p:spPr>
          <a:xfrm>
            <a:off x="453178" y="3282809"/>
            <a:ext cx="4441370" cy="286986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3C503-9616-D24D-956E-75F248B8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Terraform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28290C-7DEF-7445-A10E-4693E0BD5E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Nur Versuch macht </a:t>
            </a:r>
            <a:r>
              <a:rPr lang="de-DE" dirty="0" err="1"/>
              <a:t>kluch</a:t>
            </a:r>
            <a:r>
              <a:rPr lang="de-DE" dirty="0"/>
              <a:t> …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FA8AE6-F15F-2E47-8155-A75C0327692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52</a:t>
            </a:fld>
            <a:endParaRPr lang="de-DE" noProof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B4DFC43-FF4C-C34F-B915-D04512820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4137" y="470522"/>
            <a:ext cx="2227366" cy="72269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0B94020-8328-5744-A09F-48D2224B9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092" y="3494123"/>
            <a:ext cx="907116" cy="107954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32B66F9-E5F2-4E49-B577-868A844E29ED}"/>
              </a:ext>
            </a:extLst>
          </p:cNvPr>
          <p:cNvSpPr txBox="1"/>
          <p:nvPr/>
        </p:nvSpPr>
        <p:spPr>
          <a:xfrm>
            <a:off x="431801" y="2288696"/>
            <a:ext cx="7241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Klonen Sie dieses Repository:</a:t>
            </a:r>
          </a:p>
          <a:p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git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clone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 https://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git.mylab.th-luebeck.de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cloud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-native/lab-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iaas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-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iac.git</a:t>
            </a:r>
            <a:endParaRPr lang="de-DE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53AA11D-6A84-CC44-8528-9BEB82A626B3}"/>
              </a:ext>
            </a:extLst>
          </p:cNvPr>
          <p:cNvSpPr txBox="1"/>
          <p:nvPr/>
        </p:nvSpPr>
        <p:spPr>
          <a:xfrm>
            <a:off x="617484" y="4670677"/>
            <a:ext cx="41127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Kubernetes</a:t>
            </a:r>
            <a:r>
              <a:rPr lang="de-DE" b="1" dirty="0"/>
              <a:t> (MicroK8S)</a:t>
            </a:r>
          </a:p>
          <a:p>
            <a:endParaRPr lang="de-DE" b="1" dirty="0"/>
          </a:p>
          <a:p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&gt; cd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cluster</a:t>
            </a:r>
            <a:endParaRPr lang="de-DE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terraform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init</a:t>
            </a:r>
            <a:endParaRPr lang="de-DE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terraform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apply</a:t>
            </a:r>
            <a:endParaRPr lang="de-DE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2AB5EF0-CB6B-714D-9BA9-9C2197D1C89A}"/>
              </a:ext>
            </a:extLst>
          </p:cNvPr>
          <p:cNvSpPr txBox="1"/>
          <p:nvPr/>
        </p:nvSpPr>
        <p:spPr>
          <a:xfrm>
            <a:off x="5188547" y="3275685"/>
            <a:ext cx="4441370" cy="286986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43AD55F-A820-B34B-A476-52238CE2A01E}"/>
              </a:ext>
            </a:extLst>
          </p:cNvPr>
          <p:cNvSpPr txBox="1"/>
          <p:nvPr/>
        </p:nvSpPr>
        <p:spPr>
          <a:xfrm>
            <a:off x="5352853" y="3455216"/>
            <a:ext cx="41127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cs typeface="Consolas" panose="020B0609020204030204" pitchFamily="49" charset="0"/>
              </a:rPr>
              <a:t>Ergänzen Sie anschließend dies zur </a:t>
            </a:r>
            <a:r>
              <a:rPr lang="de-DE" sz="1600" b="1" dirty="0" err="1">
                <a:cs typeface="Consolas" panose="020B0609020204030204" pitchFamily="49" charset="0"/>
              </a:rPr>
              <a:t>config.auto.tfvars</a:t>
            </a:r>
            <a:endParaRPr lang="de-DE" sz="1600" b="1" dirty="0">
              <a:cs typeface="Consolas" panose="020B0609020204030204" pitchFamily="49" charset="0"/>
            </a:endParaRPr>
          </a:p>
          <a:p>
            <a:endParaRPr lang="de-DE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small_workers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=2</a:t>
            </a:r>
          </a:p>
          <a:p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xl_workers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=2</a:t>
            </a:r>
          </a:p>
          <a:p>
            <a:endParaRPr lang="de-DE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b="1" dirty="0">
                <a:cs typeface="Consolas" panose="020B0609020204030204" pitchFamily="49" charset="0"/>
              </a:rPr>
              <a:t>um Ihren Cluster von einem Knoten auf fünf Knoten </a:t>
            </a:r>
            <a:r>
              <a:rPr lang="de-DE" sz="1600" b="1" dirty="0" err="1">
                <a:cs typeface="Consolas" panose="020B0609020204030204" pitchFamily="49" charset="0"/>
              </a:rPr>
              <a:t>hochzuskalieren</a:t>
            </a:r>
            <a:r>
              <a:rPr lang="de-DE" sz="1600" b="1" dirty="0">
                <a:cs typeface="Consolas" panose="020B0609020204030204" pitchFamily="49" charset="0"/>
              </a:rPr>
              <a:t>.</a:t>
            </a:r>
          </a:p>
          <a:p>
            <a:endParaRPr lang="de-DE" sz="1600" b="1" dirty="0">
              <a:cs typeface="Consolas" panose="020B0609020204030204" pitchFamily="49" charset="0"/>
            </a:endParaRPr>
          </a:p>
          <a:p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terraform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apply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AD50708-6BB3-1049-9BFC-739DA80474B4}"/>
              </a:ext>
            </a:extLst>
          </p:cNvPr>
          <p:cNvSpPr txBox="1"/>
          <p:nvPr/>
        </p:nvSpPr>
        <p:spPr>
          <a:xfrm>
            <a:off x="10110650" y="3193349"/>
            <a:ext cx="18356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Bradley Hand" pitchFamily="2" charset="77"/>
              </a:rPr>
              <a:t>Provisioning</a:t>
            </a:r>
            <a:r>
              <a:rPr lang="de-DE" dirty="0">
                <a:latin typeface="Bradley Hand" pitchFamily="2" charset="77"/>
              </a:rPr>
              <a:t> und Skalierung von </a:t>
            </a:r>
            <a:r>
              <a:rPr lang="de-DE" dirty="0" err="1">
                <a:latin typeface="Bradley Hand" pitchFamily="2" charset="77"/>
              </a:rPr>
              <a:t>Kubernetes</a:t>
            </a:r>
            <a:r>
              <a:rPr lang="de-DE" dirty="0">
                <a:latin typeface="Bradley Hand" pitchFamily="2" charset="77"/>
              </a:rPr>
              <a:t> Cluster in GCE.</a:t>
            </a:r>
          </a:p>
        </p:txBody>
      </p:sp>
    </p:spTree>
    <p:extLst>
      <p:ext uri="{BB962C8B-B14F-4D97-AF65-F5344CB8AC3E}">
        <p14:creationId xmlns:p14="http://schemas.microsoft.com/office/powerpoint/2010/main" val="26323262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9D7F15-8FB1-4F45-8A51-19BE7935B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Zum  Nachlesen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5F82FD-55D2-3543-BAEA-5A17332C048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53</a:t>
            </a:fld>
            <a:endParaRPr lang="de-DE" noProof="0"/>
          </a:p>
        </p:txBody>
      </p:sp>
      <p:pic>
        <p:nvPicPr>
          <p:cNvPr id="1032" name="Picture 8" descr="undefined">
            <a:extLst>
              <a:ext uri="{FF2B5EF4-FFF2-40B4-BE49-F238E27FC236}">
                <a16:creationId xmlns:a16="http://schemas.microsoft.com/office/drawing/2014/main" id="{5B926110-4CE9-364F-995E-8E033B522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1008000"/>
            <a:ext cx="3433617" cy="5171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603D732-B420-894B-AB6C-055CB2368AC6}"/>
              </a:ext>
            </a:extLst>
          </p:cNvPr>
          <p:cNvSpPr txBox="1"/>
          <p:nvPr/>
        </p:nvSpPr>
        <p:spPr>
          <a:xfrm>
            <a:off x="3990110" y="1008000"/>
            <a:ext cx="3666966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2.3 	Cloud Service Models</a:t>
            </a:r>
          </a:p>
          <a:p>
            <a:r>
              <a:rPr lang="de-DE" sz="1600" dirty="0"/>
              <a:t>2.3.1	Infrastructure </a:t>
            </a:r>
            <a:r>
              <a:rPr lang="de-DE" sz="1600" dirty="0" err="1"/>
              <a:t>as</a:t>
            </a:r>
            <a:r>
              <a:rPr lang="de-DE" sz="1600" dirty="0"/>
              <a:t> a Service</a:t>
            </a:r>
          </a:p>
          <a:p>
            <a:endParaRPr lang="de-DE" dirty="0"/>
          </a:p>
          <a:p>
            <a:r>
              <a:rPr lang="de-DE" b="1" dirty="0"/>
              <a:t>3.3.	Cloud Environments</a:t>
            </a:r>
          </a:p>
          <a:p>
            <a:r>
              <a:rPr lang="de-DE" sz="1600" dirty="0"/>
              <a:t>3.3.1	</a:t>
            </a:r>
            <a:r>
              <a:rPr lang="de-DE" sz="1600" dirty="0" err="1"/>
              <a:t>Elastic</a:t>
            </a:r>
            <a:r>
              <a:rPr lang="de-DE" sz="1600" dirty="0"/>
              <a:t> Infrastructure</a:t>
            </a:r>
          </a:p>
          <a:p>
            <a:endParaRPr lang="de-DE" dirty="0"/>
          </a:p>
          <a:p>
            <a:r>
              <a:rPr lang="de-DE" b="1" dirty="0"/>
              <a:t>3.4	Processing </a:t>
            </a:r>
            <a:r>
              <a:rPr lang="de-DE" b="1" dirty="0" err="1"/>
              <a:t>Offerings</a:t>
            </a:r>
            <a:endParaRPr lang="de-DE" b="1" dirty="0"/>
          </a:p>
          <a:p>
            <a:r>
              <a:rPr lang="de-DE" sz="1600" dirty="0"/>
              <a:t>3.4.1	</a:t>
            </a:r>
            <a:r>
              <a:rPr lang="de-DE" sz="1600" dirty="0" err="1"/>
              <a:t>Hypervisor</a:t>
            </a:r>
            <a:endParaRPr lang="de-DE" sz="1600" dirty="0"/>
          </a:p>
          <a:p>
            <a:endParaRPr lang="de-DE" dirty="0"/>
          </a:p>
          <a:p>
            <a:r>
              <a:rPr lang="de-DE" b="1" dirty="0"/>
              <a:t>3.5	Storage </a:t>
            </a:r>
            <a:r>
              <a:rPr lang="de-DE" b="1" dirty="0" err="1"/>
              <a:t>Offerings</a:t>
            </a:r>
            <a:endParaRPr lang="de-DE" b="1" dirty="0"/>
          </a:p>
          <a:p>
            <a:r>
              <a:rPr lang="de-DE" sz="1600" dirty="0"/>
              <a:t>3.5.1	Block Storage</a:t>
            </a:r>
          </a:p>
          <a:p>
            <a:r>
              <a:rPr lang="de-DE" sz="1600" dirty="0"/>
              <a:t>3.5.2	</a:t>
            </a:r>
            <a:r>
              <a:rPr lang="de-DE" sz="1600" dirty="0" err="1"/>
              <a:t>Blob</a:t>
            </a:r>
            <a:r>
              <a:rPr lang="de-DE" sz="1600" dirty="0"/>
              <a:t> Storage</a:t>
            </a:r>
          </a:p>
          <a:p>
            <a:endParaRPr lang="de-DE" dirty="0"/>
          </a:p>
          <a:p>
            <a:r>
              <a:rPr lang="de-DE" b="1" dirty="0"/>
              <a:t>3.6	Communication </a:t>
            </a:r>
            <a:r>
              <a:rPr lang="de-DE" b="1" dirty="0" err="1"/>
              <a:t>Offerings</a:t>
            </a:r>
            <a:endParaRPr lang="de-DE" b="1" dirty="0"/>
          </a:p>
          <a:p>
            <a:r>
              <a:rPr lang="de-DE" sz="1600" dirty="0"/>
              <a:t>3.6.1	Virtual Networking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54625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9D7F15-8FB1-4F45-8A51-19BE7935B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Zum  Nachlesen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51192F-0DE9-4448-B6D1-66CC38B94E0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5F82FD-55D2-3543-BAEA-5A17332C048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54</a:t>
            </a:fld>
            <a:endParaRPr lang="de-DE" noProof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CD7C165-5921-DC44-B1E2-EC90F3357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283" y="1464039"/>
            <a:ext cx="3339218" cy="43859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BC69B2-E09C-F947-908A-9C1D81F6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622202" y="1471214"/>
            <a:ext cx="3339219" cy="43787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2747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376621-E45D-C446-9F2F-DB8FE5CE892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47502" y="6401750"/>
            <a:ext cx="278418" cy="274324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55</a:t>
            </a:fld>
            <a:endParaRPr lang="de-DE" noProof="0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82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E55294-81E5-1549-B360-5A13D4D0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 kurze  Geschichte  der  Cloud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8E46AD-7B7E-F24C-A8F7-6529A14AA90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Wo sind wir?</a:t>
            </a:r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F1C39E4D-2FFD-6E43-B625-5A1E66BB0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396477"/>
            <a:ext cx="9198116" cy="400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9D49D39-BD0F-4F46-BF54-6EF15BEAC2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51461" y="1812413"/>
            <a:ext cx="744346" cy="74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00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4" y="1243379"/>
            <a:ext cx="9013558" cy="4524010"/>
          </a:xfrm>
        </p:spPr>
        <p:txBody>
          <a:bodyPr lIns="180000" tIns="180000" rIns="180000" bIns="180000"/>
          <a:lstStyle/>
          <a:p>
            <a:pPr marL="0" lvl="0" indent="0">
              <a:buNone/>
            </a:pP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Hardware-Virtualisierung (Typ-1, Typ-2)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Betriebssystem-Virtualisierung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Applikations-Virtualisierung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Emulation</a:t>
            </a:r>
            <a:endParaRPr lang="de-DE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Service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Definition, Eigenschaften, Marktüberblick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Private Cloud Infrastrukturen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Public Cloud Infrastrukturen (am Bsp. des Typvertreters AWS)</a:t>
            </a:r>
          </a:p>
          <a:p>
            <a:pPr marL="0" indent="0">
              <a:buNone/>
            </a:pP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Provisionierung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IaaS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-basierte Infrastrukturen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Historische Entwicklung und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Ebenenmodell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Immutable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Infrastructures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indent="0"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Code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Definition, Ansätze und Methoden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Immutable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Architecture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Überblick gängiger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Provisionierungswerkzeuge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Single VM-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Provisioning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mittels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Vagrant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(Deklaratives Push-basiertes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IaC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Multi VM-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Provisioning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mittels Terraform (Deklaratives Push-basiertes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IaC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7803D1A-06C4-D642-A7A4-5266A7B88819}"/>
              </a:ext>
            </a:extLst>
          </p:cNvPr>
          <p:cNvGrpSpPr/>
          <p:nvPr/>
        </p:nvGrpSpPr>
        <p:grpSpPr>
          <a:xfrm>
            <a:off x="10170619" y="1015180"/>
            <a:ext cx="1874474" cy="4971940"/>
            <a:chOff x="3996535" y="1368000"/>
            <a:chExt cx="1874474" cy="4971940"/>
          </a:xfrm>
        </p:grpSpPr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04A98C6A-70FC-0343-8CAE-FE129946626D}"/>
                </a:ext>
              </a:extLst>
            </p:cNvPr>
            <p:cNvCxnSpPr>
              <a:cxnSpLocks/>
              <a:stCxn id="38" idx="2"/>
              <a:endCxn id="37" idx="0"/>
            </p:cNvCxnSpPr>
            <p:nvPr/>
          </p:nvCxnSpPr>
          <p:spPr>
            <a:xfrm>
              <a:off x="4925431" y="2979569"/>
              <a:ext cx="0" cy="30480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D0E55D6C-3223-1748-A7A2-DF5CF8AE6025}"/>
                </a:ext>
              </a:extLst>
            </p:cNvPr>
            <p:cNvCxnSpPr>
              <a:cxnSpLocks/>
              <a:stCxn id="37" idx="2"/>
              <a:endCxn id="36" idx="0"/>
            </p:cNvCxnSpPr>
            <p:nvPr/>
          </p:nvCxnSpPr>
          <p:spPr>
            <a:xfrm>
              <a:off x="4925431" y="3589169"/>
              <a:ext cx="0" cy="30194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0E3DFB3A-271B-DD47-89D5-109079FC9057}"/>
                </a:ext>
              </a:extLst>
            </p:cNvPr>
            <p:cNvCxnSpPr>
              <a:cxnSpLocks/>
              <a:stCxn id="40" idx="0"/>
              <a:endCxn id="36" idx="2"/>
            </p:cNvCxnSpPr>
            <p:nvPr/>
          </p:nvCxnSpPr>
          <p:spPr>
            <a:xfrm flipV="1">
              <a:off x="4925431" y="4195914"/>
              <a:ext cx="0" cy="30480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A528B483-FD11-E243-BC66-0F47700E7CF1}"/>
                </a:ext>
              </a:extLst>
            </p:cNvPr>
            <p:cNvCxnSpPr>
              <a:cxnSpLocks/>
              <a:stCxn id="35" idx="0"/>
              <a:endCxn id="40" idx="2"/>
            </p:cNvCxnSpPr>
            <p:nvPr/>
          </p:nvCxnSpPr>
          <p:spPr>
            <a:xfrm flipH="1" flipV="1">
              <a:off x="4925431" y="4805514"/>
              <a:ext cx="3718" cy="31723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0930D7A0-1D2A-E14D-89E9-042D8F899EA1}"/>
                </a:ext>
              </a:extLst>
            </p:cNvPr>
            <p:cNvCxnSpPr>
              <a:cxnSpLocks/>
              <a:endCxn id="38" idx="0"/>
            </p:cNvCxnSpPr>
            <p:nvPr/>
          </p:nvCxnSpPr>
          <p:spPr>
            <a:xfrm>
              <a:off x="4925431" y="2419025"/>
              <a:ext cx="0" cy="255744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B17F1677-55AA-8443-A39D-8414B28D8F26}"/>
                </a:ext>
              </a:extLst>
            </p:cNvPr>
            <p:cNvSpPr txBox="1"/>
            <p:nvPr/>
          </p:nvSpPr>
          <p:spPr>
            <a:xfrm>
              <a:off x="4987434" y="4825633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i="1" dirty="0">
                  <a:solidFill>
                    <a:srgbClr val="262626"/>
                  </a:solidFill>
                  <a:latin typeface="Bradley Hand" pitchFamily="2" charset="77"/>
                </a:rPr>
                <a:t>Ressourcen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3E861238-A438-394F-AC1B-0736630ABE5F}"/>
                </a:ext>
              </a:extLst>
            </p:cNvPr>
            <p:cNvSpPr txBox="1"/>
            <p:nvPr/>
          </p:nvSpPr>
          <p:spPr>
            <a:xfrm>
              <a:off x="4981601" y="4203596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Ressourcen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63425E64-57C7-8E4C-965A-60285003EF31}"/>
                </a:ext>
              </a:extLst>
            </p:cNvPr>
            <p:cNvSpPr txBox="1"/>
            <p:nvPr/>
          </p:nvSpPr>
          <p:spPr>
            <a:xfrm>
              <a:off x="5008563" y="3601641"/>
              <a:ext cx="5597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Tasks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9C732724-3B86-294C-B7AF-C634D03C5F33}"/>
                </a:ext>
              </a:extLst>
            </p:cNvPr>
            <p:cNvSpPr txBox="1"/>
            <p:nvPr/>
          </p:nvSpPr>
          <p:spPr>
            <a:xfrm>
              <a:off x="5011925" y="2987250"/>
              <a:ext cx="841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 err="1"/>
                <a:t>Blueprints</a:t>
              </a:r>
              <a:endParaRPr lang="de-DE" dirty="0"/>
            </a:p>
          </p:txBody>
        </p:sp>
        <p:cxnSp>
          <p:nvCxnSpPr>
            <p:cNvPr id="34" name="Gerade Verbindung mit Pfeil 33">
              <a:extLst>
                <a:ext uri="{FF2B5EF4-FFF2-40B4-BE49-F238E27FC236}">
                  <a16:creationId xmlns:a16="http://schemas.microsoft.com/office/drawing/2014/main" id="{A5CF956A-860D-4642-AB1D-FA1B4F2950A8}"/>
                </a:ext>
              </a:extLst>
            </p:cNvPr>
            <p:cNvCxnSpPr>
              <a:cxnSpLocks/>
              <a:endCxn id="35" idx="2"/>
            </p:cNvCxnSpPr>
            <p:nvPr/>
          </p:nvCxnSpPr>
          <p:spPr>
            <a:xfrm flipV="1">
              <a:off x="4929149" y="5427552"/>
              <a:ext cx="0" cy="31723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59C2068-0BC2-8144-9EF0-D5E7CF55093D}"/>
                </a:ext>
              </a:extLst>
            </p:cNvPr>
            <p:cNvSpPr/>
            <p:nvPr/>
          </p:nvSpPr>
          <p:spPr>
            <a:xfrm>
              <a:off x="4000253" y="5122752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Virtualisierung</a:t>
              </a: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66E7A8CF-D8FC-D94E-9A93-684CD847EAC9}"/>
                </a:ext>
              </a:extLst>
            </p:cNvPr>
            <p:cNvSpPr/>
            <p:nvPr/>
          </p:nvSpPr>
          <p:spPr>
            <a:xfrm>
              <a:off x="3996535" y="3891114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</a:t>
              </a:r>
              <a:r>
                <a:rPr lang="de-DE" sz="1100" i="1" dirty="0" err="1">
                  <a:latin typeface="Bradley Hand" pitchFamily="2" charset="77"/>
                </a:rPr>
                <a:t>Scheduling</a:t>
              </a:r>
              <a:endParaRPr lang="de-DE" sz="1100" i="1" dirty="0">
                <a:latin typeface="Bradley Hand" pitchFamily="2" charset="77"/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221B262E-92E4-104B-859B-E222D492203E}"/>
                </a:ext>
              </a:extLst>
            </p:cNvPr>
            <p:cNvSpPr/>
            <p:nvPr/>
          </p:nvSpPr>
          <p:spPr>
            <a:xfrm>
              <a:off x="3996535" y="32843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Orchestration</a:t>
              </a: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D17D5130-E8AB-024D-80F1-D0F3C4902683}"/>
                </a:ext>
              </a:extLst>
            </p:cNvPr>
            <p:cNvSpPr/>
            <p:nvPr/>
          </p:nvSpPr>
          <p:spPr>
            <a:xfrm>
              <a:off x="3996535" y="26747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 err="1">
                  <a:latin typeface="Bradley Hand" pitchFamily="2" charset="77"/>
                </a:rPr>
                <a:t>Platform</a:t>
              </a:r>
              <a:r>
                <a:rPr lang="de-DE" sz="1100" i="1" dirty="0">
                  <a:latin typeface="Bradley Hand" pitchFamily="2" charset="77"/>
                </a:rPr>
                <a:t>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sp>
          <p:nvSpPr>
            <p:cNvPr id="39" name="Sechseck 38">
              <a:extLst>
                <a:ext uri="{FF2B5EF4-FFF2-40B4-BE49-F238E27FC236}">
                  <a16:creationId xmlns:a16="http://schemas.microsoft.com/office/drawing/2014/main" id="{FC1CE6C7-B615-A944-A9A1-A3BADCD164DE}"/>
                </a:ext>
              </a:extLst>
            </p:cNvPr>
            <p:cNvSpPr/>
            <p:nvPr/>
          </p:nvSpPr>
          <p:spPr>
            <a:xfrm>
              <a:off x="4521809" y="5720909"/>
              <a:ext cx="807244" cy="619031"/>
            </a:xfrm>
            <a:prstGeom prst="hexagon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Hard-ware</a:t>
              </a: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4C06A594-68AF-8345-B86A-125D2211FE81}"/>
                </a:ext>
              </a:extLst>
            </p:cNvPr>
            <p:cNvSpPr/>
            <p:nvPr/>
          </p:nvSpPr>
          <p:spPr>
            <a:xfrm>
              <a:off x="3996535" y="4500714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Infrastructure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11C9EB7F-5BA5-2E44-AAC0-D9E808D43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2781" y="1368000"/>
              <a:ext cx="1440044" cy="1325893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23AB2FCF-FAE8-9A4F-B4D2-62AFE776B097}"/>
                </a:ext>
              </a:extLst>
            </p:cNvPr>
            <p:cNvSpPr txBox="1"/>
            <p:nvPr/>
          </p:nvSpPr>
          <p:spPr>
            <a:xfrm>
              <a:off x="4350493" y="1890965"/>
              <a:ext cx="11715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solidFill>
                    <a:schemeClr val="bg1"/>
                  </a:solidFill>
                  <a:latin typeface="Bradley Hand" pitchFamily="2" charset="77"/>
                </a:rPr>
                <a:t>Cloud-native Anwendung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4272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A6D1888-2806-EE4D-9CB5-F95C7677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Virtualisierung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20425A0-FB0A-1B4F-9348-FBAF265B63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6BC8EB9-FD26-AD45-9FB8-760E42059F4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5285B16-6D00-BF49-9279-0622D2C47AA4}"/>
              </a:ext>
            </a:extLst>
          </p:cNvPr>
          <p:cNvSpPr txBox="1"/>
          <p:nvPr/>
        </p:nvSpPr>
        <p:spPr>
          <a:xfrm>
            <a:off x="431801" y="1783289"/>
            <a:ext cx="59342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Unter Virtualisierung versteht man die Erzeugung von virtuellen Realitäten und deren Abbildung auf die physikalische Realität.</a:t>
            </a:r>
          </a:p>
          <a:p>
            <a:endParaRPr lang="de-DE" sz="2000" dirty="0"/>
          </a:p>
          <a:p>
            <a:r>
              <a:rPr lang="de-DE" sz="2000" b="1" dirty="0"/>
              <a:t>Zweck</a:t>
            </a:r>
          </a:p>
          <a:p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 err="1"/>
              <a:t>Multiplizität</a:t>
            </a:r>
            <a:r>
              <a:rPr lang="de-DE" b="1" dirty="0"/>
              <a:t>:</a:t>
            </a:r>
            <a:r>
              <a:rPr lang="de-DE" dirty="0"/>
              <a:t> Erzeugung mehrerer virtueller Realitäten innerhalb einer physikalischen Realität (z.B. mehrere VMs auf einem physischen Server).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Entkopplung:</a:t>
            </a:r>
            <a:r>
              <a:rPr lang="de-DE" dirty="0"/>
              <a:t> Bindung und Abhängigkeit zur Realität auflösen (z.B. Verschiebung einer VM von einem </a:t>
            </a:r>
            <a:r>
              <a:rPr lang="de-DE" dirty="0" err="1"/>
              <a:t>Virtualisierungshost</a:t>
            </a:r>
            <a:r>
              <a:rPr lang="de-DE" dirty="0"/>
              <a:t> zu einem anderen zur Laufzeit).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Isolation:</a:t>
            </a:r>
            <a:r>
              <a:rPr lang="de-DE" dirty="0"/>
              <a:t> Physikalische Seiteneffekte zwischen virtuellen Realitäten vermeiden (z.B. beeinträchtigt eine Endlosschleife auf einer VM nicht die Applikation auf einer anderen VM).</a:t>
            </a:r>
          </a:p>
        </p:txBody>
      </p:sp>
      <p:pic>
        <p:nvPicPr>
          <p:cNvPr id="1026" name="Picture 2" descr="2017: Wiederaufstieg der zivilen Desktop-Flugsimulation - flusinews.de">
            <a:extLst>
              <a:ext uri="{FF2B5EF4-FFF2-40B4-BE49-F238E27FC236}">
                <a16:creationId xmlns:a16="http://schemas.microsoft.com/office/drawing/2014/main" id="{859D0412-194F-0545-8719-003ED36EB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34" y="1783289"/>
            <a:ext cx="5325552" cy="26613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10BE24A-F657-DC4E-8865-B450584D6449}"/>
              </a:ext>
            </a:extLst>
          </p:cNvPr>
          <p:cNvSpPr txBox="1"/>
          <p:nvPr/>
        </p:nvSpPr>
        <p:spPr>
          <a:xfrm rot="21194764">
            <a:off x="6685926" y="4877259"/>
            <a:ext cx="3221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rgbClr val="0070C0"/>
                </a:solidFill>
                <a:latin typeface="Bradley Hand" pitchFamily="2" charset="77"/>
              </a:rPr>
              <a:t>Wir verstehen in diesem Modul Virtualisierung immer als Virtualisierung von Hardware- oder Software-Ressourcen.</a:t>
            </a:r>
          </a:p>
        </p:txBody>
      </p:sp>
    </p:spTree>
    <p:extLst>
      <p:ext uri="{BB962C8B-B14F-4D97-AF65-F5344CB8AC3E}">
        <p14:creationId xmlns:p14="http://schemas.microsoft.com/office/powerpoint/2010/main" val="808877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A6D1888-2806-EE4D-9CB5-F95C7677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VirtualisierungSARTEN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20425A0-FB0A-1B4F-9348-FBAF265B63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6BC8EB9-FD26-AD45-9FB8-760E42059F4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5285B16-6D00-BF49-9279-0622D2C47AA4}"/>
              </a:ext>
            </a:extLst>
          </p:cNvPr>
          <p:cNvSpPr txBox="1"/>
          <p:nvPr/>
        </p:nvSpPr>
        <p:spPr>
          <a:xfrm>
            <a:off x="431801" y="1783289"/>
            <a:ext cx="62699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Unter Virtualisierung werden grundsätzlich verschiedene Konzepte und Technologien verstanden.</a:t>
            </a:r>
          </a:p>
          <a:p>
            <a:endParaRPr lang="de-DE" sz="2000" dirty="0"/>
          </a:p>
          <a:p>
            <a:r>
              <a:rPr lang="de-DE" sz="2000" b="1" dirty="0"/>
              <a:t>Virtualisierung von Hardware-Infrastruktur</a:t>
            </a:r>
          </a:p>
          <a:p>
            <a:endParaRPr lang="de-DE" sz="2000" dirty="0"/>
          </a:p>
          <a:p>
            <a:pPr marL="342900" indent="-342900">
              <a:buFont typeface="+mj-lt"/>
              <a:buAutoNum type="arabicPeriod"/>
            </a:pPr>
            <a:r>
              <a:rPr lang="de-DE" sz="2000" dirty="0"/>
              <a:t>Emulation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/>
              <a:t>Voll-Virtualisierung (Typ-2 Virtualisierung)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/>
              <a:t>Para-Virtualisierung (Typ-1 Virtualisierung)</a:t>
            </a:r>
          </a:p>
          <a:p>
            <a:pPr marL="342900" indent="-342900">
              <a:buFont typeface="+mj-lt"/>
              <a:buAutoNum type="arabicPeriod"/>
            </a:pPr>
            <a:endParaRPr lang="de-DE" sz="2000" dirty="0"/>
          </a:p>
          <a:p>
            <a:r>
              <a:rPr lang="de-DE" sz="2000" b="1" dirty="0"/>
              <a:t>Virtualisierung von Software-Infrastruktur</a:t>
            </a:r>
          </a:p>
          <a:p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Betriebssystem-Virtualisierung (</a:t>
            </a:r>
            <a:r>
              <a:rPr lang="de-DE" sz="2000" dirty="0" err="1"/>
              <a:t>Containerization</a:t>
            </a:r>
            <a:r>
              <a:rPr lang="de-DE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/>
              <a:t>Anwendendungs</a:t>
            </a:r>
            <a:r>
              <a:rPr lang="de-DE" sz="2000" dirty="0"/>
              <a:t>-Virtualisierung (</a:t>
            </a:r>
            <a:r>
              <a:rPr lang="de-DE" sz="2000" dirty="0" err="1"/>
              <a:t>Runtime</a:t>
            </a:r>
            <a:r>
              <a:rPr lang="de-DE" sz="2000" dirty="0"/>
              <a:t>, z.B. die Java Virtual </a:t>
            </a:r>
            <a:r>
              <a:rPr lang="de-DE" sz="2000" dirty="0" err="1"/>
              <a:t>Machine</a:t>
            </a:r>
            <a:r>
              <a:rPr lang="de-DE" sz="2000" dirty="0"/>
              <a:t>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12097D9-D501-3D42-971B-AD001CD19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372" y="2686860"/>
            <a:ext cx="2607208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30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3910</Words>
  <Application>Microsoft Macintosh PowerPoint</Application>
  <PresentationFormat>Breitbild</PresentationFormat>
  <Paragraphs>835</Paragraphs>
  <Slides>55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67" baseType="lpstr">
      <vt:lpstr>Arial</vt:lpstr>
      <vt:lpstr>Bradley Hand</vt:lpstr>
      <vt:lpstr>Calibri</vt:lpstr>
      <vt:lpstr>Consolas</vt:lpstr>
      <vt:lpstr>Corbel</vt:lpstr>
      <vt:lpstr>Courier New</vt:lpstr>
      <vt:lpstr>Menlo</vt:lpstr>
      <vt:lpstr>Roboto</vt:lpstr>
      <vt:lpstr>Roboto Thin</vt:lpstr>
      <vt:lpstr>Symbol</vt:lpstr>
      <vt:lpstr>Times New Roman</vt:lpstr>
      <vt:lpstr>Office-Design</vt:lpstr>
      <vt:lpstr>Cloud-native  COMPUTING</vt:lpstr>
      <vt:lpstr>Kapitel 7</vt:lpstr>
      <vt:lpstr>PowerPoint-Präsentation</vt:lpstr>
      <vt:lpstr>Inhaltsverzeichnis</vt:lpstr>
      <vt:lpstr>Das  Schichtenmodell  des  cloud computings</vt:lpstr>
      <vt:lpstr>Eine  kurze  Geschichte  der  Cloud</vt:lpstr>
      <vt:lpstr>Inhalte</vt:lpstr>
      <vt:lpstr>Virtualisierung</vt:lpstr>
      <vt:lpstr>VirtualisierungSARTEN</vt:lpstr>
      <vt:lpstr>Virtualisierung </vt:lpstr>
      <vt:lpstr>Hardware-Virtualisierung</vt:lpstr>
      <vt:lpstr>Hardware-Virtualisierung</vt:lpstr>
      <vt:lpstr>Hardware-Virtualisierung</vt:lpstr>
      <vt:lpstr>Hardware-Virtualisierung</vt:lpstr>
      <vt:lpstr>Betriebssystem-Virtualisierung</vt:lpstr>
      <vt:lpstr>Hardware-  vs.  OS-Virtualisierung</vt:lpstr>
      <vt:lpstr>Emulation  VS  Anwendungs-Virtualisierung</vt:lpstr>
      <vt:lpstr>Emulation  VS  Anwendungs-Virtualisierung</vt:lpstr>
      <vt:lpstr>Inhalte</vt:lpstr>
      <vt:lpstr>Infrastructure  as  a  Service</vt:lpstr>
      <vt:lpstr>Infrastructure  as  a  Service</vt:lpstr>
      <vt:lpstr>Infrastructure  As  A  Service</vt:lpstr>
      <vt:lpstr>Infrastructure  As  A  Service</vt:lpstr>
      <vt:lpstr>Infrastructure  As  A  Service</vt:lpstr>
      <vt:lpstr>OpenStack (Private IaaS)</vt:lpstr>
      <vt:lpstr>Amazon EC2 (Public IaaS)</vt:lpstr>
      <vt:lpstr>Amazon EC2</vt:lpstr>
      <vt:lpstr>Amazon EC2</vt:lpstr>
      <vt:lpstr>Amazon EC2</vt:lpstr>
      <vt:lpstr>Amazon  Web  Services</vt:lpstr>
      <vt:lpstr>Inhalte</vt:lpstr>
      <vt:lpstr>Provisionierung</vt:lpstr>
      <vt:lpstr>Provisionierung</vt:lpstr>
      <vt:lpstr>Provisionierung</vt:lpstr>
      <vt:lpstr>Immutable Architectures</vt:lpstr>
      <vt:lpstr>Immutable Architectures</vt:lpstr>
      <vt:lpstr>Werkzeuge</vt:lpstr>
      <vt:lpstr>Inhalte</vt:lpstr>
      <vt:lpstr>Infrastructure  as  code</vt:lpstr>
      <vt:lpstr>Infrastructure  as  code</vt:lpstr>
      <vt:lpstr>Infrastructure  as  code</vt:lpstr>
      <vt:lpstr>Hardware-Virtualisierung</vt:lpstr>
      <vt:lpstr>Vagrant</vt:lpstr>
      <vt:lpstr>Vagrantfile</vt:lpstr>
      <vt:lpstr>Vagrant</vt:lpstr>
      <vt:lpstr>VAGRANT</vt:lpstr>
      <vt:lpstr>Infrastructure  as  Code</vt:lpstr>
      <vt:lpstr>Terraform</vt:lpstr>
      <vt:lpstr>Terraform</vt:lpstr>
      <vt:lpstr>Terraform</vt:lpstr>
      <vt:lpstr>Terraform</vt:lpstr>
      <vt:lpstr>Terraform</vt:lpstr>
      <vt:lpstr>Zum  Nachlesen</vt:lpstr>
      <vt:lpstr>Zum  Nachlesen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dcterms:created xsi:type="dcterms:W3CDTF">2020-09-01T15:16:10Z</dcterms:created>
  <dcterms:modified xsi:type="dcterms:W3CDTF">2023-03-27T10:04:04Z</dcterms:modified>
</cp:coreProperties>
</file>