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6"/>
  </p:notesMasterIdLst>
  <p:handoutMasterIdLst>
    <p:handoutMasterId r:id="rId27"/>
  </p:handoutMasterIdLst>
  <p:sldIdLst>
    <p:sldId id="677" r:id="rId5"/>
    <p:sldId id="681" r:id="rId6"/>
    <p:sldId id="724" r:id="rId7"/>
    <p:sldId id="426" r:id="rId8"/>
    <p:sldId id="323" r:id="rId9"/>
    <p:sldId id="324" r:id="rId10"/>
    <p:sldId id="403" r:id="rId11"/>
    <p:sldId id="369" r:id="rId12"/>
    <p:sldId id="368" r:id="rId13"/>
    <p:sldId id="400" r:id="rId14"/>
    <p:sldId id="401" r:id="rId15"/>
    <p:sldId id="404" r:id="rId16"/>
    <p:sldId id="409" r:id="rId17"/>
    <p:sldId id="410" r:id="rId18"/>
    <p:sldId id="411" r:id="rId19"/>
    <p:sldId id="412" r:id="rId20"/>
    <p:sldId id="370" r:id="rId21"/>
    <p:sldId id="371" r:id="rId22"/>
    <p:sldId id="372" r:id="rId23"/>
    <p:sldId id="680" r:id="rId24"/>
    <p:sldId id="679" r:id="rId25"/>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D30"/>
    <a:srgbClr val="187DC5"/>
    <a:srgbClr val="FFFFFF"/>
    <a:srgbClr val="272C36"/>
    <a:srgbClr val="388ECC"/>
    <a:srgbClr val="59A0D2"/>
    <a:srgbClr val="79B1D9"/>
    <a:srgbClr val="3E84C0"/>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53821-06F9-6E4E-B345-E984448A290A}" v="2" dt="2023-12-11T09:20:48.974"/>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4684" autoAdjust="0"/>
  </p:normalViewPr>
  <p:slideViewPr>
    <p:cSldViewPr snapToGrid="0">
      <p:cViewPr varScale="1">
        <p:scale>
          <a:sx n="200" d="100"/>
          <a:sy n="200" d="100"/>
        </p:scale>
        <p:origin x="1848" y="1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7F92900F-CF10-2A4C-8041-EEAD8B47E80C}"/>
    <pc:docChg chg="modSld">
      <pc:chgData name="Nane Kratzke" userId="971be13ff4ee5ef6" providerId="LiveId" clId="{7F92900F-CF10-2A4C-8041-EEAD8B47E80C}" dt="2022-12-03T11:08:49.987" v="9" actId="14100"/>
      <pc:docMkLst>
        <pc:docMk/>
      </pc:docMkLst>
      <pc:sldChg chg="modSp mod">
        <pc:chgData name="Nane Kratzke" userId="971be13ff4ee5ef6" providerId="LiveId" clId="{7F92900F-CF10-2A4C-8041-EEAD8B47E80C}" dt="2022-12-03T11:08:49.987" v="9" actId="14100"/>
        <pc:sldMkLst>
          <pc:docMk/>
          <pc:sldMk cId="2744453701" sldId="471"/>
        </pc:sldMkLst>
        <pc:spChg chg="mod">
          <ac:chgData name="Nane Kratzke" userId="971be13ff4ee5ef6" providerId="LiveId" clId="{7F92900F-CF10-2A4C-8041-EEAD8B47E80C}" dt="2022-12-03T11:08:49.987" v="9" actId="14100"/>
          <ac:spMkLst>
            <pc:docMk/>
            <pc:sldMk cId="2744453701" sldId="471"/>
            <ac:spMk id="2" creationId="{4A0205DE-083B-2543-A49A-E6E6552164F2}"/>
          </ac:spMkLst>
        </pc:spChg>
      </pc:sldChg>
    </pc:docChg>
  </pc:docChgLst>
  <pc:docChgLst>
    <pc:chgData name="Nane Kratzke" userId="971be13ff4ee5ef6" providerId="LiveId" clId="{B5F274E9-9D36-B949-A1E0-4F894AA6C6AD}"/>
    <pc:docChg chg="custSel addSld delSld modSld">
      <pc:chgData name="Nane Kratzke" userId="971be13ff4ee5ef6" providerId="LiveId" clId="{B5F274E9-9D36-B949-A1E0-4F894AA6C6AD}" dt="2021-11-28T10:41:16.428" v="6" actId="478"/>
      <pc:docMkLst>
        <pc:docMk/>
      </pc:docMkLst>
      <pc:sldChg chg="del">
        <pc:chgData name="Nane Kratzke" userId="971be13ff4ee5ef6" providerId="LiveId" clId="{B5F274E9-9D36-B949-A1E0-4F894AA6C6AD}" dt="2021-11-03T13:27:03.697" v="1" actId="2696"/>
        <pc:sldMkLst>
          <pc:docMk/>
          <pc:sldMk cId="2120406402" sldId="297"/>
        </pc:sldMkLst>
      </pc:sldChg>
      <pc:sldChg chg="addSp delSp modSp mod">
        <pc:chgData name="Nane Kratzke" userId="971be13ff4ee5ef6" providerId="LiveId" clId="{B5F274E9-9D36-B949-A1E0-4F894AA6C6AD}" dt="2021-11-28T10:41:16.428" v="6" actId="478"/>
        <pc:sldMkLst>
          <pc:docMk/>
          <pc:sldMk cId="3704082915" sldId="328"/>
        </pc:sldMkLst>
        <pc:spChg chg="add del mod">
          <ac:chgData name="Nane Kratzke" userId="971be13ff4ee5ef6" providerId="LiveId" clId="{B5F274E9-9D36-B949-A1E0-4F894AA6C6AD}" dt="2021-11-28T10:41:16.428" v="6" actId="478"/>
          <ac:spMkLst>
            <pc:docMk/>
            <pc:sldMk cId="3704082915" sldId="328"/>
            <ac:spMk id="3" creationId="{E2207E0D-029B-4244-B81F-C7D75BE56F49}"/>
          </ac:spMkLst>
        </pc:spChg>
        <pc:spChg chg="del">
          <ac:chgData name="Nane Kratzke" userId="971be13ff4ee5ef6" providerId="LiveId" clId="{B5F274E9-9D36-B949-A1E0-4F894AA6C6AD}" dt="2021-11-28T10:41:12.953" v="5" actId="478"/>
          <ac:spMkLst>
            <pc:docMk/>
            <pc:sldMk cId="3704082915" sldId="328"/>
            <ac:spMk id="9" creationId="{D440D2B9-023B-9E43-BA4A-E4DE712634A0}"/>
          </ac:spMkLst>
        </pc:spChg>
        <pc:spChg chg="del">
          <ac:chgData name="Nane Kratzke" userId="971be13ff4ee5ef6" providerId="LiveId" clId="{B5F274E9-9D36-B949-A1E0-4F894AA6C6AD}" dt="2021-11-28T10:41:09.810" v="4" actId="478"/>
          <ac:spMkLst>
            <pc:docMk/>
            <pc:sldMk cId="3704082915" sldId="328"/>
            <ac:spMk id="41" creationId="{7E99E6B6-40AB-1346-B8AC-1F7285B6FBD4}"/>
          </ac:spMkLst>
        </pc:spChg>
      </pc:sldChg>
      <pc:sldChg chg="modSp add mod">
        <pc:chgData name="Nane Kratzke" userId="971be13ff4ee5ef6" providerId="LiveId" clId="{B5F274E9-9D36-B949-A1E0-4F894AA6C6AD}" dt="2021-11-03T13:27:17.580" v="3" actId="207"/>
        <pc:sldMkLst>
          <pc:docMk/>
          <pc:sldMk cId="1244482747" sldId="426"/>
        </pc:sldMkLst>
        <pc:spChg chg="mod">
          <ac:chgData name="Nane Kratzke" userId="971be13ff4ee5ef6" providerId="LiveId" clId="{B5F274E9-9D36-B949-A1E0-4F894AA6C6AD}" dt="2021-11-03T13:27:17.580" v="3" actId="207"/>
          <ac:spMkLst>
            <pc:docMk/>
            <pc:sldMk cId="1244482747" sldId="426"/>
            <ac:spMk id="14" creationId="{8E79C89F-70C2-2A44-AA3F-17B653DB2AB5}"/>
          </ac:spMkLst>
        </pc:spChg>
        <pc:spChg chg="mod">
          <ac:chgData name="Nane Kratzke" userId="971be13ff4ee5ef6" providerId="LiveId" clId="{B5F274E9-9D36-B949-A1E0-4F894AA6C6AD}" dt="2021-11-03T13:27:12.325" v="2" actId="207"/>
          <ac:spMkLst>
            <pc:docMk/>
            <pc:sldMk cId="1244482747" sldId="426"/>
            <ac:spMk id="20" creationId="{A2914D16-E03D-274E-B879-3F34EC1ECB51}"/>
          </ac:spMkLst>
        </pc:sp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00B08193-5588-3844-82D2-11D80AF5AF80}"/>
    <pc:docChg chg="custSel modSld">
      <pc:chgData name="Nane Kratzke" userId="971be13ff4ee5ef6" providerId="LiveId" clId="{00B08193-5588-3844-82D2-11D80AF5AF80}" dt="2022-10-25T15:17:36.353" v="25" actId="1076"/>
      <pc:docMkLst>
        <pc:docMk/>
      </pc:docMkLst>
      <pc:sldChg chg="addSp delSp modSp mod">
        <pc:chgData name="Nane Kratzke" userId="971be13ff4ee5ef6" providerId="LiveId" clId="{00B08193-5588-3844-82D2-11D80AF5AF80}" dt="2022-10-25T15:17:36.353" v="25" actId="1076"/>
        <pc:sldMkLst>
          <pc:docMk/>
          <pc:sldMk cId="2744453701" sldId="471"/>
        </pc:sldMkLst>
        <pc:picChg chg="add del mod">
          <ac:chgData name="Nane Kratzke" userId="971be13ff4ee5ef6" providerId="LiveId" clId="{00B08193-5588-3844-82D2-11D80AF5AF80}" dt="2022-10-25T15:16:51.111" v="14" actId="478"/>
          <ac:picMkLst>
            <pc:docMk/>
            <pc:sldMk cId="2744453701" sldId="471"/>
            <ac:picMk id="6" creationId="{7A223520-CFD1-67DA-CE1A-2D2970A65350}"/>
          </ac:picMkLst>
        </pc:picChg>
        <pc:picChg chg="add del mod">
          <ac:chgData name="Nane Kratzke" userId="971be13ff4ee5ef6" providerId="LiveId" clId="{00B08193-5588-3844-82D2-11D80AF5AF80}" dt="2022-10-25T15:16:59.396" v="15" actId="478"/>
          <ac:picMkLst>
            <pc:docMk/>
            <pc:sldMk cId="2744453701" sldId="471"/>
            <ac:picMk id="7" creationId="{B22ECE88-1C39-992D-1174-60A9F037349D}"/>
          </ac:picMkLst>
        </pc:picChg>
        <pc:picChg chg="add mod">
          <ac:chgData name="Nane Kratzke" userId="971be13ff4ee5ef6" providerId="LiveId" clId="{00B08193-5588-3844-82D2-11D80AF5AF80}" dt="2022-10-25T15:17:36.353" v="25" actId="1076"/>
          <ac:picMkLst>
            <pc:docMk/>
            <pc:sldMk cId="2744453701" sldId="471"/>
            <ac:picMk id="9" creationId="{70123227-A991-419C-38CB-EC1E36C8325C}"/>
          </ac:picMkLst>
        </pc:picChg>
      </pc:sldChg>
    </pc:docChg>
  </pc:docChgLst>
  <pc:docChgLst>
    <pc:chgData name="Nane Kratzke" userId="971be13ff4ee5ef6" providerId="LiveId" clId="{904F622D-3989-104D-A980-DE326E145B4C}"/>
    <pc:docChg chg="undo custSel addSld modSld">
      <pc:chgData name="Nane Kratzke" userId="971be13ff4ee5ef6" providerId="LiveId" clId="{904F622D-3989-104D-A980-DE326E145B4C}" dt="2021-11-30T09:50:51.851" v="375" actId="20577"/>
      <pc:docMkLst>
        <pc:docMk/>
      </pc:docMkLst>
      <pc:sldChg chg="modSp mod">
        <pc:chgData name="Nane Kratzke" userId="971be13ff4ee5ef6" providerId="LiveId" clId="{904F622D-3989-104D-A980-DE326E145B4C}" dt="2021-11-04T08:47:19.726" v="80" actId="1076"/>
        <pc:sldMkLst>
          <pc:docMk/>
          <pc:sldMk cId="2538430848" sldId="325"/>
        </pc:sldMkLst>
        <pc:spChg chg="mod">
          <ac:chgData name="Nane Kratzke" userId="971be13ff4ee5ef6" providerId="LiveId" clId="{904F622D-3989-104D-A980-DE326E145B4C}" dt="2021-11-04T08:47:19.726" v="80" actId="1076"/>
          <ac:spMkLst>
            <pc:docMk/>
            <pc:sldMk cId="2538430848" sldId="325"/>
            <ac:spMk id="11" creationId="{05285B16-6D00-BF49-9279-0622D2C47AA4}"/>
          </ac:spMkLst>
        </pc:spChg>
      </pc:sldChg>
      <pc:sldChg chg="modSp mod">
        <pc:chgData name="Nane Kratzke" userId="971be13ff4ee5ef6" providerId="LiveId" clId="{904F622D-3989-104D-A980-DE326E145B4C}" dt="2021-11-19T07:18:38.403" v="316" actId="20577"/>
        <pc:sldMkLst>
          <pc:docMk/>
          <pc:sldMk cId="2225302233" sldId="332"/>
        </pc:sldMkLst>
        <pc:spChg chg="mod">
          <ac:chgData name="Nane Kratzke" userId="971be13ff4ee5ef6" providerId="LiveId" clId="{904F622D-3989-104D-A980-DE326E145B4C}" dt="2021-11-19T07:18:38.403" v="316" actId="20577"/>
          <ac:spMkLst>
            <pc:docMk/>
            <pc:sldMk cId="2225302233" sldId="332"/>
            <ac:spMk id="4" creationId="{35C102FE-DB27-1B46-8F61-01158772C01E}"/>
          </ac:spMkLst>
        </pc:spChg>
      </pc:sldChg>
      <pc:sldChg chg="addSp delSp modSp mod">
        <pc:chgData name="Nane Kratzke" userId="971be13ff4ee5ef6" providerId="LiveId" clId="{904F622D-3989-104D-A980-DE326E145B4C}" dt="2021-11-04T08:50:09.248" v="84"/>
        <pc:sldMkLst>
          <pc:docMk/>
          <pc:sldMk cId="889987673" sldId="334"/>
        </pc:sldMkLst>
        <pc:spChg chg="del">
          <ac:chgData name="Nane Kratzke" userId="971be13ff4ee5ef6" providerId="LiveId" clId="{904F622D-3989-104D-A980-DE326E145B4C}" dt="2021-11-04T08:50:01.612" v="83" actId="478"/>
          <ac:spMkLst>
            <pc:docMk/>
            <pc:sldMk cId="889987673" sldId="334"/>
            <ac:spMk id="6" creationId="{C74BEAB0-32D3-9B4B-8BFF-9C72CE4715AD}"/>
          </ac:spMkLst>
        </pc:spChg>
        <pc:spChg chg="del">
          <ac:chgData name="Nane Kratzke" userId="971be13ff4ee5ef6" providerId="LiveId" clId="{904F622D-3989-104D-A980-DE326E145B4C}" dt="2021-11-04T08:49:56.307" v="82" actId="478"/>
          <ac:spMkLst>
            <pc:docMk/>
            <pc:sldMk cId="889987673" sldId="334"/>
            <ac:spMk id="7" creationId="{F270E04A-E436-5C47-89DD-7FF4D5CEAB1A}"/>
          </ac:spMkLst>
        </pc:spChg>
        <pc:picChg chg="del">
          <ac:chgData name="Nane Kratzke" userId="971be13ff4ee5ef6" providerId="LiveId" clId="{904F622D-3989-104D-A980-DE326E145B4C}" dt="2021-11-04T08:49:53.355" v="81" actId="478"/>
          <ac:picMkLst>
            <pc:docMk/>
            <pc:sldMk cId="889987673" sldId="334"/>
            <ac:picMk id="5" creationId="{1EC3FDCD-C6C2-8248-A60C-8BA2658EF926}"/>
          </ac:picMkLst>
        </pc:picChg>
        <pc:picChg chg="add mod">
          <ac:chgData name="Nane Kratzke" userId="971be13ff4ee5ef6" providerId="LiveId" clId="{904F622D-3989-104D-A980-DE326E145B4C}" dt="2021-11-04T08:50:09.248" v="84"/>
          <ac:picMkLst>
            <pc:docMk/>
            <pc:sldMk cId="889987673" sldId="334"/>
            <ac:picMk id="8" creationId="{68385B3C-56D1-E943-9439-EA995B99A7DA}"/>
          </ac:picMkLst>
        </pc:picChg>
      </pc:sldChg>
      <pc:sldChg chg="addSp delSp modSp mod">
        <pc:chgData name="Nane Kratzke" userId="971be13ff4ee5ef6" providerId="LiveId" clId="{904F622D-3989-104D-A980-DE326E145B4C}" dt="2021-11-04T08:40:05.395" v="28" actId="1076"/>
        <pc:sldMkLst>
          <pc:docMk/>
          <pc:sldMk cId="2125340085" sldId="370"/>
        </pc:sldMkLst>
        <pc:picChg chg="add del mod modCrop">
          <ac:chgData name="Nane Kratzke" userId="971be13ff4ee5ef6" providerId="LiveId" clId="{904F622D-3989-104D-A980-DE326E145B4C}" dt="2021-11-04T08:39:38.855" v="23" actId="478"/>
          <ac:picMkLst>
            <pc:docMk/>
            <pc:sldMk cId="2125340085" sldId="370"/>
            <ac:picMk id="8" creationId="{D62160D5-471A-A243-9684-8ADD30696698}"/>
          </ac:picMkLst>
        </pc:picChg>
        <pc:picChg chg="add del">
          <ac:chgData name="Nane Kratzke" userId="971be13ff4ee5ef6" providerId="LiveId" clId="{904F622D-3989-104D-A980-DE326E145B4C}" dt="2021-11-04T08:39:28.342" v="18" actId="478"/>
          <ac:picMkLst>
            <pc:docMk/>
            <pc:sldMk cId="2125340085" sldId="370"/>
            <ac:picMk id="9" creationId="{E15856CC-4290-6B4A-B72A-76039AB19F24}"/>
          </ac:picMkLst>
        </pc:picChg>
        <pc:picChg chg="add mod">
          <ac:chgData name="Nane Kratzke" userId="971be13ff4ee5ef6" providerId="LiveId" clId="{904F622D-3989-104D-A980-DE326E145B4C}" dt="2021-11-04T08:40:00.895" v="27" actId="1076"/>
          <ac:picMkLst>
            <pc:docMk/>
            <pc:sldMk cId="2125340085" sldId="370"/>
            <ac:picMk id="10" creationId="{96C7B6BC-0136-1941-8BA4-78777100EEE8}"/>
          </ac:picMkLst>
        </pc:picChg>
        <pc:picChg chg="add mod">
          <ac:chgData name="Nane Kratzke" userId="971be13ff4ee5ef6" providerId="LiveId" clId="{904F622D-3989-104D-A980-DE326E145B4C}" dt="2021-11-04T08:40:05.395" v="28" actId="1076"/>
          <ac:picMkLst>
            <pc:docMk/>
            <pc:sldMk cId="2125340085" sldId="370"/>
            <ac:picMk id="11" creationId="{C3EFFEED-865F-D047-B1A5-863580BBDFAD}"/>
          </ac:picMkLst>
        </pc:picChg>
        <pc:picChg chg="add del mod">
          <ac:chgData name="Nane Kratzke" userId="971be13ff4ee5ef6" providerId="LiveId" clId="{904F622D-3989-104D-A980-DE326E145B4C}" dt="2021-11-04T08:38:34.351" v="10" actId="478"/>
          <ac:picMkLst>
            <pc:docMk/>
            <pc:sldMk cId="2125340085" sldId="370"/>
            <ac:picMk id="1026" creationId="{2F6A2E1B-F17E-D94B-B454-379D2FCE1272}"/>
          </ac:picMkLst>
        </pc:picChg>
        <pc:picChg chg="add del mod">
          <ac:chgData name="Nane Kratzke" userId="971be13ff4ee5ef6" providerId="LiveId" clId="{904F622D-3989-104D-A980-DE326E145B4C}" dt="2021-11-04T08:39:26.794" v="17" actId="478"/>
          <ac:picMkLst>
            <pc:docMk/>
            <pc:sldMk cId="2125340085" sldId="370"/>
            <ac:picMk id="1028" creationId="{EFA4709A-3350-6A4F-AF2A-36FAB9C90C96}"/>
          </ac:picMkLst>
        </pc:picChg>
      </pc:sldChg>
      <pc:sldChg chg="delSp mod delAnim">
        <pc:chgData name="Nane Kratzke" userId="971be13ff4ee5ef6" providerId="LiveId" clId="{904F622D-3989-104D-A980-DE326E145B4C}" dt="2021-11-04T08:40:48.751" v="29" actId="478"/>
        <pc:sldMkLst>
          <pc:docMk/>
          <pc:sldMk cId="2620595261" sldId="371"/>
        </pc:sldMkLst>
        <pc:inkChg chg="del">
          <ac:chgData name="Nane Kratzke" userId="971be13ff4ee5ef6" providerId="LiveId" clId="{904F622D-3989-104D-A980-DE326E145B4C}" dt="2021-11-04T08:40:48.751" v="29" actId="478"/>
          <ac:inkMkLst>
            <pc:docMk/>
            <pc:sldMk cId="2620595261" sldId="371"/>
            <ac:inkMk id="16" creationId="{6680604E-EA19-684C-A764-846DB2C3F83F}"/>
          </ac:inkMkLst>
        </pc:inkChg>
      </pc:sldChg>
      <pc:sldChg chg="modSp mod">
        <pc:chgData name="Nane Kratzke" userId="971be13ff4ee5ef6" providerId="LiveId" clId="{904F622D-3989-104D-A980-DE326E145B4C}" dt="2021-11-04T08:43:01.430" v="78" actId="113"/>
        <pc:sldMkLst>
          <pc:docMk/>
          <pc:sldMk cId="2008169061" sldId="372"/>
        </pc:sldMkLst>
        <pc:spChg chg="mod">
          <ac:chgData name="Nane Kratzke" userId="971be13ff4ee5ef6" providerId="LiveId" clId="{904F622D-3989-104D-A980-DE326E145B4C}" dt="2021-11-04T08:43:01.430" v="78" actId="113"/>
          <ac:spMkLst>
            <pc:docMk/>
            <pc:sldMk cId="2008169061" sldId="372"/>
            <ac:spMk id="19" creationId="{78177E80-6B29-8C4B-94DC-61103BB3C3E3}"/>
          </ac:spMkLst>
        </pc:spChg>
      </pc:sldChg>
      <pc:sldChg chg="modSp mod">
        <pc:chgData name="Nane Kratzke" userId="971be13ff4ee5ef6" providerId="LiveId" clId="{904F622D-3989-104D-A980-DE326E145B4C}" dt="2021-11-04T08:46:56.193" v="79" actId="114"/>
        <pc:sldMkLst>
          <pc:docMk/>
          <pc:sldMk cId="3959218217" sldId="374"/>
        </pc:sldMkLst>
        <pc:spChg chg="mod">
          <ac:chgData name="Nane Kratzke" userId="971be13ff4ee5ef6" providerId="LiveId" clId="{904F622D-3989-104D-A980-DE326E145B4C}" dt="2021-11-04T08:46:56.193" v="79" actId="114"/>
          <ac:spMkLst>
            <pc:docMk/>
            <pc:sldMk cId="3959218217" sldId="374"/>
            <ac:spMk id="4" creationId="{FC88F326-C25F-7F47-8789-EF5E8EBDBC92}"/>
          </ac:spMkLst>
        </pc:spChg>
      </pc:sldChg>
      <pc:sldChg chg="modSp mod">
        <pc:chgData name="Nane Kratzke" userId="971be13ff4ee5ef6" providerId="LiveId" clId="{904F622D-3989-104D-A980-DE326E145B4C}" dt="2021-11-04T09:02:16.303" v="86" actId="207"/>
        <pc:sldMkLst>
          <pc:docMk/>
          <pc:sldMk cId="4276357788" sldId="377"/>
        </pc:sldMkLst>
        <pc:spChg chg="mod">
          <ac:chgData name="Nane Kratzke" userId="971be13ff4ee5ef6" providerId="LiveId" clId="{904F622D-3989-104D-A980-DE326E145B4C}" dt="2021-11-04T09:02:16.303" v="86" actId="207"/>
          <ac:spMkLst>
            <pc:docMk/>
            <pc:sldMk cId="4276357788" sldId="377"/>
            <ac:spMk id="5" creationId="{6C2C9176-2BE9-7744-9ACD-C7F0AA24A886}"/>
          </ac:spMkLst>
        </pc:spChg>
      </pc:sldChg>
      <pc:sldChg chg="modSp mod">
        <pc:chgData name="Nane Kratzke" userId="971be13ff4ee5ef6" providerId="LiveId" clId="{904F622D-3989-104D-A980-DE326E145B4C}" dt="2021-11-04T09:07:28.642" v="99" actId="1076"/>
        <pc:sldMkLst>
          <pc:docMk/>
          <pc:sldMk cId="143991081" sldId="380"/>
        </pc:sldMkLst>
        <pc:spChg chg="mod">
          <ac:chgData name="Nane Kratzke" userId="971be13ff4ee5ef6" providerId="LiveId" clId="{904F622D-3989-104D-A980-DE326E145B4C}" dt="2021-11-04T09:07:28.642" v="99" actId="1076"/>
          <ac:spMkLst>
            <pc:docMk/>
            <pc:sldMk cId="143991081" sldId="380"/>
            <ac:spMk id="7" creationId="{B1607C91-E63D-594E-9C65-2897138128E9}"/>
          </ac:spMkLst>
        </pc:spChg>
      </pc:sldChg>
      <pc:sldChg chg="modSp mod">
        <pc:chgData name="Nane Kratzke" userId="971be13ff4ee5ef6" providerId="LiveId" clId="{904F622D-3989-104D-A980-DE326E145B4C}" dt="2021-11-04T09:14:19.951" v="116" actId="20577"/>
        <pc:sldMkLst>
          <pc:docMk/>
          <pc:sldMk cId="3004243446" sldId="384"/>
        </pc:sldMkLst>
        <pc:spChg chg="mod">
          <ac:chgData name="Nane Kratzke" userId="971be13ff4ee5ef6" providerId="LiveId" clId="{904F622D-3989-104D-A980-DE326E145B4C}" dt="2021-11-04T09:14:19.951" v="116" actId="20577"/>
          <ac:spMkLst>
            <pc:docMk/>
            <pc:sldMk cId="3004243446" sldId="384"/>
            <ac:spMk id="6" creationId="{A998D464-E3C1-4249-BDF3-A128E215830E}"/>
          </ac:spMkLst>
        </pc:spChg>
        <pc:spChg chg="mod">
          <ac:chgData name="Nane Kratzke" userId="971be13ff4ee5ef6" providerId="LiveId" clId="{904F622D-3989-104D-A980-DE326E145B4C}" dt="2021-11-04T09:12:29.225" v="104" actId="20577"/>
          <ac:spMkLst>
            <pc:docMk/>
            <pc:sldMk cId="3004243446" sldId="384"/>
            <ac:spMk id="7" creationId="{6EF9D730-6C71-0A4E-BD3C-CBCDFD59A317}"/>
          </ac:spMkLst>
        </pc:spChg>
      </pc:sldChg>
      <pc:sldChg chg="addSp delSp modSp mod">
        <pc:chgData name="Nane Kratzke" userId="971be13ff4ee5ef6" providerId="LiveId" clId="{904F622D-3989-104D-A980-DE326E145B4C}" dt="2021-11-19T07:00:40.833" v="285" actId="1076"/>
        <pc:sldMkLst>
          <pc:docMk/>
          <pc:sldMk cId="2812399017" sldId="388"/>
        </pc:sldMkLst>
        <pc:spChg chg="add mod">
          <ac:chgData name="Nane Kratzke" userId="971be13ff4ee5ef6" providerId="LiveId" clId="{904F622D-3989-104D-A980-DE326E145B4C}" dt="2021-11-19T07:00:40.833" v="285" actId="1076"/>
          <ac:spMkLst>
            <pc:docMk/>
            <pc:sldMk cId="2812399017" sldId="388"/>
            <ac:spMk id="8" creationId="{60A47D05-188D-054E-9F46-C28611DCC66E}"/>
          </ac:spMkLst>
        </pc:spChg>
        <pc:picChg chg="add mod">
          <ac:chgData name="Nane Kratzke" userId="971be13ff4ee5ef6" providerId="LiveId" clId="{904F622D-3989-104D-A980-DE326E145B4C}" dt="2021-11-19T07:00:40.833" v="285" actId="1076"/>
          <ac:picMkLst>
            <pc:docMk/>
            <pc:sldMk cId="2812399017" sldId="388"/>
            <ac:picMk id="6" creationId="{54A0BDAC-B467-0846-BC2C-E2AE612691DE}"/>
          </ac:picMkLst>
        </pc:picChg>
        <pc:picChg chg="del">
          <ac:chgData name="Nane Kratzke" userId="971be13ff4ee5ef6" providerId="LiveId" clId="{904F622D-3989-104D-A980-DE326E145B4C}" dt="2021-11-12T07:44:09.993" v="117" actId="478"/>
          <ac:picMkLst>
            <pc:docMk/>
            <pc:sldMk cId="2812399017" sldId="388"/>
            <ac:picMk id="6" creationId="{CBDB17E0-A202-0F47-858F-1A727D151B5B}"/>
          </ac:picMkLst>
        </pc:picChg>
        <pc:picChg chg="add del mod">
          <ac:chgData name="Nane Kratzke" userId="971be13ff4ee5ef6" providerId="LiveId" clId="{904F622D-3989-104D-A980-DE326E145B4C}" dt="2021-11-19T06:59:18.187" v="278" actId="478"/>
          <ac:picMkLst>
            <pc:docMk/>
            <pc:sldMk cId="2812399017" sldId="388"/>
            <ac:picMk id="7" creationId="{5B5F2734-146E-3A4C-8FA9-544A69F796C3}"/>
          </ac:picMkLst>
        </pc:picChg>
      </pc:sldChg>
      <pc:sldChg chg="modSp mod">
        <pc:chgData name="Nane Kratzke" userId="971be13ff4ee5ef6" providerId="LiveId" clId="{904F622D-3989-104D-A980-DE326E145B4C}" dt="2021-11-19T07:09:47.301" v="302" actId="6549"/>
        <pc:sldMkLst>
          <pc:docMk/>
          <pc:sldMk cId="2484808012" sldId="391"/>
        </pc:sldMkLst>
        <pc:spChg chg="mod">
          <ac:chgData name="Nane Kratzke" userId="971be13ff4ee5ef6" providerId="LiveId" clId="{904F622D-3989-104D-A980-DE326E145B4C}" dt="2021-11-19T07:09:47.301" v="302" actId="6549"/>
          <ac:spMkLst>
            <pc:docMk/>
            <pc:sldMk cId="2484808012" sldId="391"/>
            <ac:spMk id="3" creationId="{034DD6EF-CC80-F34A-965F-8AD4CE627023}"/>
          </ac:spMkLst>
        </pc:spChg>
      </pc:sldChg>
      <pc:sldChg chg="modSp mod">
        <pc:chgData name="Nane Kratzke" userId="971be13ff4ee5ef6" providerId="LiveId" clId="{904F622D-3989-104D-A980-DE326E145B4C}" dt="2021-11-19T07:02:12.108" v="291" actId="20577"/>
        <pc:sldMkLst>
          <pc:docMk/>
          <pc:sldMk cId="2483948438" sldId="392"/>
        </pc:sldMkLst>
        <pc:spChg chg="mod">
          <ac:chgData name="Nane Kratzke" userId="971be13ff4ee5ef6" providerId="LiveId" clId="{904F622D-3989-104D-A980-DE326E145B4C}" dt="2021-11-19T07:02:12.108" v="291" actId="20577"/>
          <ac:spMkLst>
            <pc:docMk/>
            <pc:sldMk cId="2483948438" sldId="392"/>
            <ac:spMk id="11" creationId="{17AAAB7F-6159-2947-88B7-056888AF0B49}"/>
          </ac:spMkLst>
        </pc:spChg>
      </pc:sldChg>
      <pc:sldChg chg="modSp add mod">
        <pc:chgData name="Nane Kratzke" userId="971be13ff4ee5ef6" providerId="LiveId" clId="{904F622D-3989-104D-A980-DE326E145B4C}" dt="2021-11-30T09:50:51.851" v="375" actId="20577"/>
        <pc:sldMkLst>
          <pc:docMk/>
          <pc:sldMk cId="2487667598" sldId="473"/>
        </pc:sldMkLst>
        <pc:spChg chg="mod">
          <ac:chgData name="Nane Kratzke" userId="971be13ff4ee5ef6" providerId="LiveId" clId="{904F622D-3989-104D-A980-DE326E145B4C}" dt="2021-11-30T09:50:05.859" v="319" actId="20577"/>
          <ac:spMkLst>
            <pc:docMk/>
            <pc:sldMk cId="2487667598" sldId="473"/>
            <ac:spMk id="2" creationId="{FFF17719-476F-E844-899E-CCFF90EAAAB1}"/>
          </ac:spMkLst>
        </pc:spChg>
        <pc:spChg chg="mod">
          <ac:chgData name="Nane Kratzke" userId="971be13ff4ee5ef6" providerId="LiveId" clId="{904F622D-3989-104D-A980-DE326E145B4C}" dt="2021-11-30T09:50:51.851" v="375" actId="20577"/>
          <ac:spMkLst>
            <pc:docMk/>
            <pc:sldMk cId="2487667598" sldId="473"/>
            <ac:spMk id="3" creationId="{35FC8172-CC59-6D4F-A58F-7158ACE5B30E}"/>
          </ac:spMkLst>
        </pc:spChg>
        <pc:picChg chg="mod">
          <ac:chgData name="Nane Kratzke" userId="971be13ff4ee5ef6" providerId="LiveId" clId="{904F622D-3989-104D-A980-DE326E145B4C}" dt="2021-11-30T09:50:34.087" v="323" actId="167"/>
          <ac:picMkLst>
            <pc:docMk/>
            <pc:sldMk cId="2487667598" sldId="473"/>
            <ac:picMk id="14" creationId="{02AE9432-680C-8742-B5D4-39F8B63856B6}"/>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70853821-06F9-6E4E-B345-E984448A290A}"/>
    <pc:docChg chg="addSld delSld modSld">
      <pc:chgData name="Nane Kratzke" userId="971be13ff4ee5ef6" providerId="LiveId" clId="{70853821-06F9-6E4E-B345-E984448A290A}" dt="2023-12-11T09:26:45.167" v="632" actId="2696"/>
      <pc:docMkLst>
        <pc:docMk/>
      </pc:docMkLst>
      <pc:sldChg chg="del">
        <pc:chgData name="Nane Kratzke" userId="971be13ff4ee5ef6" providerId="LiveId" clId="{70853821-06F9-6E4E-B345-E984448A290A}" dt="2023-12-11T09:26:45.167" v="632" actId="2696"/>
        <pc:sldMkLst>
          <pc:docMk/>
          <pc:sldMk cId="2487667598" sldId="473"/>
        </pc:sldMkLst>
      </pc:sldChg>
      <pc:sldChg chg="add del">
        <pc:chgData name="Nane Kratzke" userId="971be13ff4ee5ef6" providerId="LiveId" clId="{70853821-06F9-6E4E-B345-E984448A290A}" dt="2023-12-11T09:20:36.222" v="1" actId="2696"/>
        <pc:sldMkLst>
          <pc:docMk/>
          <pc:sldMk cId="4196190204" sldId="681"/>
        </pc:sldMkLst>
      </pc:sldChg>
      <pc:sldChg chg="add">
        <pc:chgData name="Nane Kratzke" userId="971be13ff4ee5ef6" providerId="LiveId" clId="{70853821-06F9-6E4E-B345-E984448A290A}" dt="2023-12-11T09:20:48.965" v="2"/>
        <pc:sldMkLst>
          <pc:docMk/>
          <pc:sldMk cId="4294744275" sldId="681"/>
        </pc:sldMkLst>
      </pc:sldChg>
      <pc:sldChg chg="modSp add mod">
        <pc:chgData name="Nane Kratzke" userId="971be13ff4ee5ef6" providerId="LiveId" clId="{70853821-06F9-6E4E-B345-E984448A290A}" dt="2023-12-11T09:26:01.711" v="631" actId="948"/>
        <pc:sldMkLst>
          <pc:docMk/>
          <pc:sldMk cId="3047594082" sldId="724"/>
        </pc:sldMkLst>
        <pc:spChg chg="mod">
          <ac:chgData name="Nane Kratzke" userId="971be13ff4ee5ef6" providerId="LiveId" clId="{70853821-06F9-6E4E-B345-E984448A290A}" dt="2023-12-11T09:20:53.546" v="4" actId="6549"/>
          <ac:spMkLst>
            <pc:docMk/>
            <pc:sldMk cId="3047594082" sldId="724"/>
            <ac:spMk id="2" creationId="{FFF17719-476F-E844-899E-CCFF90EAAAB1}"/>
          </ac:spMkLst>
        </pc:spChg>
        <pc:spChg chg="mod">
          <ac:chgData name="Nane Kratzke" userId="971be13ff4ee5ef6" providerId="LiveId" clId="{70853821-06F9-6E4E-B345-E984448A290A}" dt="2023-12-11T09:21:22.661" v="61" actId="20577"/>
          <ac:spMkLst>
            <pc:docMk/>
            <pc:sldMk cId="3047594082" sldId="724"/>
            <ac:spMk id="3" creationId="{35FC8172-CC59-6D4F-A58F-7158ACE5B30E}"/>
          </ac:spMkLst>
        </pc:spChg>
        <pc:spChg chg="mod">
          <ac:chgData name="Nane Kratzke" userId="971be13ff4ee5ef6" providerId="LiveId" clId="{70853821-06F9-6E4E-B345-E984448A290A}" dt="2023-12-11T09:26:01.711" v="631" actId="948"/>
          <ac:spMkLst>
            <pc:docMk/>
            <pc:sldMk cId="3047594082" sldId="724"/>
            <ac:spMk id="4" creationId="{0C458DD0-8EF5-3AA1-E0BF-0C542462EA08}"/>
          </ac:spMkLst>
        </pc:spChg>
      </pc:sldChg>
    </pc:docChg>
  </pc:docChgLst>
  <pc:docChgLst>
    <pc:chgData name="Nane Kratzke" userId="971be13ff4ee5ef6" providerId="LiveId" clId="{2A0E7144-3EAE-2B47-9058-B0C851CD98F1}"/>
    <pc:docChg chg="delSld modSld modMainMaster">
      <pc:chgData name="Nane Kratzke" userId="971be13ff4ee5ef6" providerId="LiveId" clId="{2A0E7144-3EAE-2B47-9058-B0C851CD98F1}" dt="2023-11-20T15:31:53.769" v="187" actId="14100"/>
      <pc:docMkLst>
        <pc:docMk/>
      </pc:docMkLst>
      <pc:sldChg chg="modSp mod">
        <pc:chgData name="Nane Kratzke" userId="971be13ff4ee5ef6" providerId="LiveId" clId="{2A0E7144-3EAE-2B47-9058-B0C851CD98F1}" dt="2023-10-23T06:50:37.287" v="121" actId="20577"/>
        <pc:sldMkLst>
          <pc:docMk/>
          <pc:sldMk cId="704272100" sldId="323"/>
        </pc:sldMkLst>
        <pc:spChg chg="mod">
          <ac:chgData name="Nane Kratzke" userId="971be13ff4ee5ef6" providerId="LiveId" clId="{2A0E7144-3EAE-2B47-9058-B0C851CD98F1}" dt="2023-10-23T06:50:37.287" v="121" actId="20577"/>
          <ac:spMkLst>
            <pc:docMk/>
            <pc:sldMk cId="704272100" sldId="323"/>
            <ac:spMk id="8" creationId="{0C508602-457E-2C4E-A9AC-85A3D0BD58E5}"/>
          </ac:spMkLst>
        </pc:spChg>
      </pc:sldChg>
      <pc:sldChg chg="del">
        <pc:chgData name="Nane Kratzke" userId="971be13ff4ee5ef6" providerId="LiveId" clId="{2A0E7144-3EAE-2B47-9058-B0C851CD98F1}" dt="2023-10-23T14:11:43.979" v="174" actId="2696"/>
        <pc:sldMkLst>
          <pc:docMk/>
          <pc:sldMk cId="2538430848" sldId="325"/>
        </pc:sldMkLst>
      </pc:sldChg>
      <pc:sldChg chg="del">
        <pc:chgData name="Nane Kratzke" userId="971be13ff4ee5ef6" providerId="LiveId" clId="{2A0E7144-3EAE-2B47-9058-B0C851CD98F1}" dt="2023-10-23T14:11:43.650" v="137" actId="2696"/>
        <pc:sldMkLst>
          <pc:docMk/>
          <pc:sldMk cId="1152287989" sldId="326"/>
        </pc:sldMkLst>
      </pc:sldChg>
      <pc:sldChg chg="del">
        <pc:chgData name="Nane Kratzke" userId="971be13ff4ee5ef6" providerId="LiveId" clId="{2A0E7144-3EAE-2B47-9058-B0C851CD98F1}" dt="2023-10-23T14:11:43.721" v="142" actId="2696"/>
        <pc:sldMkLst>
          <pc:docMk/>
          <pc:sldMk cId="3110368165" sldId="327"/>
        </pc:sldMkLst>
      </pc:sldChg>
      <pc:sldChg chg="del">
        <pc:chgData name="Nane Kratzke" userId="971be13ff4ee5ef6" providerId="LiveId" clId="{2A0E7144-3EAE-2B47-9058-B0C851CD98F1}" dt="2023-10-23T14:11:43.735" v="145" actId="2696"/>
        <pc:sldMkLst>
          <pc:docMk/>
          <pc:sldMk cId="2967954036" sldId="329"/>
        </pc:sldMkLst>
      </pc:sldChg>
      <pc:sldChg chg="del">
        <pc:chgData name="Nane Kratzke" userId="971be13ff4ee5ef6" providerId="LiveId" clId="{2A0E7144-3EAE-2B47-9058-B0C851CD98F1}" dt="2023-10-23T14:11:43.901" v="156" actId="2696"/>
        <pc:sldMkLst>
          <pc:docMk/>
          <pc:sldMk cId="1355761083" sldId="330"/>
        </pc:sldMkLst>
      </pc:sldChg>
      <pc:sldChg chg="del">
        <pc:chgData name="Nane Kratzke" userId="971be13ff4ee5ef6" providerId="LiveId" clId="{2A0E7144-3EAE-2B47-9058-B0C851CD98F1}" dt="2023-10-23T14:11:44.117" v="182" actId="2696"/>
        <pc:sldMkLst>
          <pc:docMk/>
          <pc:sldMk cId="335871805" sldId="331"/>
        </pc:sldMkLst>
      </pc:sldChg>
      <pc:sldChg chg="del">
        <pc:chgData name="Nane Kratzke" userId="971be13ff4ee5ef6" providerId="LiveId" clId="{2A0E7144-3EAE-2B47-9058-B0C851CD98F1}" dt="2023-10-23T14:11:43.952" v="166" actId="2696"/>
        <pc:sldMkLst>
          <pc:docMk/>
          <pc:sldMk cId="2225302233" sldId="332"/>
        </pc:sldMkLst>
      </pc:sldChg>
      <pc:sldChg chg="del">
        <pc:chgData name="Nane Kratzke" userId="971be13ff4ee5ef6" providerId="LiveId" clId="{2A0E7144-3EAE-2B47-9058-B0C851CD98F1}" dt="2023-10-23T14:11:43.748" v="148" actId="2696"/>
        <pc:sldMkLst>
          <pc:docMk/>
          <pc:sldMk cId="4223858906" sldId="333"/>
        </pc:sldMkLst>
      </pc:sldChg>
      <pc:sldChg chg="del">
        <pc:chgData name="Nane Kratzke" userId="971be13ff4ee5ef6" providerId="LiveId" clId="{2A0E7144-3EAE-2B47-9058-B0C851CD98F1}" dt="2023-10-23T14:11:43.772" v="152" actId="2696"/>
        <pc:sldMkLst>
          <pc:docMk/>
          <pc:sldMk cId="889987673" sldId="334"/>
        </pc:sldMkLst>
      </pc:sldChg>
      <pc:sldChg chg="del">
        <pc:chgData name="Nane Kratzke" userId="971be13ff4ee5ef6" providerId="LiveId" clId="{2A0E7144-3EAE-2B47-9058-B0C851CD98F1}" dt="2023-10-23T14:11:43.971" v="172" actId="2696"/>
        <pc:sldMkLst>
          <pc:docMk/>
          <pc:sldMk cId="1902238106" sldId="335"/>
        </pc:sldMkLst>
      </pc:sldChg>
      <pc:sldChg chg="del">
        <pc:chgData name="Nane Kratzke" userId="971be13ff4ee5ef6" providerId="LiveId" clId="{2A0E7144-3EAE-2B47-9058-B0C851CD98F1}" dt="2023-10-23T14:11:43.889" v="154" actId="2696"/>
        <pc:sldMkLst>
          <pc:docMk/>
          <pc:sldMk cId="1937801618" sldId="336"/>
        </pc:sldMkLst>
      </pc:sldChg>
      <pc:sldChg chg="del">
        <pc:chgData name="Nane Kratzke" userId="971be13ff4ee5ef6" providerId="LiveId" clId="{2A0E7144-3EAE-2B47-9058-B0C851CD98F1}" dt="2023-10-23T14:11:43.707" v="139" actId="2696"/>
        <pc:sldMkLst>
          <pc:docMk/>
          <pc:sldMk cId="4280504934" sldId="355"/>
        </pc:sldMkLst>
      </pc:sldChg>
      <pc:sldChg chg="modSp mod">
        <pc:chgData name="Nane Kratzke" userId="971be13ff4ee5ef6" providerId="LiveId" clId="{2A0E7144-3EAE-2B47-9058-B0C851CD98F1}" dt="2023-10-23T07:04:15.848" v="124" actId="20577"/>
        <pc:sldMkLst>
          <pc:docMk/>
          <pc:sldMk cId="310987539" sldId="369"/>
        </pc:sldMkLst>
        <pc:spChg chg="mod">
          <ac:chgData name="Nane Kratzke" userId="971be13ff4ee5ef6" providerId="LiveId" clId="{2A0E7144-3EAE-2B47-9058-B0C851CD98F1}" dt="2023-10-23T07:04:15.848" v="124" actId="20577"/>
          <ac:spMkLst>
            <pc:docMk/>
            <pc:sldMk cId="310987539" sldId="369"/>
            <ac:spMk id="6" creationId="{0B8646D8-9E3C-6A4C-88E2-438128085C5A}"/>
          </ac:spMkLst>
        </pc:spChg>
      </pc:sldChg>
      <pc:sldChg chg="del">
        <pc:chgData name="Nane Kratzke" userId="971be13ff4ee5ef6" providerId="LiveId" clId="{2A0E7144-3EAE-2B47-9058-B0C851CD98F1}" dt="2023-10-23T14:11:43.655" v="138" actId="2696"/>
        <pc:sldMkLst>
          <pc:docMk/>
          <pc:sldMk cId="3612261834" sldId="373"/>
        </pc:sldMkLst>
      </pc:sldChg>
      <pc:sldChg chg="del">
        <pc:chgData name="Nane Kratzke" userId="971be13ff4ee5ef6" providerId="LiveId" clId="{2A0E7144-3EAE-2B47-9058-B0C851CD98F1}" dt="2023-10-23T14:11:43.955" v="167" actId="2696"/>
        <pc:sldMkLst>
          <pc:docMk/>
          <pc:sldMk cId="3959218217" sldId="374"/>
        </pc:sldMkLst>
      </pc:sldChg>
      <pc:sldChg chg="del">
        <pc:chgData name="Nane Kratzke" userId="971be13ff4ee5ef6" providerId="LiveId" clId="{2A0E7144-3EAE-2B47-9058-B0C851CD98F1}" dt="2023-10-23T14:11:43.975" v="173" actId="2696"/>
        <pc:sldMkLst>
          <pc:docMk/>
          <pc:sldMk cId="2975391939" sldId="375"/>
        </pc:sldMkLst>
      </pc:sldChg>
      <pc:sldChg chg="del">
        <pc:chgData name="Nane Kratzke" userId="971be13ff4ee5ef6" providerId="LiveId" clId="{2A0E7144-3EAE-2B47-9058-B0C851CD98F1}" dt="2023-10-23T14:11:43.962" v="169" actId="2696"/>
        <pc:sldMkLst>
          <pc:docMk/>
          <pc:sldMk cId="2290547993" sldId="376"/>
        </pc:sldMkLst>
      </pc:sldChg>
      <pc:sldChg chg="del">
        <pc:chgData name="Nane Kratzke" userId="971be13ff4ee5ef6" providerId="LiveId" clId="{2A0E7144-3EAE-2B47-9058-B0C851CD98F1}" dt="2023-10-23T14:11:43.938" v="162" actId="2696"/>
        <pc:sldMkLst>
          <pc:docMk/>
          <pc:sldMk cId="4276357788" sldId="377"/>
        </pc:sldMkLst>
      </pc:sldChg>
      <pc:sldChg chg="del">
        <pc:chgData name="Nane Kratzke" userId="971be13ff4ee5ef6" providerId="LiveId" clId="{2A0E7144-3EAE-2B47-9058-B0C851CD98F1}" dt="2023-10-23T14:11:44.087" v="177" actId="2696"/>
        <pc:sldMkLst>
          <pc:docMk/>
          <pc:sldMk cId="1830580882" sldId="378"/>
        </pc:sldMkLst>
      </pc:sldChg>
      <pc:sldChg chg="del">
        <pc:chgData name="Nane Kratzke" userId="971be13ff4ee5ef6" providerId="LiveId" clId="{2A0E7144-3EAE-2B47-9058-B0C851CD98F1}" dt="2023-10-23T14:11:43.740" v="146" actId="2696"/>
        <pc:sldMkLst>
          <pc:docMk/>
          <pc:sldMk cId="143991081" sldId="380"/>
        </pc:sldMkLst>
      </pc:sldChg>
      <pc:sldChg chg="del">
        <pc:chgData name="Nane Kratzke" userId="971be13ff4ee5ef6" providerId="LiveId" clId="{2A0E7144-3EAE-2B47-9058-B0C851CD98F1}" dt="2023-10-23T14:11:43.941" v="163" actId="2696"/>
        <pc:sldMkLst>
          <pc:docMk/>
          <pc:sldMk cId="3330758435" sldId="381"/>
        </pc:sldMkLst>
      </pc:sldChg>
      <pc:sldChg chg="del">
        <pc:chgData name="Nane Kratzke" userId="971be13ff4ee5ef6" providerId="LiveId" clId="{2A0E7144-3EAE-2B47-9058-B0C851CD98F1}" dt="2023-10-23T14:11:43.944" v="164" actId="2696"/>
        <pc:sldMkLst>
          <pc:docMk/>
          <pc:sldMk cId="366975201" sldId="382"/>
        </pc:sldMkLst>
      </pc:sldChg>
      <pc:sldChg chg="del">
        <pc:chgData name="Nane Kratzke" userId="971be13ff4ee5ef6" providerId="LiveId" clId="{2A0E7144-3EAE-2B47-9058-B0C851CD98F1}" dt="2023-10-23T14:11:43.908" v="158" actId="2696"/>
        <pc:sldMkLst>
          <pc:docMk/>
          <pc:sldMk cId="3862908966" sldId="383"/>
        </pc:sldMkLst>
      </pc:sldChg>
      <pc:sldChg chg="del">
        <pc:chgData name="Nane Kratzke" userId="971be13ff4ee5ef6" providerId="LiveId" clId="{2A0E7144-3EAE-2B47-9058-B0C851CD98F1}" dt="2023-10-23T14:11:43.642" v="135" actId="2696"/>
        <pc:sldMkLst>
          <pc:docMk/>
          <pc:sldMk cId="3004243446" sldId="384"/>
        </pc:sldMkLst>
      </pc:sldChg>
      <pc:sldChg chg="del">
        <pc:chgData name="Nane Kratzke" userId="971be13ff4ee5ef6" providerId="LiveId" clId="{2A0E7144-3EAE-2B47-9058-B0C851CD98F1}" dt="2023-10-23T14:11:43.934" v="161" actId="2696"/>
        <pc:sldMkLst>
          <pc:docMk/>
          <pc:sldMk cId="243993919" sldId="385"/>
        </pc:sldMkLst>
      </pc:sldChg>
      <pc:sldChg chg="del">
        <pc:chgData name="Nane Kratzke" userId="971be13ff4ee5ef6" providerId="LiveId" clId="{2A0E7144-3EAE-2B47-9058-B0C851CD98F1}" dt="2023-10-23T14:11:43.965" v="170" actId="2696"/>
        <pc:sldMkLst>
          <pc:docMk/>
          <pc:sldMk cId="3855353074" sldId="386"/>
        </pc:sldMkLst>
      </pc:sldChg>
      <pc:sldChg chg="del">
        <pc:chgData name="Nane Kratzke" userId="971be13ff4ee5ef6" providerId="LiveId" clId="{2A0E7144-3EAE-2B47-9058-B0C851CD98F1}" dt="2023-10-23T14:11:43.904" v="157" actId="2696"/>
        <pc:sldMkLst>
          <pc:docMk/>
          <pc:sldMk cId="2367191596" sldId="387"/>
        </pc:sldMkLst>
      </pc:sldChg>
      <pc:sldChg chg="del">
        <pc:chgData name="Nane Kratzke" userId="971be13ff4ee5ef6" providerId="LiveId" clId="{2A0E7144-3EAE-2B47-9058-B0C851CD98F1}" dt="2023-10-23T14:11:43.725" v="143" actId="2696"/>
        <pc:sldMkLst>
          <pc:docMk/>
          <pc:sldMk cId="2812399017" sldId="388"/>
        </pc:sldMkLst>
      </pc:sldChg>
      <pc:sldChg chg="del">
        <pc:chgData name="Nane Kratzke" userId="971be13ff4ee5ef6" providerId="LiveId" clId="{2A0E7144-3EAE-2B47-9058-B0C851CD98F1}" dt="2023-10-23T14:11:43.731" v="144" actId="2696"/>
        <pc:sldMkLst>
          <pc:docMk/>
          <pc:sldMk cId="1657841985" sldId="389"/>
        </pc:sldMkLst>
      </pc:sldChg>
      <pc:sldChg chg="del">
        <pc:chgData name="Nane Kratzke" userId="971be13ff4ee5ef6" providerId="LiveId" clId="{2A0E7144-3EAE-2B47-9058-B0C851CD98F1}" dt="2023-10-23T14:11:43.967" v="171" actId="2696"/>
        <pc:sldMkLst>
          <pc:docMk/>
          <pc:sldMk cId="738018681" sldId="390"/>
        </pc:sldMkLst>
      </pc:sldChg>
      <pc:sldChg chg="del">
        <pc:chgData name="Nane Kratzke" userId="971be13ff4ee5ef6" providerId="LiveId" clId="{2A0E7144-3EAE-2B47-9058-B0C851CD98F1}" dt="2023-10-23T14:11:43.744" v="147" actId="2696"/>
        <pc:sldMkLst>
          <pc:docMk/>
          <pc:sldMk cId="2484808012" sldId="391"/>
        </pc:sldMkLst>
      </pc:sldChg>
      <pc:sldChg chg="del">
        <pc:chgData name="Nane Kratzke" userId="971be13ff4ee5ef6" providerId="LiveId" clId="{2A0E7144-3EAE-2B47-9058-B0C851CD98F1}" dt="2023-10-23T14:11:44.114" v="181" actId="2696"/>
        <pc:sldMkLst>
          <pc:docMk/>
          <pc:sldMk cId="2483948438" sldId="392"/>
        </pc:sldMkLst>
      </pc:sldChg>
      <pc:sldChg chg="del">
        <pc:chgData name="Nane Kratzke" userId="971be13ff4ee5ef6" providerId="LiveId" clId="{2A0E7144-3EAE-2B47-9058-B0C851CD98F1}" dt="2023-10-23T14:11:43.959" v="168" actId="2696"/>
        <pc:sldMkLst>
          <pc:docMk/>
          <pc:sldMk cId="2664210598" sldId="393"/>
        </pc:sldMkLst>
      </pc:sldChg>
      <pc:sldChg chg="del">
        <pc:chgData name="Nane Kratzke" userId="971be13ff4ee5ef6" providerId="LiveId" clId="{2A0E7144-3EAE-2B47-9058-B0C851CD98F1}" dt="2023-10-23T14:11:43.756" v="150" actId="2696"/>
        <pc:sldMkLst>
          <pc:docMk/>
          <pc:sldMk cId="3998455780" sldId="394"/>
        </pc:sldMkLst>
      </pc:sldChg>
      <pc:sldChg chg="del">
        <pc:chgData name="Nane Kratzke" userId="971be13ff4ee5ef6" providerId="LiveId" clId="{2A0E7144-3EAE-2B47-9058-B0C851CD98F1}" dt="2023-10-23T14:11:44.090" v="178" actId="2696"/>
        <pc:sldMkLst>
          <pc:docMk/>
          <pc:sldMk cId="1919294937" sldId="395"/>
        </pc:sldMkLst>
      </pc:sldChg>
      <pc:sldChg chg="del">
        <pc:chgData name="Nane Kratzke" userId="971be13ff4ee5ef6" providerId="LiveId" clId="{2A0E7144-3EAE-2B47-9058-B0C851CD98F1}" dt="2023-10-23T14:11:43.982" v="175" actId="2696"/>
        <pc:sldMkLst>
          <pc:docMk/>
          <pc:sldMk cId="3819730600" sldId="396"/>
        </pc:sldMkLst>
      </pc:sldChg>
      <pc:sldChg chg="del">
        <pc:chgData name="Nane Kratzke" userId="971be13ff4ee5ef6" providerId="LiveId" clId="{2A0E7144-3EAE-2B47-9058-B0C851CD98F1}" dt="2023-10-23T14:11:43.760" v="151" actId="2696"/>
        <pc:sldMkLst>
          <pc:docMk/>
          <pc:sldMk cId="697572595" sldId="397"/>
        </pc:sldMkLst>
      </pc:sldChg>
      <pc:sldChg chg="del">
        <pc:chgData name="Nane Kratzke" userId="971be13ff4ee5ef6" providerId="LiveId" clId="{2A0E7144-3EAE-2B47-9058-B0C851CD98F1}" dt="2023-10-23T14:11:43.712" v="140" actId="2696"/>
        <pc:sldMkLst>
          <pc:docMk/>
          <pc:sldMk cId="1731001463" sldId="398"/>
        </pc:sldMkLst>
      </pc:sldChg>
      <pc:sldChg chg="del">
        <pc:chgData name="Nane Kratzke" userId="971be13ff4ee5ef6" providerId="LiveId" clId="{2A0E7144-3EAE-2B47-9058-B0C851CD98F1}" dt="2023-10-23T07:33:47.184" v="125" actId="2696"/>
        <pc:sldMkLst>
          <pc:docMk/>
          <pc:sldMk cId="284200008" sldId="402"/>
        </pc:sldMkLst>
      </pc:sldChg>
      <pc:sldChg chg="modSp mod">
        <pc:chgData name="Nane Kratzke" userId="971be13ff4ee5ef6" providerId="LiveId" clId="{2A0E7144-3EAE-2B47-9058-B0C851CD98F1}" dt="2023-10-23T07:37:33.459" v="127" actId="20577"/>
        <pc:sldMkLst>
          <pc:docMk/>
          <pc:sldMk cId="110797625" sldId="409"/>
        </pc:sldMkLst>
        <pc:graphicFrameChg chg="modGraphic">
          <ac:chgData name="Nane Kratzke" userId="971be13ff4ee5ef6" providerId="LiveId" clId="{2A0E7144-3EAE-2B47-9058-B0C851CD98F1}" dt="2023-10-23T07:37:33.459" v="127" actId="20577"/>
          <ac:graphicFrameMkLst>
            <pc:docMk/>
            <pc:sldMk cId="110797625" sldId="409"/>
            <ac:graphicFrameMk id="7" creationId="{3F72C47A-F88F-6A47-84C6-5099B00FAF2F}"/>
          </ac:graphicFrameMkLst>
        </pc:graphicFrameChg>
      </pc:sldChg>
      <pc:sldChg chg="modSp mod">
        <pc:chgData name="Nane Kratzke" userId="971be13ff4ee5ef6" providerId="LiveId" clId="{2A0E7144-3EAE-2B47-9058-B0C851CD98F1}" dt="2023-11-20T15:31:53.769" v="187" actId="14100"/>
        <pc:sldMkLst>
          <pc:docMk/>
          <pc:sldMk cId="4183557273" sldId="410"/>
        </pc:sldMkLst>
        <pc:picChg chg="mod">
          <ac:chgData name="Nane Kratzke" userId="971be13ff4ee5ef6" providerId="LiveId" clId="{2A0E7144-3EAE-2B47-9058-B0C851CD98F1}" dt="2023-11-20T15:31:53.769" v="187" actId="14100"/>
          <ac:picMkLst>
            <pc:docMk/>
            <pc:sldMk cId="4183557273" sldId="410"/>
            <ac:picMk id="7" creationId="{A5D8B9C5-9F4A-F343-8F06-42A510F5ACA1}"/>
          </ac:picMkLst>
        </pc:picChg>
      </pc:sldChg>
      <pc:sldChg chg="modSp mod">
        <pc:chgData name="Nane Kratzke" userId="971be13ff4ee5ef6" providerId="LiveId" clId="{2A0E7144-3EAE-2B47-9058-B0C851CD98F1}" dt="2023-10-23T12:45:59.880" v="132" actId="20577"/>
        <pc:sldMkLst>
          <pc:docMk/>
          <pc:sldMk cId="2566496727" sldId="412"/>
        </pc:sldMkLst>
        <pc:spChg chg="mod">
          <ac:chgData name="Nane Kratzke" userId="971be13ff4ee5ef6" providerId="LiveId" clId="{2A0E7144-3EAE-2B47-9058-B0C851CD98F1}" dt="2023-10-23T12:45:59.880" v="132" actId="20577"/>
          <ac:spMkLst>
            <pc:docMk/>
            <pc:sldMk cId="2566496727" sldId="412"/>
            <ac:spMk id="5" creationId="{33C4BC5D-3FA6-154F-B2DE-DB043A77E5E4}"/>
          </ac:spMkLst>
        </pc:spChg>
      </pc:sldChg>
      <pc:sldChg chg="del">
        <pc:chgData name="Nane Kratzke" userId="971be13ff4ee5ef6" providerId="LiveId" clId="{2A0E7144-3EAE-2B47-9058-B0C851CD98F1}" dt="2023-10-23T14:11:44.104" v="180" actId="2696"/>
        <pc:sldMkLst>
          <pc:docMk/>
          <pc:sldMk cId="1094811382" sldId="413"/>
        </pc:sldMkLst>
      </pc:sldChg>
      <pc:sldChg chg="del">
        <pc:chgData name="Nane Kratzke" userId="971be13ff4ee5ef6" providerId="LiveId" clId="{2A0E7144-3EAE-2B47-9058-B0C851CD98F1}" dt="2023-10-23T14:11:43.716" v="141" actId="2696"/>
        <pc:sldMkLst>
          <pc:docMk/>
          <pc:sldMk cId="48934107" sldId="414"/>
        </pc:sldMkLst>
      </pc:sldChg>
      <pc:sldChg chg="del">
        <pc:chgData name="Nane Kratzke" userId="971be13ff4ee5ef6" providerId="LiveId" clId="{2A0E7144-3EAE-2B47-9058-B0C851CD98F1}" dt="2023-10-23T14:11:43.911" v="159" actId="2696"/>
        <pc:sldMkLst>
          <pc:docMk/>
          <pc:sldMk cId="3537529939" sldId="415"/>
        </pc:sldMkLst>
      </pc:sldChg>
      <pc:sldChg chg="modSp del mod">
        <pc:chgData name="Nane Kratzke" userId="971be13ff4ee5ef6" providerId="LiveId" clId="{2A0E7144-3EAE-2B47-9058-B0C851CD98F1}" dt="2023-10-23T14:11:43.637" v="134" actId="2696"/>
        <pc:sldMkLst>
          <pc:docMk/>
          <pc:sldMk cId="708948979" sldId="468"/>
        </pc:sldMkLst>
        <pc:spChg chg="mod">
          <ac:chgData name="Nane Kratzke" userId="971be13ff4ee5ef6" providerId="LiveId" clId="{2A0E7144-3EAE-2B47-9058-B0C851CD98F1}" dt="2023-10-23T06:49:19.556" v="57" actId="20577"/>
          <ac:spMkLst>
            <pc:docMk/>
            <pc:sldMk cId="708948979" sldId="468"/>
            <ac:spMk id="8" creationId="{0C508602-457E-2C4E-A9AC-85A3D0BD58E5}"/>
          </ac:spMkLst>
        </pc:spChg>
      </pc:sldChg>
      <pc:sldChg chg="del">
        <pc:chgData name="Nane Kratzke" userId="971be13ff4ee5ef6" providerId="LiveId" clId="{2A0E7144-3EAE-2B47-9058-B0C851CD98F1}" dt="2023-10-23T14:11:44.093" v="179" actId="2696"/>
        <pc:sldMkLst>
          <pc:docMk/>
          <pc:sldMk cId="2637963300" sldId="469"/>
        </pc:sldMkLst>
      </pc:sldChg>
      <pc:sldChg chg="modSp del mod">
        <pc:chgData name="Nane Kratzke" userId="971be13ff4ee5ef6" providerId="LiveId" clId="{2A0E7144-3EAE-2B47-9058-B0C851CD98F1}" dt="2023-10-23T14:11:43.646" v="136" actId="2696"/>
        <pc:sldMkLst>
          <pc:docMk/>
          <pc:sldMk cId="1804136528" sldId="470"/>
        </pc:sldMkLst>
        <pc:spChg chg="mod">
          <ac:chgData name="Nane Kratzke" userId="971be13ff4ee5ef6" providerId="LiveId" clId="{2A0E7144-3EAE-2B47-9058-B0C851CD98F1}" dt="2023-10-23T06:49:00.684" v="39" actId="20577"/>
          <ac:spMkLst>
            <pc:docMk/>
            <pc:sldMk cId="1804136528" sldId="470"/>
            <ac:spMk id="8" creationId="{0C508602-457E-2C4E-A9AC-85A3D0BD58E5}"/>
          </ac:spMkLst>
        </pc:spChg>
      </pc:sldChg>
      <pc:sldChg chg="del">
        <pc:chgData name="Nane Kratzke" userId="971be13ff4ee5ef6" providerId="LiveId" clId="{2A0E7144-3EAE-2B47-9058-B0C851CD98F1}" dt="2023-10-23T14:11:43.897" v="155" actId="2696"/>
        <pc:sldMkLst>
          <pc:docMk/>
          <pc:sldMk cId="1150459980" sldId="476"/>
        </pc:sldMkLst>
      </pc:sldChg>
      <pc:sldChg chg="del">
        <pc:chgData name="Nane Kratzke" userId="971be13ff4ee5ef6" providerId="LiveId" clId="{2A0E7144-3EAE-2B47-9058-B0C851CD98F1}" dt="2023-10-23T14:11:43.985" v="176" actId="2696"/>
        <pc:sldMkLst>
          <pc:docMk/>
          <pc:sldMk cId="514617112" sldId="477"/>
        </pc:sldMkLst>
      </pc:sldChg>
      <pc:sldChg chg="del">
        <pc:chgData name="Nane Kratzke" userId="971be13ff4ee5ef6" providerId="LiveId" clId="{2A0E7144-3EAE-2B47-9058-B0C851CD98F1}" dt="2023-10-23T14:11:43.752" v="149" actId="2696"/>
        <pc:sldMkLst>
          <pc:docMk/>
          <pc:sldMk cId="3670201584" sldId="478"/>
        </pc:sldMkLst>
      </pc:sldChg>
      <pc:sldChg chg="del">
        <pc:chgData name="Nane Kratzke" userId="971be13ff4ee5ef6" providerId="LiveId" clId="{2A0E7144-3EAE-2B47-9058-B0C851CD98F1}" dt="2023-10-23T14:11:43.931" v="160" actId="2696"/>
        <pc:sldMkLst>
          <pc:docMk/>
          <pc:sldMk cId="3704082915" sldId="678"/>
        </pc:sldMkLst>
      </pc:sldChg>
      <pc:sldChg chg="modSp mod">
        <pc:chgData name="Nane Kratzke" userId="971be13ff4ee5ef6" providerId="LiveId" clId="{2A0E7144-3EAE-2B47-9058-B0C851CD98F1}" dt="2023-10-23T06:48:40.543" v="19" actId="108"/>
        <pc:sldMkLst>
          <pc:docMk/>
          <pc:sldMk cId="998750385" sldId="680"/>
        </pc:sldMkLst>
        <pc:spChg chg="mod">
          <ac:chgData name="Nane Kratzke" userId="971be13ff4ee5ef6" providerId="LiveId" clId="{2A0E7144-3EAE-2B47-9058-B0C851CD98F1}" dt="2023-10-23T06:48:40.543" v="19" actId="108"/>
          <ac:spMkLst>
            <pc:docMk/>
            <pc:sldMk cId="998750385" sldId="680"/>
            <ac:spMk id="8" creationId="{0C508602-457E-2C4E-A9AC-85A3D0BD58E5}"/>
          </ac:spMkLst>
        </pc:spChg>
      </pc:sldChg>
      <pc:sldChg chg="del">
        <pc:chgData name="Nane Kratzke" userId="971be13ff4ee5ef6" providerId="LiveId" clId="{2A0E7144-3EAE-2B47-9058-B0C851CD98F1}" dt="2023-10-23T14:11:43.505" v="133" actId="2696"/>
        <pc:sldMkLst>
          <pc:docMk/>
          <pc:sldMk cId="1945876901" sldId="681"/>
        </pc:sldMkLst>
      </pc:sldChg>
      <pc:sldChg chg="del">
        <pc:chgData name="Nane Kratzke" userId="971be13ff4ee5ef6" providerId="LiveId" clId="{2A0E7144-3EAE-2B47-9058-B0C851CD98F1}" dt="2023-10-23T14:11:43.876" v="153" actId="2696"/>
        <pc:sldMkLst>
          <pc:docMk/>
          <pc:sldMk cId="2789333971" sldId="682"/>
        </pc:sldMkLst>
      </pc:sldChg>
      <pc:sldChg chg="del">
        <pc:chgData name="Nane Kratzke" userId="971be13ff4ee5ef6" providerId="LiveId" clId="{2A0E7144-3EAE-2B47-9058-B0C851CD98F1}" dt="2023-10-23T14:11:43.948" v="165" actId="2696"/>
        <pc:sldMkLst>
          <pc:docMk/>
          <pc:sldMk cId="998309307" sldId="683"/>
        </pc:sldMkLst>
      </pc:sldChg>
      <pc:sldMasterChg chg="addSp modSp">
        <pc:chgData name="Nane Kratzke" userId="971be13ff4ee5ef6" providerId="LiveId" clId="{2A0E7144-3EAE-2B47-9058-B0C851CD98F1}" dt="2023-10-23T15:16:02.872" v="183" actId="164"/>
        <pc:sldMasterMkLst>
          <pc:docMk/>
          <pc:sldMasterMk cId="946163275" sldId="2147483648"/>
        </pc:sldMasterMkLst>
        <pc:spChg chg="mod">
          <ac:chgData name="Nane Kratzke" userId="971be13ff4ee5ef6" providerId="LiveId" clId="{2A0E7144-3EAE-2B47-9058-B0C851CD98F1}" dt="2023-10-23T15:16:02.872" v="183" actId="164"/>
          <ac:spMkLst>
            <pc:docMk/>
            <pc:sldMasterMk cId="946163275" sldId="2147483648"/>
            <ac:spMk id="10" creationId="{206A920E-6783-EB43-B8B5-CE913506F1A4}"/>
          </ac:spMkLst>
        </pc:spChg>
        <pc:spChg chg="mod">
          <ac:chgData name="Nane Kratzke" userId="971be13ff4ee5ef6" providerId="LiveId" clId="{2A0E7144-3EAE-2B47-9058-B0C851CD98F1}" dt="2023-10-23T15:16:02.872" v="183" actId="164"/>
          <ac:spMkLst>
            <pc:docMk/>
            <pc:sldMasterMk cId="946163275" sldId="2147483648"/>
            <ac:spMk id="11" creationId="{A2A6CA74-1AA3-F746-A082-D2B8E88DCB42}"/>
          </ac:spMkLst>
        </pc:spChg>
        <pc:grpChg chg="add mod">
          <ac:chgData name="Nane Kratzke" userId="971be13ff4ee5ef6" providerId="LiveId" clId="{2A0E7144-3EAE-2B47-9058-B0C851CD98F1}" dt="2023-10-23T15:16:02.872" v="183" actId="164"/>
          <ac:grpSpMkLst>
            <pc:docMk/>
            <pc:sldMasterMk cId="946163275" sldId="2147483648"/>
            <ac:grpSpMk id="5" creationId="{8305652F-8078-83AA-6C0A-0BF34297D945}"/>
          </ac:grpSpMkLst>
        </pc:grpChg>
        <pc:picChg chg="mod">
          <ac:chgData name="Nane Kratzke" userId="971be13ff4ee5ef6" providerId="LiveId" clId="{2A0E7144-3EAE-2B47-9058-B0C851CD98F1}" dt="2023-10-23T15:16:02.872" v="183" actId="164"/>
          <ac:picMkLst>
            <pc:docMk/>
            <pc:sldMasterMk cId="946163275" sldId="2147483648"/>
            <ac:picMk id="9" creationId="{8ACB5E4B-BDE8-D442-8865-CCBC331BB413}"/>
          </ac:picMkLst>
        </pc:picChg>
      </pc:sldMaster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12F19EBF-AD82-2D44-9E7A-3B2BE8279329}"/>
    <pc:docChg chg="modSld">
      <pc:chgData name="Nane Kratzke" userId="971be13ff4ee5ef6" providerId="LiveId" clId="{12F19EBF-AD82-2D44-9E7A-3B2BE8279329}" dt="2022-12-05T14:44:44.197" v="0"/>
      <pc:docMkLst>
        <pc:docMk/>
      </pc:docMkLst>
      <pc:sldChg chg="addSp modSp">
        <pc:chgData name="Nane Kratzke" userId="971be13ff4ee5ef6" providerId="LiveId" clId="{12F19EBF-AD82-2D44-9E7A-3B2BE8279329}" dt="2022-12-05T14:44:44.197" v="0"/>
        <pc:sldMkLst>
          <pc:docMk/>
          <pc:sldMk cId="2744453701" sldId="471"/>
        </pc:sldMkLst>
        <pc:picChg chg="add mod">
          <ac:chgData name="Nane Kratzke" userId="971be13ff4ee5ef6" providerId="LiveId" clId="{12F19EBF-AD82-2D44-9E7A-3B2BE8279329}" dt="2022-12-05T14:44:44.197" v="0"/>
          <ac:picMkLst>
            <pc:docMk/>
            <pc:sldMk cId="2744453701" sldId="471"/>
            <ac:picMk id="6" creationId="{577492C9-3F34-D938-286C-5681C6B63FAF}"/>
          </ac:picMkLst>
        </pc:picChg>
      </pc:sldChg>
    </pc:docChg>
  </pc:docChgLst>
  <pc:docChgLst>
    <pc:chgData name="Nane Kratzke" userId="971be13ff4ee5ef6" providerId="LiveId" clId="{B4B9B87D-1591-1A43-A5CE-EA33622539BB}"/>
    <pc:docChg chg="addSld delSld modSld">
      <pc:chgData name="Nane Kratzke" userId="971be13ff4ee5ef6" providerId="LiveId" clId="{B4B9B87D-1591-1A43-A5CE-EA33622539BB}" dt="2022-04-28T12:59:15.940" v="3"/>
      <pc:docMkLst>
        <pc:docMk/>
      </pc:docMkLst>
      <pc:sldChg chg="del">
        <pc:chgData name="Nane Kratzke" userId="971be13ff4ee5ef6" providerId="LiveId" clId="{B4B9B87D-1591-1A43-A5CE-EA33622539BB}" dt="2022-04-28T12:58:46.636" v="0" actId="2696"/>
        <pc:sldMkLst>
          <pc:docMk/>
          <pc:sldMk cId="901601372" sldId="416"/>
        </pc:sldMkLst>
      </pc:sldChg>
      <pc:sldChg chg="add">
        <pc:chgData name="Nane Kratzke" userId="971be13ff4ee5ef6" providerId="LiveId" clId="{B4B9B87D-1591-1A43-A5CE-EA33622539BB}" dt="2022-04-28T12:58:49.356" v="1"/>
        <pc:sldMkLst>
          <pc:docMk/>
          <pc:sldMk cId="1150459980" sldId="476"/>
        </pc:sldMkLst>
      </pc:sldChg>
      <pc:sldChg chg="add">
        <pc:chgData name="Nane Kratzke" userId="971be13ff4ee5ef6" providerId="LiveId" clId="{B4B9B87D-1591-1A43-A5CE-EA33622539BB}" dt="2022-04-28T12:59:04.986" v="2"/>
        <pc:sldMkLst>
          <pc:docMk/>
          <pc:sldMk cId="514617112" sldId="477"/>
        </pc:sldMkLst>
      </pc:sldChg>
      <pc:sldChg chg="add">
        <pc:chgData name="Nane Kratzke" userId="971be13ff4ee5ef6" providerId="LiveId" clId="{B4B9B87D-1591-1A43-A5CE-EA33622539BB}" dt="2022-04-28T12:59:15.940" v="3"/>
        <pc:sldMkLst>
          <pc:docMk/>
          <pc:sldMk cId="3670201584" sldId="478"/>
        </pc:sldMkLst>
      </pc:sldChg>
    </pc:docChg>
  </pc:docChgLst>
  <pc:docChgLst>
    <pc:chgData name="Nane Kratzke" userId="971be13ff4ee5ef6" providerId="LiveId" clId="{90024D3E-730F-A44F-9855-8921A3F91838}"/>
    <pc:docChg chg="custSel modSld modMainMaster">
      <pc:chgData name="Nane Kratzke" userId="971be13ff4ee5ef6" providerId="LiveId" clId="{90024D3E-730F-A44F-9855-8921A3F91838}" dt="2021-08-22T09:34:39.513" v="4"/>
      <pc:docMkLst>
        <pc:docMk/>
      </pc:docMkLst>
      <pc:sldChg chg="addSp delSp modSp mod">
        <pc:chgData name="Nane Kratzke" userId="971be13ff4ee5ef6" providerId="LiveId" clId="{90024D3E-730F-A44F-9855-8921A3F91838}" dt="2021-08-22T09:34:39.007" v="3"/>
        <pc:sldMkLst>
          <pc:docMk/>
          <pc:sldMk cId="2744453701" sldId="471"/>
        </pc:sldMkLst>
        <pc:spChg chg="add del mod">
          <ac:chgData name="Nane Kratzke" userId="971be13ff4ee5ef6" providerId="LiveId" clId="{90024D3E-730F-A44F-9855-8921A3F91838}" dt="2021-08-22T09:34:39.007" v="3"/>
          <ac:spMkLst>
            <pc:docMk/>
            <pc:sldMk cId="2744453701" sldId="471"/>
            <ac:spMk id="6" creationId="{1835959A-2F39-8F43-B727-DD55615BC396}"/>
          </ac:spMkLst>
        </pc:spChg>
      </pc:sldChg>
      <pc:sldMasterChg chg="addSp delSp modSp mod">
        <pc:chgData name="Nane Kratzke" userId="971be13ff4ee5ef6" providerId="LiveId" clId="{90024D3E-730F-A44F-9855-8921A3F91838}" dt="2021-08-22T09:34:39.513" v="4"/>
        <pc:sldMasterMkLst>
          <pc:docMk/>
          <pc:sldMasterMk cId="946163275" sldId="2147483648"/>
        </pc:sldMasterMkLst>
        <pc:spChg chg="add mod">
          <ac:chgData name="Nane Kratzke" userId="971be13ff4ee5ef6" providerId="LiveId" clId="{90024D3E-730F-A44F-9855-8921A3F91838}" dt="2021-08-22T09:34:39.513" v="4"/>
          <ac:spMkLst>
            <pc:docMk/>
            <pc:sldMasterMk cId="946163275" sldId="2147483648"/>
            <ac:spMk id="10" creationId="{206A920E-6783-EB43-B8B5-CE913506F1A4}"/>
          </ac:spMkLst>
        </pc:spChg>
        <pc:spChg chg="add mod">
          <ac:chgData name="Nane Kratzke" userId="971be13ff4ee5ef6" providerId="LiveId" clId="{90024D3E-730F-A44F-9855-8921A3F91838}" dt="2021-08-22T09:34:39.513" v="4"/>
          <ac:spMkLst>
            <pc:docMk/>
            <pc:sldMasterMk cId="946163275" sldId="2147483648"/>
            <ac:spMk id="11" creationId="{A2A6CA74-1AA3-F746-A082-D2B8E88DCB42}"/>
          </ac:spMkLst>
        </pc:spChg>
        <pc:picChg chg="add mod">
          <ac:chgData name="Nane Kratzke" userId="971be13ff4ee5ef6" providerId="LiveId" clId="{90024D3E-730F-A44F-9855-8921A3F91838}" dt="2021-08-22T09:34:39.513" v="4"/>
          <ac:picMkLst>
            <pc:docMk/>
            <pc:sldMasterMk cId="946163275" sldId="2147483648"/>
            <ac:picMk id="9" creationId="{8ACB5E4B-BDE8-D442-8865-CCBC331BB413}"/>
          </ac:picMkLst>
        </pc:picChg>
        <pc:picChg chg="del">
          <ac:chgData name="Nane Kratzke" userId="971be13ff4ee5ef6" providerId="LiveId" clId="{90024D3E-730F-A44F-9855-8921A3F91838}" dt="2021-08-22T09:34:38.756" v="1" actId="478"/>
          <ac:picMkLst>
            <pc:docMk/>
            <pc:sldMasterMk cId="946163275" sldId="2147483648"/>
            <ac:picMk id="13" creationId="{A8A2F1A1-1E06-104E-84C2-CAB9B02F41EA}"/>
          </ac:picMkLst>
        </pc:picChg>
      </pc:sldMasterChg>
    </pc:docChg>
  </pc:docChgLst>
  <pc:docChgLst>
    <pc:chgData name="Nane Kratzke" userId="971be13ff4ee5ef6" providerId="LiveId" clId="{00B630AA-E51E-574E-82AB-A98F651DA4CD}"/>
    <pc:docChg chg="modSld">
      <pc:chgData name="Nane Kratzke" userId="971be13ff4ee5ef6" providerId="LiveId" clId="{00B630AA-E51E-574E-82AB-A98F651DA4CD}" dt="2023-03-02T14:21:18.179" v="0" actId="478"/>
      <pc:docMkLst>
        <pc:docMk/>
      </pc:docMkLst>
      <pc:sldChg chg="delSp">
        <pc:chgData name="Nane Kratzke" userId="971be13ff4ee5ef6" providerId="LiveId" clId="{00B630AA-E51E-574E-82AB-A98F651DA4CD}" dt="2023-03-02T14:21:18.179" v="0" actId="478"/>
        <pc:sldMkLst>
          <pc:docMk/>
          <pc:sldMk cId="2744453701" sldId="471"/>
        </pc:sldMkLst>
        <pc:picChg chg="del">
          <ac:chgData name="Nane Kratzke" userId="971be13ff4ee5ef6" providerId="LiveId" clId="{00B630AA-E51E-574E-82AB-A98F651DA4CD}" dt="2023-03-02T14:21:18.179" v="0" actId="478"/>
          <ac:picMkLst>
            <pc:docMk/>
            <pc:sldMk cId="2744453701" sldId="471"/>
            <ac:picMk id="6" creationId="{577492C9-3F34-D938-286C-5681C6B63FAF}"/>
          </ac:picMkLst>
        </pc:picChg>
      </pc:sldChg>
    </pc:docChg>
  </pc:docChgLst>
  <pc:docChgLst>
    <pc:chgData name="Nane Kratzke" userId="971be13ff4ee5ef6" providerId="LiveId" clId="{C89D4573-5125-3643-B8B1-6E99BA47115E}"/>
    <pc:docChg chg="undo custSel addSld delSld modSld sldOrd">
      <pc:chgData name="Nane Kratzke" userId="971be13ff4ee5ef6" providerId="LiveId" clId="{C89D4573-5125-3643-B8B1-6E99BA47115E}" dt="2023-10-22T16:18:29.484" v="253" actId="20578"/>
      <pc:docMkLst>
        <pc:docMk/>
      </pc:docMkLst>
      <pc:sldChg chg="modSp mod ord">
        <pc:chgData name="Nane Kratzke" userId="971be13ff4ee5ef6" providerId="LiveId" clId="{C89D4573-5125-3643-B8B1-6E99BA47115E}" dt="2023-10-22T16:18:24.751" v="252" actId="20578"/>
        <pc:sldMkLst>
          <pc:docMk/>
          <pc:sldMk cId="808877367" sldId="324"/>
        </pc:sldMkLst>
        <pc:spChg chg="mod">
          <ac:chgData name="Nane Kratzke" userId="971be13ff4ee5ef6" providerId="LiveId" clId="{C89D4573-5125-3643-B8B1-6E99BA47115E}" dt="2023-10-22T14:48:35.011" v="176" actId="12"/>
          <ac:spMkLst>
            <pc:docMk/>
            <pc:sldMk cId="808877367" sldId="324"/>
            <ac:spMk id="8" creationId="{BF8F0306-CEB2-D441-9F0A-14468F891084}"/>
          </ac:spMkLst>
        </pc:spChg>
      </pc:sldChg>
      <pc:sldChg chg="add del">
        <pc:chgData name="Nane Kratzke" userId="971be13ff4ee5ef6" providerId="LiveId" clId="{C89D4573-5125-3643-B8B1-6E99BA47115E}" dt="2023-10-22T14:35:52.761" v="92" actId="2696"/>
        <pc:sldMkLst>
          <pc:docMk/>
          <pc:sldMk cId="2068920524" sldId="328"/>
        </pc:sldMkLst>
      </pc:sldChg>
      <pc:sldChg chg="del">
        <pc:chgData name="Nane Kratzke" userId="971be13ff4ee5ef6" providerId="LiveId" clId="{C89D4573-5125-3643-B8B1-6E99BA47115E}" dt="2023-10-22T14:35:15.896" v="86" actId="2696"/>
        <pc:sldMkLst>
          <pc:docMk/>
          <pc:sldMk cId="3704082915" sldId="328"/>
        </pc:sldMkLst>
      </pc:sldChg>
      <pc:sldChg chg="ord">
        <pc:chgData name="Nane Kratzke" userId="971be13ff4ee5ef6" providerId="LiveId" clId="{C89D4573-5125-3643-B8B1-6E99BA47115E}" dt="2023-10-22T16:18:15.192" v="251" actId="20578"/>
        <pc:sldMkLst>
          <pc:docMk/>
          <pc:sldMk cId="310987539" sldId="369"/>
        </pc:sldMkLst>
      </pc:sldChg>
      <pc:sldChg chg="modSp mod">
        <pc:chgData name="Nane Kratzke" userId="971be13ff4ee5ef6" providerId="LiveId" clId="{C89D4573-5125-3643-B8B1-6E99BA47115E}" dt="2023-10-22T14:51:50.332" v="250" actId="20577"/>
        <pc:sldMkLst>
          <pc:docMk/>
          <pc:sldMk cId="2125340085" sldId="370"/>
        </pc:sldMkLst>
        <pc:spChg chg="mod">
          <ac:chgData name="Nane Kratzke" userId="971be13ff4ee5ef6" providerId="LiveId" clId="{C89D4573-5125-3643-B8B1-6E99BA47115E}" dt="2023-10-22T14:51:50.332" v="250" actId="20577"/>
          <ac:spMkLst>
            <pc:docMk/>
            <pc:sldMk cId="2125340085" sldId="370"/>
            <ac:spMk id="3" creationId="{75413958-3AC6-7D4B-9DF1-A16A0C173F42}"/>
          </ac:spMkLst>
        </pc:spChg>
      </pc:sldChg>
      <pc:sldChg chg="del">
        <pc:chgData name="Nane Kratzke" userId="971be13ff4ee5ef6" providerId="LiveId" clId="{C89D4573-5125-3643-B8B1-6E99BA47115E}" dt="2023-10-22T14:31:09.994" v="38" actId="2696"/>
        <pc:sldMkLst>
          <pc:docMk/>
          <pc:sldMk cId="4032822108" sldId="399"/>
        </pc:sldMkLst>
      </pc:sldChg>
      <pc:sldChg chg="modSp mod">
        <pc:chgData name="Nane Kratzke" userId="971be13ff4ee5ef6" providerId="LiveId" clId="{C89D4573-5125-3643-B8B1-6E99BA47115E}" dt="2023-10-22T14:47:00.462" v="173" actId="12"/>
        <pc:sldMkLst>
          <pc:docMk/>
          <pc:sldMk cId="786740167" sldId="401"/>
        </pc:sldMkLst>
        <pc:spChg chg="mod">
          <ac:chgData name="Nane Kratzke" userId="971be13ff4ee5ef6" providerId="LiveId" clId="{C89D4573-5125-3643-B8B1-6E99BA47115E}" dt="2023-10-22T14:47:00.462" v="173" actId="12"/>
          <ac:spMkLst>
            <pc:docMk/>
            <pc:sldMk cId="786740167" sldId="401"/>
            <ac:spMk id="6" creationId="{D14551ED-9A12-2847-8736-40D04906A4C3}"/>
          </ac:spMkLst>
        </pc:spChg>
      </pc:sldChg>
      <pc:sldChg chg="addSp delSp modSp add del mod">
        <pc:chgData name="Nane Kratzke" userId="971be13ff4ee5ef6" providerId="LiveId" clId="{C89D4573-5125-3643-B8B1-6E99BA47115E}" dt="2023-10-22T14:48:52.808" v="179" actId="2696"/>
        <pc:sldMkLst>
          <pc:docMk/>
          <pc:sldMk cId="284200008" sldId="402"/>
        </pc:sldMkLst>
        <pc:spChg chg="mod">
          <ac:chgData name="Nane Kratzke" userId="971be13ff4ee5ef6" providerId="LiveId" clId="{C89D4573-5125-3643-B8B1-6E99BA47115E}" dt="2023-10-22T14:46:25.866" v="171" actId="207"/>
          <ac:spMkLst>
            <pc:docMk/>
            <pc:sldMk cId="284200008" sldId="402"/>
            <ac:spMk id="5" creationId="{91692DAB-3F6B-3142-A6EF-F5D49255C58D}"/>
          </ac:spMkLst>
        </pc:spChg>
        <pc:spChg chg="del">
          <ac:chgData name="Nane Kratzke" userId="971be13ff4ee5ef6" providerId="LiveId" clId="{C89D4573-5125-3643-B8B1-6E99BA47115E}" dt="2023-10-22T14:42:34.391" v="142" actId="478"/>
          <ac:spMkLst>
            <pc:docMk/>
            <pc:sldMk cId="284200008" sldId="402"/>
            <ac:spMk id="6" creationId="{EF9DAFCC-B351-3248-B5EE-10976804C0B0}"/>
          </ac:spMkLst>
        </pc:spChg>
        <pc:picChg chg="add del">
          <ac:chgData name="Nane Kratzke" userId="971be13ff4ee5ef6" providerId="LiveId" clId="{C89D4573-5125-3643-B8B1-6E99BA47115E}" dt="2023-10-22T14:43:24.840" v="144" actId="478"/>
          <ac:picMkLst>
            <pc:docMk/>
            <pc:sldMk cId="284200008" sldId="402"/>
            <ac:picMk id="7" creationId="{D5C52B3A-F90A-5DB2-7BAF-AE45CFCBD40B}"/>
          </ac:picMkLst>
        </pc:picChg>
        <pc:picChg chg="add del">
          <ac:chgData name="Nane Kratzke" userId="971be13ff4ee5ef6" providerId="LiveId" clId="{C89D4573-5125-3643-B8B1-6E99BA47115E}" dt="2023-10-22T14:43:45.234" v="146" actId="478"/>
          <ac:picMkLst>
            <pc:docMk/>
            <pc:sldMk cId="284200008" sldId="402"/>
            <ac:picMk id="8" creationId="{04DA2202-D632-9C7A-2B28-AB1876E1F50B}"/>
          </ac:picMkLst>
        </pc:picChg>
        <pc:picChg chg="add del">
          <ac:chgData name="Nane Kratzke" userId="971be13ff4ee5ef6" providerId="LiveId" clId="{C89D4573-5125-3643-B8B1-6E99BA47115E}" dt="2023-10-22T14:43:57.169" v="148" actId="478"/>
          <ac:picMkLst>
            <pc:docMk/>
            <pc:sldMk cId="284200008" sldId="402"/>
            <ac:picMk id="9" creationId="{CB5AEDAB-ED80-3E55-4D21-4400D3402A4C}"/>
          </ac:picMkLst>
        </pc:picChg>
        <pc:picChg chg="add mod">
          <ac:chgData name="Nane Kratzke" userId="971be13ff4ee5ef6" providerId="LiveId" clId="{C89D4573-5125-3643-B8B1-6E99BA47115E}" dt="2023-10-22T14:45:07.530" v="162" actId="1076"/>
          <ac:picMkLst>
            <pc:docMk/>
            <pc:sldMk cId="284200008" sldId="402"/>
            <ac:picMk id="10" creationId="{D87B8B11-CA69-1D9D-E6BC-5A8C4A3BFF50}"/>
          </ac:picMkLst>
        </pc:picChg>
      </pc:sldChg>
      <pc:sldChg chg="ord">
        <pc:chgData name="Nane Kratzke" userId="971be13ff4ee5ef6" providerId="LiveId" clId="{C89D4573-5125-3643-B8B1-6E99BA47115E}" dt="2023-10-22T16:18:29.484" v="253" actId="20578"/>
        <pc:sldMkLst>
          <pc:docMk/>
          <pc:sldMk cId="1267612541" sldId="403"/>
        </pc:sldMkLst>
      </pc:sldChg>
      <pc:sldChg chg="ord">
        <pc:chgData name="Nane Kratzke" userId="971be13ff4ee5ef6" providerId="LiveId" clId="{C89D4573-5125-3643-B8B1-6E99BA47115E}" dt="2023-10-22T14:42:14.541" v="141" actId="20578"/>
        <pc:sldMkLst>
          <pc:docMk/>
          <pc:sldMk cId="1912849434" sldId="404"/>
        </pc:sldMkLst>
      </pc:sldChg>
      <pc:sldChg chg="del ord">
        <pc:chgData name="Nane Kratzke" userId="971be13ff4ee5ef6" providerId="LiveId" clId="{C89D4573-5125-3643-B8B1-6E99BA47115E}" dt="2023-10-22T14:49:03.705" v="180" actId="2696"/>
        <pc:sldMkLst>
          <pc:docMk/>
          <pc:sldMk cId="1079793489" sldId="405"/>
        </pc:sldMkLst>
      </pc:sldChg>
      <pc:sldChg chg="del">
        <pc:chgData name="Nane Kratzke" userId="971be13ff4ee5ef6" providerId="LiveId" clId="{C89D4573-5125-3643-B8B1-6E99BA47115E}" dt="2023-10-22T14:39:55.813" v="138" actId="2696"/>
        <pc:sldMkLst>
          <pc:docMk/>
          <pc:sldMk cId="3258507040" sldId="406"/>
        </pc:sldMkLst>
      </pc:sldChg>
      <pc:sldChg chg="del">
        <pc:chgData name="Nane Kratzke" userId="971be13ff4ee5ef6" providerId="LiveId" clId="{C89D4573-5125-3643-B8B1-6E99BA47115E}" dt="2023-10-22T14:40:02.158" v="139" actId="2696"/>
        <pc:sldMkLst>
          <pc:docMk/>
          <pc:sldMk cId="1680225601" sldId="407"/>
        </pc:sldMkLst>
      </pc:sldChg>
      <pc:sldChg chg="del">
        <pc:chgData name="Nane Kratzke" userId="971be13ff4ee5ef6" providerId="LiveId" clId="{C89D4573-5125-3643-B8B1-6E99BA47115E}" dt="2023-10-22T14:49:10.614" v="181" actId="2696"/>
        <pc:sldMkLst>
          <pc:docMk/>
          <pc:sldMk cId="3779774743" sldId="408"/>
        </pc:sldMkLst>
      </pc:sldChg>
      <pc:sldChg chg="modSp mod">
        <pc:chgData name="Nane Kratzke" userId="971be13ff4ee5ef6" providerId="LiveId" clId="{C89D4573-5125-3643-B8B1-6E99BA47115E}" dt="2023-10-22T14:49:39.879" v="185" actId="20577"/>
        <pc:sldMkLst>
          <pc:docMk/>
          <pc:sldMk cId="4183557273" sldId="410"/>
        </pc:sldMkLst>
        <pc:spChg chg="mod">
          <ac:chgData name="Nane Kratzke" userId="971be13ff4ee5ef6" providerId="LiveId" clId="{C89D4573-5125-3643-B8B1-6E99BA47115E}" dt="2023-10-22T14:49:39.879" v="185" actId="20577"/>
          <ac:spMkLst>
            <pc:docMk/>
            <pc:sldMk cId="4183557273" sldId="410"/>
            <ac:spMk id="5" creationId="{15C1F813-7A9C-7D4D-A6A4-E3B0527771CD}"/>
          </ac:spMkLst>
        </pc:spChg>
      </pc:sldChg>
      <pc:sldChg chg="modSp mod">
        <pc:chgData name="Nane Kratzke" userId="971be13ff4ee5ef6" providerId="LiveId" clId="{C89D4573-5125-3643-B8B1-6E99BA47115E}" dt="2023-10-22T14:50:16.586" v="205" actId="20577"/>
        <pc:sldMkLst>
          <pc:docMk/>
          <pc:sldMk cId="2566496727" sldId="412"/>
        </pc:sldMkLst>
        <pc:spChg chg="mod">
          <ac:chgData name="Nane Kratzke" userId="971be13ff4ee5ef6" providerId="LiveId" clId="{C89D4573-5125-3643-B8B1-6E99BA47115E}" dt="2023-10-22T14:50:16.586" v="205" actId="20577"/>
          <ac:spMkLst>
            <pc:docMk/>
            <pc:sldMk cId="2566496727" sldId="412"/>
            <ac:spMk id="10" creationId="{D755E4DB-AC48-CB47-BEEF-4E9CD27C24FC}"/>
          </ac:spMkLst>
        </pc:spChg>
      </pc:sldChg>
      <pc:sldChg chg="modSp mod">
        <pc:chgData name="Nane Kratzke" userId="971be13ff4ee5ef6" providerId="LiveId" clId="{C89D4573-5125-3643-B8B1-6E99BA47115E}" dt="2023-10-22T14:29:35.986" v="6" actId="207"/>
        <pc:sldMkLst>
          <pc:docMk/>
          <pc:sldMk cId="1244482747" sldId="426"/>
        </pc:sldMkLst>
        <pc:spChg chg="mod">
          <ac:chgData name="Nane Kratzke" userId="971be13ff4ee5ef6" providerId="LiveId" clId="{C89D4573-5125-3643-B8B1-6E99BA47115E}" dt="2023-10-22T14:29:35.986" v="6" actId="207"/>
          <ac:spMkLst>
            <pc:docMk/>
            <pc:sldMk cId="1244482747" sldId="426"/>
            <ac:spMk id="18" creationId="{DB6176CB-C5CB-C040-B58F-A1BEC6278A41}"/>
          </ac:spMkLst>
        </pc:spChg>
        <pc:spChg chg="mod">
          <ac:chgData name="Nane Kratzke" userId="971be13ff4ee5ef6" providerId="LiveId" clId="{C89D4573-5125-3643-B8B1-6E99BA47115E}" dt="2023-10-22T14:29:35.986" v="6" actId="207"/>
          <ac:spMkLst>
            <pc:docMk/>
            <pc:sldMk cId="1244482747" sldId="426"/>
            <ac:spMk id="21" creationId="{93FBBC16-532E-8F4E-A6B1-49D8F083A5DF}"/>
          </ac:spMkLst>
        </pc:spChg>
        <pc:spChg chg="mod">
          <ac:chgData name="Nane Kratzke" userId="971be13ff4ee5ef6" providerId="LiveId" clId="{C89D4573-5125-3643-B8B1-6E99BA47115E}" dt="2023-10-22T14:29:35.986" v="6" actId="207"/>
          <ac:spMkLst>
            <pc:docMk/>
            <pc:sldMk cId="1244482747" sldId="426"/>
            <ac:spMk id="22" creationId="{435430CA-249E-A94C-9E9B-8EC34E9D063B}"/>
          </ac:spMkLst>
        </pc:spChg>
        <pc:spChg chg="mod">
          <ac:chgData name="Nane Kratzke" userId="971be13ff4ee5ef6" providerId="LiveId" clId="{C89D4573-5125-3643-B8B1-6E99BA47115E}" dt="2023-10-22T14:29:35.986" v="6" actId="207"/>
          <ac:spMkLst>
            <pc:docMk/>
            <pc:sldMk cId="1244482747" sldId="426"/>
            <ac:spMk id="23" creationId="{1CD7DB56-480D-054D-93B5-B75DFC428688}"/>
          </ac:spMkLst>
        </pc:spChg>
      </pc:sldChg>
      <pc:sldChg chg="del">
        <pc:chgData name="Nane Kratzke" userId="971be13ff4ee5ef6" providerId="LiveId" clId="{C89D4573-5125-3643-B8B1-6E99BA47115E}" dt="2023-10-22T14:48:23.514" v="175" actId="2696"/>
        <pc:sldMkLst>
          <pc:docMk/>
          <pc:sldMk cId="3708356690" sldId="467"/>
        </pc:sldMkLst>
      </pc:sldChg>
      <pc:sldChg chg="addSp modSp">
        <pc:chgData name="Nane Kratzke" userId="971be13ff4ee5ef6" providerId="LiveId" clId="{C89D4573-5125-3643-B8B1-6E99BA47115E}" dt="2023-10-22T14:37:28.573" v="104"/>
        <pc:sldMkLst>
          <pc:docMk/>
          <pc:sldMk cId="708948979" sldId="468"/>
        </pc:sldMkLst>
        <pc:spChg chg="mod">
          <ac:chgData name="Nane Kratzke" userId="971be13ff4ee5ef6" providerId="LiveId" clId="{C89D4573-5125-3643-B8B1-6E99BA47115E}" dt="2023-10-22T14:37:28.573" v="104"/>
          <ac:spMkLst>
            <pc:docMk/>
            <pc:sldMk cId="708948979" sldId="468"/>
            <ac:spMk id="11" creationId="{E2D882F5-0349-3C05-5019-A6AE02D81466}"/>
          </ac:spMkLst>
        </pc:spChg>
        <pc:spChg chg="mod">
          <ac:chgData name="Nane Kratzke" userId="971be13ff4ee5ef6" providerId="LiveId" clId="{C89D4573-5125-3643-B8B1-6E99BA47115E}" dt="2023-10-22T14:37:28.573" v="104"/>
          <ac:spMkLst>
            <pc:docMk/>
            <pc:sldMk cId="708948979" sldId="468"/>
            <ac:spMk id="12" creationId="{2C30D5B0-2CC9-95C2-FB33-8B3F724FB48D}"/>
          </ac:spMkLst>
        </pc:spChg>
        <pc:spChg chg="mod">
          <ac:chgData name="Nane Kratzke" userId="971be13ff4ee5ef6" providerId="LiveId" clId="{C89D4573-5125-3643-B8B1-6E99BA47115E}" dt="2023-10-22T14:37:28.573" v="104"/>
          <ac:spMkLst>
            <pc:docMk/>
            <pc:sldMk cId="708948979" sldId="468"/>
            <ac:spMk id="13" creationId="{7BDE45B7-ED89-3355-B6E3-FAD25F035CAC}"/>
          </ac:spMkLst>
        </pc:spChg>
        <pc:spChg chg="mod">
          <ac:chgData name="Nane Kratzke" userId="971be13ff4ee5ef6" providerId="LiveId" clId="{C89D4573-5125-3643-B8B1-6E99BA47115E}" dt="2023-10-22T14:37:28.573" v="104"/>
          <ac:spMkLst>
            <pc:docMk/>
            <pc:sldMk cId="708948979" sldId="468"/>
            <ac:spMk id="14" creationId="{0EE94D40-7821-9157-BA1C-A81EC32620EE}"/>
          </ac:spMkLst>
        </pc:spChg>
        <pc:spChg chg="mod">
          <ac:chgData name="Nane Kratzke" userId="971be13ff4ee5ef6" providerId="LiveId" clId="{C89D4573-5125-3643-B8B1-6E99BA47115E}" dt="2023-10-22T14:37:28.573" v="104"/>
          <ac:spMkLst>
            <pc:docMk/>
            <pc:sldMk cId="708948979" sldId="468"/>
            <ac:spMk id="16" creationId="{58DC4FDE-7E1E-303E-14C0-C744F08E30A1}"/>
          </ac:spMkLst>
        </pc:spChg>
        <pc:spChg chg="mod">
          <ac:chgData name="Nane Kratzke" userId="971be13ff4ee5ef6" providerId="LiveId" clId="{C89D4573-5125-3643-B8B1-6E99BA47115E}" dt="2023-10-22T14:37:28.573" v="104"/>
          <ac:spMkLst>
            <pc:docMk/>
            <pc:sldMk cId="708948979" sldId="468"/>
            <ac:spMk id="17" creationId="{6BCA966C-3E57-CF52-A01F-8E63736FEDEA}"/>
          </ac:spMkLst>
        </pc:spChg>
        <pc:spChg chg="mod">
          <ac:chgData name="Nane Kratzke" userId="971be13ff4ee5ef6" providerId="LiveId" clId="{C89D4573-5125-3643-B8B1-6E99BA47115E}" dt="2023-10-22T14:37:28.573" v="104"/>
          <ac:spMkLst>
            <pc:docMk/>
            <pc:sldMk cId="708948979" sldId="468"/>
            <ac:spMk id="18" creationId="{233444B6-FC5F-F65B-D1D8-04820AF81CB6}"/>
          </ac:spMkLst>
        </pc:spChg>
        <pc:spChg chg="mod">
          <ac:chgData name="Nane Kratzke" userId="971be13ff4ee5ef6" providerId="LiveId" clId="{C89D4573-5125-3643-B8B1-6E99BA47115E}" dt="2023-10-22T14:37:28.573" v="104"/>
          <ac:spMkLst>
            <pc:docMk/>
            <pc:sldMk cId="708948979" sldId="468"/>
            <ac:spMk id="19" creationId="{6F251848-2A0D-0AD4-D95B-9BEC609FDA01}"/>
          </ac:spMkLst>
        </pc:spChg>
        <pc:spChg chg="mod">
          <ac:chgData name="Nane Kratzke" userId="971be13ff4ee5ef6" providerId="LiveId" clId="{C89D4573-5125-3643-B8B1-6E99BA47115E}" dt="2023-10-22T14:37:28.573" v="104"/>
          <ac:spMkLst>
            <pc:docMk/>
            <pc:sldMk cId="708948979" sldId="468"/>
            <ac:spMk id="20" creationId="{89F51238-57BD-F840-3200-1CF7016C470E}"/>
          </ac:spMkLst>
        </pc:spChg>
        <pc:spChg chg="mod">
          <ac:chgData name="Nane Kratzke" userId="971be13ff4ee5ef6" providerId="LiveId" clId="{C89D4573-5125-3643-B8B1-6E99BA47115E}" dt="2023-10-22T14:37:28.573" v="104"/>
          <ac:spMkLst>
            <pc:docMk/>
            <pc:sldMk cId="708948979" sldId="468"/>
            <ac:spMk id="21" creationId="{3FE0473A-9F66-90F7-A8C4-6BAC43AE3D6F}"/>
          </ac:spMkLst>
        </pc:spChg>
        <pc:spChg chg="mod">
          <ac:chgData name="Nane Kratzke" userId="971be13ff4ee5ef6" providerId="LiveId" clId="{C89D4573-5125-3643-B8B1-6E99BA47115E}" dt="2023-10-22T14:37:28.573" v="104"/>
          <ac:spMkLst>
            <pc:docMk/>
            <pc:sldMk cId="708948979" sldId="468"/>
            <ac:spMk id="23" creationId="{5E28D427-7B76-E4D0-B4FB-2FDC2C08FA1C}"/>
          </ac:spMkLst>
        </pc:spChg>
        <pc:grpChg chg="add mod">
          <ac:chgData name="Nane Kratzke" userId="971be13ff4ee5ef6" providerId="LiveId" clId="{C89D4573-5125-3643-B8B1-6E99BA47115E}" dt="2023-10-22T14:37:28.573" v="104"/>
          <ac:grpSpMkLst>
            <pc:docMk/>
            <pc:sldMk cId="708948979" sldId="468"/>
            <ac:grpSpMk id="4" creationId="{574F4ADD-70B3-E42D-BC9F-54A8D259451B}"/>
          </ac:grpSpMkLst>
        </pc:grpChg>
        <pc:picChg chg="mod">
          <ac:chgData name="Nane Kratzke" userId="971be13ff4ee5ef6" providerId="LiveId" clId="{C89D4573-5125-3643-B8B1-6E99BA47115E}" dt="2023-10-22T14:37:28.573" v="104"/>
          <ac:picMkLst>
            <pc:docMk/>
            <pc:sldMk cId="708948979" sldId="468"/>
            <ac:picMk id="22" creationId="{E27CFD0B-9B2D-AAE3-FA85-E42F125E54CD}"/>
          </ac:picMkLst>
        </pc:picChg>
        <pc:cxnChg chg="mod">
          <ac:chgData name="Nane Kratzke" userId="971be13ff4ee5ef6" providerId="LiveId" clId="{C89D4573-5125-3643-B8B1-6E99BA47115E}" dt="2023-10-22T14:37:28.573" v="104"/>
          <ac:cxnSpMkLst>
            <pc:docMk/>
            <pc:sldMk cId="708948979" sldId="468"/>
            <ac:cxnSpMk id="5" creationId="{78E966B8-162A-EAF1-239C-CDA603915A91}"/>
          </ac:cxnSpMkLst>
        </pc:cxnChg>
        <pc:cxnChg chg="mod">
          <ac:chgData name="Nane Kratzke" userId="971be13ff4ee5ef6" providerId="LiveId" clId="{C89D4573-5125-3643-B8B1-6E99BA47115E}" dt="2023-10-22T14:37:28.573" v="104"/>
          <ac:cxnSpMkLst>
            <pc:docMk/>
            <pc:sldMk cId="708948979" sldId="468"/>
            <ac:cxnSpMk id="6" creationId="{DB307FDC-09A8-7CC9-4BA4-2D6939FC6247}"/>
          </ac:cxnSpMkLst>
        </pc:cxnChg>
        <pc:cxnChg chg="mod">
          <ac:chgData name="Nane Kratzke" userId="971be13ff4ee5ef6" providerId="LiveId" clId="{C89D4573-5125-3643-B8B1-6E99BA47115E}" dt="2023-10-22T14:37:28.573" v="104"/>
          <ac:cxnSpMkLst>
            <pc:docMk/>
            <pc:sldMk cId="708948979" sldId="468"/>
            <ac:cxnSpMk id="7" creationId="{22173DEF-A978-4630-EEF4-4DE525AB447B}"/>
          </ac:cxnSpMkLst>
        </pc:cxnChg>
        <pc:cxnChg chg="mod">
          <ac:chgData name="Nane Kratzke" userId="971be13ff4ee5ef6" providerId="LiveId" clId="{C89D4573-5125-3643-B8B1-6E99BA47115E}" dt="2023-10-22T14:37:28.573" v="104"/>
          <ac:cxnSpMkLst>
            <pc:docMk/>
            <pc:sldMk cId="708948979" sldId="468"/>
            <ac:cxnSpMk id="9" creationId="{18FABA26-DA30-90D8-A88B-1FD7C3B2285C}"/>
          </ac:cxnSpMkLst>
        </pc:cxnChg>
        <pc:cxnChg chg="mod">
          <ac:chgData name="Nane Kratzke" userId="971be13ff4ee5ef6" providerId="LiveId" clId="{C89D4573-5125-3643-B8B1-6E99BA47115E}" dt="2023-10-22T14:37:28.573" v="104"/>
          <ac:cxnSpMkLst>
            <pc:docMk/>
            <pc:sldMk cId="708948979" sldId="468"/>
            <ac:cxnSpMk id="10" creationId="{0988844B-9999-E32F-43BE-BF1F4E1372F0}"/>
          </ac:cxnSpMkLst>
        </pc:cxnChg>
        <pc:cxnChg chg="mod">
          <ac:chgData name="Nane Kratzke" userId="971be13ff4ee5ef6" providerId="LiveId" clId="{C89D4573-5125-3643-B8B1-6E99BA47115E}" dt="2023-10-22T14:37:28.573" v="104"/>
          <ac:cxnSpMkLst>
            <pc:docMk/>
            <pc:sldMk cId="708948979" sldId="468"/>
            <ac:cxnSpMk id="15" creationId="{79301134-A295-759D-C5DD-BB1CAEA23E95}"/>
          </ac:cxnSpMkLst>
        </pc:cxnChg>
      </pc:sldChg>
      <pc:sldChg chg="del">
        <pc:chgData name="Nane Kratzke" userId="971be13ff4ee5ef6" providerId="LiveId" clId="{C89D4573-5125-3643-B8B1-6E99BA47115E}" dt="2023-10-22T14:28:45.481" v="1" actId="2696"/>
        <pc:sldMkLst>
          <pc:docMk/>
          <pc:sldMk cId="2744453701" sldId="471"/>
        </pc:sldMkLst>
      </pc:sldChg>
      <pc:sldChg chg="del">
        <pc:chgData name="Nane Kratzke" userId="971be13ff4ee5ef6" providerId="LiveId" clId="{C89D4573-5125-3643-B8B1-6E99BA47115E}" dt="2023-10-22T14:29:14.746" v="4" actId="2696"/>
        <pc:sldMkLst>
          <pc:docMk/>
          <pc:sldMk cId="2142144293" sldId="472"/>
        </pc:sldMkLst>
      </pc:sldChg>
      <pc:sldChg chg="add del">
        <pc:chgData name="Nane Kratzke" userId="971be13ff4ee5ef6" providerId="LiveId" clId="{C89D4573-5125-3643-B8B1-6E99BA47115E}" dt="2023-10-22T14:30:28.670" v="7"/>
        <pc:sldMkLst>
          <pc:docMk/>
          <pc:sldMk cId="2487667598" sldId="473"/>
        </pc:sldMkLst>
      </pc:sldChg>
      <pc:sldChg chg="add del">
        <pc:chgData name="Nane Kratzke" userId="971be13ff4ee5ef6" providerId="LiveId" clId="{C89D4573-5125-3643-B8B1-6E99BA47115E}" dt="2023-10-22T14:29:26.473" v="5" actId="2696"/>
        <pc:sldMkLst>
          <pc:docMk/>
          <pc:sldMk cId="2069244867" sldId="602"/>
        </pc:sldMkLst>
      </pc:sldChg>
      <pc:sldChg chg="modSp add mod">
        <pc:chgData name="Nane Kratzke" userId="971be13ff4ee5ef6" providerId="LiveId" clId="{C89D4573-5125-3643-B8B1-6E99BA47115E}" dt="2023-10-22T14:33:33.928" v="84" actId="1076"/>
        <pc:sldMkLst>
          <pc:docMk/>
          <pc:sldMk cId="121222599" sldId="677"/>
        </pc:sldMkLst>
        <pc:spChg chg="mod">
          <ac:chgData name="Nane Kratzke" userId="971be13ff4ee5ef6" providerId="LiveId" clId="{C89D4573-5125-3643-B8B1-6E99BA47115E}" dt="2023-10-22T14:31:52.106" v="80" actId="20577"/>
          <ac:spMkLst>
            <pc:docMk/>
            <pc:sldMk cId="121222599" sldId="677"/>
            <ac:spMk id="31" creationId="{A7AED8D2-12C6-26AC-5AF0-E921BDCCBE3B}"/>
          </ac:spMkLst>
        </pc:spChg>
        <pc:picChg chg="mod">
          <ac:chgData name="Nane Kratzke" userId="971be13ff4ee5ef6" providerId="LiveId" clId="{C89D4573-5125-3643-B8B1-6E99BA47115E}" dt="2023-10-22T14:33:33.928" v="84" actId="1076"/>
          <ac:picMkLst>
            <pc:docMk/>
            <pc:sldMk cId="121222599" sldId="677"/>
            <ac:picMk id="4" creationId="{CC081485-2980-561E-5785-13342BD378CB}"/>
          </ac:picMkLst>
        </pc:picChg>
      </pc:sldChg>
      <pc:sldChg chg="add del">
        <pc:chgData name="Nane Kratzke" userId="971be13ff4ee5ef6" providerId="LiveId" clId="{C89D4573-5125-3643-B8B1-6E99BA47115E}" dt="2023-10-22T14:30:30.717" v="8" actId="2696"/>
        <pc:sldMkLst>
          <pc:docMk/>
          <pc:sldMk cId="769601632" sldId="678"/>
        </pc:sldMkLst>
      </pc:sldChg>
      <pc:sldChg chg="add del">
        <pc:chgData name="Nane Kratzke" userId="971be13ff4ee5ef6" providerId="LiveId" clId="{C89D4573-5125-3643-B8B1-6E99BA47115E}" dt="2023-10-22T14:35:22.617" v="88" actId="2696"/>
        <pc:sldMkLst>
          <pc:docMk/>
          <pc:sldMk cId="1566265925" sldId="678"/>
        </pc:sldMkLst>
      </pc:sldChg>
      <pc:sldChg chg="add del">
        <pc:chgData name="Nane Kratzke" userId="971be13ff4ee5ef6" providerId="LiveId" clId="{C89D4573-5125-3643-B8B1-6E99BA47115E}" dt="2023-10-22T14:35:35.262" v="90" actId="2696"/>
        <pc:sldMkLst>
          <pc:docMk/>
          <pc:sldMk cId="1909601695" sldId="678"/>
        </pc:sldMkLst>
      </pc:sldChg>
      <pc:sldChg chg="add">
        <pc:chgData name="Nane Kratzke" userId="971be13ff4ee5ef6" providerId="LiveId" clId="{C89D4573-5125-3643-B8B1-6E99BA47115E}" dt="2023-10-22T14:35:49.395" v="91"/>
        <pc:sldMkLst>
          <pc:docMk/>
          <pc:sldMk cId="3704082915" sldId="678"/>
        </pc:sldMkLst>
      </pc:sldChg>
      <pc:sldChg chg="add">
        <pc:chgData name="Nane Kratzke" userId="971be13ff4ee5ef6" providerId="LiveId" clId="{C89D4573-5125-3643-B8B1-6E99BA47115E}" dt="2023-10-22T14:36:53.452" v="93"/>
        <pc:sldMkLst>
          <pc:docMk/>
          <pc:sldMk cId="3108017241" sldId="679"/>
        </pc:sldMkLst>
      </pc:sldChg>
      <pc:sldChg chg="add del">
        <pc:chgData name="Nane Kratzke" userId="971be13ff4ee5ef6" providerId="LiveId" clId="{C89D4573-5125-3643-B8B1-6E99BA47115E}" dt="2023-10-22T14:29:11.677" v="2" actId="2696"/>
        <pc:sldMkLst>
          <pc:docMk/>
          <pc:sldMk cId="3957021673" sldId="679"/>
        </pc:sldMkLst>
      </pc:sldChg>
      <pc:sldChg chg="modSp add mod ord">
        <pc:chgData name="Nane Kratzke" userId="971be13ff4ee5ef6" providerId="LiveId" clId="{C89D4573-5125-3643-B8B1-6E99BA47115E}" dt="2023-10-22T14:37:05.918" v="103" actId="20577"/>
        <pc:sldMkLst>
          <pc:docMk/>
          <pc:sldMk cId="998750385" sldId="680"/>
        </pc:sldMkLst>
        <pc:spChg chg="mod">
          <ac:chgData name="Nane Kratzke" userId="971be13ff4ee5ef6" providerId="LiveId" clId="{C89D4573-5125-3643-B8B1-6E99BA47115E}" dt="2023-10-22T14:37:05.918" v="103" actId="20577"/>
          <ac:spMkLst>
            <pc:docMk/>
            <pc:sldMk cId="998750385" sldId="680"/>
            <ac:spMk id="2" creationId="{6D39A0F7-5B8F-5047-AD5F-FC2C4F71D320}"/>
          </ac:spMkLst>
        </pc:spChg>
      </pc:sldChg>
      <pc:sldChg chg="modSp add mod">
        <pc:chgData name="Nane Kratzke" userId="971be13ff4ee5ef6" providerId="LiveId" clId="{C89D4573-5125-3643-B8B1-6E99BA47115E}" dt="2023-10-22T14:38:25.924" v="137" actId="20577"/>
        <pc:sldMkLst>
          <pc:docMk/>
          <pc:sldMk cId="1945876901" sldId="681"/>
        </pc:sldMkLst>
        <pc:spChg chg="mod">
          <ac:chgData name="Nane Kratzke" userId="971be13ff4ee5ef6" providerId="LiveId" clId="{C89D4573-5125-3643-B8B1-6E99BA47115E}" dt="2023-10-22T14:38:25.924" v="137" actId="20577"/>
          <ac:spMkLst>
            <pc:docMk/>
            <pc:sldMk cId="1945876901" sldId="681"/>
            <ac:spMk id="31" creationId="{A7AED8D2-12C6-26AC-5AF0-E921BDCCBE3B}"/>
          </ac:spMkLst>
        </pc:spChg>
      </pc:sldChg>
      <pc:sldChg chg="add">
        <pc:chgData name="Nane Kratzke" userId="971be13ff4ee5ef6" providerId="LiveId" clId="{C89D4573-5125-3643-B8B1-6E99BA47115E}" dt="2023-10-22T14:37:59.231" v="105"/>
        <pc:sldMkLst>
          <pc:docMk/>
          <pc:sldMk cId="2789333971" sldId="682"/>
        </pc:sldMkLst>
      </pc:sldChg>
      <pc:sldChg chg="add">
        <pc:chgData name="Nane Kratzke" userId="971be13ff4ee5ef6" providerId="LiveId" clId="{C89D4573-5125-3643-B8B1-6E99BA47115E}" dt="2023-10-22T14:37:59.231" v="105"/>
        <pc:sldMkLst>
          <pc:docMk/>
          <pc:sldMk cId="998309307" sldId="683"/>
        </pc:sldMkLst>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10-09T11:35:57.957" v="11197" actId="1076"/>
      <pc:docMkLst>
        <pc:docMk/>
      </pc:docMkLst>
      <pc:sldChg chg="del">
        <pc:chgData name="Nane Kratzke" userId="971be13ff4ee5ef6" providerId="LiveId" clId="{25E265D9-1136-E64B-84B9-E73667C4DFAB}" dt="2020-10-09T11:28:34.291" v="11124" actId="2696"/>
        <pc:sldMkLst>
          <pc:docMk/>
          <pc:sldMk cId="3899961691" sldId="282"/>
        </pc:sldMkLst>
      </pc:sldChg>
      <pc:sldChg chg="modSp mod">
        <pc:chgData name="Nane Kratzke" userId="971be13ff4ee5ef6" providerId="LiveId" clId="{25E265D9-1136-E64B-84B9-E73667C4DFAB}" dt="2020-10-09T11:29:19.402" v="11180" actId="207"/>
        <pc:sldMkLst>
          <pc:docMk/>
          <pc:sldMk cId="2120406402" sldId="297"/>
        </pc:sldMkLst>
        <pc:spChg chg="mod">
          <ac:chgData name="Nane Kratzke" userId="971be13ff4ee5ef6" providerId="LiveId" clId="{25E265D9-1136-E64B-84B9-E73667C4DFAB}" dt="2020-10-09T11:29:19.402" v="11180" actId="207"/>
          <ac:spMkLst>
            <pc:docMk/>
            <pc:sldMk cId="2120406402" sldId="297"/>
            <ac:spMk id="19" creationId="{940ADAA2-F88E-0740-9D2F-8D92991E8127}"/>
          </ac:spMkLst>
        </pc:spChg>
      </pc:sldChg>
      <pc:sldChg chg="addSp delSp modSp mod">
        <pc:chgData name="Nane Kratzke" userId="971be13ff4ee5ef6" providerId="LiveId" clId="{25E265D9-1136-E64B-84B9-E73667C4DFAB}" dt="2020-10-09T11:32:28.978" v="11182" actId="207"/>
        <pc:sldMkLst>
          <pc:docMk/>
          <pc:sldMk cId="704272100" sldId="323"/>
        </pc:sldMkLst>
        <pc:spChg chg="del">
          <ac:chgData name="Nane Kratzke" userId="971be13ff4ee5ef6" providerId="LiveId" clId="{25E265D9-1136-E64B-84B9-E73667C4DFAB}" dt="2020-10-09T11:19:38.719" v="10963" actId="478"/>
          <ac:spMkLst>
            <pc:docMk/>
            <pc:sldMk cId="704272100" sldId="323"/>
            <ac:spMk id="6" creationId="{B2FFA29F-8624-FF49-B909-50A409457B33}"/>
          </ac:spMkLst>
        </pc:spChg>
        <pc:spChg chg="del">
          <ac:chgData name="Nane Kratzke" userId="971be13ff4ee5ef6" providerId="LiveId" clId="{25E265D9-1136-E64B-84B9-E73667C4DFAB}" dt="2020-10-09T11:19:38.719" v="10963" actId="478"/>
          <ac:spMkLst>
            <pc:docMk/>
            <pc:sldMk cId="704272100" sldId="323"/>
            <ac:spMk id="7" creationId="{2573F0DD-86C7-194B-BB00-916C460CF449}"/>
          </ac:spMkLst>
        </pc:spChg>
        <pc:spChg chg="mod">
          <ac:chgData name="Nane Kratzke" userId="971be13ff4ee5ef6" providerId="LiveId" clId="{25E265D9-1136-E64B-84B9-E73667C4DFAB}" dt="2020-10-09T11:32:28.978" v="11182" actId="207"/>
          <ac:spMkLst>
            <pc:docMk/>
            <pc:sldMk cId="704272100" sldId="323"/>
            <ac:spMk id="8" creationId="{0C508602-457E-2C4E-A9AC-85A3D0BD58E5}"/>
          </ac:spMkLst>
        </pc:spChg>
        <pc:spChg chg="del">
          <ac:chgData name="Nane Kratzke" userId="971be13ff4ee5ef6" providerId="LiveId" clId="{25E265D9-1136-E64B-84B9-E73667C4DFAB}" dt="2020-10-09T11:19:38.719" v="10963" actId="478"/>
          <ac:spMkLst>
            <pc:docMk/>
            <pc:sldMk cId="704272100" sldId="323"/>
            <ac:spMk id="9" creationId="{00115806-6A32-F54E-9BC4-E5EE59629008}"/>
          </ac:spMkLst>
        </pc:spChg>
        <pc:spChg chg="del">
          <ac:chgData name="Nane Kratzke" userId="971be13ff4ee5ef6" providerId="LiveId" clId="{25E265D9-1136-E64B-84B9-E73667C4DFAB}" dt="2020-10-09T11:19:38.719" v="10963" actId="478"/>
          <ac:spMkLst>
            <pc:docMk/>
            <pc:sldMk cId="704272100" sldId="323"/>
            <ac:spMk id="10" creationId="{8AE1F451-539F-1A4F-AC27-063749464136}"/>
          </ac:spMkLst>
        </pc:spChg>
        <pc:spChg chg="del">
          <ac:chgData name="Nane Kratzke" userId="971be13ff4ee5ef6" providerId="LiveId" clId="{25E265D9-1136-E64B-84B9-E73667C4DFAB}" dt="2020-10-09T11:19:38.719" v="10963" actId="478"/>
          <ac:spMkLst>
            <pc:docMk/>
            <pc:sldMk cId="704272100" sldId="323"/>
            <ac:spMk id="11" creationId="{EF7CB2A2-8DEF-4342-BDE5-612E783EBFF2}"/>
          </ac:spMkLst>
        </pc:spChg>
        <pc:spChg chg="del">
          <ac:chgData name="Nane Kratzke" userId="971be13ff4ee5ef6" providerId="LiveId" clId="{25E265D9-1136-E64B-84B9-E73667C4DFAB}" dt="2020-10-09T11:19:38.719" v="10963" actId="478"/>
          <ac:spMkLst>
            <pc:docMk/>
            <pc:sldMk cId="704272100" sldId="323"/>
            <ac:spMk id="12" creationId="{DCE87366-1AB4-E345-8C23-A5974F2B8036}"/>
          </ac:spMkLst>
        </pc:spChg>
        <pc:spChg chg="del">
          <ac:chgData name="Nane Kratzke" userId="971be13ff4ee5ef6" providerId="LiveId" clId="{25E265D9-1136-E64B-84B9-E73667C4DFAB}" dt="2020-10-09T11:19:38.719" v="10963" actId="478"/>
          <ac:spMkLst>
            <pc:docMk/>
            <pc:sldMk cId="704272100" sldId="323"/>
            <ac:spMk id="18" creationId="{74BF62C8-01BB-354F-81AE-D94610B8B132}"/>
          </ac:spMkLst>
        </pc:spChg>
        <pc:spChg chg="del">
          <ac:chgData name="Nane Kratzke" userId="971be13ff4ee5ef6" providerId="LiveId" clId="{25E265D9-1136-E64B-84B9-E73667C4DFAB}" dt="2020-10-09T11:19:38.719" v="10963" actId="478"/>
          <ac:spMkLst>
            <pc:docMk/>
            <pc:sldMk cId="704272100" sldId="323"/>
            <ac:spMk id="19" creationId="{9FCD17D6-8DFD-AC4D-802C-24291272A02A}"/>
          </ac:spMkLst>
        </pc:spChg>
        <pc:spChg chg="del">
          <ac:chgData name="Nane Kratzke" userId="971be13ff4ee5ef6" providerId="LiveId" clId="{25E265D9-1136-E64B-84B9-E73667C4DFAB}" dt="2020-10-09T11:19:38.719" v="10963" actId="478"/>
          <ac:spMkLst>
            <pc:docMk/>
            <pc:sldMk cId="704272100" sldId="323"/>
            <ac:spMk id="20" creationId="{FA44ADB4-C0C1-0344-AFAA-2667CC2580AF}"/>
          </ac:spMkLst>
        </pc:spChg>
        <pc:spChg chg="del">
          <ac:chgData name="Nane Kratzke" userId="971be13ff4ee5ef6" providerId="LiveId" clId="{25E265D9-1136-E64B-84B9-E73667C4DFAB}" dt="2020-10-09T11:19:38.719" v="10963" actId="478"/>
          <ac:spMkLst>
            <pc:docMk/>
            <pc:sldMk cId="704272100" sldId="323"/>
            <ac:spMk id="21" creationId="{7F42BBF5-3C44-C047-B360-7239ACDC5FDD}"/>
          </ac:spMkLst>
        </pc:spChg>
        <pc:spChg chg="del">
          <ac:chgData name="Nane Kratzke" userId="971be13ff4ee5ef6" providerId="LiveId" clId="{25E265D9-1136-E64B-84B9-E73667C4DFAB}" dt="2020-10-09T11:19:38.719" v="10963" actId="478"/>
          <ac:spMkLst>
            <pc:docMk/>
            <pc:sldMk cId="704272100" sldId="323"/>
            <ac:spMk id="22" creationId="{854D227D-82E5-E34D-9A80-FDA2C24305B8}"/>
          </ac:spMkLst>
        </pc:spChg>
        <pc:spChg chg="mod">
          <ac:chgData name="Nane Kratzke" userId="971be13ff4ee5ef6" providerId="LiveId" clId="{25E265D9-1136-E64B-84B9-E73667C4DFAB}" dt="2020-10-09T11:18:33.454" v="10962"/>
          <ac:spMkLst>
            <pc:docMk/>
            <pc:sldMk cId="704272100" sldId="323"/>
            <ac:spMk id="30" creationId="{04388579-B598-874B-A74D-BBF6B7CB761C}"/>
          </ac:spMkLst>
        </pc:spChg>
        <pc:spChg chg="mod">
          <ac:chgData name="Nane Kratzke" userId="971be13ff4ee5ef6" providerId="LiveId" clId="{25E265D9-1136-E64B-84B9-E73667C4DFAB}" dt="2020-10-09T11:18:33.454" v="10962"/>
          <ac:spMkLst>
            <pc:docMk/>
            <pc:sldMk cId="704272100" sldId="323"/>
            <ac:spMk id="31" creationId="{27C3F45D-F2AF-9244-89DE-357F05DD083A}"/>
          </ac:spMkLst>
        </pc:spChg>
        <pc:spChg chg="mod">
          <ac:chgData name="Nane Kratzke" userId="971be13ff4ee5ef6" providerId="LiveId" clId="{25E265D9-1136-E64B-84B9-E73667C4DFAB}" dt="2020-10-09T11:18:33.454" v="10962"/>
          <ac:spMkLst>
            <pc:docMk/>
            <pc:sldMk cId="704272100" sldId="323"/>
            <ac:spMk id="32" creationId="{89377E35-F232-6D48-A15E-0AA91C33EE62}"/>
          </ac:spMkLst>
        </pc:spChg>
        <pc:spChg chg="mod">
          <ac:chgData name="Nane Kratzke" userId="971be13ff4ee5ef6" providerId="LiveId" clId="{25E265D9-1136-E64B-84B9-E73667C4DFAB}" dt="2020-10-09T11:18:33.454" v="10962"/>
          <ac:spMkLst>
            <pc:docMk/>
            <pc:sldMk cId="704272100" sldId="323"/>
            <ac:spMk id="33" creationId="{AA2FB875-2A87-8545-A53F-D61FEF79A1CA}"/>
          </ac:spMkLst>
        </pc:spChg>
        <pc:spChg chg="mod">
          <ac:chgData name="Nane Kratzke" userId="971be13ff4ee5ef6" providerId="LiveId" clId="{25E265D9-1136-E64B-84B9-E73667C4DFAB}" dt="2020-10-09T11:18:33.454" v="10962"/>
          <ac:spMkLst>
            <pc:docMk/>
            <pc:sldMk cId="704272100" sldId="323"/>
            <ac:spMk id="35" creationId="{D981166E-2168-0542-8690-CD5FF3AC9C34}"/>
          </ac:spMkLst>
        </pc:spChg>
        <pc:spChg chg="mod">
          <ac:chgData name="Nane Kratzke" userId="971be13ff4ee5ef6" providerId="LiveId" clId="{25E265D9-1136-E64B-84B9-E73667C4DFAB}" dt="2020-10-09T11:18:33.454" v="10962"/>
          <ac:spMkLst>
            <pc:docMk/>
            <pc:sldMk cId="704272100" sldId="323"/>
            <ac:spMk id="36" creationId="{E58636A6-E5C0-644A-BFD9-35E563C8ACF6}"/>
          </ac:spMkLst>
        </pc:spChg>
        <pc:spChg chg="mod">
          <ac:chgData name="Nane Kratzke" userId="971be13ff4ee5ef6" providerId="LiveId" clId="{25E265D9-1136-E64B-84B9-E73667C4DFAB}" dt="2020-10-09T11:18:33.454" v="10962"/>
          <ac:spMkLst>
            <pc:docMk/>
            <pc:sldMk cId="704272100" sldId="323"/>
            <ac:spMk id="37" creationId="{1A788037-8F8C-A842-BCAC-72AC927240DF}"/>
          </ac:spMkLst>
        </pc:spChg>
        <pc:spChg chg="mod">
          <ac:chgData name="Nane Kratzke" userId="971be13ff4ee5ef6" providerId="LiveId" clId="{25E265D9-1136-E64B-84B9-E73667C4DFAB}" dt="2020-10-09T11:19:56.021" v="10967" actId="207"/>
          <ac:spMkLst>
            <pc:docMk/>
            <pc:sldMk cId="704272100" sldId="323"/>
            <ac:spMk id="38" creationId="{4B6FC313-1E0B-7845-8367-BA9C2E645C7B}"/>
          </ac:spMkLst>
        </pc:spChg>
        <pc:spChg chg="mod">
          <ac:chgData name="Nane Kratzke" userId="971be13ff4ee5ef6" providerId="LiveId" clId="{25E265D9-1136-E64B-84B9-E73667C4DFAB}" dt="2020-10-09T11:18:33.454" v="10962"/>
          <ac:spMkLst>
            <pc:docMk/>
            <pc:sldMk cId="704272100" sldId="323"/>
            <ac:spMk id="39" creationId="{FC6EAF61-799A-F94E-942D-26E431BD3F56}"/>
          </ac:spMkLst>
        </pc:spChg>
        <pc:spChg chg="mod">
          <ac:chgData name="Nane Kratzke" userId="971be13ff4ee5ef6" providerId="LiveId" clId="{25E265D9-1136-E64B-84B9-E73667C4DFAB}" dt="2020-10-09T11:18:33.454" v="10962"/>
          <ac:spMkLst>
            <pc:docMk/>
            <pc:sldMk cId="704272100" sldId="323"/>
            <ac:spMk id="40" creationId="{8DA601C2-2999-CC48-876D-C87989AB23BB}"/>
          </ac:spMkLst>
        </pc:spChg>
        <pc:spChg chg="mod">
          <ac:chgData name="Nane Kratzke" userId="971be13ff4ee5ef6" providerId="LiveId" clId="{25E265D9-1136-E64B-84B9-E73667C4DFAB}" dt="2020-10-09T11:18:33.454" v="10962"/>
          <ac:spMkLst>
            <pc:docMk/>
            <pc:sldMk cId="704272100" sldId="323"/>
            <ac:spMk id="42" creationId="{778FF8DF-7CF1-974D-BDF5-4D8398AF15AE}"/>
          </ac:spMkLst>
        </pc:spChg>
        <pc:grpChg chg="add mod">
          <ac:chgData name="Nane Kratzke" userId="971be13ff4ee5ef6" providerId="LiveId" clId="{25E265D9-1136-E64B-84B9-E73667C4DFAB}" dt="2020-10-09T11:18:33.454" v="10962"/>
          <ac:grpSpMkLst>
            <pc:docMk/>
            <pc:sldMk cId="704272100" sldId="323"/>
            <ac:grpSpMk id="24" creationId="{ACB5D29B-5D0D-9B44-A15D-8435CE54E3C7}"/>
          </ac:grpSpMkLst>
        </pc:gr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picChg chg="mod">
          <ac:chgData name="Nane Kratzke" userId="971be13ff4ee5ef6" providerId="LiveId" clId="{25E265D9-1136-E64B-84B9-E73667C4DFAB}" dt="2020-10-09T11:18:33.454" v="10962"/>
          <ac:picMkLst>
            <pc:docMk/>
            <pc:sldMk cId="704272100" sldId="323"/>
            <ac:picMk id="41" creationId="{3CB2FD08-D42C-3242-81DA-FA1632C4096C}"/>
          </ac:picMkLst>
        </pc:picChg>
        <pc:cxnChg chg="del mod">
          <ac:chgData name="Nane Kratzke" userId="971be13ff4ee5ef6" providerId="LiveId" clId="{25E265D9-1136-E64B-84B9-E73667C4DFAB}" dt="2020-10-09T11:19:38.719" v="10963" actId="478"/>
          <ac:cxnSpMkLst>
            <pc:docMk/>
            <pc:sldMk cId="704272100" sldId="323"/>
            <ac:cxnSpMk id="13" creationId="{F3C37285-1A19-794C-8268-3568881D9039}"/>
          </ac:cxnSpMkLst>
        </pc:cxnChg>
        <pc:cxnChg chg="del mod">
          <ac:chgData name="Nane Kratzke" userId="971be13ff4ee5ef6" providerId="LiveId" clId="{25E265D9-1136-E64B-84B9-E73667C4DFAB}" dt="2020-10-09T11:19:38.719" v="10963" actId="478"/>
          <ac:cxnSpMkLst>
            <pc:docMk/>
            <pc:sldMk cId="704272100" sldId="323"/>
            <ac:cxnSpMk id="14" creationId="{468D2ABF-9282-0142-865F-C3A8C968E076}"/>
          </ac:cxnSpMkLst>
        </pc:cxnChg>
        <pc:cxnChg chg="del mod">
          <ac:chgData name="Nane Kratzke" userId="971be13ff4ee5ef6" providerId="LiveId" clId="{25E265D9-1136-E64B-84B9-E73667C4DFAB}" dt="2020-10-09T11:19:38.719" v="10963" actId="478"/>
          <ac:cxnSpMkLst>
            <pc:docMk/>
            <pc:sldMk cId="704272100" sldId="323"/>
            <ac:cxnSpMk id="15" creationId="{3298D7B8-E3ED-CA4E-BC12-F31964FDE137}"/>
          </ac:cxnSpMkLst>
        </pc:cxnChg>
        <pc:cxnChg chg="del mod">
          <ac:chgData name="Nane Kratzke" userId="971be13ff4ee5ef6" providerId="LiveId" clId="{25E265D9-1136-E64B-84B9-E73667C4DFAB}" dt="2020-10-09T11:19:38.719" v="10963" actId="478"/>
          <ac:cxnSpMkLst>
            <pc:docMk/>
            <pc:sldMk cId="704272100" sldId="323"/>
            <ac:cxnSpMk id="16" creationId="{5724F75F-E84A-7B46-B754-E6A3A1AF89A1}"/>
          </ac:cxnSpMkLst>
        </pc:cxnChg>
        <pc:cxnChg chg="del mod">
          <ac:chgData name="Nane Kratzke" userId="971be13ff4ee5ef6" providerId="LiveId" clId="{25E265D9-1136-E64B-84B9-E73667C4DFAB}" dt="2020-10-09T11:19:38.719" v="10963" actId="478"/>
          <ac:cxnSpMkLst>
            <pc:docMk/>
            <pc:sldMk cId="704272100" sldId="323"/>
            <ac:cxnSpMk id="17" creationId="{01370532-A37D-2A47-80B5-479571D237F8}"/>
          </ac:cxnSpMkLst>
        </pc:cxnChg>
        <pc:cxnChg chg="del mod">
          <ac:chgData name="Nane Kratzke" userId="971be13ff4ee5ef6" providerId="LiveId" clId="{25E265D9-1136-E64B-84B9-E73667C4DFAB}" dt="2020-10-09T11:19:38.719" v="10963" actId="478"/>
          <ac:cxnSpMkLst>
            <pc:docMk/>
            <pc:sldMk cId="704272100" sldId="323"/>
            <ac:cxnSpMk id="23" creationId="{EBFAFA88-648D-F543-B526-BB94B9F324C3}"/>
          </ac:cxnSpMkLst>
        </pc:cxnChg>
        <pc:cxnChg chg="mod">
          <ac:chgData name="Nane Kratzke" userId="971be13ff4ee5ef6" providerId="LiveId" clId="{25E265D9-1136-E64B-84B9-E73667C4DFAB}" dt="2020-10-09T11:18:33.454" v="10962"/>
          <ac:cxnSpMkLst>
            <pc:docMk/>
            <pc:sldMk cId="704272100" sldId="323"/>
            <ac:cxnSpMk id="25" creationId="{C6158795-D8E9-E54D-8684-66F3710F7D27}"/>
          </ac:cxnSpMkLst>
        </pc:cxnChg>
        <pc:cxnChg chg="mod">
          <ac:chgData name="Nane Kratzke" userId="971be13ff4ee5ef6" providerId="LiveId" clId="{25E265D9-1136-E64B-84B9-E73667C4DFAB}" dt="2020-10-09T11:18:33.454" v="10962"/>
          <ac:cxnSpMkLst>
            <pc:docMk/>
            <pc:sldMk cId="704272100" sldId="323"/>
            <ac:cxnSpMk id="26" creationId="{7299ECA8-7CC6-2642-A697-A303B08C53FA}"/>
          </ac:cxnSpMkLst>
        </pc:cxnChg>
        <pc:cxnChg chg="mod">
          <ac:chgData name="Nane Kratzke" userId="971be13ff4ee5ef6" providerId="LiveId" clId="{25E265D9-1136-E64B-84B9-E73667C4DFAB}" dt="2020-10-09T11:18:33.454" v="10962"/>
          <ac:cxnSpMkLst>
            <pc:docMk/>
            <pc:sldMk cId="704272100" sldId="323"/>
            <ac:cxnSpMk id="27" creationId="{62C993EA-5906-6241-AD8A-3A80AE98C3E8}"/>
          </ac:cxnSpMkLst>
        </pc:cxnChg>
        <pc:cxnChg chg="mod">
          <ac:chgData name="Nane Kratzke" userId="971be13ff4ee5ef6" providerId="LiveId" clId="{25E265D9-1136-E64B-84B9-E73667C4DFAB}" dt="2020-10-09T11:18:33.454" v="10962"/>
          <ac:cxnSpMkLst>
            <pc:docMk/>
            <pc:sldMk cId="704272100" sldId="323"/>
            <ac:cxnSpMk id="28" creationId="{80505BF4-1509-8943-BDE1-3FEE2219EB61}"/>
          </ac:cxnSpMkLst>
        </pc:cxnChg>
        <pc:cxnChg chg="mod">
          <ac:chgData name="Nane Kratzke" userId="971be13ff4ee5ef6" providerId="LiveId" clId="{25E265D9-1136-E64B-84B9-E73667C4DFAB}" dt="2020-10-09T11:18:33.454" v="10962"/>
          <ac:cxnSpMkLst>
            <pc:docMk/>
            <pc:sldMk cId="704272100" sldId="323"/>
            <ac:cxnSpMk id="29" creationId="{E65C6A17-2E97-9E4E-9CD0-E639A8873C00}"/>
          </ac:cxnSpMkLst>
        </pc:cxnChg>
        <pc:cxnChg chg="mod">
          <ac:chgData name="Nane Kratzke" userId="971be13ff4ee5ef6" providerId="LiveId" clId="{25E265D9-1136-E64B-84B9-E73667C4DFAB}" dt="2020-10-09T11:18:33.454" v="10962"/>
          <ac:cxnSpMkLst>
            <pc:docMk/>
            <pc:sldMk cId="704272100" sldId="323"/>
            <ac:cxnSpMk id="34" creationId="{2C29D68A-ACA5-8240-A682-BFFAF87B3152}"/>
          </ac:cxnSpMkLst>
        </pc:cxn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addSp delSp modSp mod ord">
        <pc:chgData name="Nane Kratzke" userId="971be13ff4ee5ef6" providerId="LiveId" clId="{25E265D9-1136-E64B-84B9-E73667C4DFAB}" dt="2020-10-09T11:34:26.285" v="11190" actId="205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pChg chg="del mod">
          <ac:chgData name="Nane Kratzke" userId="971be13ff4ee5ef6" providerId="LiveId" clId="{25E265D9-1136-E64B-84B9-E73667C4DFAB}" dt="2020-10-09T11:26:53.871" v="11119" actId="478"/>
          <ac:spMkLst>
            <pc:docMk/>
            <pc:sldMk cId="4280504934" sldId="355"/>
            <ac:spMk id="18" creationId="{C53AA11D-6A84-CC44-8528-9BEB82A626B3}"/>
          </ac:spMkLst>
        </pc:spChg>
        <pc:spChg chg="mod">
          <ac:chgData name="Nane Kratzke" userId="971be13ff4ee5ef6" providerId="LiveId" clId="{25E265D9-1136-E64B-84B9-E73667C4DFAB}" dt="2020-10-09T11:26:38.368" v="11111" actId="20577"/>
          <ac:spMkLst>
            <pc:docMk/>
            <pc:sldMk cId="4280504934" sldId="355"/>
            <ac:spMk id="23" creationId="{843AD55F-A820-B34B-A476-52238CE2A01E}"/>
          </ac:spMkLst>
        </pc:spChg>
        <pc:picChg chg="add mod">
          <ac:chgData name="Nane Kratzke" userId="971be13ff4ee5ef6" providerId="LiveId" clId="{25E265D9-1136-E64B-84B9-E73667C4DFAB}" dt="2020-10-09T11:27:33.436" v="11122" actId="1076"/>
          <ac:picMkLst>
            <pc:docMk/>
            <pc:sldMk cId="4280504934" sldId="355"/>
            <ac:picMk id="5" creationId="{AE4E1615-902B-D94D-986C-990DFEB8E97C}"/>
          </ac:picMkLst>
        </pc:picChg>
        <pc:picChg chg="del">
          <ac:chgData name="Nane Kratzke" userId="971be13ff4ee5ef6" providerId="LiveId" clId="{25E265D9-1136-E64B-84B9-E73667C4DFAB}" dt="2020-10-09T11:25:07.118" v="10973" actId="478"/>
          <ac:picMkLst>
            <pc:docMk/>
            <pc:sldMk cId="4280504934" sldId="355"/>
            <ac:picMk id="13" creationId="{90B94020-8328-5744-A09F-48D2224B9CB0}"/>
          </ac:picMkLst>
        </pc:pic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sldChg chg="addSp delSp modSp mod">
        <pc:chgData name="Nane Kratzke" userId="971be13ff4ee5ef6" providerId="LiveId" clId="{25E265D9-1136-E64B-84B9-E73667C4DFAB}" dt="2020-10-09T11:35:57.957" v="11197" actId="1076"/>
        <pc:sldMkLst>
          <pc:docMk/>
          <pc:sldMk cId="1094811382" sldId="413"/>
        </pc:sldMkLst>
        <pc:spChg chg="add mod">
          <ac:chgData name="Nane Kratzke" userId="971be13ff4ee5ef6" providerId="LiveId" clId="{25E265D9-1136-E64B-84B9-E73667C4DFAB}" dt="2020-10-09T11:35:57.957" v="11197" actId="1076"/>
          <ac:spMkLst>
            <pc:docMk/>
            <pc:sldMk cId="1094811382" sldId="413"/>
            <ac:spMk id="43" creationId="{413C7842-B5FD-514B-858B-17C0BC4F611C}"/>
          </ac:spMkLst>
        </pc:spChg>
        <pc:spChg chg="mod">
          <ac:chgData name="Nane Kratzke" userId="971be13ff4ee5ef6" providerId="LiveId" clId="{25E265D9-1136-E64B-84B9-E73667C4DFAB}" dt="2020-10-09T11:35:23.735" v="11192" actId="1076"/>
          <ac:spMkLst>
            <pc:docMk/>
            <pc:sldMk cId="1094811382" sldId="413"/>
            <ac:spMk id="55" creationId="{2C121839-568F-A649-8452-C11B061C9E1B}"/>
          </ac:spMkLst>
        </pc:spChg>
        <pc:spChg chg="mod">
          <ac:chgData name="Nane Kratzke" userId="971be13ff4ee5ef6" providerId="LiveId" clId="{25E265D9-1136-E64B-84B9-E73667C4DFAB}" dt="2020-10-09T11:35:27.233" v="11193" actId="1076"/>
          <ac:spMkLst>
            <pc:docMk/>
            <pc:sldMk cId="1094811382" sldId="413"/>
            <ac:spMk id="56" creationId="{298D0DAF-09F5-9F4E-BB32-7D13ED58287F}"/>
          </ac:spMkLst>
        </pc:spChg>
        <pc:inkChg chg="del">
          <ac:chgData name="Nane Kratzke" userId="971be13ff4ee5ef6" providerId="LiveId" clId="{25E265D9-1136-E64B-84B9-E73667C4DFAB}" dt="2020-10-09T11:35:08.323" v="11191" actId="478"/>
          <ac:inkMkLst>
            <pc:docMk/>
            <pc:sldMk cId="1094811382" sldId="413"/>
            <ac:inkMk id="33" creationId="{168869F8-9F29-8E46-8095-C832F1A7532D}"/>
          </ac:inkMkLst>
        </pc:inkChg>
      </pc:sldChg>
      <pc:sldChg chg="modSp add mod">
        <pc:chgData name="Nane Kratzke" userId="971be13ff4ee5ef6" providerId="LiveId" clId="{25E265D9-1136-E64B-84B9-E73667C4DFAB}" dt="2020-10-09T11:18:19.538" v="10961" actId="1076"/>
        <pc:sldMkLst>
          <pc:docMk/>
          <pc:sldMk cId="3708356690" sldId="467"/>
        </pc:sldMkLst>
        <pc:picChg chg="mod">
          <ac:chgData name="Nane Kratzke" userId="971be13ff4ee5ef6" providerId="LiveId" clId="{25E265D9-1136-E64B-84B9-E73667C4DFAB}" dt="2020-10-09T11:18:19.538" v="10961" actId="1076"/>
          <ac:picMkLst>
            <pc:docMk/>
            <pc:sldMk cId="3708356690" sldId="467"/>
            <ac:picMk id="9" creationId="{D9D49D39-BD0F-4F46-BF54-6EF15BEAC281}"/>
          </ac:picMkLst>
        </pc:picChg>
      </pc:sldChg>
      <pc:sldChg chg="delSp modSp add mod">
        <pc:chgData name="Nane Kratzke" userId="971be13ff4ee5ef6" providerId="LiveId" clId="{25E265D9-1136-E64B-84B9-E73667C4DFAB}" dt="2020-10-09T11:32:48.567" v="11184" actId="207"/>
        <pc:sldMkLst>
          <pc:docMk/>
          <pc:sldMk cId="708948979" sldId="468"/>
        </pc:sldMkLst>
        <pc:spChg chg="mod">
          <ac:chgData name="Nane Kratzke" userId="971be13ff4ee5ef6" providerId="LiveId" clId="{25E265D9-1136-E64B-84B9-E73667C4DFAB}" dt="2020-10-09T11:32:48.567" v="11184" actId="207"/>
          <ac:spMkLst>
            <pc:docMk/>
            <pc:sldMk cId="708948979" sldId="468"/>
            <ac:spMk id="8" creationId="{0C508602-457E-2C4E-A9AC-85A3D0BD58E5}"/>
          </ac:spMkLst>
        </pc:spChg>
        <pc:grpChg chg="del">
          <ac:chgData name="Nane Kratzke" userId="971be13ff4ee5ef6" providerId="LiveId" clId="{25E265D9-1136-E64B-84B9-E73667C4DFAB}" dt="2020-10-09T11:22:09.373" v="10969" actId="478"/>
          <ac:grpSpMkLst>
            <pc:docMk/>
            <pc:sldMk cId="708948979" sldId="468"/>
            <ac:grpSpMk id="24" creationId="{ACB5D29B-5D0D-9B44-A15D-8435CE54E3C7}"/>
          </ac:grpSpMkLst>
        </pc:grpChg>
        <pc:cxnChg chg="mod">
          <ac:chgData name="Nane Kratzke" userId="971be13ff4ee5ef6" providerId="LiveId" clId="{25E265D9-1136-E64B-84B9-E73667C4DFAB}" dt="2020-10-09T11:22:09.373" v="10969" actId="478"/>
          <ac:cxnSpMkLst>
            <pc:docMk/>
            <pc:sldMk cId="708948979" sldId="468"/>
            <ac:cxnSpMk id="25" creationId="{C6158795-D8E9-E54D-8684-66F3710F7D27}"/>
          </ac:cxnSpMkLst>
        </pc:cxnChg>
        <pc:cxnChg chg="mod">
          <ac:chgData name="Nane Kratzke" userId="971be13ff4ee5ef6" providerId="LiveId" clId="{25E265D9-1136-E64B-84B9-E73667C4DFAB}" dt="2020-10-09T11:22:09.373" v="10969" actId="478"/>
          <ac:cxnSpMkLst>
            <pc:docMk/>
            <pc:sldMk cId="708948979" sldId="468"/>
            <ac:cxnSpMk id="26" creationId="{7299ECA8-7CC6-2642-A697-A303B08C53FA}"/>
          </ac:cxnSpMkLst>
        </pc:cxnChg>
        <pc:cxnChg chg="mod">
          <ac:chgData name="Nane Kratzke" userId="971be13ff4ee5ef6" providerId="LiveId" clId="{25E265D9-1136-E64B-84B9-E73667C4DFAB}" dt="2020-10-09T11:22:09.373" v="10969" actId="478"/>
          <ac:cxnSpMkLst>
            <pc:docMk/>
            <pc:sldMk cId="708948979" sldId="468"/>
            <ac:cxnSpMk id="27" creationId="{62C993EA-5906-6241-AD8A-3A80AE98C3E8}"/>
          </ac:cxnSpMkLst>
        </pc:cxnChg>
        <pc:cxnChg chg="mod">
          <ac:chgData name="Nane Kratzke" userId="971be13ff4ee5ef6" providerId="LiveId" clId="{25E265D9-1136-E64B-84B9-E73667C4DFAB}" dt="2020-10-09T11:22:09.373" v="10969" actId="478"/>
          <ac:cxnSpMkLst>
            <pc:docMk/>
            <pc:sldMk cId="708948979" sldId="468"/>
            <ac:cxnSpMk id="28" creationId="{80505BF4-1509-8943-BDE1-3FEE2219EB61}"/>
          </ac:cxnSpMkLst>
        </pc:cxnChg>
        <pc:cxnChg chg="mod">
          <ac:chgData name="Nane Kratzke" userId="971be13ff4ee5ef6" providerId="LiveId" clId="{25E265D9-1136-E64B-84B9-E73667C4DFAB}" dt="2020-10-09T11:22:09.373" v="10969" actId="478"/>
          <ac:cxnSpMkLst>
            <pc:docMk/>
            <pc:sldMk cId="708948979" sldId="468"/>
            <ac:cxnSpMk id="29" creationId="{E65C6A17-2E97-9E4E-9CD0-E639A8873C00}"/>
          </ac:cxnSpMkLst>
        </pc:cxnChg>
        <pc:cxnChg chg="mod">
          <ac:chgData name="Nane Kratzke" userId="971be13ff4ee5ef6" providerId="LiveId" clId="{25E265D9-1136-E64B-84B9-E73667C4DFAB}" dt="2020-10-09T11:22:09.373" v="10969" actId="478"/>
          <ac:cxnSpMkLst>
            <pc:docMk/>
            <pc:sldMk cId="708948979" sldId="468"/>
            <ac:cxnSpMk id="34" creationId="{2C29D68A-ACA5-8240-A682-BFFAF87B3152}"/>
          </ac:cxnSpMkLst>
        </pc:cxnChg>
      </pc:sldChg>
      <pc:sldChg chg="modSp add mod">
        <pc:chgData name="Nane Kratzke" userId="971be13ff4ee5ef6" providerId="LiveId" clId="{25E265D9-1136-E64B-84B9-E73667C4DFAB}" dt="2020-10-09T11:33:07.736" v="11187" actId="207"/>
        <pc:sldMkLst>
          <pc:docMk/>
          <pc:sldMk cId="2637963300" sldId="469"/>
        </pc:sldMkLst>
        <pc:spChg chg="mod">
          <ac:chgData name="Nane Kratzke" userId="971be13ff4ee5ef6" providerId="LiveId" clId="{25E265D9-1136-E64B-84B9-E73667C4DFAB}" dt="2020-10-09T11:33:07.736" v="11187" actId="207"/>
          <ac:spMkLst>
            <pc:docMk/>
            <pc:sldMk cId="2637963300" sldId="469"/>
            <ac:spMk id="8" creationId="{0C508602-457E-2C4E-A9AC-85A3D0BD58E5}"/>
          </ac:spMkLst>
        </pc:spChg>
      </pc:sldChg>
      <pc:sldChg chg="modSp add mod ord">
        <pc:chgData name="Nane Kratzke" userId="971be13ff4ee5ef6" providerId="LiveId" clId="{25E265D9-1136-E64B-84B9-E73667C4DFAB}" dt="2020-10-09T11:34:26.285" v="11190" actId="20578"/>
        <pc:sldMkLst>
          <pc:docMk/>
          <pc:sldMk cId="1804136528" sldId="470"/>
        </pc:sldMkLst>
        <pc:spChg chg="mod">
          <ac:chgData name="Nane Kratzke" userId="971be13ff4ee5ef6" providerId="LiveId" clId="{25E265D9-1136-E64B-84B9-E73667C4DFAB}" dt="2020-10-09T11:33:21.550" v="11189" actId="207"/>
          <ac:spMkLst>
            <pc:docMk/>
            <pc:sldMk cId="1804136528" sldId="470"/>
            <ac:spMk id="8" creationId="{0C508602-457E-2C4E-A9AC-85A3D0BD58E5}"/>
          </ac:spMkLst>
        </pc:spChg>
      </pc:sldChg>
      <pc:sldChg chg="modSp add mod">
        <pc:chgData name="Nane Kratzke" userId="971be13ff4ee5ef6" providerId="LiveId" clId="{25E265D9-1136-E64B-84B9-E73667C4DFAB}" dt="2020-10-09T11:29:09.469" v="11179" actId="20577"/>
        <pc:sldMkLst>
          <pc:docMk/>
          <pc:sldMk cId="2744453701" sldId="471"/>
        </pc:sldMkLst>
        <pc:spChg chg="mod">
          <ac:chgData name="Nane Kratzke" userId="971be13ff4ee5ef6" providerId="LiveId" clId="{25E265D9-1136-E64B-84B9-E73667C4DFAB}" dt="2020-10-09T11:29:09.469" v="11179" actId="20577"/>
          <ac:spMkLst>
            <pc:docMk/>
            <pc:sldMk cId="2744453701" sldId="471"/>
            <ac:spMk id="3" creationId="{4D502CBE-EC2E-A94C-BE77-12EBBCA899C3}"/>
          </ac:spMkLst>
        </pc:spChg>
      </pc:sldChg>
    </pc:docChg>
  </pc:docChgLst>
  <pc:docChgLst>
    <pc:chgData name="Nane Kratzke" userId="971be13ff4ee5ef6" providerId="LiveId" clId="{AF97E8C2-4FD9-4F40-B952-7911C5241EC4}"/>
    <pc:docChg chg="modSld">
      <pc:chgData name="Nane Kratzke" userId="971be13ff4ee5ef6" providerId="LiveId" clId="{AF97E8C2-4FD9-4F40-B952-7911C5241EC4}" dt="2021-04-16T11:02:45.015" v="4"/>
      <pc:docMkLst>
        <pc:docMk/>
      </pc:docMkLst>
      <pc:sldChg chg="addSp delSp modSp mod">
        <pc:chgData name="Nane Kratzke" userId="971be13ff4ee5ef6" providerId="LiveId" clId="{AF97E8C2-4FD9-4F40-B952-7911C5241EC4}" dt="2021-04-16T11:02:45.015" v="4"/>
        <pc:sldMkLst>
          <pc:docMk/>
          <pc:sldMk cId="1937801618" sldId="336"/>
        </pc:sldMkLst>
        <pc:spChg chg="add del mod">
          <ac:chgData name="Nane Kratzke" userId="971be13ff4ee5ef6" providerId="LiveId" clId="{AF97E8C2-4FD9-4F40-B952-7911C5241EC4}" dt="2021-04-16T11:02:45.015" v="4"/>
          <ac:spMkLst>
            <pc:docMk/>
            <pc:sldMk cId="1937801618" sldId="336"/>
            <ac:spMk id="6" creationId="{92E2FCB1-618B-3A43-96CC-8140A8CA6898}"/>
          </ac:spMkLst>
        </pc:spChg>
      </pc:sldChg>
      <pc:sldChg chg="modSp mod">
        <pc:chgData name="Nane Kratzke" userId="971be13ff4ee5ef6" providerId="LiveId" clId="{AF97E8C2-4FD9-4F40-B952-7911C5241EC4}" dt="2021-04-15T15:51:10.893" v="1" actId="20577"/>
        <pc:sldMkLst>
          <pc:docMk/>
          <pc:sldMk cId="3862908966" sldId="383"/>
        </pc:sldMkLst>
        <pc:spChg chg="mod">
          <ac:chgData name="Nane Kratzke" userId="971be13ff4ee5ef6" providerId="LiveId" clId="{AF97E8C2-4FD9-4F40-B952-7911C5241EC4}" dt="2021-04-15T15:51:10.893" v="1" actId="20577"/>
          <ac:spMkLst>
            <pc:docMk/>
            <pc:sldMk cId="3862908966" sldId="383"/>
            <ac:spMk id="7" creationId="{BD1240A4-0A25-3D44-AC63-19C1AEB7471E}"/>
          </ac:spMkLst>
        </pc:spChg>
      </pc:sldChg>
    </pc:docChg>
  </pc:docChgLst>
  <pc:docChgLst>
    <pc:chgData name="Nane Kratzke" userId="971be13ff4ee5ef6" providerId="LiveId" clId="{5F1714F4-6B72-654E-B18C-4996C66920C3}"/>
    <pc:docChg chg="undo custSel modSld">
      <pc:chgData name="Nane Kratzke" userId="971be13ff4ee5ef6" providerId="LiveId" clId="{5F1714F4-6B72-654E-B18C-4996C66920C3}" dt="2022-11-07T07:08:45.855" v="47" actId="20577"/>
      <pc:docMkLst>
        <pc:docMk/>
      </pc:docMkLst>
      <pc:sldChg chg="modSp mod">
        <pc:chgData name="Nane Kratzke" userId="971be13ff4ee5ef6" providerId="LiveId" clId="{5F1714F4-6B72-654E-B18C-4996C66920C3}" dt="2022-11-07T07:08:45.855" v="47" actId="20577"/>
        <pc:sldMkLst>
          <pc:docMk/>
          <pc:sldMk cId="3330758435" sldId="381"/>
        </pc:sldMkLst>
        <pc:spChg chg="mod">
          <ac:chgData name="Nane Kratzke" userId="971be13ff4ee5ef6" providerId="LiveId" clId="{5F1714F4-6B72-654E-B18C-4996C66920C3}" dt="2022-11-07T07:08:45.855" v="47" actId="20577"/>
          <ac:spMkLst>
            <pc:docMk/>
            <pc:sldMk cId="3330758435" sldId="381"/>
            <ac:spMk id="7" creationId="{57AAE6C2-0D7A-4047-B80E-F47A25E47FC1}"/>
          </ac:spMkLst>
        </pc:spChg>
      </pc:sldChg>
      <pc:sldChg chg="addSp modSp mod">
        <pc:chgData name="Nane Kratzke" userId="971be13ff4ee5ef6" providerId="LiveId" clId="{5F1714F4-6B72-654E-B18C-4996C66920C3}" dt="2022-10-31T10:07:13.297" v="9" actId="732"/>
        <pc:sldMkLst>
          <pc:docMk/>
          <pc:sldMk cId="3338376185" sldId="400"/>
        </pc:sldMkLst>
        <pc:picChg chg="mod">
          <ac:chgData name="Nane Kratzke" userId="971be13ff4ee5ef6" providerId="LiveId" clId="{5F1714F4-6B72-654E-B18C-4996C66920C3}" dt="2022-10-31T10:06:36.325" v="3" actId="14100"/>
          <ac:picMkLst>
            <pc:docMk/>
            <pc:sldMk cId="3338376185" sldId="400"/>
            <ac:picMk id="5" creationId="{D49395A2-D0D6-2548-9128-A4F93138BF28}"/>
          </ac:picMkLst>
        </pc:picChg>
        <pc:picChg chg="add mod">
          <ac:chgData name="Nane Kratzke" userId="971be13ff4ee5ef6" providerId="LiveId" clId="{5F1714F4-6B72-654E-B18C-4996C66920C3}" dt="2022-10-31T10:07:13.297" v="9" actId="732"/>
          <ac:picMkLst>
            <pc:docMk/>
            <pc:sldMk cId="3338376185" sldId="400"/>
            <ac:picMk id="1026" creationId="{D9D185AE-67C7-1CE3-CD10-6368E9EEADA6}"/>
          </ac:picMkLst>
        </pc:picChg>
      </pc:sldChg>
      <pc:sldChg chg="addSp delSp modSp mod">
        <pc:chgData name="Nane Kratzke" userId="971be13ff4ee5ef6" providerId="LiveId" clId="{5F1714F4-6B72-654E-B18C-4996C66920C3}" dt="2022-10-31T10:13:05.820" v="23" actId="9405"/>
        <pc:sldMkLst>
          <pc:docMk/>
          <pc:sldMk cId="1267612541" sldId="403"/>
        </pc:sldMkLst>
        <pc:spChg chg="del">
          <ac:chgData name="Nane Kratzke" userId="971be13ff4ee5ef6" providerId="LiveId" clId="{5F1714F4-6B72-654E-B18C-4996C66920C3}" dt="2022-10-31T10:12:29.737" v="15" actId="478"/>
          <ac:spMkLst>
            <pc:docMk/>
            <pc:sldMk cId="1267612541" sldId="403"/>
            <ac:spMk id="3" creationId="{BA67805E-C215-C74C-8CA3-F2676DA010C8}"/>
          </ac:spMkLst>
        </pc:spChg>
        <pc:spChg chg="del">
          <ac:chgData name="Nane Kratzke" userId="971be13ff4ee5ef6" providerId="LiveId" clId="{5F1714F4-6B72-654E-B18C-4996C66920C3}" dt="2022-10-31T10:12:16.968" v="12" actId="478"/>
          <ac:spMkLst>
            <pc:docMk/>
            <pc:sldMk cId="1267612541" sldId="403"/>
            <ac:spMk id="6" creationId="{A48C8FB1-2688-164D-B316-8DE73F8BFF9C}"/>
          </ac:spMkLst>
        </pc:spChg>
        <pc:picChg chg="del">
          <ac:chgData name="Nane Kratzke" userId="971be13ff4ee5ef6" providerId="LiveId" clId="{5F1714F4-6B72-654E-B18C-4996C66920C3}" dt="2022-10-31T10:12:13.167" v="10" actId="478"/>
          <ac:picMkLst>
            <pc:docMk/>
            <pc:sldMk cId="1267612541" sldId="403"/>
            <ac:picMk id="5" creationId="{1986E8EA-40E6-DA45-9E27-C0B0C3169DBA}"/>
          </ac:picMkLst>
        </pc:picChg>
        <pc:picChg chg="add mod">
          <ac:chgData name="Nane Kratzke" userId="971be13ff4ee5ef6" providerId="LiveId" clId="{5F1714F4-6B72-654E-B18C-4996C66920C3}" dt="2022-10-31T10:12:34.743" v="17" actId="14100"/>
          <ac:picMkLst>
            <pc:docMk/>
            <pc:sldMk cId="1267612541" sldId="403"/>
            <ac:picMk id="7" creationId="{93C2F2C5-1EFF-4387-16AF-33218A943B3F}"/>
          </ac:picMkLst>
        </pc:picChg>
        <pc:inkChg chg="add del">
          <ac:chgData name="Nane Kratzke" userId="971be13ff4ee5ef6" providerId="LiveId" clId="{5F1714F4-6B72-654E-B18C-4996C66920C3}" dt="2022-10-31T10:12:59.524" v="21" actId="9405"/>
          <ac:inkMkLst>
            <pc:docMk/>
            <pc:sldMk cId="1267612541" sldId="403"/>
            <ac:inkMk id="8" creationId="{1E43F79E-AA5B-1553-8BA9-8087105B833D}"/>
          </ac:inkMkLst>
        </pc:inkChg>
        <pc:inkChg chg="add del">
          <ac:chgData name="Nane Kratzke" userId="971be13ff4ee5ef6" providerId="LiveId" clId="{5F1714F4-6B72-654E-B18C-4996C66920C3}" dt="2022-10-31T10:12:58.306" v="20" actId="9405"/>
          <ac:inkMkLst>
            <pc:docMk/>
            <pc:sldMk cId="1267612541" sldId="403"/>
            <ac:inkMk id="9" creationId="{E7E19D67-1DF7-970B-2C0E-88AEF7CC58F6}"/>
          </ac:inkMkLst>
        </pc:inkChg>
        <pc:inkChg chg="add">
          <ac:chgData name="Nane Kratzke" userId="971be13ff4ee5ef6" providerId="LiveId" clId="{5F1714F4-6B72-654E-B18C-4996C66920C3}" dt="2022-10-31T10:13:03.384" v="22" actId="9405"/>
          <ac:inkMkLst>
            <pc:docMk/>
            <pc:sldMk cId="1267612541" sldId="403"/>
            <ac:inkMk id="10" creationId="{7812F5D9-673E-0BC0-2BA1-074A105B1E89}"/>
          </ac:inkMkLst>
        </pc:inkChg>
        <pc:inkChg chg="add">
          <ac:chgData name="Nane Kratzke" userId="971be13ff4ee5ef6" providerId="LiveId" clId="{5F1714F4-6B72-654E-B18C-4996C66920C3}" dt="2022-10-31T10:13:05.820" v="23" actId="9405"/>
          <ac:inkMkLst>
            <pc:docMk/>
            <pc:sldMk cId="1267612541" sldId="403"/>
            <ac:inkMk id="11" creationId="{C743622D-3093-5F1D-4836-B8F74C5DDCF0}"/>
          </ac:inkMkLst>
        </pc:inkChg>
      </pc:sldChg>
    </pc:docChg>
  </pc:docChgLst>
  <pc:docChgLst>
    <pc:chgData name="Nane Kratzke" userId="971be13ff4ee5ef6" providerId="LiveId" clId="{3708EA67-27E8-6549-8C8A-04D35A375378}"/>
    <pc:docChg chg="undo custSel modSld">
      <pc:chgData name="Nane Kratzke" userId="971be13ff4ee5ef6" providerId="LiveId" clId="{3708EA67-27E8-6549-8C8A-04D35A375378}" dt="2021-02-25T14:14:15.903" v="36" actId="768"/>
      <pc:docMkLst>
        <pc:docMk/>
      </pc:docMkLst>
      <pc:sldChg chg="modSp mod">
        <pc:chgData name="Nane Kratzke" userId="971be13ff4ee5ef6" providerId="LiveId" clId="{3708EA67-27E8-6549-8C8A-04D35A375378}" dt="2020-11-22T10:42:27.288" v="12" actId="108"/>
        <pc:sldMkLst>
          <pc:docMk/>
          <pc:sldMk cId="704272100" sldId="323"/>
        </pc:sldMkLst>
        <pc:spChg chg="mod">
          <ac:chgData name="Nane Kratzke" userId="971be13ff4ee5ef6" providerId="LiveId" clId="{3708EA67-27E8-6549-8C8A-04D35A375378}" dt="2020-11-22T10:41:38.226" v="2" actId="108"/>
          <ac:spMkLst>
            <pc:docMk/>
            <pc:sldMk cId="704272100" sldId="323"/>
            <ac:spMk id="35" creationId="{D981166E-2168-0542-8690-CD5FF3AC9C34}"/>
          </ac:spMkLst>
        </pc:spChg>
        <pc:spChg chg="mod">
          <ac:chgData name="Nane Kratzke" userId="971be13ff4ee5ef6" providerId="LiveId" clId="{3708EA67-27E8-6549-8C8A-04D35A375378}" dt="2020-11-22T10:42:06.027" v="10" actId="108"/>
          <ac:spMkLst>
            <pc:docMk/>
            <pc:sldMk cId="704272100" sldId="323"/>
            <ac:spMk id="36" creationId="{E58636A6-E5C0-644A-BFD9-35E563C8ACF6}"/>
          </ac:spMkLst>
        </pc:spChg>
        <pc:spChg chg="mod">
          <ac:chgData name="Nane Kratzke" userId="971be13ff4ee5ef6" providerId="LiveId" clId="{3708EA67-27E8-6549-8C8A-04D35A375378}" dt="2020-11-22T10:41:30.742" v="0" actId="108"/>
          <ac:spMkLst>
            <pc:docMk/>
            <pc:sldMk cId="704272100" sldId="323"/>
            <ac:spMk id="38" creationId="{4B6FC313-1E0B-7845-8367-BA9C2E645C7B}"/>
          </ac:spMkLst>
        </pc:spChg>
        <pc:spChg chg="mod">
          <ac:chgData name="Nane Kratzke" userId="971be13ff4ee5ef6" providerId="LiveId" clId="{3708EA67-27E8-6549-8C8A-04D35A375378}" dt="2020-11-22T10:42:27.288" v="12" actId="108"/>
          <ac:spMkLst>
            <pc:docMk/>
            <pc:sldMk cId="704272100" sldId="323"/>
            <ac:spMk id="39" creationId="{FC6EAF61-799A-F94E-942D-26E431BD3F56}"/>
          </ac:spMkLst>
        </pc:spChg>
        <pc:spChg chg="mod">
          <ac:chgData name="Nane Kratzke" userId="971be13ff4ee5ef6" providerId="LiveId" clId="{3708EA67-27E8-6549-8C8A-04D35A375378}" dt="2020-11-22T10:41:35.758" v="1" actId="108"/>
          <ac:spMkLst>
            <pc:docMk/>
            <pc:sldMk cId="704272100" sldId="323"/>
            <ac:spMk id="40" creationId="{8DA601C2-2999-CC48-876D-C87989AB23BB}"/>
          </ac:spMkLst>
        </pc:spChg>
        <pc:cxnChg chg="mod">
          <ac:chgData name="Nane Kratzke" userId="971be13ff4ee5ef6" providerId="LiveId" clId="{3708EA67-27E8-6549-8C8A-04D35A375378}" dt="2020-11-22T10:42:08.057" v="11" actId="108"/>
          <ac:cxnSpMkLst>
            <pc:docMk/>
            <pc:sldMk cId="704272100" sldId="323"/>
            <ac:cxnSpMk id="27" creationId="{62C993EA-5906-6241-AD8A-3A80AE98C3E8}"/>
          </ac:cxnSpMkLst>
        </pc:cxnChg>
        <pc:cxnChg chg="mod">
          <ac:chgData name="Nane Kratzke" userId="971be13ff4ee5ef6" providerId="LiveId" clId="{3708EA67-27E8-6549-8C8A-04D35A375378}" dt="2020-11-22T10:41:59.125" v="7" actId="108"/>
          <ac:cxnSpMkLst>
            <pc:docMk/>
            <pc:sldMk cId="704272100" sldId="323"/>
            <ac:cxnSpMk id="28" creationId="{80505BF4-1509-8943-BDE1-3FEE2219EB61}"/>
          </ac:cxnSpMkLst>
        </pc:cxnChg>
        <pc:cxnChg chg="mod">
          <ac:chgData name="Nane Kratzke" userId="971be13ff4ee5ef6" providerId="LiveId" clId="{3708EA67-27E8-6549-8C8A-04D35A375378}" dt="2020-11-22T10:42:00.967" v="8" actId="108"/>
          <ac:cxnSpMkLst>
            <pc:docMk/>
            <pc:sldMk cId="704272100" sldId="323"/>
            <ac:cxnSpMk id="34" creationId="{2C29D68A-ACA5-8240-A682-BFFAF87B3152}"/>
          </ac:cxnSpMkLst>
        </pc:cxnChg>
      </pc:sldChg>
      <pc:sldChg chg="modSp mod">
        <pc:chgData name="Nane Kratzke" userId="971be13ff4ee5ef6" providerId="LiveId" clId="{3708EA67-27E8-6549-8C8A-04D35A375378}" dt="2020-11-22T10:44:45.967" v="17" actId="20577"/>
        <pc:sldMkLst>
          <pc:docMk/>
          <pc:sldMk cId="2664210598" sldId="393"/>
        </pc:sldMkLst>
        <pc:spChg chg="mod">
          <ac:chgData name="Nane Kratzke" userId="971be13ff4ee5ef6" providerId="LiveId" clId="{3708EA67-27E8-6549-8C8A-04D35A375378}" dt="2020-11-22T10:44:45.967" v="17" actId="20577"/>
          <ac:spMkLst>
            <pc:docMk/>
            <pc:sldMk cId="2664210598" sldId="393"/>
            <ac:spMk id="3" creationId="{3F4963E8-8F5A-D147-B383-1DFF11393F6B}"/>
          </ac:spMkLst>
        </pc:spChg>
      </pc:sldChg>
      <pc:sldChg chg="modSp mod">
        <pc:chgData name="Nane Kratzke" userId="971be13ff4ee5ef6" providerId="LiveId" clId="{3708EA67-27E8-6549-8C8A-04D35A375378}" dt="2020-12-07T09:46:41.463" v="28" actId="20577"/>
        <pc:sldMkLst>
          <pc:docMk/>
          <pc:sldMk cId="1731001463" sldId="398"/>
        </pc:sldMkLst>
        <pc:spChg chg="mod">
          <ac:chgData name="Nane Kratzke" userId="971be13ff4ee5ef6" providerId="LiveId" clId="{3708EA67-27E8-6549-8C8A-04D35A375378}" dt="2020-12-07T09:46:41.463" v="28" actId="20577"/>
          <ac:spMkLst>
            <pc:docMk/>
            <pc:sldMk cId="1731001463" sldId="398"/>
            <ac:spMk id="6" creationId="{39F6E37E-B07B-6D41-8778-8E29DCA17D3F}"/>
          </ac:spMkLst>
        </pc:spChg>
      </pc:sldChg>
      <pc:sldChg chg="modSp mod">
        <pc:chgData name="Nane Kratzke" userId="971be13ff4ee5ef6" providerId="LiveId" clId="{3708EA67-27E8-6549-8C8A-04D35A375378}" dt="2020-11-22T10:43:03.265" v="15" actId="20577"/>
        <pc:sldMkLst>
          <pc:docMk/>
          <pc:sldMk cId="786740167" sldId="401"/>
        </pc:sldMkLst>
        <pc:spChg chg="mod">
          <ac:chgData name="Nane Kratzke" userId="971be13ff4ee5ef6" providerId="LiveId" clId="{3708EA67-27E8-6549-8C8A-04D35A375378}" dt="2020-11-22T10:43:03.265" v="15" actId="20577"/>
          <ac:spMkLst>
            <pc:docMk/>
            <pc:sldMk cId="786740167" sldId="401"/>
            <ac:spMk id="2" creationId="{9BEEF00F-65F8-324D-804B-C62C0630640A}"/>
          </ac:spMkLst>
        </pc:spChg>
      </pc:sldChg>
      <pc:sldChg chg="addSp modSp mod">
        <pc:chgData name="Nane Kratzke" userId="971be13ff4ee5ef6" providerId="LiveId" clId="{3708EA67-27E8-6549-8C8A-04D35A375378}" dt="2021-02-25T14:14:15.903" v="36" actId="768"/>
        <pc:sldMkLst>
          <pc:docMk/>
          <pc:sldMk cId="2744453701" sldId="471"/>
        </pc:sldMkLst>
        <pc:spChg chg="add mod">
          <ac:chgData name="Nane Kratzke" userId="971be13ff4ee5ef6" providerId="LiveId" clId="{3708EA67-27E8-6549-8C8A-04D35A375378}" dt="2020-12-07T09:47:10.893" v="35" actId="767"/>
          <ac:spMkLst>
            <pc:docMk/>
            <pc:sldMk cId="2744453701" sldId="471"/>
            <ac:spMk id="5" creationId="{DF0787EE-07DD-254E-B7A2-F71623E1C622}"/>
          </ac:spMkLst>
        </pc:spChg>
        <pc:spChg chg="mod">
          <ac:chgData name="Nane Kratzke" userId="971be13ff4ee5ef6" providerId="LiveId" clId="{3708EA67-27E8-6549-8C8A-04D35A375378}" dt="2021-02-25T14:14:15.903" v="36" actId="768"/>
          <ac:spMkLst>
            <pc:docMk/>
            <pc:sldMk cId="2744453701" sldId="471"/>
            <ac:spMk id="8" creationId="{6DAA361C-189A-2E41-8E2F-D004F318335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0:13:03.382"/>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2003 16383,'15'-76'0,"15"-15"0,-8 42 0,5-2 0,7-6 0,2 0 0,4 0 0,1 1 0,4 2 0,2 1 0,1 0 0,0 2 0,-6 8 0,3 0 0,24-22 0,1 1 0,-30 28 0,0 0 0,28-23 0,1 0 0,-22 19 0,-1 2 0,15-11 0,1-1 0,-4 4 0,0 1 0,-1 1 0,0 0 0,-1 3 0,-1 2 0,0 2 0,1 2 0,2 0 0,2 2 0,-1 2 0,-1 3 0,-4 3 0,0 2 0,1 1 0,2 0 0,5-2 0,-1 1 0,21-3 0,-17 7 0,2 1 0,-11 8 0,1 2 0,15-2 0,4 1 0,1 1 0,-1 2 0,-8 4 0,0 1 0,-1 0 0,1 1 0,-3 0 0,1 0 0,1 0 0,0 0 0,2 0 0,0 0 0,2 0 0,1 0 0,5 0 0,1 0 0,0-1 0,-1 2 0,-6-1 0,-1 2 0,2 5 0,1 3 0,0 3 0,1 3 0,4 5 0,0 5 0,6 5 0,1 3 0,-4-1 0,0 3 0,1 4 0,0 1 0,-1-2 0,1 0 0,-1-2 0,0 1 0,3 1 0,-1 1 0,-5-2 0,0 1 0,0 1 0,-1 1 0,-5-2 0,-1 1 0,-2 2 0,1 1 0,-1 2 0,-1 0 0,-5 1 0,-2-1 0,0 1 0,-3-2 0,-6-3 0,-2-1 0,-3 1 0,-2 1 0,0-1 0,-2 1 0,-2 0 0,-2 1 0,0 1 0,-1 0 0,-1 0 0,-1-1 0,-3-2 0,-1 0 0,28 33 0,-11-12 0,-11-13 0,-8-9 0,-7-11 0,-6-6 0,-6-12 0,-5-5 0,-1-8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5:09.730"/>
    </inkml:context>
    <inkml:brush xml:id="br0">
      <inkml:brushProperty name="width" value="0.1" units="cm"/>
      <inkml:brushProperty name="height" value="0.1" units="cm"/>
      <inkml:brushProperty name="color" value="#E71224"/>
    </inkml:brush>
  </inkml:definitions>
  <inkml:trace contextRef="#ctx0" brushRef="#br0">1320 48 24575,'-79'6'0,"-13"3"0,17-2 0,-8 1-1554,-6 2 1,-4 0 1553,20-3 0,-1 1 0,0 0 0,6-1 0,0 1 0,3 0 433,-20 1 0,7 1-433,21-2 0,7 0 536,-11 5-536,35-6 0,17-2 0,6 0 1610,1 2-1610,-2 7 95,-1 9-95,1 5 0,1 5 0,3 8 0,3 0 0,4 3 0,2-5 0,5 0 0,8-1 0,9 5 0,17 2 0,17 1 0,13-3 0,-31-24 0,1-1 0,47 12 0,-44-16 0,0-2 0,-2 0 0,0-1 0,40 6 0,0-1 0,-11-6 0,8 0 0,-7-6 0,-1-2 0,-7-5 0,-7-4 0,-6-3 0,7-8 0,-13 0 0,0-9 0,-20 4 0,-7-6 0,-12 5 0,-1-2 0,-1-7 0,-4-6 0,-1-13 0,-6-16 0,-4 2 0,-3 6 0,0 7 0,1 17 0,1-5 0,-7 2 0,-5-5 0,-8-2 0,2 6 0,-1 4 0,10 12 0,2 4 0,6 10 0,0 3 0,0 5 0,1-1 0,-1 1 0,3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0:13:05.818"/>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1583 0 16383,'0'59'0,"0"29"0,0-33 0,0 6 0,0 25 0,0 0 0,0 13 0,2-22 0,1-1 0,8 20 0,-3-38 0,1 1 0,1 1 0,1-3 0,12 22 0,-2-18 0,0-12 0,-1-9 0,-1-7 0,2-4 0,1-1 0,2-1 0,-2-3 0,1-2 0,-4-2 0,0-3 0,-1-1 0,-2-3 0,1 3 0,-10-7 0,1 1 0,-30-7 0,-17-3 0,-34-9 0,-14-8 0,39 4 0,0-2 0,-3-4 0,-1-3 0,-2 0 0,1-2 0,-1-1 0,1-1 0,2 1 0,0 0 0,3 1 0,0 2 0,2 0 0,1 1 0,-47-18 0,3 4 0,0 2 0,2 2 0,-3 3 0,4 4 0,5 3 0,3 6 0,8 7 0,5 5 0,-1 3 0,29 0 0,-7 0 0,27 0 0,-2 0 0,5 0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4:54.554"/>
    </inkml:context>
    <inkml:brush xml:id="br0">
      <inkml:brushProperty name="width" value="0.1" units="cm"/>
      <inkml:brushProperty name="height" value="0.1" units="cm"/>
      <inkml:brushProperty name="color" value="#E71224"/>
    </inkml:brush>
  </inkml:definitions>
  <inkml:trace contextRef="#ctx0" brushRef="#br0">816 0 24575,'-64'6'0,"-11"2"0,-7 5 0,-7-1 0,9-1 0,22-1 0,20-6 0,18 1 0,4-1 0,-2 4 0,-9 4 0,-9 10 0,-5 2 0,2 2 0,4-1 0,10-4 0,5 1 0,3-1 0,7-1 0,1 2 0,4 0 0,-1 4 0,4-1 0,-1 2 0,2 5 0,1 0 0,3 4 0,3 0 0,7 2 0,8 5 0,12 3 0,3-4 0,4-6 0,4-7 0,4-4 0,10 0 0,7 1 0,1-3 0,-5-3 0,0-4 0,-7-8 0,15-1 0,0-4 0,20-1 0,-7-1 0,0-1 0,-21 1 0,-17 0 0,-5 0 0,-4-2 0,6-3 0,11-5 0,-6-2 0,1-4 0,-6-4 0,-6 0 0,-2-5 0,-5 1 0,-5-3 0,-8 1 0,-5-3 0,-5 4 0,-5-6 0,-5 2 0,-4-6 0,-6-2 0,-4-5 0,2 2 0,-4-9 0,1 4 0,-2-1 0,-3-2 0,2 11 0,0 0 0,3 9 0,3 2 0,2 5 0,2 3 0,1 5 0,-1 3 0,-1 3 0,-8-1 0,-12 0 0,-9-4 0,-10 1 0,5 0 0,6 2 0,20 5 0,9 0 0,11 3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4:56.568"/>
    </inkml:context>
    <inkml:brush xml:id="br0">
      <inkml:brushProperty name="width" value="0.1" units="cm"/>
      <inkml:brushProperty name="height" value="0.1" units="cm"/>
      <inkml:brushProperty name="color" value="#E71224"/>
    </inkml:brush>
  </inkml:definitions>
  <inkml:trace contextRef="#ctx0" brushRef="#br0">800 32 24575,'-19'-1'0,"-7"0"0,-14-1 0,-12 0 0,-10 1 0,0 0 0,6 1 0,11 1 0,7 1 0,11 0 0,-1 3 0,0 1 0,-3 3 0,-1-1 0,3 0 0,5 0 0,4-1 0,2 3 0,-1 3 0,0 4 0,-1 1 0,1 5 0,0-1 0,2 4 0,1 1 0,3 0 0,5-4 0,2-3 0,3-2 0,0-4 0,2 0 0,1 0 0,4 3 0,2 3 0,4 5 0,6 0 0,5 4 0,11 1 0,11 1 0,6 1 0,0-5 0,1-1 0,-4-6 0,7-2 0,-5-3 0,9-4 0,0 0 0,3-4 0,21-1 0,-4-3 0,13-1 0,-10 0 0,-13 0 0,-14 1 0,-7-2 0,-5-1 0,-1 0 0,7-6 0,-2-7 0,3-6 0,-11-3 0,0-1 0,-11 2 0,1 0 0,-3-1 0,0 1 0,-3-4 0,-1 3 0,-5-2 0,-4 3 0,-2-2 0,-4-3 0,0-2 0,-4-3 0,1-2 0,-4 0 0,-1 2 0,-5 1 0,-6 5 0,-11-5 0,-7 2 0,-14-4 0,-7 6 0,-5 2 0,-5 7 0,-2 3 0,1 5 0,-5 0 0,9 3 0,9 1 0,15 2 0,17 1 0,10 0 0,8 1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4:58.503"/>
    </inkml:context>
    <inkml:brush xml:id="br0">
      <inkml:brushProperty name="width" value="0.1" units="cm"/>
      <inkml:brushProperty name="height" value="0.1" units="cm"/>
      <inkml:brushProperty name="color" value="#E71224"/>
    </inkml:brush>
  </inkml:definitions>
  <inkml:trace contextRef="#ctx0" brushRef="#br0">413 74 24575,'-29'0'0,"-3"2"0,-16 0 0,3 3 0,6-1 0,3 3 0,10 2 0,1 6 0,1 4 0,-2 7 0,-3 6 0,7-1 0,3 4 0,12-6 0,3 0 0,3 0 0,1 0 0,1 0 0,1 2 0,8 4 0,8 10 0,15 10 0,9 1 0,5-6 0,3-8 0,-8-11 0,-2-8 0,-7-5 0,2-2 0,8 0 0,9 1 0,24 3 0,15-4 0,-37-10 0,3-1 0,2-1 0,1-1 0,3-3 0,-1 0 0,-2-3 0,0-1 0,-4 1 0,-1-1 0,4-3 0,-2-1 0,39-7 0,-41 7 0,0-2 0,43-11 0,-49 9 0,-1-1 0,30-11 0,-12-5 0,-22 4 0,-10-2 0,-14-1 0,-9 1 0,-3-6 0,-5 4 0,-2-5 0,-3 5 0,-7 0 0,-5 1 0,-9 2 0,-7-4 0,-13-1 0,-20-14 0,-16-1 0,34 18 0,-2 0 0,-3 4 0,-1 1 0,-32-21 0,7 12 0,16 5 0,11 8 0,-3 5 0,5 5 0,1 3 0,-3 2 0,2 3 0,-11-2 0,0 2 0,0-1 0,9 1 0,14 1 0,14 0 0,9 0 0,8 1 0,0-1 0,2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5:00.235"/>
    </inkml:context>
    <inkml:brush xml:id="br0">
      <inkml:brushProperty name="width" value="0.1" units="cm"/>
      <inkml:brushProperty name="height" value="0.1" units="cm"/>
      <inkml:brushProperty name="color" value="#E71224"/>
    </inkml:brush>
  </inkml:definitions>
  <inkml:trace contextRef="#ctx0" brushRef="#br0">851 21 24575,'-56'7'0,"-17"-1"0,-19 5 0,39-7 0,0-1 0,0 3 0,1 1 0,-36 1 0,19 2 0,24-1 0,21 0 0,6 1 0,3 5 0,-2 3 0,-3 5 0,0-2 0,-1 5 0,3-5 0,3 2 0,3 0 0,2-4 0,3 0 0,1-2 0,1 5 0,1-1 0,1 5 0,1-1 0,2 1 0,3-3 0,2 4 0,3-4 0,10 6 0,10 3 0,14 1 0,14 6 0,0-9 0,13 4 0,-6-11 0,8-1 0,1-13 0,-1-2 0,-4-9 0,10 1 0,1-5 0,4 1 0,5-3 0,-11 3 0,-3-2 0,-3-2 0,-3-7 0,0-9 0,-4-5 0,-9-10 0,-11 3 0,-10-1 0,-6 1 0,-10 6 0,-3 0 0,-9 5 0,-2 3 0,-5 0 0,-1 2 0,-3-2 0,-3 1 0,-4-6 0,-5-1 0,-7-2 0,-7 2 0,-11-4 0,-8 2 0,-4-1 0,-6 4 0,4 4 0,3 4 0,10 5 0,7 4 0,12 8 0,0-2 0,3 5 0,-1-1 0,-1 1 0,1 0 0,1 0 0,4 0 0,4 1 0,7-1 0,3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5:03.183"/>
    </inkml:context>
    <inkml:brush xml:id="br0">
      <inkml:brushProperty name="width" value="0.1" units="cm"/>
      <inkml:brushProperty name="height" value="0.1" units="cm"/>
      <inkml:brushProperty name="color" value="#E71224"/>
    </inkml:brush>
  </inkml:definitions>
  <inkml:trace contextRef="#ctx0" brushRef="#br0">781 24 24575,'-49'-5'0,"-16"1"0,-22-2 0,35 4 0,0 0 0,-38-1 0,19 1 0,35 2 0,20 0 0,9 0 0,-1 0 0,-6 6 0,-9 1 0,-1 5 0,-5 3 0,1 3 0,3 1 0,0 2 0,4 0 0,3 2 0,3 3 0,3 2 0,5 0 0,2-1 0,4 1 0,2-1 0,1 5 0,7 3 0,6 4 0,10 2 0,7-1 0,14 4 0,10-4 0,16 0 0,3-8 0,-3-7 0,-18-10 0,-10-6 0,-8-6 0,1-4 0,3-3 0,8-2 0,0 1 0,13-1 0,-7 0 0,0-4 0,-7-3 0,-7-7 0,1-4 0,-6 0 0,12-8 0,-10 4 0,4-1 0,-12 5 0,-5 3 0,-9 3 0,-4 1 0,-5-2 0,-4 1 0,-1-6 0,-3 1 0,-1 0 0,-3 3 0,1 2 0,-4-3 0,-4-1 0,-2 0 0,-11-1 0,4 2 0,-4 1 0,0-1 0,6 5 0,2 1 0,6 4 0,5 5 0,0 0 0,1 2 0,-3-1 0,3 2 0,1-1 0,2 2 0,2 1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5:05.489"/>
    </inkml:context>
    <inkml:brush xml:id="br0">
      <inkml:brushProperty name="width" value="0.1" units="cm"/>
      <inkml:brushProperty name="height" value="0.1" units="cm"/>
      <inkml:brushProperty name="color" value="#E71224"/>
    </inkml:brush>
  </inkml:definitions>
  <inkml:trace contextRef="#ctx0" brushRef="#br0">821 109 24575,'-9'-2'0,"1"0"0,-2 1 0,-10 0 0,-20-1 0,-9 0 0,-19-1 0,-14 2 0,-8-2 0,6 4 0,4 0 0,28 5 0,9 0 0,17 1 0,9 1 0,5-2 0,-4 7 0,-1 4 0,-5 5 0,2 4 0,1 1 0,5 4 0,3 1 0,3 7 0,5 1 0,3 4 0,7 0 0,2-2 0,10 2 0,0-10 0,11 5 0,7-7 0,13 4 0,9-5 0,9-5 0,8-3 0,-6-8 0,7-3 0,-13-6 0,2-1 0,-8-3 0,-3 1 0,-5-3 0,6 0 0,0-4 0,11-7 0,8-12 0,-2-13 0,-9-7 0,-18 2 0,-14-1 0,-8 6 0,3-4 0,-5-1 0,2 2 0,-9 5 0,-4 7 0,-6 2 0,-1 4 0,-2-3 0,-1 1 0,0-4 0,-2 0 0,-6-3 0,-12-3 0,-11 0 0,-8-3 0,-5 6 0,11 6 0,-6 4 0,6 6 0,-3 2 0,2 4 0,5 3 0,6 4 0,5 0 0,7 1 0,4 0 0,4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07:35:07.998"/>
    </inkml:context>
    <inkml:brush xml:id="br0">
      <inkml:brushProperty name="width" value="0.1" units="cm"/>
      <inkml:brushProperty name="height" value="0.1" units="cm"/>
      <inkml:brushProperty name="color" value="#E71224"/>
    </inkml:brush>
  </inkml:definitions>
  <inkml:trace contextRef="#ctx0" brushRef="#br0">844 786 24575,'81'-18'0,"-32"9"0,3-1 0,9 0 0,2-2 0,10-3 0,-1-2 0,-8 2 0,-3-2 0,2-4 0,-5 0 0,17-13 0,-6 1 0,-27 11 0,-7 0 0,-7 2 0,-6 1 0,2-5 0,-6 1 0,-4-5 0,-4 0 0,-8-2 0,-3 6 0,-5-2 0,-8 4 0,-4-1 0,-12-1 0,-13 1 0,-13 0 0,-14 0 0,-23-3 0,44 13 0,-1 1 0,-2-2 0,1 1 0,-36-5 0,22 3 0,24 8 0,7 1 0,9 4 0,-4 0 0,-14 1 0,-9 1 0,-26 0 0,-3-1 0,26 0 0,-2 0 0,3-3 0,-1 0 0,-2 2 0,0 1 0,-31-5 0,27 6 0,27 0 0,13 0 0,9 1 0,0 0 0,1 3 0,-1 1 0,-2 3 0,0 2 0,-4 5 0,-3 4 0,-2 1 0,0 4 0,2-1 0,0 2 0,5-2 0,2 0 0,3-1 0,2-1 0,1 1 0,2 1 0,2 2 0,2 3 0,2 2 0,4 5 0,6 1 0,7 0 0,4-6 0,7 1 0,2-4 0,6 3 0,2-5 0,-1-1 0,4-4 0,-1-3 0,11-3 0,4-2 0,9-3 0,2-1 0,-5-2 0,-10-1 0,-13-3 0,-7 0 0,-2 0 0,1-1 0,0-1 0,-1-1 0,-5-3 0,-4 1 0,-10 1 0,-6 0 0,-3 2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5</a:t>
            </a:fld>
            <a:endParaRPr lang="de-DE" noProof="0"/>
          </a:p>
        </p:txBody>
      </p:sp>
    </p:spTree>
    <p:extLst>
      <p:ext uri="{BB962C8B-B14F-4D97-AF65-F5344CB8AC3E}">
        <p14:creationId xmlns:p14="http://schemas.microsoft.com/office/powerpoint/2010/main" val="342022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20</a:t>
            </a:fld>
            <a:endParaRPr lang="de-DE" noProof="0"/>
          </a:p>
        </p:txBody>
      </p:sp>
    </p:spTree>
    <p:extLst>
      <p:ext uri="{BB962C8B-B14F-4D97-AF65-F5344CB8AC3E}">
        <p14:creationId xmlns:p14="http://schemas.microsoft.com/office/powerpoint/2010/main" val="226485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grpSp>
        <p:nvGrpSpPr>
          <p:cNvPr id="5" name="Gruppieren 4">
            <a:extLst>
              <a:ext uri="{FF2B5EF4-FFF2-40B4-BE49-F238E27FC236}">
                <a16:creationId xmlns:a16="http://schemas.microsoft.com/office/drawing/2014/main" id="{8305652F-8078-83AA-6C0A-0BF34297D945}"/>
              </a:ext>
            </a:extLst>
          </p:cNvPr>
          <p:cNvGrpSpPr/>
          <p:nvPr userDrawn="1"/>
        </p:nvGrpSpPr>
        <p:grpSpPr>
          <a:xfrm>
            <a:off x="10351873" y="315309"/>
            <a:ext cx="1543812" cy="590021"/>
            <a:chOff x="10351873" y="315309"/>
            <a:chExt cx="1543812" cy="590021"/>
          </a:xfrm>
        </p:grpSpPr>
        <p:pic>
          <p:nvPicPr>
            <p:cNvPr id="9" name="Grafik 8">
              <a:extLst>
                <a:ext uri="{FF2B5EF4-FFF2-40B4-BE49-F238E27FC236}">
                  <a16:creationId xmlns:a16="http://schemas.microsoft.com/office/drawing/2014/main" id="{8ACB5E4B-BDE8-D442-8865-CCBC331BB413}"/>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206A920E-6783-EB43-B8B5-CE913506F1A4}"/>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A2A6CA74-1AA3-F746-A082-D2B8E88DCB42}"/>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gr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customXml" Target="../ink/ink8.xml"/><Relationship Id="rId18" Type="http://schemas.openxmlformats.org/officeDocument/2006/relationships/image" Target="../media/image160.png"/><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130.png"/><Relationship Id="rId17" Type="http://schemas.openxmlformats.org/officeDocument/2006/relationships/customXml" Target="../ink/ink10.xml"/><Relationship Id="rId2" Type="http://schemas.openxmlformats.org/officeDocument/2006/relationships/image" Target="../media/image13.png"/><Relationship Id="rId16" Type="http://schemas.openxmlformats.org/officeDocument/2006/relationships/image" Target="../media/image150.png"/><Relationship Id="rId1" Type="http://schemas.openxmlformats.org/officeDocument/2006/relationships/slideLayout" Target="../slideLayouts/slideLayout12.xml"/><Relationship Id="rId6" Type="http://schemas.openxmlformats.org/officeDocument/2006/relationships/image" Target="../media/image100.png"/><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120.png"/><Relationship Id="rId4" Type="http://schemas.openxmlformats.org/officeDocument/2006/relationships/image" Target="../media/image96.png"/><Relationship Id="rId9" Type="http://schemas.openxmlformats.org/officeDocument/2006/relationships/customXml" Target="../ink/ink6.xml"/><Relationship Id="rId14" Type="http://schemas.openxmlformats.org/officeDocument/2006/relationships/image" Target="../media/image1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customXml" Target="../ink/ink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Container</a:t>
            </a:r>
          </a:p>
          <a:p>
            <a:pPr>
              <a:spcBef>
                <a:spcPts val="0"/>
              </a:spcBef>
            </a:pPr>
            <a:endParaRPr lang="en-US" b="1" dirty="0">
              <a:latin typeface="+mn-lt"/>
            </a:endParaRPr>
          </a:p>
          <a:p>
            <a:pPr>
              <a:spcBef>
                <a:spcPts val="0"/>
              </a:spcBef>
            </a:pPr>
            <a:r>
              <a:rPr lang="en-US" dirty="0">
                <a:latin typeface="+mj-lt"/>
              </a:rPr>
              <a:t>(1) Das PaaS-Problem und das CaaS-</a:t>
            </a:r>
            <a:r>
              <a:rPr lang="en-US" dirty="0" err="1">
                <a:latin typeface="+mj-lt"/>
              </a:rPr>
              <a:t>Versprechen</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CC081485-2980-561E-5785-13342BD378CB}"/>
              </a:ext>
            </a:extLst>
          </p:cNvPr>
          <p:cNvPicPr>
            <a:picLocks noChangeAspect="1"/>
          </p:cNvPicPr>
          <p:nvPr/>
        </p:nvPicPr>
        <p:blipFill>
          <a:blip r:embed="rId6"/>
          <a:srcRect/>
          <a:stretch/>
        </p:blipFill>
        <p:spPr>
          <a:xfrm>
            <a:off x="9535197" y="4547550"/>
            <a:ext cx="1854200" cy="1854200"/>
          </a:xfrm>
          <a:prstGeom prst="rect">
            <a:avLst/>
          </a:prstGeom>
        </p:spPr>
      </p:pic>
    </p:spTree>
    <p:extLst>
      <p:ext uri="{BB962C8B-B14F-4D97-AF65-F5344CB8AC3E}">
        <p14:creationId xmlns:p14="http://schemas.microsoft.com/office/powerpoint/2010/main" val="12122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AD4BE-7B56-A642-A2C6-3FAAB802565A}"/>
              </a:ext>
            </a:extLst>
          </p:cNvPr>
          <p:cNvSpPr>
            <a:spLocks noGrp="1"/>
          </p:cNvSpPr>
          <p:nvPr>
            <p:ph type="title"/>
          </p:nvPr>
        </p:nvSpPr>
        <p:spPr/>
        <p:txBody>
          <a:bodyPr/>
          <a:lstStyle/>
          <a:p>
            <a:r>
              <a:rPr lang="de-DE" dirty="0"/>
              <a:t>Das  Problem: </a:t>
            </a:r>
            <a:r>
              <a:rPr lang="de-DE" dirty="0" err="1"/>
              <a:t>Stovepipe</a:t>
            </a:r>
            <a:r>
              <a:rPr lang="de-DE" dirty="0"/>
              <a:t> Architekturen</a:t>
            </a:r>
          </a:p>
        </p:txBody>
      </p:sp>
      <p:sp>
        <p:nvSpPr>
          <p:cNvPr id="3" name="Textplatzhalter 2">
            <a:extLst>
              <a:ext uri="{FF2B5EF4-FFF2-40B4-BE49-F238E27FC236}">
                <a16:creationId xmlns:a16="http://schemas.microsoft.com/office/drawing/2014/main" id="{EF7FD976-50F6-924C-9D1C-345E9446614C}"/>
              </a:ext>
            </a:extLst>
          </p:cNvPr>
          <p:cNvSpPr>
            <a:spLocks noGrp="1"/>
          </p:cNvSpPr>
          <p:nvPr>
            <p:ph type="body" sz="quarter" idx="32"/>
          </p:nvPr>
        </p:nvSpPr>
        <p:spPr/>
        <p:txBody>
          <a:bodyPr/>
          <a:lstStyle/>
          <a:p>
            <a:r>
              <a:rPr lang="de-DE" dirty="0"/>
              <a:t>Anwendungen aufwändig „von Hand“ verdrahtet</a:t>
            </a:r>
          </a:p>
        </p:txBody>
      </p:sp>
      <p:sp>
        <p:nvSpPr>
          <p:cNvPr id="4" name="Foliennummernplatzhalter 3">
            <a:extLst>
              <a:ext uri="{FF2B5EF4-FFF2-40B4-BE49-F238E27FC236}">
                <a16:creationId xmlns:a16="http://schemas.microsoft.com/office/drawing/2014/main" id="{486C5830-405B-5248-8735-1971DDC9D6B8}"/>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5" name="Grafik 4">
            <a:extLst>
              <a:ext uri="{FF2B5EF4-FFF2-40B4-BE49-F238E27FC236}">
                <a16:creationId xmlns:a16="http://schemas.microsoft.com/office/drawing/2014/main" id="{D49395A2-D0D6-2548-9128-A4F93138BF28}"/>
              </a:ext>
            </a:extLst>
          </p:cNvPr>
          <p:cNvPicPr>
            <a:picLocks noChangeAspect="1"/>
          </p:cNvPicPr>
          <p:nvPr/>
        </p:nvPicPr>
        <p:blipFill>
          <a:blip r:embed="rId2"/>
          <a:stretch>
            <a:fillRect/>
          </a:stretch>
        </p:blipFill>
        <p:spPr>
          <a:xfrm>
            <a:off x="218303" y="1882011"/>
            <a:ext cx="9198116" cy="4388256"/>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139FE635-99BC-704C-A028-243E4463FC88}"/>
              </a:ext>
            </a:extLst>
          </p:cNvPr>
          <p:cNvSpPr txBox="1"/>
          <p:nvPr/>
        </p:nvSpPr>
        <p:spPr>
          <a:xfrm>
            <a:off x="10169611" y="2471351"/>
            <a:ext cx="1804086" cy="2031325"/>
          </a:xfrm>
          <a:prstGeom prst="rect">
            <a:avLst/>
          </a:prstGeom>
          <a:noFill/>
        </p:spPr>
        <p:txBody>
          <a:bodyPr wrap="square" rtlCol="0">
            <a:spAutoFit/>
          </a:bodyPr>
          <a:lstStyle/>
          <a:p>
            <a:r>
              <a:rPr lang="de-DE" dirty="0">
                <a:latin typeface="Bradley Hand" pitchFamily="2" charset="77"/>
              </a:rPr>
              <a:t>Mund-geblasenes mag ja schön sein, aber es ist teuer und vor allem kaum 1:1 wiederholbar!</a:t>
            </a:r>
          </a:p>
        </p:txBody>
      </p:sp>
      <p:sp>
        <p:nvSpPr>
          <p:cNvPr id="8" name="Textfeld 7">
            <a:extLst>
              <a:ext uri="{FF2B5EF4-FFF2-40B4-BE49-F238E27FC236}">
                <a16:creationId xmlns:a16="http://schemas.microsoft.com/office/drawing/2014/main" id="{C615E985-317C-294D-A149-479C2CFD2C17}"/>
              </a:ext>
            </a:extLst>
          </p:cNvPr>
          <p:cNvSpPr txBox="1"/>
          <p:nvPr/>
        </p:nvSpPr>
        <p:spPr>
          <a:xfrm>
            <a:off x="0" y="6426000"/>
            <a:ext cx="3262432" cy="430887"/>
          </a:xfrm>
          <a:prstGeom prst="rect">
            <a:avLst/>
          </a:prstGeom>
          <a:noFill/>
        </p:spPr>
        <p:txBody>
          <a:bodyPr wrap="none" rtlCol="0">
            <a:spAutoFit/>
          </a:bodyPr>
          <a:lstStyle/>
          <a:p>
            <a:r>
              <a:rPr lang="de-DE" sz="1100" b="1" dirty="0"/>
              <a:t>Quelle:</a:t>
            </a:r>
            <a:r>
              <a:rPr lang="de-DE" sz="1100" dirty="0"/>
              <a:t> </a:t>
            </a:r>
            <a:r>
              <a:rPr lang="de-DE" sz="1100" dirty="0" err="1"/>
              <a:t>QAware</a:t>
            </a:r>
            <a:r>
              <a:rPr lang="de-DE" sz="1100" dirty="0"/>
              <a:t> GmbH</a:t>
            </a:r>
          </a:p>
          <a:p>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github.com</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qaware</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cloudcomputing</a:t>
            </a:r>
            <a:endParaRPr lang="de-DE" sz="1100" dirty="0">
              <a:solidFill>
                <a:srgbClr val="0070C0"/>
              </a:solidFill>
              <a:latin typeface="Consolas" panose="020B0609020204030204" pitchFamily="49" charset="0"/>
              <a:cs typeface="Consolas" panose="020B0609020204030204" pitchFamily="49" charset="0"/>
            </a:endParaRPr>
          </a:p>
        </p:txBody>
      </p:sp>
      <p:pic>
        <p:nvPicPr>
          <p:cNvPr id="1026" name="Picture 2" descr="100+ kostenlose Stromkabel und Elektrizität-Bilder - Pixabay">
            <a:extLst>
              <a:ext uri="{FF2B5EF4-FFF2-40B4-BE49-F238E27FC236}">
                <a16:creationId xmlns:a16="http://schemas.microsoft.com/office/drawing/2014/main" id="{D9D185AE-67C7-1CE3-CD10-6368E9EEAD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15" r="13229"/>
          <a:stretch/>
        </p:blipFill>
        <p:spPr bwMode="auto">
          <a:xfrm>
            <a:off x="431801" y="2471351"/>
            <a:ext cx="3911599" cy="337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376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EEF00F-65F8-324D-804B-C62C0630640A}"/>
              </a:ext>
            </a:extLst>
          </p:cNvPr>
          <p:cNvSpPr>
            <a:spLocks noGrp="1"/>
          </p:cNvSpPr>
          <p:nvPr>
            <p:ph type="title"/>
          </p:nvPr>
        </p:nvSpPr>
        <p:spPr/>
        <p:txBody>
          <a:bodyPr/>
          <a:lstStyle/>
          <a:p>
            <a:r>
              <a:rPr lang="de-DE" dirty="0"/>
              <a:t>Die  Lösung:  </a:t>
            </a:r>
            <a:r>
              <a:rPr lang="de-DE" dirty="0" err="1"/>
              <a:t>Platform</a:t>
            </a:r>
            <a:r>
              <a:rPr lang="de-DE" dirty="0"/>
              <a:t>  </a:t>
            </a:r>
            <a:r>
              <a:rPr lang="de-DE" dirty="0" err="1"/>
              <a:t>as</a:t>
            </a:r>
            <a:r>
              <a:rPr lang="de-DE" dirty="0"/>
              <a:t>  A  Service</a:t>
            </a:r>
          </a:p>
        </p:txBody>
      </p:sp>
      <p:sp>
        <p:nvSpPr>
          <p:cNvPr id="3" name="Textplatzhalter 2">
            <a:extLst>
              <a:ext uri="{FF2B5EF4-FFF2-40B4-BE49-F238E27FC236}">
                <a16:creationId xmlns:a16="http://schemas.microsoft.com/office/drawing/2014/main" id="{56582458-81E5-C341-A670-CB435E4D1D5A}"/>
              </a:ext>
            </a:extLst>
          </p:cNvPr>
          <p:cNvSpPr>
            <a:spLocks noGrp="1"/>
          </p:cNvSpPr>
          <p:nvPr>
            <p:ph type="body" sz="quarter" idx="32"/>
          </p:nvPr>
        </p:nvSpPr>
        <p:spPr/>
        <p:txBody>
          <a:bodyPr/>
          <a:lstStyle/>
          <a:p>
            <a:r>
              <a:rPr lang="de-DE" dirty="0" err="1"/>
              <a:t>PaaS</a:t>
            </a:r>
            <a:r>
              <a:rPr lang="de-DE" dirty="0"/>
              <a:t> bietet eine ad-hoc Entwicklungs- und Betriebsplattform</a:t>
            </a:r>
          </a:p>
        </p:txBody>
      </p:sp>
      <p:sp>
        <p:nvSpPr>
          <p:cNvPr id="4" name="Foliennummernplatzhalter 3">
            <a:extLst>
              <a:ext uri="{FF2B5EF4-FFF2-40B4-BE49-F238E27FC236}">
                <a16:creationId xmlns:a16="http://schemas.microsoft.com/office/drawing/2014/main" id="{1EAB22EB-EED0-F044-8B06-03D6F1AFE8F9}"/>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5" name="Grafik 4">
            <a:extLst>
              <a:ext uri="{FF2B5EF4-FFF2-40B4-BE49-F238E27FC236}">
                <a16:creationId xmlns:a16="http://schemas.microsoft.com/office/drawing/2014/main" id="{E0041046-90A1-F94D-BBB9-19FB1ADA8E9E}"/>
              </a:ext>
            </a:extLst>
          </p:cNvPr>
          <p:cNvPicPr>
            <a:picLocks noChangeAspect="1"/>
          </p:cNvPicPr>
          <p:nvPr/>
        </p:nvPicPr>
        <p:blipFill>
          <a:blip r:embed="rId2"/>
          <a:stretch>
            <a:fillRect/>
          </a:stretch>
        </p:blipFill>
        <p:spPr>
          <a:xfrm>
            <a:off x="4963533" y="2223952"/>
            <a:ext cx="4570028" cy="3338243"/>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D14551ED-9A12-2847-8736-40D04906A4C3}"/>
              </a:ext>
            </a:extLst>
          </p:cNvPr>
          <p:cNvSpPr txBox="1"/>
          <p:nvPr/>
        </p:nvSpPr>
        <p:spPr>
          <a:xfrm>
            <a:off x="461509" y="2125098"/>
            <a:ext cx="4156494" cy="3539430"/>
          </a:xfrm>
          <a:prstGeom prst="rect">
            <a:avLst/>
          </a:prstGeom>
          <a:noFill/>
        </p:spPr>
        <p:txBody>
          <a:bodyPr wrap="square" rtlCol="0">
            <a:spAutoFit/>
          </a:bodyPr>
          <a:lstStyle/>
          <a:p>
            <a:pPr marL="285750" indent="-285750">
              <a:buFont typeface="Courier New" panose="02070309020205020404" pitchFamily="49" charset="0"/>
              <a:buChar char="o"/>
            </a:pPr>
            <a:r>
              <a:rPr lang="de-DE" sz="1600" dirty="0"/>
              <a:t>Die Anwendung wird per Applikationspaket oder als Quellcode </a:t>
            </a:r>
            <a:r>
              <a:rPr lang="de-DE" sz="1600" dirty="0" err="1"/>
              <a:t>deployed</a:t>
            </a:r>
            <a:r>
              <a:rPr lang="de-DE" sz="1600" dirty="0"/>
              <a:t>. Es ist kein Image mit technischer Infrastruktur notwendig.</a:t>
            </a:r>
          </a:p>
          <a:p>
            <a:pPr marL="285750" indent="-285750">
              <a:buFont typeface="Courier New" panose="02070309020205020404" pitchFamily="49" charset="0"/>
              <a:buChar char="o"/>
            </a:pPr>
            <a:r>
              <a:rPr lang="de-DE" sz="1600" dirty="0"/>
              <a:t>Die Anwendung sieht nur Programmier- oder Zugriffsschnittstellen seiner Laufzeitumgebung.</a:t>
            </a:r>
          </a:p>
          <a:p>
            <a:pPr marL="285750" indent="-285750">
              <a:buFont typeface="Courier New" panose="02070309020205020404" pitchFamily="49" charset="0"/>
              <a:buChar char="o"/>
            </a:pPr>
            <a:r>
              <a:rPr lang="de-DE" sz="1600" dirty="0"/>
              <a:t>Es erfolgt eine automatische Skalierung der Anwendung.</a:t>
            </a:r>
          </a:p>
          <a:p>
            <a:pPr marL="285750" indent="-285750">
              <a:buFont typeface="Courier New" panose="02070309020205020404" pitchFamily="49" charset="0"/>
              <a:buChar char="o"/>
            </a:pPr>
            <a:r>
              <a:rPr lang="de-DE" sz="1600" dirty="0"/>
              <a:t>Entwicklungswerkzeuge (IDEs, </a:t>
            </a:r>
            <a:r>
              <a:rPr lang="de-DE" sz="1600" dirty="0" err="1"/>
              <a:t>Build</a:t>
            </a:r>
            <a:r>
              <a:rPr lang="de-DE" sz="1600" dirty="0"/>
              <a:t>-Systeme, Testumgebung) stehen zur Verfügung („</a:t>
            </a:r>
            <a:r>
              <a:rPr lang="de-DE" sz="1600" dirty="0" err="1"/>
              <a:t>Deploy</a:t>
            </a:r>
            <a:r>
              <a:rPr lang="de-DE" sz="1600" dirty="0"/>
              <a:t> </a:t>
            </a:r>
            <a:r>
              <a:rPr lang="de-DE" sz="1600" dirty="0" err="1"/>
              <a:t>to</a:t>
            </a:r>
            <a:r>
              <a:rPr lang="de-DE" sz="1600" dirty="0"/>
              <a:t> </a:t>
            </a:r>
            <a:r>
              <a:rPr lang="de-DE" sz="1600" dirty="0" err="1"/>
              <a:t>cloud</a:t>
            </a:r>
            <a:r>
              <a:rPr lang="de-DE" sz="1600" dirty="0"/>
              <a:t>“).</a:t>
            </a:r>
          </a:p>
          <a:p>
            <a:pPr marL="285750" indent="-285750">
              <a:buFont typeface="Courier New" panose="02070309020205020404" pitchFamily="49" charset="0"/>
              <a:buChar char="o"/>
            </a:pPr>
            <a:r>
              <a:rPr lang="de-DE" sz="1600" dirty="0"/>
              <a:t>Die Plattform bietet eine Schnittstelle zur Administration und zum Monitoring.</a:t>
            </a:r>
          </a:p>
        </p:txBody>
      </p:sp>
      <p:sp>
        <p:nvSpPr>
          <p:cNvPr id="7" name="Textfeld 6">
            <a:extLst>
              <a:ext uri="{FF2B5EF4-FFF2-40B4-BE49-F238E27FC236}">
                <a16:creationId xmlns:a16="http://schemas.microsoft.com/office/drawing/2014/main" id="{64F37129-94EE-234D-9786-1FBF72FDEFAF}"/>
              </a:ext>
            </a:extLst>
          </p:cNvPr>
          <p:cNvSpPr txBox="1"/>
          <p:nvPr/>
        </p:nvSpPr>
        <p:spPr>
          <a:xfrm>
            <a:off x="0" y="6426000"/>
            <a:ext cx="3262432" cy="430887"/>
          </a:xfrm>
          <a:prstGeom prst="rect">
            <a:avLst/>
          </a:prstGeom>
          <a:noFill/>
        </p:spPr>
        <p:txBody>
          <a:bodyPr wrap="none" rtlCol="0">
            <a:spAutoFit/>
          </a:bodyPr>
          <a:lstStyle/>
          <a:p>
            <a:r>
              <a:rPr lang="de-DE" sz="1100" b="1" dirty="0"/>
              <a:t>Quelle:</a:t>
            </a:r>
            <a:r>
              <a:rPr lang="de-DE" sz="1100" dirty="0"/>
              <a:t> </a:t>
            </a:r>
            <a:r>
              <a:rPr lang="de-DE" sz="1100" dirty="0" err="1"/>
              <a:t>QAware</a:t>
            </a:r>
            <a:r>
              <a:rPr lang="de-DE" sz="1100" dirty="0"/>
              <a:t> GmbH</a:t>
            </a:r>
          </a:p>
          <a:p>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github.com</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qaware</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cloudcomputing</a:t>
            </a:r>
            <a:endParaRPr lang="de-DE" sz="11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78674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0ACAC-D98C-144E-AF25-BE063C572797}"/>
              </a:ext>
            </a:extLst>
          </p:cNvPr>
          <p:cNvSpPr>
            <a:spLocks noGrp="1"/>
          </p:cNvSpPr>
          <p:nvPr>
            <p:ph type="title"/>
          </p:nvPr>
        </p:nvSpPr>
        <p:spPr/>
        <p:txBody>
          <a:bodyPr/>
          <a:lstStyle/>
          <a:p>
            <a:r>
              <a:rPr lang="de-DE" dirty="0" err="1"/>
              <a:t>PaaS</a:t>
            </a:r>
            <a:r>
              <a:rPr lang="de-DE" dirty="0"/>
              <a:t> Cloud</a:t>
            </a:r>
          </a:p>
        </p:txBody>
      </p:sp>
      <p:sp>
        <p:nvSpPr>
          <p:cNvPr id="3" name="Textplatzhalter 2">
            <a:extLst>
              <a:ext uri="{FF2B5EF4-FFF2-40B4-BE49-F238E27FC236}">
                <a16:creationId xmlns:a16="http://schemas.microsoft.com/office/drawing/2014/main" id="{9DBFAF22-3897-6B40-9325-AA6B35875067}"/>
              </a:ext>
            </a:extLst>
          </p:cNvPr>
          <p:cNvSpPr>
            <a:spLocks noGrp="1"/>
          </p:cNvSpPr>
          <p:nvPr>
            <p:ph type="body" sz="quarter" idx="32"/>
          </p:nvPr>
        </p:nvSpPr>
        <p:spPr/>
        <p:txBody>
          <a:bodyPr/>
          <a:lstStyle/>
          <a:p>
            <a:r>
              <a:rPr lang="de-DE" dirty="0"/>
              <a:t>Die funktionalen Bausteine einer </a:t>
            </a:r>
            <a:r>
              <a:rPr lang="de-DE" dirty="0" err="1"/>
              <a:t>PaaS</a:t>
            </a:r>
            <a:r>
              <a:rPr lang="de-DE" dirty="0"/>
              <a:t> Cloud</a:t>
            </a:r>
          </a:p>
        </p:txBody>
      </p:sp>
      <p:sp>
        <p:nvSpPr>
          <p:cNvPr id="4" name="Foliennummernplatzhalter 3">
            <a:extLst>
              <a:ext uri="{FF2B5EF4-FFF2-40B4-BE49-F238E27FC236}">
                <a16:creationId xmlns:a16="http://schemas.microsoft.com/office/drawing/2014/main" id="{437BCBBF-4461-AC49-89B7-C479B80F2E41}"/>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5" name="Grafik 4">
            <a:extLst>
              <a:ext uri="{FF2B5EF4-FFF2-40B4-BE49-F238E27FC236}">
                <a16:creationId xmlns:a16="http://schemas.microsoft.com/office/drawing/2014/main" id="{D5BBEBB1-8432-B243-A689-D25966391537}"/>
              </a:ext>
            </a:extLst>
          </p:cNvPr>
          <p:cNvPicPr>
            <a:picLocks noChangeAspect="1"/>
          </p:cNvPicPr>
          <p:nvPr/>
        </p:nvPicPr>
        <p:blipFill>
          <a:blip r:embed="rId2"/>
          <a:stretch>
            <a:fillRect/>
          </a:stretch>
        </p:blipFill>
        <p:spPr>
          <a:xfrm>
            <a:off x="431801" y="1624553"/>
            <a:ext cx="9114253" cy="4455613"/>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4F4631EB-18D7-CA48-A4B5-1F4CC2E5A447}"/>
              </a:ext>
            </a:extLst>
          </p:cNvPr>
          <p:cNvSpPr txBox="1"/>
          <p:nvPr/>
        </p:nvSpPr>
        <p:spPr>
          <a:xfrm>
            <a:off x="8916662" y="5564991"/>
            <a:ext cx="629392" cy="486889"/>
          </a:xfrm>
          <a:prstGeom prst="rect">
            <a:avLst/>
          </a:prstGeom>
          <a:solidFill>
            <a:schemeClr val="bg1"/>
          </a:solidFill>
        </p:spPr>
        <p:txBody>
          <a:bodyPr wrap="square" rtlCol="0">
            <a:spAutoFit/>
          </a:bodyPr>
          <a:lstStyle/>
          <a:p>
            <a:endParaRPr lang="de-DE" dirty="0"/>
          </a:p>
        </p:txBody>
      </p:sp>
      <p:sp>
        <p:nvSpPr>
          <p:cNvPr id="7" name="Textfeld 6">
            <a:extLst>
              <a:ext uri="{FF2B5EF4-FFF2-40B4-BE49-F238E27FC236}">
                <a16:creationId xmlns:a16="http://schemas.microsoft.com/office/drawing/2014/main" id="{20CD0F70-5A47-7648-9B53-61207E3AA10A}"/>
              </a:ext>
            </a:extLst>
          </p:cNvPr>
          <p:cNvSpPr txBox="1"/>
          <p:nvPr/>
        </p:nvSpPr>
        <p:spPr>
          <a:xfrm>
            <a:off x="0" y="6396335"/>
            <a:ext cx="3583032" cy="461665"/>
          </a:xfrm>
          <a:prstGeom prst="rect">
            <a:avLst/>
          </a:prstGeom>
          <a:noFill/>
        </p:spPr>
        <p:txBody>
          <a:bodyPr wrap="none" rtlCol="0">
            <a:spAutoFit/>
          </a:bodyPr>
          <a:lstStyle/>
          <a:p>
            <a:r>
              <a:rPr lang="de-DE" sz="1200" b="1" dirty="0"/>
              <a:t>Quelle:</a:t>
            </a:r>
            <a:r>
              <a:rPr lang="de-DE" sz="1200" dirty="0"/>
              <a:t> </a:t>
            </a:r>
            <a:r>
              <a:rPr lang="de-DE" sz="1200" dirty="0" err="1"/>
              <a:t>QAware</a:t>
            </a:r>
            <a:r>
              <a:rPr lang="de-DE" sz="1200" dirty="0"/>
              <a:t> GmbH</a:t>
            </a:r>
          </a:p>
          <a:p>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github.com</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qaware</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cloudcomputing</a:t>
            </a:r>
            <a:endParaRPr lang="de-DE" sz="12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912849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77F1D-9B2B-DD42-A9A0-993309BF8863}"/>
              </a:ext>
            </a:extLst>
          </p:cNvPr>
          <p:cNvSpPr>
            <a:spLocks noGrp="1"/>
          </p:cNvSpPr>
          <p:nvPr>
            <p:ph type="title"/>
          </p:nvPr>
        </p:nvSpPr>
        <p:spPr/>
        <p:txBody>
          <a:bodyPr/>
          <a:lstStyle/>
          <a:p>
            <a:r>
              <a:rPr lang="de-DE" dirty="0"/>
              <a:t>Private  </a:t>
            </a:r>
            <a:r>
              <a:rPr lang="de-DE" dirty="0" err="1"/>
              <a:t>PaaS</a:t>
            </a:r>
            <a:r>
              <a:rPr lang="de-DE" dirty="0"/>
              <a:t>  Clouds</a:t>
            </a:r>
          </a:p>
        </p:txBody>
      </p:sp>
      <p:sp>
        <p:nvSpPr>
          <p:cNvPr id="3" name="Textplatzhalter 2">
            <a:extLst>
              <a:ext uri="{FF2B5EF4-FFF2-40B4-BE49-F238E27FC236}">
                <a16:creationId xmlns:a16="http://schemas.microsoft.com/office/drawing/2014/main" id="{3C977273-BF94-0C41-8EFD-EF78B10A5AEE}"/>
              </a:ext>
            </a:extLst>
          </p:cNvPr>
          <p:cNvSpPr>
            <a:spLocks noGrp="1"/>
          </p:cNvSpPr>
          <p:nvPr>
            <p:ph type="body" sz="quarter" idx="32"/>
          </p:nvPr>
        </p:nvSpPr>
        <p:spPr/>
        <p:txBody>
          <a:bodyPr/>
          <a:lstStyle/>
          <a:p>
            <a:r>
              <a:rPr lang="de-DE" dirty="0"/>
              <a:t>Alternative Private </a:t>
            </a:r>
            <a:r>
              <a:rPr lang="de-DE" dirty="0" err="1"/>
              <a:t>PaaS</a:t>
            </a:r>
            <a:r>
              <a:rPr lang="de-DE" dirty="0"/>
              <a:t> Clouds</a:t>
            </a:r>
          </a:p>
        </p:txBody>
      </p:sp>
      <p:sp>
        <p:nvSpPr>
          <p:cNvPr id="4" name="Foliennummernplatzhalter 3">
            <a:extLst>
              <a:ext uri="{FF2B5EF4-FFF2-40B4-BE49-F238E27FC236}">
                <a16:creationId xmlns:a16="http://schemas.microsoft.com/office/drawing/2014/main" id="{0A41E818-2729-4A4B-B954-A7C379534588}"/>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graphicFrame>
        <p:nvGraphicFramePr>
          <p:cNvPr id="7" name="Tabelle 7">
            <a:extLst>
              <a:ext uri="{FF2B5EF4-FFF2-40B4-BE49-F238E27FC236}">
                <a16:creationId xmlns:a16="http://schemas.microsoft.com/office/drawing/2014/main" id="{3F72C47A-F88F-6A47-84C6-5099B00FAF2F}"/>
              </a:ext>
            </a:extLst>
          </p:cNvPr>
          <p:cNvGraphicFramePr>
            <a:graphicFrameLocks noGrp="1"/>
          </p:cNvGraphicFramePr>
          <p:nvPr>
            <p:extLst>
              <p:ext uri="{D42A27DB-BD31-4B8C-83A1-F6EECF244321}">
                <p14:modId xmlns:p14="http://schemas.microsoft.com/office/powerpoint/2010/main" val="3792400243"/>
              </p:ext>
            </p:extLst>
          </p:nvPr>
        </p:nvGraphicFramePr>
        <p:xfrm>
          <a:off x="433175" y="1804500"/>
          <a:ext cx="9198117" cy="400812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495878">
                  <a:extLst>
                    <a:ext uri="{9D8B030D-6E8A-4147-A177-3AD203B41FA5}">
                      <a16:colId xmlns:a16="http://schemas.microsoft.com/office/drawing/2014/main" val="3563731472"/>
                    </a:ext>
                  </a:extLst>
                </a:gridCol>
                <a:gridCol w="3407050">
                  <a:extLst>
                    <a:ext uri="{9D8B030D-6E8A-4147-A177-3AD203B41FA5}">
                      <a16:colId xmlns:a16="http://schemas.microsoft.com/office/drawing/2014/main" val="793096166"/>
                    </a:ext>
                  </a:extLst>
                </a:gridCol>
                <a:gridCol w="4295189">
                  <a:extLst>
                    <a:ext uri="{9D8B030D-6E8A-4147-A177-3AD203B41FA5}">
                      <a16:colId xmlns:a16="http://schemas.microsoft.com/office/drawing/2014/main" val="1569428429"/>
                    </a:ext>
                  </a:extLst>
                </a:gridCol>
              </a:tblGrid>
              <a:tr h="370840">
                <a:tc>
                  <a:txBody>
                    <a:bodyPr/>
                    <a:lstStyle/>
                    <a:p>
                      <a:r>
                        <a:rPr lang="de-DE" sz="1600" dirty="0"/>
                        <a:t>Name</a:t>
                      </a:r>
                    </a:p>
                  </a:txBody>
                  <a:tcPr/>
                </a:tc>
                <a:tc>
                  <a:txBody>
                    <a:bodyPr/>
                    <a:lstStyle/>
                    <a:p>
                      <a:r>
                        <a:rPr lang="de-DE" sz="1600" dirty="0"/>
                        <a:t>Link</a:t>
                      </a:r>
                    </a:p>
                  </a:txBody>
                  <a:tcPr/>
                </a:tc>
                <a:tc>
                  <a:txBody>
                    <a:bodyPr/>
                    <a:lstStyle/>
                    <a:p>
                      <a:r>
                        <a:rPr lang="de-DE" sz="1600" dirty="0"/>
                        <a:t>Anmerkung</a:t>
                      </a:r>
                    </a:p>
                  </a:txBody>
                  <a:tcPr/>
                </a:tc>
                <a:extLst>
                  <a:ext uri="{0D108BD9-81ED-4DB2-BD59-A6C34878D82A}">
                    <a16:rowId xmlns:a16="http://schemas.microsoft.com/office/drawing/2014/main" val="351068014"/>
                  </a:ext>
                </a:extLst>
              </a:tr>
              <a:tr h="370840">
                <a:tc>
                  <a:txBody>
                    <a:bodyPr/>
                    <a:lstStyle/>
                    <a:p>
                      <a:r>
                        <a:rPr lang="de-DE" sz="1600" dirty="0" err="1"/>
                        <a:t>OpenShift</a:t>
                      </a:r>
                      <a:endParaRPr lang="de-DE" sz="1600" dirty="0"/>
                    </a:p>
                  </a:txBody>
                  <a:tcPr/>
                </a:tc>
                <a:tc>
                  <a:txBody>
                    <a:bodyPr/>
                    <a:lstStyle/>
                    <a:p>
                      <a:r>
                        <a:rPr lang="de-DE" sz="1600" dirty="0"/>
                        <a:t>https://</a:t>
                      </a:r>
                      <a:r>
                        <a:rPr lang="de-DE" sz="1600" dirty="0" err="1"/>
                        <a:t>openshift.com</a:t>
                      </a:r>
                      <a:endParaRPr lang="de-DE" sz="1600" dirty="0"/>
                    </a:p>
                  </a:txBody>
                  <a:tcPr/>
                </a:tc>
                <a:tc>
                  <a:txBody>
                    <a:bodyPr/>
                    <a:lstStyle/>
                    <a:p>
                      <a:r>
                        <a:rPr lang="de-DE" sz="1600" dirty="0" err="1"/>
                        <a:t>PaaS</a:t>
                      </a:r>
                      <a:r>
                        <a:rPr lang="de-DE" sz="1600" dirty="0"/>
                        <a:t> mit Schwerpunkt JEE von </a:t>
                      </a:r>
                      <a:r>
                        <a:rPr lang="de-DE" sz="1600" dirty="0" err="1"/>
                        <a:t>RedHat</a:t>
                      </a:r>
                      <a:endParaRPr lang="de-DE" sz="1600" dirty="0"/>
                    </a:p>
                  </a:txBody>
                  <a:tcPr/>
                </a:tc>
                <a:extLst>
                  <a:ext uri="{0D108BD9-81ED-4DB2-BD59-A6C34878D82A}">
                    <a16:rowId xmlns:a16="http://schemas.microsoft.com/office/drawing/2014/main" val="3422919053"/>
                  </a:ext>
                </a:extLst>
              </a:tr>
              <a:tr h="370840">
                <a:tc>
                  <a:txBody>
                    <a:bodyPr/>
                    <a:lstStyle/>
                    <a:p>
                      <a:r>
                        <a:rPr lang="de-DE" sz="1600" dirty="0" err="1"/>
                        <a:t>CloudFoundry</a:t>
                      </a:r>
                      <a:endParaRPr lang="de-DE" sz="1600" dirty="0"/>
                    </a:p>
                  </a:txBody>
                  <a:tcPr/>
                </a:tc>
                <a:tc>
                  <a:txBody>
                    <a:bodyPr/>
                    <a:lstStyle/>
                    <a:p>
                      <a:r>
                        <a:rPr lang="de-DE" sz="1600" dirty="0"/>
                        <a:t>https://</a:t>
                      </a:r>
                      <a:r>
                        <a:rPr lang="de-DE" sz="1600" dirty="0" err="1"/>
                        <a:t>cloudfoundry.org</a:t>
                      </a:r>
                      <a:endParaRPr lang="de-DE" sz="1600" dirty="0"/>
                    </a:p>
                  </a:txBody>
                  <a:tcPr/>
                </a:tc>
                <a:tc>
                  <a:txBody>
                    <a:bodyPr/>
                    <a:lstStyle/>
                    <a:p>
                      <a:r>
                        <a:rPr lang="de-DE" sz="1600" dirty="0" err="1"/>
                        <a:t>PaaS</a:t>
                      </a:r>
                      <a:r>
                        <a:rPr lang="de-DE" sz="1600" dirty="0"/>
                        <a:t> von </a:t>
                      </a:r>
                      <a:r>
                        <a:rPr lang="de-DE" sz="1600" dirty="0" err="1"/>
                        <a:t>Pivotal</a:t>
                      </a:r>
                      <a:r>
                        <a:rPr lang="de-DE" sz="1600" dirty="0"/>
                        <a:t> mit breiter Unterstützung aus der Industrie</a:t>
                      </a:r>
                    </a:p>
                  </a:txBody>
                  <a:tcPr/>
                </a:tc>
                <a:extLst>
                  <a:ext uri="{0D108BD9-81ED-4DB2-BD59-A6C34878D82A}">
                    <a16:rowId xmlns:a16="http://schemas.microsoft.com/office/drawing/2014/main" val="1646123930"/>
                  </a:ext>
                </a:extLst>
              </a:tr>
              <a:tr h="370840">
                <a:tc>
                  <a:txBody>
                    <a:bodyPr/>
                    <a:lstStyle/>
                    <a:p>
                      <a:r>
                        <a:rPr lang="de-DE" sz="1600" dirty="0" err="1"/>
                        <a:t>Stackato</a:t>
                      </a:r>
                      <a:endParaRPr lang="de-DE" sz="1600" dirty="0"/>
                    </a:p>
                  </a:txBody>
                  <a:tcPr/>
                </a:tc>
                <a:tc>
                  <a:txBody>
                    <a:bodyPr/>
                    <a:lstStyle/>
                    <a:p>
                      <a:r>
                        <a:rPr lang="de-DE" sz="1600" dirty="0"/>
                        <a:t>https://</a:t>
                      </a:r>
                      <a:r>
                        <a:rPr lang="de-DE" sz="1600" dirty="0" err="1"/>
                        <a:t>activestate.com</a:t>
                      </a:r>
                      <a:r>
                        <a:rPr lang="de-DE" sz="1600" dirty="0"/>
                        <a:t>/</a:t>
                      </a:r>
                      <a:r>
                        <a:rPr lang="de-DE" sz="1600" dirty="0" err="1"/>
                        <a:t>stackato</a:t>
                      </a:r>
                      <a:endParaRPr lang="de-DE" sz="1600" dirty="0"/>
                    </a:p>
                  </a:txBody>
                  <a:tcPr/>
                </a:tc>
                <a:tc>
                  <a:txBody>
                    <a:bodyPr/>
                    <a:lstStyle/>
                    <a:p>
                      <a:r>
                        <a:rPr lang="de-DE" sz="1600" dirty="0"/>
                        <a:t>Private </a:t>
                      </a:r>
                      <a:r>
                        <a:rPr lang="de-DE" sz="1600" dirty="0" err="1"/>
                        <a:t>PaaS</a:t>
                      </a:r>
                      <a:r>
                        <a:rPr lang="de-DE" sz="1600" dirty="0"/>
                        <a:t> (kommerziell)</a:t>
                      </a:r>
                    </a:p>
                  </a:txBody>
                  <a:tcPr/>
                </a:tc>
                <a:extLst>
                  <a:ext uri="{0D108BD9-81ED-4DB2-BD59-A6C34878D82A}">
                    <a16:rowId xmlns:a16="http://schemas.microsoft.com/office/drawing/2014/main" val="2113003547"/>
                  </a:ext>
                </a:extLst>
              </a:tr>
              <a:tr h="370840">
                <a:tc>
                  <a:txBody>
                    <a:bodyPr/>
                    <a:lstStyle/>
                    <a:p>
                      <a:r>
                        <a:rPr lang="de-DE" sz="1600" dirty="0" err="1"/>
                        <a:t>PaaSTO</a:t>
                      </a:r>
                      <a:endParaRPr lang="de-DE" sz="1600" dirty="0"/>
                    </a:p>
                  </a:txBody>
                  <a:tcPr/>
                </a:tc>
                <a:tc>
                  <a:txBody>
                    <a:bodyPr/>
                    <a:lstStyle/>
                    <a:p>
                      <a:r>
                        <a:rPr lang="de-DE" sz="1600" dirty="0"/>
                        <a:t>https://</a:t>
                      </a:r>
                      <a:r>
                        <a:rPr lang="de-DE" sz="1600" dirty="0" err="1"/>
                        <a:t>github.com</a:t>
                      </a:r>
                      <a:r>
                        <a:rPr lang="de-DE" sz="1600" dirty="0"/>
                        <a:t>/</a:t>
                      </a:r>
                      <a:r>
                        <a:rPr lang="de-DE" sz="1600" dirty="0" err="1"/>
                        <a:t>yelp</a:t>
                      </a:r>
                      <a:r>
                        <a:rPr lang="de-DE" sz="1600" dirty="0"/>
                        <a:t>/</a:t>
                      </a:r>
                      <a:r>
                        <a:rPr lang="de-DE" sz="1600" dirty="0" err="1"/>
                        <a:t>paasta</a:t>
                      </a:r>
                      <a:endParaRPr lang="de-DE" sz="1600" dirty="0"/>
                    </a:p>
                  </a:txBody>
                  <a:tcPr/>
                </a:tc>
                <a:tc>
                  <a:txBody>
                    <a:bodyPr/>
                    <a:lstStyle/>
                    <a:p>
                      <a:r>
                        <a:rPr lang="de-DE" sz="1600" dirty="0"/>
                        <a:t>Open-Source private </a:t>
                      </a:r>
                      <a:r>
                        <a:rPr lang="de-DE" sz="1600" dirty="0" err="1"/>
                        <a:t>PaaS</a:t>
                      </a:r>
                      <a:r>
                        <a:rPr lang="de-DE" sz="1600" dirty="0"/>
                        <a:t> auf Basis von </a:t>
                      </a:r>
                      <a:r>
                        <a:rPr lang="de-DE" sz="1600" dirty="0" err="1"/>
                        <a:t>Mesos+Marathon</a:t>
                      </a:r>
                      <a:endParaRPr lang="de-DE" sz="1600" dirty="0"/>
                    </a:p>
                  </a:txBody>
                  <a:tcPr/>
                </a:tc>
                <a:extLst>
                  <a:ext uri="{0D108BD9-81ED-4DB2-BD59-A6C34878D82A}">
                    <a16:rowId xmlns:a16="http://schemas.microsoft.com/office/drawing/2014/main" val="1568476123"/>
                  </a:ext>
                </a:extLst>
              </a:tr>
              <a:tr h="370840">
                <a:tc>
                  <a:txBody>
                    <a:bodyPr/>
                    <a:lstStyle/>
                    <a:p>
                      <a:r>
                        <a:rPr lang="de-DE" sz="1600" dirty="0"/>
                        <a:t>VAMP</a:t>
                      </a:r>
                    </a:p>
                  </a:txBody>
                  <a:tcPr/>
                </a:tc>
                <a:tc>
                  <a:txBody>
                    <a:bodyPr/>
                    <a:lstStyle/>
                    <a:p>
                      <a:r>
                        <a:rPr lang="de-DE" sz="1600" dirty="0"/>
                        <a:t>https://</a:t>
                      </a:r>
                      <a:r>
                        <a:rPr lang="de-DE" sz="1600" dirty="0" err="1"/>
                        <a:t>vamp.io</a:t>
                      </a:r>
                      <a:endParaRPr lang="de-DE" sz="1600" dirty="0"/>
                    </a:p>
                  </a:txBody>
                  <a:tcPr/>
                </a:tc>
                <a:tc>
                  <a:txBody>
                    <a:bodyPr/>
                    <a:lstStyle/>
                    <a:p>
                      <a:r>
                        <a:rPr lang="de-DE" sz="1600" dirty="0"/>
                        <a:t>Leichtgewichtiges Open-Source PaaS ausgelegt auf Microservices (</a:t>
                      </a:r>
                      <a:r>
                        <a:rPr lang="de-DE" sz="1600" dirty="0" err="1"/>
                        <a:t>Kubernetes</a:t>
                      </a:r>
                      <a:r>
                        <a:rPr lang="de-DE" sz="1600" dirty="0"/>
                        <a:t> oder </a:t>
                      </a:r>
                      <a:r>
                        <a:rPr lang="de-DE" sz="1600" dirty="0" err="1"/>
                        <a:t>Mesos</a:t>
                      </a:r>
                      <a:r>
                        <a:rPr lang="de-DE" sz="1600" dirty="0"/>
                        <a:t>)</a:t>
                      </a:r>
                    </a:p>
                  </a:txBody>
                  <a:tcPr/>
                </a:tc>
                <a:extLst>
                  <a:ext uri="{0D108BD9-81ED-4DB2-BD59-A6C34878D82A}">
                    <a16:rowId xmlns:a16="http://schemas.microsoft.com/office/drawing/2014/main" val="3234463932"/>
                  </a:ext>
                </a:extLst>
              </a:tr>
              <a:tr h="370840">
                <a:tc>
                  <a:txBody>
                    <a:bodyPr/>
                    <a:lstStyle/>
                    <a:p>
                      <a:r>
                        <a:rPr lang="de-DE" sz="1600" dirty="0"/>
                        <a:t>Apollo</a:t>
                      </a:r>
                    </a:p>
                  </a:txBody>
                  <a:tcPr/>
                </a:tc>
                <a:tc>
                  <a:txBody>
                    <a:bodyPr/>
                    <a:lstStyle/>
                    <a:p>
                      <a:r>
                        <a:rPr lang="de-DE" sz="1600" dirty="0"/>
                        <a:t>https.//</a:t>
                      </a:r>
                      <a:r>
                        <a:rPr lang="de-DE" sz="1600" dirty="0" err="1"/>
                        <a:t>github.com</a:t>
                      </a:r>
                      <a:r>
                        <a:rPr lang="de-DE" sz="1600" dirty="0"/>
                        <a:t>/</a:t>
                      </a:r>
                      <a:r>
                        <a:rPr lang="de-DE" sz="1600" dirty="0" err="1"/>
                        <a:t>capgemini</a:t>
                      </a:r>
                      <a:r>
                        <a:rPr lang="de-DE" sz="1600" dirty="0"/>
                        <a:t>/</a:t>
                      </a:r>
                      <a:r>
                        <a:rPr lang="de-DE" sz="1600" dirty="0" err="1"/>
                        <a:t>apollo</a:t>
                      </a:r>
                      <a:endParaRPr lang="de-DE" sz="1600" dirty="0"/>
                    </a:p>
                  </a:txBody>
                  <a:tcPr/>
                </a:tc>
                <a:tc>
                  <a:txBody>
                    <a:bodyPr/>
                    <a:lstStyle/>
                    <a:p>
                      <a:r>
                        <a:rPr lang="de-DE" sz="1600" dirty="0"/>
                        <a:t>Open-Source private </a:t>
                      </a:r>
                      <a:r>
                        <a:rPr lang="de-DE" sz="1600" dirty="0" err="1"/>
                        <a:t>PaaS</a:t>
                      </a:r>
                      <a:r>
                        <a:rPr lang="de-DE" sz="1600" dirty="0"/>
                        <a:t> auf Basis von </a:t>
                      </a:r>
                      <a:r>
                        <a:rPr lang="de-DE" sz="1600" dirty="0" err="1"/>
                        <a:t>Mesos</a:t>
                      </a:r>
                      <a:r>
                        <a:rPr lang="de-DE" sz="1600" dirty="0"/>
                        <a:t> von </a:t>
                      </a:r>
                      <a:r>
                        <a:rPr lang="de-DE" sz="1600" dirty="0" err="1"/>
                        <a:t>Capgemini</a:t>
                      </a:r>
                      <a:endParaRPr lang="de-DE" sz="1600" dirty="0"/>
                    </a:p>
                  </a:txBody>
                  <a:tcPr/>
                </a:tc>
                <a:extLst>
                  <a:ext uri="{0D108BD9-81ED-4DB2-BD59-A6C34878D82A}">
                    <a16:rowId xmlns:a16="http://schemas.microsoft.com/office/drawing/2014/main" val="1733969964"/>
                  </a:ext>
                </a:extLst>
              </a:tr>
              <a:tr h="370840">
                <a:tc>
                  <a:txBody>
                    <a:bodyPr/>
                    <a:lstStyle/>
                    <a:p>
                      <a:r>
                        <a:rPr lang="de-DE" sz="1600" dirty="0" err="1"/>
                        <a:t>Mantl</a:t>
                      </a:r>
                      <a:endParaRPr lang="de-DE" sz="1600" dirty="0"/>
                    </a:p>
                  </a:txBody>
                  <a:tcPr/>
                </a:tc>
                <a:tc>
                  <a:txBody>
                    <a:bodyPr/>
                    <a:lstStyle/>
                    <a:p>
                      <a:r>
                        <a:rPr lang="de-DE" sz="1600" dirty="0"/>
                        <a:t>https://</a:t>
                      </a:r>
                      <a:r>
                        <a:rPr lang="de-DE" sz="1600" dirty="0" err="1"/>
                        <a:t>mantl.io</a:t>
                      </a:r>
                      <a:endParaRPr lang="de-DE" sz="1600" dirty="0"/>
                    </a:p>
                  </a:txBody>
                  <a:tcPr/>
                </a:tc>
                <a:tc>
                  <a:txBody>
                    <a:bodyPr/>
                    <a:lstStyle/>
                    <a:p>
                      <a:r>
                        <a:rPr lang="de-DE" sz="1600" dirty="0"/>
                        <a:t>Open-Source private </a:t>
                      </a:r>
                      <a:r>
                        <a:rPr lang="de-DE" sz="1600" dirty="0" err="1"/>
                        <a:t>PaaS</a:t>
                      </a:r>
                      <a:r>
                        <a:rPr lang="de-DE" sz="1600" dirty="0"/>
                        <a:t> auf Basis von </a:t>
                      </a:r>
                      <a:r>
                        <a:rPr lang="de-DE" sz="1600" dirty="0" err="1"/>
                        <a:t>Mesos</a:t>
                      </a:r>
                      <a:r>
                        <a:rPr lang="de-DE" sz="1600" dirty="0"/>
                        <a:t> von Cisco</a:t>
                      </a:r>
                    </a:p>
                  </a:txBody>
                  <a:tcPr/>
                </a:tc>
                <a:extLst>
                  <a:ext uri="{0D108BD9-81ED-4DB2-BD59-A6C34878D82A}">
                    <a16:rowId xmlns:a16="http://schemas.microsoft.com/office/drawing/2014/main" val="1314078191"/>
                  </a:ext>
                </a:extLst>
              </a:tr>
            </a:tbl>
          </a:graphicData>
        </a:graphic>
      </p:graphicFrame>
      <p:sp>
        <p:nvSpPr>
          <p:cNvPr id="93" name="Textfeld 92">
            <a:extLst>
              <a:ext uri="{FF2B5EF4-FFF2-40B4-BE49-F238E27FC236}">
                <a16:creationId xmlns:a16="http://schemas.microsoft.com/office/drawing/2014/main" id="{262939BB-6837-C940-907A-1BA2EFB67163}"/>
              </a:ext>
            </a:extLst>
          </p:cNvPr>
          <p:cNvSpPr txBox="1"/>
          <p:nvPr/>
        </p:nvSpPr>
        <p:spPr>
          <a:xfrm>
            <a:off x="0" y="6396335"/>
            <a:ext cx="3583032" cy="461665"/>
          </a:xfrm>
          <a:prstGeom prst="rect">
            <a:avLst/>
          </a:prstGeom>
          <a:noFill/>
        </p:spPr>
        <p:txBody>
          <a:bodyPr wrap="none" rtlCol="0">
            <a:spAutoFit/>
          </a:bodyPr>
          <a:lstStyle/>
          <a:p>
            <a:r>
              <a:rPr lang="de-DE" sz="1200" b="1" dirty="0"/>
              <a:t>Quelle:</a:t>
            </a:r>
            <a:r>
              <a:rPr lang="de-DE" sz="1200" dirty="0"/>
              <a:t> </a:t>
            </a:r>
            <a:r>
              <a:rPr lang="de-DE" sz="1200" dirty="0" err="1"/>
              <a:t>QAware</a:t>
            </a:r>
            <a:r>
              <a:rPr lang="de-DE" sz="1200" dirty="0"/>
              <a:t> GmbH</a:t>
            </a:r>
          </a:p>
          <a:p>
            <a:r>
              <a:rPr lang="de-DE" sz="1200" dirty="0">
                <a:solidFill>
                  <a:srgbClr val="0070C0"/>
                </a:solidFill>
                <a:latin typeface="Consolas" panose="020B0609020204030204" pitchFamily="49" charset="0"/>
                <a:cs typeface="Consolas" panose="020B0609020204030204" pitchFamily="49" charset="0"/>
              </a:rPr>
              <a:t>https://</a:t>
            </a:r>
            <a:r>
              <a:rPr lang="de-DE" sz="1200" dirty="0" err="1">
                <a:solidFill>
                  <a:srgbClr val="0070C0"/>
                </a:solidFill>
                <a:latin typeface="Consolas" panose="020B0609020204030204" pitchFamily="49" charset="0"/>
                <a:cs typeface="Consolas" panose="020B0609020204030204" pitchFamily="49" charset="0"/>
              </a:rPr>
              <a:t>github.com</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qaware</a:t>
            </a:r>
            <a:r>
              <a:rPr lang="de-DE" sz="1200" dirty="0">
                <a:solidFill>
                  <a:srgbClr val="0070C0"/>
                </a:solidFill>
                <a:latin typeface="Consolas" panose="020B0609020204030204" pitchFamily="49" charset="0"/>
                <a:cs typeface="Consolas" panose="020B0609020204030204" pitchFamily="49" charset="0"/>
              </a:rPr>
              <a:t>/</a:t>
            </a:r>
            <a:r>
              <a:rPr lang="de-DE" sz="1200" dirty="0" err="1">
                <a:solidFill>
                  <a:srgbClr val="0070C0"/>
                </a:solidFill>
                <a:latin typeface="Consolas" panose="020B0609020204030204" pitchFamily="49" charset="0"/>
                <a:cs typeface="Consolas" panose="020B0609020204030204" pitchFamily="49" charset="0"/>
              </a:rPr>
              <a:t>cloudcomputing</a:t>
            </a:r>
            <a:endParaRPr lang="de-DE" sz="12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10797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35830-7F4D-4B46-8186-06FD3B6D12BD}"/>
              </a:ext>
            </a:extLst>
          </p:cNvPr>
          <p:cNvSpPr>
            <a:spLocks noGrp="1"/>
          </p:cNvSpPr>
          <p:nvPr>
            <p:ph type="title"/>
          </p:nvPr>
        </p:nvSpPr>
        <p:spPr/>
        <p:txBody>
          <a:bodyPr/>
          <a:lstStyle/>
          <a:p>
            <a:r>
              <a:rPr lang="de-DE" dirty="0"/>
              <a:t>Public  </a:t>
            </a:r>
            <a:r>
              <a:rPr lang="de-DE" dirty="0" err="1"/>
              <a:t>PaaS</a:t>
            </a:r>
            <a:r>
              <a:rPr lang="de-DE" dirty="0"/>
              <a:t>  Clouds</a:t>
            </a:r>
          </a:p>
        </p:txBody>
      </p:sp>
      <p:sp>
        <p:nvSpPr>
          <p:cNvPr id="3" name="Textplatzhalter 2">
            <a:extLst>
              <a:ext uri="{FF2B5EF4-FFF2-40B4-BE49-F238E27FC236}">
                <a16:creationId xmlns:a16="http://schemas.microsoft.com/office/drawing/2014/main" id="{AE916A29-1B0F-8445-B993-D63AE8CC48B8}"/>
              </a:ext>
            </a:extLst>
          </p:cNvPr>
          <p:cNvSpPr>
            <a:spLocks noGrp="1"/>
          </p:cNvSpPr>
          <p:nvPr>
            <p:ph type="body" sz="quarter" idx="32"/>
          </p:nvPr>
        </p:nvSpPr>
        <p:spPr/>
        <p:txBody>
          <a:bodyPr/>
          <a:lstStyle/>
          <a:p>
            <a:r>
              <a:rPr lang="de-DE" dirty="0"/>
              <a:t>Am Beispiel der Google App Engine</a:t>
            </a:r>
          </a:p>
        </p:txBody>
      </p:sp>
      <p:sp>
        <p:nvSpPr>
          <p:cNvPr id="4" name="Foliennummernplatzhalter 3">
            <a:extLst>
              <a:ext uri="{FF2B5EF4-FFF2-40B4-BE49-F238E27FC236}">
                <a16:creationId xmlns:a16="http://schemas.microsoft.com/office/drawing/2014/main" id="{814A5822-280D-E840-AF12-FC4340051E4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Textfeld 4">
            <a:extLst>
              <a:ext uri="{FF2B5EF4-FFF2-40B4-BE49-F238E27FC236}">
                <a16:creationId xmlns:a16="http://schemas.microsoft.com/office/drawing/2014/main" id="{15C1F813-7A9C-7D4D-A6A4-E3B0527771CD}"/>
              </a:ext>
            </a:extLst>
          </p:cNvPr>
          <p:cNvSpPr txBox="1"/>
          <p:nvPr/>
        </p:nvSpPr>
        <p:spPr>
          <a:xfrm>
            <a:off x="431801" y="1840285"/>
            <a:ext cx="5132420" cy="3970318"/>
          </a:xfrm>
          <a:prstGeom prst="rect">
            <a:avLst/>
          </a:prstGeom>
          <a:noFill/>
        </p:spPr>
        <p:txBody>
          <a:bodyPr wrap="square" rtlCol="0">
            <a:spAutoFit/>
          </a:bodyPr>
          <a:lstStyle/>
          <a:p>
            <a:pPr marL="285750" indent="-285750">
              <a:buFont typeface="Courier New" panose="02070309020205020404" pitchFamily="49" charset="0"/>
              <a:buChar char="o"/>
            </a:pPr>
            <a:r>
              <a:rPr lang="de-DE" dirty="0"/>
              <a:t>Die Google App Engine (GAE) ist das </a:t>
            </a:r>
            <a:r>
              <a:rPr lang="de-DE" dirty="0" err="1"/>
              <a:t>PaaS</a:t>
            </a:r>
            <a:r>
              <a:rPr lang="de-DE" dirty="0"/>
              <a:t> Angebot von Google.</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Anwendungen laufen innerhalb der Google Infrastruktur.</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Der Betrieb der Anwendungen ist innerhalb bestimmter Quoten kostenfrei.</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Unterstützte Sprachen: u.a. JS, Ruby, Go .NET, Java, Python, PHP</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a:t>Integrationen in alle gängigen IDEs stehen zur Verfügung</a:t>
            </a:r>
          </a:p>
        </p:txBody>
      </p:sp>
      <p:pic>
        <p:nvPicPr>
          <p:cNvPr id="7" name="Grafik 6">
            <a:extLst>
              <a:ext uri="{FF2B5EF4-FFF2-40B4-BE49-F238E27FC236}">
                <a16:creationId xmlns:a16="http://schemas.microsoft.com/office/drawing/2014/main" id="{A5D8B9C5-9F4A-F343-8F06-42A510F5ACA1}"/>
              </a:ext>
            </a:extLst>
          </p:cNvPr>
          <p:cNvPicPr>
            <a:picLocks noChangeAspect="1"/>
          </p:cNvPicPr>
          <p:nvPr/>
        </p:nvPicPr>
        <p:blipFill>
          <a:blip r:embed="rId2"/>
          <a:stretch>
            <a:fillRect/>
          </a:stretch>
        </p:blipFill>
        <p:spPr>
          <a:xfrm>
            <a:off x="6702007" y="1967041"/>
            <a:ext cx="2502314" cy="1823909"/>
          </a:xfrm>
          <a:prstGeom prst="rect">
            <a:avLst/>
          </a:prstGeom>
        </p:spPr>
      </p:pic>
    </p:spTree>
    <p:extLst>
      <p:ext uri="{BB962C8B-B14F-4D97-AF65-F5344CB8AC3E}">
        <p14:creationId xmlns:p14="http://schemas.microsoft.com/office/powerpoint/2010/main" val="418355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1EA68-9AEB-B147-AF85-B2DD05D49DA9}"/>
              </a:ext>
            </a:extLst>
          </p:cNvPr>
          <p:cNvSpPr>
            <a:spLocks noGrp="1"/>
          </p:cNvSpPr>
          <p:nvPr>
            <p:ph type="title"/>
          </p:nvPr>
        </p:nvSpPr>
        <p:spPr/>
        <p:txBody>
          <a:bodyPr/>
          <a:lstStyle/>
          <a:p>
            <a:r>
              <a:rPr lang="de-DE" dirty="0"/>
              <a:t>Google  App  Engine</a:t>
            </a:r>
          </a:p>
        </p:txBody>
      </p:sp>
      <p:sp>
        <p:nvSpPr>
          <p:cNvPr id="3" name="Textplatzhalter 2">
            <a:extLst>
              <a:ext uri="{FF2B5EF4-FFF2-40B4-BE49-F238E27FC236}">
                <a16:creationId xmlns:a16="http://schemas.microsoft.com/office/drawing/2014/main" id="{0B943CF6-BC17-E14E-8012-754B20A248CE}"/>
              </a:ext>
            </a:extLst>
          </p:cNvPr>
          <p:cNvSpPr>
            <a:spLocks noGrp="1"/>
          </p:cNvSpPr>
          <p:nvPr>
            <p:ph type="body" sz="quarter" idx="32"/>
          </p:nvPr>
        </p:nvSpPr>
        <p:spPr/>
        <p:txBody>
          <a:bodyPr/>
          <a:lstStyle/>
          <a:p>
            <a:r>
              <a:rPr lang="de-DE" i="0" dirty="0"/>
              <a:t>Referenzarchitektur</a:t>
            </a:r>
            <a:endParaRPr lang="de-DE" dirty="0"/>
          </a:p>
        </p:txBody>
      </p:sp>
      <p:sp>
        <p:nvSpPr>
          <p:cNvPr id="4" name="Foliennummernplatzhalter 3">
            <a:extLst>
              <a:ext uri="{FF2B5EF4-FFF2-40B4-BE49-F238E27FC236}">
                <a16:creationId xmlns:a16="http://schemas.microsoft.com/office/drawing/2014/main" id="{59DACB95-2972-5B4C-83FD-2A0E72B404C0}"/>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pic>
        <p:nvPicPr>
          <p:cNvPr id="6" name="Grafik 5">
            <a:extLst>
              <a:ext uri="{FF2B5EF4-FFF2-40B4-BE49-F238E27FC236}">
                <a16:creationId xmlns:a16="http://schemas.microsoft.com/office/drawing/2014/main" id="{9CB1887A-EAB5-B740-8790-C919C51318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800" y="1149449"/>
            <a:ext cx="9198115" cy="5468773"/>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C8BF28B0-9742-4E49-AA18-9CF2A4F6B9B8}"/>
              </a:ext>
            </a:extLst>
          </p:cNvPr>
          <p:cNvSpPr txBox="1"/>
          <p:nvPr/>
        </p:nvSpPr>
        <p:spPr>
          <a:xfrm>
            <a:off x="0" y="6426000"/>
            <a:ext cx="2800767" cy="430887"/>
          </a:xfrm>
          <a:prstGeom prst="rect">
            <a:avLst/>
          </a:prstGeom>
          <a:noFill/>
        </p:spPr>
        <p:txBody>
          <a:bodyPr wrap="none" rtlCol="0">
            <a:spAutoFit/>
          </a:bodyPr>
          <a:lstStyle/>
          <a:p>
            <a:r>
              <a:rPr lang="de-DE" sz="1100" b="1" dirty="0"/>
              <a:t>Quelle:</a:t>
            </a:r>
            <a:r>
              <a:rPr lang="de-DE" sz="1100" dirty="0"/>
              <a:t> Google</a:t>
            </a:r>
          </a:p>
          <a:p>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cloud.google.com</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appengine</a:t>
            </a:r>
            <a:endParaRPr lang="de-DE" sz="11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28266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95DB8-4E64-8B48-A5E1-C99A79189C79}"/>
              </a:ext>
            </a:extLst>
          </p:cNvPr>
          <p:cNvSpPr>
            <a:spLocks noGrp="1"/>
          </p:cNvSpPr>
          <p:nvPr>
            <p:ph type="title"/>
          </p:nvPr>
        </p:nvSpPr>
        <p:spPr/>
        <p:txBody>
          <a:bodyPr/>
          <a:lstStyle/>
          <a:p>
            <a:r>
              <a:rPr lang="de-DE" dirty="0"/>
              <a:t>Google  APP Engine</a:t>
            </a:r>
          </a:p>
        </p:txBody>
      </p:sp>
      <p:sp>
        <p:nvSpPr>
          <p:cNvPr id="3" name="Textplatzhalter 2">
            <a:extLst>
              <a:ext uri="{FF2B5EF4-FFF2-40B4-BE49-F238E27FC236}">
                <a16:creationId xmlns:a16="http://schemas.microsoft.com/office/drawing/2014/main" id="{925AADCF-562C-AC41-9DFA-5F00F4776FD0}"/>
              </a:ext>
            </a:extLst>
          </p:cNvPr>
          <p:cNvSpPr>
            <a:spLocks noGrp="1"/>
          </p:cNvSpPr>
          <p:nvPr>
            <p:ph type="body" sz="quarter" idx="32"/>
          </p:nvPr>
        </p:nvSpPr>
        <p:spPr/>
        <p:txBody>
          <a:bodyPr/>
          <a:lstStyle/>
          <a:p>
            <a:r>
              <a:rPr lang="de-DE" dirty="0"/>
              <a:t>Sandbox-bedingte Einschränkungen</a:t>
            </a:r>
          </a:p>
        </p:txBody>
      </p:sp>
      <p:sp>
        <p:nvSpPr>
          <p:cNvPr id="4" name="Foliennummernplatzhalter 3">
            <a:extLst>
              <a:ext uri="{FF2B5EF4-FFF2-40B4-BE49-F238E27FC236}">
                <a16:creationId xmlns:a16="http://schemas.microsoft.com/office/drawing/2014/main" id="{48AC4865-C06A-8249-A712-11A78CF688A1}"/>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Textfeld 4">
            <a:extLst>
              <a:ext uri="{FF2B5EF4-FFF2-40B4-BE49-F238E27FC236}">
                <a16:creationId xmlns:a16="http://schemas.microsoft.com/office/drawing/2014/main" id="{33C4BC5D-3FA6-154F-B2DE-DB043A77E5E4}"/>
              </a:ext>
            </a:extLst>
          </p:cNvPr>
          <p:cNvSpPr txBox="1"/>
          <p:nvPr/>
        </p:nvSpPr>
        <p:spPr>
          <a:xfrm>
            <a:off x="431802" y="1512000"/>
            <a:ext cx="5664198" cy="5262979"/>
          </a:xfrm>
          <a:prstGeom prst="rect">
            <a:avLst/>
          </a:prstGeom>
          <a:noFill/>
        </p:spPr>
        <p:txBody>
          <a:bodyPr wrap="square" rtlCol="0">
            <a:spAutoFit/>
          </a:bodyPr>
          <a:lstStyle/>
          <a:p>
            <a:r>
              <a:rPr lang="de-DE" sz="1600" dirty="0"/>
              <a:t>Eine GAE-Applikation läuft in einer </a:t>
            </a:r>
            <a:r>
              <a:rPr lang="de-DE" sz="1600" dirty="0" err="1"/>
              <a:t>Sandbox</a:t>
            </a:r>
            <a:r>
              <a:rPr lang="de-DE" sz="1600" dirty="0"/>
              <a:t>, die das Verhalten der Applikation mit dem Ziel einschränkt, die Verarbeitung effizient zu halten und die Infrastruktur im Auto-</a:t>
            </a:r>
            <a:r>
              <a:rPr lang="de-DE" sz="1600" dirty="0" err="1"/>
              <a:t>Scaling</a:t>
            </a:r>
            <a:r>
              <a:rPr lang="de-DE" sz="1600" dirty="0"/>
              <a:t> zu schützen.</a:t>
            </a:r>
          </a:p>
          <a:p>
            <a:endParaRPr lang="de-DE" sz="1600" dirty="0"/>
          </a:p>
          <a:p>
            <a:r>
              <a:rPr lang="de-DE" sz="1600" dirty="0"/>
              <a:t>Es dürfen daher nicht alle Klassen von Standardbibliotheken genutzt werden:</a:t>
            </a:r>
          </a:p>
          <a:p>
            <a:endParaRPr lang="de-DE" sz="1400" dirty="0"/>
          </a:p>
          <a:p>
            <a:pPr marL="285750" indent="-285750">
              <a:buFont typeface="Arial" panose="020B0604020202020204" pitchFamily="34" charset="0"/>
              <a:buChar char="•"/>
            </a:pPr>
            <a:r>
              <a:rPr lang="de-DE" sz="1400" dirty="0"/>
              <a:t>Keine eigenen Threads </a:t>
            </a:r>
            <a:r>
              <a:rPr lang="de-DE" sz="1400" dirty="0" err="1"/>
              <a:t>öffen</a:t>
            </a:r>
            <a:endParaRPr lang="de-DE" sz="1400" dirty="0"/>
          </a:p>
          <a:p>
            <a:pPr marL="285750" indent="-285750">
              <a:buFont typeface="Arial" panose="020B0604020202020204" pitchFamily="34" charset="0"/>
              <a:buChar char="•"/>
            </a:pPr>
            <a:r>
              <a:rPr lang="de-DE" sz="1400" dirty="0"/>
              <a:t>Kein Zugriff auf die Laufzeitumgebung (z.B. </a:t>
            </a:r>
            <a:r>
              <a:rPr lang="de-DE" sz="1400" dirty="0" err="1"/>
              <a:t>Classloader</a:t>
            </a:r>
            <a:r>
              <a:rPr lang="de-DE" sz="1400" dirty="0"/>
              <a:t>)</a:t>
            </a:r>
          </a:p>
          <a:p>
            <a:pPr marL="285750" indent="-285750">
              <a:buFont typeface="Arial" panose="020B0604020202020204" pitchFamily="34" charset="0"/>
              <a:buChar char="•"/>
            </a:pPr>
            <a:endParaRPr lang="de-DE" sz="1600" dirty="0"/>
          </a:p>
          <a:p>
            <a:r>
              <a:rPr lang="de-DE" sz="1600" dirty="0"/>
              <a:t>Kommunikation mit anderen Web-Anwendungen nur über URL </a:t>
            </a:r>
            <a:r>
              <a:rPr lang="de-DE" sz="1600" dirty="0" err="1"/>
              <a:t>Fetch</a:t>
            </a:r>
            <a:r>
              <a:rPr lang="de-DE" sz="1600" dirty="0"/>
              <a:t>, XMPP oder E-Mail</a:t>
            </a:r>
          </a:p>
          <a:p>
            <a:endParaRPr lang="de-DE" sz="1400" dirty="0"/>
          </a:p>
          <a:p>
            <a:pPr marL="285750" indent="-285750">
              <a:buFont typeface="Arial" panose="020B0604020202020204" pitchFamily="34" charset="0"/>
              <a:buChar char="•"/>
            </a:pPr>
            <a:r>
              <a:rPr lang="de-DE" sz="1400" dirty="0"/>
              <a:t>Anfragen und Antworten dürfen maximal 1MB groß sein</a:t>
            </a:r>
          </a:p>
          <a:p>
            <a:pPr marL="285750" indent="-285750">
              <a:buFont typeface="Arial" panose="020B0604020202020204" pitchFamily="34" charset="0"/>
              <a:buChar char="•"/>
            </a:pPr>
            <a:r>
              <a:rPr lang="de-DE" sz="1400" dirty="0"/>
              <a:t>Web-Hooks als allgemeines Architekturmittel für eingehende Kommunikation. Angestoßen bei Ereignissen (Warmup, Messages, </a:t>
            </a:r>
            <a:r>
              <a:rPr lang="de-DE" sz="1400" dirty="0" err="1"/>
              <a:t>Cron</a:t>
            </a:r>
            <a:r>
              <a:rPr lang="de-DE" sz="1400" dirty="0"/>
              <a:t>-Jobs)</a:t>
            </a:r>
          </a:p>
          <a:p>
            <a:pPr marL="285750" indent="-285750">
              <a:buFont typeface="Arial" panose="020B0604020202020204" pitchFamily="34" charset="0"/>
              <a:buChar char="•"/>
            </a:pPr>
            <a:endParaRPr lang="de-DE" sz="1600" dirty="0"/>
          </a:p>
          <a:p>
            <a:r>
              <a:rPr lang="de-DE" sz="1600" dirty="0"/>
              <a:t>Alle </a:t>
            </a:r>
            <a:r>
              <a:rPr lang="de-DE" sz="1600" dirty="0" err="1"/>
              <a:t>Requests</a:t>
            </a:r>
            <a:r>
              <a:rPr lang="de-DE" sz="1600" dirty="0"/>
              <a:t> an eine GAE-Anwendung werden nach 60 Sekunden beendet. Es gibt weitere diverse Einschränkungen zu Datenvolumina und Anzahl von Service Aufrufen.</a:t>
            </a:r>
          </a:p>
        </p:txBody>
      </p:sp>
      <p:pic>
        <p:nvPicPr>
          <p:cNvPr id="9" name="Grafik 8">
            <a:extLst>
              <a:ext uri="{FF2B5EF4-FFF2-40B4-BE49-F238E27FC236}">
                <a16:creationId xmlns:a16="http://schemas.microsoft.com/office/drawing/2014/main" id="{AF456894-121C-0744-927D-77ED8F41098C}"/>
              </a:ext>
            </a:extLst>
          </p:cNvPr>
          <p:cNvPicPr>
            <a:picLocks noChangeAspect="1"/>
          </p:cNvPicPr>
          <p:nvPr/>
        </p:nvPicPr>
        <p:blipFill rotWithShape="1">
          <a:blip r:embed="rId2"/>
          <a:srcRect t="9891" b="19983"/>
          <a:stretch/>
        </p:blipFill>
        <p:spPr>
          <a:xfrm>
            <a:off x="6265888" y="3997137"/>
            <a:ext cx="3429000" cy="2404613"/>
          </a:xfrm>
          <a:prstGeom prst="rect">
            <a:avLst/>
          </a:prstGeom>
        </p:spPr>
      </p:pic>
      <p:sp>
        <p:nvSpPr>
          <p:cNvPr id="10" name="Textfeld 9">
            <a:extLst>
              <a:ext uri="{FF2B5EF4-FFF2-40B4-BE49-F238E27FC236}">
                <a16:creationId xmlns:a16="http://schemas.microsoft.com/office/drawing/2014/main" id="{D755E4DB-AC48-CB47-BEEF-4E9CD27C24FC}"/>
              </a:ext>
            </a:extLst>
          </p:cNvPr>
          <p:cNvSpPr txBox="1"/>
          <p:nvPr/>
        </p:nvSpPr>
        <p:spPr>
          <a:xfrm>
            <a:off x="10118359" y="1512000"/>
            <a:ext cx="1918741" cy="1323439"/>
          </a:xfrm>
          <a:prstGeom prst="rect">
            <a:avLst/>
          </a:prstGeom>
          <a:noFill/>
        </p:spPr>
        <p:txBody>
          <a:bodyPr wrap="square" rtlCol="0">
            <a:spAutoFit/>
          </a:bodyPr>
          <a:lstStyle/>
          <a:p>
            <a:r>
              <a:rPr lang="de-DE" sz="1600" i="1" dirty="0">
                <a:latin typeface="Bradley Hand" pitchFamily="2" charset="77"/>
              </a:rPr>
              <a:t>Einschränkungen ähnlicher Art finden sich auch bei anderen Anbietern.</a:t>
            </a:r>
          </a:p>
        </p:txBody>
      </p:sp>
      <p:pic>
        <p:nvPicPr>
          <p:cNvPr id="11" name="Grafik 10">
            <a:extLst>
              <a:ext uri="{FF2B5EF4-FFF2-40B4-BE49-F238E27FC236}">
                <a16:creationId xmlns:a16="http://schemas.microsoft.com/office/drawing/2014/main" id="{17094C8C-2566-FE47-93A8-6625793D7A95}"/>
              </a:ext>
            </a:extLst>
          </p:cNvPr>
          <p:cNvPicPr>
            <a:picLocks noChangeAspect="1"/>
          </p:cNvPicPr>
          <p:nvPr/>
        </p:nvPicPr>
        <p:blipFill>
          <a:blip r:embed="rId3"/>
          <a:stretch>
            <a:fillRect/>
          </a:stretch>
        </p:blipFill>
        <p:spPr>
          <a:xfrm>
            <a:off x="6883261" y="1980650"/>
            <a:ext cx="2194253" cy="1709578"/>
          </a:xfrm>
          <a:prstGeom prst="rect">
            <a:avLst/>
          </a:prstGeom>
        </p:spPr>
      </p:pic>
    </p:spTree>
    <p:extLst>
      <p:ext uri="{BB962C8B-B14F-4D97-AF65-F5344CB8AC3E}">
        <p14:creationId xmlns:p14="http://schemas.microsoft.com/office/powerpoint/2010/main" val="256649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2E9CC-5593-C740-869E-13ED14C826AC}"/>
              </a:ext>
            </a:extLst>
          </p:cNvPr>
          <p:cNvSpPr>
            <a:spLocks noGrp="1"/>
          </p:cNvSpPr>
          <p:nvPr>
            <p:ph type="title"/>
          </p:nvPr>
        </p:nvSpPr>
        <p:spPr/>
        <p:txBody>
          <a:bodyPr/>
          <a:lstStyle/>
          <a:p>
            <a:r>
              <a:rPr lang="de-DE" dirty="0"/>
              <a:t>Das Paas-Problem</a:t>
            </a:r>
          </a:p>
        </p:txBody>
      </p:sp>
      <p:sp>
        <p:nvSpPr>
          <p:cNvPr id="3" name="Textplatzhalter 2">
            <a:extLst>
              <a:ext uri="{FF2B5EF4-FFF2-40B4-BE49-F238E27FC236}">
                <a16:creationId xmlns:a16="http://schemas.microsoft.com/office/drawing/2014/main" id="{75413958-3AC6-7D4B-9DF1-A16A0C173F42}"/>
              </a:ext>
            </a:extLst>
          </p:cNvPr>
          <p:cNvSpPr>
            <a:spLocks noGrp="1"/>
          </p:cNvSpPr>
          <p:nvPr>
            <p:ph type="body" sz="quarter" idx="32"/>
          </p:nvPr>
        </p:nvSpPr>
        <p:spPr/>
        <p:txBody>
          <a:bodyPr/>
          <a:lstStyle/>
          <a:p>
            <a:r>
              <a:rPr lang="de-DE" dirty="0"/>
              <a:t>Fehlende Portabilität von Anwendungen</a:t>
            </a:r>
          </a:p>
        </p:txBody>
      </p:sp>
      <p:sp>
        <p:nvSpPr>
          <p:cNvPr id="4" name="Foliennummernplatzhalter 3">
            <a:extLst>
              <a:ext uri="{FF2B5EF4-FFF2-40B4-BE49-F238E27FC236}">
                <a16:creationId xmlns:a16="http://schemas.microsoft.com/office/drawing/2014/main" id="{63DCD6EB-7B0E-0449-B950-F7CF8101ADB9}"/>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5" name="Rechteck 4">
            <a:extLst>
              <a:ext uri="{FF2B5EF4-FFF2-40B4-BE49-F238E27FC236}">
                <a16:creationId xmlns:a16="http://schemas.microsoft.com/office/drawing/2014/main" id="{12B70D4E-B6D3-8F49-ABAA-1333ACD88BF3}"/>
              </a:ext>
            </a:extLst>
          </p:cNvPr>
          <p:cNvSpPr/>
          <p:nvPr/>
        </p:nvSpPr>
        <p:spPr>
          <a:xfrm>
            <a:off x="431801" y="1769239"/>
            <a:ext cx="5532581" cy="3379258"/>
          </a:xfrm>
          <a:prstGeom prst="rect">
            <a:avLst/>
          </a:prstGeom>
        </p:spPr>
        <p:txBody>
          <a:bodyPr wrap="square">
            <a:spAutoFit/>
          </a:bodyPr>
          <a:lstStyle/>
          <a:p>
            <a:pPr>
              <a:lnSpc>
                <a:spcPct val="150000"/>
              </a:lnSpc>
            </a:pPr>
            <a:r>
              <a:rPr lang="de-DE" sz="1600" i="1" dirty="0">
                <a:solidFill>
                  <a:srgbClr val="333333"/>
                </a:solidFill>
                <a:latin typeface="American Typewriter" panose="02090604020004020304" pitchFamily="18" charset="77"/>
              </a:rPr>
              <a:t>„In </a:t>
            </a:r>
            <a:r>
              <a:rPr lang="de-DE" sz="1600" i="1" dirty="0" err="1">
                <a:solidFill>
                  <a:srgbClr val="333333"/>
                </a:solidFill>
                <a:latin typeface="American Typewriter" panose="02090604020004020304" pitchFamily="18" charset="77"/>
              </a:rPr>
              <a:t>recent</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years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the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cloud</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hype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has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led</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to</a:t>
            </a:r>
            <a:r>
              <a:rPr lang="de-DE" sz="1600" i="1" dirty="0">
                <a:solidFill>
                  <a:srgbClr val="333333"/>
                </a:solidFill>
                <a:latin typeface="American Typewriter" panose="02090604020004020304" pitchFamily="18" charset="77"/>
              </a:rPr>
              <a:t> a </a:t>
            </a:r>
            <a:r>
              <a:rPr lang="de-DE" sz="1600" i="1" dirty="0" err="1">
                <a:solidFill>
                  <a:srgbClr val="333333"/>
                </a:solidFill>
                <a:latin typeface="American Typewriter" panose="02090604020004020304" pitchFamily="18" charset="77"/>
              </a:rPr>
              <a:t>multitude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of</a:t>
            </a:r>
            <a:r>
              <a:rPr lang="de-DE" sz="1600" i="1" dirty="0">
                <a:solidFill>
                  <a:srgbClr val="333333"/>
                </a:solidFill>
                <a:latin typeface="American Typewriter" panose="02090604020004020304" pitchFamily="18" charset="77"/>
              </a:rPr>
              <a:t> different </a:t>
            </a:r>
            <a:r>
              <a:rPr lang="de-DE" sz="1600" i="1" dirty="0" err="1">
                <a:solidFill>
                  <a:srgbClr val="333333"/>
                </a:solidFill>
                <a:latin typeface="American Typewriter" panose="02090604020004020304" pitchFamily="18" charset="77"/>
              </a:rPr>
              <a:t>offerings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across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the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entire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cloud</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market</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from</a:t>
            </a:r>
            <a:r>
              <a:rPr lang="de-DE" sz="1600" i="1" dirty="0">
                <a:solidFill>
                  <a:srgbClr val="333333"/>
                </a:solidFill>
                <a:latin typeface="American Typewriter" panose="02090604020004020304" pitchFamily="18" charset="77"/>
              </a:rPr>
              <a:t> Infrastructure </a:t>
            </a:r>
            <a:r>
              <a:rPr lang="de-DE" sz="1600" i="1" dirty="0" err="1">
                <a:solidFill>
                  <a:srgbClr val="333333"/>
                </a:solidFill>
                <a:latin typeface="American Typewriter" panose="02090604020004020304" pitchFamily="18" charset="77"/>
              </a:rPr>
              <a:t>as</a:t>
            </a:r>
            <a:r>
              <a:rPr lang="de-DE" sz="1600" i="1" dirty="0">
                <a:solidFill>
                  <a:srgbClr val="333333"/>
                </a:solidFill>
                <a:latin typeface="American Typewriter" panose="02090604020004020304" pitchFamily="18" charset="77"/>
              </a:rPr>
              <a:t> a Service (</a:t>
            </a:r>
            <a:r>
              <a:rPr lang="de-DE" sz="1600" i="1" dirty="0" err="1">
                <a:solidFill>
                  <a:srgbClr val="333333"/>
                </a:solidFill>
                <a:latin typeface="American Typewriter" panose="02090604020004020304" pitchFamily="18" charset="77"/>
              </a:rPr>
              <a:t>IaaS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to</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Platform</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as</a:t>
            </a:r>
            <a:r>
              <a:rPr lang="de-DE" sz="1600" i="1" dirty="0">
                <a:solidFill>
                  <a:srgbClr val="333333"/>
                </a:solidFill>
                <a:latin typeface="American Typewriter" panose="02090604020004020304" pitchFamily="18" charset="77"/>
              </a:rPr>
              <a:t> a Service (</a:t>
            </a:r>
            <a:r>
              <a:rPr lang="de-DE" sz="1600" i="1" dirty="0" err="1">
                <a:solidFill>
                  <a:srgbClr val="333333"/>
                </a:solidFill>
                <a:latin typeface="American Typewriter" panose="02090604020004020304" pitchFamily="18" charset="77"/>
              </a:rPr>
              <a:t>PaaS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to</a:t>
            </a:r>
            <a:r>
              <a:rPr lang="de-DE" sz="1600" i="1" dirty="0">
                <a:solidFill>
                  <a:srgbClr val="333333"/>
                </a:solidFill>
                <a:latin typeface="American Typewriter" panose="02090604020004020304" pitchFamily="18" charset="77"/>
              </a:rPr>
              <a:t> Software </a:t>
            </a:r>
            <a:r>
              <a:rPr lang="de-DE" sz="1600" i="1" dirty="0" err="1">
                <a:solidFill>
                  <a:srgbClr val="333333"/>
                </a:solidFill>
                <a:latin typeface="American Typewriter" panose="02090604020004020304" pitchFamily="18" charset="77"/>
              </a:rPr>
              <a:t>as</a:t>
            </a:r>
            <a:r>
              <a:rPr lang="de-DE" sz="1600" i="1" dirty="0">
                <a:solidFill>
                  <a:srgbClr val="333333"/>
                </a:solidFill>
                <a:latin typeface="American Typewriter" panose="02090604020004020304" pitchFamily="18" charset="77"/>
              </a:rPr>
              <a:t> a Service (SaaS). </a:t>
            </a:r>
            <a:r>
              <a:rPr lang="de-DE" sz="1600" i="1" dirty="0" err="1">
                <a:solidFill>
                  <a:srgbClr val="333333"/>
                </a:solidFill>
                <a:latin typeface="American Typewriter" panose="02090604020004020304" pitchFamily="18" charset="77"/>
              </a:rPr>
              <a:t>Despite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the</a:t>
            </a:r>
            <a:r>
              <a:rPr lang="de-DE" sz="1600" i="1" dirty="0">
                <a:solidFill>
                  <a:srgbClr val="333333"/>
                </a:solidFill>
                <a:latin typeface="American Typewriter" panose="02090604020004020304" pitchFamily="18" charset="77"/>
              </a:rPr>
              <a:t> high </a:t>
            </a:r>
            <a:r>
              <a:rPr lang="de-DE" sz="1600" i="1" dirty="0" err="1">
                <a:solidFill>
                  <a:srgbClr val="333333"/>
                </a:solidFill>
                <a:latin typeface="American Typewriter" panose="02090604020004020304" pitchFamily="18" charset="77"/>
              </a:rPr>
              <a:t>popularity</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there</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are</a:t>
            </a:r>
            <a:r>
              <a:rPr lang="de-DE" sz="1600" i="1" dirty="0">
                <a:solidFill>
                  <a:srgbClr val="333333"/>
                </a:solidFill>
                <a:latin typeface="American Typewriter" panose="02090604020004020304" pitchFamily="18" charset="77"/>
              </a:rPr>
              <a:t> still </a:t>
            </a:r>
            <a:r>
              <a:rPr lang="de-DE" sz="1600" i="1" dirty="0" err="1">
                <a:solidFill>
                  <a:srgbClr val="333333"/>
                </a:solidFill>
                <a:latin typeface="American Typewriter" panose="02090604020004020304" pitchFamily="18" charset="77"/>
              </a:rPr>
              <a:t>several</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problems</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and</a:t>
            </a:r>
            <a:r>
              <a:rPr lang="de-DE" sz="1600" i="1" dirty="0">
                <a:solidFill>
                  <a:srgbClr val="333333"/>
                </a:solidFill>
                <a:latin typeface="American Typewriter" panose="02090604020004020304" pitchFamily="18" charset="77"/>
              </a:rPr>
              <a:t> </a:t>
            </a:r>
            <a:r>
              <a:rPr lang="de-DE" sz="1600" i="1" dirty="0" err="1">
                <a:solidFill>
                  <a:srgbClr val="333333"/>
                </a:solidFill>
                <a:latin typeface="American Typewriter" panose="02090604020004020304" pitchFamily="18" charset="77"/>
              </a:rPr>
              <a:t>deficiencies</a:t>
            </a:r>
            <a:r>
              <a:rPr lang="de-DE" sz="1600" i="1" dirty="0">
                <a:solidFill>
                  <a:srgbClr val="333333"/>
                </a:solidFill>
                <a:latin typeface="American Typewriter" panose="02090604020004020304" pitchFamily="18" charset="77"/>
              </a:rPr>
              <a:t>.</a:t>
            </a:r>
          </a:p>
          <a:p>
            <a:pPr>
              <a:lnSpc>
                <a:spcPct val="150000"/>
              </a:lnSpc>
            </a:pPr>
            <a:r>
              <a:rPr lang="de-DE" sz="1600" b="1" i="1" dirty="0" err="1">
                <a:solidFill>
                  <a:schemeClr val="accent5"/>
                </a:solidFill>
                <a:latin typeface="American Typewriter" panose="02090604020004020304" pitchFamily="18" charset="77"/>
              </a:rPr>
              <a:t>Especially</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for</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PaaS</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the</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heterogeneous</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provider</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landscape</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is</a:t>
            </a:r>
            <a:r>
              <a:rPr lang="de-DE" sz="1600" b="1" i="1" dirty="0">
                <a:solidFill>
                  <a:schemeClr val="accent5"/>
                </a:solidFill>
                <a:latin typeface="American Typewriter" panose="02090604020004020304" pitchFamily="18" charset="77"/>
              </a:rPr>
              <a:t> an </a:t>
            </a:r>
            <a:r>
              <a:rPr lang="de-DE" sz="1600" b="1" i="1" dirty="0" err="1">
                <a:solidFill>
                  <a:schemeClr val="accent5"/>
                </a:solidFill>
                <a:latin typeface="American Typewriter" panose="02090604020004020304" pitchFamily="18" charset="77"/>
              </a:rPr>
              <a:t>obstacle</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for</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the</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assessment</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and</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feasibility</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of</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application</a:t>
            </a:r>
            <a:r>
              <a:rPr lang="de-DE" sz="1600" b="1" i="1" dirty="0">
                <a:solidFill>
                  <a:schemeClr val="accent5"/>
                </a:solidFill>
                <a:latin typeface="American Typewriter" panose="02090604020004020304" pitchFamily="18" charset="77"/>
              </a:rPr>
              <a:t> </a:t>
            </a:r>
            <a:r>
              <a:rPr lang="de-DE" sz="1600" b="1" i="1" dirty="0" err="1">
                <a:solidFill>
                  <a:schemeClr val="accent5"/>
                </a:solidFill>
                <a:latin typeface="American Typewriter" panose="02090604020004020304" pitchFamily="18" charset="77"/>
              </a:rPr>
              <a:t>portability</a:t>
            </a:r>
            <a:r>
              <a:rPr lang="de-DE" sz="1600" b="1" i="1" dirty="0">
                <a:solidFill>
                  <a:schemeClr val="accent5"/>
                </a:solidFill>
                <a:latin typeface="American Typewriter" panose="02090604020004020304" pitchFamily="18" charset="77"/>
              </a:rPr>
              <a:t>.</a:t>
            </a:r>
            <a:r>
              <a:rPr lang="de-DE" sz="1600" i="1" dirty="0">
                <a:solidFill>
                  <a:schemeClr val="accent5"/>
                </a:solidFill>
                <a:latin typeface="American Typewriter" panose="02090604020004020304" pitchFamily="18" charset="77"/>
              </a:rPr>
              <a:t>“</a:t>
            </a:r>
          </a:p>
        </p:txBody>
      </p:sp>
      <p:sp>
        <p:nvSpPr>
          <p:cNvPr id="6" name="Rechteck 5">
            <a:extLst>
              <a:ext uri="{FF2B5EF4-FFF2-40B4-BE49-F238E27FC236}">
                <a16:creationId xmlns:a16="http://schemas.microsoft.com/office/drawing/2014/main" id="{480E41F7-B583-8240-B5AB-9A7FA10A3BD8}"/>
              </a:ext>
            </a:extLst>
          </p:cNvPr>
          <p:cNvSpPr/>
          <p:nvPr/>
        </p:nvSpPr>
        <p:spPr>
          <a:xfrm>
            <a:off x="431801" y="5456300"/>
            <a:ext cx="5629920" cy="523220"/>
          </a:xfrm>
          <a:prstGeom prst="rect">
            <a:avLst/>
          </a:prstGeom>
        </p:spPr>
        <p:txBody>
          <a:bodyPr wrap="square">
            <a:spAutoFit/>
          </a:bodyPr>
          <a:lstStyle/>
          <a:p>
            <a:r>
              <a:rPr lang="de-DE" sz="1400" b="1" dirty="0"/>
              <a:t>Kolb, Stefan. (2018). On </a:t>
            </a:r>
            <a:r>
              <a:rPr lang="de-DE" sz="1400" b="1" dirty="0" err="1"/>
              <a:t>the</a:t>
            </a:r>
            <a:r>
              <a:rPr lang="de-DE" sz="1400" b="1" dirty="0"/>
              <a:t> </a:t>
            </a:r>
            <a:r>
              <a:rPr lang="de-DE" sz="1400" b="1" dirty="0" err="1"/>
              <a:t>Portability</a:t>
            </a:r>
            <a:r>
              <a:rPr lang="de-DE" sz="1400" b="1" dirty="0"/>
              <a:t> </a:t>
            </a:r>
            <a:r>
              <a:rPr lang="de-DE" sz="1400" b="1" dirty="0" err="1"/>
              <a:t>of</a:t>
            </a:r>
            <a:r>
              <a:rPr lang="de-DE" sz="1400" b="1" dirty="0"/>
              <a:t> </a:t>
            </a:r>
            <a:r>
              <a:rPr lang="de-DE" sz="1400" b="1" dirty="0" err="1"/>
              <a:t>Applications</a:t>
            </a:r>
            <a:r>
              <a:rPr lang="de-DE" sz="1400" b="1" dirty="0"/>
              <a:t> in </a:t>
            </a:r>
            <a:r>
              <a:rPr lang="de-DE" sz="1400" b="1" dirty="0" err="1"/>
              <a:t>Platform</a:t>
            </a:r>
            <a:r>
              <a:rPr lang="de-DE" sz="1400" b="1" dirty="0"/>
              <a:t> </a:t>
            </a:r>
            <a:r>
              <a:rPr lang="de-DE" sz="1400" b="1" dirty="0" err="1"/>
              <a:t>as</a:t>
            </a:r>
            <a:r>
              <a:rPr lang="de-DE" sz="1400" b="1" dirty="0"/>
              <a:t> a Service. 10.20378/irbo-54102. </a:t>
            </a:r>
          </a:p>
        </p:txBody>
      </p:sp>
      <p:pic>
        <p:nvPicPr>
          <p:cNvPr id="10" name="Grafik 9">
            <a:extLst>
              <a:ext uri="{FF2B5EF4-FFF2-40B4-BE49-F238E27FC236}">
                <a16:creationId xmlns:a16="http://schemas.microsoft.com/office/drawing/2014/main" id="{96C7B6BC-0136-1941-8BA4-78777100EEE8}"/>
              </a:ext>
            </a:extLst>
          </p:cNvPr>
          <p:cNvPicPr>
            <a:picLocks noChangeAspect="1"/>
          </p:cNvPicPr>
          <p:nvPr/>
        </p:nvPicPr>
        <p:blipFill>
          <a:blip r:embed="rId2"/>
          <a:stretch>
            <a:fillRect/>
          </a:stretch>
        </p:blipFill>
        <p:spPr>
          <a:xfrm>
            <a:off x="7464698" y="2092845"/>
            <a:ext cx="1498600" cy="1498600"/>
          </a:xfrm>
          <a:prstGeom prst="rect">
            <a:avLst/>
          </a:prstGeom>
        </p:spPr>
      </p:pic>
      <p:pic>
        <p:nvPicPr>
          <p:cNvPr id="11" name="Grafik 10">
            <a:extLst>
              <a:ext uri="{FF2B5EF4-FFF2-40B4-BE49-F238E27FC236}">
                <a16:creationId xmlns:a16="http://schemas.microsoft.com/office/drawing/2014/main" id="{C3EFFEED-865F-D047-B1A5-863580BBDFAD}"/>
              </a:ext>
            </a:extLst>
          </p:cNvPr>
          <p:cNvPicPr>
            <a:picLocks noChangeAspect="1"/>
          </p:cNvPicPr>
          <p:nvPr/>
        </p:nvPicPr>
        <p:blipFill>
          <a:blip r:embed="rId3"/>
          <a:stretch>
            <a:fillRect/>
          </a:stretch>
        </p:blipFill>
        <p:spPr>
          <a:xfrm>
            <a:off x="7513188" y="4257507"/>
            <a:ext cx="1401620" cy="1401620"/>
          </a:xfrm>
          <a:prstGeom prst="rect">
            <a:avLst/>
          </a:prstGeom>
        </p:spPr>
      </p:pic>
    </p:spTree>
    <p:extLst>
      <p:ext uri="{BB962C8B-B14F-4D97-AF65-F5344CB8AC3E}">
        <p14:creationId xmlns:p14="http://schemas.microsoft.com/office/powerpoint/2010/main" val="212534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F7CCF-9F81-554A-B765-85F35AEAEDD1}"/>
              </a:ext>
            </a:extLst>
          </p:cNvPr>
          <p:cNvSpPr>
            <a:spLocks noGrp="1"/>
          </p:cNvSpPr>
          <p:nvPr>
            <p:ph type="title"/>
          </p:nvPr>
        </p:nvSpPr>
        <p:spPr/>
        <p:txBody>
          <a:bodyPr/>
          <a:lstStyle/>
          <a:p>
            <a:r>
              <a:rPr lang="de-DE" dirty="0"/>
              <a:t>Das Paas-Problem</a:t>
            </a:r>
          </a:p>
        </p:txBody>
      </p:sp>
      <p:sp>
        <p:nvSpPr>
          <p:cNvPr id="3" name="Textplatzhalter 2">
            <a:extLst>
              <a:ext uri="{FF2B5EF4-FFF2-40B4-BE49-F238E27FC236}">
                <a16:creationId xmlns:a16="http://schemas.microsoft.com/office/drawing/2014/main" id="{35EB6CBA-0DA1-7240-AA01-85FA797F9F0D}"/>
              </a:ext>
            </a:extLst>
          </p:cNvPr>
          <p:cNvSpPr>
            <a:spLocks noGrp="1"/>
          </p:cNvSpPr>
          <p:nvPr>
            <p:ph type="body" sz="quarter" idx="32"/>
          </p:nvPr>
        </p:nvSpPr>
        <p:spPr/>
        <p:txBody>
          <a:bodyPr/>
          <a:lstStyle/>
          <a:p>
            <a:r>
              <a:rPr lang="de-DE" dirty="0"/>
              <a:t>Am Beispiel zweier Java </a:t>
            </a:r>
            <a:r>
              <a:rPr lang="de-DE" dirty="0" err="1"/>
              <a:t>Getting</a:t>
            </a:r>
            <a:r>
              <a:rPr lang="de-DE" dirty="0"/>
              <a:t>-</a:t>
            </a:r>
            <a:r>
              <a:rPr lang="de-DE" dirty="0" err="1"/>
              <a:t>Started</a:t>
            </a:r>
            <a:r>
              <a:rPr lang="de-DE" dirty="0"/>
              <a:t>-Tutorials von </a:t>
            </a:r>
            <a:r>
              <a:rPr lang="de-DE" dirty="0" err="1"/>
              <a:t>Heroku</a:t>
            </a:r>
            <a:r>
              <a:rPr lang="de-DE" dirty="0"/>
              <a:t> und Google App Engine</a:t>
            </a:r>
          </a:p>
        </p:txBody>
      </p:sp>
      <p:sp>
        <p:nvSpPr>
          <p:cNvPr id="4" name="Foliennummernplatzhalter 3">
            <a:extLst>
              <a:ext uri="{FF2B5EF4-FFF2-40B4-BE49-F238E27FC236}">
                <a16:creationId xmlns:a16="http://schemas.microsoft.com/office/drawing/2014/main" id="{501D24A3-0631-A44D-B219-F820D56CC940}"/>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5" name="Textfeld 4">
            <a:extLst>
              <a:ext uri="{FF2B5EF4-FFF2-40B4-BE49-F238E27FC236}">
                <a16:creationId xmlns:a16="http://schemas.microsoft.com/office/drawing/2014/main" id="{29BD496C-A44A-4145-9E90-D78EADC6899E}"/>
              </a:ext>
            </a:extLst>
          </p:cNvPr>
          <p:cNvSpPr txBox="1"/>
          <p:nvPr/>
        </p:nvSpPr>
        <p:spPr>
          <a:xfrm>
            <a:off x="10083053" y="1964886"/>
            <a:ext cx="1949619" cy="4401205"/>
          </a:xfrm>
          <a:prstGeom prst="rect">
            <a:avLst/>
          </a:prstGeom>
          <a:noFill/>
        </p:spPr>
        <p:txBody>
          <a:bodyPr wrap="square" rtlCol="0">
            <a:spAutoFit/>
          </a:bodyPr>
          <a:lstStyle/>
          <a:p>
            <a:r>
              <a:rPr lang="de-DE" sz="1400" dirty="0">
                <a:latin typeface="Bradley Hand" pitchFamily="2" charset="77"/>
              </a:rPr>
              <a:t>Wesentliche Probleme bei </a:t>
            </a:r>
            <a:r>
              <a:rPr lang="de-DE" sz="1400" dirty="0" err="1">
                <a:latin typeface="Bradley Hand" pitchFamily="2" charset="77"/>
              </a:rPr>
              <a:t>PaaS</a:t>
            </a:r>
            <a:r>
              <a:rPr lang="de-DE" sz="1400" dirty="0">
                <a:latin typeface="Bradley Hand" pitchFamily="2" charset="77"/>
              </a:rPr>
              <a:t> sind u.a. folgende fehlende Standards:</a:t>
            </a:r>
          </a:p>
          <a:p>
            <a:endParaRPr lang="de-DE" sz="1400" dirty="0">
              <a:latin typeface="Bradley Hand" pitchFamily="2" charset="77"/>
            </a:endParaRPr>
          </a:p>
          <a:p>
            <a:pPr marL="285750" indent="-285750">
              <a:buFont typeface="Arial" panose="020B0604020202020204" pitchFamily="34" charset="0"/>
              <a:buChar char="•"/>
            </a:pPr>
            <a:r>
              <a:rPr lang="de-DE" sz="1400" b="1" i="1" dirty="0" err="1">
                <a:solidFill>
                  <a:schemeClr val="accent5"/>
                </a:solidFill>
                <a:latin typeface="Bradley Hand" pitchFamily="2" charset="77"/>
              </a:rPr>
              <a:t>Deployment</a:t>
            </a:r>
            <a:r>
              <a:rPr lang="de-DE" sz="1400" b="1" i="1" dirty="0">
                <a:solidFill>
                  <a:schemeClr val="accent5"/>
                </a:solidFill>
                <a:latin typeface="Bradley Hand" pitchFamily="2" charset="77"/>
              </a:rPr>
              <a:t>-Format</a:t>
            </a:r>
            <a:r>
              <a:rPr lang="de-DE" sz="1400" dirty="0">
                <a:latin typeface="Bradley Hand" pitchFamily="2" charset="77"/>
              </a:rPr>
              <a:t> der zu </a:t>
            </a:r>
            <a:r>
              <a:rPr lang="de-DE" sz="1400" dirty="0" err="1">
                <a:latin typeface="Bradley Hand" pitchFamily="2" charset="77"/>
              </a:rPr>
              <a:t>hostenden</a:t>
            </a:r>
            <a:r>
              <a:rPr lang="de-DE" sz="1400" dirty="0">
                <a:latin typeface="Bradley Hand" pitchFamily="2" charset="77"/>
              </a:rPr>
              <a:t> Anwendungen</a:t>
            </a:r>
          </a:p>
          <a:p>
            <a:pPr marL="285750" indent="-285750">
              <a:buFont typeface="Arial" panose="020B0604020202020204" pitchFamily="34" charset="0"/>
              <a:buChar char="•"/>
            </a:pPr>
            <a:r>
              <a:rPr lang="de-DE" sz="1400" b="1" i="1" dirty="0" err="1">
                <a:solidFill>
                  <a:schemeClr val="accent5"/>
                </a:solidFill>
                <a:latin typeface="Bradley Hand" pitchFamily="2" charset="77"/>
              </a:rPr>
              <a:t>PaaS</a:t>
            </a:r>
            <a:r>
              <a:rPr lang="de-DE" sz="1400" b="1" i="1" dirty="0">
                <a:solidFill>
                  <a:schemeClr val="accent5"/>
                </a:solidFill>
                <a:latin typeface="Bradley Hand" pitchFamily="2" charset="77"/>
              </a:rPr>
              <a:t>-</a:t>
            </a:r>
            <a:r>
              <a:rPr lang="de-DE" sz="1400" b="1" i="1" dirty="0" err="1">
                <a:solidFill>
                  <a:schemeClr val="accent5"/>
                </a:solidFill>
                <a:latin typeface="Bradley Hand" pitchFamily="2" charset="77"/>
              </a:rPr>
              <a:t>Runtime</a:t>
            </a:r>
            <a:r>
              <a:rPr lang="de-DE" sz="1400" b="1" i="1" dirty="0">
                <a:solidFill>
                  <a:schemeClr val="accent5"/>
                </a:solidFill>
                <a:latin typeface="Bradley Hand" pitchFamily="2" charset="77"/>
              </a:rPr>
              <a:t>-Schnittstelle</a:t>
            </a:r>
            <a:endParaRPr lang="de-DE" sz="1400" dirty="0">
              <a:latin typeface="Bradley Hand" pitchFamily="2" charset="77"/>
            </a:endParaRPr>
          </a:p>
          <a:p>
            <a:endParaRPr lang="de-DE" sz="1400" dirty="0">
              <a:latin typeface="Bradley Hand" pitchFamily="2" charset="77"/>
            </a:endParaRPr>
          </a:p>
          <a:p>
            <a:r>
              <a:rPr lang="de-DE" sz="1400" b="1" dirty="0">
                <a:latin typeface="Bradley Hand" pitchFamily="2" charset="77"/>
              </a:rPr>
              <a:t>Challenge: </a:t>
            </a:r>
            <a:r>
              <a:rPr lang="de-DE" sz="1400" dirty="0">
                <a:latin typeface="Bradley Hand" pitchFamily="2" charset="77"/>
              </a:rPr>
              <a:t>Versuchen Sie mal das </a:t>
            </a:r>
            <a:r>
              <a:rPr lang="de-DE" sz="1400" dirty="0" err="1">
                <a:latin typeface="Bradley Hand" pitchFamily="2" charset="77"/>
              </a:rPr>
              <a:t>Heroku</a:t>
            </a:r>
            <a:r>
              <a:rPr lang="de-DE" sz="1400" dirty="0">
                <a:latin typeface="Bradley Hand" pitchFamily="2" charset="77"/>
              </a:rPr>
              <a:t> </a:t>
            </a:r>
            <a:r>
              <a:rPr lang="de-DE" sz="1400" dirty="0" err="1">
                <a:latin typeface="Bradley Hand" pitchFamily="2" charset="77"/>
              </a:rPr>
              <a:t>Getting-Started</a:t>
            </a:r>
            <a:r>
              <a:rPr lang="de-DE" sz="1400" dirty="0">
                <a:latin typeface="Bradley Hand" pitchFamily="2" charset="77"/>
              </a:rPr>
              <a:t> auf Google App Engine zum Laufen zu bringen (und anders herum)</a:t>
            </a:r>
          </a:p>
          <a:p>
            <a:endParaRPr lang="de-DE" sz="1400" dirty="0">
              <a:latin typeface="Bradley Hand" pitchFamily="2" charset="77"/>
            </a:endParaRPr>
          </a:p>
        </p:txBody>
      </p:sp>
      <p:pic>
        <p:nvPicPr>
          <p:cNvPr id="6" name="Grafik 5">
            <a:extLst>
              <a:ext uri="{FF2B5EF4-FFF2-40B4-BE49-F238E27FC236}">
                <a16:creationId xmlns:a16="http://schemas.microsoft.com/office/drawing/2014/main" id="{279BD173-0D51-9E43-ADE6-145803933237}"/>
              </a:ext>
            </a:extLst>
          </p:cNvPr>
          <p:cNvPicPr>
            <a:picLocks noChangeAspect="1"/>
          </p:cNvPicPr>
          <p:nvPr/>
        </p:nvPicPr>
        <p:blipFill>
          <a:blip r:embed="rId2"/>
          <a:srcRect/>
          <a:stretch/>
        </p:blipFill>
        <p:spPr>
          <a:xfrm>
            <a:off x="5141143" y="2395431"/>
            <a:ext cx="4488774" cy="3540117"/>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962E882E-5859-E942-9C6F-5BA670A0CAA3}"/>
              </a:ext>
            </a:extLst>
          </p:cNvPr>
          <p:cNvPicPr>
            <a:picLocks noChangeAspect="1"/>
          </p:cNvPicPr>
          <p:nvPr/>
        </p:nvPicPr>
        <p:blipFill>
          <a:blip r:embed="rId3"/>
          <a:srcRect/>
          <a:stretch/>
        </p:blipFill>
        <p:spPr>
          <a:xfrm>
            <a:off x="431801" y="2395431"/>
            <a:ext cx="4488777" cy="3540118"/>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DADF6381-037B-7C4F-A14E-3978C9D9EEAB}"/>
              </a:ext>
            </a:extLst>
          </p:cNvPr>
          <p:cNvSpPr txBox="1"/>
          <p:nvPr/>
        </p:nvSpPr>
        <p:spPr>
          <a:xfrm>
            <a:off x="431801" y="5964335"/>
            <a:ext cx="4488777" cy="461665"/>
          </a:xfrm>
          <a:prstGeom prst="rect">
            <a:avLst/>
          </a:prstGeom>
          <a:noFill/>
        </p:spPr>
        <p:txBody>
          <a:bodyPr wrap="square" rtlCol="0">
            <a:spAutoFit/>
          </a:bodyPr>
          <a:lstStyle/>
          <a:p>
            <a:r>
              <a:rPr lang="de-DE" sz="1200" dirty="0" err="1">
                <a:latin typeface="Consolas" panose="020B0609020204030204" pitchFamily="49" charset="0"/>
                <a:cs typeface="Consolas" panose="020B0609020204030204" pitchFamily="49" charset="0"/>
              </a:rPr>
              <a:t>git</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clone</a:t>
            </a:r>
            <a:r>
              <a:rPr lang="de-DE" sz="1200" dirty="0">
                <a:latin typeface="Consolas" panose="020B0609020204030204" pitchFamily="49" charset="0"/>
                <a:cs typeface="Consolas" panose="020B0609020204030204" pitchFamily="49" charset="0"/>
              </a:rPr>
              <a:t> https://</a:t>
            </a:r>
            <a:r>
              <a:rPr lang="de-DE" sz="1200" dirty="0" err="1">
                <a:latin typeface="Consolas" panose="020B0609020204030204" pitchFamily="49" charset="0"/>
                <a:cs typeface="Consolas" panose="020B0609020204030204" pitchFamily="49" charset="0"/>
              </a:rPr>
              <a:t>github.com</a:t>
            </a:r>
            <a:r>
              <a:rPr lang="de-DE" sz="1200" dirty="0">
                <a:latin typeface="Consolas" panose="020B0609020204030204" pitchFamily="49" charset="0"/>
                <a:cs typeface="Consolas" panose="020B0609020204030204" pitchFamily="49" charset="0"/>
              </a:rPr>
              <a:t>/</a:t>
            </a:r>
            <a:r>
              <a:rPr lang="de-DE" sz="1200" dirty="0" err="1">
                <a:latin typeface="Consolas" panose="020B0609020204030204" pitchFamily="49" charset="0"/>
                <a:cs typeface="Consolas" panose="020B0609020204030204" pitchFamily="49" charset="0"/>
              </a:rPr>
              <a:t>heroku</a:t>
            </a:r>
            <a:r>
              <a:rPr lang="de-DE" sz="1200" dirty="0">
                <a:latin typeface="Consolas" panose="020B0609020204030204" pitchFamily="49" charset="0"/>
                <a:cs typeface="Consolas" panose="020B0609020204030204" pitchFamily="49" charset="0"/>
              </a:rPr>
              <a:t>/</a:t>
            </a:r>
          </a:p>
          <a:p>
            <a:r>
              <a:rPr lang="de-DE" sz="1200" dirty="0" err="1">
                <a:latin typeface="Consolas" panose="020B0609020204030204" pitchFamily="49" charset="0"/>
                <a:cs typeface="Consolas" panose="020B0609020204030204" pitchFamily="49" charset="0"/>
              </a:rPr>
              <a:t>gradle-gettingstarted.git</a:t>
            </a:r>
            <a:endParaRPr lang="de-DE" sz="1200" dirty="0">
              <a:latin typeface="Consolas" panose="020B0609020204030204" pitchFamily="49" charset="0"/>
              <a:cs typeface="Consolas" panose="020B0609020204030204" pitchFamily="49" charset="0"/>
            </a:endParaRPr>
          </a:p>
        </p:txBody>
      </p:sp>
      <p:sp>
        <p:nvSpPr>
          <p:cNvPr id="9" name="Textfeld 8">
            <a:extLst>
              <a:ext uri="{FF2B5EF4-FFF2-40B4-BE49-F238E27FC236}">
                <a16:creationId xmlns:a16="http://schemas.microsoft.com/office/drawing/2014/main" id="{911D957B-F8F4-3844-B095-7DE178A9C07E}"/>
              </a:ext>
            </a:extLst>
          </p:cNvPr>
          <p:cNvSpPr txBox="1"/>
          <p:nvPr/>
        </p:nvSpPr>
        <p:spPr>
          <a:xfrm>
            <a:off x="5141140" y="5965285"/>
            <a:ext cx="4488777" cy="461665"/>
          </a:xfrm>
          <a:prstGeom prst="rect">
            <a:avLst/>
          </a:prstGeom>
          <a:noFill/>
        </p:spPr>
        <p:txBody>
          <a:bodyPr wrap="square" rtlCol="0">
            <a:spAutoFit/>
          </a:bodyPr>
          <a:lstStyle/>
          <a:p>
            <a:r>
              <a:rPr lang="de-DE" sz="1200" dirty="0" err="1">
                <a:latin typeface="Consolas" panose="020B0609020204030204" pitchFamily="49" charset="0"/>
                <a:cs typeface="Consolas" panose="020B0609020204030204" pitchFamily="49" charset="0"/>
              </a:rPr>
              <a:t>git</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clone</a:t>
            </a:r>
            <a:r>
              <a:rPr lang="de-DE" sz="1200" dirty="0">
                <a:latin typeface="Consolas" panose="020B0609020204030204" pitchFamily="49" charset="0"/>
                <a:cs typeface="Consolas" panose="020B0609020204030204" pitchFamily="49" charset="0"/>
              </a:rPr>
              <a:t> https://</a:t>
            </a:r>
            <a:r>
              <a:rPr lang="de-DE" sz="1200" dirty="0" err="1">
                <a:latin typeface="Consolas" panose="020B0609020204030204" pitchFamily="49" charset="0"/>
                <a:cs typeface="Consolas" panose="020B0609020204030204" pitchFamily="49" charset="0"/>
              </a:rPr>
              <a:t>github.com</a:t>
            </a:r>
            <a:r>
              <a:rPr lang="de-DE" sz="1200" dirty="0">
                <a:latin typeface="Consolas" panose="020B0609020204030204" pitchFamily="49" charset="0"/>
                <a:cs typeface="Consolas" panose="020B0609020204030204" pitchFamily="49" charset="0"/>
              </a:rPr>
              <a:t>/</a:t>
            </a:r>
            <a:r>
              <a:rPr lang="de-DE" sz="1200" dirty="0" err="1">
                <a:latin typeface="Consolas" panose="020B0609020204030204" pitchFamily="49" charset="0"/>
                <a:cs typeface="Consolas" panose="020B0609020204030204" pitchFamily="49" charset="0"/>
              </a:rPr>
              <a:t>GoogleCloudPlatform</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getting-started-java.git</a:t>
            </a:r>
            <a:endParaRPr lang="de-DE" sz="1200" dirty="0">
              <a:latin typeface="Consolas" panose="020B0609020204030204" pitchFamily="49" charset="0"/>
              <a:cs typeface="Consolas" panose="020B0609020204030204" pitchFamily="49" charset="0"/>
            </a:endParaRPr>
          </a:p>
        </p:txBody>
      </p:sp>
      <p:pic>
        <p:nvPicPr>
          <p:cNvPr id="13" name="Grafik 12">
            <a:extLst>
              <a:ext uri="{FF2B5EF4-FFF2-40B4-BE49-F238E27FC236}">
                <a16:creationId xmlns:a16="http://schemas.microsoft.com/office/drawing/2014/main" id="{60F47A8B-229F-7C4F-BCC8-2C1621F21BF2}"/>
              </a:ext>
            </a:extLst>
          </p:cNvPr>
          <p:cNvPicPr>
            <a:picLocks noChangeAspect="1"/>
          </p:cNvPicPr>
          <p:nvPr/>
        </p:nvPicPr>
        <p:blipFill>
          <a:blip r:embed="rId4">
            <a:grayscl/>
          </a:blip>
          <a:stretch>
            <a:fillRect/>
          </a:stretch>
        </p:blipFill>
        <p:spPr>
          <a:xfrm>
            <a:off x="5141768" y="1466110"/>
            <a:ext cx="1053412" cy="767820"/>
          </a:xfrm>
          <a:prstGeom prst="rect">
            <a:avLst/>
          </a:prstGeom>
        </p:spPr>
      </p:pic>
      <p:pic>
        <p:nvPicPr>
          <p:cNvPr id="14" name="Grafik 13">
            <a:extLst>
              <a:ext uri="{FF2B5EF4-FFF2-40B4-BE49-F238E27FC236}">
                <a16:creationId xmlns:a16="http://schemas.microsoft.com/office/drawing/2014/main" id="{A42DEA12-E3DB-1F45-85B6-2CBB16407595}"/>
              </a:ext>
            </a:extLst>
          </p:cNvPr>
          <p:cNvPicPr>
            <a:picLocks noChangeAspect="1"/>
          </p:cNvPicPr>
          <p:nvPr/>
        </p:nvPicPr>
        <p:blipFill>
          <a:blip r:embed="rId5">
            <a:grayscl/>
          </a:blip>
          <a:stretch>
            <a:fillRect/>
          </a:stretch>
        </p:blipFill>
        <p:spPr>
          <a:xfrm>
            <a:off x="353403" y="1466109"/>
            <a:ext cx="767820" cy="767820"/>
          </a:xfrm>
          <a:prstGeom prst="rect">
            <a:avLst/>
          </a:prstGeom>
        </p:spPr>
      </p:pic>
    </p:spTree>
    <p:extLst>
      <p:ext uri="{BB962C8B-B14F-4D97-AF65-F5344CB8AC3E}">
        <p14:creationId xmlns:p14="http://schemas.microsoft.com/office/powerpoint/2010/main" val="2620595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err="1"/>
              <a:t>PaaS</a:t>
            </a:r>
            <a:endParaRPr lang="de-DE" dirty="0"/>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Erkennbarer Trend in </a:t>
            </a:r>
            <a:r>
              <a:rPr lang="de-DE" dirty="0" err="1"/>
              <a:t>PaaS</a:t>
            </a:r>
            <a:r>
              <a:rPr lang="de-DE" dirty="0"/>
              <a:t> Plattformen</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pic>
        <p:nvPicPr>
          <p:cNvPr id="2" name="Grafik 1">
            <a:extLst>
              <a:ext uri="{FF2B5EF4-FFF2-40B4-BE49-F238E27FC236}">
                <a16:creationId xmlns:a16="http://schemas.microsoft.com/office/drawing/2014/main" id="{6DA925D2-FE6D-2E43-892F-F2C005930AD8}"/>
              </a:ext>
            </a:extLst>
          </p:cNvPr>
          <p:cNvPicPr>
            <a:picLocks noChangeAspect="1"/>
          </p:cNvPicPr>
          <p:nvPr/>
        </p:nvPicPr>
        <p:blipFill>
          <a:blip r:embed="rId2"/>
          <a:stretch>
            <a:fillRect/>
          </a:stretch>
        </p:blipFill>
        <p:spPr>
          <a:xfrm>
            <a:off x="1493184" y="1747740"/>
            <a:ext cx="7293681" cy="4241500"/>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8425441E-CB83-2D4A-9EE6-2DF1A5F178AE}"/>
              </a:ext>
            </a:extLst>
          </p:cNvPr>
          <p:cNvSpPr txBox="1"/>
          <p:nvPr/>
        </p:nvSpPr>
        <p:spPr>
          <a:xfrm>
            <a:off x="1493184" y="6093973"/>
            <a:ext cx="2388795" cy="307777"/>
          </a:xfrm>
          <a:prstGeom prst="rect">
            <a:avLst/>
          </a:prstGeom>
          <a:noFill/>
        </p:spPr>
        <p:txBody>
          <a:bodyPr wrap="none" rtlCol="0">
            <a:spAutoFit/>
          </a:bodyPr>
          <a:lstStyle/>
          <a:p>
            <a:r>
              <a:rPr lang="de-DE" sz="1400" b="1" dirty="0"/>
              <a:t>Quelle:</a:t>
            </a:r>
            <a:r>
              <a:rPr lang="de-DE" sz="1400" dirty="0"/>
              <a:t> https://</a:t>
            </a:r>
            <a:r>
              <a:rPr lang="de-DE" sz="1400" dirty="0" err="1"/>
              <a:t>paasfinder.org</a:t>
            </a:r>
            <a:endParaRPr lang="de-DE" sz="1400" dirty="0"/>
          </a:p>
        </p:txBody>
      </p:sp>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a16="http://schemas.microsoft.com/office/drawing/2014/main" id="{0CF2B81C-0EA2-9349-A1C1-CA068238D610}"/>
                  </a:ext>
                </a:extLst>
              </p14:cNvPr>
              <p14:cNvContentPartPr/>
              <p14:nvPr/>
            </p14:nvContentPartPr>
            <p14:xfrm>
              <a:off x="4566519" y="2657898"/>
              <a:ext cx="559800" cy="333000"/>
            </p14:xfrm>
          </p:contentPart>
        </mc:Choice>
        <mc:Fallback xmlns="">
          <p:pic>
            <p:nvPicPr>
              <p:cNvPr id="7" name="Freihand 6">
                <a:extLst>
                  <a:ext uri="{FF2B5EF4-FFF2-40B4-BE49-F238E27FC236}">
                    <a16:creationId xmlns:a16="http://schemas.microsoft.com/office/drawing/2014/main" id="{0CF2B81C-0EA2-9349-A1C1-CA068238D610}"/>
                  </a:ext>
                </a:extLst>
              </p:cNvPr>
              <p:cNvPicPr/>
              <p:nvPr/>
            </p:nvPicPr>
            <p:blipFill>
              <a:blip r:embed="rId4"/>
              <a:stretch>
                <a:fillRect/>
              </a:stretch>
            </p:blipFill>
            <p:spPr>
              <a:xfrm>
                <a:off x="4548519" y="2639898"/>
                <a:ext cx="595440" cy="368640"/>
              </a:xfrm>
              <a:prstGeom prst="rect">
                <a:avLst/>
              </a:prstGeom>
            </p:spPr>
          </p:pic>
        </mc:Fallback>
      </mc:AlternateContent>
      <p:grpSp>
        <p:nvGrpSpPr>
          <p:cNvPr id="12" name="Gruppieren 11">
            <a:extLst>
              <a:ext uri="{FF2B5EF4-FFF2-40B4-BE49-F238E27FC236}">
                <a16:creationId xmlns:a16="http://schemas.microsoft.com/office/drawing/2014/main" id="{5E8072C5-CA41-C441-BD5D-8BE062C993CF}"/>
              </a:ext>
            </a:extLst>
          </p:cNvPr>
          <p:cNvGrpSpPr/>
          <p:nvPr/>
        </p:nvGrpSpPr>
        <p:grpSpPr>
          <a:xfrm>
            <a:off x="4492359" y="3226698"/>
            <a:ext cx="782640" cy="579240"/>
            <a:chOff x="3526004" y="3087458"/>
            <a:chExt cx="782640" cy="579240"/>
          </a:xfrm>
        </p:grpSpPr>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87840B5B-9929-714E-9838-CB0B4F2C2164}"/>
                    </a:ext>
                  </a:extLst>
                </p14:cNvPr>
                <p14:cNvContentPartPr/>
                <p14:nvPr/>
              </p14:nvContentPartPr>
              <p14:xfrm>
                <a:off x="3739844" y="3087458"/>
                <a:ext cx="568800" cy="262800"/>
              </p14:xfrm>
            </p:contentPart>
          </mc:Choice>
          <mc:Fallback xmlns="">
            <p:pic>
              <p:nvPicPr>
                <p:cNvPr id="8" name="Freihand 7">
                  <a:extLst>
                    <a:ext uri="{FF2B5EF4-FFF2-40B4-BE49-F238E27FC236}">
                      <a16:creationId xmlns:a16="http://schemas.microsoft.com/office/drawing/2014/main" id="{87840B5B-9929-714E-9838-CB0B4F2C2164}"/>
                    </a:ext>
                  </a:extLst>
                </p:cNvPr>
                <p:cNvPicPr/>
                <p:nvPr/>
              </p:nvPicPr>
              <p:blipFill>
                <a:blip r:embed="rId6"/>
                <a:stretch>
                  <a:fillRect/>
                </a:stretch>
              </p:blipFill>
              <p:spPr>
                <a:xfrm>
                  <a:off x="3721844" y="3069458"/>
                  <a:ext cx="604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6ECBA3DC-6C52-5247-97FD-28523BCCC781}"/>
                    </a:ext>
                  </a:extLst>
                </p14:cNvPr>
                <p14:cNvContentPartPr/>
                <p14:nvPr/>
              </p14:nvContentPartPr>
              <p14:xfrm>
                <a:off x="3526004" y="3344138"/>
                <a:ext cx="714600" cy="322560"/>
              </p14:xfrm>
            </p:contentPart>
          </mc:Choice>
          <mc:Fallback xmlns="">
            <p:pic>
              <p:nvPicPr>
                <p:cNvPr id="11" name="Freihand 10">
                  <a:extLst>
                    <a:ext uri="{FF2B5EF4-FFF2-40B4-BE49-F238E27FC236}">
                      <a16:creationId xmlns:a16="http://schemas.microsoft.com/office/drawing/2014/main" id="{6ECBA3DC-6C52-5247-97FD-28523BCCC781}"/>
                    </a:ext>
                  </a:extLst>
                </p:cNvPr>
                <p:cNvPicPr/>
                <p:nvPr/>
              </p:nvPicPr>
              <p:blipFill>
                <a:blip r:embed="rId8"/>
                <a:stretch>
                  <a:fillRect/>
                </a:stretch>
              </p:blipFill>
              <p:spPr>
                <a:xfrm>
                  <a:off x="3508364" y="3326498"/>
                  <a:ext cx="750240" cy="358200"/>
                </a:xfrm>
                <a:prstGeom prst="rect">
                  <a:avLst/>
                </a:prstGeom>
              </p:spPr>
            </p:pic>
          </mc:Fallback>
        </mc:AlternateContent>
      </p:grpSp>
      <p:grpSp>
        <p:nvGrpSpPr>
          <p:cNvPr id="15" name="Gruppieren 14">
            <a:extLst>
              <a:ext uri="{FF2B5EF4-FFF2-40B4-BE49-F238E27FC236}">
                <a16:creationId xmlns:a16="http://schemas.microsoft.com/office/drawing/2014/main" id="{BB5D2DA8-17F1-014B-B034-D62533E8834F}"/>
              </a:ext>
            </a:extLst>
          </p:cNvPr>
          <p:cNvGrpSpPr/>
          <p:nvPr/>
        </p:nvGrpSpPr>
        <p:grpSpPr>
          <a:xfrm>
            <a:off x="3273759" y="3993138"/>
            <a:ext cx="1422360" cy="283320"/>
            <a:chOff x="2307404" y="3853898"/>
            <a:chExt cx="1422360" cy="283320"/>
          </a:xfrm>
        </p:grpSpPr>
        <mc:AlternateContent xmlns:mc="http://schemas.openxmlformats.org/markup-compatibility/2006" xmlns:p14="http://schemas.microsoft.com/office/powerpoint/2010/main">
          <mc:Choice Requires="p14">
            <p:contentPart p14:bwMode="auto" r:id="rId9">
              <p14:nvContentPartPr>
                <p14:cNvPr id="13" name="Freihand 12">
                  <a:extLst>
                    <a:ext uri="{FF2B5EF4-FFF2-40B4-BE49-F238E27FC236}">
                      <a16:creationId xmlns:a16="http://schemas.microsoft.com/office/drawing/2014/main" id="{834F25A1-6E78-3C45-8CAD-70E6051EA5B2}"/>
                    </a:ext>
                  </a:extLst>
                </p14:cNvPr>
                <p14:cNvContentPartPr/>
                <p14:nvPr/>
              </p14:nvContentPartPr>
              <p14:xfrm>
                <a:off x="3166364" y="3853898"/>
                <a:ext cx="563400" cy="283320"/>
              </p14:xfrm>
            </p:contentPart>
          </mc:Choice>
          <mc:Fallback xmlns="">
            <p:pic>
              <p:nvPicPr>
                <p:cNvPr id="13" name="Freihand 12">
                  <a:extLst>
                    <a:ext uri="{FF2B5EF4-FFF2-40B4-BE49-F238E27FC236}">
                      <a16:creationId xmlns:a16="http://schemas.microsoft.com/office/drawing/2014/main" id="{834F25A1-6E78-3C45-8CAD-70E6051EA5B2}"/>
                    </a:ext>
                  </a:extLst>
                </p:cNvPr>
                <p:cNvPicPr/>
                <p:nvPr/>
              </p:nvPicPr>
              <p:blipFill>
                <a:blip r:embed="rId10"/>
                <a:stretch>
                  <a:fillRect/>
                </a:stretch>
              </p:blipFill>
              <p:spPr>
                <a:xfrm>
                  <a:off x="3148364" y="3836258"/>
                  <a:ext cx="59904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Freihand 13">
                  <a:extLst>
                    <a:ext uri="{FF2B5EF4-FFF2-40B4-BE49-F238E27FC236}">
                      <a16:creationId xmlns:a16="http://schemas.microsoft.com/office/drawing/2014/main" id="{96B0CF5F-D30F-5945-95D5-137924B70931}"/>
                    </a:ext>
                  </a:extLst>
                </p14:cNvPr>
                <p14:cNvContentPartPr/>
                <p14:nvPr/>
              </p14:nvContentPartPr>
              <p14:xfrm>
                <a:off x="2307404" y="3881978"/>
                <a:ext cx="452880" cy="252720"/>
              </p14:xfrm>
            </p:contentPart>
          </mc:Choice>
          <mc:Fallback xmlns="">
            <p:pic>
              <p:nvPicPr>
                <p:cNvPr id="14" name="Freihand 13">
                  <a:extLst>
                    <a:ext uri="{FF2B5EF4-FFF2-40B4-BE49-F238E27FC236}">
                      <a16:creationId xmlns:a16="http://schemas.microsoft.com/office/drawing/2014/main" id="{96B0CF5F-D30F-5945-95D5-137924B70931}"/>
                    </a:ext>
                  </a:extLst>
                </p:cNvPr>
                <p:cNvPicPr/>
                <p:nvPr/>
              </p:nvPicPr>
              <p:blipFill>
                <a:blip r:embed="rId12"/>
                <a:stretch>
                  <a:fillRect/>
                </a:stretch>
              </p:blipFill>
              <p:spPr>
                <a:xfrm>
                  <a:off x="2289764" y="3863978"/>
                  <a:ext cx="488520" cy="288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6" name="Freihand 15">
                <a:extLst>
                  <a:ext uri="{FF2B5EF4-FFF2-40B4-BE49-F238E27FC236}">
                    <a16:creationId xmlns:a16="http://schemas.microsoft.com/office/drawing/2014/main" id="{434CBC9A-33F7-144F-95C5-73D310AC6F24}"/>
                  </a:ext>
                </a:extLst>
              </p14:cNvPr>
              <p14:cNvContentPartPr/>
              <p14:nvPr/>
            </p14:nvContentPartPr>
            <p14:xfrm>
              <a:off x="5120199" y="4488498"/>
              <a:ext cx="511200" cy="292320"/>
            </p14:xfrm>
          </p:contentPart>
        </mc:Choice>
        <mc:Fallback xmlns="">
          <p:pic>
            <p:nvPicPr>
              <p:cNvPr id="16" name="Freihand 15">
                <a:extLst>
                  <a:ext uri="{FF2B5EF4-FFF2-40B4-BE49-F238E27FC236}">
                    <a16:creationId xmlns:a16="http://schemas.microsoft.com/office/drawing/2014/main" id="{434CBC9A-33F7-144F-95C5-73D310AC6F24}"/>
                  </a:ext>
                </a:extLst>
              </p:cNvPr>
              <p:cNvPicPr/>
              <p:nvPr/>
            </p:nvPicPr>
            <p:blipFill>
              <a:blip r:embed="rId14"/>
              <a:stretch>
                <a:fillRect/>
              </a:stretch>
            </p:blipFill>
            <p:spPr>
              <a:xfrm>
                <a:off x="5102559" y="4470858"/>
                <a:ext cx="54684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Freihand 16">
                <a:extLst>
                  <a:ext uri="{FF2B5EF4-FFF2-40B4-BE49-F238E27FC236}">
                    <a16:creationId xmlns:a16="http://schemas.microsoft.com/office/drawing/2014/main" id="{78668668-CFEA-094C-99C2-143A57AD3DE2}"/>
                  </a:ext>
                </a:extLst>
              </p14:cNvPr>
              <p14:cNvContentPartPr/>
              <p14:nvPr/>
            </p14:nvContentPartPr>
            <p14:xfrm>
              <a:off x="3549879" y="4880898"/>
              <a:ext cx="677160" cy="283320"/>
            </p14:xfrm>
          </p:contentPart>
        </mc:Choice>
        <mc:Fallback xmlns="">
          <p:pic>
            <p:nvPicPr>
              <p:cNvPr id="17" name="Freihand 16">
                <a:extLst>
                  <a:ext uri="{FF2B5EF4-FFF2-40B4-BE49-F238E27FC236}">
                    <a16:creationId xmlns:a16="http://schemas.microsoft.com/office/drawing/2014/main" id="{78668668-CFEA-094C-99C2-143A57AD3DE2}"/>
                  </a:ext>
                </a:extLst>
              </p:cNvPr>
              <p:cNvPicPr/>
              <p:nvPr/>
            </p:nvPicPr>
            <p:blipFill>
              <a:blip r:embed="rId16"/>
              <a:stretch>
                <a:fillRect/>
              </a:stretch>
            </p:blipFill>
            <p:spPr>
              <a:xfrm>
                <a:off x="3532239" y="4863258"/>
                <a:ext cx="71280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Freihand 17">
                <a:extLst>
                  <a:ext uri="{FF2B5EF4-FFF2-40B4-BE49-F238E27FC236}">
                    <a16:creationId xmlns:a16="http://schemas.microsoft.com/office/drawing/2014/main" id="{CED38DAC-5195-854E-A3E5-059479082989}"/>
                  </a:ext>
                </a:extLst>
              </p14:cNvPr>
              <p14:cNvContentPartPr/>
              <p14:nvPr/>
            </p14:nvContentPartPr>
            <p14:xfrm>
              <a:off x="4536639" y="5675778"/>
              <a:ext cx="588600" cy="326880"/>
            </p14:xfrm>
          </p:contentPart>
        </mc:Choice>
        <mc:Fallback xmlns="">
          <p:pic>
            <p:nvPicPr>
              <p:cNvPr id="18" name="Freihand 17">
                <a:extLst>
                  <a:ext uri="{FF2B5EF4-FFF2-40B4-BE49-F238E27FC236}">
                    <a16:creationId xmlns:a16="http://schemas.microsoft.com/office/drawing/2014/main" id="{CED38DAC-5195-854E-A3E5-059479082989}"/>
                  </a:ext>
                </a:extLst>
              </p:cNvPr>
              <p:cNvPicPr/>
              <p:nvPr/>
            </p:nvPicPr>
            <p:blipFill>
              <a:blip r:embed="rId18"/>
              <a:stretch>
                <a:fillRect/>
              </a:stretch>
            </p:blipFill>
            <p:spPr>
              <a:xfrm>
                <a:off x="4518639" y="5658138"/>
                <a:ext cx="624240" cy="362520"/>
              </a:xfrm>
              <a:prstGeom prst="rect">
                <a:avLst/>
              </a:prstGeom>
            </p:spPr>
          </p:pic>
        </mc:Fallback>
      </mc:AlternateContent>
      <p:sp>
        <p:nvSpPr>
          <p:cNvPr id="19" name="Textfeld 18">
            <a:extLst>
              <a:ext uri="{FF2B5EF4-FFF2-40B4-BE49-F238E27FC236}">
                <a16:creationId xmlns:a16="http://schemas.microsoft.com/office/drawing/2014/main" id="{78177E80-6B29-8C4B-94DC-61103BB3C3E3}"/>
              </a:ext>
            </a:extLst>
          </p:cNvPr>
          <p:cNvSpPr txBox="1"/>
          <p:nvPr/>
        </p:nvSpPr>
        <p:spPr>
          <a:xfrm>
            <a:off x="10161519" y="1747740"/>
            <a:ext cx="1813759" cy="2862322"/>
          </a:xfrm>
          <a:prstGeom prst="rect">
            <a:avLst/>
          </a:prstGeom>
          <a:noFill/>
        </p:spPr>
        <p:txBody>
          <a:bodyPr wrap="square" rtlCol="0">
            <a:spAutoFit/>
          </a:bodyPr>
          <a:lstStyle/>
          <a:p>
            <a:r>
              <a:rPr lang="de-DE" i="1" dirty="0" err="1">
                <a:latin typeface="Bradley Hand" pitchFamily="2" charset="77"/>
              </a:rPr>
              <a:t>Laufzeitumgeb-ungen</a:t>
            </a:r>
            <a:r>
              <a:rPr lang="de-DE" i="1" dirty="0">
                <a:latin typeface="Bradley Hand" pitchFamily="2" charset="77"/>
              </a:rPr>
              <a:t> können durch den Kunden erweitert werden.</a:t>
            </a:r>
          </a:p>
          <a:p>
            <a:endParaRPr lang="de-DE" i="1" dirty="0">
              <a:latin typeface="Bradley Hand" pitchFamily="2" charset="77"/>
            </a:endParaRPr>
          </a:p>
          <a:p>
            <a:r>
              <a:rPr lang="de-DE" b="1" i="1" dirty="0">
                <a:latin typeface="Bradley Hand" pitchFamily="2" charset="77"/>
              </a:rPr>
              <a:t>Wie funktioniert das technisch?</a:t>
            </a:r>
          </a:p>
        </p:txBody>
      </p:sp>
    </p:spTree>
    <p:extLst>
      <p:ext uri="{BB962C8B-B14F-4D97-AF65-F5344CB8AC3E}">
        <p14:creationId xmlns:p14="http://schemas.microsoft.com/office/powerpoint/2010/main" val="200816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365323" y="1243379"/>
            <a:ext cx="7646067" cy="5158372"/>
          </a:xfrm>
        </p:spPr>
        <p:txBody>
          <a:bodyPr lIns="180000" tIns="180000" rIns="180000" bIns="180000"/>
          <a:lstStyle/>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Hintergrund</a:t>
            </a:r>
          </a:p>
          <a:p>
            <a:pPr lvl="1">
              <a:buFont typeface="Courier New" panose="02070309020205020404" pitchFamily="49" charset="0"/>
              <a:buChar char="o"/>
            </a:pP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Platform</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 Service</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-Problem</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-Versprechen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Betriebssystem-Virtualisierung</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OS-Virtualisierung</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Linux-basierte Techniken zur OS-Virtualisierung</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Standardisierung von </a:t>
            </a:r>
            <a:r>
              <a:rPr lang="de-DE" sz="1400" dirty="0" err="1">
                <a:solidFill>
                  <a:schemeClr val="accent5"/>
                </a:solidFill>
                <a:latin typeface="Roboto Thin" panose="02000000000000000000" pitchFamily="2" charset="0"/>
                <a:ea typeface="Roboto Thin" panose="02000000000000000000" pitchFamily="2" charset="0"/>
                <a:cs typeface="Roboto Thin" panose="02000000000000000000" pitchFamily="2" charset="0"/>
              </a:rPr>
              <a:t>Deployment</a:t>
            </a: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-Einheiten =&gt; Container</a:t>
            </a: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lvl="0" indent="0">
              <a:buNone/>
            </a:pPr>
            <a:r>
              <a:rPr lang="de-DE" dirty="0">
                <a:latin typeface="Roboto" panose="02000000000000000000" pitchFamily="2" charset="0"/>
                <a:ea typeface="Roboto" panose="02000000000000000000" pitchFamily="2" charset="0"/>
              </a:rPr>
              <a:t>Laufzeitumgebungen für Container </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Container Laufzeitumgebungen und Standards</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Docker</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Image Building und </a:t>
            </a:r>
            <a:r>
              <a:rPr lang="de-DE" sz="1400" dirty="0" err="1">
                <a:latin typeface="Roboto Thin" panose="02000000000000000000" pitchFamily="2" charset="0"/>
                <a:ea typeface="Roboto Thin" panose="02000000000000000000" pitchFamily="2" charset="0"/>
                <a:cs typeface="Roboto Thin" panose="02000000000000000000" pitchFamily="2" charset="0"/>
              </a:rPr>
              <a:t>Registries</a:t>
            </a: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indent="-9525">
              <a:buNone/>
            </a:pPr>
            <a:r>
              <a:rPr lang="de-DE" dirty="0">
                <a:latin typeface="Roboto" panose="02000000000000000000" pitchFamily="2" charset="0"/>
                <a:ea typeface="Roboto" panose="02000000000000000000" pitchFamily="2" charset="0"/>
                <a:cs typeface="Roboto" panose="02000000000000000000" pitchFamily="2" charset="0"/>
              </a:rPr>
              <a:t>Container-Pattern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Container (Anti-)Pattern</a:t>
            </a:r>
          </a:p>
          <a:p>
            <a:pPr lvl="1">
              <a:buFont typeface="Courier New" panose="02070309020205020404" pitchFamily="49" charset="0"/>
              <a:buChar char="o"/>
            </a:pPr>
            <a:r>
              <a:rPr lang="de-DE" sz="1400" dirty="0">
                <a:latin typeface="Roboto Thin" panose="02000000000000000000" pitchFamily="2" charset="0"/>
                <a:ea typeface="Roboto Thin" panose="02000000000000000000" pitchFamily="2" charset="0"/>
                <a:cs typeface="Roboto Thin" panose="02000000000000000000" pitchFamily="2" charset="0"/>
              </a:rPr>
              <a:t>12-Factor Apps</a:t>
            </a:r>
          </a:p>
          <a:p>
            <a:pPr marL="0" indent="-9525">
              <a:buNone/>
            </a:pPr>
            <a:endParaRPr lang="de-DE" sz="1600"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spTree>
    <p:extLst>
      <p:ext uri="{BB962C8B-B14F-4D97-AF65-F5344CB8AC3E}">
        <p14:creationId xmlns:p14="http://schemas.microsoft.com/office/powerpoint/2010/main" val="998750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21</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3108017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8</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Standardisierung von </a:t>
            </a:r>
            <a:r>
              <a:rPr lang="de-DE" dirty="0" err="1"/>
              <a:t>Deployment</a:t>
            </a:r>
            <a:r>
              <a:rPr lang="de-DE" dirty="0"/>
              <a:t> Units (Container)</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2" y="1652109"/>
            <a:ext cx="4649542" cy="4924425"/>
          </a:xfrm>
          <a:prstGeom prst="rect">
            <a:avLst/>
          </a:prstGeom>
          <a:noFill/>
        </p:spPr>
        <p:txBody>
          <a:bodyPr wrap="square" rtlCol="0">
            <a:spAutoFit/>
          </a:bodyPr>
          <a:lstStyle/>
          <a:p>
            <a:pPr>
              <a:spcAft>
                <a:spcPts val="600"/>
              </a:spcAft>
            </a:pPr>
            <a:r>
              <a:rPr lang="de-DE" sz="1600" b="1" dirty="0"/>
              <a:t>8 </a:t>
            </a:r>
            <a:r>
              <a:rPr lang="de-DE" sz="1600" b="1" u="sng" dirty="0"/>
              <a:t>Standardisierung von </a:t>
            </a:r>
            <a:r>
              <a:rPr lang="de-DE" sz="1600" b="1" u="sng" dirty="0" err="1"/>
              <a:t>Deployment</a:t>
            </a:r>
            <a:r>
              <a:rPr lang="de-DE" sz="1600" b="1" u="sng" dirty="0"/>
              <a:t> Units</a:t>
            </a:r>
            <a:endParaRPr lang="de-DE" sz="1600" u="sng" dirty="0"/>
          </a:p>
          <a:p>
            <a:pPr>
              <a:spcBef>
                <a:spcPts val="600"/>
              </a:spcBef>
              <a:spcAft>
                <a:spcPts val="600"/>
              </a:spcAft>
            </a:pPr>
            <a:r>
              <a:rPr lang="de-DE" sz="1400" b="1" dirty="0"/>
              <a:t>8.1 Hintergrund (PaaS)</a:t>
            </a:r>
          </a:p>
          <a:p>
            <a:pPr>
              <a:spcBef>
                <a:spcPts val="600"/>
              </a:spcBef>
              <a:spcAft>
                <a:spcPts val="600"/>
              </a:spcAft>
            </a:pPr>
            <a:r>
              <a:rPr lang="de-DE" sz="1400" b="1" dirty="0"/>
              <a:t>8.2 Betriebssystem-Virtualisierung</a:t>
            </a:r>
          </a:p>
          <a:p>
            <a:pPr>
              <a:spcBef>
                <a:spcPts val="600"/>
              </a:spcBef>
            </a:pPr>
            <a:r>
              <a:rPr lang="de-DE" sz="1400" b="1" dirty="0"/>
              <a:t>8.3 Container </a:t>
            </a:r>
            <a:r>
              <a:rPr lang="de-DE" sz="1400" b="1" dirty="0" err="1"/>
              <a:t>Runtime</a:t>
            </a:r>
            <a:r>
              <a:rPr lang="de-DE" sz="1400" b="1" dirty="0"/>
              <a:t> Environments</a:t>
            </a:r>
          </a:p>
          <a:p>
            <a:pPr marL="285750" indent="-285750">
              <a:buFont typeface="Arial" panose="020B0604020202020204" pitchFamily="34" charset="0"/>
              <a:buChar char="•"/>
            </a:pPr>
            <a:r>
              <a:rPr lang="de-DE" sz="1400" dirty="0"/>
              <a:t>Kernel-Namespaces</a:t>
            </a:r>
          </a:p>
          <a:p>
            <a:pPr marL="285750" indent="-285750">
              <a:buFont typeface="Arial" panose="020B0604020202020204" pitchFamily="34" charset="0"/>
              <a:buChar char="•"/>
            </a:pPr>
            <a:r>
              <a:rPr lang="de-DE" sz="1400" dirty="0" err="1"/>
              <a:t>Process</a:t>
            </a:r>
            <a:r>
              <a:rPr lang="de-DE" sz="1400" dirty="0"/>
              <a:t> </a:t>
            </a:r>
            <a:r>
              <a:rPr lang="de-DE" sz="1400" dirty="0" err="1"/>
              <a:t>Capabilities</a:t>
            </a:r>
            <a:endParaRPr lang="de-DE" sz="1400" dirty="0"/>
          </a:p>
          <a:p>
            <a:pPr marL="285750" indent="-285750">
              <a:buFont typeface="Arial" panose="020B0604020202020204" pitchFamily="34" charset="0"/>
              <a:buChar char="•"/>
            </a:pPr>
            <a:r>
              <a:rPr lang="de-DE" sz="1400" dirty="0"/>
              <a:t>Control Groups</a:t>
            </a:r>
          </a:p>
          <a:p>
            <a:pPr marL="285750" indent="-285750">
              <a:buFont typeface="Arial" panose="020B0604020202020204" pitchFamily="34" charset="0"/>
              <a:buChar char="•"/>
            </a:pPr>
            <a:r>
              <a:rPr lang="de-DE" sz="1400" dirty="0"/>
              <a:t>Union Filesystems</a:t>
            </a:r>
          </a:p>
          <a:p>
            <a:pPr marL="285750" indent="-285750">
              <a:spcAft>
                <a:spcPts val="600"/>
              </a:spcAft>
              <a:buFont typeface="Arial" panose="020B0604020202020204" pitchFamily="34" charset="0"/>
              <a:buChar char="•"/>
            </a:pPr>
            <a:r>
              <a:rPr lang="de-DE" sz="1400" dirty="0"/>
              <a:t>High- und Low-Level Container-Laufzeitumgebungen</a:t>
            </a:r>
          </a:p>
          <a:p>
            <a:pPr>
              <a:spcBef>
                <a:spcPts val="600"/>
              </a:spcBef>
              <a:spcAft>
                <a:spcPts val="600"/>
              </a:spcAft>
            </a:pPr>
            <a:r>
              <a:rPr lang="de-DE" sz="1400" b="1" dirty="0"/>
              <a:t>8.4 Bau und Bereitstellung von Container-Images</a:t>
            </a:r>
          </a:p>
          <a:p>
            <a:pPr>
              <a:spcBef>
                <a:spcPts val="600"/>
              </a:spcBef>
            </a:pPr>
            <a:r>
              <a:rPr lang="de-DE" sz="1400" b="1" dirty="0"/>
              <a:t>8.5 Faktoren gut betreibbarer Container</a:t>
            </a:r>
            <a:endParaRPr lang="de-DE" sz="1400" dirty="0"/>
          </a:p>
          <a:p>
            <a:pPr marL="285750" indent="-285750">
              <a:buFont typeface="Arial" panose="020B0604020202020204" pitchFamily="34" charset="0"/>
              <a:buChar char="•"/>
            </a:pPr>
            <a:r>
              <a:rPr lang="de-DE" sz="1400" dirty="0" err="1"/>
              <a:t>Codebase</a:t>
            </a:r>
            <a:endParaRPr lang="de-DE" sz="1400" dirty="0"/>
          </a:p>
          <a:p>
            <a:pPr marL="285750" indent="-285750">
              <a:buFont typeface="Arial" panose="020B0604020202020204" pitchFamily="34" charset="0"/>
              <a:buChar char="•"/>
            </a:pPr>
            <a:r>
              <a:rPr lang="de-DE" sz="1400" dirty="0"/>
              <a:t>Abhängigkeiten und Konfigurationen</a:t>
            </a:r>
          </a:p>
          <a:p>
            <a:pPr marL="285750" indent="-285750">
              <a:buFont typeface="Arial" panose="020B0604020202020204" pitchFamily="34" charset="0"/>
              <a:buChar char="•"/>
            </a:pPr>
            <a:r>
              <a:rPr lang="de-DE" sz="1400" dirty="0"/>
              <a:t>Unterstützende Services und Port Binding</a:t>
            </a:r>
          </a:p>
          <a:p>
            <a:pPr marL="285750" indent="-285750">
              <a:buFont typeface="Arial" panose="020B0604020202020204" pitchFamily="34" charset="0"/>
              <a:buChar char="•"/>
            </a:pPr>
            <a:r>
              <a:rPr lang="de-DE" sz="1400" dirty="0" err="1"/>
              <a:t>Build</a:t>
            </a:r>
            <a:r>
              <a:rPr lang="de-DE" sz="1400" dirty="0"/>
              <a:t>-, Release- und Run-Phase</a:t>
            </a:r>
          </a:p>
          <a:p>
            <a:pPr marL="285750" indent="-285750">
              <a:buFont typeface="Arial" panose="020B0604020202020204" pitchFamily="34" charset="0"/>
              <a:buChar char="•"/>
            </a:pPr>
            <a:r>
              <a:rPr lang="de-DE" sz="1400" dirty="0"/>
              <a:t>Horizontale Skalierung über Prozesse</a:t>
            </a:r>
          </a:p>
          <a:p>
            <a:pPr marL="285750" indent="-285750">
              <a:spcAft>
                <a:spcPts val="600"/>
              </a:spcAft>
              <a:buFont typeface="Arial" panose="020B0604020202020204" pitchFamily="34" charset="0"/>
              <a:buChar char="•"/>
            </a:pPr>
            <a:r>
              <a:rPr lang="de-DE" sz="1400" dirty="0"/>
              <a:t>Umgebungen, Logs und Betrieb</a:t>
            </a:r>
          </a:p>
          <a:p>
            <a:pPr>
              <a:spcBef>
                <a:spcPts val="600"/>
              </a:spcBef>
            </a:pPr>
            <a:r>
              <a:rPr lang="de-DE" sz="1400" b="1" dirty="0"/>
              <a:t>8.6 Zusammenfassung</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24448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365323" y="1243379"/>
            <a:ext cx="7646067" cy="5158372"/>
          </a:xfrm>
        </p:spPr>
        <p:txBody>
          <a:bodyPr lIns="180000" tIns="180000" rIns="180000" bIns="180000"/>
          <a:lstStyle/>
          <a:p>
            <a:pPr marL="0" lvl="0" indent="0">
              <a:buNone/>
            </a:pPr>
            <a:r>
              <a:rPr lang="de-DE" dirty="0">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Hintergrund</a:t>
            </a:r>
          </a:p>
          <a:p>
            <a:pPr lvl="1">
              <a:buFont typeface="Courier New" panose="02070309020205020404" pitchFamily="49" charset="0"/>
              <a:buChar char="o"/>
            </a:pPr>
            <a:r>
              <a:rPr lang="de-DE" sz="1400" dirty="0" err="1">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Platform</a:t>
            </a:r>
            <a:r>
              <a:rPr lang="de-DE" sz="1400" dirty="0">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as</a:t>
            </a:r>
            <a:r>
              <a:rPr lang="de-DE" sz="1400" dirty="0">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 a Service</a:t>
            </a:r>
          </a:p>
          <a:p>
            <a:pPr lvl="1">
              <a:buFont typeface="Courier New" panose="02070309020205020404" pitchFamily="49" charset="0"/>
              <a:buChar char="o"/>
            </a:pPr>
            <a:r>
              <a:rPr lang="de-DE" sz="1400" dirty="0">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PaaS</a:t>
            </a:r>
            <a:r>
              <a:rPr lang="de-DE" sz="1400" dirty="0">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-Problem</a:t>
            </a:r>
          </a:p>
          <a:p>
            <a:pPr lvl="1">
              <a:buFont typeface="Courier New" panose="02070309020205020404" pitchFamily="49" charset="0"/>
              <a:buChar char="o"/>
            </a:pPr>
            <a:r>
              <a:rPr lang="de-DE" sz="1400" dirty="0">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CaaS</a:t>
            </a:r>
            <a:r>
              <a:rPr lang="de-DE" sz="1400" dirty="0">
                <a:solidFill>
                  <a:schemeClr val="accent5">
                    <a:lumMod val="75000"/>
                  </a:schemeClr>
                </a:solidFill>
                <a:latin typeface="Roboto Thin" panose="02000000000000000000" pitchFamily="2" charset="0"/>
                <a:ea typeface="Roboto Thin" panose="02000000000000000000" pitchFamily="2" charset="0"/>
                <a:cs typeface="Roboto Thin" panose="02000000000000000000" pitchFamily="2" charset="0"/>
              </a:rPr>
              <a:t>-Versprechen (Standardisierung des Betriebs heterogener Komponenten)</a:t>
            </a:r>
          </a:p>
          <a:p>
            <a:pPr lvl="1">
              <a:buFont typeface="Courier New" panose="02070309020205020404" pitchFamily="49" charset="0"/>
              <a:buChar char="o"/>
            </a:pPr>
            <a:endParaRPr lang="de-DE" dirty="0">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Betriebssystem-Virtualisierung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OS-Virtualisierung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Linux-basierte Techniken zur OS-Virtualisierung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Standardisierung von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Deployment</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-Einheiten =&gt; Container</a:t>
            </a:r>
          </a:p>
          <a:p>
            <a:pPr marL="266700" lvl="1" indent="0">
              <a:buNone/>
            </a:pPr>
            <a:endPar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endParaRPr>
          </a:p>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Laufzeitumgebungen für Container </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Container Laufzeitumgebungen und Standards</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Docker</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Image Building und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Registries</a:t>
            </a:r>
            <a:endPar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endParaRPr>
          </a:p>
          <a:p>
            <a:pPr marL="266700" lvl="1" indent="0">
              <a:buNone/>
            </a:pPr>
            <a:endPar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endParaRPr>
          </a:p>
          <a:p>
            <a:pPr marL="0" indent="-9525">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Container-Pattern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Container (Anti-)Pattern</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12-Factor Apps</a:t>
            </a:r>
          </a:p>
          <a:p>
            <a:pPr marL="0" indent="-9525">
              <a:buNone/>
            </a:pPr>
            <a:endParaRPr lang="de-DE" sz="1600"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grpSp>
        <p:nvGrpSpPr>
          <p:cNvPr id="24" name="Gruppieren 23">
            <a:extLst>
              <a:ext uri="{FF2B5EF4-FFF2-40B4-BE49-F238E27FC236}">
                <a16:creationId xmlns:a16="http://schemas.microsoft.com/office/drawing/2014/main" id="{ACB5D29B-5D0D-9B44-A15D-8435CE54E3C7}"/>
              </a:ext>
            </a:extLst>
          </p:cNvPr>
          <p:cNvGrpSpPr/>
          <p:nvPr/>
        </p:nvGrpSpPr>
        <p:grpSpPr>
          <a:xfrm>
            <a:off x="10170619" y="1015180"/>
            <a:ext cx="1874474" cy="4971940"/>
            <a:chOff x="3996535" y="1368000"/>
            <a:chExt cx="1874474" cy="4971940"/>
          </a:xfrm>
        </p:grpSpPr>
        <p:cxnSp>
          <p:nvCxnSpPr>
            <p:cNvPr id="25" name="Gerade Verbindung mit Pfeil 24">
              <a:extLst>
                <a:ext uri="{FF2B5EF4-FFF2-40B4-BE49-F238E27FC236}">
                  <a16:creationId xmlns:a16="http://schemas.microsoft.com/office/drawing/2014/main" id="{C6158795-D8E9-E54D-8684-66F3710F7D27}"/>
                </a:ext>
              </a:extLst>
            </p:cNvPr>
            <p:cNvCxnSpPr>
              <a:cxnSpLocks/>
              <a:stCxn id="38" idx="2"/>
              <a:endCxn id="37" idx="0"/>
            </p:cNvCxnSpPr>
            <p:nvPr/>
          </p:nvCxnSpPr>
          <p:spPr>
            <a:xfrm>
              <a:off x="4925431" y="2979569"/>
              <a:ext cx="0" cy="304800"/>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7299ECA8-7CC6-2642-A697-A303B08C53FA}"/>
                </a:ext>
              </a:extLst>
            </p:cNvPr>
            <p:cNvCxnSpPr>
              <a:cxnSpLocks/>
              <a:stCxn id="37" idx="2"/>
              <a:endCxn id="36" idx="0"/>
            </p:cNvCxnSpPr>
            <p:nvPr/>
          </p:nvCxnSpPr>
          <p:spPr>
            <a:xfrm>
              <a:off x="4925431" y="3589169"/>
              <a:ext cx="0" cy="301945"/>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62C993EA-5906-6241-AD8A-3A80AE98C3E8}"/>
                </a:ext>
              </a:extLst>
            </p:cNvPr>
            <p:cNvCxnSpPr>
              <a:cxnSpLocks/>
              <a:stCxn id="40" idx="0"/>
              <a:endCxn id="36" idx="2"/>
            </p:cNvCxnSpPr>
            <p:nvPr/>
          </p:nvCxnSpPr>
          <p:spPr>
            <a:xfrm flipV="1">
              <a:off x="4925431" y="4195914"/>
              <a:ext cx="0" cy="304800"/>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80505BF4-1509-8943-BDE1-3FEE2219EB61}"/>
                </a:ext>
              </a:extLst>
            </p:cNvPr>
            <p:cNvCxnSpPr>
              <a:cxnSpLocks/>
              <a:stCxn id="35" idx="0"/>
              <a:endCxn id="40" idx="2"/>
            </p:cNvCxnSpPr>
            <p:nvPr/>
          </p:nvCxnSpPr>
          <p:spPr>
            <a:xfrm flipH="1" flipV="1">
              <a:off x="4925431" y="4805514"/>
              <a:ext cx="3718"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E65C6A17-2E97-9E4E-9CD0-E639A8873C00}"/>
                </a:ext>
              </a:extLst>
            </p:cNvPr>
            <p:cNvCxnSpPr>
              <a:cxnSpLocks/>
              <a:endCxn id="38" idx="0"/>
            </p:cNvCxnSpPr>
            <p:nvPr/>
          </p:nvCxnSpPr>
          <p:spPr>
            <a:xfrm>
              <a:off x="4925431" y="2419025"/>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04388579-B598-874B-A74D-BBF6B7CB761C}"/>
                </a:ext>
              </a:extLst>
            </p:cNvPr>
            <p:cNvSpPr txBox="1"/>
            <p:nvPr/>
          </p:nvSpPr>
          <p:spPr>
            <a:xfrm>
              <a:off x="4987434" y="4825633"/>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31" name="Textfeld 30">
              <a:extLst>
                <a:ext uri="{FF2B5EF4-FFF2-40B4-BE49-F238E27FC236}">
                  <a16:creationId xmlns:a16="http://schemas.microsoft.com/office/drawing/2014/main" id="{27C3F45D-F2AF-9244-89DE-357F05DD083A}"/>
                </a:ext>
              </a:extLst>
            </p:cNvPr>
            <p:cNvSpPr txBox="1"/>
            <p:nvPr/>
          </p:nvSpPr>
          <p:spPr>
            <a:xfrm>
              <a:off x="4981601" y="4203596"/>
              <a:ext cx="883575"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Ressourcen</a:t>
              </a:r>
            </a:p>
          </p:txBody>
        </p:sp>
        <p:sp>
          <p:nvSpPr>
            <p:cNvPr id="32" name="Textfeld 31">
              <a:extLst>
                <a:ext uri="{FF2B5EF4-FFF2-40B4-BE49-F238E27FC236}">
                  <a16:creationId xmlns:a16="http://schemas.microsoft.com/office/drawing/2014/main" id="{89377E35-F232-6D48-A15E-0AA91C33EE62}"/>
                </a:ext>
              </a:extLst>
            </p:cNvPr>
            <p:cNvSpPr txBox="1"/>
            <p:nvPr/>
          </p:nvSpPr>
          <p:spPr>
            <a:xfrm>
              <a:off x="5008563" y="3601641"/>
              <a:ext cx="559769"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Tasks</a:t>
              </a:r>
            </a:p>
          </p:txBody>
        </p:sp>
        <p:sp>
          <p:nvSpPr>
            <p:cNvPr id="33" name="Textfeld 32">
              <a:extLst>
                <a:ext uri="{FF2B5EF4-FFF2-40B4-BE49-F238E27FC236}">
                  <a16:creationId xmlns:a16="http://schemas.microsoft.com/office/drawing/2014/main" id="{AA2FB875-2A87-8545-A53F-D61FEF79A1CA}"/>
                </a:ext>
              </a:extLst>
            </p:cNvPr>
            <p:cNvSpPr txBox="1"/>
            <p:nvPr/>
          </p:nvSpPr>
          <p:spPr>
            <a:xfrm>
              <a:off x="5011925" y="2987250"/>
              <a:ext cx="841897"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err="1"/>
                <a:t>Blueprints</a:t>
              </a:r>
              <a:endParaRPr lang="de-DE" dirty="0"/>
            </a:p>
          </p:txBody>
        </p:sp>
        <p:cxnSp>
          <p:nvCxnSpPr>
            <p:cNvPr id="34" name="Gerade Verbindung mit Pfeil 33">
              <a:extLst>
                <a:ext uri="{FF2B5EF4-FFF2-40B4-BE49-F238E27FC236}">
                  <a16:creationId xmlns:a16="http://schemas.microsoft.com/office/drawing/2014/main" id="{2C29D68A-ACA5-8240-A682-BFFAF87B3152}"/>
                </a:ext>
              </a:extLst>
            </p:cNvPr>
            <p:cNvCxnSpPr>
              <a:cxnSpLocks/>
              <a:endCxn id="35" idx="2"/>
            </p:cNvCxnSpPr>
            <p:nvPr/>
          </p:nvCxnSpPr>
          <p:spPr>
            <a:xfrm flipV="1">
              <a:off x="4929149" y="5427552"/>
              <a:ext cx="0"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D981166E-2168-0542-8690-CD5FF3AC9C34}"/>
                </a:ext>
              </a:extLst>
            </p:cNvPr>
            <p:cNvSpPr/>
            <p:nvPr/>
          </p:nvSpPr>
          <p:spPr>
            <a:xfrm>
              <a:off x="4000253" y="5122752"/>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Virtualisierung</a:t>
              </a:r>
            </a:p>
          </p:txBody>
        </p:sp>
        <p:sp>
          <p:nvSpPr>
            <p:cNvPr id="36" name="Rechteck 35">
              <a:extLst>
                <a:ext uri="{FF2B5EF4-FFF2-40B4-BE49-F238E27FC236}">
                  <a16:creationId xmlns:a16="http://schemas.microsoft.com/office/drawing/2014/main" id="{E58636A6-E5C0-644A-BFD9-35E563C8ACF6}"/>
                </a:ext>
              </a:extLst>
            </p:cNvPr>
            <p:cNvSpPr/>
            <p:nvPr/>
          </p:nvSpPr>
          <p:spPr>
            <a:xfrm>
              <a:off x="3996535" y="3891114"/>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a:t>
              </a:r>
              <a:r>
                <a:rPr lang="de-DE" sz="1100" i="1" dirty="0" err="1">
                  <a:latin typeface="Bradley Hand" pitchFamily="2" charset="77"/>
                </a:rPr>
                <a:t>Scheduling</a:t>
              </a:r>
              <a:endParaRPr lang="de-DE" sz="1100" i="1" dirty="0">
                <a:latin typeface="Bradley Hand" pitchFamily="2" charset="77"/>
              </a:endParaRPr>
            </a:p>
          </p:txBody>
        </p:sp>
        <p:sp>
          <p:nvSpPr>
            <p:cNvPr id="37" name="Rechteck 36">
              <a:extLst>
                <a:ext uri="{FF2B5EF4-FFF2-40B4-BE49-F238E27FC236}">
                  <a16:creationId xmlns:a16="http://schemas.microsoft.com/office/drawing/2014/main" id="{1A788037-8F8C-A842-BCAC-72AC927240DF}"/>
                </a:ext>
              </a:extLst>
            </p:cNvPr>
            <p:cNvSpPr/>
            <p:nvPr/>
          </p:nvSpPr>
          <p:spPr>
            <a:xfrm>
              <a:off x="3996535" y="3284369"/>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Orchestration</a:t>
              </a:r>
            </a:p>
          </p:txBody>
        </p:sp>
        <p:sp>
          <p:nvSpPr>
            <p:cNvPr id="38" name="Rechteck 37">
              <a:extLst>
                <a:ext uri="{FF2B5EF4-FFF2-40B4-BE49-F238E27FC236}">
                  <a16:creationId xmlns:a16="http://schemas.microsoft.com/office/drawing/2014/main" id="{4B6FC313-1E0B-7845-8367-BA9C2E645C7B}"/>
                </a:ext>
              </a:extLst>
            </p:cNvPr>
            <p:cNvSpPr/>
            <p:nvPr/>
          </p:nvSpPr>
          <p:spPr>
            <a:xfrm>
              <a:off x="3996535" y="2674769"/>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latin typeface="Bradley Hand" pitchFamily="2" charset="77"/>
                </a:rPr>
                <a:t>Platform</a:t>
              </a:r>
              <a:r>
                <a:rPr lang="de-DE" sz="1100" i="1" dirty="0">
                  <a:latin typeface="Bradley Hand" pitchFamily="2" charset="77"/>
                </a:rPr>
                <a:t> </a:t>
              </a:r>
              <a:r>
                <a:rPr lang="de-DE" sz="1100" i="1" dirty="0" err="1">
                  <a:latin typeface="Bradley Hand" pitchFamily="2" charset="77"/>
                </a:rPr>
                <a:t>as</a:t>
              </a:r>
              <a:r>
                <a:rPr lang="de-DE" sz="1100" i="1" dirty="0">
                  <a:latin typeface="Bradley Hand" pitchFamily="2" charset="77"/>
                </a:rPr>
                <a:t> a Service</a:t>
              </a:r>
            </a:p>
          </p:txBody>
        </p:sp>
        <p:sp>
          <p:nvSpPr>
            <p:cNvPr id="39" name="Sechseck 38">
              <a:extLst>
                <a:ext uri="{FF2B5EF4-FFF2-40B4-BE49-F238E27FC236}">
                  <a16:creationId xmlns:a16="http://schemas.microsoft.com/office/drawing/2014/main" id="{FC6EAF61-799A-F94E-942D-26E431BD3F56}"/>
                </a:ext>
              </a:extLst>
            </p:cNvPr>
            <p:cNvSpPr/>
            <p:nvPr/>
          </p:nvSpPr>
          <p:spPr>
            <a:xfrm>
              <a:off x="4521809" y="5720909"/>
              <a:ext cx="807244" cy="619031"/>
            </a:xfrm>
            <a:prstGeom prst="hexagon">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Hard-ware</a:t>
              </a:r>
            </a:p>
          </p:txBody>
        </p:sp>
        <p:sp>
          <p:nvSpPr>
            <p:cNvPr id="40" name="Rechteck 39">
              <a:extLst>
                <a:ext uri="{FF2B5EF4-FFF2-40B4-BE49-F238E27FC236}">
                  <a16:creationId xmlns:a16="http://schemas.microsoft.com/office/drawing/2014/main" id="{8DA601C2-2999-CC48-876D-C87989AB23BB}"/>
                </a:ext>
              </a:extLst>
            </p:cNvPr>
            <p:cNvSpPr/>
            <p:nvPr/>
          </p:nvSpPr>
          <p:spPr>
            <a:xfrm>
              <a:off x="3996535" y="4500714"/>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Infrastructure </a:t>
              </a:r>
              <a:r>
                <a:rPr lang="de-DE" sz="1100" i="1" dirty="0" err="1">
                  <a:latin typeface="Bradley Hand" pitchFamily="2" charset="77"/>
                </a:rPr>
                <a:t>as</a:t>
              </a:r>
              <a:r>
                <a:rPr lang="de-DE" sz="1100" i="1" dirty="0">
                  <a:latin typeface="Bradley Hand" pitchFamily="2" charset="77"/>
                </a:rPr>
                <a:t> a Service</a:t>
              </a:r>
            </a:p>
          </p:txBody>
        </p:sp>
        <p:pic>
          <p:nvPicPr>
            <p:cNvPr id="41" name="Grafik 40">
              <a:extLst>
                <a:ext uri="{FF2B5EF4-FFF2-40B4-BE49-F238E27FC236}">
                  <a16:creationId xmlns:a16="http://schemas.microsoft.com/office/drawing/2014/main" id="{3CB2FD08-D42C-3242-81DA-FA1632C409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2781" y="1368000"/>
              <a:ext cx="1440044" cy="1325893"/>
            </a:xfrm>
            <a:prstGeom prst="rect">
              <a:avLst/>
            </a:prstGeom>
          </p:spPr>
        </p:pic>
        <p:sp>
          <p:nvSpPr>
            <p:cNvPr id="42" name="Textfeld 41">
              <a:extLst>
                <a:ext uri="{FF2B5EF4-FFF2-40B4-BE49-F238E27FC236}">
                  <a16:creationId xmlns:a16="http://schemas.microsoft.com/office/drawing/2014/main" id="{778FF8DF-7CF1-974D-BDF5-4D8398AF15AE}"/>
                </a:ext>
              </a:extLst>
            </p:cNvPr>
            <p:cNvSpPr txBox="1"/>
            <p:nvPr/>
          </p:nvSpPr>
          <p:spPr>
            <a:xfrm>
              <a:off x="4350493" y="1890965"/>
              <a:ext cx="1171575" cy="430887"/>
            </a:xfrm>
            <a:prstGeom prst="rect">
              <a:avLst/>
            </a:prstGeom>
            <a:noFill/>
          </p:spPr>
          <p:txBody>
            <a:bodyPr wrap="square" rtlCol="0">
              <a:spAutoFit/>
            </a:bodyPr>
            <a:lstStyle/>
            <a:p>
              <a:pPr algn="ctr"/>
              <a:r>
                <a:rPr lang="de-DE" sz="1100" dirty="0">
                  <a:solidFill>
                    <a:schemeClr val="bg1"/>
                  </a:solidFill>
                  <a:latin typeface="Bradley Hand" pitchFamily="2" charset="77"/>
                </a:rPr>
                <a:t>Cloud-native Anwendung</a:t>
              </a:r>
            </a:p>
          </p:txBody>
        </p:sp>
      </p:grpSp>
    </p:spTree>
    <p:extLst>
      <p:ext uri="{BB962C8B-B14F-4D97-AF65-F5344CB8AC3E}">
        <p14:creationId xmlns:p14="http://schemas.microsoft.com/office/powerpoint/2010/main" val="70427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a:t>Entwicklung</a:t>
            </a:r>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Von </a:t>
            </a:r>
            <a:r>
              <a:rPr lang="de-DE" dirty="0" err="1"/>
              <a:t>Platform</a:t>
            </a:r>
            <a:r>
              <a:rPr lang="de-DE" dirty="0"/>
              <a:t> </a:t>
            </a:r>
            <a:r>
              <a:rPr lang="de-DE" dirty="0" err="1"/>
              <a:t>as</a:t>
            </a:r>
            <a:r>
              <a:rPr lang="de-DE" dirty="0"/>
              <a:t> a Service zu Container </a:t>
            </a:r>
            <a:r>
              <a:rPr lang="de-DE" dirty="0" err="1"/>
              <a:t>as</a:t>
            </a:r>
            <a:r>
              <a:rPr lang="de-DE" dirty="0"/>
              <a:t> a Service</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8" name="Textfeld 7">
            <a:extLst>
              <a:ext uri="{FF2B5EF4-FFF2-40B4-BE49-F238E27FC236}">
                <a16:creationId xmlns:a16="http://schemas.microsoft.com/office/drawing/2014/main" id="{BF8F0306-CEB2-D441-9F0A-14468F891084}"/>
              </a:ext>
            </a:extLst>
          </p:cNvPr>
          <p:cNvSpPr txBox="1"/>
          <p:nvPr/>
        </p:nvSpPr>
        <p:spPr>
          <a:xfrm>
            <a:off x="431799" y="1690312"/>
            <a:ext cx="7288645" cy="4247317"/>
          </a:xfrm>
          <a:prstGeom prst="rect">
            <a:avLst/>
          </a:prstGeom>
          <a:noFill/>
        </p:spPr>
        <p:txBody>
          <a:bodyPr wrap="square" rtlCol="0">
            <a:spAutoFit/>
          </a:bodyPr>
          <a:lstStyle/>
          <a:p>
            <a:pPr marL="342900" indent="-342900">
              <a:buFont typeface="Courier New" panose="02070309020205020404" pitchFamily="49" charset="0"/>
              <a:buChar char="o"/>
            </a:pPr>
            <a:r>
              <a:rPr lang="de-DE" dirty="0"/>
              <a:t>Mittels </a:t>
            </a:r>
            <a:r>
              <a:rPr lang="de-DE" dirty="0" err="1"/>
              <a:t>IaaS</a:t>
            </a:r>
            <a:r>
              <a:rPr lang="de-DE" dirty="0"/>
              <a:t> und </a:t>
            </a:r>
            <a:r>
              <a:rPr lang="de-DE" dirty="0" err="1"/>
              <a:t>Provisionierungsansätzen</a:t>
            </a:r>
            <a:r>
              <a:rPr lang="de-DE" dirty="0"/>
              <a:t> lassen sich vordefinierte </a:t>
            </a:r>
            <a:r>
              <a:rPr lang="de-DE" dirty="0" err="1"/>
              <a:t>Depoyment</a:t>
            </a:r>
            <a:r>
              <a:rPr lang="de-DE" dirty="0"/>
              <a:t>-Einheiten (VM-Images) erzeugen und auf </a:t>
            </a:r>
            <a:r>
              <a:rPr lang="de-DE" dirty="0" err="1"/>
              <a:t>Hypervisoren</a:t>
            </a:r>
            <a:r>
              <a:rPr lang="de-DE" dirty="0"/>
              <a:t> als Virtuelle Maschinen ausbringen.</a:t>
            </a:r>
          </a:p>
          <a:p>
            <a:pPr marL="342900" indent="-342900">
              <a:buFont typeface="Courier New" panose="02070309020205020404" pitchFamily="49" charset="0"/>
              <a:buChar char="o"/>
            </a:pPr>
            <a:endParaRPr lang="de-DE" dirty="0"/>
          </a:p>
          <a:p>
            <a:pPr marL="342900" indent="-342900">
              <a:buFont typeface="Courier New" panose="02070309020205020404" pitchFamily="49" charset="0"/>
              <a:buChar char="o"/>
            </a:pPr>
            <a:r>
              <a:rPr lang="de-DE" dirty="0"/>
              <a:t>Das Problem ist, diese </a:t>
            </a:r>
            <a:r>
              <a:rPr lang="de-DE" dirty="0" err="1"/>
              <a:t>Deployment</a:t>
            </a:r>
            <a:r>
              <a:rPr lang="de-DE" dirty="0"/>
              <a:t>-Einheiten (VM-Images) sind im allgemeinen sehr groß (&gt;&gt; 100MB bis zu mehreren GB) und die Start-Up-Zeiten dieser Maschinen sind recht lang (bis zu mehreren Minuten).</a:t>
            </a:r>
          </a:p>
          <a:p>
            <a:pPr marL="342900" indent="-342900">
              <a:buFont typeface="Courier New" panose="02070309020205020404" pitchFamily="49" charset="0"/>
              <a:buChar char="o"/>
            </a:pPr>
            <a:endParaRPr lang="de-DE" dirty="0"/>
          </a:p>
          <a:p>
            <a:pPr marL="342900" indent="-342900">
              <a:buFont typeface="Courier New" panose="02070309020205020404" pitchFamily="49" charset="0"/>
              <a:buChar char="o"/>
            </a:pPr>
            <a:r>
              <a:rPr lang="de-DE" dirty="0"/>
              <a:t>Ferner wollen sich Entwickler häufig nicht mit den Details der Infrastruktur „herumschlagen“ sondern einfach nur ihren Code ausbringen und laufen lassen.</a:t>
            </a:r>
          </a:p>
          <a:p>
            <a:pPr marL="342900" indent="-342900">
              <a:buFont typeface="Courier New" panose="02070309020205020404" pitchFamily="49" charset="0"/>
              <a:buChar char="o"/>
            </a:pPr>
            <a:endParaRPr lang="de-DE" dirty="0"/>
          </a:p>
          <a:p>
            <a:pPr marL="342900" indent="-342900">
              <a:buFont typeface="Courier New" panose="02070309020205020404" pitchFamily="49" charset="0"/>
              <a:buChar char="o"/>
            </a:pPr>
            <a:r>
              <a:rPr lang="de-DE" dirty="0"/>
              <a:t>Aus dieser Motivationslage sind sogenannte </a:t>
            </a:r>
            <a:r>
              <a:rPr lang="de-DE" dirty="0" err="1"/>
              <a:t>Platform</a:t>
            </a:r>
            <a:r>
              <a:rPr lang="de-DE" dirty="0"/>
              <a:t>-</a:t>
            </a:r>
            <a:r>
              <a:rPr lang="de-DE" dirty="0" err="1"/>
              <a:t>as</a:t>
            </a:r>
            <a:r>
              <a:rPr lang="de-DE" dirty="0"/>
              <a:t>-a-Service </a:t>
            </a:r>
            <a:r>
              <a:rPr lang="de-DE" dirty="0" err="1"/>
              <a:t>PaaS</a:t>
            </a:r>
            <a:r>
              <a:rPr lang="de-DE" dirty="0"/>
              <a:t>-Angebote entstanden.</a:t>
            </a:r>
          </a:p>
          <a:p>
            <a:endParaRPr lang="de-DE" dirty="0"/>
          </a:p>
        </p:txBody>
      </p:sp>
    </p:spTree>
    <p:extLst>
      <p:ext uri="{BB962C8B-B14F-4D97-AF65-F5344CB8AC3E}">
        <p14:creationId xmlns:p14="http://schemas.microsoft.com/office/powerpoint/2010/main" val="808877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9A011-ED62-024B-89D9-7F9EC886E372}"/>
              </a:ext>
            </a:extLst>
          </p:cNvPr>
          <p:cNvSpPr>
            <a:spLocks noGrp="1"/>
          </p:cNvSpPr>
          <p:nvPr>
            <p:ph type="title"/>
          </p:nvPr>
        </p:nvSpPr>
        <p:spPr/>
        <p:txBody>
          <a:bodyPr/>
          <a:lstStyle/>
          <a:p>
            <a:r>
              <a:rPr lang="de-DE" dirty="0" err="1"/>
              <a:t>IaaS</a:t>
            </a:r>
            <a:r>
              <a:rPr lang="de-DE" dirty="0"/>
              <a:t>  Vs.  </a:t>
            </a:r>
            <a:r>
              <a:rPr lang="de-DE" dirty="0" err="1"/>
              <a:t>PaaS</a:t>
            </a:r>
            <a:endParaRPr lang="de-DE" dirty="0"/>
          </a:p>
        </p:txBody>
      </p:sp>
      <p:sp>
        <p:nvSpPr>
          <p:cNvPr id="4" name="Foliennummernplatzhalter 3">
            <a:extLst>
              <a:ext uri="{FF2B5EF4-FFF2-40B4-BE49-F238E27FC236}">
                <a16:creationId xmlns:a16="http://schemas.microsoft.com/office/drawing/2014/main" id="{4A316664-CBEC-2E41-B41F-8FC14EBEB457}"/>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7" name="Grafik 6">
            <a:extLst>
              <a:ext uri="{FF2B5EF4-FFF2-40B4-BE49-F238E27FC236}">
                <a16:creationId xmlns:a16="http://schemas.microsoft.com/office/drawing/2014/main" id="{93C2F2C5-1EFF-4387-16AF-33218A943B3F}"/>
              </a:ext>
            </a:extLst>
          </p:cNvPr>
          <p:cNvPicPr>
            <a:picLocks noChangeAspect="1"/>
          </p:cNvPicPr>
          <p:nvPr/>
        </p:nvPicPr>
        <p:blipFill>
          <a:blip r:embed="rId2"/>
          <a:stretch>
            <a:fillRect/>
          </a:stretch>
        </p:blipFill>
        <p:spPr>
          <a:xfrm>
            <a:off x="432000" y="984125"/>
            <a:ext cx="10431072" cy="519127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3">
            <p14:nvContentPartPr>
              <p14:cNvPr id="10" name="Freihand 9">
                <a:extLst>
                  <a:ext uri="{FF2B5EF4-FFF2-40B4-BE49-F238E27FC236}">
                    <a16:creationId xmlns:a16="http://schemas.microsoft.com/office/drawing/2014/main" id="{7812F5D9-673E-0BC0-2BA1-074A105B1E89}"/>
                  </a:ext>
                </a:extLst>
              </p14:cNvPr>
              <p14:cNvContentPartPr/>
              <p14:nvPr/>
            </p14:nvContentPartPr>
            <p14:xfrm>
              <a:off x="4402920" y="337440"/>
              <a:ext cx="2607480" cy="727200"/>
            </p14:xfrm>
          </p:contentPart>
        </mc:Choice>
        <mc:Fallback xmlns="">
          <p:pic>
            <p:nvPicPr>
              <p:cNvPr id="10" name="Freihand 9">
                <a:extLst>
                  <a:ext uri="{FF2B5EF4-FFF2-40B4-BE49-F238E27FC236}">
                    <a16:creationId xmlns:a16="http://schemas.microsoft.com/office/drawing/2014/main" id="{7812F5D9-673E-0BC0-2BA1-074A105B1E89}"/>
                  </a:ext>
                </a:extLst>
              </p:cNvPr>
              <p:cNvPicPr/>
              <p:nvPr/>
            </p:nvPicPr>
            <p:blipFill>
              <a:blip r:embed="rId4"/>
              <a:stretch>
                <a:fillRect/>
              </a:stretch>
            </p:blipFill>
            <p:spPr>
              <a:xfrm>
                <a:off x="4366920" y="265440"/>
                <a:ext cx="2679120" cy="870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Freihand 10">
                <a:extLst>
                  <a:ext uri="{FF2B5EF4-FFF2-40B4-BE49-F238E27FC236}">
                    <a16:creationId xmlns:a16="http://schemas.microsoft.com/office/drawing/2014/main" id="{C743622D-3093-5F1D-4836-B8F74C5DDCF0}"/>
                  </a:ext>
                </a:extLst>
              </p14:cNvPr>
              <p14:cNvContentPartPr/>
              <p14:nvPr/>
            </p14:nvContentPartPr>
            <p14:xfrm>
              <a:off x="6420720" y="605280"/>
              <a:ext cx="704880" cy="545040"/>
            </p14:xfrm>
          </p:contentPart>
        </mc:Choice>
        <mc:Fallback xmlns="">
          <p:pic>
            <p:nvPicPr>
              <p:cNvPr id="11" name="Freihand 10">
                <a:extLst>
                  <a:ext uri="{FF2B5EF4-FFF2-40B4-BE49-F238E27FC236}">
                    <a16:creationId xmlns:a16="http://schemas.microsoft.com/office/drawing/2014/main" id="{C743622D-3093-5F1D-4836-B8F74C5DDCF0}"/>
                  </a:ext>
                </a:extLst>
              </p:cNvPr>
              <p:cNvPicPr/>
              <p:nvPr/>
            </p:nvPicPr>
            <p:blipFill>
              <a:blip r:embed="rId6"/>
              <a:stretch>
                <a:fillRect/>
              </a:stretch>
            </p:blipFill>
            <p:spPr>
              <a:xfrm>
                <a:off x="6384720" y="533280"/>
                <a:ext cx="776520" cy="688680"/>
              </a:xfrm>
              <a:prstGeom prst="rect">
                <a:avLst/>
              </a:prstGeom>
            </p:spPr>
          </p:pic>
        </mc:Fallback>
      </mc:AlternateContent>
    </p:spTree>
    <p:extLst>
      <p:ext uri="{BB962C8B-B14F-4D97-AF65-F5344CB8AC3E}">
        <p14:creationId xmlns:p14="http://schemas.microsoft.com/office/powerpoint/2010/main" val="126761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err="1"/>
              <a:t>PaaS</a:t>
            </a:r>
            <a:endParaRPr lang="de-DE" dirty="0"/>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Das </a:t>
            </a:r>
            <a:r>
              <a:rPr lang="de-DE" dirty="0" err="1"/>
              <a:t>PaaS</a:t>
            </a:r>
            <a:r>
              <a:rPr lang="de-DE" dirty="0"/>
              <a:t> - Problem</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6" name="Textfeld 5">
            <a:extLst>
              <a:ext uri="{FF2B5EF4-FFF2-40B4-BE49-F238E27FC236}">
                <a16:creationId xmlns:a16="http://schemas.microsoft.com/office/drawing/2014/main" id="{0B8646D8-9E3C-6A4C-88E2-438128085C5A}"/>
              </a:ext>
            </a:extLst>
          </p:cNvPr>
          <p:cNvSpPr txBox="1"/>
          <p:nvPr/>
        </p:nvSpPr>
        <p:spPr>
          <a:xfrm>
            <a:off x="431801" y="1608500"/>
            <a:ext cx="4178655" cy="424150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dirty="0"/>
              <a:t>Allein zwischen Oktober 2009 und Oktober 2010 sollen mehr als 100 </a:t>
            </a:r>
            <a:r>
              <a:rPr lang="de-DE" dirty="0" err="1"/>
              <a:t>PaaS</a:t>
            </a:r>
            <a:r>
              <a:rPr lang="de-DE" dirty="0"/>
              <a:t>-Anbieter den Markt betreten haben. </a:t>
            </a:r>
          </a:p>
          <a:p>
            <a:endParaRPr lang="de-DE" dirty="0"/>
          </a:p>
          <a:p>
            <a:r>
              <a:rPr lang="de-DE" dirty="0"/>
              <a:t>Alle mit dem Ziel, Kunden möglichst viele administrative Aufgaben abzunehmen, </a:t>
            </a:r>
            <a:r>
              <a:rPr lang="de-DE" b="1" dirty="0"/>
              <a:t>Skalierbarkeit</a:t>
            </a:r>
            <a:r>
              <a:rPr lang="de-DE" dirty="0"/>
              <a:t> und </a:t>
            </a:r>
            <a:r>
              <a:rPr lang="de-DE" b="1" dirty="0"/>
              <a:t>Hochverfügbarkeit</a:t>
            </a:r>
            <a:r>
              <a:rPr lang="de-DE" dirty="0"/>
              <a:t> zu ermöglichen, Fixkosten und </a:t>
            </a:r>
            <a:r>
              <a:rPr lang="de-DE" b="1" dirty="0"/>
              <a:t>Gesamt-kosten zu senken</a:t>
            </a:r>
            <a:r>
              <a:rPr lang="de-DE" dirty="0"/>
              <a:t>, die Anwender </a:t>
            </a:r>
            <a:r>
              <a:rPr lang="de-DE" b="1" dirty="0"/>
              <a:t>flexibler</a:t>
            </a:r>
            <a:r>
              <a:rPr lang="de-DE" dirty="0"/>
              <a:t> zu machen und um eine schnelle Anwendungsentwicklung und einen baldigen Markteintritt </a:t>
            </a:r>
            <a:r>
              <a:rPr lang="de-DE" b="1" dirty="0"/>
              <a:t>(Time-</a:t>
            </a:r>
            <a:r>
              <a:rPr lang="de-DE" b="1" dirty="0" err="1"/>
              <a:t>to</a:t>
            </a:r>
            <a:r>
              <a:rPr lang="de-DE" b="1" dirty="0"/>
              <a:t>-Market)</a:t>
            </a:r>
            <a:r>
              <a:rPr lang="de-DE" dirty="0"/>
              <a:t> zu ermöglichen.</a:t>
            </a:r>
          </a:p>
        </p:txBody>
      </p:sp>
      <p:pic>
        <p:nvPicPr>
          <p:cNvPr id="2" name="Grafik 1">
            <a:extLst>
              <a:ext uri="{FF2B5EF4-FFF2-40B4-BE49-F238E27FC236}">
                <a16:creationId xmlns:a16="http://schemas.microsoft.com/office/drawing/2014/main" id="{6DA925D2-FE6D-2E43-892F-F2C005930AD8}"/>
              </a:ext>
            </a:extLst>
          </p:cNvPr>
          <p:cNvPicPr>
            <a:picLocks noChangeAspect="1"/>
          </p:cNvPicPr>
          <p:nvPr/>
        </p:nvPicPr>
        <p:blipFill>
          <a:blip r:embed="rId2"/>
          <a:stretch>
            <a:fillRect/>
          </a:stretch>
        </p:blipFill>
        <p:spPr>
          <a:xfrm>
            <a:off x="4724756" y="1608500"/>
            <a:ext cx="7293681" cy="4241500"/>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8425441E-CB83-2D4A-9EE6-2DF1A5F178AE}"/>
              </a:ext>
            </a:extLst>
          </p:cNvPr>
          <p:cNvSpPr txBox="1"/>
          <p:nvPr/>
        </p:nvSpPr>
        <p:spPr>
          <a:xfrm>
            <a:off x="4724756" y="5850000"/>
            <a:ext cx="2388795" cy="307777"/>
          </a:xfrm>
          <a:prstGeom prst="rect">
            <a:avLst/>
          </a:prstGeom>
          <a:noFill/>
        </p:spPr>
        <p:txBody>
          <a:bodyPr wrap="none" rtlCol="0">
            <a:spAutoFit/>
          </a:bodyPr>
          <a:lstStyle/>
          <a:p>
            <a:r>
              <a:rPr lang="de-DE" sz="1400" b="1" dirty="0"/>
              <a:t>Quelle:</a:t>
            </a:r>
            <a:r>
              <a:rPr lang="de-DE" sz="1400" dirty="0"/>
              <a:t> https://</a:t>
            </a:r>
            <a:r>
              <a:rPr lang="de-DE" sz="1400" dirty="0" err="1"/>
              <a:t>paasfinder.org</a:t>
            </a:r>
            <a:endParaRPr lang="de-DE" sz="1400" dirty="0"/>
          </a:p>
        </p:txBody>
      </p:sp>
    </p:spTree>
    <p:extLst>
      <p:ext uri="{BB962C8B-B14F-4D97-AF65-F5344CB8AC3E}">
        <p14:creationId xmlns:p14="http://schemas.microsoft.com/office/powerpoint/2010/main" val="310987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A6D1888-2806-EE4D-9CB5-F95C7677BADB}"/>
              </a:ext>
            </a:extLst>
          </p:cNvPr>
          <p:cNvSpPr>
            <a:spLocks noGrp="1"/>
          </p:cNvSpPr>
          <p:nvPr>
            <p:ph type="title"/>
          </p:nvPr>
        </p:nvSpPr>
        <p:spPr/>
        <p:txBody>
          <a:bodyPr/>
          <a:lstStyle/>
          <a:p>
            <a:r>
              <a:rPr lang="de-DE" dirty="0" err="1"/>
              <a:t>PaaS</a:t>
            </a:r>
            <a:endParaRPr lang="de-DE" dirty="0"/>
          </a:p>
        </p:txBody>
      </p:sp>
      <p:sp>
        <p:nvSpPr>
          <p:cNvPr id="10" name="Textplatzhalter 9">
            <a:extLst>
              <a:ext uri="{FF2B5EF4-FFF2-40B4-BE49-F238E27FC236}">
                <a16:creationId xmlns:a16="http://schemas.microsoft.com/office/drawing/2014/main" id="{220425A0-FB0A-1B4F-9348-FBAF265B632B}"/>
              </a:ext>
            </a:extLst>
          </p:cNvPr>
          <p:cNvSpPr>
            <a:spLocks noGrp="1"/>
          </p:cNvSpPr>
          <p:nvPr>
            <p:ph type="body" sz="quarter" idx="32"/>
          </p:nvPr>
        </p:nvSpPr>
        <p:spPr/>
        <p:txBody>
          <a:bodyPr/>
          <a:lstStyle/>
          <a:p>
            <a:r>
              <a:rPr lang="de-DE" dirty="0"/>
              <a:t>Was ist das?</a:t>
            </a:r>
          </a:p>
        </p:txBody>
      </p:sp>
      <p:sp>
        <p:nvSpPr>
          <p:cNvPr id="3" name="Foliennummernplatzhalter 2">
            <a:extLst>
              <a:ext uri="{FF2B5EF4-FFF2-40B4-BE49-F238E27FC236}">
                <a16:creationId xmlns:a16="http://schemas.microsoft.com/office/drawing/2014/main" id="{36BC8EB9-FD26-AD45-9FB8-760E42059F49}"/>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6" name="Textfeld 5">
            <a:extLst>
              <a:ext uri="{FF2B5EF4-FFF2-40B4-BE49-F238E27FC236}">
                <a16:creationId xmlns:a16="http://schemas.microsoft.com/office/drawing/2014/main" id="{0B8646D8-9E3C-6A4C-88E2-438128085C5A}"/>
              </a:ext>
            </a:extLst>
          </p:cNvPr>
          <p:cNvSpPr txBox="1"/>
          <p:nvPr/>
        </p:nvSpPr>
        <p:spPr>
          <a:xfrm>
            <a:off x="431801" y="1932424"/>
            <a:ext cx="5968999" cy="3687503"/>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dirty="0"/>
              <a:t>Als </a:t>
            </a:r>
            <a:r>
              <a:rPr lang="de-DE" b="1" dirty="0" err="1"/>
              <a:t>Platform</a:t>
            </a:r>
            <a:r>
              <a:rPr lang="de-DE" b="1" dirty="0"/>
              <a:t> </a:t>
            </a:r>
            <a:r>
              <a:rPr lang="de-DE" b="1" dirty="0" err="1"/>
              <a:t>as</a:t>
            </a:r>
            <a:r>
              <a:rPr lang="de-DE" b="1" dirty="0"/>
              <a:t> a Service (</a:t>
            </a:r>
            <a:r>
              <a:rPr lang="de-DE" b="1" dirty="0" err="1"/>
              <a:t>PaaS</a:t>
            </a:r>
            <a:r>
              <a:rPr lang="de-DE" b="1" dirty="0"/>
              <a:t>) </a:t>
            </a:r>
            <a:r>
              <a:rPr lang="de-DE" dirty="0"/>
              <a:t>bezeichnet man eine Dienstleistung, die als  Cloud Service eine Plattform für Entwickler von Anwendungen zur Verfügung stellt. Dabei kann es sich sowohl um Laufzeitumgebungen (häufig für Webanwendungen), aber auch um Entwicklungsumgebungen handeln, die mit geringem administrativem Aufwand und ohne Anschaffung der darunterliegenden Hardware und Software genutzt werden können. Sie unterstützen wesentliche Teile des Software-Lebenszyklus von der Entwicklung, den Test, die Auslieferung bis hin zum Betrieb der Anwendungen über das Internet.</a:t>
            </a:r>
          </a:p>
        </p:txBody>
      </p:sp>
      <p:sp>
        <p:nvSpPr>
          <p:cNvPr id="11" name="Textfeld 10">
            <a:extLst>
              <a:ext uri="{FF2B5EF4-FFF2-40B4-BE49-F238E27FC236}">
                <a16:creationId xmlns:a16="http://schemas.microsoft.com/office/drawing/2014/main" id="{D02ECBA3-69D6-DB40-A47C-486D1FAEED42}"/>
              </a:ext>
            </a:extLst>
          </p:cNvPr>
          <p:cNvSpPr txBox="1"/>
          <p:nvPr/>
        </p:nvSpPr>
        <p:spPr>
          <a:xfrm>
            <a:off x="6670962" y="4587560"/>
            <a:ext cx="4178655" cy="1032367"/>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b="1" dirty="0">
                <a:solidFill>
                  <a:schemeClr val="bg1"/>
                </a:solidFill>
              </a:rPr>
              <a:t>Cloud Infrastruktur</a:t>
            </a:r>
          </a:p>
          <a:p>
            <a:pPr algn="ctr"/>
            <a:r>
              <a:rPr lang="de-DE" sz="1600" dirty="0">
                <a:solidFill>
                  <a:schemeClr val="bg1"/>
                </a:solidFill>
              </a:rPr>
              <a:t>Infrastructure </a:t>
            </a:r>
            <a:r>
              <a:rPr lang="de-DE" sz="1600" dirty="0" err="1">
                <a:solidFill>
                  <a:schemeClr val="bg1"/>
                </a:solidFill>
              </a:rPr>
              <a:t>as</a:t>
            </a:r>
            <a:r>
              <a:rPr lang="de-DE" sz="1600" dirty="0">
                <a:solidFill>
                  <a:schemeClr val="bg1"/>
                </a:solidFill>
              </a:rPr>
              <a:t> a Service (</a:t>
            </a:r>
            <a:r>
              <a:rPr lang="de-DE" sz="1600" dirty="0" err="1">
                <a:solidFill>
                  <a:schemeClr val="bg1"/>
                </a:solidFill>
              </a:rPr>
              <a:t>IaaS</a:t>
            </a:r>
            <a:r>
              <a:rPr lang="de-DE" sz="1600" dirty="0">
                <a:solidFill>
                  <a:schemeClr val="bg1"/>
                </a:solidFill>
              </a:rPr>
              <a:t>)</a:t>
            </a:r>
          </a:p>
        </p:txBody>
      </p:sp>
      <p:sp>
        <p:nvSpPr>
          <p:cNvPr id="12" name="Textfeld 11">
            <a:extLst>
              <a:ext uri="{FF2B5EF4-FFF2-40B4-BE49-F238E27FC236}">
                <a16:creationId xmlns:a16="http://schemas.microsoft.com/office/drawing/2014/main" id="{CE98B929-06E0-214B-A3AF-A81540955480}"/>
              </a:ext>
            </a:extLst>
          </p:cNvPr>
          <p:cNvSpPr txBox="1"/>
          <p:nvPr/>
        </p:nvSpPr>
        <p:spPr>
          <a:xfrm>
            <a:off x="6670961" y="3259991"/>
            <a:ext cx="4178655" cy="1032367"/>
          </a:xfrm>
          <a:prstGeom prst="rect">
            <a:avLst/>
          </a:prstGeom>
          <a:solidFill>
            <a:srgbClr val="0070C0"/>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b="1" dirty="0">
                <a:solidFill>
                  <a:schemeClr val="bg1"/>
                </a:solidFill>
              </a:rPr>
              <a:t>Cloud Plattformen</a:t>
            </a:r>
          </a:p>
          <a:p>
            <a:pPr algn="ctr"/>
            <a:r>
              <a:rPr lang="de-DE" sz="1600" dirty="0" err="1">
                <a:solidFill>
                  <a:schemeClr val="bg1"/>
                </a:solidFill>
              </a:rPr>
              <a:t>Platform</a:t>
            </a:r>
            <a:r>
              <a:rPr lang="de-DE" sz="1600" dirty="0">
                <a:solidFill>
                  <a:schemeClr val="bg1"/>
                </a:solidFill>
              </a:rPr>
              <a:t> </a:t>
            </a:r>
            <a:r>
              <a:rPr lang="de-DE" sz="1600" dirty="0" err="1">
                <a:solidFill>
                  <a:schemeClr val="bg1"/>
                </a:solidFill>
              </a:rPr>
              <a:t>as</a:t>
            </a:r>
            <a:r>
              <a:rPr lang="de-DE" sz="1600" dirty="0">
                <a:solidFill>
                  <a:schemeClr val="bg1"/>
                </a:solidFill>
              </a:rPr>
              <a:t> a Service (</a:t>
            </a:r>
            <a:r>
              <a:rPr lang="de-DE" sz="1600" dirty="0" err="1">
                <a:solidFill>
                  <a:schemeClr val="bg1"/>
                </a:solidFill>
              </a:rPr>
              <a:t>PaaS</a:t>
            </a:r>
            <a:r>
              <a:rPr lang="de-DE" sz="1600" dirty="0">
                <a:solidFill>
                  <a:schemeClr val="bg1"/>
                </a:solidFill>
              </a:rPr>
              <a:t>)</a:t>
            </a:r>
          </a:p>
        </p:txBody>
      </p:sp>
      <p:sp>
        <p:nvSpPr>
          <p:cNvPr id="13" name="Textfeld 12">
            <a:extLst>
              <a:ext uri="{FF2B5EF4-FFF2-40B4-BE49-F238E27FC236}">
                <a16:creationId xmlns:a16="http://schemas.microsoft.com/office/drawing/2014/main" id="{C4BA86AB-7F9D-D446-8C8F-85DA192617CE}"/>
              </a:ext>
            </a:extLst>
          </p:cNvPr>
          <p:cNvSpPr txBox="1"/>
          <p:nvPr/>
        </p:nvSpPr>
        <p:spPr>
          <a:xfrm>
            <a:off x="6670963" y="1932424"/>
            <a:ext cx="4178655" cy="1032367"/>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none" lIns="180000" tIns="180000" rIns="180000" bIns="180000" rtlCol="0" anchor="ctr">
            <a:noAutofit/>
          </a:bodyPr>
          <a:lstStyle/>
          <a:p>
            <a:pPr algn="ctr"/>
            <a:r>
              <a:rPr lang="de-DE" b="1" dirty="0">
                <a:solidFill>
                  <a:schemeClr val="bg1"/>
                </a:solidFill>
              </a:rPr>
              <a:t>Cloud Anwendungen</a:t>
            </a:r>
          </a:p>
          <a:p>
            <a:pPr algn="ctr"/>
            <a:r>
              <a:rPr lang="de-DE" sz="1600" dirty="0">
                <a:solidFill>
                  <a:schemeClr val="bg1"/>
                </a:solidFill>
              </a:rPr>
              <a:t>Software </a:t>
            </a:r>
            <a:r>
              <a:rPr lang="de-DE" sz="1600" dirty="0" err="1">
                <a:solidFill>
                  <a:schemeClr val="bg1"/>
                </a:solidFill>
              </a:rPr>
              <a:t>as</a:t>
            </a:r>
            <a:r>
              <a:rPr lang="de-DE" sz="1600" dirty="0">
                <a:solidFill>
                  <a:schemeClr val="bg1"/>
                </a:solidFill>
              </a:rPr>
              <a:t> a Service (SaaS)</a:t>
            </a:r>
          </a:p>
        </p:txBody>
      </p:sp>
    </p:spTree>
    <p:extLst>
      <p:ext uri="{BB962C8B-B14F-4D97-AF65-F5344CB8AC3E}">
        <p14:creationId xmlns:p14="http://schemas.microsoft.com/office/powerpoint/2010/main" val="4159471193"/>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3.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1424</Words>
  <Application>Microsoft Macintosh PowerPoint</Application>
  <PresentationFormat>Breitbild</PresentationFormat>
  <Paragraphs>275</Paragraphs>
  <Slides>21</Slides>
  <Notes>3</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21</vt:i4>
      </vt:variant>
    </vt:vector>
  </HeadingPairs>
  <TitlesOfParts>
    <vt:vector size="32" baseType="lpstr">
      <vt:lpstr>American Typewriter</vt:lpstr>
      <vt:lpstr>Arial</vt:lpstr>
      <vt:lpstr>Bradley Hand</vt:lpstr>
      <vt:lpstr>Calibri</vt:lpstr>
      <vt:lpstr>Consolas</vt:lpstr>
      <vt:lpstr>Corbel</vt:lpstr>
      <vt:lpstr>Courier New</vt:lpstr>
      <vt:lpstr>Roboto</vt:lpstr>
      <vt:lpstr>Roboto Thin</vt:lpstr>
      <vt:lpstr>Times New Roman</vt:lpstr>
      <vt:lpstr>Office-Design</vt:lpstr>
      <vt:lpstr>  Cloud-native</vt:lpstr>
      <vt:lpstr>PowerPoint-Präsentation</vt:lpstr>
      <vt:lpstr>Kapitel 8</vt:lpstr>
      <vt:lpstr>Inhaltsverzeichnis</vt:lpstr>
      <vt:lpstr>Inhalte</vt:lpstr>
      <vt:lpstr>Entwicklung</vt:lpstr>
      <vt:lpstr>IaaS  Vs.  PaaS</vt:lpstr>
      <vt:lpstr>PaaS</vt:lpstr>
      <vt:lpstr>PaaS</vt:lpstr>
      <vt:lpstr>Das  Problem: Stovepipe Architekturen</vt:lpstr>
      <vt:lpstr>Die  Lösung:  Platform  as  A  Service</vt:lpstr>
      <vt:lpstr>PaaS Cloud</vt:lpstr>
      <vt:lpstr>Private  PaaS  Clouds</vt:lpstr>
      <vt:lpstr>Public  PaaS  Clouds</vt:lpstr>
      <vt:lpstr>Google  App  Engine</vt:lpstr>
      <vt:lpstr>Google  APP Engine</vt:lpstr>
      <vt:lpstr>Das Paas-Problem</vt:lpstr>
      <vt:lpstr>Das Paas-Problem</vt:lpstr>
      <vt:lpstr>PaaS</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dcterms:created xsi:type="dcterms:W3CDTF">2020-09-01T15:16:10Z</dcterms:created>
  <dcterms:modified xsi:type="dcterms:W3CDTF">2023-12-11T09:27:00Z</dcterms:modified>
</cp:coreProperties>
</file>