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1"/>
  </p:notesMasterIdLst>
  <p:handoutMasterIdLst>
    <p:handoutMasterId r:id="rId22"/>
  </p:handoutMasterIdLst>
  <p:sldIdLst>
    <p:sldId id="620" r:id="rId5"/>
    <p:sldId id="681" r:id="rId6"/>
    <p:sldId id="742" r:id="rId7"/>
    <p:sldId id="622" r:id="rId8"/>
    <p:sldId id="624" r:id="rId9"/>
    <p:sldId id="569" r:id="rId10"/>
    <p:sldId id="571" r:id="rId11"/>
    <p:sldId id="653" r:id="rId12"/>
    <p:sldId id="654" r:id="rId13"/>
    <p:sldId id="597" r:id="rId14"/>
    <p:sldId id="593" r:id="rId15"/>
    <p:sldId id="600" r:id="rId16"/>
    <p:sldId id="602" r:id="rId17"/>
    <p:sldId id="603" r:id="rId18"/>
    <p:sldId id="655" r:id="rId19"/>
    <p:sldId id="656" r:id="rId20"/>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0080FF"/>
    <a:srgbClr val="187DC5"/>
    <a:srgbClr val="4285F4"/>
    <a:srgbClr val="EC7D30"/>
    <a:srgbClr val="326CE5"/>
    <a:srgbClr val="F2F2F2"/>
    <a:srgbClr val="262626"/>
    <a:srgbClr val="FFFFFF"/>
    <a:srgbClr val="272C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4CB471-E6D4-9E45-A8FB-13990516EF49}" v="1" dt="2023-12-11T10:02:12.018"/>
  </p1510:revLst>
</p1510:revInfo>
</file>

<file path=ppt/tableStyles.xml><?xml version="1.0" encoding="utf-8"?>
<a:tblStyleLst xmlns:a="http://schemas.openxmlformats.org/drawingml/2006/main" def="{073A0DAA-6AF3-43AB-8588-CEC1D06C72B9}">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unkle Formatvorlag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03447BB-5D67-496B-8E87-E561075AD55C}" styleName="Dunkle Formatvorlage 1 - Akz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27F97BB-C833-4FB7-BDE5-3F7075034690}" styleName="Designformatvorlage 2 - Akz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FD4443E-F989-4FC4-A0C8-D5A2AF1F390B}" styleName="Dunkle Formatvorlage 1 - Akz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806" autoAdjust="0"/>
    <p:restoredTop sz="95102" autoAdjust="0"/>
  </p:normalViewPr>
  <p:slideViewPr>
    <p:cSldViewPr snapToGrid="0">
      <p:cViewPr varScale="1">
        <p:scale>
          <a:sx n="122" d="100"/>
          <a:sy n="122" d="100"/>
        </p:scale>
        <p:origin x="600" y="1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 d="1"/>
        <a:sy n="1" d="1"/>
      </p:scale>
      <p:origin x="0" y="0"/>
    </p:cViewPr>
  </p:sorter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e Kratzke" userId="971be13ff4ee5ef6" providerId="LiveId" clId="{3C00C86D-3433-F840-B48D-C25350200826}"/>
    <pc:docChg chg="undo custSel addSld modSld">
      <pc:chgData name="Nane Kratzke" userId="971be13ff4ee5ef6" providerId="LiveId" clId="{3C00C86D-3433-F840-B48D-C25350200826}" dt="2020-09-16T18:06:35.363" v="553" actId="478"/>
      <pc:docMkLst>
        <pc:docMk/>
      </pc:docMkLst>
      <pc:sldChg chg="addSp delSp modSp mod setBg">
        <pc:chgData name="Nane Kratzke" userId="971be13ff4ee5ef6" providerId="LiveId" clId="{3C00C86D-3433-F840-B48D-C25350200826}" dt="2020-09-16T18:00:24.171" v="524" actId="207"/>
        <pc:sldMkLst>
          <pc:docMk/>
          <pc:sldMk cId="704272100" sldId="323"/>
        </pc:sldMkLst>
        <pc:spChg chg="mod">
          <ac:chgData name="Nane Kratzke" userId="971be13ff4ee5ef6" providerId="LiveId" clId="{3C00C86D-3433-F840-B48D-C25350200826}" dt="2020-09-16T18:00:24.171" v="524" actId="207"/>
          <ac:spMkLst>
            <pc:docMk/>
            <pc:sldMk cId="704272100" sldId="323"/>
            <ac:spMk id="8" creationId="{0C508602-457E-2C4E-A9AC-85A3D0BD58E5}"/>
          </ac:spMkLst>
        </pc:spChg>
        <pc:graphicFrameChg chg="add del mod modGraphic">
          <ac:chgData name="Nane Kratzke" userId="971be13ff4ee5ef6" providerId="LiveId" clId="{3C00C86D-3433-F840-B48D-C25350200826}" dt="2020-09-16T17:50:45.388" v="493"/>
          <ac:graphicFrameMkLst>
            <pc:docMk/>
            <pc:sldMk cId="704272100" sldId="323"/>
            <ac:graphicFrameMk id="4" creationId="{613D95A5-2064-C64A-BBE6-223C2EA23113}"/>
          </ac:graphicFrameMkLst>
        </pc:graphicFrameChg>
        <pc:picChg chg="add del mod">
          <ac:chgData name="Nane Kratzke" userId="971be13ff4ee5ef6" providerId="LiveId" clId="{3C00C86D-3433-F840-B48D-C25350200826}" dt="2020-09-16T17:59:00.662" v="517" actId="478"/>
          <ac:picMkLst>
            <pc:docMk/>
            <pc:sldMk cId="704272100" sldId="323"/>
            <ac:picMk id="1027" creationId="{CECE40DD-97DE-2C41-8F52-A54A540ADC80}"/>
          </ac:picMkLst>
        </pc:picChg>
      </pc:sldChg>
      <pc:sldChg chg="modSp mod">
        <pc:chgData name="Nane Kratzke" userId="971be13ff4ee5ef6" providerId="LiveId" clId="{3C00C86D-3433-F840-B48D-C25350200826}" dt="2020-09-16T17:49:38.253" v="440" actId="20577"/>
        <pc:sldMkLst>
          <pc:docMk/>
          <pc:sldMk cId="1230386854" sldId="341"/>
        </pc:sldMkLst>
        <pc:spChg chg="mod">
          <ac:chgData name="Nane Kratzke" userId="971be13ff4ee5ef6" providerId="LiveId" clId="{3C00C86D-3433-F840-B48D-C25350200826}" dt="2020-09-16T17:49:38.253" v="440" actId="20577"/>
          <ac:spMkLst>
            <pc:docMk/>
            <pc:sldMk cId="1230386854" sldId="341"/>
            <ac:spMk id="13" creationId="{354047B6-BD76-2344-BC64-8469A2B7DD78}"/>
          </ac:spMkLst>
        </pc:spChg>
        <pc:spChg chg="mod">
          <ac:chgData name="Nane Kratzke" userId="971be13ff4ee5ef6" providerId="LiveId" clId="{3C00C86D-3433-F840-B48D-C25350200826}" dt="2020-09-16T17:49:30.379" v="432" actId="20577"/>
          <ac:spMkLst>
            <pc:docMk/>
            <pc:sldMk cId="1230386854" sldId="341"/>
            <ac:spMk id="14" creationId="{394EE6B6-3117-D046-8CD3-B5251715E0CF}"/>
          </ac:spMkLst>
        </pc:spChg>
      </pc:sldChg>
      <pc:sldChg chg="modSp mod">
        <pc:chgData name="Nane Kratzke" userId="971be13ff4ee5ef6" providerId="LiveId" clId="{3C00C86D-3433-F840-B48D-C25350200826}" dt="2020-09-16T17:41:52.163" v="118" actId="20577"/>
        <pc:sldMkLst>
          <pc:docMk/>
          <pc:sldMk cId="1558660255" sldId="342"/>
        </pc:sldMkLst>
        <pc:spChg chg="mod">
          <ac:chgData name="Nane Kratzke" userId="971be13ff4ee5ef6" providerId="LiveId" clId="{3C00C86D-3433-F840-B48D-C25350200826}" dt="2020-09-16T17:41:52.163" v="118" actId="20577"/>
          <ac:spMkLst>
            <pc:docMk/>
            <pc:sldMk cId="1558660255" sldId="342"/>
            <ac:spMk id="3" creationId="{C95E9DB5-85EC-1243-9EB6-6440C0B5B0A5}"/>
          </ac:spMkLst>
        </pc:spChg>
      </pc:sldChg>
      <pc:sldChg chg="delSp mod">
        <pc:chgData name="Nane Kratzke" userId="971be13ff4ee5ef6" providerId="LiveId" clId="{3C00C86D-3433-F840-B48D-C25350200826}" dt="2020-09-16T18:06:35.363" v="553" actId="478"/>
        <pc:sldMkLst>
          <pc:docMk/>
          <pc:sldMk cId="3828543625" sldId="353"/>
        </pc:sldMkLst>
        <pc:spChg chg="del">
          <ac:chgData name="Nane Kratzke" userId="971be13ff4ee5ef6" providerId="LiveId" clId="{3C00C86D-3433-F840-B48D-C25350200826}" dt="2020-09-16T18:06:35.363" v="553" actId="478"/>
          <ac:spMkLst>
            <pc:docMk/>
            <pc:sldMk cId="3828543625" sldId="353"/>
            <ac:spMk id="9" creationId="{782BDE8C-C634-5A46-92DE-01ED384BFFD4}"/>
          </ac:spMkLst>
        </pc:spChg>
      </pc:sldChg>
      <pc:sldChg chg="modSp mod">
        <pc:chgData name="Nane Kratzke" userId="971be13ff4ee5ef6" providerId="LiveId" clId="{3C00C86D-3433-F840-B48D-C25350200826}" dt="2020-09-16T18:02:55.903" v="539" actId="20577"/>
        <pc:sldMkLst>
          <pc:docMk/>
          <pc:sldMk cId="4037558482" sldId="362"/>
        </pc:sldMkLst>
        <pc:spChg chg="mod">
          <ac:chgData name="Nane Kratzke" userId="971be13ff4ee5ef6" providerId="LiveId" clId="{3C00C86D-3433-F840-B48D-C25350200826}" dt="2020-09-16T18:02:55.903" v="539" actId="20577"/>
          <ac:spMkLst>
            <pc:docMk/>
            <pc:sldMk cId="4037558482" sldId="362"/>
            <ac:spMk id="5" creationId="{DF07706A-B0CE-B04A-995D-D771CFD65309}"/>
          </ac:spMkLst>
        </pc:spChg>
      </pc:sldChg>
      <pc:sldChg chg="modSp mod">
        <pc:chgData name="Nane Kratzke" userId="971be13ff4ee5ef6" providerId="LiveId" clId="{3C00C86D-3433-F840-B48D-C25350200826}" dt="2020-09-16T18:03:53.396" v="552" actId="20577"/>
        <pc:sldMkLst>
          <pc:docMk/>
          <pc:sldMk cId="1459311474" sldId="366"/>
        </pc:sldMkLst>
        <pc:spChg chg="mod">
          <ac:chgData name="Nane Kratzke" userId="971be13ff4ee5ef6" providerId="LiveId" clId="{3C00C86D-3433-F840-B48D-C25350200826}" dt="2020-09-16T18:03:53.396" v="552" actId="20577"/>
          <ac:spMkLst>
            <pc:docMk/>
            <pc:sldMk cId="1459311474" sldId="366"/>
            <ac:spMk id="5" creationId="{C4F11588-8519-0B43-9986-029D80F18E73}"/>
          </ac:spMkLst>
        </pc:spChg>
      </pc:sldChg>
      <pc:sldChg chg="modSp add mod">
        <pc:chgData name="Nane Kratzke" userId="971be13ff4ee5ef6" providerId="LiveId" clId="{3C00C86D-3433-F840-B48D-C25350200826}" dt="2020-09-16T17:59:25.505" v="519" actId="207"/>
        <pc:sldMkLst>
          <pc:docMk/>
          <pc:sldMk cId="1103827923" sldId="367"/>
        </pc:sldMkLst>
        <pc:spChg chg="mod">
          <ac:chgData name="Nane Kratzke" userId="971be13ff4ee5ef6" providerId="LiveId" clId="{3C00C86D-3433-F840-B48D-C25350200826}" dt="2020-09-16T17:59:25.505" v="519" actId="207"/>
          <ac:spMkLst>
            <pc:docMk/>
            <pc:sldMk cId="1103827923" sldId="367"/>
            <ac:spMk id="8" creationId="{0C508602-457E-2C4E-A9AC-85A3D0BD58E5}"/>
          </ac:spMkLst>
        </pc:spChg>
      </pc:sldChg>
      <pc:sldChg chg="modSp add mod">
        <pc:chgData name="Nane Kratzke" userId="971be13ff4ee5ef6" providerId="LiveId" clId="{3C00C86D-3433-F840-B48D-C25350200826}" dt="2020-09-16T17:59:57.158" v="521" actId="207"/>
        <pc:sldMkLst>
          <pc:docMk/>
          <pc:sldMk cId="1147892444" sldId="368"/>
        </pc:sldMkLst>
        <pc:spChg chg="mod">
          <ac:chgData name="Nane Kratzke" userId="971be13ff4ee5ef6" providerId="LiveId" clId="{3C00C86D-3433-F840-B48D-C25350200826}" dt="2020-09-16T17:59:57.158" v="521" actId="207"/>
          <ac:spMkLst>
            <pc:docMk/>
            <pc:sldMk cId="1147892444" sldId="368"/>
            <ac:spMk id="8" creationId="{0C508602-457E-2C4E-A9AC-85A3D0BD58E5}"/>
          </ac:spMkLst>
        </pc:spChg>
      </pc:sldChg>
      <pc:sldChg chg="modSp add mod">
        <pc:chgData name="Nane Kratzke" userId="971be13ff4ee5ef6" providerId="LiveId" clId="{3C00C86D-3433-F840-B48D-C25350200826}" dt="2020-09-16T18:00:13.482" v="523" actId="207"/>
        <pc:sldMkLst>
          <pc:docMk/>
          <pc:sldMk cId="433216515" sldId="369"/>
        </pc:sldMkLst>
        <pc:spChg chg="mod">
          <ac:chgData name="Nane Kratzke" userId="971be13ff4ee5ef6" providerId="LiveId" clId="{3C00C86D-3433-F840-B48D-C25350200826}" dt="2020-09-16T18:00:13.482" v="523" actId="207"/>
          <ac:spMkLst>
            <pc:docMk/>
            <pc:sldMk cId="433216515" sldId="369"/>
            <ac:spMk id="8" creationId="{0C508602-457E-2C4E-A9AC-85A3D0BD58E5}"/>
          </ac:spMkLst>
        </pc:spChg>
      </pc:sldChg>
    </pc:docChg>
  </pc:docChgLst>
  <pc:docChgLst>
    <pc:chgData name="Nane Kratzke" userId="971be13ff4ee5ef6" providerId="LiveId" clId="{25E265D9-1136-E64B-84B9-E73667C4DFAB}"/>
    <pc:docChg chg="undo custSel addSld delSld modSld sldOrd">
      <pc:chgData name="Nane Kratzke" userId="971be13ff4ee5ef6" providerId="LiveId" clId="{25E265D9-1136-E64B-84B9-E73667C4DFAB}" dt="2020-09-18T17:23:58.234" v="10959" actId="20577"/>
      <pc:docMkLst>
        <pc:docMk/>
      </pc:docMkLst>
      <pc:sldChg chg="addSp modSp mod">
        <pc:chgData name="Nane Kratzke" userId="971be13ff4ee5ef6" providerId="LiveId" clId="{25E265D9-1136-E64B-84B9-E73667C4DFAB}" dt="2020-09-18T17:23:58.234" v="10959" actId="20577"/>
        <pc:sldMkLst>
          <pc:docMk/>
          <pc:sldMk cId="704272100" sldId="323"/>
        </pc:sldMkLst>
        <pc:spChg chg="mod">
          <ac:chgData name="Nane Kratzke" userId="971be13ff4ee5ef6" providerId="LiveId" clId="{25E265D9-1136-E64B-84B9-E73667C4DFAB}" dt="2020-09-18T17:23:58.234" v="10959" actId="20577"/>
          <ac:spMkLst>
            <pc:docMk/>
            <pc:sldMk cId="704272100" sldId="323"/>
            <ac:spMk id="8" creationId="{0C508602-457E-2C4E-A9AC-85A3D0BD58E5}"/>
          </ac:spMkLst>
        </pc:spChg>
        <pc:picChg chg="add mod">
          <ac:chgData name="Nane Kratzke" userId="971be13ff4ee5ef6" providerId="LiveId" clId="{25E265D9-1136-E64B-84B9-E73667C4DFAB}" dt="2020-09-18T17:22:27.416" v="10955" actId="1076"/>
          <ac:picMkLst>
            <pc:docMk/>
            <pc:sldMk cId="704272100" sldId="323"/>
            <ac:picMk id="5" creationId="{E1566EE4-E109-0B45-9CB8-357BF0DC03CD}"/>
          </ac:picMkLst>
        </pc:picChg>
      </pc:sldChg>
      <pc:sldChg chg="addSp delSp modSp mod">
        <pc:chgData name="Nane Kratzke" userId="971be13ff4ee5ef6" providerId="LiveId" clId="{25E265D9-1136-E64B-84B9-E73667C4DFAB}" dt="2020-09-17T08:19:17.465" v="3790" actId="20577"/>
        <pc:sldMkLst>
          <pc:docMk/>
          <pc:sldMk cId="808877367" sldId="324"/>
        </pc:sldMkLst>
        <pc:spChg chg="add mod">
          <ac:chgData name="Nane Kratzke" userId="971be13ff4ee5ef6" providerId="LiveId" clId="{25E265D9-1136-E64B-84B9-E73667C4DFAB}" dt="2020-09-17T06:26:04.905" v="1408" actId="20577"/>
          <ac:spMkLst>
            <pc:docMk/>
            <pc:sldMk cId="808877367" sldId="324"/>
            <ac:spMk id="8" creationId="{BF8F0306-CEB2-D441-9F0A-14468F891084}"/>
          </ac:spMkLst>
        </pc:spChg>
        <pc:spChg chg="mod">
          <ac:chgData name="Nane Kratzke" userId="971be13ff4ee5ef6" providerId="LiveId" clId="{25E265D9-1136-E64B-84B9-E73667C4DFAB}" dt="2020-09-17T08:15:32.710" v="3721" actId="20577"/>
          <ac:spMkLst>
            <pc:docMk/>
            <pc:sldMk cId="808877367" sldId="324"/>
            <ac:spMk id="9" creationId="{4A6D1888-2806-EE4D-9CB5-F95C7677BADB}"/>
          </ac:spMkLst>
        </pc:spChg>
        <pc:spChg chg="mod">
          <ac:chgData name="Nane Kratzke" userId="971be13ff4ee5ef6" providerId="LiveId" clId="{25E265D9-1136-E64B-84B9-E73667C4DFAB}" dt="2020-09-17T08:19:17.465" v="3790" actId="20577"/>
          <ac:spMkLst>
            <pc:docMk/>
            <pc:sldMk cId="808877367" sldId="324"/>
            <ac:spMk id="10" creationId="{220425A0-FB0A-1B4F-9348-FBAF265B632B}"/>
          </ac:spMkLst>
        </pc:spChg>
        <pc:spChg chg="del">
          <ac:chgData name="Nane Kratzke" userId="971be13ff4ee5ef6" providerId="LiveId" clId="{25E265D9-1136-E64B-84B9-E73667C4DFAB}" dt="2020-09-17T06:21:35.052" v="660" actId="478"/>
          <ac:spMkLst>
            <pc:docMk/>
            <pc:sldMk cId="808877367" sldId="324"/>
            <ac:spMk id="11" creationId="{05285B16-6D00-BF49-9279-0622D2C47AA4}"/>
          </ac:spMkLst>
        </pc:spChg>
        <pc:spChg chg="del">
          <ac:chgData name="Nane Kratzke" userId="971be13ff4ee5ef6" providerId="LiveId" clId="{25E265D9-1136-E64B-84B9-E73667C4DFAB}" dt="2020-09-17T06:21:16.264" v="659" actId="478"/>
          <ac:spMkLst>
            <pc:docMk/>
            <pc:sldMk cId="808877367" sldId="324"/>
            <ac:spMk id="12" creationId="{210BE24A-F657-DC4E-8865-B450584D6449}"/>
          </ac:spMkLst>
        </pc:spChg>
        <pc:picChg chg="del">
          <ac:chgData name="Nane Kratzke" userId="971be13ff4ee5ef6" providerId="LiveId" clId="{25E265D9-1136-E64B-84B9-E73667C4DFAB}" dt="2020-09-17T06:21:13.322" v="658" actId="478"/>
          <ac:picMkLst>
            <pc:docMk/>
            <pc:sldMk cId="808877367" sldId="324"/>
            <ac:picMk id="1026" creationId="{859D0412-194F-0545-8719-003ED36EB7B0}"/>
          </ac:picMkLst>
        </pc:picChg>
      </pc:sldChg>
      <pc:sldChg chg="addSp modSp mod ord">
        <pc:chgData name="Nane Kratzke" userId="971be13ff4ee5ef6" providerId="LiveId" clId="{25E265D9-1136-E64B-84B9-E73667C4DFAB}" dt="2020-09-17T09:24:37.265" v="3860" actId="20577"/>
        <pc:sldMkLst>
          <pc:docMk/>
          <pc:sldMk cId="2538430848" sldId="325"/>
        </pc:sldMkLst>
        <pc:spChg chg="mod">
          <ac:chgData name="Nane Kratzke" userId="971be13ff4ee5ef6" providerId="LiveId" clId="{25E265D9-1136-E64B-84B9-E73667C4DFAB}" dt="2020-09-17T09:24:37.265" v="3860" actId="20577"/>
          <ac:spMkLst>
            <pc:docMk/>
            <pc:sldMk cId="2538430848" sldId="325"/>
            <ac:spMk id="10" creationId="{220425A0-FB0A-1B4F-9348-FBAF265B632B}"/>
          </ac:spMkLst>
        </pc:spChg>
        <pc:inkChg chg="add">
          <ac:chgData name="Nane Kratzke" userId="971be13ff4ee5ef6" providerId="LiveId" clId="{25E265D9-1136-E64B-84B9-E73667C4DFAB}" dt="2020-09-17T09:23:27.023" v="3821" actId="9405"/>
          <ac:inkMkLst>
            <pc:docMk/>
            <pc:sldMk cId="2538430848" sldId="325"/>
            <ac:inkMk id="4" creationId="{BCAE8B84-36A3-7840-B2D9-E4E5678CE32E}"/>
          </ac:inkMkLst>
        </pc:inkChg>
      </pc:sldChg>
      <pc:sldChg chg="del">
        <pc:chgData name="Nane Kratzke" userId="971be13ff4ee5ef6" providerId="LiveId" clId="{25E265D9-1136-E64B-84B9-E73667C4DFAB}" dt="2020-09-17T09:22:03.197" v="3801" actId="2696"/>
        <pc:sldMkLst>
          <pc:docMk/>
          <pc:sldMk cId="834235274" sldId="326"/>
        </pc:sldMkLst>
      </pc:sldChg>
      <pc:sldChg chg="add">
        <pc:chgData name="Nane Kratzke" userId="971be13ff4ee5ef6" providerId="LiveId" clId="{25E265D9-1136-E64B-84B9-E73667C4DFAB}" dt="2020-09-18T17:19:24.215" v="10808"/>
        <pc:sldMkLst>
          <pc:docMk/>
          <pc:sldMk cId="1152287989" sldId="326"/>
        </pc:sldMkLst>
      </pc:sldChg>
      <pc:sldChg chg="del">
        <pc:chgData name="Nane Kratzke" userId="971be13ff4ee5ef6" providerId="LiveId" clId="{25E265D9-1136-E64B-84B9-E73667C4DFAB}" dt="2020-09-17T09:22:03.998" v="3802" actId="2696"/>
        <pc:sldMkLst>
          <pc:docMk/>
          <pc:sldMk cId="1240516057" sldId="327"/>
        </pc:sldMkLst>
      </pc:sldChg>
      <pc:sldChg chg="add">
        <pc:chgData name="Nane Kratzke" userId="971be13ff4ee5ef6" providerId="LiveId" clId="{25E265D9-1136-E64B-84B9-E73667C4DFAB}" dt="2020-09-18T17:19:24.215" v="10808"/>
        <pc:sldMkLst>
          <pc:docMk/>
          <pc:sldMk cId="3110368165" sldId="327"/>
        </pc:sldMkLst>
      </pc:sldChg>
      <pc:sldChg chg="del">
        <pc:chgData name="Nane Kratzke" userId="971be13ff4ee5ef6" providerId="LiveId" clId="{25E265D9-1136-E64B-84B9-E73667C4DFAB}" dt="2020-09-17T09:22:05.423" v="3803" actId="2696"/>
        <pc:sldMkLst>
          <pc:docMk/>
          <pc:sldMk cId="1706080963" sldId="329"/>
        </pc:sldMkLst>
      </pc:sldChg>
      <pc:sldChg chg="add">
        <pc:chgData name="Nane Kratzke" userId="971be13ff4ee5ef6" providerId="LiveId" clId="{25E265D9-1136-E64B-84B9-E73667C4DFAB}" dt="2020-09-18T17:19:24.215" v="10808"/>
        <pc:sldMkLst>
          <pc:docMk/>
          <pc:sldMk cId="2967954036" sldId="329"/>
        </pc:sldMkLst>
      </pc:sldChg>
      <pc:sldChg chg="add">
        <pc:chgData name="Nane Kratzke" userId="971be13ff4ee5ef6" providerId="LiveId" clId="{25E265D9-1136-E64B-84B9-E73667C4DFAB}" dt="2020-09-18T17:19:24.215" v="10808"/>
        <pc:sldMkLst>
          <pc:docMk/>
          <pc:sldMk cId="1355761083" sldId="330"/>
        </pc:sldMkLst>
      </pc:sldChg>
      <pc:sldChg chg="del">
        <pc:chgData name="Nane Kratzke" userId="971be13ff4ee5ef6" providerId="LiveId" clId="{25E265D9-1136-E64B-84B9-E73667C4DFAB}" dt="2020-09-17T09:22:06.333" v="3804" actId="2696"/>
        <pc:sldMkLst>
          <pc:docMk/>
          <pc:sldMk cId="3129717305" sldId="330"/>
        </pc:sldMkLst>
      </pc:sldChg>
      <pc:sldChg chg="modSp add mod">
        <pc:chgData name="Nane Kratzke" userId="971be13ff4ee5ef6" providerId="LiveId" clId="{25E265D9-1136-E64B-84B9-E73667C4DFAB}" dt="2020-09-18T17:23:31.760" v="10958" actId="1076"/>
        <pc:sldMkLst>
          <pc:docMk/>
          <pc:sldMk cId="335871805" sldId="331"/>
        </pc:sldMkLst>
        <pc:spChg chg="mod">
          <ac:chgData name="Nane Kratzke" userId="971be13ff4ee5ef6" providerId="LiveId" clId="{25E265D9-1136-E64B-84B9-E73667C4DFAB}" dt="2020-09-18T17:23:31.760" v="10958" actId="1076"/>
          <ac:spMkLst>
            <pc:docMk/>
            <pc:sldMk cId="335871805" sldId="331"/>
            <ac:spMk id="11" creationId="{12493C7F-36A0-274B-AD35-3C8330B2476C}"/>
          </ac:spMkLst>
        </pc:spChg>
        <pc:spChg chg="mod">
          <ac:chgData name="Nane Kratzke" userId="971be13ff4ee5ef6" providerId="LiveId" clId="{25E265D9-1136-E64B-84B9-E73667C4DFAB}" dt="2020-09-18T17:23:26.556" v="10957" actId="403"/>
          <ac:spMkLst>
            <pc:docMk/>
            <pc:sldMk cId="335871805" sldId="331"/>
            <ac:spMk id="15" creationId="{C9237B2B-737A-6044-B564-8619622315F4}"/>
          </ac:spMkLst>
        </pc:spChg>
      </pc:sldChg>
      <pc:sldChg chg="del">
        <pc:chgData name="Nane Kratzke" userId="971be13ff4ee5ef6" providerId="LiveId" clId="{25E265D9-1136-E64B-84B9-E73667C4DFAB}" dt="2020-09-17T09:22:06.897" v="3805" actId="2696"/>
        <pc:sldMkLst>
          <pc:docMk/>
          <pc:sldMk cId="3320945580" sldId="331"/>
        </pc:sldMkLst>
      </pc:sldChg>
      <pc:sldChg chg="del">
        <pc:chgData name="Nane Kratzke" userId="971be13ff4ee5ef6" providerId="LiveId" clId="{25E265D9-1136-E64B-84B9-E73667C4DFAB}" dt="2020-09-17T09:22:18.391" v="3806" actId="2696"/>
        <pc:sldMkLst>
          <pc:docMk/>
          <pc:sldMk cId="29458796" sldId="332"/>
        </pc:sldMkLst>
      </pc:sldChg>
      <pc:sldChg chg="add">
        <pc:chgData name="Nane Kratzke" userId="971be13ff4ee5ef6" providerId="LiveId" clId="{25E265D9-1136-E64B-84B9-E73667C4DFAB}" dt="2020-09-18T17:19:24.215" v="10808"/>
        <pc:sldMkLst>
          <pc:docMk/>
          <pc:sldMk cId="2225302233" sldId="332"/>
        </pc:sldMkLst>
      </pc:sldChg>
      <pc:sldChg chg="del">
        <pc:chgData name="Nane Kratzke" userId="971be13ff4ee5ef6" providerId="LiveId" clId="{25E265D9-1136-E64B-84B9-E73667C4DFAB}" dt="2020-09-17T09:22:25.995" v="3807" actId="2696"/>
        <pc:sldMkLst>
          <pc:docMk/>
          <pc:sldMk cId="1340083502" sldId="333"/>
        </pc:sldMkLst>
      </pc:sldChg>
      <pc:sldChg chg="add">
        <pc:chgData name="Nane Kratzke" userId="971be13ff4ee5ef6" providerId="LiveId" clId="{25E265D9-1136-E64B-84B9-E73667C4DFAB}" dt="2020-09-18T17:19:24.215" v="10808"/>
        <pc:sldMkLst>
          <pc:docMk/>
          <pc:sldMk cId="4223858906" sldId="333"/>
        </pc:sldMkLst>
      </pc:sldChg>
      <pc:sldChg chg="delSp modSp mod">
        <pc:chgData name="Nane Kratzke" userId="971be13ff4ee5ef6" providerId="LiveId" clId="{25E265D9-1136-E64B-84B9-E73667C4DFAB}" dt="2020-09-17T09:25:04.094" v="3862" actId="478"/>
        <pc:sldMkLst>
          <pc:docMk/>
          <pc:sldMk cId="889987673" sldId="334"/>
        </pc:sldMkLst>
        <pc:spChg chg="mod">
          <ac:chgData name="Nane Kratzke" userId="971be13ff4ee5ef6" providerId="LiveId" clId="{25E265D9-1136-E64B-84B9-E73667C4DFAB}" dt="2020-09-17T09:24:20.722" v="3836" actId="20577"/>
          <ac:spMkLst>
            <pc:docMk/>
            <pc:sldMk cId="889987673" sldId="334"/>
            <ac:spMk id="3" creationId="{CA13643A-46FB-5C4B-93E4-5ACEE9132C45}"/>
          </ac:spMkLst>
        </pc:spChg>
        <pc:spChg chg="del">
          <ac:chgData name="Nane Kratzke" userId="971be13ff4ee5ef6" providerId="LiveId" clId="{25E265D9-1136-E64B-84B9-E73667C4DFAB}" dt="2020-09-17T09:24:11.906" v="3822" actId="478"/>
          <ac:spMkLst>
            <pc:docMk/>
            <pc:sldMk cId="889987673" sldId="334"/>
            <ac:spMk id="8" creationId="{97959F1C-43DA-F54E-9A87-563433A66EE7}"/>
          </ac:spMkLst>
        </pc:spChg>
        <pc:picChg chg="del mod">
          <ac:chgData name="Nane Kratzke" userId="971be13ff4ee5ef6" providerId="LiveId" clId="{25E265D9-1136-E64B-84B9-E73667C4DFAB}" dt="2020-09-17T09:25:04.094" v="3862" actId="478"/>
          <ac:picMkLst>
            <pc:docMk/>
            <pc:sldMk cId="889987673" sldId="334"/>
            <ac:picMk id="9" creationId="{99B1EC09-FA21-AB49-A364-0F292DBAB070}"/>
          </ac:picMkLst>
        </pc:picChg>
      </pc:sldChg>
      <pc:sldChg chg="modSp mod">
        <pc:chgData name="Nane Kratzke" userId="971be13ff4ee5ef6" providerId="LiveId" clId="{25E265D9-1136-E64B-84B9-E73667C4DFAB}" dt="2020-09-17T09:24:31.372" v="3848" actId="20577"/>
        <pc:sldMkLst>
          <pc:docMk/>
          <pc:sldMk cId="1902238106" sldId="335"/>
        </pc:sldMkLst>
        <pc:spChg chg="mod">
          <ac:chgData name="Nane Kratzke" userId="971be13ff4ee5ef6" providerId="LiveId" clId="{25E265D9-1136-E64B-84B9-E73667C4DFAB}" dt="2020-09-17T09:24:31.372" v="3848" actId="20577"/>
          <ac:spMkLst>
            <pc:docMk/>
            <pc:sldMk cId="1902238106" sldId="335"/>
            <ac:spMk id="3" creationId="{D18BB45D-F0D3-BB45-A8A4-63FC1126125F}"/>
          </ac:spMkLst>
        </pc:spChg>
      </pc:sldChg>
      <pc:sldChg chg="add">
        <pc:chgData name="Nane Kratzke" userId="971be13ff4ee5ef6" providerId="LiveId" clId="{25E265D9-1136-E64B-84B9-E73667C4DFAB}" dt="2020-09-18T17:19:24.215" v="10808"/>
        <pc:sldMkLst>
          <pc:docMk/>
          <pc:sldMk cId="1937801618" sldId="336"/>
        </pc:sldMkLst>
      </pc:sldChg>
      <pc:sldChg chg="del">
        <pc:chgData name="Nane Kratzke" userId="971be13ff4ee5ef6" providerId="LiveId" clId="{25E265D9-1136-E64B-84B9-E73667C4DFAB}" dt="2020-09-17T06:20:55.225" v="633" actId="2696"/>
        <pc:sldMkLst>
          <pc:docMk/>
          <pc:sldMk cId="2136270719" sldId="336"/>
        </pc:sldMkLst>
      </pc:sldChg>
      <pc:sldChg chg="del">
        <pc:chgData name="Nane Kratzke" userId="971be13ff4ee5ef6" providerId="LiveId" clId="{25E265D9-1136-E64B-84B9-E73667C4DFAB}" dt="2020-09-17T06:20:55.186" v="630" actId="2696"/>
        <pc:sldMkLst>
          <pc:docMk/>
          <pc:sldMk cId="358328316" sldId="337"/>
        </pc:sldMkLst>
      </pc:sldChg>
      <pc:sldChg chg="del">
        <pc:chgData name="Nane Kratzke" userId="971be13ff4ee5ef6" providerId="LiveId" clId="{25E265D9-1136-E64B-84B9-E73667C4DFAB}" dt="2020-09-17T06:20:55.154" v="628" actId="2696"/>
        <pc:sldMkLst>
          <pc:docMk/>
          <pc:sldMk cId="4177341892" sldId="338"/>
        </pc:sldMkLst>
      </pc:sldChg>
      <pc:sldChg chg="del">
        <pc:chgData name="Nane Kratzke" userId="971be13ff4ee5ef6" providerId="LiveId" clId="{25E265D9-1136-E64B-84B9-E73667C4DFAB}" dt="2020-09-17T06:20:55.354" v="644" actId="2696"/>
        <pc:sldMkLst>
          <pc:docMk/>
          <pc:sldMk cId="4010841883" sldId="339"/>
        </pc:sldMkLst>
      </pc:sldChg>
      <pc:sldChg chg="del">
        <pc:chgData name="Nane Kratzke" userId="971be13ff4ee5ef6" providerId="LiveId" clId="{25E265D9-1136-E64B-84B9-E73667C4DFAB}" dt="2020-09-17T06:20:55.365" v="645" actId="2696"/>
        <pc:sldMkLst>
          <pc:docMk/>
          <pc:sldMk cId="3799050429" sldId="340"/>
        </pc:sldMkLst>
      </pc:sldChg>
      <pc:sldChg chg="del">
        <pc:chgData name="Nane Kratzke" userId="971be13ff4ee5ef6" providerId="LiveId" clId="{25E265D9-1136-E64B-84B9-E73667C4DFAB}" dt="2020-09-17T06:20:55.323" v="641" actId="2696"/>
        <pc:sldMkLst>
          <pc:docMk/>
          <pc:sldMk cId="1230386854" sldId="341"/>
        </pc:sldMkLst>
      </pc:sldChg>
      <pc:sldChg chg="del">
        <pc:chgData name="Nane Kratzke" userId="971be13ff4ee5ef6" providerId="LiveId" clId="{25E265D9-1136-E64B-84B9-E73667C4DFAB}" dt="2020-09-17T06:20:55.296" v="639" actId="2696"/>
        <pc:sldMkLst>
          <pc:docMk/>
          <pc:sldMk cId="1558660255" sldId="342"/>
        </pc:sldMkLst>
      </pc:sldChg>
      <pc:sldChg chg="del">
        <pc:chgData name="Nane Kratzke" userId="971be13ff4ee5ef6" providerId="LiveId" clId="{25E265D9-1136-E64B-84B9-E73667C4DFAB}" dt="2020-09-17T06:20:55.342" v="643" actId="2696"/>
        <pc:sldMkLst>
          <pc:docMk/>
          <pc:sldMk cId="3931539006" sldId="343"/>
        </pc:sldMkLst>
      </pc:sldChg>
      <pc:sldChg chg="del">
        <pc:chgData name="Nane Kratzke" userId="971be13ff4ee5ef6" providerId="LiveId" clId="{25E265D9-1136-E64B-84B9-E73667C4DFAB}" dt="2020-09-17T06:20:55.166" v="629" actId="2696"/>
        <pc:sldMkLst>
          <pc:docMk/>
          <pc:sldMk cId="3837954725" sldId="344"/>
        </pc:sldMkLst>
      </pc:sldChg>
      <pc:sldChg chg="del">
        <pc:chgData name="Nane Kratzke" userId="971be13ff4ee5ef6" providerId="LiveId" clId="{25E265D9-1136-E64B-84B9-E73667C4DFAB}" dt="2020-09-17T06:20:55.332" v="642" actId="2696"/>
        <pc:sldMkLst>
          <pc:docMk/>
          <pc:sldMk cId="2828050579" sldId="345"/>
        </pc:sldMkLst>
      </pc:sldChg>
      <pc:sldChg chg="del">
        <pc:chgData name="Nane Kratzke" userId="971be13ff4ee5ef6" providerId="LiveId" clId="{25E265D9-1136-E64B-84B9-E73667C4DFAB}" dt="2020-09-17T06:20:55.261" v="636" actId="2696"/>
        <pc:sldMkLst>
          <pc:docMk/>
          <pc:sldMk cId="3775648860" sldId="346"/>
        </pc:sldMkLst>
      </pc:sldChg>
      <pc:sldChg chg="del">
        <pc:chgData name="Nane Kratzke" userId="971be13ff4ee5ef6" providerId="LiveId" clId="{25E265D9-1136-E64B-84B9-E73667C4DFAB}" dt="2020-09-17T06:20:55.248" v="635" actId="2696"/>
        <pc:sldMkLst>
          <pc:docMk/>
          <pc:sldMk cId="2018145749" sldId="347"/>
        </pc:sldMkLst>
      </pc:sldChg>
      <pc:sldChg chg="del">
        <pc:chgData name="Nane Kratzke" userId="971be13ff4ee5ef6" providerId="LiveId" clId="{25E265D9-1136-E64B-84B9-E73667C4DFAB}" dt="2020-09-17T06:20:55.200" v="631" actId="2696"/>
        <pc:sldMkLst>
          <pc:docMk/>
          <pc:sldMk cId="2844202898" sldId="348"/>
        </pc:sldMkLst>
      </pc:sldChg>
      <pc:sldChg chg="del">
        <pc:chgData name="Nane Kratzke" userId="971be13ff4ee5ef6" providerId="LiveId" clId="{25E265D9-1136-E64B-84B9-E73667C4DFAB}" dt="2020-09-17T06:20:55.377" v="646" actId="2696"/>
        <pc:sldMkLst>
          <pc:docMk/>
          <pc:sldMk cId="4215310435" sldId="349"/>
        </pc:sldMkLst>
      </pc:sldChg>
      <pc:sldChg chg="del">
        <pc:chgData name="Nane Kratzke" userId="971be13ff4ee5ef6" providerId="LiveId" clId="{25E265D9-1136-E64B-84B9-E73667C4DFAB}" dt="2020-09-17T06:20:55.306" v="640" actId="2696"/>
        <pc:sldMkLst>
          <pc:docMk/>
          <pc:sldMk cId="1299127608" sldId="350"/>
        </pc:sldMkLst>
      </pc:sldChg>
      <pc:sldChg chg="del">
        <pc:chgData name="Nane Kratzke" userId="971be13ff4ee5ef6" providerId="LiveId" clId="{25E265D9-1136-E64B-84B9-E73667C4DFAB}" dt="2020-09-17T06:20:55.386" v="647" actId="2696"/>
        <pc:sldMkLst>
          <pc:docMk/>
          <pc:sldMk cId="1496898557" sldId="351"/>
        </pc:sldMkLst>
      </pc:sldChg>
      <pc:sldChg chg="del">
        <pc:chgData name="Nane Kratzke" userId="971be13ff4ee5ef6" providerId="LiveId" clId="{25E265D9-1136-E64B-84B9-E73667C4DFAB}" dt="2020-09-17T06:20:55.271" v="637" actId="2696"/>
        <pc:sldMkLst>
          <pc:docMk/>
          <pc:sldMk cId="402428580" sldId="352"/>
        </pc:sldMkLst>
      </pc:sldChg>
      <pc:sldChg chg="del">
        <pc:chgData name="Nane Kratzke" userId="971be13ff4ee5ef6" providerId="LiveId" clId="{25E265D9-1136-E64B-84B9-E73667C4DFAB}" dt="2020-09-17T06:20:55.125" v="627" actId="2696"/>
        <pc:sldMkLst>
          <pc:docMk/>
          <pc:sldMk cId="3828543625" sldId="353"/>
        </pc:sldMkLst>
      </pc:sldChg>
      <pc:sldChg chg="del">
        <pc:chgData name="Nane Kratzke" userId="971be13ff4ee5ef6" providerId="LiveId" clId="{25E265D9-1136-E64B-84B9-E73667C4DFAB}" dt="2020-09-17T06:20:55.284" v="638" actId="2696"/>
        <pc:sldMkLst>
          <pc:docMk/>
          <pc:sldMk cId="3049880677" sldId="354"/>
        </pc:sldMkLst>
      </pc:sldChg>
      <pc:sldChg chg="delSp modSp mod ord">
        <pc:chgData name="Nane Kratzke" userId="971be13ff4ee5ef6" providerId="LiveId" clId="{25E265D9-1136-E64B-84B9-E73667C4DFAB}" dt="2020-09-18T17:19:06.560" v="10807" actId="478"/>
        <pc:sldMkLst>
          <pc:docMk/>
          <pc:sldMk cId="4280504934" sldId="355"/>
        </pc:sldMkLst>
        <pc:spChg chg="mod">
          <ac:chgData name="Nane Kratzke" userId="971be13ff4ee5ef6" providerId="LiveId" clId="{25E265D9-1136-E64B-84B9-E73667C4DFAB}" dt="2020-09-17T15:02:20.148" v="10150" actId="20577"/>
          <ac:spMkLst>
            <pc:docMk/>
            <pc:sldMk cId="4280504934" sldId="355"/>
            <ac:spMk id="2" creationId="{09A3C503-9616-D24D-956E-75F248B81EFA}"/>
          </ac:spMkLst>
        </pc:spChg>
        <pc:spChg chg="del">
          <ac:chgData name="Nane Kratzke" userId="971be13ff4ee5ef6" providerId="LiveId" clId="{25E265D9-1136-E64B-84B9-E73667C4DFAB}" dt="2020-09-18T17:19:06.560" v="10807" actId="478"/>
          <ac:spMkLst>
            <pc:docMk/>
            <pc:sldMk cId="4280504934" sldId="355"/>
            <ac:spMk id="5" creationId="{0AD50708-6BB3-1049-9BFC-739DA80474B4}"/>
          </ac:spMkLst>
        </pc:spChg>
        <pc:spChg chg="mod">
          <ac:chgData name="Nane Kratzke" userId="971be13ff4ee5ef6" providerId="LiveId" clId="{25E265D9-1136-E64B-84B9-E73667C4DFAB}" dt="2020-09-18T17:19:02.976" v="10806" actId="20577"/>
          <ac:spMkLst>
            <pc:docMk/>
            <pc:sldMk cId="4280504934" sldId="355"/>
            <ac:spMk id="16" creationId="{132B66F9-E5F2-4E49-B577-868A844E29ED}"/>
          </ac:spMkLst>
        </pc:spChg>
      </pc:sldChg>
      <pc:sldChg chg="del">
        <pc:chgData name="Nane Kratzke" userId="971be13ff4ee5ef6" providerId="LiveId" clId="{25E265D9-1136-E64B-84B9-E73667C4DFAB}" dt="2020-09-17T09:22:31.152" v="3809" actId="2696"/>
        <pc:sldMkLst>
          <pc:docMk/>
          <pc:sldMk cId="1897236170" sldId="356"/>
        </pc:sldMkLst>
      </pc:sldChg>
      <pc:sldChg chg="del">
        <pc:chgData name="Nane Kratzke" userId="971be13ff4ee5ef6" providerId="LiveId" clId="{25E265D9-1136-E64B-84B9-E73667C4DFAB}" dt="2020-09-17T09:22:31.941" v="3810" actId="2696"/>
        <pc:sldMkLst>
          <pc:docMk/>
          <pc:sldMk cId="1298549252" sldId="357"/>
        </pc:sldMkLst>
      </pc:sldChg>
      <pc:sldChg chg="del">
        <pc:chgData name="Nane Kratzke" userId="971be13ff4ee5ef6" providerId="LiveId" clId="{25E265D9-1136-E64B-84B9-E73667C4DFAB}" dt="2020-09-17T09:22:32.841" v="3811" actId="2696"/>
        <pc:sldMkLst>
          <pc:docMk/>
          <pc:sldMk cId="736775312" sldId="358"/>
        </pc:sldMkLst>
      </pc:sldChg>
      <pc:sldChg chg="del">
        <pc:chgData name="Nane Kratzke" userId="971be13ff4ee5ef6" providerId="LiveId" clId="{25E265D9-1136-E64B-84B9-E73667C4DFAB}" dt="2020-09-17T09:22:33.701" v="3812" actId="2696"/>
        <pc:sldMkLst>
          <pc:docMk/>
          <pc:sldMk cId="3329676384" sldId="359"/>
        </pc:sldMkLst>
      </pc:sldChg>
      <pc:sldChg chg="del">
        <pc:chgData name="Nane Kratzke" userId="971be13ff4ee5ef6" providerId="LiveId" clId="{25E265D9-1136-E64B-84B9-E73667C4DFAB}" dt="2020-09-17T09:22:34.394" v="3813" actId="2696"/>
        <pc:sldMkLst>
          <pc:docMk/>
          <pc:sldMk cId="1212650092" sldId="360"/>
        </pc:sldMkLst>
      </pc:sldChg>
      <pc:sldChg chg="del">
        <pc:chgData name="Nane Kratzke" userId="971be13ff4ee5ef6" providerId="LiveId" clId="{25E265D9-1136-E64B-84B9-E73667C4DFAB}" dt="2020-09-17T09:22:35.554" v="3814" actId="2696"/>
        <pc:sldMkLst>
          <pc:docMk/>
          <pc:sldMk cId="1707978134" sldId="361"/>
        </pc:sldMkLst>
      </pc:sldChg>
      <pc:sldChg chg="del">
        <pc:chgData name="Nane Kratzke" userId="971be13ff4ee5ef6" providerId="LiveId" clId="{25E265D9-1136-E64B-84B9-E73667C4DFAB}" dt="2020-09-17T09:22:36.352" v="3815" actId="2696"/>
        <pc:sldMkLst>
          <pc:docMk/>
          <pc:sldMk cId="4037558482" sldId="362"/>
        </pc:sldMkLst>
      </pc:sldChg>
      <pc:sldChg chg="del">
        <pc:chgData name="Nane Kratzke" userId="971be13ff4ee5ef6" providerId="LiveId" clId="{25E265D9-1136-E64B-84B9-E73667C4DFAB}" dt="2020-09-17T09:22:36.988" v="3816" actId="2696"/>
        <pc:sldMkLst>
          <pc:docMk/>
          <pc:sldMk cId="3846043049" sldId="363"/>
        </pc:sldMkLst>
      </pc:sldChg>
      <pc:sldChg chg="del">
        <pc:chgData name="Nane Kratzke" userId="971be13ff4ee5ef6" providerId="LiveId" clId="{25E265D9-1136-E64B-84B9-E73667C4DFAB}" dt="2020-09-17T09:22:37.492" v="3817" actId="2696"/>
        <pc:sldMkLst>
          <pc:docMk/>
          <pc:sldMk cId="645332041" sldId="364"/>
        </pc:sldMkLst>
      </pc:sldChg>
      <pc:sldChg chg="del">
        <pc:chgData name="Nane Kratzke" userId="971be13ff4ee5ef6" providerId="LiveId" clId="{25E265D9-1136-E64B-84B9-E73667C4DFAB}" dt="2020-09-17T09:22:38.064" v="3818" actId="2696"/>
        <pc:sldMkLst>
          <pc:docMk/>
          <pc:sldMk cId="1692808362" sldId="365"/>
        </pc:sldMkLst>
      </pc:sldChg>
      <pc:sldChg chg="del">
        <pc:chgData name="Nane Kratzke" userId="971be13ff4ee5ef6" providerId="LiveId" clId="{25E265D9-1136-E64B-84B9-E73667C4DFAB}" dt="2020-09-17T09:22:38.674" v="3819" actId="2696"/>
        <pc:sldMkLst>
          <pc:docMk/>
          <pc:sldMk cId="1459311474" sldId="366"/>
        </pc:sldMkLst>
      </pc:sldChg>
      <pc:sldChg chg="del">
        <pc:chgData name="Nane Kratzke" userId="971be13ff4ee5ef6" providerId="LiveId" clId="{25E265D9-1136-E64B-84B9-E73667C4DFAB}" dt="2020-09-17T09:22:29.625" v="3808" actId="2696"/>
        <pc:sldMkLst>
          <pc:docMk/>
          <pc:sldMk cId="1103827923" sldId="367"/>
        </pc:sldMkLst>
      </pc:sldChg>
      <pc:sldChg chg="del">
        <pc:chgData name="Nane Kratzke" userId="971be13ff4ee5ef6" providerId="LiveId" clId="{25E265D9-1136-E64B-84B9-E73667C4DFAB}" dt="2020-09-17T06:20:55.237" v="634" actId="2696"/>
        <pc:sldMkLst>
          <pc:docMk/>
          <pc:sldMk cId="1147892444" sldId="368"/>
        </pc:sldMkLst>
      </pc:sldChg>
      <pc:sldChg chg="addSp delSp modSp add mod">
        <pc:chgData name="Nane Kratzke" userId="971be13ff4ee5ef6" providerId="LiveId" clId="{25E265D9-1136-E64B-84B9-E73667C4DFAB}" dt="2020-09-17T06:35:06.673" v="1636" actId="20577"/>
        <pc:sldMkLst>
          <pc:docMk/>
          <pc:sldMk cId="4159471193" sldId="368"/>
        </pc:sldMkLst>
        <pc:spChg chg="add mod">
          <ac:chgData name="Nane Kratzke" userId="971be13ff4ee5ef6" providerId="LiveId" clId="{25E265D9-1136-E64B-84B9-E73667C4DFAB}" dt="2020-09-17T06:34:22.065" v="1619" actId="14100"/>
          <ac:spMkLst>
            <pc:docMk/>
            <pc:sldMk cId="4159471193" sldId="368"/>
            <ac:spMk id="6" creationId="{0B8646D8-9E3C-6A4C-88E2-438128085C5A}"/>
          </ac:spMkLst>
        </pc:spChg>
        <pc:spChg chg="del">
          <ac:chgData name="Nane Kratzke" userId="971be13ff4ee5ef6" providerId="LiveId" clId="{25E265D9-1136-E64B-84B9-E73667C4DFAB}" dt="2020-09-17T06:28:23.190" v="1424" actId="478"/>
          <ac:spMkLst>
            <pc:docMk/>
            <pc:sldMk cId="4159471193" sldId="368"/>
            <ac:spMk id="8" creationId="{BF8F0306-CEB2-D441-9F0A-14468F891084}"/>
          </ac:spMkLst>
        </pc:spChg>
        <pc:spChg chg="mod">
          <ac:chgData name="Nane Kratzke" userId="971be13ff4ee5ef6" providerId="LiveId" clId="{25E265D9-1136-E64B-84B9-E73667C4DFAB}" dt="2020-09-17T06:26:13.029" v="1413" actId="20577"/>
          <ac:spMkLst>
            <pc:docMk/>
            <pc:sldMk cId="4159471193" sldId="368"/>
            <ac:spMk id="9" creationId="{4A6D1888-2806-EE4D-9CB5-F95C7677BADB}"/>
          </ac:spMkLst>
        </pc:spChg>
        <pc:spChg chg="mod">
          <ac:chgData name="Nane Kratzke" userId="971be13ff4ee5ef6" providerId="LiveId" clId="{25E265D9-1136-E64B-84B9-E73667C4DFAB}" dt="2020-09-17T06:35:06.673" v="1636" actId="20577"/>
          <ac:spMkLst>
            <pc:docMk/>
            <pc:sldMk cId="4159471193" sldId="368"/>
            <ac:spMk id="10" creationId="{220425A0-FB0A-1B4F-9348-FBAF265B632B}"/>
          </ac:spMkLst>
        </pc:spChg>
        <pc:spChg chg="add mod">
          <ac:chgData name="Nane Kratzke" userId="971be13ff4ee5ef6" providerId="LiveId" clId="{25E265D9-1136-E64B-84B9-E73667C4DFAB}" dt="2020-09-17T06:34:48.799" v="1624" actId="1076"/>
          <ac:spMkLst>
            <pc:docMk/>
            <pc:sldMk cId="4159471193" sldId="368"/>
            <ac:spMk id="11" creationId="{D02ECBA3-69D6-DB40-A47C-486D1FAEED42}"/>
          </ac:spMkLst>
        </pc:spChg>
        <pc:spChg chg="add mod">
          <ac:chgData name="Nane Kratzke" userId="971be13ff4ee5ef6" providerId="LiveId" clId="{25E265D9-1136-E64B-84B9-E73667C4DFAB}" dt="2020-09-17T06:34:48.799" v="1624" actId="1076"/>
          <ac:spMkLst>
            <pc:docMk/>
            <pc:sldMk cId="4159471193" sldId="368"/>
            <ac:spMk id="12" creationId="{CE98B929-06E0-214B-A3AF-A81540955480}"/>
          </ac:spMkLst>
        </pc:spChg>
        <pc:spChg chg="add mod">
          <ac:chgData name="Nane Kratzke" userId="971be13ff4ee5ef6" providerId="LiveId" clId="{25E265D9-1136-E64B-84B9-E73667C4DFAB}" dt="2020-09-17T06:34:48.799" v="1624" actId="1076"/>
          <ac:spMkLst>
            <pc:docMk/>
            <pc:sldMk cId="4159471193" sldId="368"/>
            <ac:spMk id="13" creationId="{C4BA86AB-7F9D-D446-8C8F-85DA192617CE}"/>
          </ac:spMkLst>
        </pc:spChg>
        <pc:picChg chg="add del mod">
          <ac:chgData name="Nane Kratzke" userId="971be13ff4ee5ef6" providerId="LiveId" clId="{25E265D9-1136-E64B-84B9-E73667C4DFAB}" dt="2020-09-17T06:33:49.634" v="1614" actId="478"/>
          <ac:picMkLst>
            <pc:docMk/>
            <pc:sldMk cId="4159471193" sldId="368"/>
            <ac:picMk id="2" creationId="{F3709D60-BCA0-A248-9434-1B133AC6EEB4}"/>
          </ac:picMkLst>
        </pc:picChg>
      </pc:sldChg>
      <pc:sldChg chg="addSp delSp modSp add mod">
        <pc:chgData name="Nane Kratzke" userId="971be13ff4ee5ef6" providerId="LiveId" clId="{25E265D9-1136-E64B-84B9-E73667C4DFAB}" dt="2020-09-17T06:43:33.645" v="1770" actId="1076"/>
        <pc:sldMkLst>
          <pc:docMk/>
          <pc:sldMk cId="310987539" sldId="369"/>
        </pc:sldMkLst>
        <pc:spChg chg="add mod">
          <ac:chgData name="Nane Kratzke" userId="971be13ff4ee5ef6" providerId="LiveId" clId="{25E265D9-1136-E64B-84B9-E73667C4DFAB}" dt="2020-09-17T06:43:33.645" v="1770" actId="1076"/>
          <ac:spMkLst>
            <pc:docMk/>
            <pc:sldMk cId="310987539" sldId="369"/>
            <ac:spMk id="4" creationId="{8425441E-CB83-2D4A-9EE6-2DF1A5F178AE}"/>
          </ac:spMkLst>
        </pc:spChg>
        <pc:spChg chg="mod">
          <ac:chgData name="Nane Kratzke" userId="971be13ff4ee5ef6" providerId="LiveId" clId="{25E265D9-1136-E64B-84B9-E73667C4DFAB}" dt="2020-09-17T06:42:53.310" v="1746" actId="14100"/>
          <ac:spMkLst>
            <pc:docMk/>
            <pc:sldMk cId="310987539" sldId="369"/>
            <ac:spMk id="6" creationId="{0B8646D8-9E3C-6A4C-88E2-438128085C5A}"/>
          </ac:spMkLst>
        </pc:spChg>
        <pc:spChg chg="mod">
          <ac:chgData name="Nane Kratzke" userId="971be13ff4ee5ef6" providerId="LiveId" clId="{25E265D9-1136-E64B-84B9-E73667C4DFAB}" dt="2020-09-17T06:35:33.562" v="1655" actId="20577"/>
          <ac:spMkLst>
            <pc:docMk/>
            <pc:sldMk cId="310987539" sldId="369"/>
            <ac:spMk id="10" creationId="{220425A0-FB0A-1B4F-9348-FBAF265B632B}"/>
          </ac:spMkLst>
        </pc:spChg>
        <pc:spChg chg="del">
          <ac:chgData name="Nane Kratzke" userId="971be13ff4ee5ef6" providerId="LiveId" clId="{25E265D9-1136-E64B-84B9-E73667C4DFAB}" dt="2020-09-17T06:38:58.345" v="1695" actId="478"/>
          <ac:spMkLst>
            <pc:docMk/>
            <pc:sldMk cId="310987539" sldId="369"/>
            <ac:spMk id="11" creationId="{D02ECBA3-69D6-DB40-A47C-486D1FAEED42}"/>
          </ac:spMkLst>
        </pc:spChg>
        <pc:spChg chg="del">
          <ac:chgData name="Nane Kratzke" userId="971be13ff4ee5ef6" providerId="LiveId" clId="{25E265D9-1136-E64B-84B9-E73667C4DFAB}" dt="2020-09-17T06:38:58.345" v="1695" actId="478"/>
          <ac:spMkLst>
            <pc:docMk/>
            <pc:sldMk cId="310987539" sldId="369"/>
            <ac:spMk id="12" creationId="{CE98B929-06E0-214B-A3AF-A81540955480}"/>
          </ac:spMkLst>
        </pc:spChg>
        <pc:spChg chg="del">
          <ac:chgData name="Nane Kratzke" userId="971be13ff4ee5ef6" providerId="LiveId" clId="{25E265D9-1136-E64B-84B9-E73667C4DFAB}" dt="2020-09-17T06:38:58.345" v="1695" actId="478"/>
          <ac:spMkLst>
            <pc:docMk/>
            <pc:sldMk cId="310987539" sldId="369"/>
            <ac:spMk id="13" creationId="{C4BA86AB-7F9D-D446-8C8F-85DA192617CE}"/>
          </ac:spMkLst>
        </pc:spChg>
        <pc:picChg chg="add mod">
          <ac:chgData name="Nane Kratzke" userId="971be13ff4ee5ef6" providerId="LiveId" clId="{25E265D9-1136-E64B-84B9-E73667C4DFAB}" dt="2020-09-17T06:42:56.227" v="1747" actId="1076"/>
          <ac:picMkLst>
            <pc:docMk/>
            <pc:sldMk cId="310987539" sldId="369"/>
            <ac:picMk id="2" creationId="{6DA925D2-FE6D-2E43-892F-F2C005930AD8}"/>
          </ac:picMkLst>
        </pc:picChg>
      </pc:sldChg>
      <pc:sldChg chg="del">
        <pc:chgData name="Nane Kratzke" userId="971be13ff4ee5ef6" providerId="LiveId" clId="{25E265D9-1136-E64B-84B9-E73667C4DFAB}" dt="2020-09-17T06:20:55.214" v="632" actId="2696"/>
        <pc:sldMkLst>
          <pc:docMk/>
          <pc:sldMk cId="433216515" sldId="369"/>
        </pc:sldMkLst>
      </pc:sldChg>
      <pc:sldChg chg="addSp delSp modSp add mod ord">
        <pc:chgData name="Nane Kratzke" userId="971be13ff4ee5ef6" providerId="LiveId" clId="{25E265D9-1136-E64B-84B9-E73667C4DFAB}" dt="2020-09-17T06:53:01.669" v="2027" actId="21"/>
        <pc:sldMkLst>
          <pc:docMk/>
          <pc:sldMk cId="2125340085" sldId="370"/>
        </pc:sldMkLst>
        <pc:spChg chg="mod">
          <ac:chgData name="Nane Kratzke" userId="971be13ff4ee5ef6" providerId="LiveId" clId="{25E265D9-1136-E64B-84B9-E73667C4DFAB}" dt="2020-09-17T06:45:28.654" v="1787" actId="20577"/>
          <ac:spMkLst>
            <pc:docMk/>
            <pc:sldMk cId="2125340085" sldId="370"/>
            <ac:spMk id="2" creationId="{F282E9CC-5593-C740-869E-13ED14C826AC}"/>
          </ac:spMkLst>
        </pc:spChg>
        <pc:spChg chg="add mod">
          <ac:chgData name="Nane Kratzke" userId="971be13ff4ee5ef6" providerId="LiveId" clId="{25E265D9-1136-E64B-84B9-E73667C4DFAB}" dt="2020-09-17T06:51:39.703" v="1831" actId="14100"/>
          <ac:spMkLst>
            <pc:docMk/>
            <pc:sldMk cId="2125340085" sldId="370"/>
            <ac:spMk id="5" creationId="{12B70D4E-B6D3-8F49-ABAA-1333ACD88BF3}"/>
          </ac:spMkLst>
        </pc:spChg>
        <pc:spChg chg="add mod">
          <ac:chgData name="Nane Kratzke" userId="971be13ff4ee5ef6" providerId="LiveId" clId="{25E265D9-1136-E64B-84B9-E73667C4DFAB}" dt="2020-09-17T06:49:24.822" v="1822" actId="113"/>
          <ac:spMkLst>
            <pc:docMk/>
            <pc:sldMk cId="2125340085" sldId="370"/>
            <ac:spMk id="6" creationId="{480E41F7-B583-8240-B5AB-9A7FA10A3BD8}"/>
          </ac:spMkLst>
        </pc:spChg>
        <pc:spChg chg="add del mod">
          <ac:chgData name="Nane Kratzke" userId="971be13ff4ee5ef6" providerId="LiveId" clId="{25E265D9-1136-E64B-84B9-E73667C4DFAB}" dt="2020-09-17T06:51:41.230" v="1833"/>
          <ac:spMkLst>
            <pc:docMk/>
            <pc:sldMk cId="2125340085" sldId="370"/>
            <ac:spMk id="8" creationId="{AA236AC3-51C0-0540-B32E-A4111F29CA43}"/>
          </ac:spMkLst>
        </pc:spChg>
        <pc:spChg chg="add del mod">
          <ac:chgData name="Nane Kratzke" userId="971be13ff4ee5ef6" providerId="LiveId" clId="{25E265D9-1136-E64B-84B9-E73667C4DFAB}" dt="2020-09-17T06:53:01.669" v="2027" actId="21"/>
          <ac:spMkLst>
            <pc:docMk/>
            <pc:sldMk cId="2125340085" sldId="370"/>
            <ac:spMk id="9" creationId="{4F4E3A75-081C-174C-81F6-F76779DC4D08}"/>
          </ac:spMkLst>
        </pc:spChg>
        <pc:picChg chg="add del mod">
          <ac:chgData name="Nane Kratzke" userId="971be13ff4ee5ef6" providerId="LiveId" clId="{25E265D9-1136-E64B-84B9-E73667C4DFAB}" dt="2020-09-17T06:51:29.848" v="1829" actId="478"/>
          <ac:picMkLst>
            <pc:docMk/>
            <pc:sldMk cId="2125340085" sldId="370"/>
            <ac:picMk id="7" creationId="{65686636-C0D4-4446-B104-67E1F8467004}"/>
          </ac:picMkLst>
        </pc:picChg>
      </pc:sldChg>
      <pc:sldChg chg="addSp delSp modSp add mod modAnim">
        <pc:chgData name="Nane Kratzke" userId="971be13ff4ee5ef6" providerId="LiveId" clId="{25E265D9-1136-E64B-84B9-E73667C4DFAB}" dt="2020-09-17T09:20:25.219" v="3798"/>
        <pc:sldMkLst>
          <pc:docMk/>
          <pc:sldMk cId="2620595261" sldId="371"/>
        </pc:sldMkLst>
        <pc:spChg chg="mod">
          <ac:chgData name="Nane Kratzke" userId="971be13ff4ee5ef6" providerId="LiveId" clId="{25E265D9-1136-E64B-84B9-E73667C4DFAB}" dt="2020-09-17T07:05:48.705" v="2051"/>
          <ac:spMkLst>
            <pc:docMk/>
            <pc:sldMk cId="2620595261" sldId="371"/>
            <ac:spMk id="2" creationId="{882F7CCF-9F81-554A-B765-85F35AEAEDD1}"/>
          </ac:spMkLst>
        </pc:spChg>
        <pc:spChg chg="mod">
          <ac:chgData name="Nane Kratzke" userId="971be13ff4ee5ef6" providerId="LiveId" clId="{25E265D9-1136-E64B-84B9-E73667C4DFAB}" dt="2020-09-17T07:22:42.082" v="2220" actId="20577"/>
          <ac:spMkLst>
            <pc:docMk/>
            <pc:sldMk cId="2620595261" sldId="371"/>
            <ac:spMk id="3" creationId="{35EB6CBA-0DA1-7240-AA01-85FA797F9F0D}"/>
          </ac:spMkLst>
        </pc:spChg>
        <pc:spChg chg="add mod">
          <ac:chgData name="Nane Kratzke" userId="971be13ff4ee5ef6" providerId="LiveId" clId="{25E265D9-1136-E64B-84B9-E73667C4DFAB}" dt="2020-09-17T07:33:10.856" v="2503" actId="20577"/>
          <ac:spMkLst>
            <pc:docMk/>
            <pc:sldMk cId="2620595261" sldId="371"/>
            <ac:spMk id="5" creationId="{29BD496C-A44A-4145-9E90-D78EADC6899E}"/>
          </ac:spMkLst>
        </pc:spChg>
        <pc:spChg chg="add mod">
          <ac:chgData name="Nane Kratzke" userId="971be13ff4ee5ef6" providerId="LiveId" clId="{25E265D9-1136-E64B-84B9-E73667C4DFAB}" dt="2020-09-17T07:22:16.094" v="2203" actId="1076"/>
          <ac:spMkLst>
            <pc:docMk/>
            <pc:sldMk cId="2620595261" sldId="371"/>
            <ac:spMk id="8" creationId="{DADF6381-037B-7C4F-A14E-3978C9D9EEAB}"/>
          </ac:spMkLst>
        </pc:spChg>
        <pc:spChg chg="add mod">
          <ac:chgData name="Nane Kratzke" userId="971be13ff4ee5ef6" providerId="LiveId" clId="{25E265D9-1136-E64B-84B9-E73667C4DFAB}" dt="2020-09-17T07:22:20.016" v="2204" actId="1076"/>
          <ac:spMkLst>
            <pc:docMk/>
            <pc:sldMk cId="2620595261" sldId="371"/>
            <ac:spMk id="9" creationId="{911D957B-F8F4-3844-B095-7DE178A9C07E}"/>
          </ac:spMkLst>
        </pc:spChg>
        <pc:spChg chg="add del mod">
          <ac:chgData name="Nane Kratzke" userId="971be13ff4ee5ef6" providerId="LiveId" clId="{25E265D9-1136-E64B-84B9-E73667C4DFAB}" dt="2020-09-17T07:31:40.900" v="2465"/>
          <ac:spMkLst>
            <pc:docMk/>
            <pc:sldMk cId="2620595261" sldId="371"/>
            <ac:spMk id="15" creationId="{649117B4-3753-3A4F-B54B-99BF92FC90E0}"/>
          </ac:spMkLst>
        </pc:spChg>
        <pc:picChg chg="add mod">
          <ac:chgData name="Nane Kratzke" userId="971be13ff4ee5ef6" providerId="LiveId" clId="{25E265D9-1136-E64B-84B9-E73667C4DFAB}" dt="2020-09-17T07:22:16.094" v="2203" actId="1076"/>
          <ac:picMkLst>
            <pc:docMk/>
            <pc:sldMk cId="2620595261" sldId="371"/>
            <ac:picMk id="6" creationId="{279BD173-0D51-9E43-ADE6-145803933237}"/>
          </ac:picMkLst>
        </pc:picChg>
        <pc:picChg chg="add mod">
          <ac:chgData name="Nane Kratzke" userId="971be13ff4ee5ef6" providerId="LiveId" clId="{25E265D9-1136-E64B-84B9-E73667C4DFAB}" dt="2020-09-17T07:27:36.851" v="2257" actId="1076"/>
          <ac:picMkLst>
            <pc:docMk/>
            <pc:sldMk cId="2620595261" sldId="371"/>
            <ac:picMk id="7" creationId="{962E882E-5859-E942-9C6F-5BA670A0CAA3}"/>
          </ac:picMkLst>
        </pc:picChg>
        <pc:picChg chg="add del mod">
          <ac:chgData name="Nane Kratzke" userId="971be13ff4ee5ef6" providerId="LiveId" clId="{25E265D9-1136-E64B-84B9-E73667C4DFAB}" dt="2020-09-17T07:27:08.100" v="2249" actId="478"/>
          <ac:picMkLst>
            <pc:docMk/>
            <pc:sldMk cId="2620595261" sldId="371"/>
            <ac:picMk id="10" creationId="{F0F7412E-2B06-2643-ACE1-7387E6EC6242}"/>
          </ac:picMkLst>
        </pc:picChg>
        <pc:picChg chg="add del mod">
          <ac:chgData name="Nane Kratzke" userId="971be13ff4ee5ef6" providerId="LiveId" clId="{25E265D9-1136-E64B-84B9-E73667C4DFAB}" dt="2020-09-17T07:26:21.019" v="2241" actId="478"/>
          <ac:picMkLst>
            <pc:docMk/>
            <pc:sldMk cId="2620595261" sldId="371"/>
            <ac:picMk id="11" creationId="{E78157C5-7C1E-2B4D-99B4-9412AA8861BD}"/>
          </ac:picMkLst>
        </pc:picChg>
        <pc:picChg chg="add del">
          <ac:chgData name="Nane Kratzke" userId="971be13ff4ee5ef6" providerId="LiveId" clId="{25E265D9-1136-E64B-84B9-E73667C4DFAB}" dt="2020-09-17T07:26:04.392" v="2239" actId="478"/>
          <ac:picMkLst>
            <pc:docMk/>
            <pc:sldMk cId="2620595261" sldId="371"/>
            <ac:picMk id="12" creationId="{1F0C755B-E20B-2A44-9B81-88A7FA8AA9A9}"/>
          </ac:picMkLst>
        </pc:picChg>
        <pc:picChg chg="add mod">
          <ac:chgData name="Nane Kratzke" userId="971be13ff4ee5ef6" providerId="LiveId" clId="{25E265D9-1136-E64B-84B9-E73667C4DFAB}" dt="2020-09-17T07:28:25.050" v="2264" actId="1366"/>
          <ac:picMkLst>
            <pc:docMk/>
            <pc:sldMk cId="2620595261" sldId="371"/>
            <ac:picMk id="13" creationId="{60F47A8B-229F-7C4F-BCC8-2C1621F21BF2}"/>
          </ac:picMkLst>
        </pc:picChg>
        <pc:picChg chg="add mod">
          <ac:chgData name="Nane Kratzke" userId="971be13ff4ee5ef6" providerId="LiveId" clId="{25E265D9-1136-E64B-84B9-E73667C4DFAB}" dt="2020-09-17T07:28:25.050" v="2264" actId="1366"/>
          <ac:picMkLst>
            <pc:docMk/>
            <pc:sldMk cId="2620595261" sldId="371"/>
            <ac:picMk id="14" creationId="{A42DEA12-E3DB-1F45-85B6-2CBB16407595}"/>
          </ac:picMkLst>
        </pc:picChg>
        <pc:inkChg chg="add">
          <ac:chgData name="Nane Kratzke" userId="971be13ff4ee5ef6" providerId="LiveId" clId="{25E265D9-1136-E64B-84B9-E73667C4DFAB}" dt="2020-09-17T09:19:14.230" v="3791"/>
          <ac:inkMkLst>
            <pc:docMk/>
            <pc:sldMk cId="2620595261" sldId="371"/>
            <ac:inkMk id="16" creationId="{6680604E-EA19-684C-A764-846DB2C3F83F}"/>
          </ac:inkMkLst>
        </pc:inkChg>
      </pc:sldChg>
      <pc:sldChg chg="addSp delSp modSp add mod">
        <pc:chgData name="Nane Kratzke" userId="971be13ff4ee5ef6" providerId="LiveId" clId="{25E265D9-1136-E64B-84B9-E73667C4DFAB}" dt="2020-09-17T07:38:50.602" v="2733" actId="403"/>
        <pc:sldMkLst>
          <pc:docMk/>
          <pc:sldMk cId="2008169061" sldId="372"/>
        </pc:sldMkLst>
        <pc:spChg chg="mod">
          <ac:chgData name="Nane Kratzke" userId="971be13ff4ee5ef6" providerId="LiveId" clId="{25E265D9-1136-E64B-84B9-E73667C4DFAB}" dt="2020-09-17T07:38:43.557" v="2731" actId="1076"/>
          <ac:spMkLst>
            <pc:docMk/>
            <pc:sldMk cId="2008169061" sldId="372"/>
            <ac:spMk id="4" creationId="{8425441E-CB83-2D4A-9EE6-2DF1A5F178AE}"/>
          </ac:spMkLst>
        </pc:spChg>
        <pc:spChg chg="del">
          <ac:chgData name="Nane Kratzke" userId="971be13ff4ee5ef6" providerId="LiveId" clId="{25E265D9-1136-E64B-84B9-E73667C4DFAB}" dt="2020-09-17T07:33:37.828" v="2505" actId="478"/>
          <ac:spMkLst>
            <pc:docMk/>
            <pc:sldMk cId="2008169061" sldId="372"/>
            <ac:spMk id="6" creationId="{0B8646D8-9E3C-6A4C-88E2-438128085C5A}"/>
          </ac:spMkLst>
        </pc:spChg>
        <pc:spChg chg="mod">
          <ac:chgData name="Nane Kratzke" userId="971be13ff4ee5ef6" providerId="LiveId" clId="{25E265D9-1136-E64B-84B9-E73667C4DFAB}" dt="2020-09-17T07:33:55.059" v="2539" actId="20577"/>
          <ac:spMkLst>
            <pc:docMk/>
            <pc:sldMk cId="2008169061" sldId="372"/>
            <ac:spMk id="10" creationId="{220425A0-FB0A-1B4F-9348-FBAF265B632B}"/>
          </ac:spMkLst>
        </pc:spChg>
        <pc:spChg chg="add mod">
          <ac:chgData name="Nane Kratzke" userId="971be13ff4ee5ef6" providerId="LiveId" clId="{25E265D9-1136-E64B-84B9-E73667C4DFAB}" dt="2020-09-17T07:38:50.602" v="2733" actId="403"/>
          <ac:spMkLst>
            <pc:docMk/>
            <pc:sldMk cId="2008169061" sldId="372"/>
            <ac:spMk id="19" creationId="{78177E80-6B29-8C4B-94DC-61103BB3C3E3}"/>
          </ac:spMkLst>
        </pc:spChg>
        <pc:grpChg chg="mod">
          <ac:chgData name="Nane Kratzke" userId="971be13ff4ee5ef6" providerId="LiveId" clId="{25E265D9-1136-E64B-84B9-E73667C4DFAB}" dt="2020-09-17T07:38:43.557" v="2731" actId="1076"/>
          <ac:grpSpMkLst>
            <pc:docMk/>
            <pc:sldMk cId="2008169061" sldId="372"/>
            <ac:grpSpMk id="12" creationId="{5E8072C5-CA41-C441-BD5D-8BE062C993CF}"/>
          </ac:grpSpMkLst>
        </pc:grpChg>
        <pc:grpChg chg="mod">
          <ac:chgData name="Nane Kratzke" userId="971be13ff4ee5ef6" providerId="LiveId" clId="{25E265D9-1136-E64B-84B9-E73667C4DFAB}" dt="2020-09-17T07:38:43.557" v="2731" actId="1076"/>
          <ac:grpSpMkLst>
            <pc:docMk/>
            <pc:sldMk cId="2008169061" sldId="372"/>
            <ac:grpSpMk id="15" creationId="{BB5D2DA8-17F1-014B-B034-D62533E8834F}"/>
          </ac:grpSpMkLst>
        </pc:grpChg>
        <pc:picChg chg="mod">
          <ac:chgData name="Nane Kratzke" userId="971be13ff4ee5ef6" providerId="LiveId" clId="{25E265D9-1136-E64B-84B9-E73667C4DFAB}" dt="2020-09-17T07:38:43.557" v="2731" actId="1076"/>
          <ac:picMkLst>
            <pc:docMk/>
            <pc:sldMk cId="2008169061" sldId="372"/>
            <ac:picMk id="2" creationId="{6DA925D2-FE6D-2E43-892F-F2C005930AD8}"/>
          </ac:picMkLst>
        </pc:picChg>
        <pc:inkChg chg="add del">
          <ac:chgData name="Nane Kratzke" userId="971be13ff4ee5ef6" providerId="LiveId" clId="{25E265D9-1136-E64B-84B9-E73667C4DFAB}" dt="2020-09-17T07:34:51.790" v="2542" actId="9405"/>
          <ac:inkMkLst>
            <pc:docMk/>
            <pc:sldMk cId="2008169061" sldId="372"/>
            <ac:inkMk id="5" creationId="{5783A533-FB63-1845-A947-E8D7170D8B93}"/>
          </ac:inkMkLst>
        </pc:inkChg>
        <pc:inkChg chg="add mod">
          <ac:chgData name="Nane Kratzke" userId="971be13ff4ee5ef6" providerId="LiveId" clId="{25E265D9-1136-E64B-84B9-E73667C4DFAB}" dt="2020-09-17T07:38:43.557" v="2731" actId="1076"/>
          <ac:inkMkLst>
            <pc:docMk/>
            <pc:sldMk cId="2008169061" sldId="372"/>
            <ac:inkMk id="7" creationId="{0CF2B81C-0EA2-9349-A1C1-CA068238D610}"/>
          </ac:inkMkLst>
        </pc:inkChg>
        <pc:inkChg chg="add mod">
          <ac:chgData name="Nane Kratzke" userId="971be13ff4ee5ef6" providerId="LiveId" clId="{25E265D9-1136-E64B-84B9-E73667C4DFAB}" dt="2020-09-17T07:34:59.042" v="2546"/>
          <ac:inkMkLst>
            <pc:docMk/>
            <pc:sldMk cId="2008169061" sldId="372"/>
            <ac:inkMk id="8" creationId="{87840B5B-9929-714E-9838-CB0B4F2C2164}"/>
          </ac:inkMkLst>
        </pc:inkChg>
        <pc:inkChg chg="add mod">
          <ac:chgData name="Nane Kratzke" userId="971be13ff4ee5ef6" providerId="LiveId" clId="{25E265D9-1136-E64B-84B9-E73667C4DFAB}" dt="2020-09-17T07:34:59.042" v="2546"/>
          <ac:inkMkLst>
            <pc:docMk/>
            <pc:sldMk cId="2008169061" sldId="372"/>
            <ac:inkMk id="11" creationId="{6ECBA3DC-6C52-5247-97FD-28523BCCC781}"/>
          </ac:inkMkLst>
        </pc:inkChg>
        <pc:inkChg chg="add mod">
          <ac:chgData name="Nane Kratzke" userId="971be13ff4ee5ef6" providerId="LiveId" clId="{25E265D9-1136-E64B-84B9-E73667C4DFAB}" dt="2020-09-17T07:35:03.692" v="2549"/>
          <ac:inkMkLst>
            <pc:docMk/>
            <pc:sldMk cId="2008169061" sldId="372"/>
            <ac:inkMk id="13" creationId="{834F25A1-6E78-3C45-8CAD-70E6051EA5B2}"/>
          </ac:inkMkLst>
        </pc:inkChg>
        <pc:inkChg chg="add mod">
          <ac:chgData name="Nane Kratzke" userId="971be13ff4ee5ef6" providerId="LiveId" clId="{25E265D9-1136-E64B-84B9-E73667C4DFAB}" dt="2020-09-17T07:35:03.692" v="2549"/>
          <ac:inkMkLst>
            <pc:docMk/>
            <pc:sldMk cId="2008169061" sldId="372"/>
            <ac:inkMk id="14" creationId="{96B0CF5F-D30F-5945-95D5-137924B70931}"/>
          </ac:inkMkLst>
        </pc:inkChg>
        <pc:inkChg chg="add mod">
          <ac:chgData name="Nane Kratzke" userId="971be13ff4ee5ef6" providerId="LiveId" clId="{25E265D9-1136-E64B-84B9-E73667C4DFAB}" dt="2020-09-17T07:38:43.557" v="2731" actId="1076"/>
          <ac:inkMkLst>
            <pc:docMk/>
            <pc:sldMk cId="2008169061" sldId="372"/>
            <ac:inkMk id="16" creationId="{434CBC9A-33F7-144F-95C5-73D310AC6F24}"/>
          </ac:inkMkLst>
        </pc:inkChg>
        <pc:inkChg chg="add mod">
          <ac:chgData name="Nane Kratzke" userId="971be13ff4ee5ef6" providerId="LiveId" clId="{25E265D9-1136-E64B-84B9-E73667C4DFAB}" dt="2020-09-17T07:38:43.557" v="2731" actId="1076"/>
          <ac:inkMkLst>
            <pc:docMk/>
            <pc:sldMk cId="2008169061" sldId="372"/>
            <ac:inkMk id="17" creationId="{78668668-CFEA-094C-99C2-143A57AD3DE2}"/>
          </ac:inkMkLst>
        </pc:inkChg>
        <pc:inkChg chg="add mod">
          <ac:chgData name="Nane Kratzke" userId="971be13ff4ee5ef6" providerId="LiveId" clId="{25E265D9-1136-E64B-84B9-E73667C4DFAB}" dt="2020-09-17T07:38:43.557" v="2731" actId="1076"/>
          <ac:inkMkLst>
            <pc:docMk/>
            <pc:sldMk cId="2008169061" sldId="372"/>
            <ac:inkMk id="18" creationId="{CED38DAC-5195-854E-A3E5-059479082989}"/>
          </ac:inkMkLst>
        </pc:inkChg>
      </pc:sldChg>
      <pc:sldChg chg="addSp delSp modSp add mod">
        <pc:chgData name="Nane Kratzke" userId="971be13ff4ee5ef6" providerId="LiveId" clId="{25E265D9-1136-E64B-84B9-E73667C4DFAB}" dt="2020-09-17T08:13:45.690" v="3685" actId="1076"/>
        <pc:sldMkLst>
          <pc:docMk/>
          <pc:sldMk cId="3612261834" sldId="373"/>
        </pc:sldMkLst>
        <pc:spChg chg="add del mod">
          <ac:chgData name="Nane Kratzke" userId="971be13ff4ee5ef6" providerId="LiveId" clId="{25E265D9-1136-E64B-84B9-E73667C4DFAB}" dt="2020-09-17T07:46:28.577" v="2831" actId="478"/>
          <ac:spMkLst>
            <pc:docMk/>
            <pc:sldMk cId="3612261834" sldId="373"/>
            <ac:spMk id="2" creationId="{C045AF86-845E-D74A-B1DD-A82FD710A134}"/>
          </ac:spMkLst>
        </pc:spChg>
        <pc:spChg chg="mod">
          <ac:chgData name="Nane Kratzke" userId="971be13ff4ee5ef6" providerId="LiveId" clId="{25E265D9-1136-E64B-84B9-E73667C4DFAB}" dt="2020-09-17T08:12:35.368" v="3675" actId="14100"/>
          <ac:spMkLst>
            <pc:docMk/>
            <pc:sldMk cId="3612261834" sldId="373"/>
            <ac:spMk id="6" creationId="{0B8646D8-9E3C-6A4C-88E2-438128085C5A}"/>
          </ac:spMkLst>
        </pc:spChg>
        <pc:spChg chg="add del mod">
          <ac:chgData name="Nane Kratzke" userId="971be13ff4ee5ef6" providerId="LiveId" clId="{25E265D9-1136-E64B-84B9-E73667C4DFAB}" dt="2020-09-17T07:52:53.501" v="3035" actId="478"/>
          <ac:spMkLst>
            <pc:docMk/>
            <pc:sldMk cId="3612261834" sldId="373"/>
            <ac:spMk id="7" creationId="{B983B19D-9D83-6A40-BF9F-2613731D22FA}"/>
          </ac:spMkLst>
        </pc:spChg>
        <pc:spChg chg="mod">
          <ac:chgData name="Nane Kratzke" userId="971be13ff4ee5ef6" providerId="LiveId" clId="{25E265D9-1136-E64B-84B9-E73667C4DFAB}" dt="2020-09-17T07:40:29.677" v="2749" actId="20577"/>
          <ac:spMkLst>
            <pc:docMk/>
            <pc:sldMk cId="3612261834" sldId="373"/>
            <ac:spMk id="9" creationId="{4A6D1888-2806-EE4D-9CB5-F95C7677BADB}"/>
          </ac:spMkLst>
        </pc:spChg>
        <pc:spChg chg="mod">
          <ac:chgData name="Nane Kratzke" userId="971be13ff4ee5ef6" providerId="LiveId" clId="{25E265D9-1136-E64B-84B9-E73667C4DFAB}" dt="2020-09-17T07:40:38.126" v="2777" actId="20577"/>
          <ac:spMkLst>
            <pc:docMk/>
            <pc:sldMk cId="3612261834" sldId="373"/>
            <ac:spMk id="10" creationId="{220425A0-FB0A-1B4F-9348-FBAF265B632B}"/>
          </ac:spMkLst>
        </pc:spChg>
        <pc:spChg chg="mod">
          <ac:chgData name="Nane Kratzke" userId="971be13ff4ee5ef6" providerId="LiveId" clId="{25E265D9-1136-E64B-84B9-E73667C4DFAB}" dt="2020-09-17T08:12:50.653" v="3676" actId="1076"/>
          <ac:spMkLst>
            <pc:docMk/>
            <pc:sldMk cId="3612261834" sldId="373"/>
            <ac:spMk id="11" creationId="{D02ECBA3-69D6-DB40-A47C-486D1FAEED42}"/>
          </ac:spMkLst>
        </pc:spChg>
        <pc:spChg chg="mod">
          <ac:chgData name="Nane Kratzke" userId="971be13ff4ee5ef6" providerId="LiveId" clId="{25E265D9-1136-E64B-84B9-E73667C4DFAB}" dt="2020-09-17T08:12:50.653" v="3676" actId="1076"/>
          <ac:spMkLst>
            <pc:docMk/>
            <pc:sldMk cId="3612261834" sldId="373"/>
            <ac:spMk id="12" creationId="{CE98B929-06E0-214B-A3AF-A81540955480}"/>
          </ac:spMkLst>
        </pc:spChg>
        <pc:spChg chg="mod">
          <ac:chgData name="Nane Kratzke" userId="971be13ff4ee5ef6" providerId="LiveId" clId="{25E265D9-1136-E64B-84B9-E73667C4DFAB}" dt="2020-09-17T08:12:56.873" v="3677" actId="1076"/>
          <ac:spMkLst>
            <pc:docMk/>
            <pc:sldMk cId="3612261834" sldId="373"/>
            <ac:spMk id="13" creationId="{C4BA86AB-7F9D-D446-8C8F-85DA192617CE}"/>
          </ac:spMkLst>
        </pc:spChg>
        <pc:spChg chg="add mod">
          <ac:chgData name="Nane Kratzke" userId="971be13ff4ee5ef6" providerId="LiveId" clId="{25E265D9-1136-E64B-84B9-E73667C4DFAB}" dt="2020-09-17T08:12:50.653" v="3676" actId="1076"/>
          <ac:spMkLst>
            <pc:docMk/>
            <pc:sldMk cId="3612261834" sldId="373"/>
            <ac:spMk id="14" creationId="{05E72645-EE69-F043-8FCC-F0A2F7A20D97}"/>
          </ac:spMkLst>
        </pc:spChg>
        <pc:spChg chg="add mod">
          <ac:chgData name="Nane Kratzke" userId="971be13ff4ee5ef6" providerId="LiveId" clId="{25E265D9-1136-E64B-84B9-E73667C4DFAB}" dt="2020-09-17T08:12:50.653" v="3676" actId="1076"/>
          <ac:spMkLst>
            <pc:docMk/>
            <pc:sldMk cId="3612261834" sldId="373"/>
            <ac:spMk id="15" creationId="{E77F1B04-2C57-4045-9147-DE18D4545849}"/>
          </ac:spMkLst>
        </pc:spChg>
        <pc:spChg chg="add mod">
          <ac:chgData name="Nane Kratzke" userId="971be13ff4ee5ef6" providerId="LiveId" clId="{25E265D9-1136-E64B-84B9-E73667C4DFAB}" dt="2020-09-17T08:12:50.653" v="3676" actId="1076"/>
          <ac:spMkLst>
            <pc:docMk/>
            <pc:sldMk cId="3612261834" sldId="373"/>
            <ac:spMk id="16" creationId="{708B7201-F330-284C-A56E-3856C226C95B}"/>
          </ac:spMkLst>
        </pc:spChg>
        <pc:spChg chg="add mod">
          <ac:chgData name="Nane Kratzke" userId="971be13ff4ee5ef6" providerId="LiveId" clId="{25E265D9-1136-E64B-84B9-E73667C4DFAB}" dt="2020-09-17T08:13:06.301" v="3679" actId="1076"/>
          <ac:spMkLst>
            <pc:docMk/>
            <pc:sldMk cId="3612261834" sldId="373"/>
            <ac:spMk id="19" creationId="{93F2E7D2-C73F-4A45-843A-9A057BB7883B}"/>
          </ac:spMkLst>
        </pc:spChg>
        <pc:spChg chg="add mod">
          <ac:chgData name="Nane Kratzke" userId="971be13ff4ee5ef6" providerId="LiveId" clId="{25E265D9-1136-E64B-84B9-E73667C4DFAB}" dt="2020-09-17T08:12:50.653" v="3676" actId="1076"/>
          <ac:spMkLst>
            <pc:docMk/>
            <pc:sldMk cId="3612261834" sldId="373"/>
            <ac:spMk id="20" creationId="{F488621A-D8E3-3042-A9C9-E083A2CFD020}"/>
          </ac:spMkLst>
        </pc:spChg>
        <pc:cxnChg chg="add mod">
          <ac:chgData name="Nane Kratzke" userId="971be13ff4ee5ef6" providerId="LiveId" clId="{25E265D9-1136-E64B-84B9-E73667C4DFAB}" dt="2020-09-17T08:12:50.653" v="3676" actId="1076"/>
          <ac:cxnSpMkLst>
            <pc:docMk/>
            <pc:sldMk cId="3612261834" sldId="373"/>
            <ac:cxnSpMk id="5" creationId="{A53FEF0B-035B-6547-8F9A-C4C707F45CC6}"/>
          </ac:cxnSpMkLst>
        </pc:cxnChg>
        <pc:cxnChg chg="add mod">
          <ac:chgData name="Nane Kratzke" userId="971be13ff4ee5ef6" providerId="LiveId" clId="{25E265D9-1136-E64B-84B9-E73667C4DFAB}" dt="2020-09-17T08:12:50.653" v="3676" actId="1076"/>
          <ac:cxnSpMkLst>
            <pc:docMk/>
            <pc:sldMk cId="3612261834" sldId="373"/>
            <ac:cxnSpMk id="17" creationId="{45AE8E95-4A38-DD45-BE31-383BC748E460}"/>
          </ac:cxnSpMkLst>
        </pc:cxnChg>
        <pc:cxnChg chg="add mod">
          <ac:chgData name="Nane Kratzke" userId="971be13ff4ee5ef6" providerId="LiveId" clId="{25E265D9-1136-E64B-84B9-E73667C4DFAB}" dt="2020-09-17T08:13:45.690" v="3685" actId="1076"/>
          <ac:cxnSpMkLst>
            <pc:docMk/>
            <pc:sldMk cId="3612261834" sldId="373"/>
            <ac:cxnSpMk id="21" creationId="{93B60BA7-12A9-814A-96E0-E28B8CD5BEB7}"/>
          </ac:cxnSpMkLst>
        </pc:cxnChg>
      </pc:sldChg>
      <pc:sldChg chg="addSp delSp modSp add mod">
        <pc:chgData name="Nane Kratzke" userId="971be13ff4ee5ef6" providerId="LiveId" clId="{25E265D9-1136-E64B-84B9-E73667C4DFAB}" dt="2020-09-17T08:11:11.877" v="3662" actId="1076"/>
        <pc:sldMkLst>
          <pc:docMk/>
          <pc:sldMk cId="3959218217" sldId="374"/>
        </pc:sldMkLst>
        <pc:spChg chg="add mod">
          <ac:chgData name="Nane Kratzke" userId="971be13ff4ee5ef6" providerId="LiveId" clId="{25E265D9-1136-E64B-84B9-E73667C4DFAB}" dt="2020-09-17T08:11:11.877" v="3662" actId="1076"/>
          <ac:spMkLst>
            <pc:docMk/>
            <pc:sldMk cId="3959218217" sldId="374"/>
            <ac:spMk id="2" creationId="{982E64C3-2E11-4940-A698-BB4B5EB20E32}"/>
          </ac:spMkLst>
        </pc:spChg>
        <pc:spChg chg="add mod">
          <ac:chgData name="Nane Kratzke" userId="971be13ff4ee5ef6" providerId="LiveId" clId="{25E265D9-1136-E64B-84B9-E73667C4DFAB}" dt="2020-09-17T08:00:04.661" v="3392" actId="20577"/>
          <ac:spMkLst>
            <pc:docMk/>
            <pc:sldMk cId="3959218217" sldId="374"/>
            <ac:spMk id="4" creationId="{FC88F326-C25F-7F47-8789-EF5E8EBDBC92}"/>
          </ac:spMkLst>
        </pc:spChg>
        <pc:spChg chg="del">
          <ac:chgData name="Nane Kratzke" userId="971be13ff4ee5ef6" providerId="LiveId" clId="{25E265D9-1136-E64B-84B9-E73667C4DFAB}" dt="2020-09-17T07:56:33.056" v="3130" actId="478"/>
          <ac:spMkLst>
            <pc:docMk/>
            <pc:sldMk cId="3959218217" sldId="374"/>
            <ac:spMk id="6" creationId="{0B8646D8-9E3C-6A4C-88E2-438128085C5A}"/>
          </ac:spMkLst>
        </pc:spChg>
        <pc:spChg chg="add mod">
          <ac:chgData name="Nane Kratzke" userId="971be13ff4ee5ef6" providerId="LiveId" clId="{25E265D9-1136-E64B-84B9-E73667C4DFAB}" dt="2020-09-17T08:10:05.501" v="3604" actId="1076"/>
          <ac:spMkLst>
            <pc:docMk/>
            <pc:sldMk cId="3959218217" sldId="374"/>
            <ac:spMk id="7" creationId="{15B567DB-FC9C-4745-B1B7-A3389381FAF2}"/>
          </ac:spMkLst>
        </pc:spChg>
        <pc:spChg chg="mod">
          <ac:chgData name="Nane Kratzke" userId="971be13ff4ee5ef6" providerId="LiveId" clId="{25E265D9-1136-E64B-84B9-E73667C4DFAB}" dt="2020-09-17T07:55:47.126" v="3114" actId="20577"/>
          <ac:spMkLst>
            <pc:docMk/>
            <pc:sldMk cId="3959218217" sldId="374"/>
            <ac:spMk id="9" creationId="{4A6D1888-2806-EE4D-9CB5-F95C7677BADB}"/>
          </ac:spMkLst>
        </pc:spChg>
        <pc:spChg chg="mod">
          <ac:chgData name="Nane Kratzke" userId="971be13ff4ee5ef6" providerId="LiveId" clId="{25E265D9-1136-E64B-84B9-E73667C4DFAB}" dt="2020-09-17T08:00:42.743" v="3419" actId="20577"/>
          <ac:spMkLst>
            <pc:docMk/>
            <pc:sldMk cId="3959218217" sldId="374"/>
            <ac:spMk id="10" creationId="{220425A0-FB0A-1B4F-9348-FBAF265B632B}"/>
          </ac:spMkLst>
        </pc:spChg>
        <pc:spChg chg="del">
          <ac:chgData name="Nane Kratzke" userId="971be13ff4ee5ef6" providerId="LiveId" clId="{25E265D9-1136-E64B-84B9-E73667C4DFAB}" dt="2020-09-17T07:56:58.259" v="3137" actId="478"/>
          <ac:spMkLst>
            <pc:docMk/>
            <pc:sldMk cId="3959218217" sldId="374"/>
            <ac:spMk id="11" creationId="{D02ECBA3-69D6-DB40-A47C-486D1FAEED42}"/>
          </ac:spMkLst>
        </pc:spChg>
        <pc:spChg chg="del">
          <ac:chgData name="Nane Kratzke" userId="971be13ff4ee5ef6" providerId="LiveId" clId="{25E265D9-1136-E64B-84B9-E73667C4DFAB}" dt="2020-09-17T07:56:58.259" v="3137" actId="478"/>
          <ac:spMkLst>
            <pc:docMk/>
            <pc:sldMk cId="3959218217" sldId="374"/>
            <ac:spMk id="12" creationId="{CE98B929-06E0-214B-A3AF-A81540955480}"/>
          </ac:spMkLst>
        </pc:spChg>
        <pc:spChg chg="del">
          <ac:chgData name="Nane Kratzke" userId="971be13ff4ee5ef6" providerId="LiveId" clId="{25E265D9-1136-E64B-84B9-E73667C4DFAB}" dt="2020-09-17T07:56:58.259" v="3137" actId="478"/>
          <ac:spMkLst>
            <pc:docMk/>
            <pc:sldMk cId="3959218217" sldId="374"/>
            <ac:spMk id="13" creationId="{C4BA86AB-7F9D-D446-8C8F-85DA192617CE}"/>
          </ac:spMkLst>
        </pc:spChg>
        <pc:spChg chg="del">
          <ac:chgData name="Nane Kratzke" userId="971be13ff4ee5ef6" providerId="LiveId" clId="{25E265D9-1136-E64B-84B9-E73667C4DFAB}" dt="2020-09-17T07:56:58.259" v="3137" actId="478"/>
          <ac:spMkLst>
            <pc:docMk/>
            <pc:sldMk cId="3959218217" sldId="374"/>
            <ac:spMk id="14" creationId="{05E72645-EE69-F043-8FCC-F0A2F7A20D97}"/>
          </ac:spMkLst>
        </pc:spChg>
        <pc:spChg chg="del">
          <ac:chgData name="Nane Kratzke" userId="971be13ff4ee5ef6" providerId="LiveId" clId="{25E265D9-1136-E64B-84B9-E73667C4DFAB}" dt="2020-09-17T07:56:58.259" v="3137" actId="478"/>
          <ac:spMkLst>
            <pc:docMk/>
            <pc:sldMk cId="3959218217" sldId="374"/>
            <ac:spMk id="15" creationId="{E77F1B04-2C57-4045-9147-DE18D4545849}"/>
          </ac:spMkLst>
        </pc:spChg>
        <pc:spChg chg="del">
          <ac:chgData name="Nane Kratzke" userId="971be13ff4ee5ef6" providerId="LiveId" clId="{25E265D9-1136-E64B-84B9-E73667C4DFAB}" dt="2020-09-17T07:56:58.259" v="3137" actId="478"/>
          <ac:spMkLst>
            <pc:docMk/>
            <pc:sldMk cId="3959218217" sldId="374"/>
            <ac:spMk id="16" creationId="{708B7201-F330-284C-A56E-3856C226C95B}"/>
          </ac:spMkLst>
        </pc:spChg>
        <pc:spChg chg="del">
          <ac:chgData name="Nane Kratzke" userId="971be13ff4ee5ef6" providerId="LiveId" clId="{25E265D9-1136-E64B-84B9-E73667C4DFAB}" dt="2020-09-17T07:56:58.259" v="3137" actId="478"/>
          <ac:spMkLst>
            <pc:docMk/>
            <pc:sldMk cId="3959218217" sldId="374"/>
            <ac:spMk id="19" creationId="{93F2E7D2-C73F-4A45-843A-9A057BB7883B}"/>
          </ac:spMkLst>
        </pc:spChg>
        <pc:spChg chg="del">
          <ac:chgData name="Nane Kratzke" userId="971be13ff4ee5ef6" providerId="LiveId" clId="{25E265D9-1136-E64B-84B9-E73667C4DFAB}" dt="2020-09-17T07:56:58.259" v="3137" actId="478"/>
          <ac:spMkLst>
            <pc:docMk/>
            <pc:sldMk cId="3959218217" sldId="374"/>
            <ac:spMk id="20" creationId="{F488621A-D8E3-3042-A9C9-E083A2CFD020}"/>
          </ac:spMkLst>
        </pc:spChg>
        <pc:spChg chg="add mod">
          <ac:chgData name="Nane Kratzke" userId="971be13ff4ee5ef6" providerId="LiveId" clId="{25E265D9-1136-E64B-84B9-E73667C4DFAB}" dt="2020-09-17T08:10:46.170" v="3653" actId="207"/>
          <ac:spMkLst>
            <pc:docMk/>
            <pc:sldMk cId="3959218217" sldId="374"/>
            <ac:spMk id="21" creationId="{66ED25FF-0499-8E40-86E7-C469EF2D769F}"/>
          </ac:spMkLst>
        </pc:spChg>
        <pc:spChg chg="add del mod">
          <ac:chgData name="Nane Kratzke" userId="971be13ff4ee5ef6" providerId="LiveId" clId="{25E265D9-1136-E64B-84B9-E73667C4DFAB}" dt="2020-09-17T08:08:13.935" v="3552" actId="478"/>
          <ac:spMkLst>
            <pc:docMk/>
            <pc:sldMk cId="3959218217" sldId="374"/>
            <ac:spMk id="22" creationId="{979BB3FE-C3C1-094D-A7F0-8FAA1D54F2E3}"/>
          </ac:spMkLst>
        </pc:spChg>
        <pc:spChg chg="add mod">
          <ac:chgData name="Nane Kratzke" userId="971be13ff4ee5ef6" providerId="LiveId" clId="{25E265D9-1136-E64B-84B9-E73667C4DFAB}" dt="2020-09-17T08:10:01.831" v="3603" actId="1076"/>
          <ac:spMkLst>
            <pc:docMk/>
            <pc:sldMk cId="3959218217" sldId="374"/>
            <ac:spMk id="23" creationId="{7EDDBB28-BF13-8F47-A635-3CCC0E282AC6}"/>
          </ac:spMkLst>
        </pc:spChg>
        <pc:picChg chg="add mod">
          <ac:chgData name="Nane Kratzke" userId="971be13ff4ee5ef6" providerId="LiveId" clId="{25E265D9-1136-E64B-84B9-E73667C4DFAB}" dt="2020-09-17T08:10:01.831" v="3603" actId="1076"/>
          <ac:picMkLst>
            <pc:docMk/>
            <pc:sldMk cId="3959218217" sldId="374"/>
            <ac:picMk id="1025" creationId="{03DBA136-695E-184C-8276-4B0AAB6F39F4}"/>
          </ac:picMkLst>
        </pc:picChg>
        <pc:picChg chg="add mod">
          <ac:chgData name="Nane Kratzke" userId="971be13ff4ee5ef6" providerId="LiveId" clId="{25E265D9-1136-E64B-84B9-E73667C4DFAB}" dt="2020-09-17T08:10:01.831" v="3603" actId="1076"/>
          <ac:picMkLst>
            <pc:docMk/>
            <pc:sldMk cId="3959218217" sldId="374"/>
            <ac:picMk id="1026" creationId="{83F85839-0A67-C040-85C0-0C824E97B823}"/>
          </ac:picMkLst>
        </pc:picChg>
        <pc:cxnChg chg="del">
          <ac:chgData name="Nane Kratzke" userId="971be13ff4ee5ef6" providerId="LiveId" clId="{25E265D9-1136-E64B-84B9-E73667C4DFAB}" dt="2020-09-17T07:56:58.259" v="3137" actId="478"/>
          <ac:cxnSpMkLst>
            <pc:docMk/>
            <pc:sldMk cId="3959218217" sldId="374"/>
            <ac:cxnSpMk id="5" creationId="{A53FEF0B-035B-6547-8F9A-C4C707F45CC6}"/>
          </ac:cxnSpMkLst>
        </pc:cxnChg>
        <pc:cxnChg chg="del">
          <ac:chgData name="Nane Kratzke" userId="971be13ff4ee5ef6" providerId="LiveId" clId="{25E265D9-1136-E64B-84B9-E73667C4DFAB}" dt="2020-09-17T07:56:58.259" v="3137" actId="478"/>
          <ac:cxnSpMkLst>
            <pc:docMk/>
            <pc:sldMk cId="3959218217" sldId="374"/>
            <ac:cxnSpMk id="17" creationId="{45AE8E95-4A38-DD45-BE31-383BC748E460}"/>
          </ac:cxnSpMkLst>
        </pc:cxnChg>
      </pc:sldChg>
      <pc:sldChg chg="add del">
        <pc:chgData name="Nane Kratzke" userId="971be13ff4ee5ef6" providerId="LiveId" clId="{25E265D9-1136-E64B-84B9-E73667C4DFAB}" dt="2020-09-17T09:22:44.055" v="3820" actId="2696"/>
        <pc:sldMkLst>
          <pc:docMk/>
          <pc:sldMk cId="2730370937" sldId="375"/>
        </pc:sldMkLst>
      </pc:sldChg>
      <pc:sldChg chg="addSp modSp add mod">
        <pc:chgData name="Nane Kratzke" userId="971be13ff4ee5ef6" providerId="LiveId" clId="{25E265D9-1136-E64B-84B9-E73667C4DFAB}" dt="2020-09-17T11:54:51.585" v="7121" actId="1076"/>
        <pc:sldMkLst>
          <pc:docMk/>
          <pc:sldMk cId="2975391939" sldId="375"/>
        </pc:sldMkLst>
        <pc:spChg chg="mod">
          <ac:chgData name="Nane Kratzke" userId="971be13ff4ee5ef6" providerId="LiveId" clId="{25E265D9-1136-E64B-84B9-E73667C4DFAB}" dt="2020-09-17T09:28:57.432" v="3911" actId="21"/>
          <ac:spMkLst>
            <pc:docMk/>
            <pc:sldMk cId="2975391939" sldId="375"/>
            <ac:spMk id="2" creationId="{89B8144F-67B0-F84D-B7BC-3C77979083C9}"/>
          </ac:spMkLst>
        </pc:spChg>
        <pc:spChg chg="mod">
          <ac:chgData name="Nane Kratzke" userId="971be13ff4ee5ef6" providerId="LiveId" clId="{25E265D9-1136-E64B-84B9-E73667C4DFAB}" dt="2020-09-17T09:29:21.629" v="3970" actId="20577"/>
          <ac:spMkLst>
            <pc:docMk/>
            <pc:sldMk cId="2975391939" sldId="375"/>
            <ac:spMk id="3" creationId="{912B20C9-CFAC-034E-8C7F-1B859571AB17}"/>
          </ac:spMkLst>
        </pc:spChg>
        <pc:spChg chg="add mod">
          <ac:chgData name="Nane Kratzke" userId="971be13ff4ee5ef6" providerId="LiveId" clId="{25E265D9-1136-E64B-84B9-E73667C4DFAB}" dt="2020-09-17T11:54:10.463" v="7116" actId="14100"/>
          <ac:spMkLst>
            <pc:docMk/>
            <pc:sldMk cId="2975391939" sldId="375"/>
            <ac:spMk id="5" creationId="{A365E6B9-0B24-054A-826D-D0A685E4941A}"/>
          </ac:spMkLst>
        </pc:spChg>
        <pc:picChg chg="add mod">
          <ac:chgData name="Nane Kratzke" userId="971be13ff4ee5ef6" providerId="LiveId" clId="{25E265D9-1136-E64B-84B9-E73667C4DFAB}" dt="2020-09-17T11:54:51.585" v="7121" actId="1076"/>
          <ac:picMkLst>
            <pc:docMk/>
            <pc:sldMk cId="2975391939" sldId="375"/>
            <ac:picMk id="6" creationId="{0694B75E-7B73-394C-8C72-809BBFCD36D7}"/>
          </ac:picMkLst>
        </pc:picChg>
      </pc:sldChg>
      <pc:sldChg chg="addSp delSp modSp add mod">
        <pc:chgData name="Nane Kratzke" userId="971be13ff4ee5ef6" providerId="LiveId" clId="{25E265D9-1136-E64B-84B9-E73667C4DFAB}" dt="2020-09-17T13:21:29.525" v="9040" actId="14100"/>
        <pc:sldMkLst>
          <pc:docMk/>
          <pc:sldMk cId="2290547993" sldId="376"/>
        </pc:sldMkLst>
        <pc:spChg chg="mod">
          <ac:chgData name="Nane Kratzke" userId="971be13ff4ee5ef6" providerId="LiveId" clId="{25E265D9-1136-E64B-84B9-E73667C4DFAB}" dt="2020-09-17T09:54:42.432" v="5257" actId="20577"/>
          <ac:spMkLst>
            <pc:docMk/>
            <pc:sldMk cId="2290547993" sldId="376"/>
            <ac:spMk id="2" creationId="{1B6C0688-EDDE-C44A-B27A-B400D7D83972}"/>
          </ac:spMkLst>
        </pc:spChg>
        <pc:spChg chg="mod">
          <ac:chgData name="Nane Kratzke" userId="971be13ff4ee5ef6" providerId="LiveId" clId="{25E265D9-1136-E64B-84B9-E73667C4DFAB}" dt="2020-09-17T13:17:26.806" v="8855" actId="20577"/>
          <ac:spMkLst>
            <pc:docMk/>
            <pc:sldMk cId="2290547993" sldId="376"/>
            <ac:spMk id="3" creationId="{3F647732-3CD2-9345-9A14-5125F31F52A3}"/>
          </ac:spMkLst>
        </pc:spChg>
        <pc:spChg chg="add mod">
          <ac:chgData name="Nane Kratzke" userId="971be13ff4ee5ef6" providerId="LiveId" clId="{25E265D9-1136-E64B-84B9-E73667C4DFAB}" dt="2020-09-17T13:21:29.525" v="9040" actId="14100"/>
          <ac:spMkLst>
            <pc:docMk/>
            <pc:sldMk cId="2290547993" sldId="376"/>
            <ac:spMk id="5" creationId="{6C2C9176-2BE9-7744-9ACD-C7F0AA24A886}"/>
          </ac:spMkLst>
        </pc:spChg>
        <pc:spChg chg="add del mod">
          <ac:chgData name="Nane Kratzke" userId="971be13ff4ee5ef6" providerId="LiveId" clId="{25E265D9-1136-E64B-84B9-E73667C4DFAB}" dt="2020-09-17T13:21:06.798" v="9031"/>
          <ac:spMkLst>
            <pc:docMk/>
            <pc:sldMk cId="2290547993" sldId="376"/>
            <ac:spMk id="7" creationId="{E5442112-4C56-5A45-8F73-62EDCE49FBEC}"/>
          </ac:spMkLst>
        </pc:spChg>
        <pc:picChg chg="add mod">
          <ac:chgData name="Nane Kratzke" userId="971be13ff4ee5ef6" providerId="LiveId" clId="{25E265D9-1136-E64B-84B9-E73667C4DFAB}" dt="2020-09-17T11:54:59.322" v="7123" actId="1076"/>
          <ac:picMkLst>
            <pc:docMk/>
            <pc:sldMk cId="2290547993" sldId="376"/>
            <ac:picMk id="4098" creationId="{4A1059C8-8DAF-8C4E-9F3F-275FEB00060F}"/>
          </ac:picMkLst>
        </pc:picChg>
      </pc:sldChg>
      <pc:sldChg chg="addSp modSp add mod">
        <pc:chgData name="Nane Kratzke" userId="971be13ff4ee5ef6" providerId="LiveId" clId="{25E265D9-1136-E64B-84B9-E73667C4DFAB}" dt="2020-09-17T13:17:15.546" v="8829" actId="20577"/>
        <pc:sldMkLst>
          <pc:docMk/>
          <pc:sldMk cId="4276357788" sldId="377"/>
        </pc:sldMkLst>
        <pc:spChg chg="mod">
          <ac:chgData name="Nane Kratzke" userId="971be13ff4ee5ef6" providerId="LiveId" clId="{25E265D9-1136-E64B-84B9-E73667C4DFAB}" dt="2020-09-17T13:17:15.546" v="8829" actId="20577"/>
          <ac:spMkLst>
            <pc:docMk/>
            <pc:sldMk cId="4276357788" sldId="377"/>
            <ac:spMk id="3" creationId="{3F647732-3CD2-9345-9A14-5125F31F52A3}"/>
          </ac:spMkLst>
        </pc:spChg>
        <pc:spChg chg="mod">
          <ac:chgData name="Nane Kratzke" userId="971be13ff4ee5ef6" providerId="LiveId" clId="{25E265D9-1136-E64B-84B9-E73667C4DFAB}" dt="2020-09-17T10:22:52.749" v="6031" actId="20577"/>
          <ac:spMkLst>
            <pc:docMk/>
            <pc:sldMk cId="4276357788" sldId="377"/>
            <ac:spMk id="5" creationId="{6C2C9176-2BE9-7744-9ACD-C7F0AA24A886}"/>
          </ac:spMkLst>
        </pc:spChg>
        <pc:graphicFrameChg chg="add mod modGraphic">
          <ac:chgData name="Nane Kratzke" userId="971be13ff4ee5ef6" providerId="LiveId" clId="{25E265D9-1136-E64B-84B9-E73667C4DFAB}" dt="2020-09-17T10:22:17.182" v="6025" actId="14861"/>
          <ac:graphicFrameMkLst>
            <pc:docMk/>
            <pc:sldMk cId="4276357788" sldId="377"/>
            <ac:graphicFrameMk id="6" creationId="{AF780C1F-E659-F24C-BB56-628958AD58BC}"/>
          </ac:graphicFrameMkLst>
        </pc:graphicFrameChg>
      </pc:sldChg>
      <pc:sldChg chg="addSp delSp modSp add mod">
        <pc:chgData name="Nane Kratzke" userId="971be13ff4ee5ef6" providerId="LiveId" clId="{25E265D9-1136-E64B-84B9-E73667C4DFAB}" dt="2020-09-17T11:50:43.202" v="7106" actId="20577"/>
        <pc:sldMkLst>
          <pc:docMk/>
          <pc:sldMk cId="1830580882" sldId="378"/>
        </pc:sldMkLst>
        <pc:spChg chg="mod">
          <ac:chgData name="Nane Kratzke" userId="971be13ff4ee5ef6" providerId="LiveId" clId="{25E265D9-1136-E64B-84B9-E73667C4DFAB}" dt="2020-09-17T10:23:36.184" v="6049" actId="20577"/>
          <ac:spMkLst>
            <pc:docMk/>
            <pc:sldMk cId="1830580882" sldId="378"/>
            <ac:spMk id="3" creationId="{3F647732-3CD2-9345-9A14-5125F31F52A3}"/>
          </ac:spMkLst>
        </pc:spChg>
        <pc:spChg chg="mod">
          <ac:chgData name="Nane Kratzke" userId="971be13ff4ee5ef6" providerId="LiveId" clId="{25E265D9-1136-E64B-84B9-E73667C4DFAB}" dt="2020-09-17T11:49:32.973" v="7078" actId="207"/>
          <ac:spMkLst>
            <pc:docMk/>
            <pc:sldMk cId="1830580882" sldId="378"/>
            <ac:spMk id="5" creationId="{6C2C9176-2BE9-7744-9ACD-C7F0AA24A886}"/>
          </ac:spMkLst>
        </pc:spChg>
        <pc:spChg chg="add del">
          <ac:chgData name="Nane Kratzke" userId="971be13ff4ee5ef6" providerId="LiveId" clId="{25E265D9-1136-E64B-84B9-E73667C4DFAB}" dt="2020-09-17T10:38:51.711" v="6165" actId="478"/>
          <ac:spMkLst>
            <pc:docMk/>
            <pc:sldMk cId="1830580882" sldId="378"/>
            <ac:spMk id="9" creationId="{0919A643-F401-2F4F-8A47-0D36E4E89D9B}"/>
          </ac:spMkLst>
        </pc:spChg>
        <pc:spChg chg="add mod">
          <ac:chgData name="Nane Kratzke" userId="971be13ff4ee5ef6" providerId="LiveId" clId="{25E265D9-1136-E64B-84B9-E73667C4DFAB}" dt="2020-09-17T11:50:43.202" v="7106" actId="20577"/>
          <ac:spMkLst>
            <pc:docMk/>
            <pc:sldMk cId="1830580882" sldId="378"/>
            <ac:spMk id="12" creationId="{5D5281EA-5939-2C49-A64D-3ACBDCD2AE12}"/>
          </ac:spMkLst>
        </pc:spChg>
        <pc:graphicFrameChg chg="del">
          <ac:chgData name="Nane Kratzke" userId="971be13ff4ee5ef6" providerId="LiveId" clId="{25E265D9-1136-E64B-84B9-E73667C4DFAB}" dt="2020-09-17T10:33:16.312" v="6139" actId="478"/>
          <ac:graphicFrameMkLst>
            <pc:docMk/>
            <pc:sldMk cId="1830580882" sldId="378"/>
            <ac:graphicFrameMk id="6" creationId="{AF780C1F-E659-F24C-BB56-628958AD58BC}"/>
          </ac:graphicFrameMkLst>
        </pc:graphicFrameChg>
        <pc:picChg chg="add del mod">
          <ac:chgData name="Nane Kratzke" userId="971be13ff4ee5ef6" providerId="LiveId" clId="{25E265D9-1136-E64B-84B9-E73667C4DFAB}" dt="2020-09-17T11:48:25.976" v="7069" actId="21"/>
          <ac:picMkLst>
            <pc:docMk/>
            <pc:sldMk cId="1830580882" sldId="378"/>
            <ac:picMk id="7" creationId="{28729957-008C-2449-A05B-B75193D017FE}"/>
          </ac:picMkLst>
        </pc:picChg>
        <pc:picChg chg="add del mod">
          <ac:chgData name="Nane Kratzke" userId="971be13ff4ee5ef6" providerId="LiveId" clId="{25E265D9-1136-E64B-84B9-E73667C4DFAB}" dt="2020-09-17T10:38:35.233" v="6163" actId="478"/>
          <ac:picMkLst>
            <pc:docMk/>
            <pc:sldMk cId="1830580882" sldId="378"/>
            <ac:picMk id="8" creationId="{1CC859FD-0088-EB4F-A62D-3FCC906E3A44}"/>
          </ac:picMkLst>
        </pc:picChg>
        <pc:picChg chg="add mod">
          <ac:chgData name="Nane Kratzke" userId="971be13ff4ee5ef6" providerId="LiveId" clId="{25E265D9-1136-E64B-84B9-E73667C4DFAB}" dt="2020-09-17T11:49:29.462" v="7077" actId="1076"/>
          <ac:picMkLst>
            <pc:docMk/>
            <pc:sldMk cId="1830580882" sldId="378"/>
            <ac:picMk id="11" creationId="{40086D8A-CC87-CF4D-BAFE-3F5DED2FF04C}"/>
          </ac:picMkLst>
        </pc:picChg>
        <pc:picChg chg="add del mod">
          <ac:chgData name="Nane Kratzke" userId="971be13ff4ee5ef6" providerId="LiveId" clId="{25E265D9-1136-E64B-84B9-E73667C4DFAB}" dt="2020-09-17T10:36:05.412" v="6148" actId="478"/>
          <ac:picMkLst>
            <pc:docMk/>
            <pc:sldMk cId="1830580882" sldId="378"/>
            <ac:picMk id="2050" creationId="{023FC246-3B0A-8C41-B4FC-54E69428EC75}"/>
          </ac:picMkLst>
        </pc:picChg>
      </pc:sldChg>
      <pc:sldChg chg="add del">
        <pc:chgData name="Nane Kratzke" userId="971be13ff4ee5ef6" providerId="LiveId" clId="{25E265D9-1136-E64B-84B9-E73667C4DFAB}" dt="2020-09-17T10:44:33.329" v="6257" actId="2696"/>
        <pc:sldMkLst>
          <pc:docMk/>
          <pc:sldMk cId="4277081821" sldId="379"/>
        </pc:sldMkLst>
      </pc:sldChg>
      <pc:sldChg chg="addSp delSp modSp add mod">
        <pc:chgData name="Nane Kratzke" userId="971be13ff4ee5ef6" providerId="LiveId" clId="{25E265D9-1136-E64B-84B9-E73667C4DFAB}" dt="2020-09-17T11:41:45.495" v="6933" actId="20577"/>
        <pc:sldMkLst>
          <pc:docMk/>
          <pc:sldMk cId="143991081" sldId="380"/>
        </pc:sldMkLst>
        <pc:spChg chg="mod">
          <ac:chgData name="Nane Kratzke" userId="971be13ff4ee5ef6" providerId="LiveId" clId="{25E265D9-1136-E64B-84B9-E73667C4DFAB}" dt="2020-09-17T10:44:45.230" v="6282" actId="20577"/>
          <ac:spMkLst>
            <pc:docMk/>
            <pc:sldMk cId="143991081" sldId="380"/>
            <ac:spMk id="3" creationId="{3F647732-3CD2-9345-9A14-5125F31F52A3}"/>
          </ac:spMkLst>
        </pc:spChg>
        <pc:spChg chg="mod">
          <ac:chgData name="Nane Kratzke" userId="971be13ff4ee5ef6" providerId="LiveId" clId="{25E265D9-1136-E64B-84B9-E73667C4DFAB}" dt="2020-09-17T11:27:45.083" v="6317" actId="20577"/>
          <ac:spMkLst>
            <pc:docMk/>
            <pc:sldMk cId="143991081" sldId="380"/>
            <ac:spMk id="5" creationId="{6C2C9176-2BE9-7744-9ACD-C7F0AA24A886}"/>
          </ac:spMkLst>
        </pc:spChg>
        <pc:spChg chg="add mod">
          <ac:chgData name="Nane Kratzke" userId="971be13ff4ee5ef6" providerId="LiveId" clId="{25E265D9-1136-E64B-84B9-E73667C4DFAB}" dt="2020-09-17T11:41:45.495" v="6933" actId="20577"/>
          <ac:spMkLst>
            <pc:docMk/>
            <pc:sldMk cId="143991081" sldId="380"/>
            <ac:spMk id="7" creationId="{B1607C91-E63D-594E-9C65-2897138128E9}"/>
          </ac:spMkLst>
        </pc:spChg>
        <pc:graphicFrameChg chg="del">
          <ac:chgData name="Nane Kratzke" userId="971be13ff4ee5ef6" providerId="LiveId" clId="{25E265D9-1136-E64B-84B9-E73667C4DFAB}" dt="2020-09-17T11:32:29.045" v="6318" actId="478"/>
          <ac:graphicFrameMkLst>
            <pc:docMk/>
            <pc:sldMk cId="143991081" sldId="380"/>
            <ac:graphicFrameMk id="6" creationId="{AF780C1F-E659-F24C-BB56-628958AD58BC}"/>
          </ac:graphicFrameMkLst>
        </pc:graphicFrameChg>
      </pc:sldChg>
      <pc:sldChg chg="addSp delSp modSp add mod">
        <pc:chgData name="Nane Kratzke" userId="971be13ff4ee5ef6" providerId="LiveId" clId="{25E265D9-1136-E64B-84B9-E73667C4DFAB}" dt="2020-09-17T13:05:38.438" v="8629" actId="20577"/>
        <pc:sldMkLst>
          <pc:docMk/>
          <pc:sldMk cId="3330758435" sldId="381"/>
        </pc:sldMkLst>
        <pc:spChg chg="mod">
          <ac:chgData name="Nane Kratzke" userId="971be13ff4ee5ef6" providerId="LiveId" clId="{25E265D9-1136-E64B-84B9-E73667C4DFAB}" dt="2020-09-17T11:59:46.090" v="7159" actId="20577"/>
          <ac:spMkLst>
            <pc:docMk/>
            <pc:sldMk cId="3330758435" sldId="381"/>
            <ac:spMk id="2" creationId="{810702C0-4F73-E54A-ABE6-13FA8FDA826E}"/>
          </ac:spMkLst>
        </pc:spChg>
        <pc:spChg chg="mod">
          <ac:chgData name="Nane Kratzke" userId="971be13ff4ee5ef6" providerId="LiveId" clId="{25E265D9-1136-E64B-84B9-E73667C4DFAB}" dt="2020-09-17T12:20:33.705" v="7582" actId="20577"/>
          <ac:spMkLst>
            <pc:docMk/>
            <pc:sldMk cId="3330758435" sldId="381"/>
            <ac:spMk id="3" creationId="{4837B04C-9E97-D443-8A4B-FE2862DA14C1}"/>
          </ac:spMkLst>
        </pc:spChg>
        <pc:spChg chg="add del mod">
          <ac:chgData name="Nane Kratzke" userId="971be13ff4ee5ef6" providerId="LiveId" clId="{25E265D9-1136-E64B-84B9-E73667C4DFAB}" dt="2020-09-17T11:48:23.051" v="7068"/>
          <ac:spMkLst>
            <pc:docMk/>
            <pc:sldMk cId="3330758435" sldId="381"/>
            <ac:spMk id="5" creationId="{325D4EBC-D922-2343-BEA1-AEF41FC4F389}"/>
          </ac:spMkLst>
        </pc:spChg>
        <pc:spChg chg="add mod">
          <ac:chgData name="Nane Kratzke" userId="971be13ff4ee5ef6" providerId="LiveId" clId="{25E265D9-1136-E64B-84B9-E73667C4DFAB}" dt="2020-09-17T13:05:38.438" v="8629" actId="20577"/>
          <ac:spMkLst>
            <pc:docMk/>
            <pc:sldMk cId="3330758435" sldId="381"/>
            <ac:spMk id="7" creationId="{57AAE6C2-0D7A-4047-B80E-F47A25E47FC1}"/>
          </ac:spMkLst>
        </pc:spChg>
        <pc:spChg chg="add mod">
          <ac:chgData name="Nane Kratzke" userId="971be13ff4ee5ef6" providerId="LiveId" clId="{25E265D9-1136-E64B-84B9-E73667C4DFAB}" dt="2020-09-17T12:15:33.788" v="7414" actId="207"/>
          <ac:spMkLst>
            <pc:docMk/>
            <pc:sldMk cId="3330758435" sldId="381"/>
            <ac:spMk id="8" creationId="{19D7D0D9-D050-6342-9F70-D60E36276AEF}"/>
          </ac:spMkLst>
        </pc:spChg>
        <pc:spChg chg="add mod">
          <ac:chgData name="Nane Kratzke" userId="971be13ff4ee5ef6" providerId="LiveId" clId="{25E265D9-1136-E64B-84B9-E73667C4DFAB}" dt="2020-09-17T12:21:38.624" v="7642" actId="20577"/>
          <ac:spMkLst>
            <pc:docMk/>
            <pc:sldMk cId="3330758435" sldId="381"/>
            <ac:spMk id="9" creationId="{E5700ECC-838D-7D48-A4FB-490030C11A77}"/>
          </ac:spMkLst>
        </pc:spChg>
        <pc:spChg chg="add mod">
          <ac:chgData name="Nane Kratzke" userId="971be13ff4ee5ef6" providerId="LiveId" clId="{25E265D9-1136-E64B-84B9-E73667C4DFAB}" dt="2020-09-17T12:22:15.400" v="7645" actId="20577"/>
          <ac:spMkLst>
            <pc:docMk/>
            <pc:sldMk cId="3330758435" sldId="381"/>
            <ac:spMk id="10" creationId="{11415810-BCFB-B943-B676-A2FB352B3BF4}"/>
          </ac:spMkLst>
        </pc:spChg>
        <pc:picChg chg="add del mod">
          <ac:chgData name="Nane Kratzke" userId="971be13ff4ee5ef6" providerId="LiveId" clId="{25E265D9-1136-E64B-84B9-E73667C4DFAB}" dt="2020-09-17T12:15:46.064" v="7416" actId="21"/>
          <ac:picMkLst>
            <pc:docMk/>
            <pc:sldMk cId="3330758435" sldId="381"/>
            <ac:picMk id="6" creationId="{EA84702C-7202-4F48-9C7E-7F27FFC11F24}"/>
          </ac:picMkLst>
        </pc:picChg>
      </pc:sldChg>
      <pc:sldChg chg="addSp delSp modSp add mod">
        <pc:chgData name="Nane Kratzke" userId="971be13ff4ee5ef6" providerId="LiveId" clId="{25E265D9-1136-E64B-84B9-E73667C4DFAB}" dt="2020-09-17T13:50:10.743" v="10055" actId="1076"/>
        <pc:sldMkLst>
          <pc:docMk/>
          <pc:sldMk cId="366975201" sldId="382"/>
        </pc:sldMkLst>
        <pc:spChg chg="mod">
          <ac:chgData name="Nane Kratzke" userId="971be13ff4ee5ef6" providerId="LiveId" clId="{25E265D9-1136-E64B-84B9-E73667C4DFAB}" dt="2020-09-17T13:48:17.919" v="10006" actId="20577"/>
          <ac:spMkLst>
            <pc:docMk/>
            <pc:sldMk cId="366975201" sldId="382"/>
            <ac:spMk id="2" creationId="{F8BC3A94-118D-A54E-A5C2-C20A2E3EC8D1}"/>
          </ac:spMkLst>
        </pc:spChg>
        <pc:spChg chg="mod">
          <ac:chgData name="Nane Kratzke" userId="971be13ff4ee5ef6" providerId="LiveId" clId="{25E265D9-1136-E64B-84B9-E73667C4DFAB}" dt="2020-09-17T13:48:25.060" v="10042" actId="20577"/>
          <ac:spMkLst>
            <pc:docMk/>
            <pc:sldMk cId="366975201" sldId="382"/>
            <ac:spMk id="3" creationId="{4E0A3D8B-A293-9946-9B50-C5F59AA0508F}"/>
          </ac:spMkLst>
        </pc:spChg>
        <pc:picChg chg="add del mod">
          <ac:chgData name="Nane Kratzke" userId="971be13ff4ee5ef6" providerId="LiveId" clId="{25E265D9-1136-E64B-84B9-E73667C4DFAB}" dt="2020-09-17T13:49:20.492" v="10048" actId="21"/>
          <ac:picMkLst>
            <pc:docMk/>
            <pc:sldMk cId="366975201" sldId="382"/>
            <ac:picMk id="5" creationId="{4EAF884C-BB86-A945-AB0C-6E3DBA42840D}"/>
          </ac:picMkLst>
        </pc:picChg>
        <pc:picChg chg="add mod">
          <ac:chgData name="Nane Kratzke" userId="971be13ff4ee5ef6" providerId="LiveId" clId="{25E265D9-1136-E64B-84B9-E73667C4DFAB}" dt="2020-09-17T13:50:10.743" v="10055" actId="1076"/>
          <ac:picMkLst>
            <pc:docMk/>
            <pc:sldMk cId="366975201" sldId="382"/>
            <ac:picMk id="6" creationId="{0168A833-A965-C94F-8AFF-D661E1EA9A40}"/>
          </ac:picMkLst>
        </pc:picChg>
      </pc:sldChg>
      <pc:sldChg chg="addSp delSp modSp add mod">
        <pc:chgData name="Nane Kratzke" userId="971be13ff4ee5ef6" providerId="LiveId" clId="{25E265D9-1136-E64B-84B9-E73667C4DFAB}" dt="2020-09-17T13:06:49.140" v="8726" actId="20577"/>
        <pc:sldMkLst>
          <pc:docMk/>
          <pc:sldMk cId="3862908966" sldId="383"/>
        </pc:sldMkLst>
        <pc:spChg chg="mod">
          <ac:chgData name="Nane Kratzke" userId="971be13ff4ee5ef6" providerId="LiveId" clId="{25E265D9-1136-E64B-84B9-E73667C4DFAB}" dt="2020-09-17T12:22:32.407" v="7647"/>
          <ac:spMkLst>
            <pc:docMk/>
            <pc:sldMk cId="3862908966" sldId="383"/>
            <ac:spMk id="2" creationId="{ECC40909-D9F3-4A40-BC3E-A44B2D02A00F}"/>
          </ac:spMkLst>
        </pc:spChg>
        <pc:spChg chg="mod">
          <ac:chgData name="Nane Kratzke" userId="971be13ff4ee5ef6" providerId="LiveId" clId="{25E265D9-1136-E64B-84B9-E73667C4DFAB}" dt="2020-09-17T13:01:12.347" v="8469" actId="20577"/>
          <ac:spMkLst>
            <pc:docMk/>
            <pc:sldMk cId="3862908966" sldId="383"/>
            <ac:spMk id="3" creationId="{9A18B219-1095-F748-99A3-1881897F9289}"/>
          </ac:spMkLst>
        </pc:spChg>
        <pc:spChg chg="add mod">
          <ac:chgData name="Nane Kratzke" userId="971be13ff4ee5ef6" providerId="LiveId" clId="{25E265D9-1136-E64B-84B9-E73667C4DFAB}" dt="2020-09-17T12:37:38.685" v="7945" actId="1036"/>
          <ac:spMkLst>
            <pc:docMk/>
            <pc:sldMk cId="3862908966" sldId="383"/>
            <ac:spMk id="5" creationId="{E905BE52-0697-1044-AD76-4FF07D56F009}"/>
          </ac:spMkLst>
        </pc:spChg>
        <pc:spChg chg="add del mod">
          <ac:chgData name="Nane Kratzke" userId="971be13ff4ee5ef6" providerId="LiveId" clId="{25E265D9-1136-E64B-84B9-E73667C4DFAB}" dt="2020-09-17T12:35:57.785" v="7886" actId="478"/>
          <ac:spMkLst>
            <pc:docMk/>
            <pc:sldMk cId="3862908966" sldId="383"/>
            <ac:spMk id="6" creationId="{8D91B291-33FA-0E44-8292-C314C8C798BE}"/>
          </ac:spMkLst>
        </pc:spChg>
        <pc:spChg chg="add mod">
          <ac:chgData name="Nane Kratzke" userId="971be13ff4ee5ef6" providerId="LiveId" clId="{25E265D9-1136-E64B-84B9-E73667C4DFAB}" dt="2020-09-17T12:44:37.099" v="8086" actId="20577"/>
          <ac:spMkLst>
            <pc:docMk/>
            <pc:sldMk cId="3862908966" sldId="383"/>
            <ac:spMk id="7" creationId="{BD1240A4-0A25-3D44-AC63-19C1AEB7471E}"/>
          </ac:spMkLst>
        </pc:spChg>
        <pc:spChg chg="add mod">
          <ac:chgData name="Nane Kratzke" userId="971be13ff4ee5ef6" providerId="LiveId" clId="{25E265D9-1136-E64B-84B9-E73667C4DFAB}" dt="2020-09-17T12:37:38.685" v="7945" actId="1036"/>
          <ac:spMkLst>
            <pc:docMk/>
            <pc:sldMk cId="3862908966" sldId="383"/>
            <ac:spMk id="8" creationId="{B621A312-725D-624D-9081-2A138A963163}"/>
          </ac:spMkLst>
        </pc:spChg>
        <pc:spChg chg="add mod">
          <ac:chgData name="Nane Kratzke" userId="971be13ff4ee5ef6" providerId="LiveId" clId="{25E265D9-1136-E64B-84B9-E73667C4DFAB}" dt="2020-09-17T13:06:49.140" v="8726" actId="20577"/>
          <ac:spMkLst>
            <pc:docMk/>
            <pc:sldMk cId="3862908966" sldId="383"/>
            <ac:spMk id="9" creationId="{F34AAD15-D140-0646-A78E-FFB9972CC346}"/>
          </ac:spMkLst>
        </pc:spChg>
      </pc:sldChg>
      <pc:sldChg chg="addSp modSp add mod">
        <pc:chgData name="Nane Kratzke" userId="971be13ff4ee5ef6" providerId="LiveId" clId="{25E265D9-1136-E64B-84B9-E73667C4DFAB}" dt="2020-09-17T13:07:24.712" v="8790" actId="1076"/>
        <pc:sldMkLst>
          <pc:docMk/>
          <pc:sldMk cId="3004243446" sldId="384"/>
        </pc:sldMkLst>
        <pc:spChg chg="mod">
          <ac:chgData name="Nane Kratzke" userId="971be13ff4ee5ef6" providerId="LiveId" clId="{25E265D9-1136-E64B-84B9-E73667C4DFAB}" dt="2020-09-17T12:45:30.686" v="8124" actId="20577"/>
          <ac:spMkLst>
            <pc:docMk/>
            <pc:sldMk cId="3004243446" sldId="384"/>
            <ac:spMk id="2" creationId="{E0A1231F-2AF1-B74C-8D70-2B417089A68F}"/>
          </ac:spMkLst>
        </pc:spChg>
        <pc:spChg chg="mod">
          <ac:chgData name="Nane Kratzke" userId="971be13ff4ee5ef6" providerId="LiveId" clId="{25E265D9-1136-E64B-84B9-E73667C4DFAB}" dt="2020-09-17T13:01:37.154" v="8502" actId="20577"/>
          <ac:spMkLst>
            <pc:docMk/>
            <pc:sldMk cId="3004243446" sldId="384"/>
            <ac:spMk id="3" creationId="{8DD23EF4-884A-A44F-99C2-399A118A2259}"/>
          </ac:spMkLst>
        </pc:spChg>
        <pc:spChg chg="add mod">
          <ac:chgData name="Nane Kratzke" userId="971be13ff4ee5ef6" providerId="LiveId" clId="{25E265D9-1136-E64B-84B9-E73667C4DFAB}" dt="2020-09-17T12:56:06.050" v="8325" actId="14100"/>
          <ac:spMkLst>
            <pc:docMk/>
            <pc:sldMk cId="3004243446" sldId="384"/>
            <ac:spMk id="5" creationId="{2A08FA39-778A-654B-8EFE-23446851C948}"/>
          </ac:spMkLst>
        </pc:spChg>
        <pc:spChg chg="add mod">
          <ac:chgData name="Nane Kratzke" userId="971be13ff4ee5ef6" providerId="LiveId" clId="{25E265D9-1136-E64B-84B9-E73667C4DFAB}" dt="2020-09-17T12:57:42.309" v="8404" actId="20577"/>
          <ac:spMkLst>
            <pc:docMk/>
            <pc:sldMk cId="3004243446" sldId="384"/>
            <ac:spMk id="6" creationId="{A998D464-E3C1-4249-BDF3-A128E215830E}"/>
          </ac:spMkLst>
        </pc:spChg>
        <pc:spChg chg="add mod">
          <ac:chgData name="Nane Kratzke" userId="971be13ff4ee5ef6" providerId="LiveId" clId="{25E265D9-1136-E64B-84B9-E73667C4DFAB}" dt="2020-09-17T13:02:34.933" v="8541" actId="207"/>
          <ac:spMkLst>
            <pc:docMk/>
            <pc:sldMk cId="3004243446" sldId="384"/>
            <ac:spMk id="7" creationId="{6EF9D730-6C71-0A4E-BD3C-CBCDFD59A317}"/>
          </ac:spMkLst>
        </pc:spChg>
        <pc:spChg chg="add mod">
          <ac:chgData name="Nane Kratzke" userId="971be13ff4ee5ef6" providerId="LiveId" clId="{25E265D9-1136-E64B-84B9-E73667C4DFAB}" dt="2020-09-17T13:07:24.712" v="8790" actId="1076"/>
          <ac:spMkLst>
            <pc:docMk/>
            <pc:sldMk cId="3004243446" sldId="384"/>
            <ac:spMk id="8" creationId="{CF702140-2F29-5641-9240-0FE98A443E00}"/>
          </ac:spMkLst>
        </pc:spChg>
      </pc:sldChg>
      <pc:sldChg chg="addSp delSp modSp add mod">
        <pc:chgData name="Nane Kratzke" userId="971be13ff4ee5ef6" providerId="LiveId" clId="{25E265D9-1136-E64B-84B9-E73667C4DFAB}" dt="2020-09-17T13:29:46.686" v="9626" actId="14100"/>
        <pc:sldMkLst>
          <pc:docMk/>
          <pc:sldMk cId="243993919" sldId="385"/>
        </pc:sldMkLst>
        <pc:spChg chg="mod">
          <ac:chgData name="Nane Kratzke" userId="971be13ff4ee5ef6" providerId="LiveId" clId="{25E265D9-1136-E64B-84B9-E73667C4DFAB}" dt="2020-09-17T13:22:14.662" v="9082" actId="20577"/>
          <ac:spMkLst>
            <pc:docMk/>
            <pc:sldMk cId="243993919" sldId="385"/>
            <ac:spMk id="2" creationId="{205DDF84-67FC-F347-B89E-E53D9E21DDEE}"/>
          </ac:spMkLst>
        </pc:spChg>
        <pc:spChg chg="add del mod">
          <ac:chgData name="Nane Kratzke" userId="971be13ff4ee5ef6" providerId="LiveId" clId="{25E265D9-1136-E64B-84B9-E73667C4DFAB}" dt="2020-09-17T13:22:29.663" v="9084" actId="478"/>
          <ac:spMkLst>
            <pc:docMk/>
            <pc:sldMk cId="243993919" sldId="385"/>
            <ac:spMk id="5" creationId="{2D0837A2-19F3-E848-A223-2F5D1189D9EB}"/>
          </ac:spMkLst>
        </pc:spChg>
        <pc:spChg chg="add mod">
          <ac:chgData name="Nane Kratzke" userId="971be13ff4ee5ef6" providerId="LiveId" clId="{25E265D9-1136-E64B-84B9-E73667C4DFAB}" dt="2020-09-17T13:29:46.686" v="9626" actId="14100"/>
          <ac:spMkLst>
            <pc:docMk/>
            <pc:sldMk cId="243993919" sldId="385"/>
            <ac:spMk id="6" creationId="{0DD40D0D-A817-8B41-928A-C46A3EADD2ED}"/>
          </ac:spMkLst>
        </pc:spChg>
        <pc:picChg chg="add mod modCrop">
          <ac:chgData name="Nane Kratzke" userId="971be13ff4ee5ef6" providerId="LiveId" clId="{25E265D9-1136-E64B-84B9-E73667C4DFAB}" dt="2020-09-17T13:29:18.193" v="9622" actId="1076"/>
          <ac:picMkLst>
            <pc:docMk/>
            <pc:sldMk cId="243993919" sldId="385"/>
            <ac:picMk id="7" creationId="{6311B689-B9CC-484D-AC90-D396EBD2F8EC}"/>
          </ac:picMkLst>
        </pc:picChg>
      </pc:sldChg>
      <pc:sldChg chg="addSp modSp add mod">
        <pc:chgData name="Nane Kratzke" userId="971be13ff4ee5ef6" providerId="LiveId" clId="{25E265D9-1136-E64B-84B9-E73667C4DFAB}" dt="2020-09-17T13:31:27.513" v="9664"/>
        <pc:sldMkLst>
          <pc:docMk/>
          <pc:sldMk cId="3855353074" sldId="386"/>
        </pc:sldMkLst>
        <pc:spChg chg="mod">
          <ac:chgData name="Nane Kratzke" userId="971be13ff4ee5ef6" providerId="LiveId" clId="{25E265D9-1136-E64B-84B9-E73667C4DFAB}" dt="2020-09-17T13:30:21.155" v="9633" actId="20577"/>
          <ac:spMkLst>
            <pc:docMk/>
            <pc:sldMk cId="3855353074" sldId="386"/>
            <ac:spMk id="2" creationId="{EA58CFB6-535B-5C49-88C6-B9E60CAF5BF8}"/>
          </ac:spMkLst>
        </pc:spChg>
        <pc:spChg chg="mod">
          <ac:chgData name="Nane Kratzke" userId="971be13ff4ee5ef6" providerId="LiveId" clId="{25E265D9-1136-E64B-84B9-E73667C4DFAB}" dt="2020-09-17T13:30:31.469" v="9659" actId="20577"/>
          <ac:spMkLst>
            <pc:docMk/>
            <pc:sldMk cId="3855353074" sldId="386"/>
            <ac:spMk id="3" creationId="{410BAA25-75A0-4C49-9F4A-E92FFB3E0FA4}"/>
          </ac:spMkLst>
        </pc:spChg>
        <pc:picChg chg="add mod">
          <ac:chgData name="Nane Kratzke" userId="971be13ff4ee5ef6" providerId="LiveId" clId="{25E265D9-1136-E64B-84B9-E73667C4DFAB}" dt="2020-09-17T13:31:27.513" v="9664"/>
          <ac:picMkLst>
            <pc:docMk/>
            <pc:sldMk cId="3855353074" sldId="386"/>
            <ac:picMk id="5" creationId="{5E38D786-D0FF-324C-858C-BD72B6477743}"/>
          </ac:picMkLst>
        </pc:picChg>
      </pc:sldChg>
      <pc:sldChg chg="addSp modSp add mod">
        <pc:chgData name="Nane Kratzke" userId="971be13ff4ee5ef6" providerId="LiveId" clId="{25E265D9-1136-E64B-84B9-E73667C4DFAB}" dt="2020-09-17T13:33:20.092" v="9688"/>
        <pc:sldMkLst>
          <pc:docMk/>
          <pc:sldMk cId="2367191596" sldId="387"/>
        </pc:sldMkLst>
        <pc:spChg chg="mod">
          <ac:chgData name="Nane Kratzke" userId="971be13ff4ee5ef6" providerId="LiveId" clId="{25E265D9-1136-E64B-84B9-E73667C4DFAB}" dt="2020-09-17T13:32:33.783" v="9671" actId="20577"/>
          <ac:spMkLst>
            <pc:docMk/>
            <pc:sldMk cId="2367191596" sldId="387"/>
            <ac:spMk id="2" creationId="{AE9F194F-AD0F-4749-B78C-C382146E97B9}"/>
          </ac:spMkLst>
        </pc:spChg>
        <pc:spChg chg="mod">
          <ac:chgData name="Nane Kratzke" userId="971be13ff4ee5ef6" providerId="LiveId" clId="{25E265D9-1136-E64B-84B9-E73667C4DFAB}" dt="2020-09-17T13:32:37.522" v="9682" actId="20577"/>
          <ac:spMkLst>
            <pc:docMk/>
            <pc:sldMk cId="2367191596" sldId="387"/>
            <ac:spMk id="3" creationId="{7A1BDB4F-A698-9A4F-9DAE-0E9813087805}"/>
          </ac:spMkLst>
        </pc:spChg>
        <pc:picChg chg="add mod">
          <ac:chgData name="Nane Kratzke" userId="971be13ff4ee5ef6" providerId="LiveId" clId="{25E265D9-1136-E64B-84B9-E73667C4DFAB}" dt="2020-09-17T13:33:20.092" v="9688"/>
          <ac:picMkLst>
            <pc:docMk/>
            <pc:sldMk cId="2367191596" sldId="387"/>
            <ac:picMk id="5" creationId="{EEA4A4EC-6F45-BF46-A548-1E5F109A04B2}"/>
          </ac:picMkLst>
        </pc:picChg>
      </pc:sldChg>
      <pc:sldChg chg="addSp delSp modSp add mod">
        <pc:chgData name="Nane Kratzke" userId="971be13ff4ee5ef6" providerId="LiveId" clId="{25E265D9-1136-E64B-84B9-E73667C4DFAB}" dt="2020-09-17T14:40:18.985" v="10120" actId="1076"/>
        <pc:sldMkLst>
          <pc:docMk/>
          <pc:sldMk cId="2812399017" sldId="388"/>
        </pc:sldMkLst>
        <pc:spChg chg="mod">
          <ac:chgData name="Nane Kratzke" userId="971be13ff4ee5ef6" providerId="LiveId" clId="{25E265D9-1136-E64B-84B9-E73667C4DFAB}" dt="2020-09-17T13:34:44.124" v="9695" actId="20577"/>
          <ac:spMkLst>
            <pc:docMk/>
            <pc:sldMk cId="2812399017" sldId="388"/>
            <ac:spMk id="2" creationId="{0BEA5FE8-C916-3147-88E4-FAA0A914ACFD}"/>
          </ac:spMkLst>
        </pc:spChg>
        <pc:spChg chg="mod">
          <ac:chgData name="Nane Kratzke" userId="971be13ff4ee5ef6" providerId="LiveId" clId="{25E265D9-1136-E64B-84B9-E73667C4DFAB}" dt="2020-09-17T13:34:47.657" v="9703" actId="20577"/>
          <ac:spMkLst>
            <pc:docMk/>
            <pc:sldMk cId="2812399017" sldId="388"/>
            <ac:spMk id="3" creationId="{0865A9D1-5F46-BB4B-8AFF-B7A67B41E85F}"/>
          </ac:spMkLst>
        </pc:spChg>
        <pc:picChg chg="add del mod">
          <ac:chgData name="Nane Kratzke" userId="971be13ff4ee5ef6" providerId="LiveId" clId="{25E265D9-1136-E64B-84B9-E73667C4DFAB}" dt="2020-09-17T13:36:30.209" v="9713" actId="478"/>
          <ac:picMkLst>
            <pc:docMk/>
            <pc:sldMk cId="2812399017" sldId="388"/>
            <ac:picMk id="5" creationId="{B0E78672-5113-0F46-9596-60B26F743BFB}"/>
          </ac:picMkLst>
        </pc:picChg>
        <pc:picChg chg="add mod">
          <ac:chgData name="Nane Kratzke" userId="971be13ff4ee5ef6" providerId="LiveId" clId="{25E265D9-1136-E64B-84B9-E73667C4DFAB}" dt="2020-09-17T14:40:18.985" v="10120" actId="1076"/>
          <ac:picMkLst>
            <pc:docMk/>
            <pc:sldMk cId="2812399017" sldId="388"/>
            <ac:picMk id="6" creationId="{CBDB17E0-A202-0F47-858F-1A727D151B5B}"/>
          </ac:picMkLst>
        </pc:picChg>
      </pc:sldChg>
      <pc:sldChg chg="addSp modSp add mod ord">
        <pc:chgData name="Nane Kratzke" userId="971be13ff4ee5ef6" providerId="LiveId" clId="{25E265D9-1136-E64B-84B9-E73667C4DFAB}" dt="2020-09-17T14:41:01.687" v="10121" actId="20578"/>
        <pc:sldMkLst>
          <pc:docMk/>
          <pc:sldMk cId="1657841985" sldId="389"/>
        </pc:sldMkLst>
        <pc:spChg chg="mod">
          <ac:chgData name="Nane Kratzke" userId="971be13ff4ee5ef6" providerId="LiveId" clId="{25E265D9-1136-E64B-84B9-E73667C4DFAB}" dt="2020-09-17T13:38:16.087" v="9736" actId="20577"/>
          <ac:spMkLst>
            <pc:docMk/>
            <pc:sldMk cId="1657841985" sldId="389"/>
            <ac:spMk id="2" creationId="{765397ED-3966-7A4D-8D04-797FC3A2C83D}"/>
          </ac:spMkLst>
        </pc:spChg>
        <pc:spChg chg="mod">
          <ac:chgData name="Nane Kratzke" userId="971be13ff4ee5ef6" providerId="LiveId" clId="{25E265D9-1136-E64B-84B9-E73667C4DFAB}" dt="2020-09-17T13:47:37.221" v="10000" actId="6549"/>
          <ac:spMkLst>
            <pc:docMk/>
            <pc:sldMk cId="1657841985" sldId="389"/>
            <ac:spMk id="3" creationId="{EEA0923F-871B-C449-992B-F2DD7CF33C58}"/>
          </ac:spMkLst>
        </pc:spChg>
        <pc:spChg chg="add mod">
          <ac:chgData name="Nane Kratzke" userId="971be13ff4ee5ef6" providerId="LiveId" clId="{25E265D9-1136-E64B-84B9-E73667C4DFAB}" dt="2020-09-17T13:47:24.382" v="9991" actId="113"/>
          <ac:spMkLst>
            <pc:docMk/>
            <pc:sldMk cId="1657841985" sldId="389"/>
            <ac:spMk id="6" creationId="{22C10D88-CA20-E644-843F-92EB5C66EF58}"/>
          </ac:spMkLst>
        </pc:spChg>
        <pc:picChg chg="add mod">
          <ac:chgData name="Nane Kratzke" userId="971be13ff4ee5ef6" providerId="LiveId" clId="{25E265D9-1136-E64B-84B9-E73667C4DFAB}" dt="2020-09-17T13:40:14.567" v="9791" actId="14861"/>
          <ac:picMkLst>
            <pc:docMk/>
            <pc:sldMk cId="1657841985" sldId="389"/>
            <ac:picMk id="5" creationId="{2996F543-FBDF-F145-9086-944F97D2C2F3}"/>
          </ac:picMkLst>
        </pc:picChg>
      </pc:sldChg>
      <pc:sldChg chg="addSp modSp add mod">
        <pc:chgData name="Nane Kratzke" userId="971be13ff4ee5ef6" providerId="LiveId" clId="{25E265D9-1136-E64B-84B9-E73667C4DFAB}" dt="2020-09-17T13:51:30.450" v="10119" actId="14861"/>
        <pc:sldMkLst>
          <pc:docMk/>
          <pc:sldMk cId="738018681" sldId="390"/>
        </pc:sldMkLst>
        <pc:spChg chg="mod">
          <ac:chgData name="Nane Kratzke" userId="971be13ff4ee5ef6" providerId="LiveId" clId="{25E265D9-1136-E64B-84B9-E73667C4DFAB}" dt="2020-09-17T13:50:27.806" v="10061" actId="20577"/>
          <ac:spMkLst>
            <pc:docMk/>
            <pc:sldMk cId="738018681" sldId="390"/>
            <ac:spMk id="2" creationId="{DF999F12-A0C1-D744-94E0-6F985040A02B}"/>
          </ac:spMkLst>
        </pc:spChg>
        <pc:spChg chg="mod">
          <ac:chgData name="Nane Kratzke" userId="971be13ff4ee5ef6" providerId="LiveId" clId="{25E265D9-1136-E64B-84B9-E73667C4DFAB}" dt="2020-09-17T13:50:42.927" v="10115" actId="20577"/>
          <ac:spMkLst>
            <pc:docMk/>
            <pc:sldMk cId="738018681" sldId="390"/>
            <ac:spMk id="3" creationId="{4D3B41B8-53F1-CF48-AB5D-AD0B533C503F}"/>
          </ac:spMkLst>
        </pc:spChg>
        <pc:picChg chg="add mod">
          <ac:chgData name="Nane Kratzke" userId="971be13ff4ee5ef6" providerId="LiveId" clId="{25E265D9-1136-E64B-84B9-E73667C4DFAB}" dt="2020-09-17T13:51:30.450" v="10119" actId="14861"/>
          <ac:picMkLst>
            <pc:docMk/>
            <pc:sldMk cId="738018681" sldId="390"/>
            <ac:picMk id="5" creationId="{C2712673-FE23-7040-B643-417114FBF090}"/>
          </ac:picMkLst>
        </pc:picChg>
      </pc:sldChg>
      <pc:sldChg chg="addSp modSp add mod">
        <pc:chgData name="Nane Kratzke" userId="971be13ff4ee5ef6" providerId="LiveId" clId="{25E265D9-1136-E64B-84B9-E73667C4DFAB}" dt="2020-09-18T17:19:44.200" v="10855" actId="20577"/>
        <pc:sldMkLst>
          <pc:docMk/>
          <pc:sldMk cId="2484808012" sldId="391"/>
        </pc:sldMkLst>
        <pc:spChg chg="mod">
          <ac:chgData name="Nane Kratzke" userId="971be13ff4ee5ef6" providerId="LiveId" clId="{25E265D9-1136-E64B-84B9-E73667C4DFAB}" dt="2020-09-17T15:02:50.112" v="10166" actId="20577"/>
          <ac:spMkLst>
            <pc:docMk/>
            <pc:sldMk cId="2484808012" sldId="391"/>
            <ac:spMk id="2" creationId="{90CC33CD-9BC8-9E4D-A706-F2AC4983123E}"/>
          </ac:spMkLst>
        </pc:spChg>
        <pc:spChg chg="mod">
          <ac:chgData name="Nane Kratzke" userId="971be13ff4ee5ef6" providerId="LiveId" clId="{25E265D9-1136-E64B-84B9-E73667C4DFAB}" dt="2020-09-17T15:03:31.674" v="10257" actId="20577"/>
          <ac:spMkLst>
            <pc:docMk/>
            <pc:sldMk cId="2484808012" sldId="391"/>
            <ac:spMk id="3" creationId="{034DD6EF-CC80-F34A-965F-8AD4CE627023}"/>
          </ac:spMkLst>
        </pc:spChg>
        <pc:spChg chg="add mod">
          <ac:chgData name="Nane Kratzke" userId="971be13ff4ee5ef6" providerId="LiveId" clId="{25E265D9-1136-E64B-84B9-E73667C4DFAB}" dt="2020-09-18T17:19:44.200" v="10855" actId="20577"/>
          <ac:spMkLst>
            <pc:docMk/>
            <pc:sldMk cId="2484808012" sldId="391"/>
            <ac:spMk id="6" creationId="{EAEF673E-B8B9-384F-8A33-859DC883F332}"/>
          </ac:spMkLst>
        </pc:spChg>
        <pc:picChg chg="add mod">
          <ac:chgData name="Nane Kratzke" userId="971be13ff4ee5ef6" providerId="LiveId" clId="{25E265D9-1136-E64B-84B9-E73667C4DFAB}" dt="2020-09-17T15:03:48.448" v="10262" actId="1076"/>
          <ac:picMkLst>
            <pc:docMk/>
            <pc:sldMk cId="2484808012" sldId="391"/>
            <ac:picMk id="5" creationId="{450049C5-4F48-5444-9B64-28595CA90745}"/>
          </ac:picMkLst>
        </pc:picChg>
      </pc:sldChg>
      <pc:sldChg chg="addSp delSp modSp add mod">
        <pc:chgData name="Nane Kratzke" userId="971be13ff4ee5ef6" providerId="LiveId" clId="{25E265D9-1136-E64B-84B9-E73667C4DFAB}" dt="2020-09-17T15:16:37.030" v="10751" actId="1076"/>
        <pc:sldMkLst>
          <pc:docMk/>
          <pc:sldMk cId="2483948438" sldId="392"/>
        </pc:sldMkLst>
        <pc:spChg chg="mod">
          <ac:chgData name="Nane Kratzke" userId="971be13ff4ee5ef6" providerId="LiveId" clId="{25E265D9-1136-E64B-84B9-E73667C4DFAB}" dt="2020-09-17T14:49:20.665" v="10128" actId="20577"/>
          <ac:spMkLst>
            <pc:docMk/>
            <pc:sldMk cId="2483948438" sldId="392"/>
            <ac:spMk id="2" creationId="{7CA827A9-054D-7142-A7C5-3B3A1D85DA69}"/>
          </ac:spMkLst>
        </pc:spChg>
        <pc:spChg chg="mod">
          <ac:chgData name="Nane Kratzke" userId="971be13ff4ee5ef6" providerId="LiveId" clId="{25E265D9-1136-E64B-84B9-E73667C4DFAB}" dt="2020-09-17T14:49:23.564" v="10138" actId="20577"/>
          <ac:spMkLst>
            <pc:docMk/>
            <pc:sldMk cId="2483948438" sldId="392"/>
            <ac:spMk id="3" creationId="{B11388AB-5046-AD42-8A44-22E7385E7A76}"/>
          </ac:spMkLst>
        </pc:spChg>
        <pc:spChg chg="add mod">
          <ac:chgData name="Nane Kratzke" userId="971be13ff4ee5ef6" providerId="LiveId" clId="{25E265D9-1136-E64B-84B9-E73667C4DFAB}" dt="2020-09-17T15:15:48.002" v="10735" actId="1076"/>
          <ac:spMkLst>
            <pc:docMk/>
            <pc:sldMk cId="2483948438" sldId="392"/>
            <ac:spMk id="6" creationId="{8D23AB33-7E0A-CC44-8AD4-EE5021E4235B}"/>
          </ac:spMkLst>
        </pc:spChg>
        <pc:spChg chg="add mod">
          <ac:chgData name="Nane Kratzke" userId="971be13ff4ee5ef6" providerId="LiveId" clId="{25E265D9-1136-E64B-84B9-E73667C4DFAB}" dt="2020-09-17T15:13:15.749" v="10651" actId="207"/>
          <ac:spMkLst>
            <pc:docMk/>
            <pc:sldMk cId="2483948438" sldId="392"/>
            <ac:spMk id="7" creationId="{11B37B7F-152E-B449-A42B-BD276094BD37}"/>
          </ac:spMkLst>
        </pc:spChg>
        <pc:spChg chg="add mod">
          <ac:chgData name="Nane Kratzke" userId="971be13ff4ee5ef6" providerId="LiveId" clId="{25E265D9-1136-E64B-84B9-E73667C4DFAB}" dt="2020-09-17T15:13:15.749" v="10651" actId="207"/>
          <ac:spMkLst>
            <pc:docMk/>
            <pc:sldMk cId="2483948438" sldId="392"/>
            <ac:spMk id="8" creationId="{2AAA2242-BF8E-D54C-A06E-9BF25E08E075}"/>
          </ac:spMkLst>
        </pc:spChg>
        <pc:spChg chg="add mod">
          <ac:chgData name="Nane Kratzke" userId="971be13ff4ee5ef6" providerId="LiveId" clId="{25E265D9-1136-E64B-84B9-E73667C4DFAB}" dt="2020-09-17T15:13:15.749" v="10651" actId="207"/>
          <ac:spMkLst>
            <pc:docMk/>
            <pc:sldMk cId="2483948438" sldId="392"/>
            <ac:spMk id="9" creationId="{DCD53380-D1BF-244F-8F8A-40AFFB16B3A8}"/>
          </ac:spMkLst>
        </pc:spChg>
        <pc:spChg chg="add mod">
          <ac:chgData name="Nane Kratzke" userId="971be13ff4ee5ef6" providerId="LiveId" clId="{25E265D9-1136-E64B-84B9-E73667C4DFAB}" dt="2020-09-17T15:13:15.749" v="10651" actId="207"/>
          <ac:spMkLst>
            <pc:docMk/>
            <pc:sldMk cId="2483948438" sldId="392"/>
            <ac:spMk id="10" creationId="{8EAAA3EA-B17C-FB41-BC48-07FFC9811D25}"/>
          </ac:spMkLst>
        </pc:spChg>
        <pc:spChg chg="add mod">
          <ac:chgData name="Nane Kratzke" userId="971be13ff4ee5ef6" providerId="LiveId" clId="{25E265D9-1136-E64B-84B9-E73667C4DFAB}" dt="2020-09-17T15:13:15.749" v="10651" actId="207"/>
          <ac:spMkLst>
            <pc:docMk/>
            <pc:sldMk cId="2483948438" sldId="392"/>
            <ac:spMk id="11" creationId="{17AAAB7F-6159-2947-88B7-056888AF0B49}"/>
          </ac:spMkLst>
        </pc:spChg>
        <pc:spChg chg="add mod">
          <ac:chgData name="Nane Kratzke" userId="971be13ff4ee5ef6" providerId="LiveId" clId="{25E265D9-1136-E64B-84B9-E73667C4DFAB}" dt="2020-09-17T15:16:01.704" v="10738" actId="1076"/>
          <ac:spMkLst>
            <pc:docMk/>
            <pc:sldMk cId="2483948438" sldId="392"/>
            <ac:spMk id="38" creationId="{4F138159-AEA1-3241-B43E-542EB3EF29CC}"/>
          </ac:spMkLst>
        </pc:spChg>
        <pc:spChg chg="add mod">
          <ac:chgData name="Nane Kratzke" userId="971be13ff4ee5ef6" providerId="LiveId" clId="{25E265D9-1136-E64B-84B9-E73667C4DFAB}" dt="2020-09-17T15:14:16.888" v="10695" actId="1076"/>
          <ac:spMkLst>
            <pc:docMk/>
            <pc:sldMk cId="2483948438" sldId="392"/>
            <ac:spMk id="45" creationId="{7311BEF7-411E-ED4F-91A8-26EC5246849B}"/>
          </ac:spMkLst>
        </pc:spChg>
        <pc:spChg chg="add mod">
          <ac:chgData name="Nane Kratzke" userId="971be13ff4ee5ef6" providerId="LiveId" clId="{25E265D9-1136-E64B-84B9-E73667C4DFAB}" dt="2020-09-17T15:16:25.769" v="10747" actId="14100"/>
          <ac:spMkLst>
            <pc:docMk/>
            <pc:sldMk cId="2483948438" sldId="392"/>
            <ac:spMk id="46" creationId="{B5F011FF-F119-1644-A7C9-0DDD2F3C70AA}"/>
          </ac:spMkLst>
        </pc:spChg>
        <pc:spChg chg="add mod">
          <ac:chgData name="Nane Kratzke" userId="971be13ff4ee5ef6" providerId="LiveId" clId="{25E265D9-1136-E64B-84B9-E73667C4DFAB}" dt="2020-09-17T15:16:32.833" v="10750" actId="1076"/>
          <ac:spMkLst>
            <pc:docMk/>
            <pc:sldMk cId="2483948438" sldId="392"/>
            <ac:spMk id="47" creationId="{B89976C5-BF2D-2C4A-823E-046127576BFA}"/>
          </ac:spMkLst>
        </pc:spChg>
        <pc:grpChg chg="del mod">
          <ac:chgData name="Nane Kratzke" userId="971be13ff4ee5ef6" providerId="LiveId" clId="{25E265D9-1136-E64B-84B9-E73667C4DFAB}" dt="2020-09-17T15:11:52.053" v="10618"/>
          <ac:grpSpMkLst>
            <pc:docMk/>
            <pc:sldMk cId="2483948438" sldId="392"/>
            <ac:grpSpMk id="16" creationId="{FDAF3CD1-7530-5A48-BF45-638D0C84F8FE}"/>
          </ac:grpSpMkLst>
        </pc:grpChg>
        <pc:grpChg chg="del mod">
          <ac:chgData name="Nane Kratzke" userId="971be13ff4ee5ef6" providerId="LiveId" clId="{25E265D9-1136-E64B-84B9-E73667C4DFAB}" dt="2020-09-17T15:11:52.053" v="10618"/>
          <ac:grpSpMkLst>
            <pc:docMk/>
            <pc:sldMk cId="2483948438" sldId="392"/>
            <ac:grpSpMk id="21" creationId="{F0E20D23-76AE-F741-B68B-6A1044EF290C}"/>
          </ac:grpSpMkLst>
        </pc:grpChg>
        <pc:grpChg chg="del mod">
          <ac:chgData name="Nane Kratzke" userId="971be13ff4ee5ef6" providerId="LiveId" clId="{25E265D9-1136-E64B-84B9-E73667C4DFAB}" dt="2020-09-17T15:11:21.429" v="10612"/>
          <ac:grpSpMkLst>
            <pc:docMk/>
            <pc:sldMk cId="2483948438" sldId="392"/>
            <ac:grpSpMk id="26" creationId="{E7B85509-990C-374F-B88E-A4B36937D782}"/>
          </ac:grpSpMkLst>
        </pc:grpChg>
        <pc:grpChg chg="del mod">
          <ac:chgData name="Nane Kratzke" userId="971be13ff4ee5ef6" providerId="LiveId" clId="{25E265D9-1136-E64B-84B9-E73667C4DFAB}" dt="2020-09-17T15:11:23.647" v="10614"/>
          <ac:grpSpMkLst>
            <pc:docMk/>
            <pc:sldMk cId="2483948438" sldId="392"/>
            <ac:grpSpMk id="28" creationId="{9C51DD97-EE38-3C45-BAB8-2AE3758A3BC4}"/>
          </ac:grpSpMkLst>
        </pc:grpChg>
        <pc:grpChg chg="mod">
          <ac:chgData name="Nane Kratzke" userId="971be13ff4ee5ef6" providerId="LiveId" clId="{25E265D9-1136-E64B-84B9-E73667C4DFAB}" dt="2020-09-17T15:11:23.647" v="10614"/>
          <ac:grpSpMkLst>
            <pc:docMk/>
            <pc:sldMk cId="2483948438" sldId="392"/>
            <ac:grpSpMk id="30" creationId="{0BC0D47C-F18D-0742-8774-90119364E40A}"/>
          </ac:grpSpMkLst>
        </pc:grpChg>
        <pc:grpChg chg="del mod">
          <ac:chgData name="Nane Kratzke" userId="971be13ff4ee5ef6" providerId="LiveId" clId="{25E265D9-1136-E64B-84B9-E73667C4DFAB}" dt="2020-09-17T15:12:48.022" v="10646"/>
          <ac:grpSpMkLst>
            <pc:docMk/>
            <pc:sldMk cId="2483948438" sldId="392"/>
            <ac:grpSpMk id="34" creationId="{0463AE5C-9E04-F24A-B8BF-44969393DBA1}"/>
          </ac:grpSpMkLst>
        </pc:grpChg>
        <pc:grpChg chg="del mod">
          <ac:chgData name="Nane Kratzke" userId="971be13ff4ee5ef6" providerId="LiveId" clId="{25E265D9-1136-E64B-84B9-E73667C4DFAB}" dt="2020-09-17T15:12:52.837" v="10649"/>
          <ac:grpSpMkLst>
            <pc:docMk/>
            <pc:sldMk cId="2483948438" sldId="392"/>
            <ac:grpSpMk id="40" creationId="{90C8529C-D8D9-0842-8CD2-2C606C0A9690}"/>
          </ac:grpSpMkLst>
        </pc:grpChg>
        <pc:grpChg chg="del mod">
          <ac:chgData name="Nane Kratzke" userId="971be13ff4ee5ef6" providerId="LiveId" clId="{25E265D9-1136-E64B-84B9-E73667C4DFAB}" dt="2020-09-17T15:15:52.322" v="10736" actId="478"/>
          <ac:grpSpMkLst>
            <pc:docMk/>
            <pc:sldMk cId="2483948438" sldId="392"/>
            <ac:grpSpMk id="43" creationId="{5F7ACBF2-2EE2-AD4B-8260-8281A4259E90}"/>
          </ac:grpSpMkLst>
        </pc:grpChg>
        <pc:grpChg chg="mod">
          <ac:chgData name="Nane Kratzke" userId="971be13ff4ee5ef6" providerId="LiveId" clId="{25E265D9-1136-E64B-84B9-E73667C4DFAB}" dt="2020-09-17T15:15:01.153" v="10718"/>
          <ac:grpSpMkLst>
            <pc:docMk/>
            <pc:sldMk cId="2483948438" sldId="392"/>
            <ac:grpSpMk id="50" creationId="{39458716-3268-184B-A9BC-1A163A40F1CC}"/>
          </ac:grpSpMkLst>
        </pc:grpChg>
        <pc:grpChg chg="mod">
          <ac:chgData name="Nane Kratzke" userId="971be13ff4ee5ef6" providerId="LiveId" clId="{25E265D9-1136-E64B-84B9-E73667C4DFAB}" dt="2020-09-17T15:15:05.214" v="10721"/>
          <ac:grpSpMkLst>
            <pc:docMk/>
            <pc:sldMk cId="2483948438" sldId="392"/>
            <ac:grpSpMk id="53" creationId="{B5E97D29-D742-CF4F-90E4-DAFDAE4AD209}"/>
          </ac:grpSpMkLst>
        </pc:grpChg>
        <pc:grpChg chg="mod">
          <ac:chgData name="Nane Kratzke" userId="971be13ff4ee5ef6" providerId="LiveId" clId="{25E265D9-1136-E64B-84B9-E73667C4DFAB}" dt="2020-09-17T15:16:37.030" v="10751" actId="1076"/>
          <ac:grpSpMkLst>
            <pc:docMk/>
            <pc:sldMk cId="2483948438" sldId="392"/>
            <ac:grpSpMk id="56" creationId="{F6892DF3-E4E0-8C46-BF82-F669ACDD199C}"/>
          </ac:grpSpMkLst>
        </pc:grpChg>
        <pc:grpChg chg="mod">
          <ac:chgData name="Nane Kratzke" userId="971be13ff4ee5ef6" providerId="LiveId" clId="{25E265D9-1136-E64B-84B9-E73667C4DFAB}" dt="2020-09-17T15:16:11.345" v="10742"/>
          <ac:grpSpMkLst>
            <pc:docMk/>
            <pc:sldMk cId="2483948438" sldId="392"/>
            <ac:grpSpMk id="59" creationId="{AF77D846-DCEA-8C41-AF81-1B368D735ECB}"/>
          </ac:grpSpMkLst>
        </pc:grpChg>
        <pc:picChg chg="add mod modCrop">
          <ac:chgData name="Nane Kratzke" userId="971be13ff4ee5ef6" providerId="LiveId" clId="{25E265D9-1136-E64B-84B9-E73667C4DFAB}" dt="2020-09-17T14:50:10.342" v="10143" actId="14861"/>
          <ac:picMkLst>
            <pc:docMk/>
            <pc:sldMk cId="2483948438" sldId="392"/>
            <ac:picMk id="5" creationId="{055B997A-DEB0-1C4C-B1D9-9CD3F680963E}"/>
          </ac:picMkLst>
        </pc:picChg>
        <pc:inkChg chg="add del">
          <ac:chgData name="Nane Kratzke" userId="971be13ff4ee5ef6" providerId="LiveId" clId="{25E265D9-1136-E64B-84B9-E73667C4DFAB}" dt="2020-09-17T15:15:24.890" v="10725" actId="478"/>
          <ac:inkMkLst>
            <pc:docMk/>
            <pc:sldMk cId="2483948438" sldId="392"/>
            <ac:inkMk id="12" creationId="{476AD489-2F1E-7448-A5F3-45B018393DCE}"/>
          </ac:inkMkLst>
        </pc:inkChg>
        <pc:inkChg chg="add mod">
          <ac:chgData name="Nane Kratzke" userId="971be13ff4ee5ef6" providerId="LiveId" clId="{25E265D9-1136-E64B-84B9-E73667C4DFAB}" dt="2020-09-17T15:12:48.022" v="10646"/>
          <ac:inkMkLst>
            <pc:docMk/>
            <pc:sldMk cId="2483948438" sldId="392"/>
            <ac:inkMk id="13" creationId="{EA5746D0-E390-3B4D-A711-29840D15A946}"/>
          </ac:inkMkLst>
        </pc:inkChg>
        <pc:inkChg chg="add mod">
          <ac:chgData name="Nane Kratzke" userId="971be13ff4ee5ef6" providerId="LiveId" clId="{25E265D9-1136-E64B-84B9-E73667C4DFAB}" dt="2020-09-17T15:12:48.022" v="10646"/>
          <ac:inkMkLst>
            <pc:docMk/>
            <pc:sldMk cId="2483948438" sldId="392"/>
            <ac:inkMk id="14" creationId="{ADD2986C-1E11-C142-93FA-545EFD2104A3}"/>
          </ac:inkMkLst>
        </pc:inkChg>
        <pc:inkChg chg="add mod">
          <ac:chgData name="Nane Kratzke" userId="971be13ff4ee5ef6" providerId="LiveId" clId="{25E265D9-1136-E64B-84B9-E73667C4DFAB}" dt="2020-09-17T15:12:48.022" v="10646"/>
          <ac:inkMkLst>
            <pc:docMk/>
            <pc:sldMk cId="2483948438" sldId="392"/>
            <ac:inkMk id="15" creationId="{5DC70A28-4D2A-FB4F-B277-EA3D7398A517}"/>
          </ac:inkMkLst>
        </pc:inkChg>
        <pc:inkChg chg="add">
          <ac:chgData name="Nane Kratzke" userId="971be13ff4ee5ef6" providerId="LiveId" clId="{25E265D9-1136-E64B-84B9-E73667C4DFAB}" dt="2020-09-17T15:10:58.143" v="10600" actId="9405"/>
          <ac:inkMkLst>
            <pc:docMk/>
            <pc:sldMk cId="2483948438" sldId="392"/>
            <ac:inkMk id="17" creationId="{7337F253-B5E9-A24B-8D8F-50A4AF1D389A}"/>
          </ac:inkMkLst>
        </pc:inkChg>
        <pc:inkChg chg="add mod">
          <ac:chgData name="Nane Kratzke" userId="971be13ff4ee5ef6" providerId="LiveId" clId="{25E265D9-1136-E64B-84B9-E73667C4DFAB}" dt="2020-09-17T15:12:52.837" v="10649"/>
          <ac:inkMkLst>
            <pc:docMk/>
            <pc:sldMk cId="2483948438" sldId="392"/>
            <ac:inkMk id="18" creationId="{4E847C0E-5687-FD45-BE2E-F4F49867B445}"/>
          </ac:inkMkLst>
        </pc:inkChg>
        <pc:inkChg chg="add mod">
          <ac:chgData name="Nane Kratzke" userId="971be13ff4ee5ef6" providerId="LiveId" clId="{25E265D9-1136-E64B-84B9-E73667C4DFAB}" dt="2020-09-17T15:12:52.837" v="10649"/>
          <ac:inkMkLst>
            <pc:docMk/>
            <pc:sldMk cId="2483948438" sldId="392"/>
            <ac:inkMk id="19" creationId="{A1F85912-FE96-C341-BCF3-996DED10E061}"/>
          </ac:inkMkLst>
        </pc:inkChg>
        <pc:inkChg chg="add mod">
          <ac:chgData name="Nane Kratzke" userId="971be13ff4ee5ef6" providerId="LiveId" clId="{25E265D9-1136-E64B-84B9-E73667C4DFAB}" dt="2020-09-17T15:12:48.022" v="10646"/>
          <ac:inkMkLst>
            <pc:docMk/>
            <pc:sldMk cId="2483948438" sldId="392"/>
            <ac:inkMk id="20" creationId="{B501A486-BD74-3A4A-90F3-7608E936B350}"/>
          </ac:inkMkLst>
        </pc:inkChg>
        <pc:inkChg chg="add del">
          <ac:chgData name="Nane Kratzke" userId="971be13ff4ee5ef6" providerId="LiveId" clId="{25E265D9-1136-E64B-84B9-E73667C4DFAB}" dt="2020-09-17T15:11:09.870" v="10606" actId="9405"/>
          <ac:inkMkLst>
            <pc:docMk/>
            <pc:sldMk cId="2483948438" sldId="392"/>
            <ac:inkMk id="22" creationId="{5125C48E-6D00-0F4D-8407-29DC87339180}"/>
          </ac:inkMkLst>
        </pc:inkChg>
        <pc:inkChg chg="add">
          <ac:chgData name="Nane Kratzke" userId="971be13ff4ee5ef6" providerId="LiveId" clId="{25E265D9-1136-E64B-84B9-E73667C4DFAB}" dt="2020-09-17T15:11:12.330" v="10607" actId="9405"/>
          <ac:inkMkLst>
            <pc:docMk/>
            <pc:sldMk cId="2483948438" sldId="392"/>
            <ac:inkMk id="23" creationId="{D99F2B22-A2E3-D043-9241-BD59EAEB4138}"/>
          </ac:inkMkLst>
        </pc:inkChg>
        <pc:inkChg chg="add mod">
          <ac:chgData name="Nane Kratzke" userId="971be13ff4ee5ef6" providerId="LiveId" clId="{25E265D9-1136-E64B-84B9-E73667C4DFAB}" dt="2020-09-17T15:11:23.647" v="10614"/>
          <ac:inkMkLst>
            <pc:docMk/>
            <pc:sldMk cId="2483948438" sldId="392"/>
            <ac:inkMk id="24" creationId="{B82593EE-088A-9E46-AAFC-1E8767F1296E}"/>
          </ac:inkMkLst>
        </pc:inkChg>
        <pc:inkChg chg="add mod">
          <ac:chgData name="Nane Kratzke" userId="971be13ff4ee5ef6" providerId="LiveId" clId="{25E265D9-1136-E64B-84B9-E73667C4DFAB}" dt="2020-09-17T15:11:23.647" v="10614"/>
          <ac:inkMkLst>
            <pc:docMk/>
            <pc:sldMk cId="2483948438" sldId="392"/>
            <ac:inkMk id="25" creationId="{A29BA9BD-1D93-764F-B0CD-3CE6AA5A4D78}"/>
          </ac:inkMkLst>
        </pc:inkChg>
        <pc:inkChg chg="add mod">
          <ac:chgData name="Nane Kratzke" userId="971be13ff4ee5ef6" providerId="LiveId" clId="{25E265D9-1136-E64B-84B9-E73667C4DFAB}" dt="2020-09-17T15:11:23.647" v="10614"/>
          <ac:inkMkLst>
            <pc:docMk/>
            <pc:sldMk cId="2483948438" sldId="392"/>
            <ac:inkMk id="27" creationId="{E5BFDBF0-11F3-6E4C-B66F-646C0F8A4CC7}"/>
          </ac:inkMkLst>
        </pc:inkChg>
        <pc:inkChg chg="add mod">
          <ac:chgData name="Nane Kratzke" userId="971be13ff4ee5ef6" providerId="LiveId" clId="{25E265D9-1136-E64B-84B9-E73667C4DFAB}" dt="2020-09-17T15:11:23.647" v="10614"/>
          <ac:inkMkLst>
            <pc:docMk/>
            <pc:sldMk cId="2483948438" sldId="392"/>
            <ac:inkMk id="29" creationId="{A32FBFDA-D851-3A4D-B070-F63ABC882AB9}"/>
          </ac:inkMkLst>
        </pc:inkChg>
        <pc:inkChg chg="add">
          <ac:chgData name="Nane Kratzke" userId="971be13ff4ee5ef6" providerId="LiveId" clId="{25E265D9-1136-E64B-84B9-E73667C4DFAB}" dt="2020-09-17T15:11:48.678" v="10615" actId="9405"/>
          <ac:inkMkLst>
            <pc:docMk/>
            <pc:sldMk cId="2483948438" sldId="392"/>
            <ac:inkMk id="31" creationId="{63A78E8C-8455-064E-8BB1-5C9DA745E18C}"/>
          </ac:inkMkLst>
        </pc:inkChg>
        <pc:inkChg chg="add mod">
          <ac:chgData name="Nane Kratzke" userId="971be13ff4ee5ef6" providerId="LiveId" clId="{25E265D9-1136-E64B-84B9-E73667C4DFAB}" dt="2020-09-17T15:12:48.022" v="10646"/>
          <ac:inkMkLst>
            <pc:docMk/>
            <pc:sldMk cId="2483948438" sldId="392"/>
            <ac:inkMk id="32" creationId="{0192D3E5-36CF-D749-A8B4-A961EC0B319A}"/>
          </ac:inkMkLst>
        </pc:inkChg>
        <pc:inkChg chg="add mod">
          <ac:chgData name="Nane Kratzke" userId="971be13ff4ee5ef6" providerId="LiveId" clId="{25E265D9-1136-E64B-84B9-E73667C4DFAB}" dt="2020-09-17T15:12:48.022" v="10646"/>
          <ac:inkMkLst>
            <pc:docMk/>
            <pc:sldMk cId="2483948438" sldId="392"/>
            <ac:inkMk id="33" creationId="{67DD33CC-71B9-5A4F-AD21-41F28294C898}"/>
          </ac:inkMkLst>
        </pc:inkChg>
        <pc:inkChg chg="add">
          <ac:chgData name="Nane Kratzke" userId="971be13ff4ee5ef6" providerId="LiveId" clId="{25E265D9-1136-E64B-84B9-E73667C4DFAB}" dt="2020-09-17T15:11:54.236" v="10619" actId="9405"/>
          <ac:inkMkLst>
            <pc:docMk/>
            <pc:sldMk cId="2483948438" sldId="392"/>
            <ac:inkMk id="35" creationId="{D28C26F9-39FC-9243-A38F-28C41FDB7277}"/>
          </ac:inkMkLst>
        </pc:inkChg>
        <pc:inkChg chg="add">
          <ac:chgData name="Nane Kratzke" userId="971be13ff4ee5ef6" providerId="LiveId" clId="{25E265D9-1136-E64B-84B9-E73667C4DFAB}" dt="2020-09-17T15:11:56.058" v="10620" actId="9405"/>
          <ac:inkMkLst>
            <pc:docMk/>
            <pc:sldMk cId="2483948438" sldId="392"/>
            <ac:inkMk id="36" creationId="{C9C30FB1-B75E-8447-9B0D-E17A5DD0EB08}"/>
          </ac:inkMkLst>
        </pc:inkChg>
        <pc:inkChg chg="add">
          <ac:chgData name="Nane Kratzke" userId="971be13ff4ee5ef6" providerId="LiveId" clId="{25E265D9-1136-E64B-84B9-E73667C4DFAB}" dt="2020-09-17T15:11:57.780" v="10621" actId="9405"/>
          <ac:inkMkLst>
            <pc:docMk/>
            <pc:sldMk cId="2483948438" sldId="392"/>
            <ac:inkMk id="37" creationId="{9AE0824F-A51C-5A49-B78A-5608104688EF}"/>
          </ac:inkMkLst>
        </pc:inkChg>
        <pc:inkChg chg="add del mod">
          <ac:chgData name="Nane Kratzke" userId="971be13ff4ee5ef6" providerId="LiveId" clId="{25E265D9-1136-E64B-84B9-E73667C4DFAB}" dt="2020-09-17T15:15:55.171" v="10737" actId="478"/>
          <ac:inkMkLst>
            <pc:docMk/>
            <pc:sldMk cId="2483948438" sldId="392"/>
            <ac:inkMk id="39" creationId="{EF37BE37-BBAA-0843-9899-9E9639FE0098}"/>
          </ac:inkMkLst>
        </pc:inkChg>
        <pc:inkChg chg="add mod">
          <ac:chgData name="Nane Kratzke" userId="971be13ff4ee5ef6" providerId="LiveId" clId="{25E265D9-1136-E64B-84B9-E73667C4DFAB}" dt="2020-09-17T15:12:52.837" v="10649"/>
          <ac:inkMkLst>
            <pc:docMk/>
            <pc:sldMk cId="2483948438" sldId="392"/>
            <ac:inkMk id="41" creationId="{25885750-687F-044C-B57E-05E8AF58ED72}"/>
          </ac:inkMkLst>
        </pc:inkChg>
        <pc:inkChg chg="add mod">
          <ac:chgData name="Nane Kratzke" userId="971be13ff4ee5ef6" providerId="LiveId" clId="{25E265D9-1136-E64B-84B9-E73667C4DFAB}" dt="2020-09-17T15:12:52.837" v="10649"/>
          <ac:inkMkLst>
            <pc:docMk/>
            <pc:sldMk cId="2483948438" sldId="392"/>
            <ac:inkMk id="42" creationId="{F500AC0E-451D-1E43-A948-929FB90902CD}"/>
          </ac:inkMkLst>
        </pc:inkChg>
        <pc:inkChg chg="add del">
          <ac:chgData name="Nane Kratzke" userId="971be13ff4ee5ef6" providerId="LiveId" clId="{25E265D9-1136-E64B-84B9-E73667C4DFAB}" dt="2020-09-17T15:16:03.336" v="10739" actId="478"/>
          <ac:inkMkLst>
            <pc:docMk/>
            <pc:sldMk cId="2483948438" sldId="392"/>
            <ac:inkMk id="44" creationId="{115C8A88-FB6C-FC45-88D7-5DDD34E3BE59}"/>
          </ac:inkMkLst>
        </pc:inkChg>
        <pc:inkChg chg="add mod">
          <ac:chgData name="Nane Kratzke" userId="971be13ff4ee5ef6" providerId="LiveId" clId="{25E265D9-1136-E64B-84B9-E73667C4DFAB}" dt="2020-09-17T15:15:01.153" v="10718"/>
          <ac:inkMkLst>
            <pc:docMk/>
            <pc:sldMk cId="2483948438" sldId="392"/>
            <ac:inkMk id="48" creationId="{096690C5-A85B-7240-B8E6-533609B5F003}"/>
          </ac:inkMkLst>
        </pc:inkChg>
        <pc:inkChg chg="add mod">
          <ac:chgData name="Nane Kratzke" userId="971be13ff4ee5ef6" providerId="LiveId" clId="{25E265D9-1136-E64B-84B9-E73667C4DFAB}" dt="2020-09-17T15:15:01.153" v="10718"/>
          <ac:inkMkLst>
            <pc:docMk/>
            <pc:sldMk cId="2483948438" sldId="392"/>
            <ac:inkMk id="49" creationId="{8D76F787-578D-2E46-AE59-49EE5C8D9696}"/>
          </ac:inkMkLst>
        </pc:inkChg>
        <pc:inkChg chg="add mod">
          <ac:chgData name="Nane Kratzke" userId="971be13ff4ee5ef6" providerId="LiveId" clId="{25E265D9-1136-E64B-84B9-E73667C4DFAB}" dt="2020-09-17T15:15:05.214" v="10721"/>
          <ac:inkMkLst>
            <pc:docMk/>
            <pc:sldMk cId="2483948438" sldId="392"/>
            <ac:inkMk id="51" creationId="{8759D7E3-DE66-144D-B1F0-550E394D69BA}"/>
          </ac:inkMkLst>
        </pc:inkChg>
        <pc:inkChg chg="add mod">
          <ac:chgData name="Nane Kratzke" userId="971be13ff4ee5ef6" providerId="LiveId" clId="{25E265D9-1136-E64B-84B9-E73667C4DFAB}" dt="2020-09-17T15:15:05.214" v="10721"/>
          <ac:inkMkLst>
            <pc:docMk/>
            <pc:sldMk cId="2483948438" sldId="392"/>
            <ac:inkMk id="52" creationId="{A70E6BEF-2454-9448-A92C-AA3425FEA025}"/>
          </ac:inkMkLst>
        </pc:inkChg>
        <pc:inkChg chg="add mod">
          <ac:chgData name="Nane Kratzke" userId="971be13ff4ee5ef6" providerId="LiveId" clId="{25E265D9-1136-E64B-84B9-E73667C4DFAB}" dt="2020-09-17T15:15:09.006" v="10724"/>
          <ac:inkMkLst>
            <pc:docMk/>
            <pc:sldMk cId="2483948438" sldId="392"/>
            <ac:inkMk id="54" creationId="{86885F0A-5AEC-FD4F-BCA2-37C7D89708AF}"/>
          </ac:inkMkLst>
        </pc:inkChg>
        <pc:inkChg chg="add mod">
          <ac:chgData name="Nane Kratzke" userId="971be13ff4ee5ef6" providerId="LiveId" clId="{25E265D9-1136-E64B-84B9-E73667C4DFAB}" dt="2020-09-17T15:15:09.006" v="10724"/>
          <ac:inkMkLst>
            <pc:docMk/>
            <pc:sldMk cId="2483948438" sldId="392"/>
            <ac:inkMk id="55" creationId="{AB26AD3B-30FC-8C4D-88C4-E61D49BCC84D}"/>
          </ac:inkMkLst>
        </pc:inkChg>
        <pc:inkChg chg="add mod">
          <ac:chgData name="Nane Kratzke" userId="971be13ff4ee5ef6" providerId="LiveId" clId="{25E265D9-1136-E64B-84B9-E73667C4DFAB}" dt="2020-09-17T15:16:11.345" v="10742"/>
          <ac:inkMkLst>
            <pc:docMk/>
            <pc:sldMk cId="2483948438" sldId="392"/>
            <ac:inkMk id="57" creationId="{6C348FF9-1785-5343-931E-30CF899BB663}"/>
          </ac:inkMkLst>
        </pc:inkChg>
        <pc:inkChg chg="add mod">
          <ac:chgData name="Nane Kratzke" userId="971be13ff4ee5ef6" providerId="LiveId" clId="{25E265D9-1136-E64B-84B9-E73667C4DFAB}" dt="2020-09-17T15:16:11.345" v="10742"/>
          <ac:inkMkLst>
            <pc:docMk/>
            <pc:sldMk cId="2483948438" sldId="392"/>
            <ac:inkMk id="58" creationId="{33AE4606-ED77-6846-85AA-C9AB4BE98C97}"/>
          </ac:inkMkLst>
        </pc:inkChg>
      </pc:sldChg>
      <pc:sldChg chg="addSp modSp add mod">
        <pc:chgData name="Nane Kratzke" userId="971be13ff4ee5ef6" providerId="LiveId" clId="{25E265D9-1136-E64B-84B9-E73667C4DFAB}" dt="2020-09-17T17:33:02.112" v="10790" actId="20577"/>
        <pc:sldMkLst>
          <pc:docMk/>
          <pc:sldMk cId="2664210598" sldId="393"/>
        </pc:sldMkLst>
        <pc:spChg chg="mod">
          <ac:chgData name="Nane Kratzke" userId="971be13ff4ee5ef6" providerId="LiveId" clId="{25E265D9-1136-E64B-84B9-E73667C4DFAB}" dt="2020-09-17T17:31:53.172" v="10777" actId="20577"/>
          <ac:spMkLst>
            <pc:docMk/>
            <pc:sldMk cId="2664210598" sldId="393"/>
            <ac:spMk id="2" creationId="{A382D01D-57F3-214E-B9DA-E61764CB3B1F}"/>
          </ac:spMkLst>
        </pc:spChg>
        <pc:spChg chg="mod">
          <ac:chgData name="Nane Kratzke" userId="971be13ff4ee5ef6" providerId="LiveId" clId="{25E265D9-1136-E64B-84B9-E73667C4DFAB}" dt="2020-09-17T17:33:02.112" v="10790" actId="20577"/>
          <ac:spMkLst>
            <pc:docMk/>
            <pc:sldMk cId="2664210598" sldId="393"/>
            <ac:spMk id="3" creationId="{3F4963E8-8F5A-D147-B383-1DFF11393F6B}"/>
          </ac:spMkLst>
        </pc:spChg>
        <pc:picChg chg="add mod">
          <ac:chgData name="Nane Kratzke" userId="971be13ff4ee5ef6" providerId="LiveId" clId="{25E265D9-1136-E64B-84B9-E73667C4DFAB}" dt="2020-09-17T17:32:56.283" v="10788" actId="14861"/>
          <ac:picMkLst>
            <pc:docMk/>
            <pc:sldMk cId="2664210598" sldId="393"/>
            <ac:picMk id="5" creationId="{4226387D-B197-F148-B0E8-AF184C1C6A53}"/>
          </ac:picMkLst>
        </pc:picChg>
        <pc:picChg chg="add mod">
          <ac:chgData name="Nane Kratzke" userId="971be13ff4ee5ef6" providerId="LiveId" clId="{25E265D9-1136-E64B-84B9-E73667C4DFAB}" dt="2020-09-17T17:32:27.784" v="10783" actId="1076"/>
          <ac:picMkLst>
            <pc:docMk/>
            <pc:sldMk cId="2664210598" sldId="393"/>
            <ac:picMk id="9218" creationId="{BB0A5737-E26A-774E-9850-812C8FABB477}"/>
          </ac:picMkLst>
        </pc:picChg>
      </pc:sldChg>
      <pc:sldChg chg="add">
        <pc:chgData name="Nane Kratzke" userId="971be13ff4ee5ef6" providerId="LiveId" clId="{25E265D9-1136-E64B-84B9-E73667C4DFAB}" dt="2020-09-18T17:19:24.215" v="10808"/>
        <pc:sldMkLst>
          <pc:docMk/>
          <pc:sldMk cId="3998455780" sldId="394"/>
        </pc:sldMkLst>
      </pc:sldChg>
      <pc:sldChg chg="add">
        <pc:chgData name="Nane Kratzke" userId="971be13ff4ee5ef6" providerId="LiveId" clId="{25E265D9-1136-E64B-84B9-E73667C4DFAB}" dt="2020-09-18T17:19:24.215" v="10808"/>
        <pc:sldMkLst>
          <pc:docMk/>
          <pc:sldMk cId="1919294937" sldId="395"/>
        </pc:sldMkLst>
      </pc:sldChg>
      <pc:sldChg chg="add">
        <pc:chgData name="Nane Kratzke" userId="971be13ff4ee5ef6" providerId="LiveId" clId="{25E265D9-1136-E64B-84B9-E73667C4DFAB}" dt="2020-09-18T17:19:24.215" v="10808"/>
        <pc:sldMkLst>
          <pc:docMk/>
          <pc:sldMk cId="3819730600" sldId="396"/>
        </pc:sldMkLst>
      </pc:sldChg>
      <pc:sldChg chg="add">
        <pc:chgData name="Nane Kratzke" userId="971be13ff4ee5ef6" providerId="LiveId" clId="{25E265D9-1136-E64B-84B9-E73667C4DFAB}" dt="2020-09-18T17:19:24.215" v="10808"/>
        <pc:sldMkLst>
          <pc:docMk/>
          <pc:sldMk cId="697572595" sldId="397"/>
        </pc:sldMkLst>
      </pc:sldChg>
      <pc:sldChg chg="add">
        <pc:chgData name="Nane Kratzke" userId="971be13ff4ee5ef6" providerId="LiveId" clId="{25E265D9-1136-E64B-84B9-E73667C4DFAB}" dt="2020-09-18T17:19:24.215" v="10808"/>
        <pc:sldMkLst>
          <pc:docMk/>
          <pc:sldMk cId="1731001463" sldId="398"/>
        </pc:sldMkLst>
      </pc:sldChg>
    </pc:docChg>
  </pc:docChgLst>
  <pc:docChgLst>
    <pc:chgData name="Nane Kratzke" userId="971be13ff4ee5ef6" providerId="LiveId" clId="{F80FBA5A-6B28-D64A-A741-CD926CAB4977}"/>
    <pc:docChg chg="undo custSel addSld delSld modSld">
      <pc:chgData name="Nane Kratzke" userId="971be13ff4ee5ef6" providerId="LiveId" clId="{F80FBA5A-6B28-D64A-A741-CD926CAB4977}" dt="2020-09-16T15:47:18.049" v="11778" actId="14100"/>
      <pc:docMkLst>
        <pc:docMk/>
      </pc:docMkLst>
      <pc:sldChg chg="modSp mod">
        <pc:chgData name="Nane Kratzke" userId="971be13ff4ee5ef6" providerId="LiveId" clId="{F80FBA5A-6B28-D64A-A741-CD926CAB4977}" dt="2020-09-16T14:26:59.824" v="5851" actId="20577"/>
        <pc:sldMkLst>
          <pc:docMk/>
          <pc:sldMk cId="704272100" sldId="323"/>
        </pc:sldMkLst>
        <pc:spChg chg="mod">
          <ac:chgData name="Nane Kratzke" userId="971be13ff4ee5ef6" providerId="LiveId" clId="{F80FBA5A-6B28-D64A-A741-CD926CAB4977}" dt="2020-09-16T14:26:59.824" v="5851" actId="20577"/>
          <ac:spMkLst>
            <pc:docMk/>
            <pc:sldMk cId="704272100" sldId="323"/>
            <ac:spMk id="8" creationId="{0C508602-457E-2C4E-A9AC-85A3D0BD58E5}"/>
          </ac:spMkLst>
        </pc:spChg>
      </pc:sldChg>
      <pc:sldChg chg="modSp mod">
        <pc:chgData name="Nane Kratzke" userId="971be13ff4ee5ef6" providerId="LiveId" clId="{F80FBA5A-6B28-D64A-A741-CD926CAB4977}" dt="2020-09-16T13:39:25.885" v="4109" actId="1076"/>
        <pc:sldMkLst>
          <pc:docMk/>
          <pc:sldMk cId="3704082915" sldId="328"/>
        </pc:sldMkLst>
        <pc:spChg chg="mod">
          <ac:chgData name="Nane Kratzke" userId="971be13ff4ee5ef6" providerId="LiveId" clId="{F80FBA5A-6B28-D64A-A741-CD926CAB4977}" dt="2020-09-16T13:39:25.885" v="4109" actId="1076"/>
          <ac:spMkLst>
            <pc:docMk/>
            <pc:sldMk cId="3704082915" sldId="328"/>
            <ac:spMk id="9" creationId="{D440D2B9-023B-9E43-BA4A-E4DE712634A0}"/>
          </ac:spMkLst>
        </pc:spChg>
      </pc:sldChg>
      <pc:sldChg chg="addSp modSp add mod">
        <pc:chgData name="Nane Kratzke" userId="971be13ff4ee5ef6" providerId="LiveId" clId="{F80FBA5A-6B28-D64A-A741-CD926CAB4977}" dt="2020-09-16T08:59:15.927" v="2026" actId="6549"/>
        <pc:sldMkLst>
          <pc:docMk/>
          <pc:sldMk cId="2828050579" sldId="345"/>
        </pc:sldMkLst>
        <pc:spChg chg="mod">
          <ac:chgData name="Nane Kratzke" userId="971be13ff4ee5ef6" providerId="LiveId" clId="{F80FBA5A-6B28-D64A-A741-CD926CAB4977}" dt="2020-09-16T08:06:17.774" v="26" actId="20577"/>
          <ac:spMkLst>
            <pc:docMk/>
            <pc:sldMk cId="2828050579" sldId="345"/>
            <ac:spMk id="2" creationId="{F4E6780C-4C70-594E-B253-B757FDB5B250}"/>
          </ac:spMkLst>
        </pc:spChg>
        <pc:spChg chg="mod">
          <ac:chgData name="Nane Kratzke" userId="971be13ff4ee5ef6" providerId="LiveId" clId="{F80FBA5A-6B28-D64A-A741-CD926CAB4977}" dt="2020-09-16T08:59:15.927" v="2026" actId="6549"/>
          <ac:spMkLst>
            <pc:docMk/>
            <pc:sldMk cId="2828050579" sldId="345"/>
            <ac:spMk id="3" creationId="{E890DC55-B1C2-D74A-BEC1-7D4829202614}"/>
          </ac:spMkLst>
        </pc:spChg>
        <pc:spChg chg="add mod">
          <ac:chgData name="Nane Kratzke" userId="971be13ff4ee5ef6" providerId="LiveId" clId="{F80FBA5A-6B28-D64A-A741-CD926CAB4977}" dt="2020-09-16T08:12:57.741" v="360" actId="1076"/>
          <ac:spMkLst>
            <pc:docMk/>
            <pc:sldMk cId="2828050579" sldId="345"/>
            <ac:spMk id="7" creationId="{925BCC19-0F02-D442-85F0-B9E9501CCAC9}"/>
          </ac:spMkLst>
        </pc:spChg>
        <pc:spChg chg="add mod">
          <ac:chgData name="Nane Kratzke" userId="971be13ff4ee5ef6" providerId="LiveId" clId="{F80FBA5A-6B28-D64A-A741-CD926CAB4977}" dt="2020-09-16T08:33:26.884" v="726" actId="20577"/>
          <ac:spMkLst>
            <pc:docMk/>
            <pc:sldMk cId="2828050579" sldId="345"/>
            <ac:spMk id="8" creationId="{57BE6687-8B56-6241-9B30-E9F8E0525157}"/>
          </ac:spMkLst>
        </pc:spChg>
        <pc:spChg chg="add mod">
          <ac:chgData name="Nane Kratzke" userId="971be13ff4ee5ef6" providerId="LiveId" clId="{F80FBA5A-6B28-D64A-A741-CD926CAB4977}" dt="2020-09-16T08:34:14.236" v="811" actId="20577"/>
          <ac:spMkLst>
            <pc:docMk/>
            <pc:sldMk cId="2828050579" sldId="345"/>
            <ac:spMk id="9" creationId="{F0BF2B44-E9B8-BA4D-A42D-B8D2D050A08D}"/>
          </ac:spMkLst>
        </pc:spChg>
        <pc:picChg chg="add mod">
          <ac:chgData name="Nane Kratzke" userId="971be13ff4ee5ef6" providerId="LiveId" clId="{F80FBA5A-6B28-D64A-A741-CD926CAB4977}" dt="2020-09-16T08:12:51.273" v="359" actId="1076"/>
          <ac:picMkLst>
            <pc:docMk/>
            <pc:sldMk cId="2828050579" sldId="345"/>
            <ac:picMk id="5" creationId="{1E1DB5B3-7C27-8F4B-9F71-364A645324CF}"/>
          </ac:picMkLst>
        </pc:picChg>
        <pc:picChg chg="add mod">
          <ac:chgData name="Nane Kratzke" userId="971be13ff4ee5ef6" providerId="LiveId" clId="{F80FBA5A-6B28-D64A-A741-CD926CAB4977}" dt="2020-09-16T08:12:51.273" v="359" actId="1076"/>
          <ac:picMkLst>
            <pc:docMk/>
            <pc:sldMk cId="2828050579" sldId="345"/>
            <ac:picMk id="6" creationId="{3954FE9F-F624-E74C-A732-9CFD5CD6A5FE}"/>
          </ac:picMkLst>
        </pc:picChg>
      </pc:sldChg>
      <pc:sldChg chg="addSp delSp modSp add mod">
        <pc:chgData name="Nane Kratzke" userId="971be13ff4ee5ef6" providerId="LiveId" clId="{F80FBA5A-6B28-D64A-A741-CD926CAB4977}" dt="2020-09-16T08:26:20.210" v="633" actId="1076"/>
        <pc:sldMkLst>
          <pc:docMk/>
          <pc:sldMk cId="3775648860" sldId="346"/>
        </pc:sldMkLst>
        <pc:spChg chg="mod">
          <ac:chgData name="Nane Kratzke" userId="971be13ff4ee5ef6" providerId="LiveId" clId="{F80FBA5A-6B28-D64A-A741-CD926CAB4977}" dt="2020-09-16T08:14:42.661" v="383" actId="20577"/>
          <ac:spMkLst>
            <pc:docMk/>
            <pc:sldMk cId="3775648860" sldId="346"/>
            <ac:spMk id="2" creationId="{A4756EF6-DB20-A540-9849-1A625F68B3B3}"/>
          </ac:spMkLst>
        </pc:spChg>
        <pc:spChg chg="mod">
          <ac:chgData name="Nane Kratzke" userId="971be13ff4ee5ef6" providerId="LiveId" clId="{F80FBA5A-6B28-D64A-A741-CD926CAB4977}" dt="2020-09-16T08:22:14.569" v="569" actId="1076"/>
          <ac:spMkLst>
            <pc:docMk/>
            <pc:sldMk cId="3775648860" sldId="346"/>
            <ac:spMk id="3" creationId="{4AD52979-D94E-D544-9EE3-8DD0EA840F23}"/>
          </ac:spMkLst>
        </pc:spChg>
        <pc:spChg chg="add mod">
          <ac:chgData name="Nane Kratzke" userId="971be13ff4ee5ef6" providerId="LiveId" clId="{F80FBA5A-6B28-D64A-A741-CD926CAB4977}" dt="2020-09-16T08:26:20.210" v="633" actId="1076"/>
          <ac:spMkLst>
            <pc:docMk/>
            <pc:sldMk cId="3775648860" sldId="346"/>
            <ac:spMk id="5" creationId="{EE1B4436-8D9A-244B-A1C1-188ACF1FA47C}"/>
          </ac:spMkLst>
        </pc:spChg>
        <pc:spChg chg="add mod">
          <ac:chgData name="Nane Kratzke" userId="971be13ff4ee5ef6" providerId="LiveId" clId="{F80FBA5A-6B28-D64A-A741-CD926CAB4977}" dt="2020-09-16T08:26:20.210" v="633" actId="1076"/>
          <ac:spMkLst>
            <pc:docMk/>
            <pc:sldMk cId="3775648860" sldId="346"/>
            <ac:spMk id="6" creationId="{F475920D-691D-5642-B02F-F346D2D7D7AF}"/>
          </ac:spMkLst>
        </pc:spChg>
        <pc:spChg chg="add mod">
          <ac:chgData name="Nane Kratzke" userId="971be13ff4ee5ef6" providerId="LiveId" clId="{F80FBA5A-6B28-D64A-A741-CD926CAB4977}" dt="2020-09-16T08:26:20.210" v="633" actId="1076"/>
          <ac:spMkLst>
            <pc:docMk/>
            <pc:sldMk cId="3775648860" sldId="346"/>
            <ac:spMk id="7" creationId="{F6144800-9722-D441-A8C6-39FD2D50E99C}"/>
          </ac:spMkLst>
        </pc:spChg>
        <pc:spChg chg="add mod">
          <ac:chgData name="Nane Kratzke" userId="971be13ff4ee5ef6" providerId="LiveId" clId="{F80FBA5A-6B28-D64A-A741-CD926CAB4977}" dt="2020-09-16T08:26:20.210" v="633" actId="1076"/>
          <ac:spMkLst>
            <pc:docMk/>
            <pc:sldMk cId="3775648860" sldId="346"/>
            <ac:spMk id="8" creationId="{B79583F5-2D2A-E54B-A90D-BFFEE8B5D93C}"/>
          </ac:spMkLst>
        </pc:spChg>
        <pc:spChg chg="add mod">
          <ac:chgData name="Nane Kratzke" userId="971be13ff4ee5ef6" providerId="LiveId" clId="{F80FBA5A-6B28-D64A-A741-CD926CAB4977}" dt="2020-09-16T08:26:20.210" v="633" actId="1076"/>
          <ac:spMkLst>
            <pc:docMk/>
            <pc:sldMk cId="3775648860" sldId="346"/>
            <ac:spMk id="9" creationId="{F8DCB8DC-EB93-C94E-B878-8E32CE888B2B}"/>
          </ac:spMkLst>
        </pc:spChg>
        <pc:spChg chg="add mod">
          <ac:chgData name="Nane Kratzke" userId="971be13ff4ee5ef6" providerId="LiveId" clId="{F80FBA5A-6B28-D64A-A741-CD926CAB4977}" dt="2020-09-16T08:26:20.210" v="633" actId="1076"/>
          <ac:spMkLst>
            <pc:docMk/>
            <pc:sldMk cId="3775648860" sldId="346"/>
            <ac:spMk id="10" creationId="{0AD82989-B483-8742-B338-7B92F42E6324}"/>
          </ac:spMkLst>
        </pc:spChg>
        <pc:spChg chg="add mod">
          <ac:chgData name="Nane Kratzke" userId="971be13ff4ee5ef6" providerId="LiveId" clId="{F80FBA5A-6B28-D64A-A741-CD926CAB4977}" dt="2020-09-16T08:26:20.210" v="633" actId="1076"/>
          <ac:spMkLst>
            <pc:docMk/>
            <pc:sldMk cId="3775648860" sldId="346"/>
            <ac:spMk id="11" creationId="{C86950D9-2062-AE41-8A96-69D0E1227828}"/>
          </ac:spMkLst>
        </pc:spChg>
        <pc:spChg chg="add mod">
          <ac:chgData name="Nane Kratzke" userId="971be13ff4ee5ef6" providerId="LiveId" clId="{F80FBA5A-6B28-D64A-A741-CD926CAB4977}" dt="2020-09-16T08:26:20.210" v="633" actId="1076"/>
          <ac:spMkLst>
            <pc:docMk/>
            <pc:sldMk cId="3775648860" sldId="346"/>
            <ac:spMk id="23" creationId="{9BDADA06-86DE-0148-9613-1BC3C91E2135}"/>
          </ac:spMkLst>
        </pc:spChg>
        <pc:spChg chg="add mod">
          <ac:chgData name="Nane Kratzke" userId="971be13ff4ee5ef6" providerId="LiveId" clId="{F80FBA5A-6B28-D64A-A741-CD926CAB4977}" dt="2020-09-16T08:26:20.210" v="633" actId="1076"/>
          <ac:spMkLst>
            <pc:docMk/>
            <pc:sldMk cId="3775648860" sldId="346"/>
            <ac:spMk id="24" creationId="{5D16EA6C-4F5F-0E40-A20E-CE32FFC971B1}"/>
          </ac:spMkLst>
        </pc:spChg>
        <pc:spChg chg="add mod">
          <ac:chgData name="Nane Kratzke" userId="971be13ff4ee5ef6" providerId="LiveId" clId="{F80FBA5A-6B28-D64A-A741-CD926CAB4977}" dt="2020-09-16T08:26:20.210" v="633" actId="1076"/>
          <ac:spMkLst>
            <pc:docMk/>
            <pc:sldMk cId="3775648860" sldId="346"/>
            <ac:spMk id="25" creationId="{4347358A-E761-AB48-8B8F-3BAB2BDDAD86}"/>
          </ac:spMkLst>
        </pc:spChg>
        <pc:spChg chg="add mod">
          <ac:chgData name="Nane Kratzke" userId="971be13ff4ee5ef6" providerId="LiveId" clId="{F80FBA5A-6B28-D64A-A741-CD926CAB4977}" dt="2020-09-16T08:26:20.210" v="633" actId="1076"/>
          <ac:spMkLst>
            <pc:docMk/>
            <pc:sldMk cId="3775648860" sldId="346"/>
            <ac:spMk id="26" creationId="{3B3A9866-7006-7C44-93DB-7A5D471A7C3E}"/>
          </ac:spMkLst>
        </pc:spChg>
        <pc:spChg chg="add mod">
          <ac:chgData name="Nane Kratzke" userId="971be13ff4ee5ef6" providerId="LiveId" clId="{F80FBA5A-6B28-D64A-A741-CD926CAB4977}" dt="2020-09-16T08:26:20.210" v="633" actId="1076"/>
          <ac:spMkLst>
            <pc:docMk/>
            <pc:sldMk cId="3775648860" sldId="346"/>
            <ac:spMk id="27" creationId="{3CA16D52-9761-D145-B532-30FBF1C107A2}"/>
          </ac:spMkLst>
        </pc:spChg>
        <pc:spChg chg="add mod">
          <ac:chgData name="Nane Kratzke" userId="971be13ff4ee5ef6" providerId="LiveId" clId="{F80FBA5A-6B28-D64A-A741-CD926CAB4977}" dt="2020-09-16T08:26:20.210" v="633" actId="1076"/>
          <ac:spMkLst>
            <pc:docMk/>
            <pc:sldMk cId="3775648860" sldId="346"/>
            <ac:spMk id="52" creationId="{09C50EAD-C687-9741-9728-1B29913E8A48}"/>
          </ac:spMkLst>
        </pc:spChg>
        <pc:spChg chg="add mod">
          <ac:chgData name="Nane Kratzke" userId="971be13ff4ee5ef6" providerId="LiveId" clId="{F80FBA5A-6B28-D64A-A741-CD926CAB4977}" dt="2020-09-16T08:26:20.210" v="633" actId="1076"/>
          <ac:spMkLst>
            <pc:docMk/>
            <pc:sldMk cId="3775648860" sldId="346"/>
            <ac:spMk id="57" creationId="{A064D1D6-01A0-8045-BCCA-7BC9D8DCA43C}"/>
          </ac:spMkLst>
        </pc:spChg>
        <pc:spChg chg="add mod">
          <ac:chgData name="Nane Kratzke" userId="971be13ff4ee5ef6" providerId="LiveId" clId="{F80FBA5A-6B28-D64A-A741-CD926CAB4977}" dt="2020-09-16T08:26:20.210" v="633" actId="1076"/>
          <ac:spMkLst>
            <pc:docMk/>
            <pc:sldMk cId="3775648860" sldId="346"/>
            <ac:spMk id="58" creationId="{295B4870-2855-9848-8117-BF300DACB284}"/>
          </ac:spMkLst>
        </pc:spChg>
        <pc:spChg chg="add mod">
          <ac:chgData name="Nane Kratzke" userId="971be13ff4ee5ef6" providerId="LiveId" clId="{F80FBA5A-6B28-D64A-A741-CD926CAB4977}" dt="2020-09-16T08:26:20.210" v="633" actId="1076"/>
          <ac:spMkLst>
            <pc:docMk/>
            <pc:sldMk cId="3775648860" sldId="346"/>
            <ac:spMk id="66" creationId="{BF472E41-C6AF-B941-AF5B-A1FE290364F3}"/>
          </ac:spMkLst>
        </pc:spChg>
        <pc:cxnChg chg="add del mod">
          <ac:chgData name="Nane Kratzke" userId="971be13ff4ee5ef6" providerId="LiveId" clId="{F80FBA5A-6B28-D64A-A741-CD926CAB4977}" dt="2020-09-16T08:17:49.402" v="474" actId="11529"/>
          <ac:cxnSpMkLst>
            <pc:docMk/>
            <pc:sldMk cId="3775648860" sldId="346"/>
            <ac:cxnSpMk id="13" creationId="{841C713F-F75C-FC43-ADB8-DF84848CDF87}"/>
          </ac:cxnSpMkLst>
        </pc:cxnChg>
        <pc:cxnChg chg="add mod">
          <ac:chgData name="Nane Kratzke" userId="971be13ff4ee5ef6" providerId="LiveId" clId="{F80FBA5A-6B28-D64A-A741-CD926CAB4977}" dt="2020-09-16T08:26:20.210" v="633" actId="1076"/>
          <ac:cxnSpMkLst>
            <pc:docMk/>
            <pc:sldMk cId="3775648860" sldId="346"/>
            <ac:cxnSpMk id="15" creationId="{97E7CD65-A452-1347-9643-E440C0E59EC5}"/>
          </ac:cxnSpMkLst>
        </pc:cxnChg>
        <pc:cxnChg chg="add mod">
          <ac:chgData name="Nane Kratzke" userId="971be13ff4ee5ef6" providerId="LiveId" clId="{F80FBA5A-6B28-D64A-A741-CD926CAB4977}" dt="2020-09-16T08:26:20.210" v="633" actId="1076"/>
          <ac:cxnSpMkLst>
            <pc:docMk/>
            <pc:sldMk cId="3775648860" sldId="346"/>
            <ac:cxnSpMk id="17" creationId="{7751450C-CD4C-9B4C-9BF7-6D800460F56B}"/>
          </ac:cxnSpMkLst>
        </pc:cxnChg>
        <pc:cxnChg chg="add mod">
          <ac:chgData name="Nane Kratzke" userId="971be13ff4ee5ef6" providerId="LiveId" clId="{F80FBA5A-6B28-D64A-A741-CD926CAB4977}" dt="2020-09-16T08:26:20.210" v="633" actId="1076"/>
          <ac:cxnSpMkLst>
            <pc:docMk/>
            <pc:sldMk cId="3775648860" sldId="346"/>
            <ac:cxnSpMk id="19" creationId="{0962A8CF-8BF1-8A4F-9AAB-552ED59B2C83}"/>
          </ac:cxnSpMkLst>
        </pc:cxnChg>
        <pc:cxnChg chg="add mod">
          <ac:chgData name="Nane Kratzke" userId="971be13ff4ee5ef6" providerId="LiveId" clId="{F80FBA5A-6B28-D64A-A741-CD926CAB4977}" dt="2020-09-16T08:26:20.210" v="633" actId="1076"/>
          <ac:cxnSpMkLst>
            <pc:docMk/>
            <pc:sldMk cId="3775648860" sldId="346"/>
            <ac:cxnSpMk id="21" creationId="{F4D56D0A-DE05-BB47-8F5B-569BDB109979}"/>
          </ac:cxnSpMkLst>
        </pc:cxnChg>
        <pc:cxnChg chg="add mod">
          <ac:chgData name="Nane Kratzke" userId="971be13ff4ee5ef6" providerId="LiveId" clId="{F80FBA5A-6B28-D64A-A741-CD926CAB4977}" dt="2020-09-16T08:26:20.210" v="633" actId="1076"/>
          <ac:cxnSpMkLst>
            <pc:docMk/>
            <pc:sldMk cId="3775648860" sldId="346"/>
            <ac:cxnSpMk id="28" creationId="{5BB46207-CCD4-E04C-9AF3-51B9D6046F1C}"/>
          </ac:cxnSpMkLst>
        </pc:cxnChg>
        <pc:cxnChg chg="add mod">
          <ac:chgData name="Nane Kratzke" userId="971be13ff4ee5ef6" providerId="LiveId" clId="{F80FBA5A-6B28-D64A-A741-CD926CAB4977}" dt="2020-09-16T08:26:20.210" v="633" actId="1076"/>
          <ac:cxnSpMkLst>
            <pc:docMk/>
            <pc:sldMk cId="3775648860" sldId="346"/>
            <ac:cxnSpMk id="31" creationId="{DFE421B6-0A3C-934B-9ED7-73F74379DC5A}"/>
          </ac:cxnSpMkLst>
        </pc:cxnChg>
        <pc:cxnChg chg="add mod">
          <ac:chgData name="Nane Kratzke" userId="971be13ff4ee5ef6" providerId="LiveId" clId="{F80FBA5A-6B28-D64A-A741-CD926CAB4977}" dt="2020-09-16T08:26:20.210" v="633" actId="1076"/>
          <ac:cxnSpMkLst>
            <pc:docMk/>
            <pc:sldMk cId="3775648860" sldId="346"/>
            <ac:cxnSpMk id="34" creationId="{4A2BDD61-4EB7-5E4F-B64B-A3E5861DAA2A}"/>
          </ac:cxnSpMkLst>
        </pc:cxnChg>
        <pc:cxnChg chg="add mod">
          <ac:chgData name="Nane Kratzke" userId="971be13ff4ee5ef6" providerId="LiveId" clId="{F80FBA5A-6B28-D64A-A741-CD926CAB4977}" dt="2020-09-16T08:26:20.210" v="633" actId="1076"/>
          <ac:cxnSpMkLst>
            <pc:docMk/>
            <pc:sldMk cId="3775648860" sldId="346"/>
            <ac:cxnSpMk id="37" creationId="{EACD3C9C-2A41-A743-B716-3C82A39B73CE}"/>
          </ac:cxnSpMkLst>
        </pc:cxnChg>
        <pc:cxnChg chg="add mod">
          <ac:chgData name="Nane Kratzke" userId="971be13ff4ee5ef6" providerId="LiveId" clId="{F80FBA5A-6B28-D64A-A741-CD926CAB4977}" dt="2020-09-16T08:26:20.210" v="633" actId="1076"/>
          <ac:cxnSpMkLst>
            <pc:docMk/>
            <pc:sldMk cId="3775648860" sldId="346"/>
            <ac:cxnSpMk id="53" creationId="{41426DDE-0BD6-CD41-93E5-C1FB99CCBAAF}"/>
          </ac:cxnSpMkLst>
        </pc:cxnChg>
        <pc:cxnChg chg="add mod">
          <ac:chgData name="Nane Kratzke" userId="971be13ff4ee5ef6" providerId="LiveId" clId="{F80FBA5A-6B28-D64A-A741-CD926CAB4977}" dt="2020-09-16T08:26:20.210" v="633" actId="1076"/>
          <ac:cxnSpMkLst>
            <pc:docMk/>
            <pc:sldMk cId="3775648860" sldId="346"/>
            <ac:cxnSpMk id="59" creationId="{F0156790-1E72-134D-934B-FDEEFC8F4987}"/>
          </ac:cxnSpMkLst>
        </pc:cxnChg>
      </pc:sldChg>
      <pc:sldChg chg="addSp modSp add mod">
        <pc:chgData name="Nane Kratzke" userId="971be13ff4ee5ef6" providerId="LiveId" clId="{F80FBA5A-6B28-D64A-A741-CD926CAB4977}" dt="2020-09-16T08:31:36.788" v="725" actId="14861"/>
        <pc:sldMkLst>
          <pc:docMk/>
          <pc:sldMk cId="2018145749" sldId="347"/>
        </pc:sldMkLst>
        <pc:spChg chg="mod">
          <ac:chgData name="Nane Kratzke" userId="971be13ff4ee5ef6" providerId="LiveId" clId="{F80FBA5A-6B28-D64A-A741-CD926CAB4977}" dt="2020-09-16T08:26:36.520" v="645" actId="20577"/>
          <ac:spMkLst>
            <pc:docMk/>
            <pc:sldMk cId="2018145749" sldId="347"/>
            <ac:spMk id="2" creationId="{923CCE08-7BFD-3E4B-9589-22FD61D79BA6}"/>
          </ac:spMkLst>
        </pc:spChg>
        <pc:spChg chg="mod">
          <ac:chgData name="Nane Kratzke" userId="971be13ff4ee5ef6" providerId="LiveId" clId="{F80FBA5A-6B28-D64A-A741-CD926CAB4977}" dt="2020-09-16T08:26:57.153" v="715" actId="20577"/>
          <ac:spMkLst>
            <pc:docMk/>
            <pc:sldMk cId="2018145749" sldId="347"/>
            <ac:spMk id="3" creationId="{34714D31-91CB-CE4E-BCF6-C7D36C4E9651}"/>
          </ac:spMkLst>
        </pc:spChg>
        <pc:picChg chg="add mod modCrop">
          <ac:chgData name="Nane Kratzke" userId="971be13ff4ee5ef6" providerId="LiveId" clId="{F80FBA5A-6B28-D64A-A741-CD926CAB4977}" dt="2020-09-16T08:31:36.788" v="725" actId="14861"/>
          <ac:picMkLst>
            <pc:docMk/>
            <pc:sldMk cId="2018145749" sldId="347"/>
            <ac:picMk id="5" creationId="{2E4052AD-A31E-9341-B064-276046E17A51}"/>
          </ac:picMkLst>
        </pc:picChg>
      </pc:sldChg>
      <pc:sldChg chg="addSp modSp add mod">
        <pc:chgData name="Nane Kratzke" userId="971be13ff4ee5ef6" providerId="LiveId" clId="{F80FBA5A-6B28-D64A-A741-CD926CAB4977}" dt="2020-09-16T08:51:09.028" v="1961" actId="20577"/>
        <pc:sldMkLst>
          <pc:docMk/>
          <pc:sldMk cId="2844202898" sldId="348"/>
        </pc:sldMkLst>
        <pc:spChg chg="mod">
          <ac:chgData name="Nane Kratzke" userId="971be13ff4ee5ef6" providerId="LiveId" clId="{F80FBA5A-6B28-D64A-A741-CD926CAB4977}" dt="2020-09-16T08:35:10.228" v="827" actId="20577"/>
          <ac:spMkLst>
            <pc:docMk/>
            <pc:sldMk cId="2844202898" sldId="348"/>
            <ac:spMk id="2" creationId="{DFF8CC61-C0B5-164C-A60D-391CA34AF92E}"/>
          </ac:spMkLst>
        </pc:spChg>
        <pc:spChg chg="mod">
          <ac:chgData name="Nane Kratzke" userId="971be13ff4ee5ef6" providerId="LiveId" clId="{F80FBA5A-6B28-D64A-A741-CD926CAB4977}" dt="2020-09-16T08:35:15.611" v="850" actId="20577"/>
          <ac:spMkLst>
            <pc:docMk/>
            <pc:sldMk cId="2844202898" sldId="348"/>
            <ac:spMk id="3" creationId="{55C19B35-F1E0-5F4F-8874-69DA5BBBA233}"/>
          </ac:spMkLst>
        </pc:spChg>
        <pc:spChg chg="add mod">
          <ac:chgData name="Nane Kratzke" userId="971be13ff4ee5ef6" providerId="LiveId" clId="{F80FBA5A-6B28-D64A-A741-CD926CAB4977}" dt="2020-09-16T08:51:09.028" v="1961" actId="20577"/>
          <ac:spMkLst>
            <pc:docMk/>
            <pc:sldMk cId="2844202898" sldId="348"/>
            <ac:spMk id="6" creationId="{C0B62422-4B3A-A84E-9501-007BD6BA8945}"/>
          </ac:spMkLst>
        </pc:spChg>
        <pc:spChg chg="add mod">
          <ac:chgData name="Nane Kratzke" userId="971be13ff4ee5ef6" providerId="LiveId" clId="{F80FBA5A-6B28-D64A-A741-CD926CAB4977}" dt="2020-09-16T08:49:53.945" v="1912" actId="20577"/>
          <ac:spMkLst>
            <pc:docMk/>
            <pc:sldMk cId="2844202898" sldId="348"/>
            <ac:spMk id="7" creationId="{A0507FEB-CA83-C64A-A241-27F392C07891}"/>
          </ac:spMkLst>
        </pc:spChg>
        <pc:graphicFrameChg chg="add mod modGraphic">
          <ac:chgData name="Nane Kratzke" userId="971be13ff4ee5ef6" providerId="LiveId" clId="{F80FBA5A-6B28-D64A-A741-CD926CAB4977}" dt="2020-09-16T08:45:45.100" v="1661" actId="1076"/>
          <ac:graphicFrameMkLst>
            <pc:docMk/>
            <pc:sldMk cId="2844202898" sldId="348"/>
            <ac:graphicFrameMk id="5" creationId="{1FA98563-4C58-CC40-84E6-7DCA33E38695}"/>
          </ac:graphicFrameMkLst>
        </pc:graphicFrameChg>
      </pc:sldChg>
      <pc:sldChg chg="addSp delSp modSp add mod">
        <pc:chgData name="Nane Kratzke" userId="971be13ff4ee5ef6" providerId="LiveId" clId="{F80FBA5A-6B28-D64A-A741-CD926CAB4977}" dt="2020-09-16T12:46:20.359" v="2408" actId="20577"/>
        <pc:sldMkLst>
          <pc:docMk/>
          <pc:sldMk cId="4215310435" sldId="349"/>
        </pc:sldMkLst>
        <pc:spChg chg="mod">
          <ac:chgData name="Nane Kratzke" userId="971be13ff4ee5ef6" providerId="LiveId" clId="{F80FBA5A-6B28-D64A-A741-CD926CAB4977}" dt="2020-09-16T08:51:33.946" v="1971" actId="20577"/>
          <ac:spMkLst>
            <pc:docMk/>
            <pc:sldMk cId="4215310435" sldId="349"/>
            <ac:spMk id="2" creationId="{09A3C503-9616-D24D-956E-75F248B81EFA}"/>
          </ac:spMkLst>
        </pc:spChg>
        <pc:spChg chg="mod">
          <ac:chgData name="Nane Kratzke" userId="971be13ff4ee5ef6" providerId="LiveId" clId="{F80FBA5A-6B28-D64A-A741-CD926CAB4977}" dt="2020-09-16T08:51:41.228" v="1999" actId="5793"/>
          <ac:spMkLst>
            <pc:docMk/>
            <pc:sldMk cId="4215310435" sldId="349"/>
            <ac:spMk id="3" creationId="{7628290C-7DEF-7445-A10E-4693E0BD5E2B}"/>
          </ac:spMkLst>
        </pc:spChg>
        <pc:spChg chg="add del">
          <ac:chgData name="Nane Kratzke" userId="971be13ff4ee5ef6" providerId="LiveId" clId="{F80FBA5A-6B28-D64A-A741-CD926CAB4977}" dt="2020-09-16T12:16:24.812" v="2030" actId="478"/>
          <ac:spMkLst>
            <pc:docMk/>
            <pc:sldMk cId="4215310435" sldId="349"/>
            <ac:spMk id="7" creationId="{BC9EF31F-7096-5E4F-A6D9-ADF9C0B96B9E}"/>
          </ac:spMkLst>
        </pc:spChg>
        <pc:spChg chg="add del mod">
          <ac:chgData name="Nane Kratzke" userId="971be13ff4ee5ef6" providerId="LiveId" clId="{F80FBA5A-6B28-D64A-A741-CD926CAB4977}" dt="2020-09-16T12:16:44.414" v="2037"/>
          <ac:spMkLst>
            <pc:docMk/>
            <pc:sldMk cId="4215310435" sldId="349"/>
            <ac:spMk id="8" creationId="{681318B2-B720-094B-ADEC-983C68BADF19}"/>
          </ac:spMkLst>
        </pc:spChg>
        <pc:spChg chg="add del">
          <ac:chgData name="Nane Kratzke" userId="971be13ff4ee5ef6" providerId="LiveId" clId="{F80FBA5A-6B28-D64A-A741-CD926CAB4977}" dt="2020-09-16T12:16:41.169" v="2035" actId="478"/>
          <ac:spMkLst>
            <pc:docMk/>
            <pc:sldMk cId="4215310435" sldId="349"/>
            <ac:spMk id="9" creationId="{158D3EF8-7DFE-EB44-BC00-C5C74ED24F62}"/>
          </ac:spMkLst>
        </pc:spChg>
        <pc:spChg chg="add mod">
          <ac:chgData name="Nane Kratzke" userId="971be13ff4ee5ef6" providerId="LiveId" clId="{F80FBA5A-6B28-D64A-A741-CD926CAB4977}" dt="2020-09-16T12:24:47.743" v="2284" actId="1076"/>
          <ac:spMkLst>
            <pc:docMk/>
            <pc:sldMk cId="4215310435" sldId="349"/>
            <ac:spMk id="16" creationId="{132B66F9-E5F2-4E49-B577-868A844E29ED}"/>
          </ac:spMkLst>
        </pc:spChg>
        <pc:spChg chg="add mod">
          <ac:chgData name="Nane Kratzke" userId="971be13ff4ee5ef6" providerId="LiveId" clId="{F80FBA5A-6B28-D64A-A741-CD926CAB4977}" dt="2020-09-16T12:24:43.524" v="2283" actId="1076"/>
          <ac:spMkLst>
            <pc:docMk/>
            <pc:sldMk cId="4215310435" sldId="349"/>
            <ac:spMk id="17" creationId="{AECBA8D0-75B1-FD47-98A4-6CF753764999}"/>
          </ac:spMkLst>
        </pc:spChg>
        <pc:spChg chg="add mod">
          <ac:chgData name="Nane Kratzke" userId="971be13ff4ee5ef6" providerId="LiveId" clId="{F80FBA5A-6B28-D64A-A741-CD926CAB4977}" dt="2020-09-16T12:46:20.359" v="2408" actId="20577"/>
          <ac:spMkLst>
            <pc:docMk/>
            <pc:sldMk cId="4215310435" sldId="349"/>
            <ac:spMk id="18" creationId="{C53AA11D-6A84-CC44-8528-9BEB82A626B3}"/>
          </ac:spMkLst>
        </pc:spChg>
        <pc:spChg chg="add mod">
          <ac:chgData name="Nane Kratzke" userId="971be13ff4ee5ef6" providerId="LiveId" clId="{F80FBA5A-6B28-D64A-A741-CD926CAB4977}" dt="2020-09-16T12:24:43.524" v="2283" actId="1076"/>
          <ac:spMkLst>
            <pc:docMk/>
            <pc:sldMk cId="4215310435" sldId="349"/>
            <ac:spMk id="19" creationId="{D1314A55-6D9B-F443-A4E1-35107CBFE3A7}"/>
          </ac:spMkLst>
        </pc:spChg>
        <pc:spChg chg="add mod">
          <ac:chgData name="Nane Kratzke" userId="971be13ff4ee5ef6" providerId="LiveId" clId="{F80FBA5A-6B28-D64A-A741-CD926CAB4977}" dt="2020-09-16T12:24:43.524" v="2283" actId="1076"/>
          <ac:spMkLst>
            <pc:docMk/>
            <pc:sldMk cId="4215310435" sldId="349"/>
            <ac:spMk id="20" creationId="{A9C6CEE1-9992-ED4B-9679-F54939EC4634}"/>
          </ac:spMkLst>
        </pc:spChg>
        <pc:spChg chg="add mod">
          <ac:chgData name="Nane Kratzke" userId="971be13ff4ee5ef6" providerId="LiveId" clId="{F80FBA5A-6B28-D64A-A741-CD926CAB4977}" dt="2020-09-16T12:27:12.163" v="2405" actId="1076"/>
          <ac:spMkLst>
            <pc:docMk/>
            <pc:sldMk cId="4215310435" sldId="349"/>
            <ac:spMk id="21" creationId="{E4487C57-2DF1-404B-9CD9-26EC956F4691}"/>
          </ac:spMkLst>
        </pc:spChg>
        <pc:grpChg chg="mod">
          <ac:chgData name="Nane Kratzke" userId="971be13ff4ee5ef6" providerId="LiveId" clId="{F80FBA5A-6B28-D64A-A741-CD926CAB4977}" dt="2020-09-16T12:26:28.529" v="2392"/>
          <ac:grpSpMkLst>
            <pc:docMk/>
            <pc:sldMk cId="4215310435" sldId="349"/>
            <ac:grpSpMk id="24" creationId="{3C820EE6-25AB-E540-B02A-5BAB231CCE57}"/>
          </ac:grpSpMkLst>
        </pc:grpChg>
        <pc:grpChg chg="mod">
          <ac:chgData name="Nane Kratzke" userId="971be13ff4ee5ef6" providerId="LiveId" clId="{F80FBA5A-6B28-D64A-A741-CD926CAB4977}" dt="2020-09-16T12:26:46.834" v="2398"/>
          <ac:grpSpMkLst>
            <pc:docMk/>
            <pc:sldMk cId="4215310435" sldId="349"/>
            <ac:grpSpMk id="27" creationId="{7B80914E-0C06-A64F-93BB-9E9E6E746904}"/>
          </ac:grpSpMkLst>
        </pc:grpChg>
        <pc:grpChg chg="mod">
          <ac:chgData name="Nane Kratzke" userId="971be13ff4ee5ef6" providerId="LiveId" clId="{F80FBA5A-6B28-D64A-A741-CD926CAB4977}" dt="2020-09-16T12:26:55.361" v="2402"/>
          <ac:grpSpMkLst>
            <pc:docMk/>
            <pc:sldMk cId="4215310435" sldId="349"/>
            <ac:grpSpMk id="30" creationId="{D38F06FE-50D1-1A4E-B91C-386F5E9D9F7C}"/>
          </ac:grpSpMkLst>
        </pc:grpChg>
        <pc:picChg chg="add del mod">
          <ac:chgData name="Nane Kratzke" userId="971be13ff4ee5ef6" providerId="LiveId" clId="{F80FBA5A-6B28-D64A-A741-CD926CAB4977}" dt="2020-09-16T12:16:33.330" v="2032" actId="478"/>
          <ac:picMkLst>
            <pc:docMk/>
            <pc:sldMk cId="4215310435" sldId="349"/>
            <ac:picMk id="5" creationId="{9EB02ABF-66A7-0B45-AFF8-4CF0C2795B79}"/>
          </ac:picMkLst>
        </pc:picChg>
        <pc:picChg chg="add del">
          <ac:chgData name="Nane Kratzke" userId="971be13ff4ee5ef6" providerId="LiveId" clId="{F80FBA5A-6B28-D64A-A741-CD926CAB4977}" dt="2020-09-16T12:16:24.812" v="2030" actId="478"/>
          <ac:picMkLst>
            <pc:docMk/>
            <pc:sldMk cId="4215310435" sldId="349"/>
            <ac:picMk id="6" creationId="{CD1D690F-895D-2C42-B61C-B29DB00DC061}"/>
          </ac:picMkLst>
        </pc:picChg>
        <pc:picChg chg="add mod">
          <ac:chgData name="Nane Kratzke" userId="971be13ff4ee5ef6" providerId="LiveId" clId="{F80FBA5A-6B28-D64A-A741-CD926CAB4977}" dt="2020-09-16T12:17:17.544" v="2042" actId="1076"/>
          <ac:picMkLst>
            <pc:docMk/>
            <pc:sldMk cId="4215310435" sldId="349"/>
            <ac:picMk id="11" creationId="{0B4DFC43-FF4C-C34F-B915-D045128206DC}"/>
          </ac:picMkLst>
        </pc:picChg>
        <pc:picChg chg="add mod">
          <ac:chgData name="Nane Kratzke" userId="971be13ff4ee5ef6" providerId="LiveId" clId="{F80FBA5A-6B28-D64A-A741-CD926CAB4977}" dt="2020-09-16T12:24:43.524" v="2283" actId="1076"/>
          <ac:picMkLst>
            <pc:docMk/>
            <pc:sldMk cId="4215310435" sldId="349"/>
            <ac:picMk id="13" creationId="{90B94020-8328-5744-A09F-48D2224B9CB0}"/>
          </ac:picMkLst>
        </pc:picChg>
        <pc:picChg chg="add mod">
          <ac:chgData name="Nane Kratzke" userId="971be13ff4ee5ef6" providerId="LiveId" clId="{F80FBA5A-6B28-D64A-A741-CD926CAB4977}" dt="2020-09-16T12:24:43.524" v="2283" actId="1076"/>
          <ac:picMkLst>
            <pc:docMk/>
            <pc:sldMk cId="4215310435" sldId="349"/>
            <ac:picMk id="15" creationId="{8B1C8385-A85E-6F4F-A276-83883054C94B}"/>
          </ac:picMkLst>
        </pc:picChg>
        <pc:inkChg chg="add del mod">
          <ac:chgData name="Nane Kratzke" userId="971be13ff4ee5ef6" providerId="LiveId" clId="{F80FBA5A-6B28-D64A-A741-CD926CAB4977}" dt="2020-09-16T12:26:29.856" v="2393" actId="9405"/>
          <ac:inkMkLst>
            <pc:docMk/>
            <pc:sldMk cId="4215310435" sldId="349"/>
            <ac:inkMk id="22" creationId="{58C3717C-9809-3242-8C3D-4F02B65CF347}"/>
          </ac:inkMkLst>
        </pc:inkChg>
        <pc:inkChg chg="add del mod">
          <ac:chgData name="Nane Kratzke" userId="971be13ff4ee5ef6" providerId="LiveId" clId="{F80FBA5A-6B28-D64A-A741-CD926CAB4977}" dt="2020-09-16T12:26:28.529" v="2392"/>
          <ac:inkMkLst>
            <pc:docMk/>
            <pc:sldMk cId="4215310435" sldId="349"/>
            <ac:inkMk id="23" creationId="{B2570961-4A44-BF4F-A017-C579AEF12575}"/>
          </ac:inkMkLst>
        </pc:inkChg>
        <pc:inkChg chg="add del mod">
          <ac:chgData name="Nane Kratzke" userId="971be13ff4ee5ef6" providerId="LiveId" clId="{F80FBA5A-6B28-D64A-A741-CD926CAB4977}" dt="2020-09-16T12:26:47.282" v="2399" actId="9405"/>
          <ac:inkMkLst>
            <pc:docMk/>
            <pc:sldMk cId="4215310435" sldId="349"/>
            <ac:inkMk id="25" creationId="{2677D4E4-FD72-6B45-863C-161A48364795}"/>
          </ac:inkMkLst>
        </pc:inkChg>
        <pc:inkChg chg="add del mod">
          <ac:chgData name="Nane Kratzke" userId="971be13ff4ee5ef6" providerId="LiveId" clId="{F80FBA5A-6B28-D64A-A741-CD926CAB4977}" dt="2020-09-16T12:26:46.834" v="2398"/>
          <ac:inkMkLst>
            <pc:docMk/>
            <pc:sldMk cId="4215310435" sldId="349"/>
            <ac:inkMk id="26" creationId="{6E68E6FF-E38E-6641-ADD9-5BFD5E176F11}"/>
          </ac:inkMkLst>
        </pc:inkChg>
        <pc:inkChg chg="add mod">
          <ac:chgData name="Nane Kratzke" userId="971be13ff4ee5ef6" providerId="LiveId" clId="{F80FBA5A-6B28-D64A-A741-CD926CAB4977}" dt="2020-09-16T12:26:55.361" v="2402"/>
          <ac:inkMkLst>
            <pc:docMk/>
            <pc:sldMk cId="4215310435" sldId="349"/>
            <ac:inkMk id="28" creationId="{7077C44E-E5E0-324A-ACD9-E4E12F039DF7}"/>
          </ac:inkMkLst>
        </pc:inkChg>
        <pc:inkChg chg="add mod">
          <ac:chgData name="Nane Kratzke" userId="971be13ff4ee5ef6" providerId="LiveId" clId="{F80FBA5A-6B28-D64A-A741-CD926CAB4977}" dt="2020-09-16T12:26:55.361" v="2402"/>
          <ac:inkMkLst>
            <pc:docMk/>
            <pc:sldMk cId="4215310435" sldId="349"/>
            <ac:inkMk id="29" creationId="{C6B1F2E3-0C10-654F-9F33-586CBA2FDF50}"/>
          </ac:inkMkLst>
        </pc:inkChg>
      </pc:sldChg>
      <pc:sldChg chg="addSp modSp add mod">
        <pc:chgData name="Nane Kratzke" userId="971be13ff4ee5ef6" providerId="LiveId" clId="{F80FBA5A-6B28-D64A-A741-CD926CAB4977}" dt="2020-09-16T13:02:55.126" v="3008" actId="1076"/>
        <pc:sldMkLst>
          <pc:docMk/>
          <pc:sldMk cId="1299127608" sldId="350"/>
        </pc:sldMkLst>
        <pc:spChg chg="mod">
          <ac:chgData name="Nane Kratzke" userId="971be13ff4ee5ef6" providerId="LiveId" clId="{F80FBA5A-6B28-D64A-A741-CD926CAB4977}" dt="2020-09-16T12:51:26.118" v="2446" actId="20577"/>
          <ac:spMkLst>
            <pc:docMk/>
            <pc:sldMk cId="1299127608" sldId="350"/>
            <ac:spMk id="2" creationId="{7302AF98-130F-6C45-8F89-EF3FD629FF8E}"/>
          </ac:spMkLst>
        </pc:spChg>
        <pc:spChg chg="mod">
          <ac:chgData name="Nane Kratzke" userId="971be13ff4ee5ef6" providerId="LiveId" clId="{F80FBA5A-6B28-D64A-A741-CD926CAB4977}" dt="2020-09-16T12:52:51.461" v="2455" actId="20577"/>
          <ac:spMkLst>
            <pc:docMk/>
            <pc:sldMk cId="1299127608" sldId="350"/>
            <ac:spMk id="3" creationId="{47EA2435-FBCB-AF44-B587-2AB28E41FC59}"/>
          </ac:spMkLst>
        </pc:spChg>
        <pc:spChg chg="add mod">
          <ac:chgData name="Nane Kratzke" userId="971be13ff4ee5ef6" providerId="LiveId" clId="{F80FBA5A-6B28-D64A-A741-CD926CAB4977}" dt="2020-09-16T13:02:55.126" v="3008" actId="1076"/>
          <ac:spMkLst>
            <pc:docMk/>
            <pc:sldMk cId="1299127608" sldId="350"/>
            <ac:spMk id="6" creationId="{53CEADB9-E6BE-624A-8E63-58FE8ED99D4B}"/>
          </ac:spMkLst>
        </pc:spChg>
        <pc:spChg chg="add mod">
          <ac:chgData name="Nane Kratzke" userId="971be13ff4ee5ef6" providerId="LiveId" clId="{F80FBA5A-6B28-D64A-A741-CD926CAB4977}" dt="2020-09-16T13:01:33.169" v="2997" actId="20577"/>
          <ac:spMkLst>
            <pc:docMk/>
            <pc:sldMk cId="1299127608" sldId="350"/>
            <ac:spMk id="8" creationId="{AA5067D0-C980-1848-AA4C-77CE6F0F0C37}"/>
          </ac:spMkLst>
        </pc:spChg>
        <pc:picChg chg="add mod">
          <ac:chgData name="Nane Kratzke" userId="971be13ff4ee5ef6" providerId="LiveId" clId="{F80FBA5A-6B28-D64A-A741-CD926CAB4977}" dt="2020-09-16T13:02:12.059" v="3004" actId="1076"/>
          <ac:picMkLst>
            <pc:docMk/>
            <pc:sldMk cId="1299127608" sldId="350"/>
            <ac:picMk id="5" creationId="{50B260DC-BBBF-1247-A7F7-F45906056318}"/>
          </ac:picMkLst>
        </pc:picChg>
        <pc:picChg chg="add mod">
          <ac:chgData name="Nane Kratzke" userId="971be13ff4ee5ef6" providerId="LiveId" clId="{F80FBA5A-6B28-D64A-A741-CD926CAB4977}" dt="2020-09-16T13:02:15.985" v="3005" actId="1076"/>
          <ac:picMkLst>
            <pc:docMk/>
            <pc:sldMk cId="1299127608" sldId="350"/>
            <ac:picMk id="7" creationId="{48CF9C09-7EDA-FA42-AC30-3534A52AB9C6}"/>
          </ac:picMkLst>
        </pc:picChg>
      </pc:sldChg>
      <pc:sldChg chg="addSp delSp modSp add mod">
        <pc:chgData name="Nane Kratzke" userId="971be13ff4ee5ef6" providerId="LiveId" clId="{F80FBA5A-6B28-D64A-A741-CD926CAB4977}" dt="2020-09-16T14:07:32.997" v="5329" actId="20577"/>
        <pc:sldMkLst>
          <pc:docMk/>
          <pc:sldMk cId="1496898557" sldId="351"/>
        </pc:sldMkLst>
        <pc:spChg chg="mod">
          <ac:chgData name="Nane Kratzke" userId="971be13ff4ee5ef6" providerId="LiveId" clId="{F80FBA5A-6B28-D64A-A741-CD926CAB4977}" dt="2020-09-16T13:03:33.343" v="3020" actId="20577"/>
          <ac:spMkLst>
            <pc:docMk/>
            <pc:sldMk cId="1496898557" sldId="351"/>
            <ac:spMk id="2" creationId="{A56E9867-C494-3948-8A93-433171F67D04}"/>
          </ac:spMkLst>
        </pc:spChg>
        <pc:spChg chg="mod">
          <ac:chgData name="Nane Kratzke" userId="971be13ff4ee5ef6" providerId="LiveId" clId="{F80FBA5A-6B28-D64A-A741-CD926CAB4977}" dt="2020-09-16T14:07:32.997" v="5329" actId="20577"/>
          <ac:spMkLst>
            <pc:docMk/>
            <pc:sldMk cId="1496898557" sldId="351"/>
            <ac:spMk id="3" creationId="{D78D3461-2422-5A46-9C0B-1D92DC6BF276}"/>
          </ac:spMkLst>
        </pc:spChg>
        <pc:spChg chg="add mod">
          <ac:chgData name="Nane Kratzke" userId="971be13ff4ee5ef6" providerId="LiveId" clId="{F80FBA5A-6B28-D64A-A741-CD926CAB4977}" dt="2020-09-16T13:16:36.361" v="3569" actId="14100"/>
          <ac:spMkLst>
            <pc:docMk/>
            <pc:sldMk cId="1496898557" sldId="351"/>
            <ac:spMk id="5" creationId="{977E54F4-318C-4540-9E9D-9F739AFC1244}"/>
          </ac:spMkLst>
        </pc:spChg>
        <pc:spChg chg="add mod">
          <ac:chgData name="Nane Kratzke" userId="971be13ff4ee5ef6" providerId="LiveId" clId="{F80FBA5A-6B28-D64A-A741-CD926CAB4977}" dt="2020-09-16T13:25:15.746" v="3740" actId="20577"/>
          <ac:spMkLst>
            <pc:docMk/>
            <pc:sldMk cId="1496898557" sldId="351"/>
            <ac:spMk id="10" creationId="{DBF3707C-5CD4-FE47-9498-F0F3341782EF}"/>
          </ac:spMkLst>
        </pc:spChg>
        <pc:picChg chg="add del mod">
          <ac:chgData name="Nane Kratzke" userId="971be13ff4ee5ef6" providerId="LiveId" clId="{F80FBA5A-6B28-D64A-A741-CD926CAB4977}" dt="2020-09-16T13:24:43.255" v="3733" actId="478"/>
          <ac:picMkLst>
            <pc:docMk/>
            <pc:sldMk cId="1496898557" sldId="351"/>
            <ac:picMk id="7" creationId="{23076017-C4C3-7C4A-A26D-575416CF3D1A}"/>
          </ac:picMkLst>
        </pc:picChg>
        <pc:picChg chg="add del mod">
          <ac:chgData name="Nane Kratzke" userId="971be13ff4ee5ef6" providerId="LiveId" clId="{F80FBA5A-6B28-D64A-A741-CD926CAB4977}" dt="2020-09-16T13:19:59.468" v="3572" actId="478"/>
          <ac:picMkLst>
            <pc:docMk/>
            <pc:sldMk cId="1496898557" sldId="351"/>
            <ac:picMk id="9" creationId="{C5FF2EC4-83CF-E643-BC53-A3B804B71934}"/>
          </ac:picMkLst>
        </pc:picChg>
        <pc:picChg chg="add mod">
          <ac:chgData name="Nane Kratzke" userId="971be13ff4ee5ef6" providerId="LiveId" clId="{F80FBA5A-6B28-D64A-A741-CD926CAB4977}" dt="2020-09-16T13:25:03.519" v="3736" actId="14100"/>
          <ac:picMkLst>
            <pc:docMk/>
            <pc:sldMk cId="1496898557" sldId="351"/>
            <ac:picMk id="12" creationId="{84EFC555-9093-FE4E-BF02-65C5B13019D8}"/>
          </ac:picMkLst>
        </pc:picChg>
      </pc:sldChg>
      <pc:sldChg chg="addSp delSp modSp add mod">
        <pc:chgData name="Nane Kratzke" userId="971be13ff4ee5ef6" providerId="LiveId" clId="{F80FBA5A-6B28-D64A-A741-CD926CAB4977}" dt="2020-09-16T14:05:48.212" v="5292" actId="20577"/>
        <pc:sldMkLst>
          <pc:docMk/>
          <pc:sldMk cId="402428580" sldId="352"/>
        </pc:sldMkLst>
        <pc:spChg chg="mod">
          <ac:chgData name="Nane Kratzke" userId="971be13ff4ee5ef6" providerId="LiveId" clId="{F80FBA5A-6B28-D64A-A741-CD926CAB4977}" dt="2020-09-16T13:25:48.056" v="3750" actId="20577"/>
          <ac:spMkLst>
            <pc:docMk/>
            <pc:sldMk cId="402428580" sldId="352"/>
            <ac:spMk id="2" creationId="{3BEF8DE0-7BDF-074E-8962-7B0A85F19609}"/>
          </ac:spMkLst>
        </pc:spChg>
        <pc:spChg chg="mod">
          <ac:chgData name="Nane Kratzke" userId="971be13ff4ee5ef6" providerId="LiveId" clId="{F80FBA5A-6B28-D64A-A741-CD926CAB4977}" dt="2020-09-16T13:26:24.068" v="3812" actId="20577"/>
          <ac:spMkLst>
            <pc:docMk/>
            <pc:sldMk cId="402428580" sldId="352"/>
            <ac:spMk id="3" creationId="{ADFD065A-7D36-5041-870F-807AEDFF5586}"/>
          </ac:spMkLst>
        </pc:spChg>
        <pc:spChg chg="add mod">
          <ac:chgData name="Nane Kratzke" userId="971be13ff4ee5ef6" providerId="LiveId" clId="{F80FBA5A-6B28-D64A-A741-CD926CAB4977}" dt="2020-09-16T14:03:38.936" v="5066" actId="1076"/>
          <ac:spMkLst>
            <pc:docMk/>
            <pc:sldMk cId="402428580" sldId="352"/>
            <ac:spMk id="5" creationId="{89143270-ACE6-9A47-8A49-C934F25580FA}"/>
          </ac:spMkLst>
        </pc:spChg>
        <pc:spChg chg="add mod">
          <ac:chgData name="Nane Kratzke" userId="971be13ff4ee5ef6" providerId="LiveId" clId="{F80FBA5A-6B28-D64A-A741-CD926CAB4977}" dt="2020-09-16T14:03:38.936" v="5066" actId="1076"/>
          <ac:spMkLst>
            <pc:docMk/>
            <pc:sldMk cId="402428580" sldId="352"/>
            <ac:spMk id="6" creationId="{DF85386F-B1B2-9941-A70A-EF5987D40180}"/>
          </ac:spMkLst>
        </pc:spChg>
        <pc:spChg chg="add del mod">
          <ac:chgData name="Nane Kratzke" userId="971be13ff4ee5ef6" providerId="LiveId" clId="{F80FBA5A-6B28-D64A-A741-CD926CAB4977}" dt="2020-09-16T13:36:39.838" v="4097" actId="478"/>
          <ac:spMkLst>
            <pc:docMk/>
            <pc:sldMk cId="402428580" sldId="352"/>
            <ac:spMk id="7" creationId="{D92FB468-4ABE-1849-92F0-E27A4A915D21}"/>
          </ac:spMkLst>
        </pc:spChg>
        <pc:spChg chg="add mod">
          <ac:chgData name="Nane Kratzke" userId="971be13ff4ee5ef6" providerId="LiveId" clId="{F80FBA5A-6B28-D64A-A741-CD926CAB4977}" dt="2020-09-16T14:04:32.717" v="5148" actId="20577"/>
          <ac:spMkLst>
            <pc:docMk/>
            <pc:sldMk cId="402428580" sldId="352"/>
            <ac:spMk id="8" creationId="{E40E12F9-4EB4-1F41-B5A9-2629ADA5E429}"/>
          </ac:spMkLst>
        </pc:spChg>
        <pc:spChg chg="add mod">
          <ac:chgData name="Nane Kratzke" userId="971be13ff4ee5ef6" providerId="LiveId" clId="{F80FBA5A-6B28-D64A-A741-CD926CAB4977}" dt="2020-09-16T14:05:48.212" v="5292" actId="20577"/>
          <ac:spMkLst>
            <pc:docMk/>
            <pc:sldMk cId="402428580" sldId="352"/>
            <ac:spMk id="10" creationId="{96017466-5598-D642-B126-5FA861F2E355}"/>
          </ac:spMkLst>
        </pc:spChg>
        <pc:picChg chg="add mod">
          <ac:chgData name="Nane Kratzke" userId="971be13ff4ee5ef6" providerId="LiveId" clId="{F80FBA5A-6B28-D64A-A741-CD926CAB4977}" dt="2020-09-16T14:03:38.936" v="5066" actId="1076"/>
          <ac:picMkLst>
            <pc:docMk/>
            <pc:sldMk cId="402428580" sldId="352"/>
            <ac:picMk id="9" creationId="{95524FC1-C717-894F-A30D-D578703B9DCC}"/>
          </ac:picMkLst>
        </pc:picChg>
      </pc:sldChg>
      <pc:sldChg chg="addSp modSp add mod">
        <pc:chgData name="Nane Kratzke" userId="971be13ff4ee5ef6" providerId="LiveId" clId="{F80FBA5A-6B28-D64A-A741-CD926CAB4977}" dt="2020-09-16T13:46:08.255" v="4538" actId="20577"/>
        <pc:sldMkLst>
          <pc:docMk/>
          <pc:sldMk cId="3828543625" sldId="353"/>
        </pc:sldMkLst>
        <pc:spChg chg="mod">
          <ac:chgData name="Nane Kratzke" userId="971be13ff4ee5ef6" providerId="LiveId" clId="{F80FBA5A-6B28-D64A-A741-CD926CAB4977}" dt="2020-09-16T13:40:08.214" v="4126" actId="20577"/>
          <ac:spMkLst>
            <pc:docMk/>
            <pc:sldMk cId="3828543625" sldId="353"/>
            <ac:spMk id="2" creationId="{E1C80902-71A1-0E4A-9B3D-DFC1D7A4F4B9}"/>
          </ac:spMkLst>
        </pc:spChg>
        <pc:spChg chg="mod">
          <ac:chgData name="Nane Kratzke" userId="971be13ff4ee5ef6" providerId="LiveId" clId="{F80FBA5A-6B28-D64A-A741-CD926CAB4977}" dt="2020-09-16T13:40:20.735" v="4163" actId="20577"/>
          <ac:spMkLst>
            <pc:docMk/>
            <pc:sldMk cId="3828543625" sldId="353"/>
            <ac:spMk id="3" creationId="{C8356F9A-9FBF-0E46-A5B3-9077A351639F}"/>
          </ac:spMkLst>
        </pc:spChg>
        <pc:spChg chg="add mod">
          <ac:chgData name="Nane Kratzke" userId="971be13ff4ee5ef6" providerId="LiveId" clId="{F80FBA5A-6B28-D64A-A741-CD926CAB4977}" dt="2020-09-16T13:45:11.564" v="4517" actId="207"/>
          <ac:spMkLst>
            <pc:docMk/>
            <pc:sldMk cId="3828543625" sldId="353"/>
            <ac:spMk id="5" creationId="{B906B56C-EC26-1B49-8A01-FEF5A4FC42B4}"/>
          </ac:spMkLst>
        </pc:spChg>
        <pc:spChg chg="add mod">
          <ac:chgData name="Nane Kratzke" userId="971be13ff4ee5ef6" providerId="LiveId" clId="{F80FBA5A-6B28-D64A-A741-CD926CAB4977}" dt="2020-09-16T13:45:11.564" v="4517" actId="207"/>
          <ac:spMkLst>
            <pc:docMk/>
            <pc:sldMk cId="3828543625" sldId="353"/>
            <ac:spMk id="6" creationId="{B7B57598-4CBC-3C4E-9332-CE544448F302}"/>
          </ac:spMkLst>
        </pc:spChg>
        <pc:spChg chg="add mod">
          <ac:chgData name="Nane Kratzke" userId="971be13ff4ee5ef6" providerId="LiveId" clId="{F80FBA5A-6B28-D64A-A741-CD926CAB4977}" dt="2020-09-16T13:45:11.564" v="4517" actId="207"/>
          <ac:spMkLst>
            <pc:docMk/>
            <pc:sldMk cId="3828543625" sldId="353"/>
            <ac:spMk id="7" creationId="{7D22A303-55A3-1143-AC02-8C17D1E8C032}"/>
          </ac:spMkLst>
        </pc:spChg>
        <pc:spChg chg="add mod">
          <ac:chgData name="Nane Kratzke" userId="971be13ff4ee5ef6" providerId="LiveId" clId="{F80FBA5A-6B28-D64A-A741-CD926CAB4977}" dt="2020-09-16T13:45:11.564" v="4517" actId="207"/>
          <ac:spMkLst>
            <pc:docMk/>
            <pc:sldMk cId="3828543625" sldId="353"/>
            <ac:spMk id="8" creationId="{A4F70605-4521-2849-B2DE-6318D9B3087F}"/>
          </ac:spMkLst>
        </pc:spChg>
        <pc:spChg chg="add mod">
          <ac:chgData name="Nane Kratzke" userId="971be13ff4ee5ef6" providerId="LiveId" clId="{F80FBA5A-6B28-D64A-A741-CD926CAB4977}" dt="2020-09-16T13:46:08.255" v="4538" actId="20577"/>
          <ac:spMkLst>
            <pc:docMk/>
            <pc:sldMk cId="3828543625" sldId="353"/>
            <ac:spMk id="9" creationId="{782BDE8C-C634-5A46-92DE-01ED384BFFD4}"/>
          </ac:spMkLst>
        </pc:spChg>
        <pc:spChg chg="add mod">
          <ac:chgData name="Nane Kratzke" userId="971be13ff4ee5ef6" providerId="LiveId" clId="{F80FBA5A-6B28-D64A-A741-CD926CAB4977}" dt="2020-09-16T13:45:11.564" v="4517" actId="207"/>
          <ac:spMkLst>
            <pc:docMk/>
            <pc:sldMk cId="3828543625" sldId="353"/>
            <ac:spMk id="10" creationId="{A68945D7-BF0B-864F-A881-E38D70C8E825}"/>
          </ac:spMkLst>
        </pc:spChg>
        <pc:grpChg chg="mod">
          <ac:chgData name="Nane Kratzke" userId="971be13ff4ee5ef6" providerId="LiveId" clId="{F80FBA5A-6B28-D64A-A741-CD926CAB4977}" dt="2020-09-16T13:45:24.736" v="4521"/>
          <ac:grpSpMkLst>
            <pc:docMk/>
            <pc:sldMk cId="3828543625" sldId="353"/>
            <ac:grpSpMk id="14" creationId="{40A15038-71E7-204C-A0E6-FB1F549D647E}"/>
          </ac:grpSpMkLst>
        </pc:grpChg>
        <pc:grpChg chg="mod">
          <ac:chgData name="Nane Kratzke" userId="971be13ff4ee5ef6" providerId="LiveId" clId="{F80FBA5A-6B28-D64A-A741-CD926CAB4977}" dt="2020-09-16T13:45:33.750" v="4525"/>
          <ac:grpSpMkLst>
            <pc:docMk/>
            <pc:sldMk cId="3828543625" sldId="353"/>
            <ac:grpSpMk id="18" creationId="{1356B4E4-B261-EF44-B493-8C3A01EC77B0}"/>
          </ac:grpSpMkLst>
        </pc:grpChg>
        <pc:grpChg chg="mod">
          <ac:chgData name="Nane Kratzke" userId="971be13ff4ee5ef6" providerId="LiveId" clId="{F80FBA5A-6B28-D64A-A741-CD926CAB4977}" dt="2020-09-16T13:45:41.515" v="4529"/>
          <ac:grpSpMkLst>
            <pc:docMk/>
            <pc:sldMk cId="3828543625" sldId="353"/>
            <ac:grpSpMk id="22" creationId="{C8D8368C-1937-0242-90F8-842B03EBBB6D}"/>
          </ac:grpSpMkLst>
        </pc:grpChg>
        <pc:grpChg chg="mod">
          <ac:chgData name="Nane Kratzke" userId="971be13ff4ee5ef6" providerId="LiveId" clId="{F80FBA5A-6B28-D64A-A741-CD926CAB4977}" dt="2020-09-16T13:45:48.935" v="4533"/>
          <ac:grpSpMkLst>
            <pc:docMk/>
            <pc:sldMk cId="3828543625" sldId="353"/>
            <ac:grpSpMk id="26" creationId="{F13726BB-82DF-8D48-B6B0-5AF206582EBC}"/>
          </ac:grpSpMkLst>
        </pc:grpChg>
        <pc:grpChg chg="mod">
          <ac:chgData name="Nane Kratzke" userId="971be13ff4ee5ef6" providerId="LiveId" clId="{F80FBA5A-6B28-D64A-A741-CD926CAB4977}" dt="2020-09-16T13:45:56.427" v="4537"/>
          <ac:grpSpMkLst>
            <pc:docMk/>
            <pc:sldMk cId="3828543625" sldId="353"/>
            <ac:grpSpMk id="30" creationId="{824891B1-DB6D-914B-8D47-E6BE9950B0BC}"/>
          </ac:grpSpMkLst>
        </pc:grpChg>
        <pc:picChg chg="add mod">
          <ac:chgData name="Nane Kratzke" userId="971be13ff4ee5ef6" providerId="LiveId" clId="{F80FBA5A-6B28-D64A-A741-CD926CAB4977}" dt="2020-09-16T13:40:01.034" v="4117" actId="14861"/>
          <ac:picMkLst>
            <pc:docMk/>
            <pc:sldMk cId="3828543625" sldId="353"/>
            <ac:picMk id="2049" creationId="{F6B32108-A0CC-9449-82B9-5BB734357A24}"/>
          </ac:picMkLst>
        </pc:picChg>
        <pc:inkChg chg="add mod">
          <ac:chgData name="Nane Kratzke" userId="971be13ff4ee5ef6" providerId="LiveId" clId="{F80FBA5A-6B28-D64A-A741-CD926CAB4977}" dt="2020-09-16T13:45:24.736" v="4521"/>
          <ac:inkMkLst>
            <pc:docMk/>
            <pc:sldMk cId="3828543625" sldId="353"/>
            <ac:inkMk id="11" creationId="{A8A61DDC-A141-C14D-B8B1-A5350BD54D04}"/>
          </ac:inkMkLst>
        </pc:inkChg>
        <pc:inkChg chg="add mod">
          <ac:chgData name="Nane Kratzke" userId="971be13ff4ee5ef6" providerId="LiveId" clId="{F80FBA5A-6B28-D64A-A741-CD926CAB4977}" dt="2020-09-16T13:45:24.736" v="4521"/>
          <ac:inkMkLst>
            <pc:docMk/>
            <pc:sldMk cId="3828543625" sldId="353"/>
            <ac:inkMk id="12" creationId="{6A0D386A-E062-0944-8F75-E103BE2ED431}"/>
          </ac:inkMkLst>
        </pc:inkChg>
        <pc:inkChg chg="add mod">
          <ac:chgData name="Nane Kratzke" userId="971be13ff4ee5ef6" providerId="LiveId" clId="{F80FBA5A-6B28-D64A-A741-CD926CAB4977}" dt="2020-09-16T13:45:24.736" v="4521"/>
          <ac:inkMkLst>
            <pc:docMk/>
            <pc:sldMk cId="3828543625" sldId="353"/>
            <ac:inkMk id="13" creationId="{73DE77E4-D81D-EA4D-B1EE-E19A859CE91A}"/>
          </ac:inkMkLst>
        </pc:inkChg>
        <pc:inkChg chg="add mod">
          <ac:chgData name="Nane Kratzke" userId="971be13ff4ee5ef6" providerId="LiveId" clId="{F80FBA5A-6B28-D64A-A741-CD926CAB4977}" dt="2020-09-16T13:45:33.750" v="4525"/>
          <ac:inkMkLst>
            <pc:docMk/>
            <pc:sldMk cId="3828543625" sldId="353"/>
            <ac:inkMk id="15" creationId="{10CE184D-14AE-BA4C-9FE9-B832E6CF0BAE}"/>
          </ac:inkMkLst>
        </pc:inkChg>
        <pc:inkChg chg="add mod">
          <ac:chgData name="Nane Kratzke" userId="971be13ff4ee5ef6" providerId="LiveId" clId="{F80FBA5A-6B28-D64A-A741-CD926CAB4977}" dt="2020-09-16T13:45:33.750" v="4525"/>
          <ac:inkMkLst>
            <pc:docMk/>
            <pc:sldMk cId="3828543625" sldId="353"/>
            <ac:inkMk id="16" creationId="{72A6D5DE-5C08-644D-A579-3ECE71418FD5}"/>
          </ac:inkMkLst>
        </pc:inkChg>
        <pc:inkChg chg="add mod">
          <ac:chgData name="Nane Kratzke" userId="971be13ff4ee5ef6" providerId="LiveId" clId="{F80FBA5A-6B28-D64A-A741-CD926CAB4977}" dt="2020-09-16T13:45:33.750" v="4525"/>
          <ac:inkMkLst>
            <pc:docMk/>
            <pc:sldMk cId="3828543625" sldId="353"/>
            <ac:inkMk id="17" creationId="{46450F4E-A632-824E-9618-5CC6CB9EF51D}"/>
          </ac:inkMkLst>
        </pc:inkChg>
        <pc:inkChg chg="add mod">
          <ac:chgData name="Nane Kratzke" userId="971be13ff4ee5ef6" providerId="LiveId" clId="{F80FBA5A-6B28-D64A-A741-CD926CAB4977}" dt="2020-09-16T13:45:41.515" v="4529"/>
          <ac:inkMkLst>
            <pc:docMk/>
            <pc:sldMk cId="3828543625" sldId="353"/>
            <ac:inkMk id="19" creationId="{2049536F-60EE-164C-B1C6-2906C68087AD}"/>
          </ac:inkMkLst>
        </pc:inkChg>
        <pc:inkChg chg="add mod">
          <ac:chgData name="Nane Kratzke" userId="971be13ff4ee5ef6" providerId="LiveId" clId="{F80FBA5A-6B28-D64A-A741-CD926CAB4977}" dt="2020-09-16T13:45:41.515" v="4529"/>
          <ac:inkMkLst>
            <pc:docMk/>
            <pc:sldMk cId="3828543625" sldId="353"/>
            <ac:inkMk id="20" creationId="{8F533CFE-614E-0A44-ADD4-618FEB76E242}"/>
          </ac:inkMkLst>
        </pc:inkChg>
        <pc:inkChg chg="add mod">
          <ac:chgData name="Nane Kratzke" userId="971be13ff4ee5ef6" providerId="LiveId" clId="{F80FBA5A-6B28-D64A-A741-CD926CAB4977}" dt="2020-09-16T13:45:41.515" v="4529"/>
          <ac:inkMkLst>
            <pc:docMk/>
            <pc:sldMk cId="3828543625" sldId="353"/>
            <ac:inkMk id="21" creationId="{0884B28B-2B0B-BD46-AB8A-CD6D2B291525}"/>
          </ac:inkMkLst>
        </pc:inkChg>
        <pc:inkChg chg="add mod">
          <ac:chgData name="Nane Kratzke" userId="971be13ff4ee5ef6" providerId="LiveId" clId="{F80FBA5A-6B28-D64A-A741-CD926CAB4977}" dt="2020-09-16T13:45:48.935" v="4533"/>
          <ac:inkMkLst>
            <pc:docMk/>
            <pc:sldMk cId="3828543625" sldId="353"/>
            <ac:inkMk id="23" creationId="{EB8B69F3-B29C-8B4A-9799-BBB7862082E9}"/>
          </ac:inkMkLst>
        </pc:inkChg>
        <pc:inkChg chg="add mod">
          <ac:chgData name="Nane Kratzke" userId="971be13ff4ee5ef6" providerId="LiveId" clId="{F80FBA5A-6B28-D64A-A741-CD926CAB4977}" dt="2020-09-16T13:45:48.935" v="4533"/>
          <ac:inkMkLst>
            <pc:docMk/>
            <pc:sldMk cId="3828543625" sldId="353"/>
            <ac:inkMk id="24" creationId="{758DD9BD-76E3-B14A-ADEE-983AD8127927}"/>
          </ac:inkMkLst>
        </pc:inkChg>
        <pc:inkChg chg="add mod">
          <ac:chgData name="Nane Kratzke" userId="971be13ff4ee5ef6" providerId="LiveId" clId="{F80FBA5A-6B28-D64A-A741-CD926CAB4977}" dt="2020-09-16T13:45:48.935" v="4533"/>
          <ac:inkMkLst>
            <pc:docMk/>
            <pc:sldMk cId="3828543625" sldId="353"/>
            <ac:inkMk id="25" creationId="{1F587C08-78D2-E942-ADE4-7BAF236E6CB9}"/>
          </ac:inkMkLst>
        </pc:inkChg>
        <pc:inkChg chg="add">
          <ac:chgData name="Nane Kratzke" userId="971be13ff4ee5ef6" providerId="LiveId" clId="{F80FBA5A-6B28-D64A-A741-CD926CAB4977}" dt="2020-09-16T13:45:51.142" v="4534" actId="9405"/>
          <ac:inkMkLst>
            <pc:docMk/>
            <pc:sldMk cId="3828543625" sldId="353"/>
            <ac:inkMk id="27" creationId="{88F5F876-6995-F345-8DDF-65B669F1C690}"/>
          </ac:inkMkLst>
        </pc:inkChg>
        <pc:inkChg chg="add mod">
          <ac:chgData name="Nane Kratzke" userId="971be13ff4ee5ef6" providerId="LiveId" clId="{F80FBA5A-6B28-D64A-A741-CD926CAB4977}" dt="2020-09-16T13:45:56.427" v="4537"/>
          <ac:inkMkLst>
            <pc:docMk/>
            <pc:sldMk cId="3828543625" sldId="353"/>
            <ac:inkMk id="28" creationId="{3672A31F-83D2-E140-9C8D-8B3F10F746DA}"/>
          </ac:inkMkLst>
        </pc:inkChg>
        <pc:inkChg chg="add mod">
          <ac:chgData name="Nane Kratzke" userId="971be13ff4ee5ef6" providerId="LiveId" clId="{F80FBA5A-6B28-D64A-A741-CD926CAB4977}" dt="2020-09-16T13:45:56.427" v="4537"/>
          <ac:inkMkLst>
            <pc:docMk/>
            <pc:sldMk cId="3828543625" sldId="353"/>
            <ac:inkMk id="29" creationId="{2DD465CE-2EBF-494E-A555-D2CE4A1A670E}"/>
          </ac:inkMkLst>
        </pc:inkChg>
      </pc:sldChg>
      <pc:sldChg chg="addSp delSp modSp add mod">
        <pc:chgData name="Nane Kratzke" userId="971be13ff4ee5ef6" providerId="LiveId" clId="{F80FBA5A-6B28-D64A-A741-CD926CAB4977}" dt="2020-09-16T14:06:58.715" v="5301" actId="1076"/>
        <pc:sldMkLst>
          <pc:docMk/>
          <pc:sldMk cId="3049880677" sldId="354"/>
        </pc:sldMkLst>
        <pc:spChg chg="mod">
          <ac:chgData name="Nane Kratzke" userId="971be13ff4ee5ef6" providerId="LiveId" clId="{F80FBA5A-6B28-D64A-A741-CD926CAB4977}" dt="2020-09-16T14:06:58.715" v="5301" actId="1076"/>
          <ac:spMkLst>
            <pc:docMk/>
            <pc:sldMk cId="3049880677" sldId="354"/>
            <ac:spMk id="5" creationId="{89143270-ACE6-9A47-8A49-C934F25580FA}"/>
          </ac:spMkLst>
        </pc:spChg>
        <pc:spChg chg="del">
          <ac:chgData name="Nane Kratzke" userId="971be13ff4ee5ef6" providerId="LiveId" clId="{F80FBA5A-6B28-D64A-A741-CD926CAB4977}" dt="2020-09-16T13:49:37.227" v="4540" actId="478"/>
          <ac:spMkLst>
            <pc:docMk/>
            <pc:sldMk cId="3049880677" sldId="354"/>
            <ac:spMk id="6" creationId="{DF85386F-B1B2-9941-A70A-EF5987D40180}"/>
          </ac:spMkLst>
        </pc:spChg>
        <pc:spChg chg="mod">
          <ac:chgData name="Nane Kratzke" userId="971be13ff4ee5ef6" providerId="LiveId" clId="{F80FBA5A-6B28-D64A-A741-CD926CAB4977}" dt="2020-09-16T14:06:58.715" v="5301" actId="1076"/>
          <ac:spMkLst>
            <pc:docMk/>
            <pc:sldMk cId="3049880677" sldId="354"/>
            <ac:spMk id="8" creationId="{E40E12F9-4EB4-1F41-B5A9-2629ADA5E429}"/>
          </ac:spMkLst>
        </pc:spChg>
        <pc:picChg chg="add mod">
          <ac:chgData name="Nane Kratzke" userId="971be13ff4ee5ef6" providerId="LiveId" clId="{F80FBA5A-6B28-D64A-A741-CD926CAB4977}" dt="2020-09-16T14:06:58.715" v="5301" actId="1076"/>
          <ac:picMkLst>
            <pc:docMk/>
            <pc:sldMk cId="3049880677" sldId="354"/>
            <ac:picMk id="7" creationId="{C1E3F50F-AD0D-7940-ABB5-A9C6D4C4CC59}"/>
          </ac:picMkLst>
        </pc:picChg>
        <pc:picChg chg="mod">
          <ac:chgData name="Nane Kratzke" userId="971be13ff4ee5ef6" providerId="LiveId" clId="{F80FBA5A-6B28-D64A-A741-CD926CAB4977}" dt="2020-09-16T14:06:58.715" v="5301" actId="1076"/>
          <ac:picMkLst>
            <pc:docMk/>
            <pc:sldMk cId="3049880677" sldId="354"/>
            <ac:picMk id="9" creationId="{95524FC1-C717-894F-A30D-D578703B9DCC}"/>
          </ac:picMkLst>
        </pc:picChg>
      </pc:sldChg>
      <pc:sldChg chg="add del">
        <pc:chgData name="Nane Kratzke" userId="971be13ff4ee5ef6" providerId="LiveId" clId="{F80FBA5A-6B28-D64A-A741-CD926CAB4977}" dt="2020-09-16T13:49:48.752" v="4557"/>
        <pc:sldMkLst>
          <pc:docMk/>
          <pc:sldMk cId="172595203" sldId="355"/>
        </pc:sldMkLst>
      </pc:sldChg>
      <pc:sldChg chg="add del">
        <pc:chgData name="Nane Kratzke" userId="971be13ff4ee5ef6" providerId="LiveId" clId="{F80FBA5A-6B28-D64A-A741-CD926CAB4977}" dt="2020-09-16T13:49:58.110" v="4559"/>
        <pc:sldMkLst>
          <pc:docMk/>
          <pc:sldMk cId="1555323412" sldId="355"/>
        </pc:sldMkLst>
      </pc:sldChg>
      <pc:sldChg chg="addSp delSp modSp add mod">
        <pc:chgData name="Nane Kratzke" userId="971be13ff4ee5ef6" providerId="LiveId" clId="{F80FBA5A-6B28-D64A-A741-CD926CAB4977}" dt="2020-09-16T14:23:57.467" v="5761" actId="1076"/>
        <pc:sldMkLst>
          <pc:docMk/>
          <pc:sldMk cId="4280504934" sldId="355"/>
        </pc:sldMkLst>
        <pc:spChg chg="mod">
          <ac:chgData name="Nane Kratzke" userId="971be13ff4ee5ef6" providerId="LiveId" clId="{F80FBA5A-6B28-D64A-A741-CD926CAB4977}" dt="2020-09-16T14:22:30.185" v="5673" actId="20577"/>
          <ac:spMkLst>
            <pc:docMk/>
            <pc:sldMk cId="4280504934" sldId="355"/>
            <ac:spMk id="2" creationId="{09A3C503-9616-D24D-956E-75F248B81EFA}"/>
          </ac:spMkLst>
        </pc:spChg>
        <pc:spChg chg="add mod">
          <ac:chgData name="Nane Kratzke" userId="971be13ff4ee5ef6" providerId="LiveId" clId="{F80FBA5A-6B28-D64A-A741-CD926CAB4977}" dt="2020-09-16T14:23:29.094" v="5747" actId="1076"/>
          <ac:spMkLst>
            <pc:docMk/>
            <pc:sldMk cId="4280504934" sldId="355"/>
            <ac:spMk id="5" creationId="{0AD50708-6BB3-1049-9BFC-739DA80474B4}"/>
          </ac:spMkLst>
        </pc:spChg>
        <pc:spChg chg="mod">
          <ac:chgData name="Nane Kratzke" userId="971be13ff4ee5ef6" providerId="LiveId" clId="{F80FBA5A-6B28-D64A-A741-CD926CAB4977}" dt="2020-09-16T14:15:25.227" v="5331"/>
          <ac:spMkLst>
            <pc:docMk/>
            <pc:sldMk cId="4280504934" sldId="355"/>
            <ac:spMk id="16" creationId="{132B66F9-E5F2-4E49-B577-868A844E29ED}"/>
          </ac:spMkLst>
        </pc:spChg>
        <pc:spChg chg="del">
          <ac:chgData name="Nane Kratzke" userId="971be13ff4ee5ef6" providerId="LiveId" clId="{F80FBA5A-6B28-D64A-A741-CD926CAB4977}" dt="2020-09-16T14:17:51.778" v="5392" actId="478"/>
          <ac:spMkLst>
            <pc:docMk/>
            <pc:sldMk cId="4280504934" sldId="355"/>
            <ac:spMk id="17" creationId="{AECBA8D0-75B1-FD47-98A4-6CF753764999}"/>
          </ac:spMkLst>
        </pc:spChg>
        <pc:spChg chg="mod">
          <ac:chgData name="Nane Kratzke" userId="971be13ff4ee5ef6" providerId="LiveId" clId="{F80FBA5A-6B28-D64A-A741-CD926CAB4977}" dt="2020-09-16T14:22:08.757" v="5663" actId="20577"/>
          <ac:spMkLst>
            <pc:docMk/>
            <pc:sldMk cId="4280504934" sldId="355"/>
            <ac:spMk id="18" creationId="{C53AA11D-6A84-CC44-8528-9BEB82A626B3}"/>
          </ac:spMkLst>
        </pc:spChg>
        <pc:spChg chg="del">
          <ac:chgData name="Nane Kratzke" userId="971be13ff4ee5ef6" providerId="LiveId" clId="{F80FBA5A-6B28-D64A-A741-CD926CAB4977}" dt="2020-09-16T14:17:49.202" v="5391" actId="478"/>
          <ac:spMkLst>
            <pc:docMk/>
            <pc:sldMk cId="4280504934" sldId="355"/>
            <ac:spMk id="19" creationId="{D1314A55-6D9B-F443-A4E1-35107CBFE3A7}"/>
          </ac:spMkLst>
        </pc:spChg>
        <pc:spChg chg="mod">
          <ac:chgData name="Nane Kratzke" userId="971be13ff4ee5ef6" providerId="LiveId" clId="{F80FBA5A-6B28-D64A-A741-CD926CAB4977}" dt="2020-09-16T14:18:23.280" v="5395" actId="1076"/>
          <ac:spMkLst>
            <pc:docMk/>
            <pc:sldMk cId="4280504934" sldId="355"/>
            <ac:spMk id="20" creationId="{A9C6CEE1-9992-ED4B-9679-F54939EC4634}"/>
          </ac:spMkLst>
        </pc:spChg>
        <pc:spChg chg="del">
          <ac:chgData name="Nane Kratzke" userId="971be13ff4ee5ef6" providerId="LiveId" clId="{F80FBA5A-6B28-D64A-A741-CD926CAB4977}" dt="2020-09-16T14:17:02.998" v="5332" actId="478"/>
          <ac:spMkLst>
            <pc:docMk/>
            <pc:sldMk cId="4280504934" sldId="355"/>
            <ac:spMk id="21" creationId="{E4487C57-2DF1-404B-9CD9-26EC956F4691}"/>
          </ac:spMkLst>
        </pc:spChg>
        <pc:spChg chg="add mod">
          <ac:chgData name="Nane Kratzke" userId="971be13ff4ee5ef6" providerId="LiveId" clId="{F80FBA5A-6B28-D64A-A741-CD926CAB4977}" dt="2020-09-16T14:18:29.591" v="5397" actId="1076"/>
          <ac:spMkLst>
            <pc:docMk/>
            <pc:sldMk cId="4280504934" sldId="355"/>
            <ac:spMk id="22" creationId="{C2AB5EF0-CB6B-714D-9BA9-9C2197D1C89A}"/>
          </ac:spMkLst>
        </pc:spChg>
        <pc:spChg chg="add mod">
          <ac:chgData name="Nane Kratzke" userId="971be13ff4ee5ef6" providerId="LiveId" clId="{F80FBA5A-6B28-D64A-A741-CD926CAB4977}" dt="2020-09-16T14:23:57.467" v="5761" actId="1076"/>
          <ac:spMkLst>
            <pc:docMk/>
            <pc:sldMk cId="4280504934" sldId="355"/>
            <ac:spMk id="23" creationId="{843AD55F-A820-B34B-A476-52238CE2A01E}"/>
          </ac:spMkLst>
        </pc:spChg>
        <pc:grpChg chg="del">
          <ac:chgData name="Nane Kratzke" userId="971be13ff4ee5ef6" providerId="LiveId" clId="{F80FBA5A-6B28-D64A-A741-CD926CAB4977}" dt="2020-09-16T14:18:05.279" v="5394" actId="478"/>
          <ac:grpSpMkLst>
            <pc:docMk/>
            <pc:sldMk cId="4280504934" sldId="355"/>
            <ac:grpSpMk id="30" creationId="{D38F06FE-50D1-1A4E-B91C-386F5E9D9F7C}"/>
          </ac:grpSpMkLst>
        </pc:grpChg>
        <pc:picChg chg="mod">
          <ac:chgData name="Nane Kratzke" userId="971be13ff4ee5ef6" providerId="LiveId" clId="{F80FBA5A-6B28-D64A-A741-CD926CAB4977}" dt="2020-09-16T14:18:23.280" v="5395" actId="1076"/>
          <ac:picMkLst>
            <pc:docMk/>
            <pc:sldMk cId="4280504934" sldId="355"/>
            <ac:picMk id="13" creationId="{90B94020-8328-5744-A09F-48D2224B9CB0}"/>
          </ac:picMkLst>
        </pc:picChg>
        <pc:picChg chg="del">
          <ac:chgData name="Nane Kratzke" userId="971be13ff4ee5ef6" providerId="LiveId" clId="{F80FBA5A-6B28-D64A-A741-CD926CAB4977}" dt="2020-09-16T14:17:47.549" v="5390" actId="478"/>
          <ac:picMkLst>
            <pc:docMk/>
            <pc:sldMk cId="4280504934" sldId="355"/>
            <ac:picMk id="15" creationId="{8B1C8385-A85E-6F4F-A276-83883054C94B}"/>
          </ac:picMkLst>
        </pc:picChg>
      </pc:sldChg>
      <pc:sldChg chg="addSp delSp modSp add mod">
        <pc:chgData name="Nane Kratzke" userId="971be13ff4ee5ef6" providerId="LiveId" clId="{F80FBA5A-6B28-D64A-A741-CD926CAB4977}" dt="2020-09-16T14:41:20.024" v="6984" actId="478"/>
        <pc:sldMkLst>
          <pc:docMk/>
          <pc:sldMk cId="1897236170" sldId="356"/>
        </pc:sldMkLst>
        <pc:spChg chg="mod">
          <ac:chgData name="Nane Kratzke" userId="971be13ff4ee5ef6" providerId="LiveId" clId="{F80FBA5A-6B28-D64A-A741-CD926CAB4977}" dt="2020-09-16T14:27:41.054" v="5900" actId="20577"/>
          <ac:spMkLst>
            <pc:docMk/>
            <pc:sldMk cId="1897236170" sldId="356"/>
            <ac:spMk id="2" creationId="{EF47862E-68E9-8046-BE7A-3FC5BBEBE3B2}"/>
          </ac:spMkLst>
        </pc:spChg>
        <pc:spChg chg="mod">
          <ac:chgData name="Nane Kratzke" userId="971be13ff4ee5ef6" providerId="LiveId" clId="{F80FBA5A-6B28-D64A-A741-CD926CAB4977}" dt="2020-09-16T14:40:44.609" v="6981" actId="20577"/>
          <ac:spMkLst>
            <pc:docMk/>
            <pc:sldMk cId="1897236170" sldId="356"/>
            <ac:spMk id="3" creationId="{24AB5565-746F-6A47-9715-6B1F58587B25}"/>
          </ac:spMkLst>
        </pc:spChg>
        <pc:spChg chg="add mod">
          <ac:chgData name="Nane Kratzke" userId="971be13ff4ee5ef6" providerId="LiveId" clId="{F80FBA5A-6B28-D64A-A741-CD926CAB4977}" dt="2020-09-16T14:40:11.770" v="6956" actId="14100"/>
          <ac:spMkLst>
            <pc:docMk/>
            <pc:sldMk cId="1897236170" sldId="356"/>
            <ac:spMk id="5" creationId="{2F140F3C-5F65-3D43-9BB6-373CA1BC5644}"/>
          </ac:spMkLst>
        </pc:spChg>
        <pc:spChg chg="add mod">
          <ac:chgData name="Nane Kratzke" userId="971be13ff4ee5ef6" providerId="LiveId" clId="{F80FBA5A-6B28-D64A-A741-CD926CAB4977}" dt="2020-09-16T14:40:31.414" v="6957" actId="20577"/>
          <ac:spMkLst>
            <pc:docMk/>
            <pc:sldMk cId="1897236170" sldId="356"/>
            <ac:spMk id="6" creationId="{23608007-71DB-6A4D-8CF4-5A00DC12ADBA}"/>
          </ac:spMkLst>
        </pc:spChg>
        <pc:spChg chg="add mod">
          <ac:chgData name="Nane Kratzke" userId="971be13ff4ee5ef6" providerId="LiveId" clId="{F80FBA5A-6B28-D64A-A741-CD926CAB4977}" dt="2020-09-16T14:38:26.871" v="6733" actId="1076"/>
          <ac:spMkLst>
            <pc:docMk/>
            <pc:sldMk cId="1897236170" sldId="356"/>
            <ac:spMk id="7" creationId="{20BA22AF-EEBC-D943-8727-5D7075FEB693}"/>
          </ac:spMkLst>
        </pc:spChg>
        <pc:spChg chg="add mod">
          <ac:chgData name="Nane Kratzke" userId="971be13ff4ee5ef6" providerId="LiveId" clId="{F80FBA5A-6B28-D64A-A741-CD926CAB4977}" dt="2020-09-16T14:40:07.347" v="6955" actId="20577"/>
          <ac:spMkLst>
            <pc:docMk/>
            <pc:sldMk cId="1897236170" sldId="356"/>
            <ac:spMk id="8" creationId="{48DBDA20-1239-2841-A093-CE82F51A1BCB}"/>
          </ac:spMkLst>
        </pc:spChg>
        <pc:spChg chg="add del mod">
          <ac:chgData name="Nane Kratzke" userId="971be13ff4ee5ef6" providerId="LiveId" clId="{F80FBA5A-6B28-D64A-A741-CD926CAB4977}" dt="2020-09-16T14:41:20.024" v="6984" actId="478"/>
          <ac:spMkLst>
            <pc:docMk/>
            <pc:sldMk cId="1897236170" sldId="356"/>
            <ac:spMk id="9" creationId="{B7558B63-BB23-4646-BC0D-AC95D26A7E55}"/>
          </ac:spMkLst>
        </pc:spChg>
      </pc:sldChg>
      <pc:sldChg chg="addSp delSp modSp add mod">
        <pc:chgData name="Nane Kratzke" userId="971be13ff4ee5ef6" providerId="LiveId" clId="{F80FBA5A-6B28-D64A-A741-CD926CAB4977}" dt="2020-09-16T14:49:38.740" v="7933" actId="14100"/>
        <pc:sldMkLst>
          <pc:docMk/>
          <pc:sldMk cId="1298549252" sldId="357"/>
        </pc:sldMkLst>
        <pc:spChg chg="mod">
          <ac:chgData name="Nane Kratzke" userId="971be13ff4ee5ef6" providerId="LiveId" clId="{F80FBA5A-6B28-D64A-A741-CD926CAB4977}" dt="2020-09-16T14:41:33.220" v="7002" actId="20577"/>
          <ac:spMkLst>
            <pc:docMk/>
            <pc:sldMk cId="1298549252" sldId="357"/>
            <ac:spMk id="3" creationId="{24AB5565-746F-6A47-9715-6B1F58587B25}"/>
          </ac:spMkLst>
        </pc:spChg>
        <pc:spChg chg="del">
          <ac:chgData name="Nane Kratzke" userId="971be13ff4ee5ef6" providerId="LiveId" clId="{F80FBA5A-6B28-D64A-A741-CD926CAB4977}" dt="2020-09-16T14:41:41.693" v="7003" actId="478"/>
          <ac:spMkLst>
            <pc:docMk/>
            <pc:sldMk cId="1298549252" sldId="357"/>
            <ac:spMk id="5" creationId="{2F140F3C-5F65-3D43-9BB6-373CA1BC5644}"/>
          </ac:spMkLst>
        </pc:spChg>
        <pc:spChg chg="mod">
          <ac:chgData name="Nane Kratzke" userId="971be13ff4ee5ef6" providerId="LiveId" clId="{F80FBA5A-6B28-D64A-A741-CD926CAB4977}" dt="2020-09-16T14:49:38.740" v="7933" actId="14100"/>
          <ac:spMkLst>
            <pc:docMk/>
            <pc:sldMk cId="1298549252" sldId="357"/>
            <ac:spMk id="6" creationId="{23608007-71DB-6A4D-8CF4-5A00DC12ADBA}"/>
          </ac:spMkLst>
        </pc:spChg>
        <pc:spChg chg="del">
          <ac:chgData name="Nane Kratzke" userId="971be13ff4ee5ef6" providerId="LiveId" clId="{F80FBA5A-6B28-D64A-A741-CD926CAB4977}" dt="2020-09-16T14:43:15.148" v="7216" actId="478"/>
          <ac:spMkLst>
            <pc:docMk/>
            <pc:sldMk cId="1298549252" sldId="357"/>
            <ac:spMk id="7" creationId="{20BA22AF-EEBC-D943-8727-5D7075FEB693}"/>
          </ac:spMkLst>
        </pc:spChg>
        <pc:spChg chg="del">
          <ac:chgData name="Nane Kratzke" userId="971be13ff4ee5ef6" providerId="LiveId" clId="{F80FBA5A-6B28-D64A-A741-CD926CAB4977}" dt="2020-09-16T14:43:17.072" v="7217" actId="478"/>
          <ac:spMkLst>
            <pc:docMk/>
            <pc:sldMk cId="1298549252" sldId="357"/>
            <ac:spMk id="8" creationId="{48DBDA20-1239-2841-A093-CE82F51A1BCB}"/>
          </ac:spMkLst>
        </pc:spChg>
        <pc:spChg chg="add mod">
          <ac:chgData name="Nane Kratzke" userId="971be13ff4ee5ef6" providerId="LiveId" clId="{F80FBA5A-6B28-D64A-A741-CD926CAB4977}" dt="2020-09-16T14:49:38.740" v="7933" actId="14100"/>
          <ac:spMkLst>
            <pc:docMk/>
            <pc:sldMk cId="1298549252" sldId="357"/>
            <ac:spMk id="9" creationId="{B5E40024-087F-DD49-B2CF-40DB13DFF067}"/>
          </ac:spMkLst>
        </pc:spChg>
        <pc:spChg chg="add mod">
          <ac:chgData name="Nane Kratzke" userId="971be13ff4ee5ef6" providerId="LiveId" clId="{F80FBA5A-6B28-D64A-A741-CD926CAB4977}" dt="2020-09-16T14:49:38.740" v="7933" actId="14100"/>
          <ac:spMkLst>
            <pc:docMk/>
            <pc:sldMk cId="1298549252" sldId="357"/>
            <ac:spMk id="10" creationId="{C9E75DA0-FAA7-7544-BD47-E06BB36B6AB1}"/>
          </ac:spMkLst>
        </pc:spChg>
      </pc:sldChg>
      <pc:sldChg chg="addSp delSp modSp add mod">
        <pc:chgData name="Nane Kratzke" userId="971be13ff4ee5ef6" providerId="LiveId" clId="{F80FBA5A-6B28-D64A-A741-CD926CAB4977}" dt="2020-09-16T14:56:50.484" v="8041" actId="14861"/>
        <pc:sldMkLst>
          <pc:docMk/>
          <pc:sldMk cId="736775312" sldId="358"/>
        </pc:sldMkLst>
        <pc:spChg chg="mod">
          <ac:chgData name="Nane Kratzke" userId="971be13ff4ee5ef6" providerId="LiveId" clId="{F80FBA5A-6B28-D64A-A741-CD926CAB4977}" dt="2020-09-16T14:50:22.717" v="7970" actId="20577"/>
          <ac:spMkLst>
            <pc:docMk/>
            <pc:sldMk cId="736775312" sldId="358"/>
            <ac:spMk id="2" creationId="{6C44E627-6266-B04D-B119-2A7C109AE5B7}"/>
          </ac:spMkLst>
        </pc:spChg>
        <pc:spChg chg="mod">
          <ac:chgData name="Nane Kratzke" userId="971be13ff4ee5ef6" providerId="LiveId" clId="{F80FBA5A-6B28-D64A-A741-CD926CAB4977}" dt="2020-09-16T14:50:30.487" v="7994" actId="20577"/>
          <ac:spMkLst>
            <pc:docMk/>
            <pc:sldMk cId="736775312" sldId="358"/>
            <ac:spMk id="3" creationId="{091B0AE1-6A0F-6943-98AC-6AD9C6B84347}"/>
          </ac:spMkLst>
        </pc:spChg>
        <pc:picChg chg="add del mod">
          <ac:chgData name="Nane Kratzke" userId="971be13ff4ee5ef6" providerId="LiveId" clId="{F80FBA5A-6B28-D64A-A741-CD926CAB4977}" dt="2020-09-16T14:55:30.292" v="8032" actId="478"/>
          <ac:picMkLst>
            <pc:docMk/>
            <pc:sldMk cId="736775312" sldId="358"/>
            <ac:picMk id="5" creationId="{988F1E41-5118-1D45-98BE-E9F1F003F430}"/>
          </ac:picMkLst>
        </pc:picChg>
        <pc:picChg chg="add mod">
          <ac:chgData name="Nane Kratzke" userId="971be13ff4ee5ef6" providerId="LiveId" clId="{F80FBA5A-6B28-D64A-A741-CD926CAB4977}" dt="2020-09-16T14:56:46.333" v="8040" actId="1076"/>
          <ac:picMkLst>
            <pc:docMk/>
            <pc:sldMk cId="736775312" sldId="358"/>
            <ac:picMk id="6" creationId="{E95B48D4-3F10-7145-9FC1-D2DB56157FBF}"/>
          </ac:picMkLst>
        </pc:picChg>
        <pc:picChg chg="add mod">
          <ac:chgData name="Nane Kratzke" userId="971be13ff4ee5ef6" providerId="LiveId" clId="{F80FBA5A-6B28-D64A-A741-CD926CAB4977}" dt="2020-09-16T14:56:50.484" v="8041" actId="14861"/>
          <ac:picMkLst>
            <pc:docMk/>
            <pc:sldMk cId="736775312" sldId="358"/>
            <ac:picMk id="7" creationId="{3FF3D00B-7107-FC4F-B774-8699B24963AA}"/>
          </ac:picMkLst>
        </pc:picChg>
        <pc:picChg chg="add del">
          <ac:chgData name="Nane Kratzke" userId="971be13ff4ee5ef6" providerId="LiveId" clId="{F80FBA5A-6B28-D64A-A741-CD926CAB4977}" dt="2020-09-16T14:51:08.819" v="8001" actId="478"/>
          <ac:picMkLst>
            <pc:docMk/>
            <pc:sldMk cId="736775312" sldId="358"/>
            <ac:picMk id="4097" creationId="{6057336B-CC8B-5447-9F59-D6D75D24B061}"/>
          </ac:picMkLst>
        </pc:picChg>
        <pc:picChg chg="add del mod">
          <ac:chgData name="Nane Kratzke" userId="971be13ff4ee5ef6" providerId="LiveId" clId="{F80FBA5A-6B28-D64A-A741-CD926CAB4977}" dt="2020-09-16T14:54:46.178" v="8024" actId="478"/>
          <ac:picMkLst>
            <pc:docMk/>
            <pc:sldMk cId="736775312" sldId="358"/>
            <ac:picMk id="4098" creationId="{E910D119-C6A3-6946-BCF8-F301BB07B35E}"/>
          </ac:picMkLst>
        </pc:picChg>
        <pc:picChg chg="add del">
          <ac:chgData name="Nane Kratzke" userId="971be13ff4ee5ef6" providerId="LiveId" clId="{F80FBA5A-6B28-D64A-A741-CD926CAB4977}" dt="2020-09-16T14:51:02.783" v="7999" actId="478"/>
          <ac:picMkLst>
            <pc:docMk/>
            <pc:sldMk cId="736775312" sldId="358"/>
            <ac:picMk id="4099" creationId="{C4334212-2C05-524A-B882-8AF98590392A}"/>
          </ac:picMkLst>
        </pc:picChg>
        <pc:picChg chg="add del mod">
          <ac:chgData name="Nane Kratzke" userId="971be13ff4ee5ef6" providerId="LiveId" clId="{F80FBA5A-6B28-D64A-A741-CD926CAB4977}" dt="2020-09-16T14:53:03.947" v="8006" actId="478"/>
          <ac:picMkLst>
            <pc:docMk/>
            <pc:sldMk cId="736775312" sldId="358"/>
            <ac:picMk id="4100" creationId="{F083189D-2CDF-8C4A-AD9A-FB68905DED3D}"/>
          </ac:picMkLst>
        </pc:picChg>
        <pc:picChg chg="add del">
          <ac:chgData name="Nane Kratzke" userId="971be13ff4ee5ef6" providerId="LiveId" clId="{F80FBA5A-6B28-D64A-A741-CD926CAB4977}" dt="2020-09-16T14:53:03.947" v="8006" actId="478"/>
          <ac:picMkLst>
            <pc:docMk/>
            <pc:sldMk cId="736775312" sldId="358"/>
            <ac:picMk id="4102" creationId="{61D3AED4-B768-2E4E-B592-A8916885DA42}"/>
          </ac:picMkLst>
        </pc:picChg>
        <pc:picChg chg="add del mod">
          <ac:chgData name="Nane Kratzke" userId="971be13ff4ee5ef6" providerId="LiveId" clId="{F80FBA5A-6B28-D64A-A741-CD926CAB4977}" dt="2020-09-16T14:54:42.421" v="8023" actId="478"/>
          <ac:picMkLst>
            <pc:docMk/>
            <pc:sldMk cId="736775312" sldId="358"/>
            <ac:picMk id="4104" creationId="{7EEA931C-5D74-2A40-B7D1-2B853254D255}"/>
          </ac:picMkLst>
        </pc:picChg>
      </pc:sldChg>
      <pc:sldChg chg="addSp modSp add mod">
        <pc:chgData name="Nane Kratzke" userId="971be13ff4ee5ef6" providerId="LiveId" clId="{F80FBA5A-6B28-D64A-A741-CD926CAB4977}" dt="2020-09-16T15:00:45.864" v="8548" actId="14100"/>
        <pc:sldMkLst>
          <pc:docMk/>
          <pc:sldMk cId="3329676384" sldId="359"/>
        </pc:sldMkLst>
        <pc:spChg chg="mod">
          <ac:chgData name="Nane Kratzke" userId="971be13ff4ee5ef6" providerId="LiveId" clId="{F80FBA5A-6B28-D64A-A741-CD926CAB4977}" dt="2020-09-16T14:57:57.806" v="8077" actId="20577"/>
          <ac:spMkLst>
            <pc:docMk/>
            <pc:sldMk cId="3329676384" sldId="359"/>
            <ac:spMk id="2" creationId="{53D5DAB8-BC15-0E47-B8CB-05CDE7AFD5CD}"/>
          </ac:spMkLst>
        </pc:spChg>
        <pc:spChg chg="mod">
          <ac:chgData name="Nane Kratzke" userId="971be13ff4ee5ef6" providerId="LiveId" clId="{F80FBA5A-6B28-D64A-A741-CD926CAB4977}" dt="2020-09-16T14:58:05.376" v="8093" actId="20577"/>
          <ac:spMkLst>
            <pc:docMk/>
            <pc:sldMk cId="3329676384" sldId="359"/>
            <ac:spMk id="3" creationId="{250F92C1-E596-4A48-8055-DFDA04541DC0}"/>
          </ac:spMkLst>
        </pc:spChg>
        <pc:spChg chg="add mod">
          <ac:chgData name="Nane Kratzke" userId="971be13ff4ee5ef6" providerId="LiveId" clId="{F80FBA5A-6B28-D64A-A741-CD926CAB4977}" dt="2020-09-16T15:00:45.864" v="8548" actId="14100"/>
          <ac:spMkLst>
            <pc:docMk/>
            <pc:sldMk cId="3329676384" sldId="359"/>
            <ac:spMk id="5" creationId="{700B20A8-248E-6C43-98A6-72FA32F026A1}"/>
          </ac:spMkLst>
        </pc:spChg>
      </pc:sldChg>
      <pc:sldChg chg="addSp modSp add mod">
        <pc:chgData name="Nane Kratzke" userId="971be13ff4ee5ef6" providerId="LiveId" clId="{F80FBA5A-6B28-D64A-A741-CD926CAB4977}" dt="2020-09-16T15:06:39.870" v="8807" actId="1076"/>
        <pc:sldMkLst>
          <pc:docMk/>
          <pc:sldMk cId="1212650092" sldId="360"/>
        </pc:sldMkLst>
        <pc:spChg chg="mod">
          <ac:chgData name="Nane Kratzke" userId="971be13ff4ee5ef6" providerId="LiveId" clId="{F80FBA5A-6B28-D64A-A741-CD926CAB4977}" dt="2020-09-16T15:01:21.299" v="8595" actId="20577"/>
          <ac:spMkLst>
            <pc:docMk/>
            <pc:sldMk cId="1212650092" sldId="360"/>
            <ac:spMk id="2" creationId="{31E9C1EF-1A27-1443-95FE-A9E58DDD617E}"/>
          </ac:spMkLst>
        </pc:spChg>
        <pc:spChg chg="mod">
          <ac:chgData name="Nane Kratzke" userId="971be13ff4ee5ef6" providerId="LiveId" clId="{F80FBA5A-6B28-D64A-A741-CD926CAB4977}" dt="2020-09-16T15:01:33.033" v="8621" actId="20577"/>
          <ac:spMkLst>
            <pc:docMk/>
            <pc:sldMk cId="1212650092" sldId="360"/>
            <ac:spMk id="3" creationId="{C49A213D-F254-574F-A212-B44D4FC598CB}"/>
          </ac:spMkLst>
        </pc:spChg>
        <pc:spChg chg="add mod">
          <ac:chgData name="Nane Kratzke" userId="971be13ff4ee5ef6" providerId="LiveId" clId="{F80FBA5A-6B28-D64A-A741-CD926CAB4977}" dt="2020-09-16T15:06:39.870" v="8807" actId="1076"/>
          <ac:spMkLst>
            <pc:docMk/>
            <pc:sldMk cId="1212650092" sldId="360"/>
            <ac:spMk id="5" creationId="{EDF0584D-1D97-D240-BEAE-A1A8F7C5F3AB}"/>
          </ac:spMkLst>
        </pc:spChg>
        <pc:spChg chg="add mod">
          <ac:chgData name="Nane Kratzke" userId="971be13ff4ee5ef6" providerId="LiveId" clId="{F80FBA5A-6B28-D64A-A741-CD926CAB4977}" dt="2020-09-16T15:06:30.320" v="8806" actId="1076"/>
          <ac:spMkLst>
            <pc:docMk/>
            <pc:sldMk cId="1212650092" sldId="360"/>
            <ac:spMk id="7" creationId="{980323A4-440B-514E-9097-CA974F275F38}"/>
          </ac:spMkLst>
        </pc:spChg>
        <pc:picChg chg="add mod">
          <ac:chgData name="Nane Kratzke" userId="971be13ff4ee5ef6" providerId="LiveId" clId="{F80FBA5A-6B28-D64A-A741-CD926CAB4977}" dt="2020-09-16T15:03:53.479" v="8638" actId="14100"/>
          <ac:picMkLst>
            <pc:docMk/>
            <pc:sldMk cId="1212650092" sldId="360"/>
            <ac:picMk id="5121" creationId="{EA38BE3E-359F-7344-B2FC-65C11A854016}"/>
          </ac:picMkLst>
        </pc:picChg>
        <pc:picChg chg="add mod">
          <ac:chgData name="Nane Kratzke" userId="971be13ff4ee5ef6" providerId="LiveId" clId="{F80FBA5A-6B28-D64A-A741-CD926CAB4977}" dt="2020-09-16T15:06:39.870" v="8807" actId="1076"/>
          <ac:picMkLst>
            <pc:docMk/>
            <pc:sldMk cId="1212650092" sldId="360"/>
            <ac:picMk id="5122" creationId="{BF719340-432B-6344-B7E5-2E7CB6F13E67}"/>
          </ac:picMkLst>
        </pc:picChg>
        <pc:picChg chg="add mod">
          <ac:chgData name="Nane Kratzke" userId="971be13ff4ee5ef6" providerId="LiveId" clId="{F80FBA5A-6B28-D64A-A741-CD926CAB4977}" dt="2020-09-16T15:06:39.870" v="8807" actId="1076"/>
          <ac:picMkLst>
            <pc:docMk/>
            <pc:sldMk cId="1212650092" sldId="360"/>
            <ac:picMk id="5123" creationId="{BC1B20BC-755C-E647-BE98-9F3E85D9B7A4}"/>
          </ac:picMkLst>
        </pc:picChg>
        <pc:inkChg chg="add mod">
          <ac:chgData name="Nane Kratzke" userId="971be13ff4ee5ef6" providerId="LiveId" clId="{F80FBA5A-6B28-D64A-A741-CD926CAB4977}" dt="2020-09-16T15:06:39.870" v="8807" actId="1076"/>
          <ac:inkMkLst>
            <pc:docMk/>
            <pc:sldMk cId="1212650092" sldId="360"/>
            <ac:inkMk id="6" creationId="{F1F4162F-A6D3-9A4D-AE80-A805E6D2819A}"/>
          </ac:inkMkLst>
        </pc:inkChg>
      </pc:sldChg>
      <pc:sldChg chg="addSp delSp modSp add mod">
        <pc:chgData name="Nane Kratzke" userId="971be13ff4ee5ef6" providerId="LiveId" clId="{F80FBA5A-6B28-D64A-A741-CD926CAB4977}" dt="2020-09-16T15:17:25.477" v="9458" actId="20577"/>
        <pc:sldMkLst>
          <pc:docMk/>
          <pc:sldMk cId="1707978134" sldId="361"/>
        </pc:sldMkLst>
        <pc:spChg chg="mod">
          <ac:chgData name="Nane Kratzke" userId="971be13ff4ee5ef6" providerId="LiveId" clId="{F80FBA5A-6B28-D64A-A741-CD926CAB4977}" dt="2020-09-16T15:17:25.477" v="9458" actId="20577"/>
          <ac:spMkLst>
            <pc:docMk/>
            <pc:sldMk cId="1707978134" sldId="361"/>
            <ac:spMk id="2" creationId="{B0D8A5E1-DDDF-4D40-AEBD-7BB3FFFF5B89}"/>
          </ac:spMkLst>
        </pc:spChg>
        <pc:spChg chg="mod">
          <ac:chgData name="Nane Kratzke" userId="971be13ff4ee5ef6" providerId="LiveId" clId="{F80FBA5A-6B28-D64A-A741-CD926CAB4977}" dt="2020-09-16T15:12:05.802" v="8943" actId="14100"/>
          <ac:spMkLst>
            <pc:docMk/>
            <pc:sldMk cId="1707978134" sldId="361"/>
            <ac:spMk id="3" creationId="{6661F003-4686-1742-905E-91170D995ABB}"/>
          </ac:spMkLst>
        </pc:spChg>
        <pc:spChg chg="add del mod">
          <ac:chgData name="Nane Kratzke" userId="971be13ff4ee5ef6" providerId="LiveId" clId="{F80FBA5A-6B28-D64A-A741-CD926CAB4977}" dt="2020-09-16T15:11:18.140" v="8876"/>
          <ac:spMkLst>
            <pc:docMk/>
            <pc:sldMk cId="1707978134" sldId="361"/>
            <ac:spMk id="5" creationId="{401AE212-F358-5846-998B-E7F711D6D659}"/>
          </ac:spMkLst>
        </pc:spChg>
        <pc:spChg chg="add mod">
          <ac:chgData name="Nane Kratzke" userId="971be13ff4ee5ef6" providerId="LiveId" clId="{F80FBA5A-6B28-D64A-A741-CD926CAB4977}" dt="2020-09-16T15:16:45.403" v="9440" actId="1076"/>
          <ac:spMkLst>
            <pc:docMk/>
            <pc:sldMk cId="1707978134" sldId="361"/>
            <ac:spMk id="6" creationId="{7C1209DE-5498-BF4F-8078-53DFA6FF068B}"/>
          </ac:spMkLst>
        </pc:spChg>
        <pc:picChg chg="add del">
          <ac:chgData name="Nane Kratzke" userId="971be13ff4ee5ef6" providerId="LiveId" clId="{F80FBA5A-6B28-D64A-A741-CD926CAB4977}" dt="2020-09-16T15:07:32.453" v="8830" actId="478"/>
          <ac:picMkLst>
            <pc:docMk/>
            <pc:sldMk cId="1707978134" sldId="361"/>
            <ac:picMk id="6145" creationId="{2979C2E5-E951-C24C-8012-2BCE452567CE}"/>
          </ac:picMkLst>
        </pc:picChg>
        <pc:picChg chg="add del">
          <ac:chgData name="Nane Kratzke" userId="971be13ff4ee5ef6" providerId="LiveId" clId="{F80FBA5A-6B28-D64A-A741-CD926CAB4977}" dt="2020-09-16T15:07:32.453" v="8830" actId="478"/>
          <ac:picMkLst>
            <pc:docMk/>
            <pc:sldMk cId="1707978134" sldId="361"/>
            <ac:picMk id="6146" creationId="{C8A39BAF-DEFF-4247-AEFF-4B30AAD18EC8}"/>
          </ac:picMkLst>
        </pc:picChg>
        <pc:picChg chg="add del mod">
          <ac:chgData name="Nane Kratzke" userId="971be13ff4ee5ef6" providerId="LiveId" clId="{F80FBA5A-6B28-D64A-A741-CD926CAB4977}" dt="2020-09-16T15:08:12.087" v="8837" actId="478"/>
          <ac:picMkLst>
            <pc:docMk/>
            <pc:sldMk cId="1707978134" sldId="361"/>
            <ac:picMk id="6147" creationId="{7D861E03-9FB5-D846-BA0C-29C7DD6913FC}"/>
          </ac:picMkLst>
        </pc:picChg>
        <pc:picChg chg="add del mod">
          <ac:chgData name="Nane Kratzke" userId="971be13ff4ee5ef6" providerId="LiveId" clId="{F80FBA5A-6B28-D64A-A741-CD926CAB4977}" dt="2020-09-16T15:09:46.240" v="8852" actId="478"/>
          <ac:picMkLst>
            <pc:docMk/>
            <pc:sldMk cId="1707978134" sldId="361"/>
            <ac:picMk id="6148" creationId="{2815F0E5-BC8F-FE40-A907-F2E5AC4ACE43}"/>
          </ac:picMkLst>
        </pc:picChg>
        <pc:picChg chg="add mod">
          <ac:chgData name="Nane Kratzke" userId="971be13ff4ee5ef6" providerId="LiveId" clId="{F80FBA5A-6B28-D64A-A741-CD926CAB4977}" dt="2020-09-16T15:15:29.518" v="9427" actId="1076"/>
          <ac:picMkLst>
            <pc:docMk/>
            <pc:sldMk cId="1707978134" sldId="361"/>
            <ac:picMk id="6149" creationId="{A945AF38-708B-6548-8219-56B43B1078D6}"/>
          </ac:picMkLst>
        </pc:picChg>
        <pc:picChg chg="add mod">
          <ac:chgData name="Nane Kratzke" userId="971be13ff4ee5ef6" providerId="LiveId" clId="{F80FBA5A-6B28-D64A-A741-CD926CAB4977}" dt="2020-09-16T15:15:31.746" v="9428" actId="1076"/>
          <ac:picMkLst>
            <pc:docMk/>
            <pc:sldMk cId="1707978134" sldId="361"/>
            <ac:picMk id="6150" creationId="{0CFFD882-9BAC-9243-BE7A-EAC74E34A8FF}"/>
          </ac:picMkLst>
        </pc:picChg>
      </pc:sldChg>
      <pc:sldChg chg="addSp modSp add mod">
        <pc:chgData name="Nane Kratzke" userId="971be13ff4ee5ef6" providerId="LiveId" clId="{F80FBA5A-6B28-D64A-A741-CD926CAB4977}" dt="2020-09-16T15:23:49.526" v="10275" actId="14100"/>
        <pc:sldMkLst>
          <pc:docMk/>
          <pc:sldMk cId="4037558482" sldId="362"/>
        </pc:sldMkLst>
        <pc:spChg chg="mod">
          <ac:chgData name="Nane Kratzke" userId="971be13ff4ee5ef6" providerId="LiveId" clId="{F80FBA5A-6B28-D64A-A741-CD926CAB4977}" dt="2020-09-16T15:17:54.513" v="9488" actId="20577"/>
          <ac:spMkLst>
            <pc:docMk/>
            <pc:sldMk cId="4037558482" sldId="362"/>
            <ac:spMk id="2" creationId="{D0E2E361-A671-484F-B5F1-BEEEB63770C1}"/>
          </ac:spMkLst>
        </pc:spChg>
        <pc:spChg chg="mod">
          <ac:chgData name="Nane Kratzke" userId="971be13ff4ee5ef6" providerId="LiveId" clId="{F80FBA5A-6B28-D64A-A741-CD926CAB4977}" dt="2020-09-16T15:18:24.551" v="9579" actId="20577"/>
          <ac:spMkLst>
            <pc:docMk/>
            <pc:sldMk cId="4037558482" sldId="362"/>
            <ac:spMk id="3" creationId="{08ABE20F-2285-8544-9E1F-0492C952F2C9}"/>
          </ac:spMkLst>
        </pc:spChg>
        <pc:spChg chg="add mod">
          <ac:chgData name="Nane Kratzke" userId="971be13ff4ee5ef6" providerId="LiveId" clId="{F80FBA5A-6B28-D64A-A741-CD926CAB4977}" dt="2020-09-16T15:23:49.526" v="10275" actId="14100"/>
          <ac:spMkLst>
            <pc:docMk/>
            <pc:sldMk cId="4037558482" sldId="362"/>
            <ac:spMk id="5" creationId="{DF07706A-B0CE-B04A-995D-D771CFD65309}"/>
          </ac:spMkLst>
        </pc:spChg>
        <pc:spChg chg="add mod">
          <ac:chgData name="Nane Kratzke" userId="971be13ff4ee5ef6" providerId="LiveId" clId="{F80FBA5A-6B28-D64A-A741-CD926CAB4977}" dt="2020-09-16T15:23:11.934" v="10211" actId="255"/>
          <ac:spMkLst>
            <pc:docMk/>
            <pc:sldMk cId="4037558482" sldId="362"/>
            <ac:spMk id="6" creationId="{1079C6A2-9ABE-174B-8D3D-AA101DB9F5D4}"/>
          </ac:spMkLst>
        </pc:spChg>
        <pc:picChg chg="add mod">
          <ac:chgData name="Nane Kratzke" userId="971be13ff4ee5ef6" providerId="LiveId" clId="{F80FBA5A-6B28-D64A-A741-CD926CAB4977}" dt="2020-09-16T15:19:10.202" v="9586" actId="14861"/>
          <ac:picMkLst>
            <pc:docMk/>
            <pc:sldMk cId="4037558482" sldId="362"/>
            <ac:picMk id="7169" creationId="{C31FA369-D21A-D249-B606-58B7D48EAF0F}"/>
          </ac:picMkLst>
        </pc:picChg>
      </pc:sldChg>
      <pc:sldChg chg="addSp delSp modSp add mod">
        <pc:chgData name="Nane Kratzke" userId="971be13ff4ee5ef6" providerId="LiveId" clId="{F80FBA5A-6B28-D64A-A741-CD926CAB4977}" dt="2020-09-16T15:37:47.834" v="11431" actId="20577"/>
        <pc:sldMkLst>
          <pc:docMk/>
          <pc:sldMk cId="3846043049" sldId="363"/>
        </pc:sldMkLst>
        <pc:spChg chg="mod">
          <ac:chgData name="Nane Kratzke" userId="971be13ff4ee5ef6" providerId="LiveId" clId="{F80FBA5A-6B28-D64A-A741-CD926CAB4977}" dt="2020-09-16T15:37:47.834" v="11431" actId="20577"/>
          <ac:spMkLst>
            <pc:docMk/>
            <pc:sldMk cId="3846043049" sldId="363"/>
            <ac:spMk id="2" creationId="{D0E2E361-A671-484F-B5F1-BEEEB63770C1}"/>
          </ac:spMkLst>
        </pc:spChg>
        <pc:spChg chg="mod">
          <ac:chgData name="Nane Kratzke" userId="971be13ff4ee5ef6" providerId="LiveId" clId="{F80FBA5A-6B28-D64A-A741-CD926CAB4977}" dt="2020-09-16T15:24:20.149" v="10296" actId="20577"/>
          <ac:spMkLst>
            <pc:docMk/>
            <pc:sldMk cId="3846043049" sldId="363"/>
            <ac:spMk id="3" creationId="{08ABE20F-2285-8544-9E1F-0492C952F2C9}"/>
          </ac:spMkLst>
        </pc:spChg>
        <pc:spChg chg="del mod">
          <ac:chgData name="Nane Kratzke" userId="971be13ff4ee5ef6" providerId="LiveId" clId="{F80FBA5A-6B28-D64A-A741-CD926CAB4977}" dt="2020-09-16T15:24:39.048" v="10299" actId="478"/>
          <ac:spMkLst>
            <pc:docMk/>
            <pc:sldMk cId="3846043049" sldId="363"/>
            <ac:spMk id="5" creationId="{DF07706A-B0CE-B04A-995D-D771CFD65309}"/>
          </ac:spMkLst>
        </pc:spChg>
        <pc:spChg chg="del">
          <ac:chgData name="Nane Kratzke" userId="971be13ff4ee5ef6" providerId="LiveId" clId="{F80FBA5A-6B28-D64A-A741-CD926CAB4977}" dt="2020-09-16T15:24:41.331" v="10300" actId="478"/>
          <ac:spMkLst>
            <pc:docMk/>
            <pc:sldMk cId="3846043049" sldId="363"/>
            <ac:spMk id="6" creationId="{1079C6A2-9ABE-174B-8D3D-AA101DB9F5D4}"/>
          </ac:spMkLst>
        </pc:spChg>
        <pc:spChg chg="add mod">
          <ac:chgData name="Nane Kratzke" userId="971be13ff4ee5ef6" providerId="LiveId" clId="{F80FBA5A-6B28-D64A-A741-CD926CAB4977}" dt="2020-09-16T15:24:53.494" v="10304" actId="767"/>
          <ac:spMkLst>
            <pc:docMk/>
            <pc:sldMk cId="3846043049" sldId="363"/>
            <ac:spMk id="7" creationId="{7B558BD1-E102-7344-90EE-BB3C6F4E2CC1}"/>
          </ac:spMkLst>
        </pc:spChg>
        <pc:spChg chg="add mod">
          <ac:chgData name="Nane Kratzke" userId="971be13ff4ee5ef6" providerId="LiveId" clId="{F80FBA5A-6B28-D64A-A741-CD926CAB4977}" dt="2020-09-16T15:29:50.814" v="10398" actId="1076"/>
          <ac:spMkLst>
            <pc:docMk/>
            <pc:sldMk cId="3846043049" sldId="363"/>
            <ac:spMk id="12" creationId="{53BBC2C3-2474-5243-B5FA-AD081FBD42D5}"/>
          </ac:spMkLst>
        </pc:spChg>
        <pc:picChg chg="del">
          <ac:chgData name="Nane Kratzke" userId="971be13ff4ee5ef6" providerId="LiveId" clId="{F80FBA5A-6B28-D64A-A741-CD926CAB4977}" dt="2020-09-16T15:24:35.570" v="10297" actId="478"/>
          <ac:picMkLst>
            <pc:docMk/>
            <pc:sldMk cId="3846043049" sldId="363"/>
            <ac:picMk id="7169" creationId="{C31FA369-D21A-D249-B606-58B7D48EAF0F}"/>
          </ac:picMkLst>
        </pc:picChg>
        <pc:picChg chg="add mod">
          <ac:chgData name="Nane Kratzke" userId="971be13ff4ee5ef6" providerId="LiveId" clId="{F80FBA5A-6B28-D64A-A741-CD926CAB4977}" dt="2020-09-16T15:26:40.020" v="10326" actId="1076"/>
          <ac:picMkLst>
            <pc:docMk/>
            <pc:sldMk cId="3846043049" sldId="363"/>
            <ac:picMk id="8193" creationId="{8CEA8043-DECC-4C42-B2F1-2CBAA3CC90E5}"/>
          </ac:picMkLst>
        </pc:picChg>
        <pc:picChg chg="add mod">
          <ac:chgData name="Nane Kratzke" userId="971be13ff4ee5ef6" providerId="LiveId" clId="{F80FBA5A-6B28-D64A-A741-CD926CAB4977}" dt="2020-09-16T15:26:19.229" v="10322" actId="1076"/>
          <ac:picMkLst>
            <pc:docMk/>
            <pc:sldMk cId="3846043049" sldId="363"/>
            <ac:picMk id="8194" creationId="{CF494354-C89A-0D4A-A076-739F8F0D96CA}"/>
          </ac:picMkLst>
        </pc:picChg>
        <pc:picChg chg="add mod">
          <ac:chgData name="Nane Kratzke" userId="971be13ff4ee5ef6" providerId="LiveId" clId="{F80FBA5A-6B28-D64A-A741-CD926CAB4977}" dt="2020-09-16T15:26:19.229" v="10322" actId="1076"/>
          <ac:picMkLst>
            <pc:docMk/>
            <pc:sldMk cId="3846043049" sldId="363"/>
            <ac:picMk id="8195" creationId="{04DD9901-458F-644C-BA2D-C97AF504FDDB}"/>
          </ac:picMkLst>
        </pc:picChg>
      </pc:sldChg>
      <pc:sldChg chg="addSp delSp modSp add mod">
        <pc:chgData name="Nane Kratzke" userId="971be13ff4ee5ef6" providerId="LiveId" clId="{F80FBA5A-6B28-D64A-A741-CD926CAB4977}" dt="2020-09-16T15:37:37.451" v="11428" actId="20577"/>
        <pc:sldMkLst>
          <pc:docMk/>
          <pc:sldMk cId="645332041" sldId="364"/>
        </pc:sldMkLst>
        <pc:spChg chg="mod">
          <ac:chgData name="Nane Kratzke" userId="971be13ff4ee5ef6" providerId="LiveId" clId="{F80FBA5A-6B28-D64A-A741-CD926CAB4977}" dt="2020-09-16T15:37:29.272" v="11403" actId="20577"/>
          <ac:spMkLst>
            <pc:docMk/>
            <pc:sldMk cId="645332041" sldId="364"/>
            <ac:spMk id="2" creationId="{E8C601C9-44BA-A84A-B472-B49D089B7C60}"/>
          </ac:spMkLst>
        </pc:spChg>
        <pc:spChg chg="mod">
          <ac:chgData name="Nane Kratzke" userId="971be13ff4ee5ef6" providerId="LiveId" clId="{F80FBA5A-6B28-D64A-A741-CD926CAB4977}" dt="2020-09-16T15:37:37.451" v="11428" actId="20577"/>
          <ac:spMkLst>
            <pc:docMk/>
            <pc:sldMk cId="645332041" sldId="364"/>
            <ac:spMk id="3" creationId="{E9D335EA-AC16-B64B-92FD-4119D3F0BAEC}"/>
          </ac:spMkLst>
        </pc:spChg>
        <pc:spChg chg="add mod">
          <ac:chgData name="Nane Kratzke" userId="971be13ff4ee5ef6" providerId="LiveId" clId="{F80FBA5A-6B28-D64A-A741-CD926CAB4977}" dt="2020-09-16T15:29:40.419" v="10396" actId="1076"/>
          <ac:spMkLst>
            <pc:docMk/>
            <pc:sldMk cId="645332041" sldId="364"/>
            <ac:spMk id="5" creationId="{21BF7374-9BBA-1B49-B606-6CBFC2689D6A}"/>
          </ac:spMkLst>
        </pc:spChg>
        <pc:picChg chg="add del mod">
          <ac:chgData name="Nane Kratzke" userId="971be13ff4ee5ef6" providerId="LiveId" clId="{F80FBA5A-6B28-D64A-A741-CD926CAB4977}" dt="2020-09-16T15:29:10.232" v="10354" actId="478"/>
          <ac:picMkLst>
            <pc:docMk/>
            <pc:sldMk cId="645332041" sldId="364"/>
            <ac:picMk id="9217" creationId="{B18C4E1E-2AFD-9045-8686-84C92F8DCFB2}"/>
          </ac:picMkLst>
        </pc:picChg>
        <pc:picChg chg="add mod">
          <ac:chgData name="Nane Kratzke" userId="971be13ff4ee5ef6" providerId="LiveId" clId="{F80FBA5A-6B28-D64A-A741-CD926CAB4977}" dt="2020-09-16T15:29:23.158" v="10360" actId="14861"/>
          <ac:picMkLst>
            <pc:docMk/>
            <pc:sldMk cId="645332041" sldId="364"/>
            <ac:picMk id="9219" creationId="{E17DD18F-8A83-724D-8F25-BB088DD21BF7}"/>
          </ac:picMkLst>
        </pc:picChg>
      </pc:sldChg>
      <pc:sldChg chg="addSp delSp modSp add mod">
        <pc:chgData name="Nane Kratzke" userId="971be13ff4ee5ef6" providerId="LiveId" clId="{F80FBA5A-6B28-D64A-A741-CD926CAB4977}" dt="2020-09-16T15:37:22.049" v="11400" actId="20577"/>
        <pc:sldMkLst>
          <pc:docMk/>
          <pc:sldMk cId="1692808362" sldId="365"/>
        </pc:sldMkLst>
        <pc:spChg chg="mod">
          <ac:chgData name="Nane Kratzke" userId="971be13ff4ee5ef6" providerId="LiveId" clId="{F80FBA5A-6B28-D64A-A741-CD926CAB4977}" dt="2020-09-16T15:37:22.049" v="11400" actId="20577"/>
          <ac:spMkLst>
            <pc:docMk/>
            <pc:sldMk cId="1692808362" sldId="365"/>
            <ac:spMk id="2" creationId="{E8C601C9-44BA-A84A-B472-B49D089B7C60}"/>
          </ac:spMkLst>
        </pc:spChg>
        <pc:spChg chg="mod">
          <ac:chgData name="Nane Kratzke" userId="971be13ff4ee5ef6" providerId="LiveId" clId="{F80FBA5A-6B28-D64A-A741-CD926CAB4977}" dt="2020-09-16T15:30:32.586" v="10417" actId="20577"/>
          <ac:spMkLst>
            <pc:docMk/>
            <pc:sldMk cId="1692808362" sldId="365"/>
            <ac:spMk id="3" creationId="{E9D335EA-AC16-B64B-92FD-4119D3F0BAEC}"/>
          </ac:spMkLst>
        </pc:spChg>
        <pc:spChg chg="del">
          <ac:chgData name="Nane Kratzke" userId="971be13ff4ee5ef6" providerId="LiveId" clId="{F80FBA5A-6B28-D64A-A741-CD926CAB4977}" dt="2020-09-16T15:30:49.349" v="10421" actId="478"/>
          <ac:spMkLst>
            <pc:docMk/>
            <pc:sldMk cId="1692808362" sldId="365"/>
            <ac:spMk id="5" creationId="{21BF7374-9BBA-1B49-B606-6CBFC2689D6A}"/>
          </ac:spMkLst>
        </pc:spChg>
        <pc:spChg chg="add mod">
          <ac:chgData name="Nane Kratzke" userId="971be13ff4ee5ef6" providerId="LiveId" clId="{F80FBA5A-6B28-D64A-A741-CD926CAB4977}" dt="2020-09-16T15:35:25.482" v="11397" actId="20577"/>
          <ac:spMkLst>
            <pc:docMk/>
            <pc:sldMk cId="1692808362" sldId="365"/>
            <ac:spMk id="7" creationId="{6D73A3FE-1CE4-3641-A082-EE1ACFC04138}"/>
          </ac:spMkLst>
        </pc:spChg>
        <pc:picChg chg="del">
          <ac:chgData name="Nane Kratzke" userId="971be13ff4ee5ef6" providerId="LiveId" clId="{F80FBA5A-6B28-D64A-A741-CD926CAB4977}" dt="2020-09-16T15:30:37.432" v="10418" actId="478"/>
          <ac:picMkLst>
            <pc:docMk/>
            <pc:sldMk cId="1692808362" sldId="365"/>
            <ac:picMk id="9219" creationId="{E17DD18F-8A83-724D-8F25-BB088DD21BF7}"/>
          </ac:picMkLst>
        </pc:picChg>
      </pc:sldChg>
      <pc:sldChg chg="addSp modSp add mod">
        <pc:chgData name="Nane Kratzke" userId="971be13ff4ee5ef6" providerId="LiveId" clId="{F80FBA5A-6B28-D64A-A741-CD926CAB4977}" dt="2020-09-16T15:47:18.049" v="11778" actId="14100"/>
        <pc:sldMkLst>
          <pc:docMk/>
          <pc:sldMk cId="1459311474" sldId="366"/>
        </pc:sldMkLst>
        <pc:spChg chg="mod">
          <ac:chgData name="Nane Kratzke" userId="971be13ff4ee5ef6" providerId="LiveId" clId="{F80FBA5A-6B28-D64A-A741-CD926CAB4977}" dt="2020-09-16T15:38:19.267" v="11462" actId="20577"/>
          <ac:spMkLst>
            <pc:docMk/>
            <pc:sldMk cId="1459311474" sldId="366"/>
            <ac:spMk id="2" creationId="{37F2C078-8E10-664B-A90D-7E5C1344C6D2}"/>
          </ac:spMkLst>
        </pc:spChg>
        <pc:spChg chg="mod">
          <ac:chgData name="Nane Kratzke" userId="971be13ff4ee5ef6" providerId="LiveId" clId="{F80FBA5A-6B28-D64A-A741-CD926CAB4977}" dt="2020-09-16T15:38:53.096" v="11564" actId="20577"/>
          <ac:spMkLst>
            <pc:docMk/>
            <pc:sldMk cId="1459311474" sldId="366"/>
            <ac:spMk id="3" creationId="{3C996CD7-CCD9-9A4B-8979-FD71FED0206B}"/>
          </ac:spMkLst>
        </pc:spChg>
        <pc:spChg chg="add mod">
          <ac:chgData name="Nane Kratzke" userId="971be13ff4ee5ef6" providerId="LiveId" clId="{F80FBA5A-6B28-D64A-A741-CD926CAB4977}" dt="2020-09-16T15:47:12.462" v="11777" actId="113"/>
          <ac:spMkLst>
            <pc:docMk/>
            <pc:sldMk cId="1459311474" sldId="366"/>
            <ac:spMk id="5" creationId="{C4F11588-8519-0B43-9986-029D80F18E73}"/>
          </ac:spMkLst>
        </pc:spChg>
        <pc:spChg chg="add mod">
          <ac:chgData name="Nane Kratzke" userId="971be13ff4ee5ef6" providerId="LiveId" clId="{F80FBA5A-6B28-D64A-A741-CD926CAB4977}" dt="2020-09-16T15:41:07.432" v="11585" actId="20577"/>
          <ac:spMkLst>
            <pc:docMk/>
            <pc:sldMk cId="1459311474" sldId="366"/>
            <ac:spMk id="6" creationId="{DF82D38A-5384-3F48-BD7D-D9C7E54A5644}"/>
          </ac:spMkLst>
        </pc:spChg>
        <pc:picChg chg="add mod">
          <ac:chgData name="Nane Kratzke" userId="971be13ff4ee5ef6" providerId="LiveId" clId="{F80FBA5A-6B28-D64A-A741-CD926CAB4977}" dt="2020-09-16T15:47:18.049" v="11778" actId="14100"/>
          <ac:picMkLst>
            <pc:docMk/>
            <pc:sldMk cId="1459311474" sldId="366"/>
            <ac:picMk id="11266" creationId="{9C420CEA-3840-C149-8762-896E75DA4B86}"/>
          </ac:picMkLst>
        </pc:picChg>
        <pc:picChg chg="add mod">
          <ac:chgData name="Nane Kratzke" userId="971be13ff4ee5ef6" providerId="LiveId" clId="{F80FBA5A-6B28-D64A-A741-CD926CAB4977}" dt="2020-09-16T15:45:09.999" v="11591" actId="14861"/>
          <ac:picMkLst>
            <pc:docMk/>
            <pc:sldMk cId="1459311474" sldId="366"/>
            <ac:picMk id="11268" creationId="{71DB01D5-660D-2245-8824-924DF5CCDD88}"/>
          </ac:picMkLst>
        </pc:picChg>
      </pc:sldChg>
    </pc:docChg>
  </pc:docChgLst>
  <pc:docChgLst>
    <pc:chgData name="Nane Kratzke" userId="971be13ff4ee5ef6" providerId="LiveId" clId="{1EBEA007-FB69-A34E-BCA0-DBA4EE2CE7E0}"/>
    <pc:docChg chg="custSel addSld modSld">
      <pc:chgData name="Nane Kratzke" userId="971be13ff4ee5ef6" providerId="LiveId" clId="{1EBEA007-FB69-A34E-BCA0-DBA4EE2CE7E0}" dt="2021-11-30T10:00:15.915" v="44" actId="20577"/>
      <pc:docMkLst>
        <pc:docMk/>
      </pc:docMkLst>
      <pc:sldChg chg="addSp modSp add mod modClrScheme chgLayout">
        <pc:chgData name="Nane Kratzke" userId="971be13ff4ee5ef6" providerId="LiveId" clId="{1EBEA007-FB69-A34E-BCA0-DBA4EE2CE7E0}" dt="2021-11-30T10:00:15.915" v="44" actId="20577"/>
        <pc:sldMkLst>
          <pc:docMk/>
          <pc:sldMk cId="2487667598" sldId="432"/>
        </pc:sldMkLst>
        <pc:spChg chg="add mod ord">
          <ac:chgData name="Nane Kratzke" userId="971be13ff4ee5ef6" providerId="LiveId" clId="{1EBEA007-FB69-A34E-BCA0-DBA4EE2CE7E0}" dt="2021-11-30T09:59:08.297" v="11" actId="20577"/>
          <ac:spMkLst>
            <pc:docMk/>
            <pc:sldMk cId="2487667598" sldId="432"/>
            <ac:spMk id="2" creationId="{163EDC20-43C8-154F-AEC2-FBA92A096033}"/>
          </ac:spMkLst>
        </pc:spChg>
        <pc:spChg chg="add mod ord">
          <ac:chgData name="Nane Kratzke" userId="971be13ff4ee5ef6" providerId="LiveId" clId="{1EBEA007-FB69-A34E-BCA0-DBA4EE2CE7E0}" dt="2021-11-30T10:00:15.915" v="44" actId="20577"/>
          <ac:spMkLst>
            <pc:docMk/>
            <pc:sldMk cId="2487667598" sldId="432"/>
            <ac:spMk id="3" creationId="{5E309F3D-1752-8349-ADDF-D051B7606D63}"/>
          </ac:spMkLst>
        </pc:spChg>
        <pc:spChg chg="mod ord">
          <ac:chgData name="Nane Kratzke" userId="971be13ff4ee5ef6" providerId="LiveId" clId="{1EBEA007-FB69-A34E-BCA0-DBA4EE2CE7E0}" dt="2021-11-30T09:58:50.506" v="1" actId="700"/>
          <ac:spMkLst>
            <pc:docMk/>
            <pc:sldMk cId="2487667598" sldId="432"/>
            <ac:spMk id="6" creationId="{0F2DDE27-92D3-C74C-9006-07C2999CBE36}"/>
          </ac:spMkLst>
        </pc:spChg>
        <pc:picChg chg="mod">
          <ac:chgData name="Nane Kratzke" userId="971be13ff4ee5ef6" providerId="LiveId" clId="{1EBEA007-FB69-A34E-BCA0-DBA4EE2CE7E0}" dt="2021-11-30T09:59:22.732" v="12" actId="167"/>
          <ac:picMkLst>
            <pc:docMk/>
            <pc:sldMk cId="2487667598" sldId="432"/>
            <ac:picMk id="14" creationId="{02AE9432-680C-8742-B5D4-39F8B63856B6}"/>
          </ac:picMkLst>
        </pc:picChg>
      </pc:sldChg>
    </pc:docChg>
  </pc:docChgLst>
  <pc:docChgLst>
    <pc:chgData name="Nane Kratzke" userId="971be13ff4ee5ef6" providerId="LiveId" clId="{E92D5A2A-90A0-9B41-BACD-07FA8BA63815}"/>
    <pc:docChg chg="custSel addSld delSld modSld sldOrd">
      <pc:chgData name="Nane Kratzke" userId="971be13ff4ee5ef6" providerId="LiveId" clId="{E92D5A2A-90A0-9B41-BACD-07FA8BA63815}" dt="2023-02-16T15:15:50.479" v="571" actId="207"/>
      <pc:docMkLst>
        <pc:docMk/>
      </pc:docMkLst>
      <pc:sldChg chg="del">
        <pc:chgData name="Nane Kratzke" userId="971be13ff4ee5ef6" providerId="LiveId" clId="{E92D5A2A-90A0-9B41-BACD-07FA8BA63815}" dt="2023-02-16T14:35:27.368" v="223" actId="2696"/>
        <pc:sldMkLst>
          <pc:docMk/>
          <pc:sldMk cId="3045276620" sldId="332"/>
        </pc:sldMkLst>
      </pc:sldChg>
      <pc:sldChg chg="del">
        <pc:chgData name="Nane Kratzke" userId="971be13ff4ee5ef6" providerId="LiveId" clId="{E92D5A2A-90A0-9B41-BACD-07FA8BA63815}" dt="2023-02-16T12:02:16.193" v="48" actId="2696"/>
        <pc:sldMkLst>
          <pc:docMk/>
          <pc:sldMk cId="2487667598" sldId="432"/>
        </pc:sldMkLst>
      </pc:sldChg>
      <pc:sldChg chg="del">
        <pc:chgData name="Nane Kratzke" userId="971be13ff4ee5ef6" providerId="LiveId" clId="{E92D5A2A-90A0-9B41-BACD-07FA8BA63815}" dt="2023-02-16T12:02:16.085" v="47" actId="2696"/>
        <pc:sldMkLst>
          <pc:docMk/>
          <pc:sldMk cId="4077901326" sldId="512"/>
        </pc:sldMkLst>
      </pc:sldChg>
      <pc:sldChg chg="del">
        <pc:chgData name="Nane Kratzke" userId="971be13ff4ee5ef6" providerId="LiveId" clId="{E92D5A2A-90A0-9B41-BACD-07FA8BA63815}" dt="2023-02-16T12:02:16.237" v="55" actId="2696"/>
        <pc:sldMkLst>
          <pc:docMk/>
          <pc:sldMk cId="1987193708" sldId="513"/>
        </pc:sldMkLst>
      </pc:sldChg>
      <pc:sldChg chg="del">
        <pc:chgData name="Nane Kratzke" userId="971be13ff4ee5ef6" providerId="LiveId" clId="{E92D5A2A-90A0-9B41-BACD-07FA8BA63815}" dt="2023-02-16T12:02:16.243" v="56" actId="2696"/>
        <pc:sldMkLst>
          <pc:docMk/>
          <pc:sldMk cId="3437111870" sldId="514"/>
        </pc:sldMkLst>
      </pc:sldChg>
      <pc:sldChg chg="del">
        <pc:chgData name="Nane Kratzke" userId="971be13ff4ee5ef6" providerId="LiveId" clId="{E92D5A2A-90A0-9B41-BACD-07FA8BA63815}" dt="2023-02-16T12:02:16.199" v="49" actId="2696"/>
        <pc:sldMkLst>
          <pc:docMk/>
          <pc:sldMk cId="3725158945" sldId="515"/>
        </pc:sldMkLst>
      </pc:sldChg>
      <pc:sldChg chg="del">
        <pc:chgData name="Nane Kratzke" userId="971be13ff4ee5ef6" providerId="LiveId" clId="{E92D5A2A-90A0-9B41-BACD-07FA8BA63815}" dt="2023-02-16T12:02:16.224" v="53" actId="2696"/>
        <pc:sldMkLst>
          <pc:docMk/>
          <pc:sldMk cId="4237208650" sldId="518"/>
        </pc:sldMkLst>
      </pc:sldChg>
      <pc:sldChg chg="del">
        <pc:chgData name="Nane Kratzke" userId="971be13ff4ee5ef6" providerId="LiveId" clId="{E92D5A2A-90A0-9B41-BACD-07FA8BA63815}" dt="2023-02-16T12:02:16.249" v="57" actId="2696"/>
        <pc:sldMkLst>
          <pc:docMk/>
          <pc:sldMk cId="361682792" sldId="519"/>
        </pc:sldMkLst>
      </pc:sldChg>
      <pc:sldChg chg="del">
        <pc:chgData name="Nane Kratzke" userId="971be13ff4ee5ef6" providerId="LiveId" clId="{E92D5A2A-90A0-9B41-BACD-07FA8BA63815}" dt="2023-02-16T12:02:16.205" v="50" actId="2696"/>
        <pc:sldMkLst>
          <pc:docMk/>
          <pc:sldMk cId="205152491" sldId="520"/>
        </pc:sldMkLst>
      </pc:sldChg>
      <pc:sldChg chg="del">
        <pc:chgData name="Nane Kratzke" userId="971be13ff4ee5ef6" providerId="LiveId" clId="{E92D5A2A-90A0-9B41-BACD-07FA8BA63815}" dt="2023-02-16T12:02:16.230" v="54" actId="2696"/>
        <pc:sldMkLst>
          <pc:docMk/>
          <pc:sldMk cId="817301497" sldId="521"/>
        </pc:sldMkLst>
      </pc:sldChg>
      <pc:sldChg chg="del">
        <pc:chgData name="Nane Kratzke" userId="971be13ff4ee5ef6" providerId="LiveId" clId="{E92D5A2A-90A0-9B41-BACD-07FA8BA63815}" dt="2023-02-16T12:02:16.218" v="52" actId="2696"/>
        <pc:sldMkLst>
          <pc:docMk/>
          <pc:sldMk cId="2194799796" sldId="522"/>
        </pc:sldMkLst>
      </pc:sldChg>
      <pc:sldChg chg="del">
        <pc:chgData name="Nane Kratzke" userId="971be13ff4ee5ef6" providerId="LiveId" clId="{E92D5A2A-90A0-9B41-BACD-07FA8BA63815}" dt="2023-02-16T12:02:16.078" v="46" actId="2696"/>
        <pc:sldMkLst>
          <pc:docMk/>
          <pc:sldMk cId="4217778932" sldId="524"/>
        </pc:sldMkLst>
      </pc:sldChg>
      <pc:sldChg chg="modSp mod">
        <pc:chgData name="Nane Kratzke" userId="971be13ff4ee5ef6" providerId="LiveId" clId="{E92D5A2A-90A0-9B41-BACD-07FA8BA63815}" dt="2023-02-16T12:10:50.632" v="207" actId="20577"/>
        <pc:sldMkLst>
          <pc:docMk/>
          <pc:sldMk cId="3528125577" sldId="528"/>
        </pc:sldMkLst>
        <pc:spChg chg="mod">
          <ac:chgData name="Nane Kratzke" userId="971be13ff4ee5ef6" providerId="LiveId" clId="{E92D5A2A-90A0-9B41-BACD-07FA8BA63815}" dt="2023-02-16T12:10:50.632" v="207" actId="20577"/>
          <ac:spMkLst>
            <pc:docMk/>
            <pc:sldMk cId="3528125577" sldId="528"/>
            <ac:spMk id="5" creationId="{D6D3D317-1152-2742-9BE1-4ED9CE042C2D}"/>
          </ac:spMkLst>
        </pc:spChg>
      </pc:sldChg>
      <pc:sldChg chg="del">
        <pc:chgData name="Nane Kratzke" userId="971be13ff4ee5ef6" providerId="LiveId" clId="{E92D5A2A-90A0-9B41-BACD-07FA8BA63815}" dt="2023-02-16T14:35:54.539" v="224" actId="2696"/>
        <pc:sldMkLst>
          <pc:docMk/>
          <pc:sldMk cId="775165166" sldId="549"/>
        </pc:sldMkLst>
      </pc:sldChg>
      <pc:sldChg chg="del">
        <pc:chgData name="Nane Kratzke" userId="971be13ff4ee5ef6" providerId="LiveId" clId="{E92D5A2A-90A0-9B41-BACD-07FA8BA63815}" dt="2023-02-16T14:36:30.893" v="225" actId="2696"/>
        <pc:sldMkLst>
          <pc:docMk/>
          <pc:sldMk cId="3106174242" sldId="552"/>
        </pc:sldMkLst>
      </pc:sldChg>
      <pc:sldChg chg="del">
        <pc:chgData name="Nane Kratzke" userId="971be13ff4ee5ef6" providerId="LiveId" clId="{E92D5A2A-90A0-9B41-BACD-07FA8BA63815}" dt="2023-02-16T14:36:32.294" v="226" actId="2696"/>
        <pc:sldMkLst>
          <pc:docMk/>
          <pc:sldMk cId="4142414872" sldId="553"/>
        </pc:sldMkLst>
      </pc:sldChg>
      <pc:sldChg chg="delSp modSp mod">
        <pc:chgData name="Nane Kratzke" userId="971be13ff4ee5ef6" providerId="LiveId" clId="{E92D5A2A-90A0-9B41-BACD-07FA8BA63815}" dt="2023-02-16T12:00:14.009" v="36" actId="1076"/>
        <pc:sldMkLst>
          <pc:docMk/>
          <pc:sldMk cId="1512363642" sldId="569"/>
        </pc:sldMkLst>
        <pc:spChg chg="mod">
          <ac:chgData name="Nane Kratzke" userId="971be13ff4ee5ef6" providerId="LiveId" clId="{E92D5A2A-90A0-9B41-BACD-07FA8BA63815}" dt="2023-02-16T12:00:01.410" v="32" actId="5793"/>
          <ac:spMkLst>
            <pc:docMk/>
            <pc:sldMk cId="1512363642" sldId="569"/>
            <ac:spMk id="9" creationId="{414D7B1D-895A-C440-A240-39929C55593C}"/>
          </ac:spMkLst>
        </pc:spChg>
        <pc:picChg chg="mod">
          <ac:chgData name="Nane Kratzke" userId="971be13ff4ee5ef6" providerId="LiveId" clId="{E92D5A2A-90A0-9B41-BACD-07FA8BA63815}" dt="2023-02-16T12:00:14.009" v="36" actId="1076"/>
          <ac:picMkLst>
            <pc:docMk/>
            <pc:sldMk cId="1512363642" sldId="569"/>
            <ac:picMk id="4098" creationId="{527F1244-EC26-4641-9915-EEA6F14FB7BA}"/>
          </ac:picMkLst>
        </pc:picChg>
        <pc:picChg chg="mod">
          <ac:chgData name="Nane Kratzke" userId="971be13ff4ee5ef6" providerId="LiveId" clId="{E92D5A2A-90A0-9B41-BACD-07FA8BA63815}" dt="2023-02-16T12:00:09.610" v="35" actId="1076"/>
          <ac:picMkLst>
            <pc:docMk/>
            <pc:sldMk cId="1512363642" sldId="569"/>
            <ac:picMk id="4100" creationId="{26417365-91D7-3741-9B9C-6A7B6CE41043}"/>
          </ac:picMkLst>
        </pc:picChg>
        <pc:picChg chg="mod">
          <ac:chgData name="Nane Kratzke" userId="971be13ff4ee5ef6" providerId="LiveId" clId="{E92D5A2A-90A0-9B41-BACD-07FA8BA63815}" dt="2023-02-16T12:00:07.945" v="34" actId="1076"/>
          <ac:picMkLst>
            <pc:docMk/>
            <pc:sldMk cId="1512363642" sldId="569"/>
            <ac:picMk id="4102" creationId="{83F6A773-42CE-3F44-872D-BFB777C1954A}"/>
          </ac:picMkLst>
        </pc:picChg>
        <pc:picChg chg="del">
          <ac:chgData name="Nane Kratzke" userId="971be13ff4ee5ef6" providerId="LiveId" clId="{E92D5A2A-90A0-9B41-BACD-07FA8BA63815}" dt="2023-02-16T12:00:04.065" v="33" actId="478"/>
          <ac:picMkLst>
            <pc:docMk/>
            <pc:sldMk cId="1512363642" sldId="569"/>
            <ac:picMk id="4104" creationId="{34BDB847-1CA8-944D-8B79-C6C77EC60DA7}"/>
          </ac:picMkLst>
        </pc:picChg>
      </pc:sldChg>
      <pc:sldChg chg="del">
        <pc:chgData name="Nane Kratzke" userId="971be13ff4ee5ef6" providerId="LiveId" clId="{E92D5A2A-90A0-9B41-BACD-07FA8BA63815}" dt="2023-02-16T12:00:40.721" v="37" actId="2696"/>
        <pc:sldMkLst>
          <pc:docMk/>
          <pc:sldMk cId="2120319519" sldId="574"/>
        </pc:sldMkLst>
      </pc:sldChg>
      <pc:sldChg chg="del">
        <pc:chgData name="Nane Kratzke" userId="971be13ff4ee5ef6" providerId="LiveId" clId="{E92D5A2A-90A0-9B41-BACD-07FA8BA63815}" dt="2023-02-16T12:00:40.748" v="38" actId="2696"/>
        <pc:sldMkLst>
          <pc:docMk/>
          <pc:sldMk cId="724328440" sldId="575"/>
        </pc:sldMkLst>
      </pc:sldChg>
      <pc:sldChg chg="del">
        <pc:chgData name="Nane Kratzke" userId="971be13ff4ee5ef6" providerId="LiveId" clId="{E92D5A2A-90A0-9B41-BACD-07FA8BA63815}" dt="2023-02-16T12:00:40.753" v="39" actId="2696"/>
        <pc:sldMkLst>
          <pc:docMk/>
          <pc:sldMk cId="491379466" sldId="576"/>
        </pc:sldMkLst>
      </pc:sldChg>
      <pc:sldChg chg="del">
        <pc:chgData name="Nane Kratzke" userId="971be13ff4ee5ef6" providerId="LiveId" clId="{E92D5A2A-90A0-9B41-BACD-07FA8BA63815}" dt="2023-02-16T12:00:50.858" v="40" actId="2696"/>
        <pc:sldMkLst>
          <pc:docMk/>
          <pc:sldMk cId="3267778514" sldId="577"/>
        </pc:sldMkLst>
      </pc:sldChg>
      <pc:sldChg chg="del">
        <pc:chgData name="Nane Kratzke" userId="971be13ff4ee5ef6" providerId="LiveId" clId="{E92D5A2A-90A0-9B41-BACD-07FA8BA63815}" dt="2023-02-16T12:00:50.862" v="41" actId="2696"/>
        <pc:sldMkLst>
          <pc:docMk/>
          <pc:sldMk cId="3111404414" sldId="578"/>
        </pc:sldMkLst>
      </pc:sldChg>
      <pc:sldChg chg="del">
        <pc:chgData name="Nane Kratzke" userId="971be13ff4ee5ef6" providerId="LiveId" clId="{E92D5A2A-90A0-9B41-BACD-07FA8BA63815}" dt="2023-02-16T12:02:16.212" v="51" actId="2696"/>
        <pc:sldMkLst>
          <pc:docMk/>
          <pc:sldMk cId="1403753453" sldId="588"/>
        </pc:sldMkLst>
      </pc:sldChg>
      <pc:sldChg chg="del">
        <pc:chgData name="Nane Kratzke" userId="971be13ff4ee5ef6" providerId="LiveId" clId="{E92D5A2A-90A0-9B41-BACD-07FA8BA63815}" dt="2023-02-16T12:02:16.072" v="45" actId="2696"/>
        <pc:sldMkLst>
          <pc:docMk/>
          <pc:sldMk cId="123571905" sldId="589"/>
        </pc:sldMkLst>
      </pc:sldChg>
      <pc:sldChg chg="addSp delSp modSp mod ord">
        <pc:chgData name="Nane Kratzke" userId="971be13ff4ee5ef6" providerId="LiveId" clId="{E92D5A2A-90A0-9B41-BACD-07FA8BA63815}" dt="2023-02-16T15:10:45.105" v="490" actId="20578"/>
        <pc:sldMkLst>
          <pc:docMk/>
          <pc:sldMk cId="2068695525" sldId="597"/>
        </pc:sldMkLst>
        <pc:spChg chg="mod">
          <ac:chgData name="Nane Kratzke" userId="971be13ff4ee5ef6" providerId="LiveId" clId="{E92D5A2A-90A0-9B41-BACD-07FA8BA63815}" dt="2023-02-16T14:43:36.146" v="262" actId="207"/>
          <ac:spMkLst>
            <pc:docMk/>
            <pc:sldMk cId="2068695525" sldId="597"/>
            <ac:spMk id="4" creationId="{F5280931-3EBE-3B44-A1C6-94EDDA311991}"/>
          </ac:spMkLst>
        </pc:spChg>
        <pc:spChg chg="mod">
          <ac:chgData name="Nane Kratzke" userId="971be13ff4ee5ef6" providerId="LiveId" clId="{E92D5A2A-90A0-9B41-BACD-07FA8BA63815}" dt="2023-02-16T14:40:41.737" v="230" actId="1076"/>
          <ac:spMkLst>
            <pc:docMk/>
            <pc:sldMk cId="2068695525" sldId="597"/>
            <ac:spMk id="5" creationId="{F8FECC80-E147-D377-1729-9BAB9DB9DDA1}"/>
          </ac:spMkLst>
        </pc:spChg>
        <pc:spChg chg="mod">
          <ac:chgData name="Nane Kratzke" userId="971be13ff4ee5ef6" providerId="LiveId" clId="{E92D5A2A-90A0-9B41-BACD-07FA8BA63815}" dt="2023-02-16T14:50:25.301" v="393" actId="20577"/>
          <ac:spMkLst>
            <pc:docMk/>
            <pc:sldMk cId="2068695525" sldId="597"/>
            <ac:spMk id="7" creationId="{BB412636-18DA-A64E-A879-13DDF1560D34}"/>
          </ac:spMkLst>
        </pc:spChg>
        <pc:spChg chg="mod">
          <ac:chgData name="Nane Kratzke" userId="971be13ff4ee5ef6" providerId="LiveId" clId="{E92D5A2A-90A0-9B41-BACD-07FA8BA63815}" dt="2023-02-16T14:40:26.448" v="228" actId="1076"/>
          <ac:spMkLst>
            <pc:docMk/>
            <pc:sldMk cId="2068695525" sldId="597"/>
            <ac:spMk id="8" creationId="{14EFECF4-3DB6-8F4D-9B4F-6166B58C2564}"/>
          </ac:spMkLst>
        </pc:spChg>
        <pc:spChg chg="mod">
          <ac:chgData name="Nane Kratzke" userId="971be13ff4ee5ef6" providerId="LiveId" clId="{E92D5A2A-90A0-9B41-BACD-07FA8BA63815}" dt="2023-02-16T14:40:37.361" v="229" actId="1076"/>
          <ac:spMkLst>
            <pc:docMk/>
            <pc:sldMk cId="2068695525" sldId="597"/>
            <ac:spMk id="11" creationId="{D31CCCE7-2B75-924F-BEE5-E30D3FBD705B}"/>
          </ac:spMkLst>
        </pc:spChg>
        <pc:spChg chg="mod">
          <ac:chgData name="Nane Kratzke" userId="971be13ff4ee5ef6" providerId="LiveId" clId="{E92D5A2A-90A0-9B41-BACD-07FA8BA63815}" dt="2023-02-16T14:52:51.097" v="410" actId="20577"/>
          <ac:spMkLst>
            <pc:docMk/>
            <pc:sldMk cId="2068695525" sldId="597"/>
            <ac:spMk id="13" creationId="{4E39DB58-D36C-9D47-9441-4547B29B150C}"/>
          </ac:spMkLst>
        </pc:spChg>
        <pc:spChg chg="add mod">
          <ac:chgData name="Nane Kratzke" userId="971be13ff4ee5ef6" providerId="LiveId" clId="{E92D5A2A-90A0-9B41-BACD-07FA8BA63815}" dt="2023-02-16T14:46:10.951" v="281" actId="14100"/>
          <ac:spMkLst>
            <pc:docMk/>
            <pc:sldMk cId="2068695525" sldId="597"/>
            <ac:spMk id="14" creationId="{B92B11C3-93F1-A875-74A9-CA5B5EA6F764}"/>
          </ac:spMkLst>
        </pc:spChg>
        <pc:spChg chg="add mod">
          <ac:chgData name="Nane Kratzke" userId="971be13ff4ee5ef6" providerId="LiveId" clId="{E92D5A2A-90A0-9B41-BACD-07FA8BA63815}" dt="2023-02-16T14:49:29.403" v="352" actId="1076"/>
          <ac:spMkLst>
            <pc:docMk/>
            <pc:sldMk cId="2068695525" sldId="597"/>
            <ac:spMk id="16" creationId="{6D021E2E-00C3-0D6A-9441-123FDC0018B3}"/>
          </ac:spMkLst>
        </pc:spChg>
        <pc:spChg chg="del">
          <ac:chgData name="Nane Kratzke" userId="971be13ff4ee5ef6" providerId="LiveId" clId="{E92D5A2A-90A0-9B41-BACD-07FA8BA63815}" dt="2023-02-16T14:42:55.345" v="256" actId="478"/>
          <ac:spMkLst>
            <pc:docMk/>
            <pc:sldMk cId="2068695525" sldId="597"/>
            <ac:spMk id="17" creationId="{EDEB838F-0A5A-FB48-ABE3-00B490D4AEA0}"/>
          </ac:spMkLst>
        </pc:spChg>
        <pc:spChg chg="del">
          <ac:chgData name="Nane Kratzke" userId="971be13ff4ee5ef6" providerId="LiveId" clId="{E92D5A2A-90A0-9B41-BACD-07FA8BA63815}" dt="2023-02-16T14:41:05.095" v="235" actId="478"/>
          <ac:spMkLst>
            <pc:docMk/>
            <pc:sldMk cId="2068695525" sldId="597"/>
            <ac:spMk id="18" creationId="{9A35C5D9-AD28-A742-9973-DDD715816D8F}"/>
          </ac:spMkLst>
        </pc:spChg>
        <pc:spChg chg="del">
          <ac:chgData name="Nane Kratzke" userId="971be13ff4ee5ef6" providerId="LiveId" clId="{E92D5A2A-90A0-9B41-BACD-07FA8BA63815}" dt="2023-02-16T14:40:54.002" v="232" actId="478"/>
          <ac:spMkLst>
            <pc:docMk/>
            <pc:sldMk cId="2068695525" sldId="597"/>
            <ac:spMk id="19" creationId="{DF1699FA-EC3F-4F40-B447-B24AC6AC195A}"/>
          </ac:spMkLst>
        </pc:spChg>
        <pc:spChg chg="mod">
          <ac:chgData name="Nane Kratzke" userId="971be13ff4ee5ef6" providerId="LiveId" clId="{E92D5A2A-90A0-9B41-BACD-07FA8BA63815}" dt="2023-02-16T14:41:47.522" v="242" actId="1076"/>
          <ac:spMkLst>
            <pc:docMk/>
            <pc:sldMk cId="2068695525" sldId="597"/>
            <ac:spMk id="20" creationId="{F88E721A-3AD1-0847-90E9-AAF10FCA0109}"/>
          </ac:spMkLst>
        </pc:spChg>
        <pc:spChg chg="del mod">
          <ac:chgData name="Nane Kratzke" userId="971be13ff4ee5ef6" providerId="LiveId" clId="{E92D5A2A-90A0-9B41-BACD-07FA8BA63815}" dt="2023-02-16T14:41:37.718" v="241" actId="478"/>
          <ac:spMkLst>
            <pc:docMk/>
            <pc:sldMk cId="2068695525" sldId="597"/>
            <ac:spMk id="21" creationId="{A78B3C33-884A-B343-ACFE-2A8C300910B6}"/>
          </ac:spMkLst>
        </pc:spChg>
        <pc:spChg chg="add del mod">
          <ac:chgData name="Nane Kratzke" userId="971be13ff4ee5ef6" providerId="LiveId" clId="{E92D5A2A-90A0-9B41-BACD-07FA8BA63815}" dt="2023-02-16T14:52:13.831" v="407" actId="478"/>
          <ac:spMkLst>
            <pc:docMk/>
            <pc:sldMk cId="2068695525" sldId="597"/>
            <ac:spMk id="22" creationId="{DA45C601-9154-66AE-7C8B-8902962F17F9}"/>
          </ac:spMkLst>
        </pc:spChg>
        <pc:spChg chg="mod">
          <ac:chgData name="Nane Kratzke" userId="971be13ff4ee5ef6" providerId="LiveId" clId="{E92D5A2A-90A0-9B41-BACD-07FA8BA63815}" dt="2023-02-16T14:44:39.362" v="265" actId="1076"/>
          <ac:spMkLst>
            <pc:docMk/>
            <pc:sldMk cId="2068695525" sldId="597"/>
            <ac:spMk id="23" creationId="{F55C8A8C-228C-1140-AC21-89DF7DC1007E}"/>
          </ac:spMkLst>
        </pc:spChg>
        <pc:spChg chg="del mod">
          <ac:chgData name="Nane Kratzke" userId="971be13ff4ee5ef6" providerId="LiveId" clId="{E92D5A2A-90A0-9B41-BACD-07FA8BA63815}" dt="2023-02-16T14:43:09.565" v="260" actId="478"/>
          <ac:spMkLst>
            <pc:docMk/>
            <pc:sldMk cId="2068695525" sldId="597"/>
            <ac:spMk id="24" creationId="{9410665B-D735-9F40-AC11-83B963446645}"/>
          </ac:spMkLst>
        </pc:spChg>
        <pc:spChg chg="mod">
          <ac:chgData name="Nane Kratzke" userId="971be13ff4ee5ef6" providerId="LiveId" clId="{E92D5A2A-90A0-9B41-BACD-07FA8BA63815}" dt="2023-02-16T14:42:53.355" v="255" actId="14100"/>
          <ac:spMkLst>
            <pc:docMk/>
            <pc:sldMk cId="2068695525" sldId="597"/>
            <ac:spMk id="25" creationId="{ABA33B5F-C16C-1040-A512-D39F039A9609}"/>
          </ac:spMkLst>
        </pc:spChg>
        <pc:spChg chg="mod">
          <ac:chgData name="Nane Kratzke" userId="971be13ff4ee5ef6" providerId="LiveId" clId="{E92D5A2A-90A0-9B41-BACD-07FA8BA63815}" dt="2023-02-16T15:02:33.170" v="484" actId="113"/>
          <ac:spMkLst>
            <pc:docMk/>
            <pc:sldMk cId="2068695525" sldId="597"/>
            <ac:spMk id="26" creationId="{A061C0C3-D837-2944-8C62-0746A1894BD7}"/>
          </ac:spMkLst>
        </pc:spChg>
        <pc:spChg chg="mod">
          <ac:chgData name="Nane Kratzke" userId="971be13ff4ee5ef6" providerId="LiveId" clId="{E92D5A2A-90A0-9B41-BACD-07FA8BA63815}" dt="2023-02-16T15:02:42.601" v="486" actId="1076"/>
          <ac:spMkLst>
            <pc:docMk/>
            <pc:sldMk cId="2068695525" sldId="597"/>
            <ac:spMk id="27" creationId="{14A270AF-458B-1E4A-A104-8497A30A59C6}"/>
          </ac:spMkLst>
        </pc:spChg>
        <pc:spChg chg="add del mod">
          <ac:chgData name="Nane Kratzke" userId="971be13ff4ee5ef6" providerId="LiveId" clId="{E92D5A2A-90A0-9B41-BACD-07FA8BA63815}" dt="2023-02-16T14:52:13.831" v="407" actId="478"/>
          <ac:spMkLst>
            <pc:docMk/>
            <pc:sldMk cId="2068695525" sldId="597"/>
            <ac:spMk id="30" creationId="{1C296248-441C-00FC-5176-C51953AFF46C}"/>
          </ac:spMkLst>
        </pc:spChg>
        <pc:spChg chg="add mod">
          <ac:chgData name="Nane Kratzke" userId="971be13ff4ee5ef6" providerId="LiveId" clId="{E92D5A2A-90A0-9B41-BACD-07FA8BA63815}" dt="2023-02-16T14:50:28.001" v="394" actId="20577"/>
          <ac:spMkLst>
            <pc:docMk/>
            <pc:sldMk cId="2068695525" sldId="597"/>
            <ac:spMk id="41" creationId="{A15E1E1F-E13B-0EA1-3E95-60CBB72AE4AE}"/>
          </ac:spMkLst>
        </pc:spChg>
        <pc:spChg chg="add mod">
          <ac:chgData name="Nane Kratzke" userId="971be13ff4ee5ef6" providerId="LiveId" clId="{E92D5A2A-90A0-9B41-BACD-07FA8BA63815}" dt="2023-02-16T14:50:13.083" v="390" actId="20577"/>
          <ac:spMkLst>
            <pc:docMk/>
            <pc:sldMk cId="2068695525" sldId="597"/>
            <ac:spMk id="42" creationId="{870F1DD8-DDB1-3654-9BE6-9C0A5B1B3F77}"/>
          </ac:spMkLst>
        </pc:spChg>
        <pc:spChg chg="add mod">
          <ac:chgData name="Nane Kratzke" userId="971be13ff4ee5ef6" providerId="LiveId" clId="{E92D5A2A-90A0-9B41-BACD-07FA8BA63815}" dt="2023-02-16T14:50:38.860" v="396" actId="1076"/>
          <ac:spMkLst>
            <pc:docMk/>
            <pc:sldMk cId="2068695525" sldId="597"/>
            <ac:spMk id="43" creationId="{7CBDAC65-5610-716B-DD16-DACB1637EF57}"/>
          </ac:spMkLst>
        </pc:spChg>
        <pc:spChg chg="add mod">
          <ac:chgData name="Nane Kratzke" userId="971be13ff4ee5ef6" providerId="LiveId" clId="{E92D5A2A-90A0-9B41-BACD-07FA8BA63815}" dt="2023-02-16T15:08:14.501" v="487" actId="1076"/>
          <ac:spMkLst>
            <pc:docMk/>
            <pc:sldMk cId="2068695525" sldId="597"/>
            <ac:spMk id="44" creationId="{6323FE58-82EA-28BF-D75B-A0684AC9D704}"/>
          </ac:spMkLst>
        </pc:spChg>
        <pc:spChg chg="add mod">
          <ac:chgData name="Nane Kratzke" userId="971be13ff4ee5ef6" providerId="LiveId" clId="{E92D5A2A-90A0-9B41-BACD-07FA8BA63815}" dt="2023-02-16T15:08:21.347" v="488" actId="1076"/>
          <ac:spMkLst>
            <pc:docMk/>
            <pc:sldMk cId="2068695525" sldId="597"/>
            <ac:spMk id="45" creationId="{33545FAB-0569-E97A-C360-92ED05007E54}"/>
          </ac:spMkLst>
        </pc:spChg>
        <pc:spChg chg="add mod">
          <ac:chgData name="Nane Kratzke" userId="971be13ff4ee5ef6" providerId="LiveId" clId="{E92D5A2A-90A0-9B41-BACD-07FA8BA63815}" dt="2023-02-16T14:52:25.021" v="409" actId="1076"/>
          <ac:spMkLst>
            <pc:docMk/>
            <pc:sldMk cId="2068695525" sldId="597"/>
            <ac:spMk id="46" creationId="{D12BD1DF-7B3C-3795-0758-FDF15097FA7A}"/>
          </ac:spMkLst>
        </pc:spChg>
        <pc:spChg chg="add mod">
          <ac:chgData name="Nane Kratzke" userId="971be13ff4ee5ef6" providerId="LiveId" clId="{E92D5A2A-90A0-9B41-BACD-07FA8BA63815}" dt="2023-02-16T14:52:25.021" v="409" actId="1076"/>
          <ac:spMkLst>
            <pc:docMk/>
            <pc:sldMk cId="2068695525" sldId="597"/>
            <ac:spMk id="47" creationId="{D66C71D0-04AA-079F-CD0C-820C4DC4CE67}"/>
          </ac:spMkLst>
        </pc:spChg>
        <pc:cxnChg chg="del mod">
          <ac:chgData name="Nane Kratzke" userId="971be13ff4ee5ef6" providerId="LiveId" clId="{E92D5A2A-90A0-9B41-BACD-07FA8BA63815}" dt="2023-02-16T14:42:09.536" v="245" actId="478"/>
          <ac:cxnSpMkLst>
            <pc:docMk/>
            <pc:sldMk cId="2068695525" sldId="597"/>
            <ac:cxnSpMk id="6" creationId="{CFFDD151-EDA8-7749-9A69-A4E1EDE80D1E}"/>
          </ac:cxnSpMkLst>
        </pc:cxnChg>
        <pc:cxnChg chg="del">
          <ac:chgData name="Nane Kratzke" userId="971be13ff4ee5ef6" providerId="LiveId" clId="{E92D5A2A-90A0-9B41-BACD-07FA8BA63815}" dt="2023-02-16T14:40:51.757" v="231" actId="478"/>
          <ac:cxnSpMkLst>
            <pc:docMk/>
            <pc:sldMk cId="2068695525" sldId="597"/>
            <ac:cxnSpMk id="15" creationId="{D2D01194-8579-CE4F-A9C4-7D97EC9F4108}"/>
          </ac:cxnSpMkLst>
        </pc:cxnChg>
        <pc:cxnChg chg="add mod">
          <ac:chgData name="Nane Kratzke" userId="971be13ff4ee5ef6" providerId="LiveId" clId="{E92D5A2A-90A0-9B41-BACD-07FA8BA63815}" dt="2023-02-16T14:52:51.097" v="410" actId="20577"/>
          <ac:cxnSpMkLst>
            <pc:docMk/>
            <pc:sldMk cId="2068695525" sldId="597"/>
            <ac:cxnSpMk id="32" creationId="{A10EA8A5-CBB9-5C5A-823C-F8A863D8782C}"/>
          </ac:cxnSpMkLst>
        </pc:cxnChg>
        <pc:cxnChg chg="add mod">
          <ac:chgData name="Nane Kratzke" userId="971be13ff4ee5ef6" providerId="LiveId" clId="{E92D5A2A-90A0-9B41-BACD-07FA8BA63815}" dt="2023-02-16T14:50:28.001" v="394" actId="20577"/>
          <ac:cxnSpMkLst>
            <pc:docMk/>
            <pc:sldMk cId="2068695525" sldId="597"/>
            <ac:cxnSpMk id="40" creationId="{61258F45-3D1B-8103-C49F-30FD35516597}"/>
          </ac:cxnSpMkLst>
        </pc:cxnChg>
      </pc:sldChg>
      <pc:sldChg chg="modSp mod ord">
        <pc:chgData name="Nane Kratzke" userId="971be13ff4ee5ef6" providerId="LiveId" clId="{E92D5A2A-90A0-9B41-BACD-07FA8BA63815}" dt="2023-02-16T15:12:51.480" v="492" actId="20578"/>
        <pc:sldMkLst>
          <pc:docMk/>
          <pc:sldMk cId="3021263209" sldId="601"/>
        </pc:sldMkLst>
        <pc:picChg chg="mod">
          <ac:chgData name="Nane Kratzke" userId="971be13ff4ee5ef6" providerId="LiveId" clId="{E92D5A2A-90A0-9B41-BACD-07FA8BA63815}" dt="2023-02-16T15:12:41.130" v="491" actId="1076"/>
          <ac:picMkLst>
            <pc:docMk/>
            <pc:sldMk cId="3021263209" sldId="601"/>
            <ac:picMk id="7" creationId="{0068103C-B33B-E94A-94DD-257C10847093}"/>
          </ac:picMkLst>
        </pc:picChg>
      </pc:sldChg>
      <pc:sldChg chg="modSp mod">
        <pc:chgData name="Nane Kratzke" userId="971be13ff4ee5ef6" providerId="LiveId" clId="{E92D5A2A-90A0-9B41-BACD-07FA8BA63815}" dt="2023-02-16T15:14:46.802" v="568" actId="20577"/>
        <pc:sldMkLst>
          <pc:docMk/>
          <pc:sldMk cId="757609649" sldId="603"/>
        </pc:sldMkLst>
        <pc:spChg chg="mod">
          <ac:chgData name="Nane Kratzke" userId="971be13ff4ee5ef6" providerId="LiveId" clId="{E92D5A2A-90A0-9B41-BACD-07FA8BA63815}" dt="2023-02-16T15:14:46.802" v="568" actId="20577"/>
          <ac:spMkLst>
            <pc:docMk/>
            <pc:sldMk cId="757609649" sldId="603"/>
            <ac:spMk id="13" creationId="{D927C3E0-3F42-B04F-9565-9141FA91A564}"/>
          </ac:spMkLst>
        </pc:spChg>
      </pc:sldChg>
      <pc:sldChg chg="del">
        <pc:chgData name="Nane Kratzke" userId="971be13ff4ee5ef6" providerId="LiveId" clId="{E92D5A2A-90A0-9B41-BACD-07FA8BA63815}" dt="2023-02-16T12:02:16.059" v="43" actId="2696"/>
        <pc:sldMkLst>
          <pc:docMk/>
          <pc:sldMk cId="3169250536" sldId="610"/>
        </pc:sldMkLst>
      </pc:sldChg>
      <pc:sldChg chg="del">
        <pc:chgData name="Nane Kratzke" userId="971be13ff4ee5ef6" providerId="LiveId" clId="{E92D5A2A-90A0-9B41-BACD-07FA8BA63815}" dt="2023-02-16T12:02:16.065" v="44" actId="2696"/>
        <pc:sldMkLst>
          <pc:docMk/>
          <pc:sldMk cId="1713532505" sldId="611"/>
        </pc:sldMkLst>
      </pc:sldChg>
      <pc:sldChg chg="modSp mod">
        <pc:chgData name="Nane Kratzke" userId="971be13ff4ee5ef6" providerId="LiveId" clId="{E92D5A2A-90A0-9B41-BACD-07FA8BA63815}" dt="2023-02-16T12:22:18.578" v="222" actId="20577"/>
        <pc:sldMkLst>
          <pc:docMk/>
          <pc:sldMk cId="2497368835" sldId="614"/>
        </pc:sldMkLst>
        <pc:spChg chg="mod">
          <ac:chgData name="Nane Kratzke" userId="971be13ff4ee5ef6" providerId="LiveId" clId="{E92D5A2A-90A0-9B41-BACD-07FA8BA63815}" dt="2023-02-16T12:22:18.578" v="222" actId="20577"/>
          <ac:spMkLst>
            <pc:docMk/>
            <pc:sldMk cId="2497368835" sldId="614"/>
            <ac:spMk id="31" creationId="{A7AED8D2-12C6-26AC-5AF0-E921BDCCBE3B}"/>
          </ac:spMkLst>
        </pc:spChg>
      </pc:sldChg>
      <pc:sldChg chg="del">
        <pc:chgData name="Nane Kratzke" userId="971be13ff4ee5ef6" providerId="LiveId" clId="{E92D5A2A-90A0-9B41-BACD-07FA8BA63815}" dt="2023-02-16T12:02:16.052" v="42" actId="2696"/>
        <pc:sldMkLst>
          <pc:docMk/>
          <pc:sldMk cId="3325737496" sldId="616"/>
        </pc:sldMkLst>
      </pc:sldChg>
      <pc:sldChg chg="add">
        <pc:chgData name="Nane Kratzke" userId="971be13ff4ee5ef6" providerId="LiveId" clId="{E92D5A2A-90A0-9B41-BACD-07FA8BA63815}" dt="2023-02-16T11:57:42.447" v="0"/>
        <pc:sldMkLst>
          <pc:docMk/>
          <pc:sldMk cId="253985866" sldId="617"/>
        </pc:sldMkLst>
      </pc:sldChg>
      <pc:sldChg chg="add">
        <pc:chgData name="Nane Kratzke" userId="971be13ff4ee5ef6" providerId="LiveId" clId="{E92D5A2A-90A0-9B41-BACD-07FA8BA63815}" dt="2023-02-16T11:57:42.447" v="0"/>
        <pc:sldMkLst>
          <pc:docMk/>
          <pc:sldMk cId="3598527658" sldId="618"/>
        </pc:sldMkLst>
      </pc:sldChg>
      <pc:sldChg chg="add">
        <pc:chgData name="Nane Kratzke" userId="971be13ff4ee5ef6" providerId="LiveId" clId="{E92D5A2A-90A0-9B41-BACD-07FA8BA63815}" dt="2023-02-16T11:58:08.195" v="1"/>
        <pc:sldMkLst>
          <pc:docMk/>
          <pc:sldMk cId="1780330629" sldId="619"/>
        </pc:sldMkLst>
      </pc:sldChg>
      <pc:sldChg chg="modSp add mod">
        <pc:chgData name="Nane Kratzke" userId="971be13ff4ee5ef6" providerId="LiveId" clId="{E92D5A2A-90A0-9B41-BACD-07FA8BA63815}" dt="2023-02-16T11:58:40.004" v="21" actId="20577"/>
        <pc:sldMkLst>
          <pc:docMk/>
          <pc:sldMk cId="121222599" sldId="620"/>
        </pc:sldMkLst>
        <pc:spChg chg="mod">
          <ac:chgData name="Nane Kratzke" userId="971be13ff4ee5ef6" providerId="LiveId" clId="{E92D5A2A-90A0-9B41-BACD-07FA8BA63815}" dt="2023-02-16T11:58:40.004" v="21" actId="20577"/>
          <ac:spMkLst>
            <pc:docMk/>
            <pc:sldMk cId="121222599" sldId="620"/>
            <ac:spMk id="31" creationId="{A7AED8D2-12C6-26AC-5AF0-E921BDCCBE3B}"/>
          </ac:spMkLst>
        </pc:spChg>
      </pc:sldChg>
      <pc:sldChg chg="add">
        <pc:chgData name="Nane Kratzke" userId="971be13ff4ee5ef6" providerId="LiveId" clId="{E92D5A2A-90A0-9B41-BACD-07FA8BA63815}" dt="2023-02-16T11:58:24.776" v="2"/>
        <pc:sldMkLst>
          <pc:docMk/>
          <pc:sldMk cId="4162110462" sldId="621"/>
        </pc:sldMkLst>
      </pc:sldChg>
      <pc:sldChg chg="add">
        <pc:chgData name="Nane Kratzke" userId="971be13ff4ee5ef6" providerId="LiveId" clId="{E92D5A2A-90A0-9B41-BACD-07FA8BA63815}" dt="2023-02-16T11:58:24.776" v="2"/>
        <pc:sldMkLst>
          <pc:docMk/>
          <pc:sldMk cId="2456476366" sldId="622"/>
        </pc:sldMkLst>
      </pc:sldChg>
      <pc:sldChg chg="modSp add mod">
        <pc:chgData name="Nane Kratzke" userId="971be13ff4ee5ef6" providerId="LiveId" clId="{E92D5A2A-90A0-9B41-BACD-07FA8BA63815}" dt="2023-02-16T15:15:50.479" v="571" actId="207"/>
        <pc:sldMkLst>
          <pc:docMk/>
          <pc:sldMk cId="700578620" sldId="623"/>
        </pc:sldMkLst>
        <pc:spChg chg="mod">
          <ac:chgData name="Nane Kratzke" userId="971be13ff4ee5ef6" providerId="LiveId" clId="{E92D5A2A-90A0-9B41-BACD-07FA8BA63815}" dt="2023-02-16T15:15:50.479" v="571" actId="207"/>
          <ac:spMkLst>
            <pc:docMk/>
            <pc:sldMk cId="700578620" sldId="623"/>
            <ac:spMk id="11" creationId="{D31CCCE7-2B75-924F-BEE5-E30D3FBD705B}"/>
          </ac:spMkLst>
        </pc:spChg>
        <pc:spChg chg="mod">
          <ac:chgData name="Nane Kratzke" userId="971be13ff4ee5ef6" providerId="LiveId" clId="{E92D5A2A-90A0-9B41-BACD-07FA8BA63815}" dt="2023-02-16T15:15:50.479" v="571" actId="207"/>
          <ac:spMkLst>
            <pc:docMk/>
            <pc:sldMk cId="700578620" sldId="623"/>
            <ac:spMk id="44" creationId="{6323FE58-82EA-28BF-D75B-A0684AC9D704}"/>
          </ac:spMkLst>
        </pc:spChg>
        <pc:spChg chg="mod">
          <ac:chgData name="Nane Kratzke" userId="971be13ff4ee5ef6" providerId="LiveId" clId="{E92D5A2A-90A0-9B41-BACD-07FA8BA63815}" dt="2023-02-16T15:15:50.479" v="571" actId="207"/>
          <ac:spMkLst>
            <pc:docMk/>
            <pc:sldMk cId="700578620" sldId="623"/>
            <ac:spMk id="47" creationId="{D66C71D0-04AA-079F-CD0C-820C4DC4CE67}"/>
          </ac:spMkLst>
        </pc:spChg>
      </pc:sldChg>
    </pc:docChg>
  </pc:docChgLst>
  <pc:docChgLst>
    <pc:chgData name="Nane Kratzke" userId="971be13ff4ee5ef6" providerId="LiveId" clId="{722F991C-B677-8348-8F39-D3347E3AE29B}"/>
    <pc:docChg chg="undo custSel addSld delSld modSld sldOrd">
      <pc:chgData name="Nane Kratzke" userId="971be13ff4ee5ef6" providerId="LiveId" clId="{722F991C-B677-8348-8F39-D3347E3AE29B}" dt="2020-10-07T11:45:39.100" v="2216" actId="1076"/>
      <pc:docMkLst>
        <pc:docMk/>
      </pc:docMkLst>
      <pc:sldChg chg="del">
        <pc:chgData name="Nane Kratzke" userId="971be13ff4ee5ef6" providerId="LiveId" clId="{722F991C-B677-8348-8F39-D3347E3AE29B}" dt="2020-09-28T11:41:22.279" v="0" actId="2696"/>
        <pc:sldMkLst>
          <pc:docMk/>
          <pc:sldMk cId="678295902" sldId="401"/>
        </pc:sldMkLst>
      </pc:sldChg>
      <pc:sldChg chg="del">
        <pc:chgData name="Nane Kratzke" userId="971be13ff4ee5ef6" providerId="LiveId" clId="{722F991C-B677-8348-8F39-D3347E3AE29B}" dt="2020-09-28T11:41:22.305" v="1" actId="2696"/>
        <pc:sldMkLst>
          <pc:docMk/>
          <pc:sldMk cId="3210203829" sldId="402"/>
        </pc:sldMkLst>
      </pc:sldChg>
      <pc:sldChg chg="del">
        <pc:chgData name="Nane Kratzke" userId="971be13ff4ee5ef6" providerId="LiveId" clId="{722F991C-B677-8348-8F39-D3347E3AE29B}" dt="2020-09-28T11:41:22.325" v="2" actId="2696"/>
        <pc:sldMkLst>
          <pc:docMk/>
          <pc:sldMk cId="2992352319" sldId="403"/>
        </pc:sldMkLst>
      </pc:sldChg>
      <pc:sldChg chg="ord">
        <pc:chgData name="Nane Kratzke" userId="971be13ff4ee5ef6" providerId="LiveId" clId="{722F991C-B677-8348-8F39-D3347E3AE29B}" dt="2020-09-28T11:50:26.389" v="314"/>
        <pc:sldMkLst>
          <pc:docMk/>
          <pc:sldMk cId="1234687008" sldId="469"/>
        </pc:sldMkLst>
      </pc:sldChg>
      <pc:sldChg chg="del">
        <pc:chgData name="Nane Kratzke" userId="971be13ff4ee5ef6" providerId="LiveId" clId="{722F991C-B677-8348-8F39-D3347E3AE29B}" dt="2020-09-28T11:50:23.841" v="313" actId="2696"/>
        <pc:sldMkLst>
          <pc:docMk/>
          <pc:sldMk cId="2183946489" sldId="472"/>
        </pc:sldMkLst>
      </pc:sldChg>
      <pc:sldChg chg="ord">
        <pc:chgData name="Nane Kratzke" userId="971be13ff4ee5ef6" providerId="LiveId" clId="{722F991C-B677-8348-8F39-D3347E3AE29B}" dt="2020-09-28T11:50:11.376" v="312"/>
        <pc:sldMkLst>
          <pc:docMk/>
          <pc:sldMk cId="2731487519" sldId="474"/>
        </pc:sldMkLst>
      </pc:sldChg>
      <pc:sldChg chg="addSp modSp add mod">
        <pc:chgData name="Nane Kratzke" userId="971be13ff4ee5ef6" providerId="LiveId" clId="{722F991C-B677-8348-8F39-D3347E3AE29B}" dt="2020-10-07T11:41:58.722" v="1673" actId="1076"/>
        <pc:sldMkLst>
          <pc:docMk/>
          <pc:sldMk cId="4240215784" sldId="475"/>
        </pc:sldMkLst>
        <pc:spChg chg="mod">
          <ac:chgData name="Nane Kratzke" userId="971be13ff4ee5ef6" providerId="LiveId" clId="{722F991C-B677-8348-8F39-D3347E3AE29B}" dt="2020-09-28T11:41:49.274" v="14" actId="20577"/>
          <ac:spMkLst>
            <pc:docMk/>
            <pc:sldMk cId="4240215784" sldId="475"/>
            <ac:spMk id="2" creationId="{75D85101-8B47-9F4F-B7A4-CDC58BF6C945}"/>
          </ac:spMkLst>
        </pc:spChg>
        <pc:spChg chg="mod">
          <ac:chgData name="Nane Kratzke" userId="971be13ff4ee5ef6" providerId="LiveId" clId="{722F991C-B677-8348-8F39-D3347E3AE29B}" dt="2020-09-28T11:41:55.933" v="32" actId="20577"/>
          <ac:spMkLst>
            <pc:docMk/>
            <pc:sldMk cId="4240215784" sldId="475"/>
            <ac:spMk id="3" creationId="{79B47167-CCD9-AE47-AA27-D178C9E0DC4C}"/>
          </ac:spMkLst>
        </pc:spChg>
        <pc:spChg chg="add mod">
          <ac:chgData name="Nane Kratzke" userId="971be13ff4ee5ef6" providerId="LiveId" clId="{722F991C-B677-8348-8F39-D3347E3AE29B}" dt="2020-10-07T11:41:58.722" v="1673" actId="1076"/>
          <ac:spMkLst>
            <pc:docMk/>
            <pc:sldMk cId="4240215784" sldId="475"/>
            <ac:spMk id="5" creationId="{24F41D48-2373-9140-A505-E0CCFD7CFBE8}"/>
          </ac:spMkLst>
        </pc:spChg>
        <pc:spChg chg="add mod">
          <ac:chgData name="Nane Kratzke" userId="971be13ff4ee5ef6" providerId="LiveId" clId="{722F991C-B677-8348-8F39-D3347E3AE29B}" dt="2020-10-07T11:41:58.722" v="1673" actId="1076"/>
          <ac:spMkLst>
            <pc:docMk/>
            <pc:sldMk cId="4240215784" sldId="475"/>
            <ac:spMk id="6" creationId="{1FB57D67-EECC-674B-B7C1-261472391EDF}"/>
          </ac:spMkLst>
        </pc:spChg>
      </pc:sldChg>
      <pc:sldChg chg="modSp add mod">
        <pc:chgData name="Nane Kratzke" userId="971be13ff4ee5ef6" providerId="LiveId" clId="{722F991C-B677-8348-8F39-D3347E3AE29B}" dt="2020-10-07T11:45:39.100" v="2216" actId="1076"/>
        <pc:sldMkLst>
          <pc:docMk/>
          <pc:sldMk cId="1736299549" sldId="476"/>
        </pc:sldMkLst>
        <pc:spChg chg="mod">
          <ac:chgData name="Nane Kratzke" userId="971be13ff4ee5ef6" providerId="LiveId" clId="{722F991C-B677-8348-8F39-D3347E3AE29B}" dt="2020-10-07T11:45:39.100" v="2216" actId="1076"/>
          <ac:spMkLst>
            <pc:docMk/>
            <pc:sldMk cId="1736299549" sldId="476"/>
            <ac:spMk id="5" creationId="{24F41D48-2373-9140-A505-E0CCFD7CFBE8}"/>
          </ac:spMkLst>
        </pc:spChg>
        <pc:spChg chg="mod">
          <ac:chgData name="Nane Kratzke" userId="971be13ff4ee5ef6" providerId="LiveId" clId="{722F991C-B677-8348-8F39-D3347E3AE29B}" dt="2020-10-07T11:45:39.100" v="2216" actId="1076"/>
          <ac:spMkLst>
            <pc:docMk/>
            <pc:sldMk cId="1736299549" sldId="476"/>
            <ac:spMk id="6" creationId="{1FB57D67-EECC-674B-B7C1-261472391EDF}"/>
          </ac:spMkLst>
        </pc:spChg>
      </pc:sldChg>
      <pc:sldChg chg="add del">
        <pc:chgData name="Nane Kratzke" userId="971be13ff4ee5ef6" providerId="LiveId" clId="{722F991C-B677-8348-8F39-D3347E3AE29B}" dt="2020-09-28T11:48:02.932" v="311" actId="2696"/>
        <pc:sldMkLst>
          <pc:docMk/>
          <pc:sldMk cId="2155657672" sldId="477"/>
        </pc:sldMkLst>
      </pc:sldChg>
      <pc:sldChg chg="modSp add mod">
        <pc:chgData name="Nane Kratzke" userId="971be13ff4ee5ef6" providerId="LiveId" clId="{722F991C-B677-8348-8F39-D3347E3AE29B}" dt="2020-09-28T11:46:41.192" v="259" actId="20577"/>
        <pc:sldMkLst>
          <pc:docMk/>
          <pc:sldMk cId="3699192507" sldId="478"/>
        </pc:sldMkLst>
        <pc:spChg chg="mod">
          <ac:chgData name="Nane Kratzke" userId="971be13ff4ee5ef6" providerId="LiveId" clId="{722F991C-B677-8348-8F39-D3347E3AE29B}" dt="2020-09-28T11:44:48.940" v="225" actId="20577"/>
          <ac:spMkLst>
            <pc:docMk/>
            <pc:sldMk cId="3699192507" sldId="478"/>
            <ac:spMk id="5" creationId="{24F41D48-2373-9140-A505-E0CCFD7CFBE8}"/>
          </ac:spMkLst>
        </pc:spChg>
        <pc:spChg chg="mod">
          <ac:chgData name="Nane Kratzke" userId="971be13ff4ee5ef6" providerId="LiveId" clId="{722F991C-B677-8348-8F39-D3347E3AE29B}" dt="2020-09-28T11:46:41.192" v="259" actId="20577"/>
          <ac:spMkLst>
            <pc:docMk/>
            <pc:sldMk cId="3699192507" sldId="478"/>
            <ac:spMk id="6" creationId="{1FB57D67-EECC-674B-B7C1-261472391EDF}"/>
          </ac:spMkLst>
        </pc:spChg>
      </pc:sldChg>
      <pc:sldChg chg="delSp modSp add mod">
        <pc:chgData name="Nane Kratzke" userId="971be13ff4ee5ef6" providerId="LiveId" clId="{722F991C-B677-8348-8F39-D3347E3AE29B}" dt="2020-09-28T11:47:19.376" v="310" actId="478"/>
        <pc:sldMkLst>
          <pc:docMk/>
          <pc:sldMk cId="3540404495" sldId="479"/>
        </pc:sldMkLst>
        <pc:spChg chg="mod">
          <ac:chgData name="Nane Kratzke" userId="971be13ff4ee5ef6" providerId="LiveId" clId="{722F991C-B677-8348-8F39-D3347E3AE29B}" dt="2020-09-28T11:47:17.163" v="309" actId="20577"/>
          <ac:spMkLst>
            <pc:docMk/>
            <pc:sldMk cId="3540404495" sldId="479"/>
            <ac:spMk id="5" creationId="{24F41D48-2373-9140-A505-E0CCFD7CFBE8}"/>
          </ac:spMkLst>
        </pc:spChg>
        <pc:spChg chg="del">
          <ac:chgData name="Nane Kratzke" userId="971be13ff4ee5ef6" providerId="LiveId" clId="{722F991C-B677-8348-8F39-D3347E3AE29B}" dt="2020-09-28T11:47:19.376" v="310" actId="478"/>
          <ac:spMkLst>
            <pc:docMk/>
            <pc:sldMk cId="3540404495" sldId="479"/>
            <ac:spMk id="6" creationId="{1FB57D67-EECC-674B-B7C1-261472391EDF}"/>
          </ac:spMkLst>
        </pc:spChg>
      </pc:sldChg>
      <pc:sldChg chg="addSp modSp add mod">
        <pc:chgData name="Nane Kratzke" userId="971be13ff4ee5ef6" providerId="LiveId" clId="{722F991C-B677-8348-8F39-D3347E3AE29B}" dt="2020-09-28T11:57:41.738" v="486" actId="1076"/>
        <pc:sldMkLst>
          <pc:docMk/>
          <pc:sldMk cId="747408462" sldId="480"/>
        </pc:sldMkLst>
        <pc:spChg chg="mod">
          <ac:chgData name="Nane Kratzke" userId="971be13ff4ee5ef6" providerId="LiveId" clId="{722F991C-B677-8348-8F39-D3347E3AE29B}" dt="2020-09-28T11:50:56.980" v="351" actId="20577"/>
          <ac:spMkLst>
            <pc:docMk/>
            <pc:sldMk cId="747408462" sldId="480"/>
            <ac:spMk id="2" creationId="{4756D11D-0AF9-A345-AA05-7E00A1AD1EEB}"/>
          </ac:spMkLst>
        </pc:spChg>
        <pc:spChg chg="mod">
          <ac:chgData name="Nane Kratzke" userId="971be13ff4ee5ef6" providerId="LiveId" clId="{722F991C-B677-8348-8F39-D3347E3AE29B}" dt="2020-09-28T11:51:06.429" v="389" actId="20577"/>
          <ac:spMkLst>
            <pc:docMk/>
            <pc:sldMk cId="747408462" sldId="480"/>
            <ac:spMk id="3" creationId="{E494E9FD-20FA-B44F-B4CD-54D538DEA89A}"/>
          </ac:spMkLst>
        </pc:spChg>
        <pc:spChg chg="add mod">
          <ac:chgData name="Nane Kratzke" userId="971be13ff4ee5ef6" providerId="LiveId" clId="{722F991C-B677-8348-8F39-D3347E3AE29B}" dt="2020-09-28T11:57:37.319" v="485" actId="1076"/>
          <ac:spMkLst>
            <pc:docMk/>
            <pc:sldMk cId="747408462" sldId="480"/>
            <ac:spMk id="6" creationId="{ECBB88C6-F6A1-E147-A9A9-E9C1A6BDD492}"/>
          </ac:spMkLst>
        </pc:spChg>
        <pc:picChg chg="add mod">
          <ac:chgData name="Nane Kratzke" userId="971be13ff4ee5ef6" providerId="LiveId" clId="{722F991C-B677-8348-8F39-D3347E3AE29B}" dt="2020-09-28T11:57:41.738" v="486" actId="1076"/>
          <ac:picMkLst>
            <pc:docMk/>
            <pc:sldMk cId="747408462" sldId="480"/>
            <ac:picMk id="5" creationId="{938D1826-30A3-C84B-B3E1-45273A001AEF}"/>
          </ac:picMkLst>
        </pc:picChg>
      </pc:sldChg>
      <pc:sldChg chg="addSp delSp modSp add mod">
        <pc:chgData name="Nane Kratzke" userId="971be13ff4ee5ef6" providerId="LiveId" clId="{722F991C-B677-8348-8F39-D3347E3AE29B}" dt="2020-09-28T12:09:47.096" v="611" actId="1076"/>
        <pc:sldMkLst>
          <pc:docMk/>
          <pc:sldMk cId="591306800" sldId="481"/>
        </pc:sldMkLst>
        <pc:spChg chg="add mod">
          <ac:chgData name="Nane Kratzke" userId="971be13ff4ee5ef6" providerId="LiveId" clId="{722F991C-B677-8348-8F39-D3347E3AE29B}" dt="2020-09-28T12:09:40.718" v="610" actId="14100"/>
          <ac:spMkLst>
            <pc:docMk/>
            <pc:sldMk cId="591306800" sldId="481"/>
            <ac:spMk id="7" creationId="{A1957554-D216-9E48-B8FA-2FFE24E1A8FA}"/>
          </ac:spMkLst>
        </pc:spChg>
        <pc:spChg chg="add mod">
          <ac:chgData name="Nane Kratzke" userId="971be13ff4ee5ef6" providerId="LiveId" clId="{722F991C-B677-8348-8F39-D3347E3AE29B}" dt="2020-09-28T12:09:47.096" v="611" actId="1076"/>
          <ac:spMkLst>
            <pc:docMk/>
            <pc:sldMk cId="591306800" sldId="481"/>
            <ac:spMk id="9" creationId="{5FB74211-C23F-E541-BE89-5C4911C29110}"/>
          </ac:spMkLst>
        </pc:spChg>
        <pc:picChg chg="del">
          <ac:chgData name="Nane Kratzke" userId="971be13ff4ee5ef6" providerId="LiveId" clId="{722F991C-B677-8348-8F39-D3347E3AE29B}" dt="2020-09-28T11:59:34.938" v="488" actId="478"/>
          <ac:picMkLst>
            <pc:docMk/>
            <pc:sldMk cId="591306800" sldId="481"/>
            <ac:picMk id="5" creationId="{938D1826-30A3-C84B-B3E1-45273A001AEF}"/>
          </ac:picMkLst>
        </pc:picChg>
        <pc:picChg chg="add mod">
          <ac:chgData name="Nane Kratzke" userId="971be13ff4ee5ef6" providerId="LiveId" clId="{722F991C-B677-8348-8F39-D3347E3AE29B}" dt="2020-09-28T12:09:47.096" v="611" actId="1076"/>
          <ac:picMkLst>
            <pc:docMk/>
            <pc:sldMk cId="591306800" sldId="481"/>
            <ac:picMk id="8" creationId="{44602AFB-6D47-D04B-BCC2-7669417C023F}"/>
          </ac:picMkLst>
        </pc:picChg>
      </pc:sldChg>
      <pc:sldChg chg="add del">
        <pc:chgData name="Nane Kratzke" userId="971be13ff4ee5ef6" providerId="LiveId" clId="{722F991C-B677-8348-8F39-D3347E3AE29B}" dt="2020-09-28T13:00:19.595" v="614" actId="2696"/>
        <pc:sldMkLst>
          <pc:docMk/>
          <pc:sldMk cId="1717220583" sldId="482"/>
        </pc:sldMkLst>
      </pc:sldChg>
      <pc:sldChg chg="addSp delSp modSp add mod">
        <pc:chgData name="Nane Kratzke" userId="971be13ff4ee5ef6" providerId="LiveId" clId="{722F991C-B677-8348-8F39-D3347E3AE29B}" dt="2020-09-28T13:00:44.274" v="621" actId="14861"/>
        <pc:sldMkLst>
          <pc:docMk/>
          <pc:sldMk cId="3792516234" sldId="483"/>
        </pc:sldMkLst>
        <pc:picChg chg="del">
          <ac:chgData name="Nane Kratzke" userId="971be13ff4ee5ef6" providerId="LiveId" clId="{722F991C-B677-8348-8F39-D3347E3AE29B}" dt="2020-09-28T13:00:22.391" v="615" actId="478"/>
          <ac:picMkLst>
            <pc:docMk/>
            <pc:sldMk cId="3792516234" sldId="483"/>
            <ac:picMk id="5" creationId="{938D1826-30A3-C84B-B3E1-45273A001AEF}"/>
          </ac:picMkLst>
        </pc:picChg>
        <pc:picChg chg="add mod">
          <ac:chgData name="Nane Kratzke" userId="971be13ff4ee5ef6" providerId="LiveId" clId="{722F991C-B677-8348-8F39-D3347E3AE29B}" dt="2020-09-28T13:00:44.274" v="621" actId="14861"/>
          <ac:picMkLst>
            <pc:docMk/>
            <pc:sldMk cId="3792516234" sldId="483"/>
            <ac:picMk id="7" creationId="{7D90CEEA-B911-BC40-AA00-B5120426DB4A}"/>
          </ac:picMkLst>
        </pc:picChg>
      </pc:sldChg>
      <pc:sldChg chg="addSp delSp modSp add mod ord">
        <pc:chgData name="Nane Kratzke" userId="971be13ff4ee5ef6" providerId="LiveId" clId="{722F991C-B677-8348-8F39-D3347E3AE29B}" dt="2020-09-28T13:20:17.275" v="823"/>
        <pc:sldMkLst>
          <pc:docMk/>
          <pc:sldMk cId="3319159460" sldId="484"/>
        </pc:sldMkLst>
        <pc:spChg chg="add mod">
          <ac:chgData name="Nane Kratzke" userId="971be13ff4ee5ef6" providerId="LiveId" clId="{722F991C-B677-8348-8F39-D3347E3AE29B}" dt="2020-09-28T13:12:24.320" v="814" actId="404"/>
          <ac:spMkLst>
            <pc:docMk/>
            <pc:sldMk cId="3319159460" sldId="484"/>
            <ac:spMk id="8" creationId="{4F5761A8-5B09-7543-8410-72D5911CE51C}"/>
          </ac:spMkLst>
        </pc:spChg>
        <pc:graphicFrameChg chg="add mod">
          <ac:chgData name="Nane Kratzke" userId="971be13ff4ee5ef6" providerId="LiveId" clId="{722F991C-B677-8348-8F39-D3347E3AE29B}" dt="2020-09-28T13:14:03.599" v="820" actId="403"/>
          <ac:graphicFrameMkLst>
            <pc:docMk/>
            <pc:sldMk cId="3319159460" sldId="484"/>
            <ac:graphicFrameMk id="5" creationId="{37C78F90-9198-C64E-BE94-73B1E85080F8}"/>
          </ac:graphicFrameMkLst>
        </pc:graphicFrameChg>
        <pc:picChg chg="del">
          <ac:chgData name="Nane Kratzke" userId="971be13ff4ee5ef6" providerId="LiveId" clId="{722F991C-B677-8348-8F39-D3347E3AE29B}" dt="2020-09-28T13:03:04.057" v="623" actId="478"/>
          <ac:picMkLst>
            <pc:docMk/>
            <pc:sldMk cId="3319159460" sldId="484"/>
            <ac:picMk id="7" creationId="{7D90CEEA-B911-BC40-AA00-B5120426DB4A}"/>
          </ac:picMkLst>
        </pc:picChg>
        <pc:picChg chg="add mod">
          <ac:chgData name="Nane Kratzke" userId="971be13ff4ee5ef6" providerId="LiveId" clId="{722F991C-B677-8348-8F39-D3347E3AE29B}" dt="2020-09-28T13:20:17.275" v="823"/>
          <ac:picMkLst>
            <pc:docMk/>
            <pc:sldMk cId="3319159460" sldId="484"/>
            <ac:picMk id="9" creationId="{E220F02E-9E19-944B-B063-17E4811FF858}"/>
          </ac:picMkLst>
        </pc:picChg>
      </pc:sldChg>
      <pc:sldChg chg="addSp delSp modSp add mod">
        <pc:chgData name="Nane Kratzke" userId="971be13ff4ee5ef6" providerId="LiveId" clId="{722F991C-B677-8348-8F39-D3347E3AE29B}" dt="2020-09-28T13:23:48.724" v="1070" actId="20577"/>
        <pc:sldMkLst>
          <pc:docMk/>
          <pc:sldMk cId="1319891674" sldId="485"/>
        </pc:sldMkLst>
        <pc:spChg chg="mod">
          <ac:chgData name="Nane Kratzke" userId="971be13ff4ee5ef6" providerId="LiveId" clId="{722F991C-B677-8348-8F39-D3347E3AE29B}" dt="2020-09-28T13:21:30.495" v="889" actId="20577"/>
          <ac:spMkLst>
            <pc:docMk/>
            <pc:sldMk cId="1319891674" sldId="485"/>
            <ac:spMk id="2" creationId="{4756D11D-0AF9-A345-AA05-7E00A1AD1EEB}"/>
          </ac:spMkLst>
        </pc:spChg>
        <pc:spChg chg="del">
          <ac:chgData name="Nane Kratzke" userId="971be13ff4ee5ef6" providerId="LiveId" clId="{722F991C-B677-8348-8F39-D3347E3AE29B}" dt="2020-09-28T13:20:41.780" v="827" actId="478"/>
          <ac:spMkLst>
            <pc:docMk/>
            <pc:sldMk cId="1319891674" sldId="485"/>
            <ac:spMk id="8" creationId="{4F5761A8-5B09-7543-8410-72D5911CE51C}"/>
          </ac:spMkLst>
        </pc:spChg>
        <pc:spChg chg="add mod">
          <ac:chgData name="Nane Kratzke" userId="971be13ff4ee5ef6" providerId="LiveId" clId="{722F991C-B677-8348-8F39-D3347E3AE29B}" dt="2020-09-28T13:22:49.235" v="945" actId="20577"/>
          <ac:spMkLst>
            <pc:docMk/>
            <pc:sldMk cId="1319891674" sldId="485"/>
            <ac:spMk id="10" creationId="{FA1659E5-7B3D-7348-A73A-C52A1D158206}"/>
          </ac:spMkLst>
        </pc:spChg>
        <pc:spChg chg="add mod">
          <ac:chgData name="Nane Kratzke" userId="971be13ff4ee5ef6" providerId="LiveId" clId="{722F991C-B677-8348-8F39-D3347E3AE29B}" dt="2020-09-28T13:23:08.707" v="982" actId="20577"/>
          <ac:spMkLst>
            <pc:docMk/>
            <pc:sldMk cId="1319891674" sldId="485"/>
            <ac:spMk id="11" creationId="{C448C950-A7C1-1C49-9877-B983828C8183}"/>
          </ac:spMkLst>
        </pc:spChg>
        <pc:spChg chg="add mod">
          <ac:chgData name="Nane Kratzke" userId="971be13ff4ee5ef6" providerId="LiveId" clId="{722F991C-B677-8348-8F39-D3347E3AE29B}" dt="2020-09-28T13:23:34.426" v="1045" actId="1076"/>
          <ac:spMkLst>
            <pc:docMk/>
            <pc:sldMk cId="1319891674" sldId="485"/>
            <ac:spMk id="12" creationId="{FEEED93A-178D-0449-A21C-1B36E2EFA65D}"/>
          </ac:spMkLst>
        </pc:spChg>
        <pc:spChg chg="add mod">
          <ac:chgData name="Nane Kratzke" userId="971be13ff4ee5ef6" providerId="LiveId" clId="{722F991C-B677-8348-8F39-D3347E3AE29B}" dt="2020-09-28T13:23:48.724" v="1070" actId="20577"/>
          <ac:spMkLst>
            <pc:docMk/>
            <pc:sldMk cId="1319891674" sldId="485"/>
            <ac:spMk id="13" creationId="{3805E456-3F71-2A47-BF09-718FAD0AD4B0}"/>
          </ac:spMkLst>
        </pc:spChg>
        <pc:graphicFrameChg chg="del">
          <ac:chgData name="Nane Kratzke" userId="971be13ff4ee5ef6" providerId="LiveId" clId="{722F991C-B677-8348-8F39-D3347E3AE29B}" dt="2020-09-28T13:20:38.925" v="826" actId="478"/>
          <ac:graphicFrameMkLst>
            <pc:docMk/>
            <pc:sldMk cId="1319891674" sldId="485"/>
            <ac:graphicFrameMk id="5" creationId="{37C78F90-9198-C64E-BE94-73B1E85080F8}"/>
          </ac:graphicFrameMkLst>
        </pc:graphicFrameChg>
        <pc:picChg chg="del">
          <ac:chgData name="Nane Kratzke" userId="971be13ff4ee5ef6" providerId="LiveId" clId="{722F991C-B677-8348-8F39-D3347E3AE29B}" dt="2020-09-28T13:20:33.421" v="825" actId="478"/>
          <ac:picMkLst>
            <pc:docMk/>
            <pc:sldMk cId="1319891674" sldId="485"/>
            <ac:picMk id="9" creationId="{E220F02E-9E19-944B-B063-17E4811FF858}"/>
          </ac:picMkLst>
        </pc:picChg>
      </pc:sldChg>
    </pc:docChg>
  </pc:docChgLst>
  <pc:docChgLst>
    <pc:chgData name="Nane Kratzke" userId="971be13ff4ee5ef6" providerId="LiveId" clId="{19075A5A-D245-0240-878E-CFB172C98ECA}"/>
    <pc:docChg chg="undo custSel addSld delSld modSld sldOrd">
      <pc:chgData name="Nane Kratzke" userId="971be13ff4ee5ef6" providerId="LiveId" clId="{19075A5A-D245-0240-878E-CFB172C98ECA}" dt="2020-09-25T07:43:44.573" v="44148" actId="20577"/>
      <pc:docMkLst>
        <pc:docMk/>
      </pc:docMkLst>
      <pc:sldChg chg="delSp add del mod ord">
        <pc:chgData name="Nane Kratzke" userId="971be13ff4ee5ef6" providerId="LiveId" clId="{19075A5A-D245-0240-878E-CFB172C98ECA}" dt="2020-09-24T12:35:21.234" v="32924" actId="2696"/>
        <pc:sldMkLst>
          <pc:docMk/>
          <pc:sldMk cId="3738132332" sldId="317"/>
        </pc:sldMkLst>
        <pc:picChg chg="del">
          <ac:chgData name="Nane Kratzke" userId="971be13ff4ee5ef6" providerId="LiveId" clId="{19075A5A-D245-0240-878E-CFB172C98ECA}" dt="2020-09-24T09:15:39.534" v="28204" actId="478"/>
          <ac:picMkLst>
            <pc:docMk/>
            <pc:sldMk cId="3738132332" sldId="317"/>
            <ac:picMk id="6" creationId="{93D5DBCB-6E96-B845-BC8A-FFD23C5B847B}"/>
          </ac:picMkLst>
        </pc:picChg>
      </pc:sldChg>
      <pc:sldChg chg="addSp delSp modSp add mod ord">
        <pc:chgData name="Nane Kratzke" userId="971be13ff4ee5ef6" providerId="LiveId" clId="{19075A5A-D245-0240-878E-CFB172C98ECA}" dt="2020-09-25T06:54:42.700" v="44047" actId="1076"/>
        <pc:sldMkLst>
          <pc:docMk/>
          <pc:sldMk cId="1261074856" sldId="321"/>
        </pc:sldMkLst>
        <pc:spChg chg="mod">
          <ac:chgData name="Nane Kratzke" userId="971be13ff4ee5ef6" providerId="LiveId" clId="{19075A5A-D245-0240-878E-CFB172C98ECA}" dt="2020-09-25T06:48:32.384" v="43856" actId="20577"/>
          <ac:spMkLst>
            <pc:docMk/>
            <pc:sldMk cId="1261074856" sldId="321"/>
            <ac:spMk id="3" creationId="{B052E754-B813-E948-8F2C-39790F3645A4}"/>
          </ac:spMkLst>
        </pc:spChg>
        <pc:spChg chg="mod">
          <ac:chgData name="Nane Kratzke" userId="971be13ff4ee5ef6" providerId="LiveId" clId="{19075A5A-D245-0240-878E-CFB172C98ECA}" dt="2020-09-25T06:51:34.743" v="44022" actId="20577"/>
          <ac:spMkLst>
            <pc:docMk/>
            <pc:sldMk cId="1261074856" sldId="321"/>
            <ac:spMk id="4" creationId="{50DF3BCE-F0C0-534C-BAC2-0A8E975F6B1F}"/>
          </ac:spMkLst>
        </pc:spChg>
        <pc:spChg chg="del">
          <ac:chgData name="Nane Kratzke" userId="971be13ff4ee5ef6" providerId="LiveId" clId="{19075A5A-D245-0240-878E-CFB172C98ECA}" dt="2020-09-25T06:32:54.878" v="43550" actId="478"/>
          <ac:spMkLst>
            <pc:docMk/>
            <pc:sldMk cId="1261074856" sldId="321"/>
            <ac:spMk id="8" creationId="{52079499-E27F-9843-90AB-4A979B78DF81}"/>
          </ac:spMkLst>
        </pc:spChg>
        <pc:spChg chg="add mod">
          <ac:chgData name="Nane Kratzke" userId="971be13ff4ee5ef6" providerId="LiveId" clId="{19075A5A-D245-0240-878E-CFB172C98ECA}" dt="2020-09-25T06:54:42.700" v="44047" actId="1076"/>
          <ac:spMkLst>
            <pc:docMk/>
            <pc:sldMk cId="1261074856" sldId="321"/>
            <ac:spMk id="11" creationId="{C3C245D6-0374-6844-B4C4-B12E5ECFC869}"/>
          </ac:spMkLst>
        </pc:spChg>
        <pc:picChg chg="del">
          <ac:chgData name="Nane Kratzke" userId="971be13ff4ee5ef6" providerId="LiveId" clId="{19075A5A-D245-0240-878E-CFB172C98ECA}" dt="2020-09-25T06:48:37.632" v="43857" actId="478"/>
          <ac:picMkLst>
            <pc:docMk/>
            <pc:sldMk cId="1261074856" sldId="321"/>
            <ac:picMk id="6" creationId="{4B5B6E82-8736-AB49-BCEE-9F6B02522454}"/>
          </ac:picMkLst>
        </pc:picChg>
        <pc:picChg chg="mod">
          <ac:chgData name="Nane Kratzke" userId="971be13ff4ee5ef6" providerId="LiveId" clId="{19075A5A-D245-0240-878E-CFB172C98ECA}" dt="2020-09-25T06:51:42.319" v="44023" actId="1076"/>
          <ac:picMkLst>
            <pc:docMk/>
            <pc:sldMk cId="1261074856" sldId="321"/>
            <ac:picMk id="7" creationId="{D93F6549-0889-D845-9E06-E2747D45482F}"/>
          </ac:picMkLst>
        </pc:picChg>
        <pc:picChg chg="add mod">
          <ac:chgData name="Nane Kratzke" userId="971be13ff4ee5ef6" providerId="LiveId" clId="{19075A5A-D245-0240-878E-CFB172C98ECA}" dt="2020-09-25T06:53:11.074" v="44030" actId="1037"/>
          <ac:picMkLst>
            <pc:docMk/>
            <pc:sldMk cId="1261074856" sldId="321"/>
            <ac:picMk id="10" creationId="{E5CD3BFB-C3F7-7E44-85E3-6F2BFEB1387C}"/>
          </ac:picMkLst>
        </pc:picChg>
      </pc:sldChg>
      <pc:sldChg chg="addSp delSp modSp mod">
        <pc:chgData name="Nane Kratzke" userId="971be13ff4ee5ef6" providerId="LiveId" clId="{19075A5A-D245-0240-878E-CFB172C98ECA}" dt="2020-09-25T07:09:00.043" v="44147" actId="1076"/>
        <pc:sldMkLst>
          <pc:docMk/>
          <pc:sldMk cId="704272100" sldId="323"/>
        </pc:sldMkLst>
        <pc:spChg chg="mod">
          <ac:chgData name="Nane Kratzke" userId="971be13ff4ee5ef6" providerId="LiveId" clId="{19075A5A-D245-0240-878E-CFB172C98ECA}" dt="2020-09-22T05:53:49.660" v="249" actId="1076"/>
          <ac:spMkLst>
            <pc:docMk/>
            <pc:sldMk cId="704272100" sldId="323"/>
            <ac:spMk id="2" creationId="{6D39A0F7-5B8F-5047-AD5F-FC2C4F71D320}"/>
          </ac:spMkLst>
        </pc:spChg>
        <pc:spChg chg="add mod">
          <ac:chgData name="Nane Kratzke" userId="971be13ff4ee5ef6" providerId="LiveId" clId="{19075A5A-D245-0240-878E-CFB172C98ECA}" dt="2020-09-25T07:08:55.365" v="44146" actId="1076"/>
          <ac:spMkLst>
            <pc:docMk/>
            <pc:sldMk cId="704272100" sldId="323"/>
            <ac:spMk id="5" creationId="{76250C44-F4B4-894E-89A1-33E5BA4BA373}"/>
          </ac:spMkLst>
        </pc:spChg>
        <pc:spChg chg="mod">
          <ac:chgData name="Nane Kratzke" userId="971be13ff4ee5ef6" providerId="LiveId" clId="{19075A5A-D245-0240-878E-CFB172C98ECA}" dt="2020-09-22T05:56:24.496" v="262" actId="114"/>
          <ac:spMkLst>
            <pc:docMk/>
            <pc:sldMk cId="704272100" sldId="323"/>
            <ac:spMk id="6" creationId="{B2FFA29F-8624-FF49-B909-50A409457B33}"/>
          </ac:spMkLst>
        </pc:spChg>
        <pc:spChg chg="mod">
          <ac:chgData name="Nane Kratzke" userId="971be13ff4ee5ef6" providerId="LiveId" clId="{19075A5A-D245-0240-878E-CFB172C98ECA}" dt="2020-09-22T05:56:24.496" v="262" actId="114"/>
          <ac:spMkLst>
            <pc:docMk/>
            <pc:sldMk cId="704272100" sldId="323"/>
            <ac:spMk id="7" creationId="{2573F0DD-86C7-194B-BB00-916C460CF449}"/>
          </ac:spMkLst>
        </pc:spChg>
        <pc:spChg chg="mod">
          <ac:chgData name="Nane Kratzke" userId="971be13ff4ee5ef6" providerId="LiveId" clId="{19075A5A-D245-0240-878E-CFB172C98ECA}" dt="2020-09-23T14:42:37.899" v="27944" actId="20577"/>
          <ac:spMkLst>
            <pc:docMk/>
            <pc:sldMk cId="704272100" sldId="323"/>
            <ac:spMk id="8" creationId="{0C508602-457E-2C4E-A9AC-85A3D0BD58E5}"/>
          </ac:spMkLst>
        </pc:spChg>
        <pc:spChg chg="mod">
          <ac:chgData name="Nane Kratzke" userId="971be13ff4ee5ef6" providerId="LiveId" clId="{19075A5A-D245-0240-878E-CFB172C98ECA}" dt="2020-09-22T05:56:59.846" v="266" actId="208"/>
          <ac:spMkLst>
            <pc:docMk/>
            <pc:sldMk cId="704272100" sldId="323"/>
            <ac:spMk id="9" creationId="{00115806-6A32-F54E-9BC4-E5EE59629008}"/>
          </ac:spMkLst>
        </pc:spChg>
        <pc:spChg chg="mod">
          <ac:chgData name="Nane Kratzke" userId="971be13ff4ee5ef6" providerId="LiveId" clId="{19075A5A-D245-0240-878E-CFB172C98ECA}" dt="2020-09-22T05:56:59.846" v="266" actId="208"/>
          <ac:spMkLst>
            <pc:docMk/>
            <pc:sldMk cId="704272100" sldId="323"/>
            <ac:spMk id="10" creationId="{8AE1F451-539F-1A4F-AC27-063749464136}"/>
          </ac:spMkLst>
        </pc:spChg>
        <pc:spChg chg="mod">
          <ac:chgData name="Nane Kratzke" userId="971be13ff4ee5ef6" providerId="LiveId" clId="{19075A5A-D245-0240-878E-CFB172C98ECA}" dt="2020-09-22T05:56:24.496" v="262" actId="114"/>
          <ac:spMkLst>
            <pc:docMk/>
            <pc:sldMk cId="704272100" sldId="323"/>
            <ac:spMk id="11" creationId="{EF7CB2A2-8DEF-4342-BDE5-612E783EBFF2}"/>
          </ac:spMkLst>
        </pc:spChg>
        <pc:spChg chg="del mod">
          <ac:chgData name="Nane Kratzke" userId="971be13ff4ee5ef6" providerId="LiveId" clId="{19075A5A-D245-0240-878E-CFB172C98ECA}" dt="2020-09-22T05:42:27.084" v="158" actId="478"/>
          <ac:spMkLst>
            <pc:docMk/>
            <pc:sldMk cId="704272100" sldId="323"/>
            <ac:spMk id="12" creationId="{DCE87366-1AB4-E345-8C23-A5974F2B8036}"/>
          </ac:spMkLst>
        </pc:spChg>
        <pc:spChg chg="mod">
          <ac:chgData name="Nane Kratzke" userId="971be13ff4ee5ef6" providerId="LiveId" clId="{19075A5A-D245-0240-878E-CFB172C98ECA}" dt="2020-09-22T05:56:24.496" v="262" actId="114"/>
          <ac:spMkLst>
            <pc:docMk/>
            <pc:sldMk cId="704272100" sldId="323"/>
            <ac:spMk id="18" creationId="{74BF62C8-01BB-354F-81AE-D94610B8B132}"/>
          </ac:spMkLst>
        </pc:spChg>
        <pc:spChg chg="mod">
          <ac:chgData name="Nane Kratzke" userId="971be13ff4ee5ef6" providerId="LiveId" clId="{19075A5A-D245-0240-878E-CFB172C98ECA}" dt="2020-09-22T05:56:37.759" v="263" actId="207"/>
          <ac:spMkLst>
            <pc:docMk/>
            <pc:sldMk cId="704272100" sldId="323"/>
            <ac:spMk id="19" creationId="{9FCD17D6-8DFD-AC4D-802C-24291272A02A}"/>
          </ac:spMkLst>
        </pc:spChg>
        <pc:spChg chg="mod">
          <ac:chgData name="Nane Kratzke" userId="971be13ff4ee5ef6" providerId="LiveId" clId="{19075A5A-D245-0240-878E-CFB172C98ECA}" dt="2020-09-22T14:42:16.473" v="16361" actId="20577"/>
          <ac:spMkLst>
            <pc:docMk/>
            <pc:sldMk cId="704272100" sldId="323"/>
            <ac:spMk id="20" creationId="{FA44ADB4-C0C1-0344-AFAA-2667CC2580AF}"/>
          </ac:spMkLst>
        </pc:spChg>
        <pc:spChg chg="mod">
          <ac:chgData name="Nane Kratzke" userId="971be13ff4ee5ef6" providerId="LiveId" clId="{19075A5A-D245-0240-878E-CFB172C98ECA}" dt="2020-09-22T05:56:37.759" v="263" actId="207"/>
          <ac:spMkLst>
            <pc:docMk/>
            <pc:sldMk cId="704272100" sldId="323"/>
            <ac:spMk id="21" creationId="{7F42BBF5-3C44-C047-B360-7239ACDC5FDD}"/>
          </ac:spMkLst>
        </pc:spChg>
        <pc:spChg chg="del mod">
          <ac:chgData name="Nane Kratzke" userId="971be13ff4ee5ef6" providerId="LiveId" clId="{19075A5A-D245-0240-878E-CFB172C98ECA}" dt="2020-09-22T05:41:15.502" v="122" actId="478"/>
          <ac:spMkLst>
            <pc:docMk/>
            <pc:sldMk cId="704272100" sldId="323"/>
            <ac:spMk id="22" creationId="{854D227D-82E5-E34D-9A80-FDA2C24305B8}"/>
          </ac:spMkLst>
        </pc:spChg>
        <pc:spChg chg="add mod">
          <ac:chgData name="Nane Kratzke" userId="971be13ff4ee5ef6" providerId="LiveId" clId="{19075A5A-D245-0240-878E-CFB172C98ECA}" dt="2020-09-22T05:56:24.496" v="262" actId="114"/>
          <ac:spMkLst>
            <pc:docMk/>
            <pc:sldMk cId="704272100" sldId="323"/>
            <ac:spMk id="39" creationId="{36605F84-6B68-D44F-A9F4-CE20802DE2F3}"/>
          </ac:spMkLst>
        </pc:spChg>
        <pc:spChg chg="add del mod">
          <ac:chgData name="Nane Kratzke" userId="971be13ff4ee5ef6" providerId="LiveId" clId="{19075A5A-D245-0240-878E-CFB172C98ECA}" dt="2020-09-22T06:00:34.187" v="322" actId="478"/>
          <ac:spMkLst>
            <pc:docMk/>
            <pc:sldMk cId="704272100" sldId="323"/>
            <ac:spMk id="42" creationId="{70943663-4062-A849-B0AD-BF0E8AAFD137}"/>
          </ac:spMkLst>
        </pc:spChg>
        <pc:spChg chg="add mod">
          <ac:chgData name="Nane Kratzke" userId="971be13ff4ee5ef6" providerId="LiveId" clId="{19075A5A-D245-0240-878E-CFB172C98ECA}" dt="2020-09-22T06:00:51.496" v="324" actId="1076"/>
          <ac:spMkLst>
            <pc:docMk/>
            <pc:sldMk cId="704272100" sldId="323"/>
            <ac:spMk id="82" creationId="{0D3B4571-CB2A-AB4F-9F62-A3E82E0A8784}"/>
          </ac:spMkLst>
        </pc:spChg>
        <pc:picChg chg="add mod">
          <ac:chgData name="Nane Kratzke" userId="971be13ff4ee5ef6" providerId="LiveId" clId="{19075A5A-D245-0240-878E-CFB172C98ECA}" dt="2020-09-25T07:09:00.043" v="44147" actId="1076"/>
          <ac:picMkLst>
            <pc:docMk/>
            <pc:sldMk cId="704272100" sldId="323"/>
            <ac:picMk id="4" creationId="{7167DD6C-FCDB-FB42-80A5-B4A12AE545BA}"/>
          </ac:picMkLst>
        </pc:picChg>
        <pc:picChg chg="add del mod">
          <ac:chgData name="Nane Kratzke" userId="971be13ff4ee5ef6" providerId="LiveId" clId="{19075A5A-D245-0240-878E-CFB172C98ECA}" dt="2020-09-25T07:01:52.220" v="44109" actId="478"/>
          <ac:picMkLst>
            <pc:docMk/>
            <pc:sldMk cId="704272100" sldId="323"/>
            <ac:picMk id="24" creationId="{54F13067-3E46-2744-8FEF-1F6643D28D12}"/>
          </ac:picMkLst>
        </pc:picChg>
        <pc:picChg chg="add mod">
          <ac:chgData name="Nane Kratzke" userId="971be13ff4ee5ef6" providerId="LiveId" clId="{19075A5A-D245-0240-878E-CFB172C98ECA}" dt="2020-09-22T06:00:41.539" v="323" actId="1076"/>
          <ac:picMkLst>
            <pc:docMk/>
            <pc:sldMk cId="704272100" sldId="323"/>
            <ac:picMk id="81" creationId="{6AB9A12E-912E-CC43-9894-1AD3F4CEF900}"/>
          </ac:picMkLst>
        </pc:picChg>
        <pc:cxnChg chg="mod">
          <ac:chgData name="Nane Kratzke" userId="971be13ff4ee5ef6" providerId="LiveId" clId="{19075A5A-D245-0240-878E-CFB172C98ECA}" dt="2020-09-22T05:56:59.846" v="266" actId="208"/>
          <ac:cxnSpMkLst>
            <pc:docMk/>
            <pc:sldMk cId="704272100" sldId="323"/>
            <ac:cxnSpMk id="13" creationId="{F3C37285-1A19-794C-8268-3568881D9039}"/>
          </ac:cxnSpMkLst>
        </pc:cxnChg>
        <pc:cxnChg chg="mod">
          <ac:chgData name="Nane Kratzke" userId="971be13ff4ee5ef6" providerId="LiveId" clId="{19075A5A-D245-0240-878E-CFB172C98ECA}" dt="2020-09-22T05:56:59.846" v="266" actId="208"/>
          <ac:cxnSpMkLst>
            <pc:docMk/>
            <pc:sldMk cId="704272100" sldId="323"/>
            <ac:cxnSpMk id="14" creationId="{468D2ABF-9282-0142-865F-C3A8C968E076}"/>
          </ac:cxnSpMkLst>
        </pc:cxnChg>
        <pc:cxnChg chg="mod">
          <ac:chgData name="Nane Kratzke" userId="971be13ff4ee5ef6" providerId="LiveId" clId="{19075A5A-D245-0240-878E-CFB172C98ECA}" dt="2020-09-22T05:56:59.846" v="266" actId="208"/>
          <ac:cxnSpMkLst>
            <pc:docMk/>
            <pc:sldMk cId="704272100" sldId="323"/>
            <ac:cxnSpMk id="15" creationId="{3298D7B8-E3ED-CA4E-BC12-F31964FDE137}"/>
          </ac:cxnSpMkLst>
        </pc:cxnChg>
        <pc:cxnChg chg="mod">
          <ac:chgData name="Nane Kratzke" userId="971be13ff4ee5ef6" providerId="LiveId" clId="{19075A5A-D245-0240-878E-CFB172C98ECA}" dt="2020-09-22T05:55:24.874" v="256" actId="208"/>
          <ac:cxnSpMkLst>
            <pc:docMk/>
            <pc:sldMk cId="704272100" sldId="323"/>
            <ac:cxnSpMk id="16" creationId="{5724F75F-E84A-7B46-B754-E6A3A1AF89A1}"/>
          </ac:cxnSpMkLst>
        </pc:cxnChg>
        <pc:cxnChg chg="mod">
          <ac:chgData name="Nane Kratzke" userId="971be13ff4ee5ef6" providerId="LiveId" clId="{19075A5A-D245-0240-878E-CFB172C98ECA}" dt="2020-09-22T06:00:34.187" v="322" actId="478"/>
          <ac:cxnSpMkLst>
            <pc:docMk/>
            <pc:sldMk cId="704272100" sldId="323"/>
            <ac:cxnSpMk id="17" creationId="{01370532-A37D-2A47-80B5-479571D237F8}"/>
          </ac:cxnSpMkLst>
        </pc:cxnChg>
        <pc:cxnChg chg="mod">
          <ac:chgData name="Nane Kratzke" userId="971be13ff4ee5ef6" providerId="LiveId" clId="{19075A5A-D245-0240-878E-CFB172C98ECA}" dt="2020-09-22T05:55:24.874" v="256" actId="208"/>
          <ac:cxnSpMkLst>
            <pc:docMk/>
            <pc:sldMk cId="704272100" sldId="323"/>
            <ac:cxnSpMk id="23" creationId="{EBFAFA88-648D-F543-B526-BB94B9F324C3}"/>
          </ac:cxnSpMkLst>
        </pc:cxnChg>
      </pc:sldChg>
      <pc:sldChg chg="addSp delSp modSp mod">
        <pc:chgData name="Nane Kratzke" userId="971be13ff4ee5ef6" providerId="LiveId" clId="{19075A5A-D245-0240-878E-CFB172C98ECA}" dt="2020-09-22T06:18:53.045" v="814" actId="114"/>
        <pc:sldMkLst>
          <pc:docMk/>
          <pc:sldMk cId="808877367" sldId="324"/>
        </pc:sldMkLst>
        <pc:spChg chg="add mod">
          <ac:chgData name="Nane Kratzke" userId="971be13ff4ee5ef6" providerId="LiveId" clId="{19075A5A-D245-0240-878E-CFB172C98ECA}" dt="2020-09-22T06:16:18.949" v="643" actId="1076"/>
          <ac:spMkLst>
            <pc:docMk/>
            <pc:sldMk cId="808877367" sldId="324"/>
            <ac:spMk id="2" creationId="{D4FF6E21-3FE4-F24A-852F-7CE7F07468A2}"/>
          </ac:spMkLst>
        </pc:spChg>
        <pc:spChg chg="add del mod">
          <ac:chgData name="Nane Kratzke" userId="971be13ff4ee5ef6" providerId="LiveId" clId="{19075A5A-D245-0240-878E-CFB172C98ECA}" dt="2020-09-22T06:13:31.346" v="602" actId="478"/>
          <ac:spMkLst>
            <pc:docMk/>
            <pc:sldMk cId="808877367" sldId="324"/>
            <ac:spMk id="5" creationId="{F6C071F6-E0AF-F944-91E0-BE7D0E5E2ED1}"/>
          </ac:spMkLst>
        </pc:spChg>
        <pc:spChg chg="add mod">
          <ac:chgData name="Nane Kratzke" userId="971be13ff4ee5ef6" providerId="LiveId" clId="{19075A5A-D245-0240-878E-CFB172C98ECA}" dt="2020-09-22T06:16:18.949" v="643" actId="1076"/>
          <ac:spMkLst>
            <pc:docMk/>
            <pc:sldMk cId="808877367" sldId="324"/>
            <ac:spMk id="6" creationId="{5B10EF06-B437-3442-87B3-AA21E9C046F0}"/>
          </ac:spMkLst>
        </pc:spChg>
        <pc:spChg chg="add mod">
          <ac:chgData name="Nane Kratzke" userId="971be13ff4ee5ef6" providerId="LiveId" clId="{19075A5A-D245-0240-878E-CFB172C98ECA}" dt="2020-09-22T06:16:18.949" v="643" actId="1076"/>
          <ac:spMkLst>
            <pc:docMk/>
            <pc:sldMk cId="808877367" sldId="324"/>
            <ac:spMk id="7" creationId="{90FC88E0-6E0F-B245-952E-2AEED39F6828}"/>
          </ac:spMkLst>
        </pc:spChg>
        <pc:spChg chg="del">
          <ac:chgData name="Nane Kratzke" userId="971be13ff4ee5ef6" providerId="LiveId" clId="{19075A5A-D245-0240-878E-CFB172C98ECA}" dt="2020-09-22T06:03:56.883" v="367" actId="478"/>
          <ac:spMkLst>
            <pc:docMk/>
            <pc:sldMk cId="808877367" sldId="324"/>
            <ac:spMk id="8" creationId="{BF8F0306-CEB2-D441-9F0A-14468F891084}"/>
          </ac:spMkLst>
        </pc:spChg>
        <pc:spChg chg="mod">
          <ac:chgData name="Nane Kratzke" userId="971be13ff4ee5ef6" providerId="LiveId" clId="{19075A5A-D245-0240-878E-CFB172C98ECA}" dt="2020-09-22T06:03:40.369" v="355" actId="20577"/>
          <ac:spMkLst>
            <pc:docMk/>
            <pc:sldMk cId="808877367" sldId="324"/>
            <ac:spMk id="9" creationId="{4A6D1888-2806-EE4D-9CB5-F95C7677BADB}"/>
          </ac:spMkLst>
        </pc:spChg>
        <pc:spChg chg="mod">
          <ac:chgData name="Nane Kratzke" userId="971be13ff4ee5ef6" providerId="LiveId" clId="{19075A5A-D245-0240-878E-CFB172C98ECA}" dt="2020-09-22T06:16:37.650" v="655" actId="20577"/>
          <ac:spMkLst>
            <pc:docMk/>
            <pc:sldMk cId="808877367" sldId="324"/>
            <ac:spMk id="10" creationId="{220425A0-FB0A-1B4F-9348-FBAF265B632B}"/>
          </ac:spMkLst>
        </pc:spChg>
        <pc:spChg chg="add mod">
          <ac:chgData name="Nane Kratzke" userId="971be13ff4ee5ef6" providerId="LiveId" clId="{19075A5A-D245-0240-878E-CFB172C98ECA}" dt="2020-09-22T06:16:18.949" v="643" actId="1076"/>
          <ac:spMkLst>
            <pc:docMk/>
            <pc:sldMk cId="808877367" sldId="324"/>
            <ac:spMk id="11" creationId="{D1C59A05-2C37-5F4F-9ABA-1FE6D3E9194C}"/>
          </ac:spMkLst>
        </pc:spChg>
        <pc:spChg chg="add mod">
          <ac:chgData name="Nane Kratzke" userId="971be13ff4ee5ef6" providerId="LiveId" clId="{19075A5A-D245-0240-878E-CFB172C98ECA}" dt="2020-09-22T06:16:18.949" v="643" actId="1076"/>
          <ac:spMkLst>
            <pc:docMk/>
            <pc:sldMk cId="808877367" sldId="324"/>
            <ac:spMk id="12" creationId="{7E95457F-6EBC-414A-A7CA-CCC73457C174}"/>
          </ac:spMkLst>
        </pc:spChg>
        <pc:spChg chg="add mod">
          <ac:chgData name="Nane Kratzke" userId="971be13ff4ee5ef6" providerId="LiveId" clId="{19075A5A-D245-0240-878E-CFB172C98ECA}" dt="2020-09-22T06:16:18.949" v="643" actId="1076"/>
          <ac:spMkLst>
            <pc:docMk/>
            <pc:sldMk cId="808877367" sldId="324"/>
            <ac:spMk id="13" creationId="{966A8420-BC82-2A4A-8BFE-07687B48DCA2}"/>
          </ac:spMkLst>
        </pc:spChg>
        <pc:spChg chg="add del mod">
          <ac:chgData name="Nane Kratzke" userId="971be13ff4ee5ef6" providerId="LiveId" clId="{19075A5A-D245-0240-878E-CFB172C98ECA}" dt="2020-09-22T06:13:27.651" v="601" actId="478"/>
          <ac:spMkLst>
            <pc:docMk/>
            <pc:sldMk cId="808877367" sldId="324"/>
            <ac:spMk id="19" creationId="{F172DCEA-9D84-1E44-8BEB-9607323F61C9}"/>
          </ac:spMkLst>
        </pc:spChg>
        <pc:spChg chg="add del mod">
          <ac:chgData name="Nane Kratzke" userId="971be13ff4ee5ef6" providerId="LiveId" clId="{19075A5A-D245-0240-878E-CFB172C98ECA}" dt="2020-09-22T06:13:34.383" v="603" actId="478"/>
          <ac:spMkLst>
            <pc:docMk/>
            <pc:sldMk cId="808877367" sldId="324"/>
            <ac:spMk id="20" creationId="{A1C6B029-853E-6F4C-BEFE-DD6E7742A6DE}"/>
          </ac:spMkLst>
        </pc:spChg>
        <pc:spChg chg="add del mod">
          <ac:chgData name="Nane Kratzke" userId="971be13ff4ee5ef6" providerId="LiveId" clId="{19075A5A-D245-0240-878E-CFB172C98ECA}" dt="2020-09-22T06:16:51.697" v="659" actId="478"/>
          <ac:spMkLst>
            <pc:docMk/>
            <pc:sldMk cId="808877367" sldId="324"/>
            <ac:spMk id="21" creationId="{E2C96852-CFD8-4D4B-93A2-8885BCE0A756}"/>
          </ac:spMkLst>
        </pc:spChg>
        <pc:spChg chg="add del mod">
          <ac:chgData name="Nane Kratzke" userId="971be13ff4ee5ef6" providerId="LiveId" clId="{19075A5A-D245-0240-878E-CFB172C98ECA}" dt="2020-09-22T06:16:53.369" v="660" actId="478"/>
          <ac:spMkLst>
            <pc:docMk/>
            <pc:sldMk cId="808877367" sldId="324"/>
            <ac:spMk id="22" creationId="{D1D00E71-5912-EA40-8F12-1A3A4C94536E}"/>
          </ac:spMkLst>
        </pc:spChg>
        <pc:spChg chg="add del mod">
          <ac:chgData name="Nane Kratzke" userId="971be13ff4ee5ef6" providerId="LiveId" clId="{19075A5A-D245-0240-878E-CFB172C98ECA}" dt="2020-09-22T06:16:49.953" v="658" actId="478"/>
          <ac:spMkLst>
            <pc:docMk/>
            <pc:sldMk cId="808877367" sldId="324"/>
            <ac:spMk id="23" creationId="{AF3214BB-D136-A540-BE2F-008A325B2E3F}"/>
          </ac:spMkLst>
        </pc:spChg>
        <pc:spChg chg="add del mod">
          <ac:chgData name="Nane Kratzke" userId="971be13ff4ee5ef6" providerId="LiveId" clId="{19075A5A-D245-0240-878E-CFB172C98ECA}" dt="2020-09-22T06:16:48.013" v="657" actId="478"/>
          <ac:spMkLst>
            <pc:docMk/>
            <pc:sldMk cId="808877367" sldId="324"/>
            <ac:spMk id="24" creationId="{B5547DBD-6367-714B-8570-11E9A897B0EE}"/>
          </ac:spMkLst>
        </pc:spChg>
        <pc:spChg chg="add del mod">
          <ac:chgData name="Nane Kratzke" userId="971be13ff4ee5ef6" providerId="LiveId" clId="{19075A5A-D245-0240-878E-CFB172C98ECA}" dt="2020-09-22T06:16:46.977" v="656" actId="478"/>
          <ac:spMkLst>
            <pc:docMk/>
            <pc:sldMk cId="808877367" sldId="324"/>
            <ac:spMk id="25" creationId="{CBADA13E-FCB8-C24E-91B0-DC0B5B506F40}"/>
          </ac:spMkLst>
        </pc:spChg>
        <pc:spChg chg="add del mod">
          <ac:chgData name="Nane Kratzke" userId="971be13ff4ee5ef6" providerId="LiveId" clId="{19075A5A-D245-0240-878E-CFB172C98ECA}" dt="2020-09-22T06:16:18.281" v="642" actId="11529"/>
          <ac:spMkLst>
            <pc:docMk/>
            <pc:sldMk cId="808877367" sldId="324"/>
            <ac:spMk id="26" creationId="{8436CE97-3ADB-5745-B5DF-3606600BC25C}"/>
          </ac:spMkLst>
        </pc:spChg>
        <pc:spChg chg="add del mod">
          <ac:chgData name="Nane Kratzke" userId="971be13ff4ee5ef6" providerId="LiveId" clId="{19075A5A-D245-0240-878E-CFB172C98ECA}" dt="2020-09-22T06:16:17.873" v="641"/>
          <ac:spMkLst>
            <pc:docMk/>
            <pc:sldMk cId="808877367" sldId="324"/>
            <ac:spMk id="27" creationId="{972B2242-D072-8044-875E-63E295D9CCD4}"/>
          </ac:spMkLst>
        </pc:spChg>
        <pc:spChg chg="add del mod">
          <ac:chgData name="Nane Kratzke" userId="971be13ff4ee5ef6" providerId="LiveId" clId="{19075A5A-D245-0240-878E-CFB172C98ECA}" dt="2020-09-22T06:16:13.941" v="632"/>
          <ac:spMkLst>
            <pc:docMk/>
            <pc:sldMk cId="808877367" sldId="324"/>
            <ac:spMk id="28" creationId="{FF620077-3C85-DB4E-A842-DB994485DC62}"/>
          </ac:spMkLst>
        </pc:spChg>
        <pc:spChg chg="add del mod">
          <ac:chgData name="Nane Kratzke" userId="971be13ff4ee5ef6" providerId="LiveId" clId="{19075A5A-D245-0240-878E-CFB172C98ECA}" dt="2020-09-22T06:16:12.024" v="627"/>
          <ac:spMkLst>
            <pc:docMk/>
            <pc:sldMk cId="808877367" sldId="324"/>
            <ac:spMk id="29" creationId="{DA5E6532-3D0F-F94F-93E6-3389D2C32CD3}"/>
          </ac:spMkLst>
        </pc:spChg>
        <pc:spChg chg="add mod">
          <ac:chgData name="Nane Kratzke" userId="971be13ff4ee5ef6" providerId="LiveId" clId="{19075A5A-D245-0240-878E-CFB172C98ECA}" dt="2020-09-22T06:17:36.750" v="697" actId="1076"/>
          <ac:spMkLst>
            <pc:docMk/>
            <pc:sldMk cId="808877367" sldId="324"/>
            <ac:spMk id="30" creationId="{7A51CA3C-742A-1E4F-B5EE-D357A43963F8}"/>
          </ac:spMkLst>
        </pc:spChg>
        <pc:spChg chg="add mod">
          <ac:chgData name="Nane Kratzke" userId="971be13ff4ee5ef6" providerId="LiveId" clId="{19075A5A-D245-0240-878E-CFB172C98ECA}" dt="2020-09-22T06:17:57.882" v="731" actId="20577"/>
          <ac:spMkLst>
            <pc:docMk/>
            <pc:sldMk cId="808877367" sldId="324"/>
            <ac:spMk id="31" creationId="{1B1F51DE-22D1-634B-9C98-750C7A5D00ED}"/>
          </ac:spMkLst>
        </pc:spChg>
        <pc:spChg chg="add mod">
          <ac:chgData name="Nane Kratzke" userId="971be13ff4ee5ef6" providerId="LiveId" clId="{19075A5A-D245-0240-878E-CFB172C98ECA}" dt="2020-09-22T06:18:53.045" v="814" actId="114"/>
          <ac:spMkLst>
            <pc:docMk/>
            <pc:sldMk cId="808877367" sldId="324"/>
            <ac:spMk id="32" creationId="{495CA925-9227-5A40-B1C3-1C460A51962D}"/>
          </ac:spMkLst>
        </pc:spChg>
        <pc:picChg chg="add mod">
          <ac:chgData name="Nane Kratzke" userId="971be13ff4ee5ef6" providerId="LiveId" clId="{19075A5A-D245-0240-878E-CFB172C98ECA}" dt="2020-09-22T06:16:18.949" v="643" actId="1076"/>
          <ac:picMkLst>
            <pc:docMk/>
            <pc:sldMk cId="808877367" sldId="324"/>
            <ac:picMk id="4" creationId="{7BAB0129-CD05-6D4D-A165-D9801A0B45AD}"/>
          </ac:picMkLst>
        </pc:picChg>
        <pc:picChg chg="add mod">
          <ac:chgData name="Nane Kratzke" userId="971be13ff4ee5ef6" providerId="LiveId" clId="{19075A5A-D245-0240-878E-CFB172C98ECA}" dt="2020-09-22T06:16:18.949" v="643" actId="1076"/>
          <ac:picMkLst>
            <pc:docMk/>
            <pc:sldMk cId="808877367" sldId="324"/>
            <ac:picMk id="14" creationId="{7B364174-5EF1-0D43-BA70-F02584268F13}"/>
          </ac:picMkLst>
        </pc:picChg>
        <pc:picChg chg="add mod">
          <ac:chgData name="Nane Kratzke" userId="971be13ff4ee5ef6" providerId="LiveId" clId="{19075A5A-D245-0240-878E-CFB172C98ECA}" dt="2020-09-22T06:16:18.949" v="643" actId="1076"/>
          <ac:picMkLst>
            <pc:docMk/>
            <pc:sldMk cId="808877367" sldId="324"/>
            <ac:picMk id="15" creationId="{03A1797D-B2F8-1C49-AC75-6225E23D4001}"/>
          </ac:picMkLst>
        </pc:picChg>
        <pc:picChg chg="add mod">
          <ac:chgData name="Nane Kratzke" userId="971be13ff4ee5ef6" providerId="LiveId" clId="{19075A5A-D245-0240-878E-CFB172C98ECA}" dt="2020-09-22T06:16:18.949" v="643" actId="1076"/>
          <ac:picMkLst>
            <pc:docMk/>
            <pc:sldMk cId="808877367" sldId="324"/>
            <ac:picMk id="16" creationId="{6FA8C34A-A4C8-3147-9CCA-0E9D103E6012}"/>
          </ac:picMkLst>
        </pc:picChg>
        <pc:picChg chg="add mod">
          <ac:chgData name="Nane Kratzke" userId="971be13ff4ee5ef6" providerId="LiveId" clId="{19075A5A-D245-0240-878E-CFB172C98ECA}" dt="2020-09-22T06:16:18.949" v="643" actId="1076"/>
          <ac:picMkLst>
            <pc:docMk/>
            <pc:sldMk cId="808877367" sldId="324"/>
            <ac:picMk id="17" creationId="{6EC59DB6-C831-4F4E-93FD-A7B5A9C49690}"/>
          </ac:picMkLst>
        </pc:picChg>
        <pc:picChg chg="add mod">
          <ac:chgData name="Nane Kratzke" userId="971be13ff4ee5ef6" providerId="LiveId" clId="{19075A5A-D245-0240-878E-CFB172C98ECA}" dt="2020-09-22T06:16:18.949" v="643" actId="1076"/>
          <ac:picMkLst>
            <pc:docMk/>
            <pc:sldMk cId="808877367" sldId="324"/>
            <ac:picMk id="18" creationId="{5A02CCE8-1A36-3D49-ABD8-0CA945A91C61}"/>
          </ac:picMkLst>
        </pc:picChg>
      </pc:sldChg>
      <pc:sldChg chg="del">
        <pc:chgData name="Nane Kratzke" userId="971be13ff4ee5ef6" providerId="LiveId" clId="{19075A5A-D245-0240-878E-CFB172C98ECA}" dt="2020-09-22T05:46:19.821" v="220" actId="2696"/>
        <pc:sldMkLst>
          <pc:docMk/>
          <pc:sldMk cId="2538430848" sldId="325"/>
        </pc:sldMkLst>
      </pc:sldChg>
      <pc:sldChg chg="delSp add mod">
        <pc:chgData name="Nane Kratzke" userId="971be13ff4ee5ef6" providerId="LiveId" clId="{19075A5A-D245-0240-878E-CFB172C98ECA}" dt="2020-09-23T09:57:30.964" v="23700" actId="478"/>
        <pc:sldMkLst>
          <pc:docMk/>
          <pc:sldMk cId="430288380" sldId="326"/>
        </pc:sldMkLst>
        <pc:picChg chg="del">
          <ac:chgData name="Nane Kratzke" userId="971be13ff4ee5ef6" providerId="LiveId" clId="{19075A5A-D245-0240-878E-CFB172C98ECA}" dt="2020-09-23T09:57:30.964" v="23700" actId="478"/>
          <ac:picMkLst>
            <pc:docMk/>
            <pc:sldMk cId="430288380" sldId="326"/>
            <ac:picMk id="8" creationId="{5553774B-F4E0-C842-84EC-CBA62605D83F}"/>
          </ac:picMkLst>
        </pc:picChg>
        <pc:picChg chg="del">
          <ac:chgData name="Nane Kratzke" userId="971be13ff4ee5ef6" providerId="LiveId" clId="{19075A5A-D245-0240-878E-CFB172C98ECA}" dt="2020-09-23T09:56:29.399" v="23689" actId="478"/>
          <ac:picMkLst>
            <pc:docMk/>
            <pc:sldMk cId="430288380" sldId="326"/>
            <ac:picMk id="9" creationId="{D0CB5B1E-A98E-2C47-ADDD-51D96CA5944D}"/>
          </ac:picMkLst>
        </pc:picChg>
      </pc:sldChg>
      <pc:sldChg chg="del">
        <pc:chgData name="Nane Kratzke" userId="971be13ff4ee5ef6" providerId="LiveId" clId="{19075A5A-D245-0240-878E-CFB172C98ECA}" dt="2020-09-22T05:46:19.577" v="197" actId="2696"/>
        <pc:sldMkLst>
          <pc:docMk/>
          <pc:sldMk cId="1152287989" sldId="326"/>
        </pc:sldMkLst>
      </pc:sldChg>
      <pc:sldChg chg="delSp add mod">
        <pc:chgData name="Nane Kratzke" userId="971be13ff4ee5ef6" providerId="LiveId" clId="{19075A5A-D245-0240-878E-CFB172C98ECA}" dt="2020-09-23T09:57:42.563" v="23701" actId="478"/>
        <pc:sldMkLst>
          <pc:docMk/>
          <pc:sldMk cId="33612913" sldId="327"/>
        </pc:sldMkLst>
        <pc:picChg chg="del">
          <ac:chgData name="Nane Kratzke" userId="971be13ff4ee5ef6" providerId="LiveId" clId="{19075A5A-D245-0240-878E-CFB172C98ECA}" dt="2020-09-23T09:57:42.563" v="23701" actId="478"/>
          <ac:picMkLst>
            <pc:docMk/>
            <pc:sldMk cId="33612913" sldId="327"/>
            <ac:picMk id="8" creationId="{1E0FA772-B9FE-0A4A-9739-9F90EEF0F311}"/>
          </ac:picMkLst>
        </pc:picChg>
      </pc:sldChg>
      <pc:sldChg chg="del">
        <pc:chgData name="Nane Kratzke" userId="971be13ff4ee5ef6" providerId="LiveId" clId="{19075A5A-D245-0240-878E-CFB172C98ECA}" dt="2020-09-22T05:46:19.201" v="169" actId="2696"/>
        <pc:sldMkLst>
          <pc:docMk/>
          <pc:sldMk cId="3110368165" sldId="327"/>
        </pc:sldMkLst>
      </pc:sldChg>
      <pc:sldChg chg="addSp delSp modSp add mod">
        <pc:chgData name="Nane Kratzke" userId="971be13ff4ee5ef6" providerId="LiveId" clId="{19075A5A-D245-0240-878E-CFB172C98ECA}" dt="2020-09-23T12:03:56.635" v="23842" actId="20577"/>
        <pc:sldMkLst>
          <pc:docMk/>
          <pc:sldMk cId="534949039" sldId="329"/>
        </pc:sldMkLst>
        <pc:spChg chg="mod">
          <ac:chgData name="Nane Kratzke" userId="971be13ff4ee5ef6" providerId="LiveId" clId="{19075A5A-D245-0240-878E-CFB172C98ECA}" dt="2020-09-23T11:55:55.707" v="23743" actId="1076"/>
          <ac:spMkLst>
            <pc:docMk/>
            <pc:sldMk cId="534949039" sldId="329"/>
            <ac:spMk id="3" creationId="{E3F7BC74-9A13-A448-A42E-02EC649C1954}"/>
          </ac:spMkLst>
        </pc:spChg>
        <pc:spChg chg="add mod">
          <ac:chgData name="Nane Kratzke" userId="971be13ff4ee5ef6" providerId="LiveId" clId="{19075A5A-D245-0240-878E-CFB172C98ECA}" dt="2020-09-23T12:02:05.827" v="23817" actId="14100"/>
          <ac:spMkLst>
            <pc:docMk/>
            <pc:sldMk cId="534949039" sldId="329"/>
            <ac:spMk id="4" creationId="{860594D6-DDFF-0642-B550-29E0446FAB64}"/>
          </ac:spMkLst>
        </pc:spChg>
        <pc:spChg chg="del">
          <ac:chgData name="Nane Kratzke" userId="971be13ff4ee5ef6" providerId="LiveId" clId="{19075A5A-D245-0240-878E-CFB172C98ECA}" dt="2020-09-23T09:35:17.735" v="23455" actId="478"/>
          <ac:spMkLst>
            <pc:docMk/>
            <pc:sldMk cId="534949039" sldId="329"/>
            <ac:spMk id="21" creationId="{84A1885B-AF71-3845-8F0F-F01EBCE21C9F}"/>
          </ac:spMkLst>
        </pc:spChg>
        <pc:spChg chg="del">
          <ac:chgData name="Nane Kratzke" userId="971be13ff4ee5ef6" providerId="LiveId" clId="{19075A5A-D245-0240-878E-CFB172C98ECA}" dt="2020-09-23T11:56:30.416" v="23747" actId="478"/>
          <ac:spMkLst>
            <pc:docMk/>
            <pc:sldMk cId="534949039" sldId="329"/>
            <ac:spMk id="22" creationId="{29F9D116-CA12-B44A-8DF3-4760C8C8BBE1}"/>
          </ac:spMkLst>
        </pc:spChg>
        <pc:spChg chg="del">
          <ac:chgData name="Nane Kratzke" userId="971be13ff4ee5ef6" providerId="LiveId" clId="{19075A5A-D245-0240-878E-CFB172C98ECA}" dt="2020-09-23T09:35:31.673" v="23459" actId="478"/>
          <ac:spMkLst>
            <pc:docMk/>
            <pc:sldMk cId="534949039" sldId="329"/>
            <ac:spMk id="23" creationId="{5141055D-022E-DD49-8761-AB60FCF59E98}"/>
          </ac:spMkLst>
        </pc:spChg>
        <pc:spChg chg="mod">
          <ac:chgData name="Nane Kratzke" userId="971be13ff4ee5ef6" providerId="LiveId" clId="{19075A5A-D245-0240-878E-CFB172C98ECA}" dt="2020-09-23T12:03:48.937" v="23838" actId="404"/>
          <ac:spMkLst>
            <pc:docMk/>
            <pc:sldMk cId="534949039" sldId="329"/>
            <ac:spMk id="26" creationId="{5063B105-58A5-854F-9125-161FD22A6A26}"/>
          </ac:spMkLst>
        </pc:spChg>
        <pc:spChg chg="mod">
          <ac:chgData name="Nane Kratzke" userId="971be13ff4ee5ef6" providerId="LiveId" clId="{19075A5A-D245-0240-878E-CFB172C98ECA}" dt="2020-09-23T12:01:39.518" v="23813" actId="1076"/>
          <ac:spMkLst>
            <pc:docMk/>
            <pc:sldMk cId="534949039" sldId="329"/>
            <ac:spMk id="27" creationId="{AF81DA72-7522-CC4E-93F4-B5908BE1ADCE}"/>
          </ac:spMkLst>
        </pc:spChg>
        <pc:spChg chg="mod">
          <ac:chgData name="Nane Kratzke" userId="971be13ff4ee5ef6" providerId="LiveId" clId="{19075A5A-D245-0240-878E-CFB172C98ECA}" dt="2020-09-23T12:01:39.518" v="23813" actId="1076"/>
          <ac:spMkLst>
            <pc:docMk/>
            <pc:sldMk cId="534949039" sldId="329"/>
            <ac:spMk id="29" creationId="{AC42805A-4A47-6B49-B782-846258EC95E9}"/>
          </ac:spMkLst>
        </pc:spChg>
        <pc:spChg chg="mod">
          <ac:chgData name="Nane Kratzke" userId="971be13ff4ee5ef6" providerId="LiveId" clId="{19075A5A-D245-0240-878E-CFB172C98ECA}" dt="2020-09-23T12:03:48.937" v="23838" actId="404"/>
          <ac:spMkLst>
            <pc:docMk/>
            <pc:sldMk cId="534949039" sldId="329"/>
            <ac:spMk id="68" creationId="{E9DFBF75-CCFE-7546-AD3B-8F1222403E29}"/>
          </ac:spMkLst>
        </pc:spChg>
        <pc:spChg chg="mod">
          <ac:chgData name="Nane Kratzke" userId="971be13ff4ee5ef6" providerId="LiveId" clId="{19075A5A-D245-0240-878E-CFB172C98ECA}" dt="2020-09-23T12:03:48.937" v="23838" actId="404"/>
          <ac:spMkLst>
            <pc:docMk/>
            <pc:sldMk cId="534949039" sldId="329"/>
            <ac:spMk id="73" creationId="{F3E676F2-D1F1-A143-A840-EEB136A4F4C0}"/>
          </ac:spMkLst>
        </pc:spChg>
        <pc:spChg chg="mod">
          <ac:chgData name="Nane Kratzke" userId="971be13ff4ee5ef6" providerId="LiveId" clId="{19075A5A-D245-0240-878E-CFB172C98ECA}" dt="2020-09-23T12:03:48.937" v="23838" actId="404"/>
          <ac:spMkLst>
            <pc:docMk/>
            <pc:sldMk cId="534949039" sldId="329"/>
            <ac:spMk id="74" creationId="{5ADFA4F6-6D9A-0E4F-A173-1FF576E9A91A}"/>
          </ac:spMkLst>
        </pc:spChg>
        <pc:spChg chg="mod">
          <ac:chgData name="Nane Kratzke" userId="971be13ff4ee5ef6" providerId="LiveId" clId="{19075A5A-D245-0240-878E-CFB172C98ECA}" dt="2020-09-23T12:03:48.937" v="23838" actId="404"/>
          <ac:spMkLst>
            <pc:docMk/>
            <pc:sldMk cId="534949039" sldId="329"/>
            <ac:spMk id="75" creationId="{27A0CEAA-783B-674D-BE34-ECF7105CDBBB}"/>
          </ac:spMkLst>
        </pc:spChg>
        <pc:spChg chg="mod">
          <ac:chgData name="Nane Kratzke" userId="971be13ff4ee5ef6" providerId="LiveId" clId="{19075A5A-D245-0240-878E-CFB172C98ECA}" dt="2020-09-23T12:01:39.518" v="23813" actId="1076"/>
          <ac:spMkLst>
            <pc:docMk/>
            <pc:sldMk cId="534949039" sldId="329"/>
            <ac:spMk id="76" creationId="{E2194F07-D4BD-F049-B6BA-930E9C311BF8}"/>
          </ac:spMkLst>
        </pc:spChg>
        <pc:spChg chg="mod">
          <ac:chgData name="Nane Kratzke" userId="971be13ff4ee5ef6" providerId="LiveId" clId="{19075A5A-D245-0240-878E-CFB172C98ECA}" dt="2020-09-23T12:03:48.937" v="23838" actId="404"/>
          <ac:spMkLst>
            <pc:docMk/>
            <pc:sldMk cId="534949039" sldId="329"/>
            <ac:spMk id="77" creationId="{D2EBA26A-6198-0E42-BD5F-D671FC580579}"/>
          </ac:spMkLst>
        </pc:spChg>
        <pc:spChg chg="mod">
          <ac:chgData name="Nane Kratzke" userId="971be13ff4ee5ef6" providerId="LiveId" clId="{19075A5A-D245-0240-878E-CFB172C98ECA}" dt="2020-09-23T12:01:39.518" v="23813" actId="1076"/>
          <ac:spMkLst>
            <pc:docMk/>
            <pc:sldMk cId="534949039" sldId="329"/>
            <ac:spMk id="78" creationId="{9E273C53-174B-174F-8FF4-157ADE55F70D}"/>
          </ac:spMkLst>
        </pc:spChg>
        <pc:spChg chg="mod">
          <ac:chgData name="Nane Kratzke" userId="971be13ff4ee5ef6" providerId="LiveId" clId="{19075A5A-D245-0240-878E-CFB172C98ECA}" dt="2020-09-23T12:03:48.937" v="23838" actId="404"/>
          <ac:spMkLst>
            <pc:docMk/>
            <pc:sldMk cId="534949039" sldId="329"/>
            <ac:spMk id="80" creationId="{141E4693-0A90-3A46-9596-A21D07D49571}"/>
          </ac:spMkLst>
        </pc:spChg>
        <pc:spChg chg="mod">
          <ac:chgData name="Nane Kratzke" userId="971be13ff4ee5ef6" providerId="LiveId" clId="{19075A5A-D245-0240-878E-CFB172C98ECA}" dt="2020-09-23T12:03:48.937" v="23838" actId="404"/>
          <ac:spMkLst>
            <pc:docMk/>
            <pc:sldMk cId="534949039" sldId="329"/>
            <ac:spMk id="81" creationId="{F6670A1D-F19D-AE45-B05C-518A2B00DC60}"/>
          </ac:spMkLst>
        </pc:spChg>
        <pc:spChg chg="mod">
          <ac:chgData name="Nane Kratzke" userId="971be13ff4ee5ef6" providerId="LiveId" clId="{19075A5A-D245-0240-878E-CFB172C98ECA}" dt="2020-09-23T12:01:39.518" v="23813" actId="1076"/>
          <ac:spMkLst>
            <pc:docMk/>
            <pc:sldMk cId="534949039" sldId="329"/>
            <ac:spMk id="91" creationId="{F5665DA1-A665-D141-9418-33C31A73807A}"/>
          </ac:spMkLst>
        </pc:spChg>
        <pc:spChg chg="del">
          <ac:chgData name="Nane Kratzke" userId="971be13ff4ee5ef6" providerId="LiveId" clId="{19075A5A-D245-0240-878E-CFB172C98ECA}" dt="2020-09-23T09:36:11.918" v="23460" actId="478"/>
          <ac:spMkLst>
            <pc:docMk/>
            <pc:sldMk cId="534949039" sldId="329"/>
            <ac:spMk id="102" creationId="{617FBDCA-7768-C846-903F-24E7ED8027FB}"/>
          </ac:spMkLst>
        </pc:spChg>
        <pc:spChg chg="del">
          <ac:chgData name="Nane Kratzke" userId="971be13ff4ee5ef6" providerId="LiveId" clId="{19075A5A-D245-0240-878E-CFB172C98ECA}" dt="2020-09-23T09:36:11.918" v="23460" actId="478"/>
          <ac:spMkLst>
            <pc:docMk/>
            <pc:sldMk cId="534949039" sldId="329"/>
            <ac:spMk id="103" creationId="{AF235A48-C870-904D-927C-2C8B11402991}"/>
          </ac:spMkLst>
        </pc:spChg>
        <pc:spChg chg="del">
          <ac:chgData name="Nane Kratzke" userId="971be13ff4ee5ef6" providerId="LiveId" clId="{19075A5A-D245-0240-878E-CFB172C98ECA}" dt="2020-09-23T09:36:11.918" v="23460" actId="478"/>
          <ac:spMkLst>
            <pc:docMk/>
            <pc:sldMk cId="534949039" sldId="329"/>
            <ac:spMk id="104" creationId="{7E8A4744-4C02-BB44-9D6A-297109C3E4E6}"/>
          </ac:spMkLst>
        </pc:spChg>
        <pc:spChg chg="del">
          <ac:chgData name="Nane Kratzke" userId="971be13ff4ee5ef6" providerId="LiveId" clId="{19075A5A-D245-0240-878E-CFB172C98ECA}" dt="2020-09-23T09:36:11.918" v="23460" actId="478"/>
          <ac:spMkLst>
            <pc:docMk/>
            <pc:sldMk cId="534949039" sldId="329"/>
            <ac:spMk id="105" creationId="{CB92EDAD-72EA-604D-AA15-007B025E7F46}"/>
          </ac:spMkLst>
        </pc:spChg>
        <pc:spChg chg="del">
          <ac:chgData name="Nane Kratzke" userId="971be13ff4ee5ef6" providerId="LiveId" clId="{19075A5A-D245-0240-878E-CFB172C98ECA}" dt="2020-09-23T09:36:11.918" v="23460" actId="478"/>
          <ac:spMkLst>
            <pc:docMk/>
            <pc:sldMk cId="534949039" sldId="329"/>
            <ac:spMk id="106" creationId="{FE98545D-C633-0A47-A58B-49FBB75BB0D2}"/>
          </ac:spMkLst>
        </pc:spChg>
        <pc:spChg chg="del">
          <ac:chgData name="Nane Kratzke" userId="971be13ff4ee5ef6" providerId="LiveId" clId="{19075A5A-D245-0240-878E-CFB172C98ECA}" dt="2020-09-23T09:36:11.918" v="23460" actId="478"/>
          <ac:spMkLst>
            <pc:docMk/>
            <pc:sldMk cId="534949039" sldId="329"/>
            <ac:spMk id="107" creationId="{D16D5BBD-E2E3-6A45-9FD6-A6F383E96CC1}"/>
          </ac:spMkLst>
        </pc:spChg>
        <pc:spChg chg="del">
          <ac:chgData name="Nane Kratzke" userId="971be13ff4ee5ef6" providerId="LiveId" clId="{19075A5A-D245-0240-878E-CFB172C98ECA}" dt="2020-09-23T09:36:11.918" v="23460" actId="478"/>
          <ac:spMkLst>
            <pc:docMk/>
            <pc:sldMk cId="534949039" sldId="329"/>
            <ac:spMk id="108" creationId="{ECEA4FA1-E8C5-4040-8F7B-5384CF4005AC}"/>
          </ac:spMkLst>
        </pc:spChg>
        <pc:spChg chg="del">
          <ac:chgData name="Nane Kratzke" userId="971be13ff4ee5ef6" providerId="LiveId" clId="{19075A5A-D245-0240-878E-CFB172C98ECA}" dt="2020-09-23T09:36:11.918" v="23460" actId="478"/>
          <ac:spMkLst>
            <pc:docMk/>
            <pc:sldMk cId="534949039" sldId="329"/>
            <ac:spMk id="109" creationId="{27E01E49-3BED-0D40-8647-1B9EC9DA53AB}"/>
          </ac:spMkLst>
        </pc:spChg>
        <pc:spChg chg="del">
          <ac:chgData name="Nane Kratzke" userId="971be13ff4ee5ef6" providerId="LiveId" clId="{19075A5A-D245-0240-878E-CFB172C98ECA}" dt="2020-09-23T09:36:11.918" v="23460" actId="478"/>
          <ac:spMkLst>
            <pc:docMk/>
            <pc:sldMk cId="534949039" sldId="329"/>
            <ac:spMk id="110" creationId="{908E87EC-9F88-0440-B1AD-6E991D05A0DE}"/>
          </ac:spMkLst>
        </pc:spChg>
        <pc:spChg chg="del">
          <ac:chgData name="Nane Kratzke" userId="971be13ff4ee5ef6" providerId="LiveId" clId="{19075A5A-D245-0240-878E-CFB172C98ECA}" dt="2020-09-23T09:36:11.918" v="23460" actId="478"/>
          <ac:spMkLst>
            <pc:docMk/>
            <pc:sldMk cId="534949039" sldId="329"/>
            <ac:spMk id="111" creationId="{A4BAB43D-DA03-E64C-9651-B3DEB01D2367}"/>
          </ac:spMkLst>
        </pc:spChg>
        <pc:spChg chg="del">
          <ac:chgData name="Nane Kratzke" userId="971be13ff4ee5ef6" providerId="LiveId" clId="{19075A5A-D245-0240-878E-CFB172C98ECA}" dt="2020-09-23T09:36:11.918" v="23460" actId="478"/>
          <ac:spMkLst>
            <pc:docMk/>
            <pc:sldMk cId="534949039" sldId="329"/>
            <ac:spMk id="112" creationId="{E546ABAD-0C1E-6D4A-85D5-8F3EF18EF889}"/>
          </ac:spMkLst>
        </pc:spChg>
        <pc:spChg chg="del">
          <ac:chgData name="Nane Kratzke" userId="971be13ff4ee5ef6" providerId="LiveId" clId="{19075A5A-D245-0240-878E-CFB172C98ECA}" dt="2020-09-23T09:36:11.918" v="23460" actId="478"/>
          <ac:spMkLst>
            <pc:docMk/>
            <pc:sldMk cId="534949039" sldId="329"/>
            <ac:spMk id="113" creationId="{31063EFD-4DAE-CA4D-B0A1-8DE229ED610B}"/>
          </ac:spMkLst>
        </pc:spChg>
        <pc:spChg chg="del">
          <ac:chgData name="Nane Kratzke" userId="971be13ff4ee5ef6" providerId="LiveId" clId="{19075A5A-D245-0240-878E-CFB172C98ECA}" dt="2020-09-23T09:36:11.918" v="23460" actId="478"/>
          <ac:spMkLst>
            <pc:docMk/>
            <pc:sldMk cId="534949039" sldId="329"/>
            <ac:spMk id="114" creationId="{D05C2297-C24B-3E43-90CF-26124908B8D0}"/>
          </ac:spMkLst>
        </pc:spChg>
        <pc:spChg chg="del">
          <ac:chgData name="Nane Kratzke" userId="971be13ff4ee5ef6" providerId="LiveId" clId="{19075A5A-D245-0240-878E-CFB172C98ECA}" dt="2020-09-23T09:36:11.918" v="23460" actId="478"/>
          <ac:spMkLst>
            <pc:docMk/>
            <pc:sldMk cId="534949039" sldId="329"/>
            <ac:spMk id="115" creationId="{0BA8315C-C3CE-FA4A-BD1F-F3B0CA5F81AA}"/>
          </ac:spMkLst>
        </pc:spChg>
        <pc:spChg chg="del">
          <ac:chgData name="Nane Kratzke" userId="971be13ff4ee5ef6" providerId="LiveId" clId="{19075A5A-D245-0240-878E-CFB172C98ECA}" dt="2020-09-23T09:36:11.918" v="23460" actId="478"/>
          <ac:spMkLst>
            <pc:docMk/>
            <pc:sldMk cId="534949039" sldId="329"/>
            <ac:spMk id="116" creationId="{67021138-AE36-8240-A302-80CA65D39E44}"/>
          </ac:spMkLst>
        </pc:spChg>
        <pc:spChg chg="del">
          <ac:chgData name="Nane Kratzke" userId="971be13ff4ee5ef6" providerId="LiveId" clId="{19075A5A-D245-0240-878E-CFB172C98ECA}" dt="2020-09-23T09:36:11.918" v="23460" actId="478"/>
          <ac:spMkLst>
            <pc:docMk/>
            <pc:sldMk cId="534949039" sldId="329"/>
            <ac:spMk id="117" creationId="{C711BFAC-4162-114D-B520-E050251AE418}"/>
          </ac:spMkLst>
        </pc:spChg>
        <pc:spChg chg="del">
          <ac:chgData name="Nane Kratzke" userId="971be13ff4ee5ef6" providerId="LiveId" clId="{19075A5A-D245-0240-878E-CFB172C98ECA}" dt="2020-09-23T09:36:11.918" v="23460" actId="478"/>
          <ac:spMkLst>
            <pc:docMk/>
            <pc:sldMk cId="534949039" sldId="329"/>
            <ac:spMk id="118" creationId="{D3F3506A-C72C-5A43-8E1A-67DB4D1F9C09}"/>
          </ac:spMkLst>
        </pc:spChg>
        <pc:spChg chg="del">
          <ac:chgData name="Nane Kratzke" userId="971be13ff4ee5ef6" providerId="LiveId" clId="{19075A5A-D245-0240-878E-CFB172C98ECA}" dt="2020-09-23T09:36:11.918" v="23460" actId="478"/>
          <ac:spMkLst>
            <pc:docMk/>
            <pc:sldMk cId="534949039" sldId="329"/>
            <ac:spMk id="119" creationId="{49BED16C-2241-5F4B-9A25-29FB27ACAB84}"/>
          </ac:spMkLst>
        </pc:spChg>
        <pc:spChg chg="del">
          <ac:chgData name="Nane Kratzke" userId="971be13ff4ee5ef6" providerId="LiveId" clId="{19075A5A-D245-0240-878E-CFB172C98ECA}" dt="2020-09-23T09:36:11.918" v="23460" actId="478"/>
          <ac:spMkLst>
            <pc:docMk/>
            <pc:sldMk cId="534949039" sldId="329"/>
            <ac:spMk id="120" creationId="{DD6C5FF2-85CD-2C4A-9B84-71681AB2DD36}"/>
          </ac:spMkLst>
        </pc:spChg>
        <pc:spChg chg="del">
          <ac:chgData name="Nane Kratzke" userId="971be13ff4ee5ef6" providerId="LiveId" clId="{19075A5A-D245-0240-878E-CFB172C98ECA}" dt="2020-09-23T09:36:11.918" v="23460" actId="478"/>
          <ac:spMkLst>
            <pc:docMk/>
            <pc:sldMk cId="534949039" sldId="329"/>
            <ac:spMk id="122" creationId="{18D02ACE-948D-7E45-AFFB-F261E756B163}"/>
          </ac:spMkLst>
        </pc:spChg>
        <pc:spChg chg="del">
          <ac:chgData name="Nane Kratzke" userId="971be13ff4ee5ef6" providerId="LiveId" clId="{19075A5A-D245-0240-878E-CFB172C98ECA}" dt="2020-09-23T09:36:11.918" v="23460" actId="478"/>
          <ac:spMkLst>
            <pc:docMk/>
            <pc:sldMk cId="534949039" sldId="329"/>
            <ac:spMk id="123" creationId="{E8028021-463B-664E-9BC4-E75AF2F1DA04}"/>
          </ac:spMkLst>
        </pc:spChg>
        <pc:spChg chg="add del mod">
          <ac:chgData name="Nane Kratzke" userId="971be13ff4ee5ef6" providerId="LiveId" clId="{19075A5A-D245-0240-878E-CFB172C98ECA}" dt="2020-09-23T12:01:55.413" v="23814" actId="478"/>
          <ac:spMkLst>
            <pc:docMk/>
            <pc:sldMk cId="534949039" sldId="329"/>
            <ac:spMk id="124" creationId="{A20E86D9-53C9-734E-932E-0BFCABECDAD7}"/>
          </ac:spMkLst>
        </pc:spChg>
        <pc:spChg chg="add del mod">
          <ac:chgData name="Nane Kratzke" userId="971be13ff4ee5ef6" providerId="LiveId" clId="{19075A5A-D245-0240-878E-CFB172C98ECA}" dt="2020-09-23T12:01:59.702" v="23816" actId="478"/>
          <ac:spMkLst>
            <pc:docMk/>
            <pc:sldMk cId="534949039" sldId="329"/>
            <ac:spMk id="125" creationId="{490FAACE-EB58-064C-92DA-E46621F6BE83}"/>
          </ac:spMkLst>
        </pc:spChg>
        <pc:spChg chg="add del mod">
          <ac:chgData name="Nane Kratzke" userId="971be13ff4ee5ef6" providerId="LiveId" clId="{19075A5A-D245-0240-878E-CFB172C98ECA}" dt="2020-09-23T12:01:57.671" v="23815" actId="478"/>
          <ac:spMkLst>
            <pc:docMk/>
            <pc:sldMk cId="534949039" sldId="329"/>
            <ac:spMk id="126" creationId="{386DAEAE-6C26-E641-A7B9-1F4BF9BB176F}"/>
          </ac:spMkLst>
        </pc:spChg>
        <pc:spChg chg="add mod">
          <ac:chgData name="Nane Kratzke" userId="971be13ff4ee5ef6" providerId="LiveId" clId="{19075A5A-D245-0240-878E-CFB172C98ECA}" dt="2020-09-23T12:02:27.259" v="23821" actId="14100"/>
          <ac:spMkLst>
            <pc:docMk/>
            <pc:sldMk cId="534949039" sldId="329"/>
            <ac:spMk id="127" creationId="{D06E150F-7030-194C-A618-20D4128F4964}"/>
          </ac:spMkLst>
        </pc:spChg>
        <pc:spChg chg="add del mod">
          <ac:chgData name="Nane Kratzke" userId="971be13ff4ee5ef6" providerId="LiveId" clId="{19075A5A-D245-0240-878E-CFB172C98ECA}" dt="2020-09-23T12:02:22.312" v="23820" actId="478"/>
          <ac:spMkLst>
            <pc:docMk/>
            <pc:sldMk cId="534949039" sldId="329"/>
            <ac:spMk id="128" creationId="{9963B1E7-FB18-0F4F-B5A1-F9CBFA2D92CF}"/>
          </ac:spMkLst>
        </pc:spChg>
        <pc:spChg chg="add mod">
          <ac:chgData name="Nane Kratzke" userId="971be13ff4ee5ef6" providerId="LiveId" clId="{19075A5A-D245-0240-878E-CFB172C98ECA}" dt="2020-09-23T12:02:39.431" v="23823" actId="14100"/>
          <ac:spMkLst>
            <pc:docMk/>
            <pc:sldMk cId="534949039" sldId="329"/>
            <ac:spMk id="129" creationId="{DC377CA8-14D7-4848-A51F-CB8F3A830789}"/>
          </ac:spMkLst>
        </pc:spChg>
        <pc:spChg chg="add del mod">
          <ac:chgData name="Nane Kratzke" userId="971be13ff4ee5ef6" providerId="LiveId" clId="{19075A5A-D245-0240-878E-CFB172C98ECA}" dt="2020-09-23T12:02:35.415" v="23822" actId="478"/>
          <ac:spMkLst>
            <pc:docMk/>
            <pc:sldMk cId="534949039" sldId="329"/>
            <ac:spMk id="130" creationId="{05ABA191-4F6B-3E47-8D53-667FC119E735}"/>
          </ac:spMkLst>
        </pc:spChg>
        <pc:spChg chg="add mod">
          <ac:chgData name="Nane Kratzke" userId="971be13ff4ee5ef6" providerId="LiveId" clId="{19075A5A-D245-0240-878E-CFB172C98ECA}" dt="2020-09-23T12:02:18.408" v="23819" actId="14100"/>
          <ac:spMkLst>
            <pc:docMk/>
            <pc:sldMk cId="534949039" sldId="329"/>
            <ac:spMk id="131" creationId="{1744A97D-516B-EC4F-865B-4F3C4A3F5ABA}"/>
          </ac:spMkLst>
        </pc:spChg>
        <pc:spChg chg="add mod">
          <ac:chgData name="Nane Kratzke" userId="971be13ff4ee5ef6" providerId="LiveId" clId="{19075A5A-D245-0240-878E-CFB172C98ECA}" dt="2020-09-23T12:01:39.518" v="23813" actId="1076"/>
          <ac:spMkLst>
            <pc:docMk/>
            <pc:sldMk cId="534949039" sldId="329"/>
            <ac:spMk id="132" creationId="{6544B590-6D31-9243-9E86-5EB212A6BC40}"/>
          </ac:spMkLst>
        </pc:spChg>
        <pc:spChg chg="add del mod">
          <ac:chgData name="Nane Kratzke" userId="971be13ff4ee5ef6" providerId="LiveId" clId="{19075A5A-D245-0240-878E-CFB172C98ECA}" dt="2020-09-23T12:02:14.684" v="23818" actId="478"/>
          <ac:spMkLst>
            <pc:docMk/>
            <pc:sldMk cId="534949039" sldId="329"/>
            <ac:spMk id="135" creationId="{95B9A038-42A9-AB40-88C0-FDA6886917CB}"/>
          </ac:spMkLst>
        </pc:spChg>
        <pc:spChg chg="add mod">
          <ac:chgData name="Nane Kratzke" userId="971be13ff4ee5ef6" providerId="LiveId" clId="{19075A5A-D245-0240-878E-CFB172C98ECA}" dt="2020-09-23T12:03:53.932" v="23840" actId="20577"/>
          <ac:spMkLst>
            <pc:docMk/>
            <pc:sldMk cId="534949039" sldId="329"/>
            <ac:spMk id="137" creationId="{BC7A94B6-5C76-ED42-A230-4DDF4D7F5632}"/>
          </ac:spMkLst>
        </pc:spChg>
        <pc:spChg chg="add mod">
          <ac:chgData name="Nane Kratzke" userId="971be13ff4ee5ef6" providerId="LiveId" clId="{19075A5A-D245-0240-878E-CFB172C98ECA}" dt="2020-09-23T12:03:56.635" v="23842" actId="20577"/>
          <ac:spMkLst>
            <pc:docMk/>
            <pc:sldMk cId="534949039" sldId="329"/>
            <ac:spMk id="138" creationId="{945353CE-0288-8A4F-B444-C37AE727604C}"/>
          </ac:spMkLst>
        </pc:spChg>
        <pc:picChg chg="mod">
          <ac:chgData name="Nane Kratzke" userId="971be13ff4ee5ef6" providerId="LiveId" clId="{19075A5A-D245-0240-878E-CFB172C98ECA}" dt="2020-09-23T12:01:39.518" v="23813" actId="1076"/>
          <ac:picMkLst>
            <pc:docMk/>
            <pc:sldMk cId="534949039" sldId="329"/>
            <ac:picMk id="79" creationId="{F6F08B27-2937-8142-8CDA-0797FB999C10}"/>
          </ac:picMkLst>
        </pc:picChg>
        <pc:picChg chg="del">
          <ac:chgData name="Nane Kratzke" userId="971be13ff4ee5ef6" providerId="LiveId" clId="{19075A5A-D245-0240-878E-CFB172C98ECA}" dt="2020-09-23T09:36:11.918" v="23460" actId="478"/>
          <ac:picMkLst>
            <pc:docMk/>
            <pc:sldMk cId="534949039" sldId="329"/>
            <ac:picMk id="82" creationId="{F5FB8AA6-6368-F347-8664-799224BD4776}"/>
          </ac:picMkLst>
        </pc:picChg>
        <pc:picChg chg="del">
          <ac:chgData name="Nane Kratzke" userId="971be13ff4ee5ef6" providerId="LiveId" clId="{19075A5A-D245-0240-878E-CFB172C98ECA}" dt="2020-09-23T09:36:11.918" v="23460" actId="478"/>
          <ac:picMkLst>
            <pc:docMk/>
            <pc:sldMk cId="534949039" sldId="329"/>
            <ac:picMk id="83" creationId="{BFA83DF1-A01B-9148-8586-583BA14EE1CC}"/>
          </ac:picMkLst>
        </pc:picChg>
        <pc:picChg chg="del">
          <ac:chgData name="Nane Kratzke" userId="971be13ff4ee5ef6" providerId="LiveId" clId="{19075A5A-D245-0240-878E-CFB172C98ECA}" dt="2020-09-23T09:36:11.918" v="23460" actId="478"/>
          <ac:picMkLst>
            <pc:docMk/>
            <pc:sldMk cId="534949039" sldId="329"/>
            <ac:picMk id="84" creationId="{1C8A30AB-6182-6041-A511-1D9590BE005D}"/>
          </ac:picMkLst>
        </pc:picChg>
        <pc:picChg chg="del">
          <ac:chgData name="Nane Kratzke" userId="971be13ff4ee5ef6" providerId="LiveId" clId="{19075A5A-D245-0240-878E-CFB172C98ECA}" dt="2020-09-23T09:36:11.918" v="23460" actId="478"/>
          <ac:picMkLst>
            <pc:docMk/>
            <pc:sldMk cId="534949039" sldId="329"/>
            <ac:picMk id="85" creationId="{BA0AAA90-D9D4-214B-8B1B-F65FF75B9981}"/>
          </ac:picMkLst>
        </pc:picChg>
        <pc:picChg chg="del">
          <ac:chgData name="Nane Kratzke" userId="971be13ff4ee5ef6" providerId="LiveId" clId="{19075A5A-D245-0240-878E-CFB172C98ECA}" dt="2020-09-23T09:36:11.918" v="23460" actId="478"/>
          <ac:picMkLst>
            <pc:docMk/>
            <pc:sldMk cId="534949039" sldId="329"/>
            <ac:picMk id="86" creationId="{56B0366D-4AEF-424F-BC5F-17922637AE31}"/>
          </ac:picMkLst>
        </pc:picChg>
        <pc:picChg chg="del">
          <ac:chgData name="Nane Kratzke" userId="971be13ff4ee5ef6" providerId="LiveId" clId="{19075A5A-D245-0240-878E-CFB172C98ECA}" dt="2020-09-23T09:36:11.918" v="23460" actId="478"/>
          <ac:picMkLst>
            <pc:docMk/>
            <pc:sldMk cId="534949039" sldId="329"/>
            <ac:picMk id="87" creationId="{355AC7C3-7BF7-4F4D-AEAD-547DBFC939BB}"/>
          </ac:picMkLst>
        </pc:picChg>
        <pc:picChg chg="del">
          <ac:chgData name="Nane Kratzke" userId="971be13ff4ee5ef6" providerId="LiveId" clId="{19075A5A-D245-0240-878E-CFB172C98ECA}" dt="2020-09-23T09:36:11.918" v="23460" actId="478"/>
          <ac:picMkLst>
            <pc:docMk/>
            <pc:sldMk cId="534949039" sldId="329"/>
            <ac:picMk id="88" creationId="{8B438F46-9076-7A48-A6D2-46CD347AEA7E}"/>
          </ac:picMkLst>
        </pc:picChg>
        <pc:picChg chg="del">
          <ac:chgData name="Nane Kratzke" userId="971be13ff4ee5ef6" providerId="LiveId" clId="{19075A5A-D245-0240-878E-CFB172C98ECA}" dt="2020-09-23T09:36:11.918" v="23460" actId="478"/>
          <ac:picMkLst>
            <pc:docMk/>
            <pc:sldMk cId="534949039" sldId="329"/>
            <ac:picMk id="89" creationId="{0816E3B2-9B09-794B-AA49-B0C30C8B8BE2}"/>
          </ac:picMkLst>
        </pc:picChg>
        <pc:picChg chg="del">
          <ac:chgData name="Nane Kratzke" userId="971be13ff4ee5ef6" providerId="LiveId" clId="{19075A5A-D245-0240-878E-CFB172C98ECA}" dt="2020-09-23T09:36:11.918" v="23460" actId="478"/>
          <ac:picMkLst>
            <pc:docMk/>
            <pc:sldMk cId="534949039" sldId="329"/>
            <ac:picMk id="90" creationId="{67D3315D-1B3D-B449-AF88-958279E98D35}"/>
          </ac:picMkLst>
        </pc:picChg>
        <pc:picChg chg="del">
          <ac:chgData name="Nane Kratzke" userId="971be13ff4ee5ef6" providerId="LiveId" clId="{19075A5A-D245-0240-878E-CFB172C98ECA}" dt="2020-09-23T09:36:11.918" v="23460" actId="478"/>
          <ac:picMkLst>
            <pc:docMk/>
            <pc:sldMk cId="534949039" sldId="329"/>
            <ac:picMk id="92" creationId="{4973B038-997B-EE49-86FF-EB3685ABDD0C}"/>
          </ac:picMkLst>
        </pc:picChg>
        <pc:picChg chg="del">
          <ac:chgData name="Nane Kratzke" userId="971be13ff4ee5ef6" providerId="LiveId" clId="{19075A5A-D245-0240-878E-CFB172C98ECA}" dt="2020-09-23T09:36:11.918" v="23460" actId="478"/>
          <ac:picMkLst>
            <pc:docMk/>
            <pc:sldMk cId="534949039" sldId="329"/>
            <ac:picMk id="93" creationId="{D6A68834-E486-7C49-A30D-22E9D72E202F}"/>
          </ac:picMkLst>
        </pc:picChg>
        <pc:picChg chg="del">
          <ac:chgData name="Nane Kratzke" userId="971be13ff4ee5ef6" providerId="LiveId" clId="{19075A5A-D245-0240-878E-CFB172C98ECA}" dt="2020-09-23T09:36:11.918" v="23460" actId="478"/>
          <ac:picMkLst>
            <pc:docMk/>
            <pc:sldMk cId="534949039" sldId="329"/>
            <ac:picMk id="94" creationId="{A530B2A0-23F4-8148-8057-F5FF9F75D2C8}"/>
          </ac:picMkLst>
        </pc:picChg>
        <pc:picChg chg="del">
          <ac:chgData name="Nane Kratzke" userId="971be13ff4ee5ef6" providerId="LiveId" clId="{19075A5A-D245-0240-878E-CFB172C98ECA}" dt="2020-09-23T09:36:11.918" v="23460" actId="478"/>
          <ac:picMkLst>
            <pc:docMk/>
            <pc:sldMk cId="534949039" sldId="329"/>
            <ac:picMk id="95" creationId="{7F131BE1-1EE7-0F43-98CD-97DB555EAF77}"/>
          </ac:picMkLst>
        </pc:picChg>
        <pc:picChg chg="del">
          <ac:chgData name="Nane Kratzke" userId="971be13ff4ee5ef6" providerId="LiveId" clId="{19075A5A-D245-0240-878E-CFB172C98ECA}" dt="2020-09-23T09:36:11.918" v="23460" actId="478"/>
          <ac:picMkLst>
            <pc:docMk/>
            <pc:sldMk cId="534949039" sldId="329"/>
            <ac:picMk id="96" creationId="{DDD7073D-9BB2-6E4A-9889-F2C9EE669280}"/>
          </ac:picMkLst>
        </pc:picChg>
        <pc:picChg chg="del">
          <ac:chgData name="Nane Kratzke" userId="971be13ff4ee5ef6" providerId="LiveId" clId="{19075A5A-D245-0240-878E-CFB172C98ECA}" dt="2020-09-23T09:36:11.918" v="23460" actId="478"/>
          <ac:picMkLst>
            <pc:docMk/>
            <pc:sldMk cId="534949039" sldId="329"/>
            <ac:picMk id="97" creationId="{E615660B-056C-9742-A79A-A161C0ADEC28}"/>
          </ac:picMkLst>
        </pc:picChg>
        <pc:picChg chg="del">
          <ac:chgData name="Nane Kratzke" userId="971be13ff4ee5ef6" providerId="LiveId" clId="{19075A5A-D245-0240-878E-CFB172C98ECA}" dt="2020-09-23T09:36:11.918" v="23460" actId="478"/>
          <ac:picMkLst>
            <pc:docMk/>
            <pc:sldMk cId="534949039" sldId="329"/>
            <ac:picMk id="98" creationId="{FD1E8858-1F83-284F-B88B-CF30EA43F70E}"/>
          </ac:picMkLst>
        </pc:picChg>
        <pc:picChg chg="del">
          <ac:chgData name="Nane Kratzke" userId="971be13ff4ee5ef6" providerId="LiveId" clId="{19075A5A-D245-0240-878E-CFB172C98ECA}" dt="2020-09-23T09:36:11.918" v="23460" actId="478"/>
          <ac:picMkLst>
            <pc:docMk/>
            <pc:sldMk cId="534949039" sldId="329"/>
            <ac:picMk id="99" creationId="{F30DB22F-EC0E-F44B-9450-D2E023007B5F}"/>
          </ac:picMkLst>
        </pc:picChg>
        <pc:picChg chg="del">
          <ac:chgData name="Nane Kratzke" userId="971be13ff4ee5ef6" providerId="LiveId" clId="{19075A5A-D245-0240-878E-CFB172C98ECA}" dt="2020-09-23T09:36:11.918" v="23460" actId="478"/>
          <ac:picMkLst>
            <pc:docMk/>
            <pc:sldMk cId="534949039" sldId="329"/>
            <ac:picMk id="100" creationId="{78866560-FF6C-1A4C-8B39-0564F8283DFA}"/>
          </ac:picMkLst>
        </pc:picChg>
        <pc:picChg chg="del">
          <ac:chgData name="Nane Kratzke" userId="971be13ff4ee5ef6" providerId="LiveId" clId="{19075A5A-D245-0240-878E-CFB172C98ECA}" dt="2020-09-23T09:36:11.918" v="23460" actId="478"/>
          <ac:picMkLst>
            <pc:docMk/>
            <pc:sldMk cId="534949039" sldId="329"/>
            <ac:picMk id="101" creationId="{CF57DE60-9A9D-1748-A243-1F603B45FA1A}"/>
          </ac:picMkLst>
        </pc:picChg>
        <pc:picChg chg="del">
          <ac:chgData name="Nane Kratzke" userId="971be13ff4ee5ef6" providerId="LiveId" clId="{19075A5A-D245-0240-878E-CFB172C98ECA}" dt="2020-09-23T09:36:11.918" v="23460" actId="478"/>
          <ac:picMkLst>
            <pc:docMk/>
            <pc:sldMk cId="534949039" sldId="329"/>
            <ac:picMk id="121" creationId="{A20A7F99-9658-7A4F-AB56-836FDB35A7EC}"/>
          </ac:picMkLst>
        </pc:picChg>
        <pc:picChg chg="add del mod">
          <ac:chgData name="Nane Kratzke" userId="971be13ff4ee5ef6" providerId="LiveId" clId="{19075A5A-D245-0240-878E-CFB172C98ECA}" dt="2020-09-23T12:00:47.906" v="23809" actId="478"/>
          <ac:picMkLst>
            <pc:docMk/>
            <pc:sldMk cId="534949039" sldId="329"/>
            <ac:picMk id="133" creationId="{DF8B2ECE-53FD-2E41-8B9A-73177509691A}"/>
          </ac:picMkLst>
        </pc:picChg>
        <pc:picChg chg="add mod">
          <ac:chgData name="Nane Kratzke" userId="971be13ff4ee5ef6" providerId="LiveId" clId="{19075A5A-D245-0240-878E-CFB172C98ECA}" dt="2020-09-23T12:01:39.518" v="23813" actId="1076"/>
          <ac:picMkLst>
            <pc:docMk/>
            <pc:sldMk cId="534949039" sldId="329"/>
            <ac:picMk id="134" creationId="{7554F3D9-A80C-F746-85C4-18A28DC4319C}"/>
          </ac:picMkLst>
        </pc:picChg>
        <pc:picChg chg="add mod">
          <ac:chgData name="Nane Kratzke" userId="971be13ff4ee5ef6" providerId="LiveId" clId="{19075A5A-D245-0240-878E-CFB172C98ECA}" dt="2020-09-23T12:01:39.518" v="23813" actId="1076"/>
          <ac:picMkLst>
            <pc:docMk/>
            <pc:sldMk cId="534949039" sldId="329"/>
            <ac:picMk id="136" creationId="{01FC1095-D87A-B945-922F-5A115CF06B47}"/>
          </ac:picMkLst>
        </pc:picChg>
        <pc:picChg chg="del">
          <ac:chgData name="Nane Kratzke" userId="971be13ff4ee5ef6" providerId="LiveId" clId="{19075A5A-D245-0240-878E-CFB172C98ECA}" dt="2020-09-23T09:35:20.467" v="23456" actId="478"/>
          <ac:picMkLst>
            <pc:docMk/>
            <pc:sldMk cId="534949039" sldId="329"/>
            <ac:picMk id="1026" creationId="{A018DE0B-FC5B-C74C-8591-F2EDB99CAC4C}"/>
          </ac:picMkLst>
        </pc:picChg>
        <pc:picChg chg="mod">
          <ac:chgData name="Nane Kratzke" userId="971be13ff4ee5ef6" providerId="LiveId" clId="{19075A5A-D245-0240-878E-CFB172C98ECA}" dt="2020-09-23T12:01:39.518" v="23813" actId="1076"/>
          <ac:picMkLst>
            <pc:docMk/>
            <pc:sldMk cId="534949039" sldId="329"/>
            <ac:picMk id="1052" creationId="{0781EC11-CEB1-B34C-BC02-EBCE8F7A675B}"/>
          </ac:picMkLst>
        </pc:picChg>
        <pc:picChg chg="mod">
          <ac:chgData name="Nane Kratzke" userId="971be13ff4ee5ef6" providerId="LiveId" clId="{19075A5A-D245-0240-878E-CFB172C98ECA}" dt="2020-09-23T12:01:39.518" v="23813" actId="1076"/>
          <ac:picMkLst>
            <pc:docMk/>
            <pc:sldMk cId="534949039" sldId="329"/>
            <ac:picMk id="1054" creationId="{12AE6375-E091-0E43-BCC0-7964193522B5}"/>
          </ac:picMkLst>
        </pc:picChg>
        <pc:picChg chg="mod">
          <ac:chgData name="Nane Kratzke" userId="971be13ff4ee5ef6" providerId="LiveId" clId="{19075A5A-D245-0240-878E-CFB172C98ECA}" dt="2020-09-23T12:01:39.518" v="23813" actId="1076"/>
          <ac:picMkLst>
            <pc:docMk/>
            <pc:sldMk cId="534949039" sldId="329"/>
            <ac:picMk id="1056" creationId="{63FFB1C2-0D2E-5042-B775-910095E1CB8D}"/>
          </ac:picMkLst>
        </pc:picChg>
        <pc:picChg chg="mod">
          <ac:chgData name="Nane Kratzke" userId="971be13ff4ee5ef6" providerId="LiveId" clId="{19075A5A-D245-0240-878E-CFB172C98ECA}" dt="2020-09-23T12:01:39.518" v="23813" actId="1076"/>
          <ac:picMkLst>
            <pc:docMk/>
            <pc:sldMk cId="534949039" sldId="329"/>
            <ac:picMk id="1057" creationId="{052E2773-90CF-3D4E-9DB7-9D0AA6C5AE47}"/>
          </ac:picMkLst>
        </pc:picChg>
        <pc:picChg chg="mod">
          <ac:chgData name="Nane Kratzke" userId="971be13ff4ee5ef6" providerId="LiveId" clId="{19075A5A-D245-0240-878E-CFB172C98ECA}" dt="2020-09-23T12:01:39.518" v="23813" actId="1076"/>
          <ac:picMkLst>
            <pc:docMk/>
            <pc:sldMk cId="534949039" sldId="329"/>
            <ac:picMk id="1058" creationId="{9005B2A9-D614-3742-AD7B-E67DD24A1BBC}"/>
          </ac:picMkLst>
        </pc:picChg>
        <pc:picChg chg="mod">
          <ac:chgData name="Nane Kratzke" userId="971be13ff4ee5ef6" providerId="LiveId" clId="{19075A5A-D245-0240-878E-CFB172C98ECA}" dt="2020-09-23T12:01:39.518" v="23813" actId="1076"/>
          <ac:picMkLst>
            <pc:docMk/>
            <pc:sldMk cId="534949039" sldId="329"/>
            <ac:picMk id="1060" creationId="{F5DA8AE1-8904-6F48-827D-A8B82F0A351B}"/>
          </ac:picMkLst>
        </pc:picChg>
        <pc:picChg chg="mod">
          <ac:chgData name="Nane Kratzke" userId="971be13ff4ee5ef6" providerId="LiveId" clId="{19075A5A-D245-0240-878E-CFB172C98ECA}" dt="2020-09-23T12:01:39.518" v="23813" actId="1076"/>
          <ac:picMkLst>
            <pc:docMk/>
            <pc:sldMk cId="534949039" sldId="329"/>
            <ac:picMk id="1061" creationId="{1965F56F-2751-6C4F-AB30-AEFF256CCF6B}"/>
          </ac:picMkLst>
        </pc:picChg>
        <pc:picChg chg="mod">
          <ac:chgData name="Nane Kratzke" userId="971be13ff4ee5ef6" providerId="LiveId" clId="{19075A5A-D245-0240-878E-CFB172C98ECA}" dt="2020-09-23T12:01:39.518" v="23813" actId="1076"/>
          <ac:picMkLst>
            <pc:docMk/>
            <pc:sldMk cId="534949039" sldId="329"/>
            <ac:picMk id="1063" creationId="{044ED7CD-6D81-7E40-B7D1-B8E87EAA2E86}"/>
          </ac:picMkLst>
        </pc:picChg>
        <pc:picChg chg="mod">
          <ac:chgData name="Nane Kratzke" userId="971be13ff4ee5ef6" providerId="LiveId" clId="{19075A5A-D245-0240-878E-CFB172C98ECA}" dt="2020-09-23T12:01:39.518" v="23813" actId="1076"/>
          <ac:picMkLst>
            <pc:docMk/>
            <pc:sldMk cId="534949039" sldId="329"/>
            <ac:picMk id="1064" creationId="{781C98E9-592D-9F46-A971-775CA5568B95}"/>
          </ac:picMkLst>
        </pc:picChg>
        <pc:cxnChg chg="del">
          <ac:chgData name="Nane Kratzke" userId="971be13ff4ee5ef6" providerId="LiveId" clId="{19075A5A-D245-0240-878E-CFB172C98ECA}" dt="2020-09-23T09:35:23.369" v="23457" actId="478"/>
          <ac:cxnSpMkLst>
            <pc:docMk/>
            <pc:sldMk cId="534949039" sldId="329"/>
            <ac:cxnSpMk id="7" creationId="{163B01A7-6485-8B46-B2F4-90AC0B97AD31}"/>
          </ac:cxnSpMkLst>
        </pc:cxnChg>
        <pc:cxnChg chg="del">
          <ac:chgData name="Nane Kratzke" userId="971be13ff4ee5ef6" providerId="LiveId" clId="{19075A5A-D245-0240-878E-CFB172C98ECA}" dt="2020-09-23T09:36:38.150" v="23462" actId="478"/>
          <ac:cxnSpMkLst>
            <pc:docMk/>
            <pc:sldMk cId="534949039" sldId="329"/>
            <ac:cxnSpMk id="9" creationId="{02F84500-C004-1547-B324-1E1B64097EBE}"/>
          </ac:cxnSpMkLst>
        </pc:cxnChg>
        <pc:cxnChg chg="del">
          <ac:chgData name="Nane Kratzke" userId="971be13ff4ee5ef6" providerId="LiveId" clId="{19075A5A-D245-0240-878E-CFB172C98ECA}" dt="2020-09-23T09:36:41.250" v="23463" actId="478"/>
          <ac:cxnSpMkLst>
            <pc:docMk/>
            <pc:sldMk cId="534949039" sldId="329"/>
            <ac:cxnSpMk id="10" creationId="{B9FE1EF1-0DA0-894E-AFDA-EF2D28E9AEC9}"/>
          </ac:cxnSpMkLst>
        </pc:cxnChg>
        <pc:cxnChg chg="del">
          <ac:chgData name="Nane Kratzke" userId="971be13ff4ee5ef6" providerId="LiveId" clId="{19075A5A-D245-0240-878E-CFB172C98ECA}" dt="2020-09-23T09:35:28.820" v="23458" actId="478"/>
          <ac:cxnSpMkLst>
            <pc:docMk/>
            <pc:sldMk cId="534949039" sldId="329"/>
            <ac:cxnSpMk id="14" creationId="{9ED01F35-4812-854B-8F62-A2940659596B}"/>
          </ac:cxnSpMkLst>
        </pc:cxnChg>
        <pc:cxnChg chg="del mod">
          <ac:chgData name="Nane Kratzke" userId="971be13ff4ee5ef6" providerId="LiveId" clId="{19075A5A-D245-0240-878E-CFB172C98ECA}" dt="2020-09-23T09:42:33.945" v="23519" actId="478"/>
          <ac:cxnSpMkLst>
            <pc:docMk/>
            <pc:sldMk cId="534949039" sldId="329"/>
            <ac:cxnSpMk id="17" creationId="{63907426-8E18-534B-848C-0BA95C73F327}"/>
          </ac:cxnSpMkLst>
        </pc:cxnChg>
        <pc:cxnChg chg="del">
          <ac:chgData name="Nane Kratzke" userId="971be13ff4ee5ef6" providerId="LiveId" clId="{19075A5A-D245-0240-878E-CFB172C98ECA}" dt="2020-09-23T09:38:06.171" v="23474" actId="478"/>
          <ac:cxnSpMkLst>
            <pc:docMk/>
            <pc:sldMk cId="534949039" sldId="329"/>
            <ac:cxnSpMk id="19" creationId="{35D4DFFC-28C4-D649-9570-B3DE5133A520}"/>
          </ac:cxnSpMkLst>
        </pc:cxnChg>
      </pc:sldChg>
      <pc:sldChg chg="del">
        <pc:chgData name="Nane Kratzke" userId="971be13ff4ee5ef6" providerId="LiveId" clId="{19075A5A-D245-0240-878E-CFB172C98ECA}" dt="2020-09-22T05:46:19.331" v="178" actId="2696"/>
        <pc:sldMkLst>
          <pc:docMk/>
          <pc:sldMk cId="2967954036" sldId="329"/>
        </pc:sldMkLst>
      </pc:sldChg>
      <pc:sldChg chg="del">
        <pc:chgData name="Nane Kratzke" userId="971be13ff4ee5ef6" providerId="LiveId" clId="{19075A5A-D245-0240-878E-CFB172C98ECA}" dt="2020-09-22T05:46:19.541" v="194" actId="2696"/>
        <pc:sldMkLst>
          <pc:docMk/>
          <pc:sldMk cId="1355761083" sldId="330"/>
        </pc:sldMkLst>
      </pc:sldChg>
      <pc:sldChg chg="add ord">
        <pc:chgData name="Nane Kratzke" userId="971be13ff4ee5ef6" providerId="LiveId" clId="{19075A5A-D245-0240-878E-CFB172C98ECA}" dt="2020-09-23T08:31:39.969" v="22538" actId="20578"/>
        <pc:sldMkLst>
          <pc:docMk/>
          <pc:sldMk cId="3078893197" sldId="330"/>
        </pc:sldMkLst>
      </pc:sldChg>
      <pc:sldChg chg="del">
        <pc:chgData name="Nane Kratzke" userId="971be13ff4ee5ef6" providerId="LiveId" clId="{19075A5A-D245-0240-878E-CFB172C98ECA}" dt="2020-09-22T05:46:19.408" v="184" actId="2696"/>
        <pc:sldMkLst>
          <pc:docMk/>
          <pc:sldMk cId="335871805" sldId="331"/>
        </pc:sldMkLst>
      </pc:sldChg>
      <pc:sldChg chg="modSp add mod">
        <pc:chgData name="Nane Kratzke" userId="971be13ff4ee5ef6" providerId="LiveId" clId="{19075A5A-D245-0240-878E-CFB172C98ECA}" dt="2020-09-23T09:49:49.203" v="23656" actId="20577"/>
        <pc:sldMkLst>
          <pc:docMk/>
          <pc:sldMk cId="2219886769" sldId="331"/>
        </pc:sldMkLst>
        <pc:spChg chg="mod">
          <ac:chgData name="Nane Kratzke" userId="971be13ff4ee5ef6" providerId="LiveId" clId="{19075A5A-D245-0240-878E-CFB172C98ECA}" dt="2020-09-23T09:49:49.203" v="23656" actId="20577"/>
          <ac:spMkLst>
            <pc:docMk/>
            <pc:sldMk cId="2219886769" sldId="331"/>
            <ac:spMk id="2" creationId="{BEBECCD0-0365-6042-8374-D298183801AF}"/>
          </ac:spMkLst>
        </pc:spChg>
        <pc:spChg chg="mod">
          <ac:chgData name="Nane Kratzke" userId="971be13ff4ee5ef6" providerId="LiveId" clId="{19075A5A-D245-0240-878E-CFB172C98ECA}" dt="2020-09-23T09:49:46.361" v="23655" actId="20577"/>
          <ac:spMkLst>
            <pc:docMk/>
            <pc:sldMk cId="2219886769" sldId="331"/>
            <ac:spMk id="6" creationId="{1DD2A273-1E9C-B14C-9873-ECAFF17E685C}"/>
          </ac:spMkLst>
        </pc:spChg>
      </pc:sldChg>
      <pc:sldChg chg="addSp delSp modSp add mod">
        <pc:chgData name="Nane Kratzke" userId="971be13ff4ee5ef6" providerId="LiveId" clId="{19075A5A-D245-0240-878E-CFB172C98ECA}" dt="2020-09-24T12:34:14.661" v="32923" actId="1076"/>
        <pc:sldMkLst>
          <pc:docMk/>
          <pc:sldMk cId="982004980" sldId="332"/>
        </pc:sldMkLst>
        <pc:spChg chg="mod">
          <ac:chgData name="Nane Kratzke" userId="971be13ff4ee5ef6" providerId="LiveId" clId="{19075A5A-D245-0240-878E-CFB172C98ECA}" dt="2020-09-24T12:34:10.293" v="32922" actId="14100"/>
          <ac:spMkLst>
            <pc:docMk/>
            <pc:sldMk cId="982004980" sldId="332"/>
            <ac:spMk id="4" creationId="{1A54BDE3-089A-B947-B36C-1DA2EA047FE2}"/>
          </ac:spMkLst>
        </pc:spChg>
        <pc:spChg chg="del">
          <ac:chgData name="Nane Kratzke" userId="971be13ff4ee5ef6" providerId="LiveId" clId="{19075A5A-D245-0240-878E-CFB172C98ECA}" dt="2020-09-24T09:16:50.865" v="28209" actId="478"/>
          <ac:spMkLst>
            <pc:docMk/>
            <pc:sldMk cId="982004980" sldId="332"/>
            <ac:spMk id="8" creationId="{17A49567-6F8B-AD4E-AA7C-57FEE52C771D}"/>
          </ac:spMkLst>
        </pc:spChg>
        <pc:spChg chg="del">
          <ac:chgData name="Nane Kratzke" userId="971be13ff4ee5ef6" providerId="LiveId" clId="{19075A5A-D245-0240-878E-CFB172C98ECA}" dt="2020-09-24T09:16:53.239" v="28210" actId="478"/>
          <ac:spMkLst>
            <pc:docMk/>
            <pc:sldMk cId="982004980" sldId="332"/>
            <ac:spMk id="9" creationId="{7E39AC3C-D7D5-3F4B-8ECD-B5251D5C44B1}"/>
          </ac:spMkLst>
        </pc:spChg>
        <pc:spChg chg="del">
          <ac:chgData name="Nane Kratzke" userId="971be13ff4ee5ef6" providerId="LiveId" clId="{19075A5A-D245-0240-878E-CFB172C98ECA}" dt="2020-09-24T09:16:54.940" v="28211" actId="478"/>
          <ac:spMkLst>
            <pc:docMk/>
            <pc:sldMk cId="982004980" sldId="332"/>
            <ac:spMk id="10" creationId="{B4195300-5C3F-E44B-B320-1C847BE6087E}"/>
          </ac:spMkLst>
        </pc:spChg>
        <pc:spChg chg="add mod">
          <ac:chgData name="Nane Kratzke" userId="971be13ff4ee5ef6" providerId="LiveId" clId="{19075A5A-D245-0240-878E-CFB172C98ECA}" dt="2020-09-24T12:32:04.625" v="32888" actId="1076"/>
          <ac:spMkLst>
            <pc:docMk/>
            <pc:sldMk cId="982004980" sldId="332"/>
            <ac:spMk id="12" creationId="{90AF0720-D16B-4349-A771-2818C6059C4A}"/>
          </ac:spMkLst>
        </pc:spChg>
        <pc:picChg chg="mod">
          <ac:chgData name="Nane Kratzke" userId="971be13ff4ee5ef6" providerId="LiveId" clId="{19075A5A-D245-0240-878E-CFB172C98ECA}" dt="2020-09-24T12:34:14.661" v="32923" actId="1076"/>
          <ac:picMkLst>
            <pc:docMk/>
            <pc:sldMk cId="982004980" sldId="332"/>
            <ac:picMk id="11" creationId="{9E13CA18-765E-434F-9592-6A89336A66FA}"/>
          </ac:picMkLst>
        </pc:picChg>
      </pc:sldChg>
      <pc:sldChg chg="del">
        <pc:chgData name="Nane Kratzke" userId="971be13ff4ee5ef6" providerId="LiveId" clId="{19075A5A-D245-0240-878E-CFB172C98ECA}" dt="2020-09-22T05:46:19.759" v="214" actId="2696"/>
        <pc:sldMkLst>
          <pc:docMk/>
          <pc:sldMk cId="2225302233" sldId="332"/>
        </pc:sldMkLst>
      </pc:sldChg>
      <pc:sldChg chg="del">
        <pc:chgData name="Nane Kratzke" userId="971be13ff4ee5ef6" providerId="LiveId" clId="{19075A5A-D245-0240-878E-CFB172C98ECA}" dt="2020-09-22T05:46:19.722" v="211" actId="2696"/>
        <pc:sldMkLst>
          <pc:docMk/>
          <pc:sldMk cId="4223858906" sldId="333"/>
        </pc:sldMkLst>
      </pc:sldChg>
      <pc:sldChg chg="del">
        <pc:chgData name="Nane Kratzke" userId="971be13ff4ee5ef6" providerId="LiveId" clId="{19075A5A-D245-0240-878E-CFB172C98ECA}" dt="2020-09-22T05:46:19.503" v="191" actId="2696"/>
        <pc:sldMkLst>
          <pc:docMk/>
          <pc:sldMk cId="889987673" sldId="334"/>
        </pc:sldMkLst>
      </pc:sldChg>
      <pc:sldChg chg="del">
        <pc:chgData name="Nane Kratzke" userId="971be13ff4ee5ef6" providerId="LiveId" clId="{19075A5A-D245-0240-878E-CFB172C98ECA}" dt="2020-09-22T05:46:19.791" v="218" actId="2696"/>
        <pc:sldMkLst>
          <pc:docMk/>
          <pc:sldMk cId="1902238106" sldId="335"/>
        </pc:sldMkLst>
      </pc:sldChg>
      <pc:sldChg chg="del">
        <pc:chgData name="Nane Kratzke" userId="971be13ff4ee5ef6" providerId="LiveId" clId="{19075A5A-D245-0240-878E-CFB172C98ECA}" dt="2020-09-22T05:46:19.752" v="213" actId="2696"/>
        <pc:sldMkLst>
          <pc:docMk/>
          <pc:sldMk cId="1937801618" sldId="336"/>
        </pc:sldMkLst>
      </pc:sldChg>
      <pc:sldChg chg="modSp add mod">
        <pc:chgData name="Nane Kratzke" userId="971be13ff4ee5ef6" providerId="LiveId" clId="{19075A5A-D245-0240-878E-CFB172C98ECA}" dt="2020-09-23T15:00:36.689" v="28147" actId="255"/>
        <pc:sldMkLst>
          <pc:docMk/>
          <pc:sldMk cId="3201834561" sldId="337"/>
        </pc:sldMkLst>
        <pc:spChg chg="mod">
          <ac:chgData name="Nane Kratzke" userId="971be13ff4ee5ef6" providerId="LiveId" clId="{19075A5A-D245-0240-878E-CFB172C98ECA}" dt="2020-09-23T15:00:36.689" v="28147" actId="255"/>
          <ac:spMkLst>
            <pc:docMk/>
            <pc:sldMk cId="3201834561" sldId="337"/>
            <ac:spMk id="4" creationId="{1A1F085B-B0A9-1B43-97C4-4B3A75E7F90D}"/>
          </ac:spMkLst>
        </pc:spChg>
        <pc:picChg chg="mod">
          <ac:chgData name="Nane Kratzke" userId="971be13ff4ee5ef6" providerId="LiveId" clId="{19075A5A-D245-0240-878E-CFB172C98ECA}" dt="2020-09-23T14:48:00.030" v="27980" actId="1076"/>
          <ac:picMkLst>
            <pc:docMk/>
            <pc:sldMk cId="3201834561" sldId="337"/>
            <ac:picMk id="7" creationId="{A6B4AD59-A591-A340-832E-0A904769050F}"/>
          </ac:picMkLst>
        </pc:picChg>
      </pc:sldChg>
      <pc:sldChg chg="addSp delSp modSp add mod">
        <pc:chgData name="Nane Kratzke" userId="971be13ff4ee5ef6" providerId="LiveId" clId="{19075A5A-D245-0240-878E-CFB172C98ECA}" dt="2020-09-24T14:24:00.923" v="37092" actId="1076"/>
        <pc:sldMkLst>
          <pc:docMk/>
          <pc:sldMk cId="596661056" sldId="338"/>
        </pc:sldMkLst>
        <pc:spChg chg="mod">
          <ac:chgData name="Nane Kratzke" userId="971be13ff4ee5ef6" providerId="LiveId" clId="{19075A5A-D245-0240-878E-CFB172C98ECA}" dt="2020-09-24T14:23:20.802" v="37088" actId="20577"/>
          <ac:spMkLst>
            <pc:docMk/>
            <pc:sldMk cId="596661056" sldId="338"/>
            <ac:spMk id="2" creationId="{A4CF4022-BF5C-3940-9B40-C35E57AB4130}"/>
          </ac:spMkLst>
        </pc:spChg>
        <pc:spChg chg="mod">
          <ac:chgData name="Nane Kratzke" userId="971be13ff4ee5ef6" providerId="LiveId" clId="{19075A5A-D245-0240-878E-CFB172C98ECA}" dt="2020-09-24T14:23:44.661" v="37090" actId="20577"/>
          <ac:spMkLst>
            <pc:docMk/>
            <pc:sldMk cId="596661056" sldId="338"/>
            <ac:spMk id="4" creationId="{1A54BDE3-089A-B947-B36C-1DA2EA047FE2}"/>
          </ac:spMkLst>
        </pc:spChg>
        <pc:spChg chg="add mod">
          <ac:chgData name="Nane Kratzke" userId="971be13ff4ee5ef6" providerId="LiveId" clId="{19075A5A-D245-0240-878E-CFB172C98ECA}" dt="2020-09-24T14:21:26.994" v="37080" actId="1076"/>
          <ac:spMkLst>
            <pc:docMk/>
            <pc:sldMk cId="596661056" sldId="338"/>
            <ac:spMk id="6" creationId="{134688E8-5640-0A4B-8A7A-7CF1F3DE5E6C}"/>
          </ac:spMkLst>
        </pc:spChg>
        <pc:spChg chg="mod">
          <ac:chgData name="Nane Kratzke" userId="971be13ff4ee5ef6" providerId="LiveId" clId="{19075A5A-D245-0240-878E-CFB172C98ECA}" dt="2020-09-24T14:12:33.351" v="37061" actId="20577"/>
          <ac:spMkLst>
            <pc:docMk/>
            <pc:sldMk cId="596661056" sldId="338"/>
            <ac:spMk id="12" creationId="{7852A9B7-3B4B-AF48-BC36-5419D76C0EAF}"/>
          </ac:spMkLst>
        </pc:spChg>
        <pc:picChg chg="mod">
          <ac:chgData name="Nane Kratzke" userId="971be13ff4ee5ef6" providerId="LiveId" clId="{19075A5A-D245-0240-878E-CFB172C98ECA}" dt="2020-09-24T14:24:00.923" v="37092" actId="1076"/>
          <ac:picMkLst>
            <pc:docMk/>
            <pc:sldMk cId="596661056" sldId="338"/>
            <ac:picMk id="8" creationId="{0EE2414F-B35A-CA4A-B4B5-5B86E36F88E1}"/>
          </ac:picMkLst>
        </pc:picChg>
        <pc:picChg chg="del">
          <ac:chgData name="Nane Kratzke" userId="971be13ff4ee5ef6" providerId="LiveId" clId="{19075A5A-D245-0240-878E-CFB172C98ECA}" dt="2020-09-24T14:23:56.369" v="37091" actId="478"/>
          <ac:picMkLst>
            <pc:docMk/>
            <pc:sldMk cId="596661056" sldId="338"/>
            <ac:picMk id="9" creationId="{597FA084-F94C-354E-8DC7-012902E3CEC5}"/>
          </ac:picMkLst>
        </pc:picChg>
      </pc:sldChg>
      <pc:sldChg chg="delSp modSp add mod">
        <pc:chgData name="Nane Kratzke" userId="971be13ff4ee5ef6" providerId="LiveId" clId="{19075A5A-D245-0240-878E-CFB172C98ECA}" dt="2020-09-24T14:44:20.088" v="38120" actId="1076"/>
        <pc:sldMkLst>
          <pc:docMk/>
          <pc:sldMk cId="1508817570" sldId="339"/>
        </pc:sldMkLst>
        <pc:spChg chg="mod">
          <ac:chgData name="Nane Kratzke" userId="971be13ff4ee5ef6" providerId="LiveId" clId="{19075A5A-D245-0240-878E-CFB172C98ECA}" dt="2020-09-24T14:44:12.021" v="38119" actId="403"/>
          <ac:spMkLst>
            <pc:docMk/>
            <pc:sldMk cId="1508817570" sldId="339"/>
            <ac:spMk id="4" creationId="{1A54BDE3-089A-B947-B36C-1DA2EA047FE2}"/>
          </ac:spMkLst>
        </pc:spChg>
        <pc:spChg chg="mod">
          <ac:chgData name="Nane Kratzke" userId="971be13ff4ee5ef6" providerId="LiveId" clId="{19075A5A-D245-0240-878E-CFB172C98ECA}" dt="2020-09-24T14:43:44.978" v="38113" actId="14100"/>
          <ac:spMkLst>
            <pc:docMk/>
            <pc:sldMk cId="1508817570" sldId="339"/>
            <ac:spMk id="7" creationId="{FFC30D2D-B621-5F44-AD0F-8CEAD655D8CB}"/>
          </ac:spMkLst>
        </pc:spChg>
        <pc:spChg chg="mod">
          <ac:chgData name="Nane Kratzke" userId="971be13ff4ee5ef6" providerId="LiveId" clId="{19075A5A-D245-0240-878E-CFB172C98ECA}" dt="2020-09-24T14:44:20.088" v="38120" actId="1076"/>
          <ac:spMkLst>
            <pc:docMk/>
            <pc:sldMk cId="1508817570" sldId="339"/>
            <ac:spMk id="9" creationId="{BC66D217-D0C7-AA4E-914C-666732F02B44}"/>
          </ac:spMkLst>
        </pc:spChg>
        <pc:spChg chg="mod">
          <ac:chgData name="Nane Kratzke" userId="971be13ff4ee5ef6" providerId="LiveId" clId="{19075A5A-D245-0240-878E-CFB172C98ECA}" dt="2020-09-24T14:44:00.274" v="38116" actId="1076"/>
          <ac:spMkLst>
            <pc:docMk/>
            <pc:sldMk cId="1508817570" sldId="339"/>
            <ac:spMk id="10" creationId="{86BB4EED-806D-DD4A-A77A-EE4631A3CE1F}"/>
          </ac:spMkLst>
        </pc:spChg>
        <pc:picChg chg="del">
          <ac:chgData name="Nane Kratzke" userId="971be13ff4ee5ef6" providerId="LiveId" clId="{19075A5A-D245-0240-878E-CFB172C98ECA}" dt="2020-09-24T14:38:36.150" v="37806" actId="478"/>
          <ac:picMkLst>
            <pc:docMk/>
            <pc:sldMk cId="1508817570" sldId="339"/>
            <ac:picMk id="11" creationId="{EFFDDBF0-5DE4-404D-A624-C153540C4D12}"/>
          </ac:picMkLst>
        </pc:picChg>
      </pc:sldChg>
      <pc:sldChg chg="addSp delSp modSp add mod">
        <pc:chgData name="Nane Kratzke" userId="971be13ff4ee5ef6" providerId="LiveId" clId="{19075A5A-D245-0240-878E-CFB172C98ECA}" dt="2020-09-24T14:48:41.205" v="38156" actId="1076"/>
        <pc:sldMkLst>
          <pc:docMk/>
          <pc:sldMk cId="2273577900" sldId="340"/>
        </pc:sldMkLst>
        <pc:spChg chg="mod">
          <ac:chgData name="Nane Kratzke" userId="971be13ff4ee5ef6" providerId="LiveId" clId="{19075A5A-D245-0240-878E-CFB172C98ECA}" dt="2020-09-24T14:47:39.058" v="38139" actId="14100"/>
          <ac:spMkLst>
            <pc:docMk/>
            <pc:sldMk cId="2273577900" sldId="340"/>
            <ac:spMk id="4" creationId="{1A54BDE3-089A-B947-B36C-1DA2EA047FE2}"/>
          </ac:spMkLst>
        </pc:spChg>
        <pc:spChg chg="add mod">
          <ac:chgData name="Nane Kratzke" userId="971be13ff4ee5ef6" providerId="LiveId" clId="{19075A5A-D245-0240-878E-CFB172C98ECA}" dt="2020-09-24T14:48:41.205" v="38156" actId="1076"/>
          <ac:spMkLst>
            <pc:docMk/>
            <pc:sldMk cId="2273577900" sldId="340"/>
            <ac:spMk id="6" creationId="{8C2CDB3B-D62B-5041-8602-772AC75E070E}"/>
          </ac:spMkLst>
        </pc:spChg>
        <pc:spChg chg="del">
          <ac:chgData name="Nane Kratzke" userId="971be13ff4ee5ef6" providerId="LiveId" clId="{19075A5A-D245-0240-878E-CFB172C98ECA}" dt="2020-09-24T14:46:15.633" v="38125" actId="478"/>
          <ac:spMkLst>
            <pc:docMk/>
            <pc:sldMk cId="2273577900" sldId="340"/>
            <ac:spMk id="9" creationId="{C2EFB732-DF93-E74C-A208-E9E925FA19DE}"/>
          </ac:spMkLst>
        </pc:spChg>
        <pc:spChg chg="del">
          <ac:chgData name="Nane Kratzke" userId="971be13ff4ee5ef6" providerId="LiveId" clId="{19075A5A-D245-0240-878E-CFB172C98ECA}" dt="2020-09-24T14:46:19.131" v="38126" actId="478"/>
          <ac:spMkLst>
            <pc:docMk/>
            <pc:sldMk cId="2273577900" sldId="340"/>
            <ac:spMk id="10" creationId="{1A5E4309-83B1-9E4A-B60B-E08A957755DB}"/>
          </ac:spMkLst>
        </pc:spChg>
        <pc:spChg chg="del">
          <ac:chgData name="Nane Kratzke" userId="971be13ff4ee5ef6" providerId="LiveId" clId="{19075A5A-D245-0240-878E-CFB172C98ECA}" dt="2020-09-24T14:46:21.889" v="38127" actId="478"/>
          <ac:spMkLst>
            <pc:docMk/>
            <pc:sldMk cId="2273577900" sldId="340"/>
            <ac:spMk id="11" creationId="{18938D84-C29E-DB44-9D4A-1ED262027EB9}"/>
          </ac:spMkLst>
        </pc:spChg>
        <pc:picChg chg="mod">
          <ac:chgData name="Nane Kratzke" userId="971be13ff4ee5ef6" providerId="LiveId" clId="{19075A5A-D245-0240-878E-CFB172C98ECA}" dt="2020-09-24T14:46:40.212" v="38131" actId="1076"/>
          <ac:picMkLst>
            <pc:docMk/>
            <pc:sldMk cId="2273577900" sldId="340"/>
            <ac:picMk id="7" creationId="{00273028-913E-BC4E-9ECA-D9D5048CEE31}"/>
          </ac:picMkLst>
        </pc:picChg>
      </pc:sldChg>
      <pc:sldChg chg="addSp delSp modSp add mod ord">
        <pc:chgData name="Nane Kratzke" userId="971be13ff4ee5ef6" providerId="LiveId" clId="{19075A5A-D245-0240-878E-CFB172C98ECA}" dt="2020-09-25T06:47:55.036" v="43840" actId="1076"/>
        <pc:sldMkLst>
          <pc:docMk/>
          <pc:sldMk cId="883740929" sldId="342"/>
        </pc:sldMkLst>
        <pc:spChg chg="del">
          <ac:chgData name="Nane Kratzke" userId="971be13ff4ee5ef6" providerId="LiveId" clId="{19075A5A-D245-0240-878E-CFB172C98ECA}" dt="2020-09-25T06:33:21.305" v="43553" actId="478"/>
          <ac:spMkLst>
            <pc:docMk/>
            <pc:sldMk cId="883740929" sldId="342"/>
            <ac:spMk id="4" creationId="{1A54BDE3-089A-B947-B36C-1DA2EA047FE2}"/>
          </ac:spMkLst>
        </pc:spChg>
        <pc:spChg chg="add del mod">
          <ac:chgData name="Nane Kratzke" userId="971be13ff4ee5ef6" providerId="LiveId" clId="{19075A5A-D245-0240-878E-CFB172C98ECA}" dt="2020-09-25T06:33:25.079" v="43554" actId="478"/>
          <ac:spMkLst>
            <pc:docMk/>
            <pc:sldMk cId="883740929" sldId="342"/>
            <ac:spMk id="7" creationId="{03314641-9945-3C40-AD44-698A52B8E7B4}"/>
          </ac:spMkLst>
        </pc:spChg>
        <pc:spChg chg="mod">
          <ac:chgData name="Nane Kratzke" userId="971be13ff4ee5ef6" providerId="LiveId" clId="{19075A5A-D245-0240-878E-CFB172C98ECA}" dt="2020-09-25T06:43:06.789" v="43799" actId="20577"/>
          <ac:spMkLst>
            <pc:docMk/>
            <pc:sldMk cId="883740929" sldId="342"/>
            <ac:spMk id="10" creationId="{5A03F048-D319-5A4B-A0D6-B05FF2F39D68}"/>
          </ac:spMkLst>
        </pc:spChg>
        <pc:spChg chg="mod">
          <ac:chgData name="Nane Kratzke" userId="971be13ff4ee5ef6" providerId="LiveId" clId="{19075A5A-D245-0240-878E-CFB172C98ECA}" dt="2020-09-25T06:39:31.176" v="43755" actId="1076"/>
          <ac:spMkLst>
            <pc:docMk/>
            <pc:sldMk cId="883740929" sldId="342"/>
            <ac:spMk id="11" creationId="{68DD41EB-32FB-F444-B063-98AD644BCCA7}"/>
          </ac:spMkLst>
        </pc:spChg>
        <pc:spChg chg="mod">
          <ac:chgData name="Nane Kratzke" userId="971be13ff4ee5ef6" providerId="LiveId" clId="{19075A5A-D245-0240-878E-CFB172C98ECA}" dt="2020-09-25T06:39:46.428" v="43759" actId="14100"/>
          <ac:spMkLst>
            <pc:docMk/>
            <pc:sldMk cId="883740929" sldId="342"/>
            <ac:spMk id="12" creationId="{FFFE009A-F0D2-0547-8B32-CB8F9915007B}"/>
          </ac:spMkLst>
        </pc:spChg>
        <pc:spChg chg="add del mod">
          <ac:chgData name="Nane Kratzke" userId="971be13ff4ee5ef6" providerId="LiveId" clId="{19075A5A-D245-0240-878E-CFB172C98ECA}" dt="2020-09-25T06:44:37.038" v="43818" actId="478"/>
          <ac:spMkLst>
            <pc:docMk/>
            <pc:sldMk cId="883740929" sldId="342"/>
            <ac:spMk id="13" creationId="{43E3F01C-44FD-094B-8AB6-8F793389207A}"/>
          </ac:spMkLst>
        </pc:spChg>
        <pc:spChg chg="add mod">
          <ac:chgData name="Nane Kratzke" userId="971be13ff4ee5ef6" providerId="LiveId" clId="{19075A5A-D245-0240-878E-CFB172C98ECA}" dt="2020-09-25T06:39:27.448" v="43754" actId="1076"/>
          <ac:spMkLst>
            <pc:docMk/>
            <pc:sldMk cId="883740929" sldId="342"/>
            <ac:spMk id="14" creationId="{17321740-D934-7645-A99D-E29EE7411AC1}"/>
          </ac:spMkLst>
        </pc:spChg>
        <pc:spChg chg="add mod">
          <ac:chgData name="Nane Kratzke" userId="971be13ff4ee5ef6" providerId="LiveId" clId="{19075A5A-D245-0240-878E-CFB172C98ECA}" dt="2020-09-25T06:42:31.680" v="43778" actId="1582"/>
          <ac:spMkLst>
            <pc:docMk/>
            <pc:sldMk cId="883740929" sldId="342"/>
            <ac:spMk id="17" creationId="{D2C434BE-8BCE-DC43-B826-0B5B3DD80391}"/>
          </ac:spMkLst>
        </pc:spChg>
        <pc:spChg chg="add del mod">
          <ac:chgData name="Nane Kratzke" userId="971be13ff4ee5ef6" providerId="LiveId" clId="{19075A5A-D245-0240-878E-CFB172C98ECA}" dt="2020-09-25T06:45:08.636" v="43819" actId="478"/>
          <ac:spMkLst>
            <pc:docMk/>
            <pc:sldMk cId="883740929" sldId="342"/>
            <ac:spMk id="18" creationId="{07105EAC-4209-DA4B-B663-253926C0B595}"/>
          </ac:spMkLst>
        </pc:spChg>
        <pc:spChg chg="add mod">
          <ac:chgData name="Nane Kratzke" userId="971be13ff4ee5ef6" providerId="LiveId" clId="{19075A5A-D245-0240-878E-CFB172C98ECA}" dt="2020-09-25T06:45:47.913" v="43827" actId="14100"/>
          <ac:spMkLst>
            <pc:docMk/>
            <pc:sldMk cId="883740929" sldId="342"/>
            <ac:spMk id="26" creationId="{C286953B-79A3-C64F-8AA3-E4B9990C7F2E}"/>
          </ac:spMkLst>
        </pc:spChg>
        <pc:picChg chg="del">
          <ac:chgData name="Nane Kratzke" userId="971be13ff4ee5ef6" providerId="LiveId" clId="{19075A5A-D245-0240-878E-CFB172C98ECA}" dt="2020-09-25T06:33:08.973" v="43552" actId="478"/>
          <ac:picMkLst>
            <pc:docMk/>
            <pc:sldMk cId="883740929" sldId="342"/>
            <ac:picMk id="9" creationId="{69D028E7-0D22-C846-BF8F-D434B9A0C1BC}"/>
          </ac:picMkLst>
        </pc:picChg>
        <pc:picChg chg="add mod">
          <ac:chgData name="Nane Kratzke" userId="971be13ff4ee5ef6" providerId="LiveId" clId="{19075A5A-D245-0240-878E-CFB172C98ECA}" dt="2020-09-25T06:41:20.464" v="43768" actId="1076"/>
          <ac:picMkLst>
            <pc:docMk/>
            <pc:sldMk cId="883740929" sldId="342"/>
            <ac:picMk id="15" creationId="{F8173BA4-12DA-0749-9E33-5D7B9F4E93B5}"/>
          </ac:picMkLst>
        </pc:picChg>
        <pc:picChg chg="add mod">
          <ac:chgData name="Nane Kratzke" userId="971be13ff4ee5ef6" providerId="LiveId" clId="{19075A5A-D245-0240-878E-CFB172C98ECA}" dt="2020-09-25T06:41:09.493" v="43766" actId="1076"/>
          <ac:picMkLst>
            <pc:docMk/>
            <pc:sldMk cId="883740929" sldId="342"/>
            <ac:picMk id="16" creationId="{64ED2824-8C30-3842-A779-E41E94E21812}"/>
          </ac:picMkLst>
        </pc:picChg>
        <pc:picChg chg="add mod">
          <ac:chgData name="Nane Kratzke" userId="971be13ff4ee5ef6" providerId="LiveId" clId="{19075A5A-D245-0240-878E-CFB172C98ECA}" dt="2020-09-25T06:47:55.036" v="43840" actId="1076"/>
          <ac:picMkLst>
            <pc:docMk/>
            <pc:sldMk cId="883740929" sldId="342"/>
            <ac:picMk id="31" creationId="{34A46797-66B2-B44A-A70E-E02217B393C3}"/>
          </ac:picMkLst>
        </pc:picChg>
        <pc:cxnChg chg="add del mod">
          <ac:chgData name="Nane Kratzke" userId="971be13ff4ee5ef6" providerId="LiveId" clId="{19075A5A-D245-0240-878E-CFB172C98ECA}" dt="2020-09-25T06:44:33.478" v="43816" actId="478"/>
          <ac:cxnSpMkLst>
            <pc:docMk/>
            <pc:sldMk cId="883740929" sldId="342"/>
            <ac:cxnSpMk id="20" creationId="{D1A99DB8-9AE2-C444-99DA-673C04FB42E5}"/>
          </ac:cxnSpMkLst>
        </pc:cxnChg>
        <pc:cxnChg chg="add mod">
          <ac:chgData name="Nane Kratzke" userId="971be13ff4ee5ef6" providerId="LiveId" clId="{19075A5A-D245-0240-878E-CFB172C98ECA}" dt="2020-09-25T06:46:47.547" v="43834" actId="14861"/>
          <ac:cxnSpMkLst>
            <pc:docMk/>
            <pc:sldMk cId="883740929" sldId="342"/>
            <ac:cxnSpMk id="28" creationId="{F97ADC72-64F2-BC44-A51F-5E386CC3F97F}"/>
          </ac:cxnSpMkLst>
        </pc:cxnChg>
      </pc:sldChg>
      <pc:sldChg chg="addSp delSp modSp add mod">
        <pc:chgData name="Nane Kratzke" userId="971be13ff4ee5ef6" providerId="LiveId" clId="{19075A5A-D245-0240-878E-CFB172C98ECA}" dt="2020-09-25T06:53:16.467" v="44031"/>
        <pc:sldMkLst>
          <pc:docMk/>
          <pc:sldMk cId="1623516218" sldId="343"/>
        </pc:sldMkLst>
        <pc:picChg chg="del">
          <ac:chgData name="Nane Kratzke" userId="971be13ff4ee5ef6" providerId="LiveId" clId="{19075A5A-D245-0240-878E-CFB172C98ECA}" dt="2020-09-25T06:53:01.739" v="44025" actId="21"/>
          <ac:picMkLst>
            <pc:docMk/>
            <pc:sldMk cId="1623516218" sldId="343"/>
            <ac:picMk id="7" creationId="{7BA030DF-024C-3C49-8781-4F3DABA73DEA}"/>
          </ac:picMkLst>
        </pc:picChg>
        <pc:picChg chg="mod">
          <ac:chgData name="Nane Kratzke" userId="971be13ff4ee5ef6" providerId="LiveId" clId="{19075A5A-D245-0240-878E-CFB172C98ECA}" dt="2020-09-25T06:52:44.100" v="44024" actId="2085"/>
          <ac:picMkLst>
            <pc:docMk/>
            <pc:sldMk cId="1623516218" sldId="343"/>
            <ac:picMk id="9" creationId="{BFBB9838-56EC-CB4B-91B0-179D2F5B8615}"/>
          </ac:picMkLst>
        </pc:picChg>
        <pc:picChg chg="add mod">
          <ac:chgData name="Nane Kratzke" userId="971be13ff4ee5ef6" providerId="LiveId" clId="{19075A5A-D245-0240-878E-CFB172C98ECA}" dt="2020-09-25T06:53:16.467" v="44031"/>
          <ac:picMkLst>
            <pc:docMk/>
            <pc:sldMk cId="1623516218" sldId="343"/>
            <ac:picMk id="12" creationId="{8D037730-9C83-FA49-AE80-AA2329E19B3D}"/>
          </ac:picMkLst>
        </pc:picChg>
      </pc:sldChg>
      <pc:sldChg chg="addSp delSp modSp add mod ord">
        <pc:chgData name="Nane Kratzke" userId="971be13ff4ee5ef6" providerId="LiveId" clId="{19075A5A-D245-0240-878E-CFB172C98ECA}" dt="2020-09-24T15:19:32.091" v="39178" actId="14861"/>
        <pc:sldMkLst>
          <pc:docMk/>
          <pc:sldMk cId="3306450770" sldId="344"/>
        </pc:sldMkLst>
        <pc:spChg chg="mod">
          <ac:chgData name="Nane Kratzke" userId="971be13ff4ee5ef6" providerId="LiveId" clId="{19075A5A-D245-0240-878E-CFB172C98ECA}" dt="2020-09-24T15:17:55.460" v="39164" actId="1076"/>
          <ac:spMkLst>
            <pc:docMk/>
            <pc:sldMk cId="3306450770" sldId="344"/>
            <ac:spMk id="4" creationId="{1A54BDE3-089A-B947-B36C-1DA2EA047FE2}"/>
          </ac:spMkLst>
        </pc:spChg>
        <pc:spChg chg="add del mod">
          <ac:chgData name="Nane Kratzke" userId="971be13ff4ee5ef6" providerId="LiveId" clId="{19075A5A-D245-0240-878E-CFB172C98ECA}" dt="2020-09-24T15:14:28.494" v="39042" actId="1036"/>
          <ac:spMkLst>
            <pc:docMk/>
            <pc:sldMk cId="3306450770" sldId="344"/>
            <ac:spMk id="5" creationId="{AFB4BCAF-7B0C-5241-A55F-A9D6E8CC8173}"/>
          </ac:spMkLst>
        </pc:spChg>
        <pc:spChg chg="add mod">
          <ac:chgData name="Nane Kratzke" userId="971be13ff4ee5ef6" providerId="LiveId" clId="{19075A5A-D245-0240-878E-CFB172C98ECA}" dt="2020-09-24T15:11:59.859" v="39007" actId="1076"/>
          <ac:spMkLst>
            <pc:docMk/>
            <pc:sldMk cId="3306450770" sldId="344"/>
            <ac:spMk id="6" creationId="{56409B46-5CF0-104F-9079-495AA7C0D088}"/>
          </ac:spMkLst>
        </pc:spChg>
        <pc:spChg chg="mod">
          <ac:chgData name="Nane Kratzke" userId="971be13ff4ee5ef6" providerId="LiveId" clId="{19075A5A-D245-0240-878E-CFB172C98ECA}" dt="2020-09-24T15:14:48.655" v="39044" actId="1076"/>
          <ac:spMkLst>
            <pc:docMk/>
            <pc:sldMk cId="3306450770" sldId="344"/>
            <ac:spMk id="10" creationId="{16434EBC-48FC-C241-AB56-2AAD726A2EF8}"/>
          </ac:spMkLst>
        </pc:spChg>
        <pc:spChg chg="mod">
          <ac:chgData name="Nane Kratzke" userId="971be13ff4ee5ef6" providerId="LiveId" clId="{19075A5A-D245-0240-878E-CFB172C98ECA}" dt="2020-09-24T15:14:48.655" v="39044" actId="1076"/>
          <ac:spMkLst>
            <pc:docMk/>
            <pc:sldMk cId="3306450770" sldId="344"/>
            <ac:spMk id="11" creationId="{2D3F1FC2-64E7-2F4C-AD16-DB779493F41B}"/>
          </ac:spMkLst>
        </pc:spChg>
        <pc:spChg chg="mod">
          <ac:chgData name="Nane Kratzke" userId="971be13ff4ee5ef6" providerId="LiveId" clId="{19075A5A-D245-0240-878E-CFB172C98ECA}" dt="2020-09-24T15:14:48.655" v="39044" actId="1076"/>
          <ac:spMkLst>
            <pc:docMk/>
            <pc:sldMk cId="3306450770" sldId="344"/>
            <ac:spMk id="12" creationId="{BE372825-9698-0741-92C0-0E09CAAFC044}"/>
          </ac:spMkLst>
        </pc:spChg>
        <pc:spChg chg="mod">
          <ac:chgData name="Nane Kratzke" userId="971be13ff4ee5ef6" providerId="LiveId" clId="{19075A5A-D245-0240-878E-CFB172C98ECA}" dt="2020-09-24T15:14:48.655" v="39044" actId="1076"/>
          <ac:spMkLst>
            <pc:docMk/>
            <pc:sldMk cId="3306450770" sldId="344"/>
            <ac:spMk id="13" creationId="{F111D6F3-0423-B14C-B5FC-9422280255C5}"/>
          </ac:spMkLst>
        </pc:spChg>
        <pc:spChg chg="add mod">
          <ac:chgData name="Nane Kratzke" userId="971be13ff4ee5ef6" providerId="LiveId" clId="{19075A5A-D245-0240-878E-CFB172C98ECA}" dt="2020-09-24T15:19:32.091" v="39178" actId="14861"/>
          <ac:spMkLst>
            <pc:docMk/>
            <pc:sldMk cId="3306450770" sldId="344"/>
            <ac:spMk id="14" creationId="{03E4853E-51FD-D645-8E9E-A4477B8250F5}"/>
          </ac:spMkLst>
        </pc:spChg>
        <pc:spChg chg="mod">
          <ac:chgData name="Nane Kratzke" userId="971be13ff4ee5ef6" providerId="LiveId" clId="{19075A5A-D245-0240-878E-CFB172C98ECA}" dt="2020-09-24T15:14:48.655" v="39044" actId="1076"/>
          <ac:spMkLst>
            <pc:docMk/>
            <pc:sldMk cId="3306450770" sldId="344"/>
            <ac:spMk id="15" creationId="{E662669C-7CC4-9C45-981E-5264478E1AF6}"/>
          </ac:spMkLst>
        </pc:spChg>
        <pc:spChg chg="mod">
          <ac:chgData name="Nane Kratzke" userId="971be13ff4ee5ef6" providerId="LiveId" clId="{19075A5A-D245-0240-878E-CFB172C98ECA}" dt="2020-09-24T15:14:48.655" v="39044" actId="1076"/>
          <ac:spMkLst>
            <pc:docMk/>
            <pc:sldMk cId="3306450770" sldId="344"/>
            <ac:spMk id="16" creationId="{C60724C8-0A6F-8E48-9DAE-440C0042929E}"/>
          </ac:spMkLst>
        </pc:spChg>
        <pc:spChg chg="add del">
          <ac:chgData name="Nane Kratzke" userId="971be13ff4ee5ef6" providerId="LiveId" clId="{19075A5A-D245-0240-878E-CFB172C98ECA}" dt="2020-09-24T15:13:40.018" v="39028" actId="478"/>
          <ac:spMkLst>
            <pc:docMk/>
            <pc:sldMk cId="3306450770" sldId="344"/>
            <ac:spMk id="17" creationId="{50800248-8587-D14C-BC26-DD63148E5E6E}"/>
          </ac:spMkLst>
        </pc:spChg>
        <pc:spChg chg="add mod">
          <ac:chgData name="Nane Kratzke" userId="971be13ff4ee5ef6" providerId="LiveId" clId="{19075A5A-D245-0240-878E-CFB172C98ECA}" dt="2020-09-24T15:12:36.509" v="39016"/>
          <ac:spMkLst>
            <pc:docMk/>
            <pc:sldMk cId="3306450770" sldId="344"/>
            <ac:spMk id="18" creationId="{D4DE9A96-8678-7847-9FF2-235DF19480D1}"/>
          </ac:spMkLst>
        </pc:spChg>
        <pc:picChg chg="del mod modCrop">
          <ac:chgData name="Nane Kratzke" userId="971be13ff4ee5ef6" providerId="LiveId" clId="{19075A5A-D245-0240-878E-CFB172C98ECA}" dt="2020-09-24T15:15:37.601" v="39053" actId="478"/>
          <ac:picMkLst>
            <pc:docMk/>
            <pc:sldMk cId="3306450770" sldId="344"/>
            <ac:picMk id="8" creationId="{E886A129-ED34-2043-92AA-C2DE33ABED84}"/>
          </ac:picMkLst>
        </pc:picChg>
        <pc:picChg chg="add mod">
          <ac:chgData name="Nane Kratzke" userId="971be13ff4ee5ef6" providerId="LiveId" clId="{19075A5A-D245-0240-878E-CFB172C98ECA}" dt="2020-09-24T15:19:27.549" v="39177" actId="14861"/>
          <ac:picMkLst>
            <pc:docMk/>
            <pc:sldMk cId="3306450770" sldId="344"/>
            <ac:picMk id="19" creationId="{CE5F36C5-DE7E-8B4A-A22B-760E86EBBC6B}"/>
          </ac:picMkLst>
        </pc:picChg>
        <pc:picChg chg="add mod">
          <ac:chgData name="Nane Kratzke" userId="971be13ff4ee5ef6" providerId="LiveId" clId="{19075A5A-D245-0240-878E-CFB172C98ECA}" dt="2020-09-24T15:19:27.549" v="39177" actId="14861"/>
          <ac:picMkLst>
            <pc:docMk/>
            <pc:sldMk cId="3306450770" sldId="344"/>
            <ac:picMk id="20" creationId="{8B6C80FC-59DC-D24A-B470-1C6596F2AE5D}"/>
          </ac:picMkLst>
        </pc:picChg>
        <pc:picChg chg="add mod">
          <ac:chgData name="Nane Kratzke" userId="971be13ff4ee5ef6" providerId="LiveId" clId="{19075A5A-D245-0240-878E-CFB172C98ECA}" dt="2020-09-24T15:19:27.549" v="39177" actId="14861"/>
          <ac:picMkLst>
            <pc:docMk/>
            <pc:sldMk cId="3306450770" sldId="344"/>
            <ac:picMk id="21" creationId="{DCADC98B-4B86-934D-AD5F-B7E7D71CCBB7}"/>
          </ac:picMkLst>
        </pc:picChg>
      </pc:sldChg>
      <pc:sldChg chg="addSp delSp modSp add mod ord">
        <pc:chgData name="Nane Kratzke" userId="971be13ff4ee5ef6" providerId="LiveId" clId="{19075A5A-D245-0240-878E-CFB172C98ECA}" dt="2020-09-24T15:08:46.923" v="38978" actId="2711"/>
        <pc:sldMkLst>
          <pc:docMk/>
          <pc:sldMk cId="1536310720" sldId="345"/>
        </pc:sldMkLst>
        <pc:spChg chg="mod">
          <ac:chgData name="Nane Kratzke" userId="971be13ff4ee5ef6" providerId="LiveId" clId="{19075A5A-D245-0240-878E-CFB172C98ECA}" dt="2020-09-24T15:08:18.512" v="38974" actId="20577"/>
          <ac:spMkLst>
            <pc:docMk/>
            <pc:sldMk cId="1536310720" sldId="345"/>
            <ac:spMk id="2" creationId="{A4CF4022-BF5C-3940-9B40-C35E57AB4130}"/>
          </ac:spMkLst>
        </pc:spChg>
        <pc:spChg chg="mod">
          <ac:chgData name="Nane Kratzke" userId="971be13ff4ee5ef6" providerId="LiveId" clId="{19075A5A-D245-0240-878E-CFB172C98ECA}" dt="2020-09-24T15:02:44.384" v="38626" actId="404"/>
          <ac:spMkLst>
            <pc:docMk/>
            <pc:sldMk cId="1536310720" sldId="345"/>
            <ac:spMk id="4" creationId="{1A54BDE3-089A-B947-B36C-1DA2EA047FE2}"/>
          </ac:spMkLst>
        </pc:spChg>
        <pc:spChg chg="add mod">
          <ac:chgData name="Nane Kratzke" userId="971be13ff4ee5ef6" providerId="LiveId" clId="{19075A5A-D245-0240-878E-CFB172C98ECA}" dt="2020-09-24T15:08:04.523" v="38971" actId="113"/>
          <ac:spMkLst>
            <pc:docMk/>
            <pc:sldMk cId="1536310720" sldId="345"/>
            <ac:spMk id="6" creationId="{0B35A60C-E164-A64E-8E7B-306885C21D59}"/>
          </ac:spMkLst>
        </pc:spChg>
        <pc:spChg chg="add mod">
          <ac:chgData name="Nane Kratzke" userId="971be13ff4ee5ef6" providerId="LiveId" clId="{19075A5A-D245-0240-878E-CFB172C98ECA}" dt="2020-09-24T15:07:50.151" v="38969" actId="1076"/>
          <ac:spMkLst>
            <pc:docMk/>
            <pc:sldMk cId="1536310720" sldId="345"/>
            <ac:spMk id="7" creationId="{7AF7FF9D-C1AD-E343-B36F-5959C075BA38}"/>
          </ac:spMkLst>
        </pc:spChg>
        <pc:spChg chg="del">
          <ac:chgData name="Nane Kratzke" userId="971be13ff4ee5ef6" providerId="LiveId" clId="{19075A5A-D245-0240-878E-CFB172C98ECA}" dt="2020-09-24T14:58:01.315" v="38561" actId="478"/>
          <ac:spMkLst>
            <pc:docMk/>
            <pc:sldMk cId="1536310720" sldId="345"/>
            <ac:spMk id="9" creationId="{C10AAD7E-9DD5-1343-8A17-3F9C4D0B8DD9}"/>
          </ac:spMkLst>
        </pc:spChg>
        <pc:spChg chg="del">
          <ac:chgData name="Nane Kratzke" userId="971be13ff4ee5ef6" providerId="LiveId" clId="{19075A5A-D245-0240-878E-CFB172C98ECA}" dt="2020-09-24T14:58:13.852" v="38565" actId="478"/>
          <ac:spMkLst>
            <pc:docMk/>
            <pc:sldMk cId="1536310720" sldId="345"/>
            <ac:spMk id="11" creationId="{8F82CDB8-B86E-A84E-B5AB-3E0F2043BA8D}"/>
          </ac:spMkLst>
        </pc:spChg>
        <pc:spChg chg="del">
          <ac:chgData name="Nane Kratzke" userId="971be13ff4ee5ef6" providerId="LiveId" clId="{19075A5A-D245-0240-878E-CFB172C98ECA}" dt="2020-09-24T14:58:11.170" v="38564" actId="478"/>
          <ac:spMkLst>
            <pc:docMk/>
            <pc:sldMk cId="1536310720" sldId="345"/>
            <ac:spMk id="12" creationId="{D5E25A22-15A5-A649-AEED-6542DBAA7A3C}"/>
          </ac:spMkLst>
        </pc:spChg>
        <pc:spChg chg="del">
          <ac:chgData name="Nane Kratzke" userId="971be13ff4ee5ef6" providerId="LiveId" clId="{19075A5A-D245-0240-878E-CFB172C98ECA}" dt="2020-09-24T14:58:04.585" v="38562" actId="478"/>
          <ac:spMkLst>
            <pc:docMk/>
            <pc:sldMk cId="1536310720" sldId="345"/>
            <ac:spMk id="13" creationId="{6F6E5405-0B57-FC4E-8832-4E6DA7A3CE9D}"/>
          </ac:spMkLst>
        </pc:spChg>
        <pc:spChg chg="del">
          <ac:chgData name="Nane Kratzke" userId="971be13ff4ee5ef6" providerId="LiveId" clId="{19075A5A-D245-0240-878E-CFB172C98ECA}" dt="2020-09-24T14:58:08.184" v="38563" actId="478"/>
          <ac:spMkLst>
            <pc:docMk/>
            <pc:sldMk cId="1536310720" sldId="345"/>
            <ac:spMk id="14" creationId="{610F4679-19BA-1149-BA88-1DB1D6B7FA74}"/>
          </ac:spMkLst>
        </pc:spChg>
        <pc:spChg chg="add mod">
          <ac:chgData name="Nane Kratzke" userId="971be13ff4ee5ef6" providerId="LiveId" clId="{19075A5A-D245-0240-878E-CFB172C98ECA}" dt="2020-09-24T15:08:46.923" v="38978" actId="2711"/>
          <ac:spMkLst>
            <pc:docMk/>
            <pc:sldMk cId="1536310720" sldId="345"/>
            <ac:spMk id="17" creationId="{91E3C972-C40C-A64A-86AD-0B22732F7DDA}"/>
          </ac:spMkLst>
        </pc:spChg>
        <pc:picChg chg="mod">
          <ac:chgData name="Nane Kratzke" userId="971be13ff4ee5ef6" providerId="LiveId" clId="{19075A5A-D245-0240-878E-CFB172C98ECA}" dt="2020-09-24T15:08:22.592" v="38975" actId="1076"/>
          <ac:picMkLst>
            <pc:docMk/>
            <pc:sldMk cId="1536310720" sldId="345"/>
            <ac:picMk id="8" creationId="{596406C1-81C3-984C-AA48-73EA1A7CA605}"/>
          </ac:picMkLst>
        </pc:picChg>
        <pc:picChg chg="mod">
          <ac:chgData name="Nane Kratzke" userId="971be13ff4ee5ef6" providerId="LiveId" clId="{19075A5A-D245-0240-878E-CFB172C98ECA}" dt="2020-09-24T15:08:22.592" v="38975" actId="1076"/>
          <ac:picMkLst>
            <pc:docMk/>
            <pc:sldMk cId="1536310720" sldId="345"/>
            <ac:picMk id="10" creationId="{0ADF2A60-419C-C546-982D-2C04157CAAB0}"/>
          </ac:picMkLst>
        </pc:picChg>
        <pc:picChg chg="add mod modCrop">
          <ac:chgData name="Nane Kratzke" userId="971be13ff4ee5ef6" providerId="LiveId" clId="{19075A5A-D245-0240-878E-CFB172C98ECA}" dt="2020-09-24T15:08:31.719" v="38976" actId="1076"/>
          <ac:picMkLst>
            <pc:docMk/>
            <pc:sldMk cId="1536310720" sldId="345"/>
            <ac:picMk id="15" creationId="{271FBD7B-5727-724A-92F1-7624B4CB9079}"/>
          </ac:picMkLst>
        </pc:picChg>
        <pc:picChg chg="add del mod">
          <ac:chgData name="Nane Kratzke" userId="971be13ff4ee5ef6" providerId="LiveId" clId="{19075A5A-D245-0240-878E-CFB172C98ECA}" dt="2020-09-24T15:01:51.171" v="38614"/>
          <ac:picMkLst>
            <pc:docMk/>
            <pc:sldMk cId="1536310720" sldId="345"/>
            <ac:picMk id="16" creationId="{8D0006D0-37C6-F34C-9DCC-00578CA0A6D6}"/>
          </ac:picMkLst>
        </pc:picChg>
      </pc:sldChg>
      <pc:sldChg chg="del">
        <pc:chgData name="Nane Kratzke" userId="971be13ff4ee5ef6" providerId="LiveId" clId="{19075A5A-D245-0240-878E-CFB172C98ECA}" dt="2020-09-22T05:46:19.229" v="170" actId="2696"/>
        <pc:sldMkLst>
          <pc:docMk/>
          <pc:sldMk cId="4280504934" sldId="355"/>
        </pc:sldMkLst>
      </pc:sldChg>
      <pc:sldChg chg="del">
        <pc:chgData name="Nane Kratzke" userId="971be13ff4ee5ef6" providerId="LiveId" clId="{19075A5A-D245-0240-878E-CFB172C98ECA}" dt="2020-09-22T06:48:28.588" v="2519" actId="2696"/>
        <pc:sldMkLst>
          <pc:docMk/>
          <pc:sldMk cId="4159471193" sldId="368"/>
        </pc:sldMkLst>
      </pc:sldChg>
      <pc:sldChg chg="del">
        <pc:chgData name="Nane Kratzke" userId="971be13ff4ee5ef6" providerId="LiveId" clId="{19075A5A-D245-0240-878E-CFB172C98ECA}" dt="2020-09-22T05:46:19.422" v="185" actId="2696"/>
        <pc:sldMkLst>
          <pc:docMk/>
          <pc:sldMk cId="310987539" sldId="369"/>
        </pc:sldMkLst>
      </pc:sldChg>
      <pc:sldChg chg="del">
        <pc:chgData name="Nane Kratzke" userId="971be13ff4ee5ef6" providerId="LiveId" clId="{19075A5A-D245-0240-878E-CFB172C98ECA}" dt="2020-09-22T05:46:19.696" v="208" actId="2696"/>
        <pc:sldMkLst>
          <pc:docMk/>
          <pc:sldMk cId="2125340085" sldId="370"/>
        </pc:sldMkLst>
      </pc:sldChg>
      <pc:sldChg chg="del">
        <pc:chgData name="Nane Kratzke" userId="971be13ff4ee5ef6" providerId="LiveId" clId="{19075A5A-D245-0240-878E-CFB172C98ECA}" dt="2020-09-22T05:46:19.277" v="173" actId="2696"/>
        <pc:sldMkLst>
          <pc:docMk/>
          <pc:sldMk cId="2620595261" sldId="371"/>
        </pc:sldMkLst>
      </pc:sldChg>
      <pc:sldChg chg="del">
        <pc:chgData name="Nane Kratzke" userId="971be13ff4ee5ef6" providerId="LiveId" clId="{19075A5A-D245-0240-878E-CFB172C98ECA}" dt="2020-09-22T05:46:19.258" v="172" actId="2696"/>
        <pc:sldMkLst>
          <pc:docMk/>
          <pc:sldMk cId="2008169061" sldId="372"/>
        </pc:sldMkLst>
      </pc:sldChg>
      <pc:sldChg chg="del">
        <pc:chgData name="Nane Kratzke" userId="971be13ff4ee5ef6" providerId="LiveId" clId="{19075A5A-D245-0240-878E-CFB172C98ECA}" dt="2020-09-22T05:46:19.244" v="171" actId="2696"/>
        <pc:sldMkLst>
          <pc:docMk/>
          <pc:sldMk cId="3612261834" sldId="373"/>
        </pc:sldMkLst>
      </pc:sldChg>
      <pc:sldChg chg="del">
        <pc:chgData name="Nane Kratzke" userId="971be13ff4ee5ef6" providerId="LiveId" clId="{19075A5A-D245-0240-878E-CFB172C98ECA}" dt="2020-09-22T05:46:19.485" v="189" actId="2696"/>
        <pc:sldMkLst>
          <pc:docMk/>
          <pc:sldMk cId="3959218217" sldId="374"/>
        </pc:sldMkLst>
      </pc:sldChg>
      <pc:sldChg chg="del">
        <pc:chgData name="Nane Kratzke" userId="971be13ff4ee5ef6" providerId="LiveId" clId="{19075A5A-D245-0240-878E-CFB172C98ECA}" dt="2020-09-22T05:46:19.596" v="199" actId="2696"/>
        <pc:sldMkLst>
          <pc:docMk/>
          <pc:sldMk cId="2975391939" sldId="375"/>
        </pc:sldMkLst>
      </pc:sldChg>
      <pc:sldChg chg="del">
        <pc:chgData name="Nane Kratzke" userId="971be13ff4ee5ef6" providerId="LiveId" clId="{19075A5A-D245-0240-878E-CFB172C98ECA}" dt="2020-09-22T05:46:19.617" v="201" actId="2696"/>
        <pc:sldMkLst>
          <pc:docMk/>
          <pc:sldMk cId="2290547993" sldId="376"/>
        </pc:sldMkLst>
      </pc:sldChg>
      <pc:sldChg chg="del">
        <pc:chgData name="Nane Kratzke" userId="971be13ff4ee5ef6" providerId="LiveId" clId="{19075A5A-D245-0240-878E-CFB172C98ECA}" dt="2020-09-22T05:46:19.190" v="168" actId="2696"/>
        <pc:sldMkLst>
          <pc:docMk/>
          <pc:sldMk cId="4276357788" sldId="377"/>
        </pc:sldMkLst>
      </pc:sldChg>
      <pc:sldChg chg="del">
        <pc:chgData name="Nane Kratzke" userId="971be13ff4ee5ef6" providerId="LiveId" clId="{19075A5A-D245-0240-878E-CFB172C98ECA}" dt="2020-09-22T05:46:19.829" v="221" actId="2696"/>
        <pc:sldMkLst>
          <pc:docMk/>
          <pc:sldMk cId="1830580882" sldId="378"/>
        </pc:sldMkLst>
      </pc:sldChg>
      <pc:sldChg chg="del">
        <pc:chgData name="Nane Kratzke" userId="971be13ff4ee5ef6" providerId="LiveId" clId="{19075A5A-D245-0240-878E-CFB172C98ECA}" dt="2020-09-22T05:46:19.588" v="198" actId="2696"/>
        <pc:sldMkLst>
          <pc:docMk/>
          <pc:sldMk cId="143991081" sldId="380"/>
        </pc:sldMkLst>
      </pc:sldChg>
      <pc:sldChg chg="del">
        <pc:chgData name="Nane Kratzke" userId="971be13ff4ee5ef6" providerId="LiveId" clId="{19075A5A-D245-0240-878E-CFB172C98ECA}" dt="2020-09-22T05:46:19.678" v="206" actId="2696"/>
        <pc:sldMkLst>
          <pc:docMk/>
          <pc:sldMk cId="3330758435" sldId="381"/>
        </pc:sldMkLst>
      </pc:sldChg>
      <pc:sldChg chg="del">
        <pc:chgData name="Nane Kratzke" userId="971be13ff4ee5ef6" providerId="LiveId" clId="{19075A5A-D245-0240-878E-CFB172C98ECA}" dt="2020-09-22T05:46:19.704" v="209" actId="2696"/>
        <pc:sldMkLst>
          <pc:docMk/>
          <pc:sldMk cId="366975201" sldId="382"/>
        </pc:sldMkLst>
      </pc:sldChg>
      <pc:sldChg chg="del">
        <pc:chgData name="Nane Kratzke" userId="971be13ff4ee5ef6" providerId="LiveId" clId="{19075A5A-D245-0240-878E-CFB172C98ECA}" dt="2020-09-22T05:46:19.398" v="183" actId="2696"/>
        <pc:sldMkLst>
          <pc:docMk/>
          <pc:sldMk cId="3862908966" sldId="383"/>
        </pc:sldMkLst>
      </pc:sldChg>
      <pc:sldChg chg="del">
        <pc:chgData name="Nane Kratzke" userId="971be13ff4ee5ef6" providerId="LiveId" clId="{19075A5A-D245-0240-878E-CFB172C98ECA}" dt="2020-09-22T05:46:19.311" v="176" actId="2696"/>
        <pc:sldMkLst>
          <pc:docMk/>
          <pc:sldMk cId="3004243446" sldId="384"/>
        </pc:sldMkLst>
      </pc:sldChg>
      <pc:sldChg chg="del">
        <pc:chgData name="Nane Kratzke" userId="971be13ff4ee5ef6" providerId="LiveId" clId="{19075A5A-D245-0240-878E-CFB172C98ECA}" dt="2020-09-22T05:46:19.179" v="167" actId="2696"/>
        <pc:sldMkLst>
          <pc:docMk/>
          <pc:sldMk cId="243993919" sldId="385"/>
        </pc:sldMkLst>
      </pc:sldChg>
      <pc:sldChg chg="del">
        <pc:chgData name="Nane Kratzke" userId="971be13ff4ee5ef6" providerId="LiveId" clId="{19075A5A-D245-0240-878E-CFB172C98ECA}" dt="2020-09-22T05:46:19.605" v="200" actId="2696"/>
        <pc:sldMkLst>
          <pc:docMk/>
          <pc:sldMk cId="3855353074" sldId="386"/>
        </pc:sldMkLst>
      </pc:sldChg>
      <pc:sldChg chg="del">
        <pc:chgData name="Nane Kratzke" userId="971be13ff4ee5ef6" providerId="LiveId" clId="{19075A5A-D245-0240-878E-CFB172C98ECA}" dt="2020-09-22T05:46:19.321" v="177" actId="2696"/>
        <pc:sldMkLst>
          <pc:docMk/>
          <pc:sldMk cId="2367191596" sldId="387"/>
        </pc:sldMkLst>
      </pc:sldChg>
      <pc:sldChg chg="del">
        <pc:chgData name="Nane Kratzke" userId="971be13ff4ee5ef6" providerId="LiveId" clId="{19075A5A-D245-0240-878E-CFB172C98ECA}" dt="2020-09-22T05:46:19.463" v="188" actId="2696"/>
        <pc:sldMkLst>
          <pc:docMk/>
          <pc:sldMk cId="2812399017" sldId="388"/>
        </pc:sldMkLst>
      </pc:sldChg>
      <pc:sldChg chg="del">
        <pc:chgData name="Nane Kratzke" userId="971be13ff4ee5ef6" providerId="LiveId" clId="{19075A5A-D245-0240-878E-CFB172C98ECA}" dt="2020-09-22T05:46:19.342" v="179" actId="2696"/>
        <pc:sldMkLst>
          <pc:docMk/>
          <pc:sldMk cId="1657841985" sldId="389"/>
        </pc:sldMkLst>
      </pc:sldChg>
      <pc:sldChg chg="del">
        <pc:chgData name="Nane Kratzke" userId="971be13ff4ee5ef6" providerId="LiveId" clId="{19075A5A-D245-0240-878E-CFB172C98ECA}" dt="2020-09-22T05:46:19.642" v="203" actId="2696"/>
        <pc:sldMkLst>
          <pc:docMk/>
          <pc:sldMk cId="738018681" sldId="390"/>
        </pc:sldMkLst>
      </pc:sldChg>
      <pc:sldChg chg="del">
        <pc:chgData name="Nane Kratzke" userId="971be13ff4ee5ef6" providerId="LiveId" clId="{19075A5A-D245-0240-878E-CFB172C98ECA}" dt="2020-09-22T05:46:19.529" v="193" actId="2696"/>
        <pc:sldMkLst>
          <pc:docMk/>
          <pc:sldMk cId="2484808012" sldId="391"/>
        </pc:sldMkLst>
      </pc:sldChg>
      <pc:sldChg chg="del">
        <pc:chgData name="Nane Kratzke" userId="971be13ff4ee5ef6" providerId="LiveId" clId="{19075A5A-D245-0240-878E-CFB172C98ECA}" dt="2020-09-22T05:46:19.388" v="182" actId="2696"/>
        <pc:sldMkLst>
          <pc:docMk/>
          <pc:sldMk cId="2483948438" sldId="392"/>
        </pc:sldMkLst>
      </pc:sldChg>
      <pc:sldChg chg="del">
        <pc:chgData name="Nane Kratzke" userId="971be13ff4ee5ef6" providerId="LiveId" clId="{19075A5A-D245-0240-878E-CFB172C98ECA}" dt="2020-09-22T05:46:19.687" v="207" actId="2696"/>
        <pc:sldMkLst>
          <pc:docMk/>
          <pc:sldMk cId="2664210598" sldId="393"/>
        </pc:sldMkLst>
      </pc:sldChg>
      <pc:sldChg chg="del">
        <pc:chgData name="Nane Kratzke" userId="971be13ff4ee5ef6" providerId="LiveId" clId="{19075A5A-D245-0240-878E-CFB172C98ECA}" dt="2020-09-22T05:46:19.775" v="216" actId="2696"/>
        <pc:sldMkLst>
          <pc:docMk/>
          <pc:sldMk cId="3998455780" sldId="394"/>
        </pc:sldMkLst>
      </pc:sldChg>
      <pc:sldChg chg="del">
        <pc:chgData name="Nane Kratzke" userId="971be13ff4ee5ef6" providerId="LiveId" clId="{19075A5A-D245-0240-878E-CFB172C98ECA}" dt="2020-09-22T05:46:19.714" v="210" actId="2696"/>
        <pc:sldMkLst>
          <pc:docMk/>
          <pc:sldMk cId="1919294937" sldId="395"/>
        </pc:sldMkLst>
      </pc:sldChg>
      <pc:sldChg chg="del">
        <pc:chgData name="Nane Kratzke" userId="971be13ff4ee5ef6" providerId="LiveId" clId="{19075A5A-D245-0240-878E-CFB172C98ECA}" dt="2020-09-22T05:46:19.285" v="174" actId="2696"/>
        <pc:sldMkLst>
          <pc:docMk/>
          <pc:sldMk cId="3819730600" sldId="396"/>
        </pc:sldMkLst>
      </pc:sldChg>
      <pc:sldChg chg="del">
        <pc:chgData name="Nane Kratzke" userId="971be13ff4ee5ef6" providerId="LiveId" clId="{19075A5A-D245-0240-878E-CFB172C98ECA}" dt="2020-09-22T05:46:19.782" v="217" actId="2696"/>
        <pc:sldMkLst>
          <pc:docMk/>
          <pc:sldMk cId="697572595" sldId="397"/>
        </pc:sldMkLst>
      </pc:sldChg>
      <pc:sldChg chg="del">
        <pc:chgData name="Nane Kratzke" userId="971be13ff4ee5ef6" providerId="LiveId" clId="{19075A5A-D245-0240-878E-CFB172C98ECA}" dt="2020-09-22T05:46:19.351" v="180" actId="2696"/>
        <pc:sldMkLst>
          <pc:docMk/>
          <pc:sldMk cId="1731001463" sldId="398"/>
        </pc:sldMkLst>
      </pc:sldChg>
      <pc:sldChg chg="addSp modSp mod">
        <pc:chgData name="Nane Kratzke" userId="971be13ff4ee5ef6" providerId="LiveId" clId="{19075A5A-D245-0240-878E-CFB172C98ECA}" dt="2020-09-25T07:03:18.559" v="44121" actId="1076"/>
        <pc:sldMkLst>
          <pc:docMk/>
          <pc:sldMk cId="4032822108" sldId="399"/>
        </pc:sldMkLst>
        <pc:picChg chg="add mod">
          <ac:chgData name="Nane Kratzke" userId="971be13ff4ee5ef6" providerId="LiveId" clId="{19075A5A-D245-0240-878E-CFB172C98ECA}" dt="2020-09-25T07:03:18.559" v="44121" actId="1076"/>
          <ac:picMkLst>
            <pc:docMk/>
            <pc:sldMk cId="4032822108" sldId="399"/>
            <ac:picMk id="11" creationId="{3AFC1267-C6E2-6543-9F52-EE95FB91BFCC}"/>
          </ac:picMkLst>
        </pc:picChg>
      </pc:sldChg>
      <pc:sldChg chg="modSp add">
        <pc:chgData name="Nane Kratzke" userId="971be13ff4ee5ef6" providerId="LiveId" clId="{19075A5A-D245-0240-878E-CFB172C98ECA}" dt="2020-09-23T09:32:49.108" v="23454" actId="2085"/>
        <pc:sldMkLst>
          <pc:docMk/>
          <pc:sldMk cId="87679749" sldId="400"/>
        </pc:sldMkLst>
        <pc:graphicFrameChg chg="mod">
          <ac:chgData name="Nane Kratzke" userId="971be13ff4ee5ef6" providerId="LiveId" clId="{19075A5A-D245-0240-878E-CFB172C98ECA}" dt="2020-09-23T09:32:49.108" v="23454" actId="2085"/>
          <ac:graphicFrameMkLst>
            <pc:docMk/>
            <pc:sldMk cId="87679749" sldId="400"/>
            <ac:graphicFrameMk id="7" creationId="{2756EC5E-8F10-414E-A279-4316B3150B0D}"/>
          </ac:graphicFrameMkLst>
        </pc:graphicFrameChg>
      </pc:sldChg>
      <pc:sldChg chg="del">
        <pc:chgData name="Nane Kratzke" userId="971be13ff4ee5ef6" providerId="LiveId" clId="{19075A5A-D245-0240-878E-CFB172C98ECA}" dt="2020-09-22T05:46:19.164" v="166" actId="2696"/>
        <pc:sldMkLst>
          <pc:docMk/>
          <pc:sldMk cId="3338376185" sldId="400"/>
        </pc:sldMkLst>
      </pc:sldChg>
      <pc:sldChg chg="addSp delSp modSp add mod">
        <pc:chgData name="Nane Kratzke" userId="971be13ff4ee5ef6" providerId="LiveId" clId="{19075A5A-D245-0240-878E-CFB172C98ECA}" dt="2020-09-22T08:27:30.415" v="6827" actId="20577"/>
        <pc:sldMkLst>
          <pc:docMk/>
          <pc:sldMk cId="678295902" sldId="401"/>
        </pc:sldMkLst>
        <pc:spChg chg="add mod">
          <ac:chgData name="Nane Kratzke" userId="971be13ff4ee5ef6" providerId="LiveId" clId="{19075A5A-D245-0240-878E-CFB172C98ECA}" dt="2020-09-22T06:30:41.334" v="1877" actId="1076"/>
          <ac:spMkLst>
            <pc:docMk/>
            <pc:sldMk cId="678295902" sldId="401"/>
            <ac:spMk id="5" creationId="{159ED934-9B09-FF44-9CD0-C3F9D93C368E}"/>
          </ac:spMkLst>
        </pc:spChg>
        <pc:spChg chg="add mod">
          <ac:chgData name="Nane Kratzke" userId="971be13ff4ee5ef6" providerId="LiveId" clId="{19075A5A-D245-0240-878E-CFB172C98ECA}" dt="2020-09-22T06:30:44.289" v="1878" actId="1076"/>
          <ac:spMkLst>
            <pc:docMk/>
            <pc:sldMk cId="678295902" sldId="401"/>
            <ac:spMk id="30" creationId="{1C518777-11F0-5D4D-815F-DF5171EFAD7B}"/>
          </ac:spMkLst>
        </pc:spChg>
        <pc:spChg chg="add mod">
          <ac:chgData name="Nane Kratzke" userId="971be13ff4ee5ef6" providerId="LiveId" clId="{19075A5A-D245-0240-878E-CFB172C98ECA}" dt="2020-09-22T06:30:38.011" v="1876" actId="1076"/>
          <ac:spMkLst>
            <pc:docMk/>
            <pc:sldMk cId="678295902" sldId="401"/>
            <ac:spMk id="31" creationId="{7B7572C6-FA18-1243-A143-2345B542F4A8}"/>
          </ac:spMkLst>
        </pc:spChg>
        <pc:spChg chg="add mod">
          <ac:chgData name="Nane Kratzke" userId="971be13ff4ee5ef6" providerId="LiveId" clId="{19075A5A-D245-0240-878E-CFB172C98ECA}" dt="2020-09-22T06:30:28.945" v="1875" actId="1076"/>
          <ac:spMkLst>
            <pc:docMk/>
            <pc:sldMk cId="678295902" sldId="401"/>
            <ac:spMk id="32" creationId="{5BFD5134-0AC1-5942-9349-BE14F938B550}"/>
          </ac:spMkLst>
        </pc:spChg>
        <pc:spChg chg="add mod">
          <ac:chgData name="Nane Kratzke" userId="971be13ff4ee5ef6" providerId="LiveId" clId="{19075A5A-D245-0240-878E-CFB172C98ECA}" dt="2020-09-22T08:27:30.415" v="6827" actId="20577"/>
          <ac:spMkLst>
            <pc:docMk/>
            <pc:sldMk cId="678295902" sldId="401"/>
            <ac:spMk id="33" creationId="{EF69FE3A-3282-C049-BCB5-56B2BEFF2180}"/>
          </ac:spMkLst>
        </pc:spChg>
        <pc:grpChg chg="mod">
          <ac:chgData name="Nane Kratzke" userId="971be13ff4ee5ef6" providerId="LiveId" clId="{19075A5A-D245-0240-878E-CFB172C98ECA}" dt="2020-09-22T06:37:04.568" v="1883"/>
          <ac:grpSpMkLst>
            <pc:docMk/>
            <pc:sldMk cId="678295902" sldId="401"/>
            <ac:grpSpMk id="20" creationId="{06FE60D0-73A2-974F-A826-45F71FFCA405}"/>
          </ac:grpSpMkLst>
        </pc:grpChg>
        <pc:grpChg chg="mod">
          <ac:chgData name="Nane Kratzke" userId="971be13ff4ee5ef6" providerId="LiveId" clId="{19075A5A-D245-0240-878E-CFB172C98ECA}" dt="2020-09-22T06:37:53.133" v="1913"/>
          <ac:grpSpMkLst>
            <pc:docMk/>
            <pc:sldMk cId="678295902" sldId="401"/>
            <ac:grpSpMk id="36" creationId="{2088A34A-8EFF-5540-BB09-14D529AF7742}"/>
          </ac:grpSpMkLst>
        </pc:grpChg>
        <pc:grpChg chg="mod">
          <ac:chgData name="Nane Kratzke" userId="971be13ff4ee5ef6" providerId="LiveId" clId="{19075A5A-D245-0240-878E-CFB172C98ECA}" dt="2020-09-22T06:37:52.381" v="1910"/>
          <ac:grpSpMkLst>
            <pc:docMk/>
            <pc:sldMk cId="678295902" sldId="401"/>
            <ac:grpSpMk id="39" creationId="{194C7E55-A1F4-554E-9CD4-6CA8DDB299A4}"/>
          </ac:grpSpMkLst>
        </pc:grpChg>
        <pc:grpChg chg="mod">
          <ac:chgData name="Nane Kratzke" userId="971be13ff4ee5ef6" providerId="LiveId" clId="{19075A5A-D245-0240-878E-CFB172C98ECA}" dt="2020-09-22T06:37:51.664" v="1907"/>
          <ac:grpSpMkLst>
            <pc:docMk/>
            <pc:sldMk cId="678295902" sldId="401"/>
            <ac:grpSpMk id="42" creationId="{35C6DEE0-D758-E743-A164-F7C318FCD572}"/>
          </ac:grpSpMkLst>
        </pc:grpChg>
        <pc:grpChg chg="mod">
          <ac:chgData name="Nane Kratzke" userId="971be13ff4ee5ef6" providerId="LiveId" clId="{19075A5A-D245-0240-878E-CFB172C98ECA}" dt="2020-09-22T06:37:51.228" v="1904"/>
          <ac:grpSpMkLst>
            <pc:docMk/>
            <pc:sldMk cId="678295902" sldId="401"/>
            <ac:grpSpMk id="45" creationId="{82915281-525E-A04F-A23D-9A7CDA13BFE9}"/>
          </ac:grpSpMkLst>
        </pc:grpChg>
        <pc:grpChg chg="mod">
          <ac:chgData name="Nane Kratzke" userId="971be13ff4ee5ef6" providerId="LiveId" clId="{19075A5A-D245-0240-878E-CFB172C98ECA}" dt="2020-09-22T06:37:50.828" v="1901"/>
          <ac:grpSpMkLst>
            <pc:docMk/>
            <pc:sldMk cId="678295902" sldId="401"/>
            <ac:grpSpMk id="48" creationId="{36FA415F-4B75-C94C-B5E9-48328555AA56}"/>
          </ac:grpSpMkLst>
        </pc:grpChg>
        <pc:grpChg chg="mod">
          <ac:chgData name="Nane Kratzke" userId="971be13ff4ee5ef6" providerId="LiveId" clId="{19075A5A-D245-0240-878E-CFB172C98ECA}" dt="2020-09-22T06:39:16.248" v="1969"/>
          <ac:grpSpMkLst>
            <pc:docMk/>
            <pc:sldMk cId="678295902" sldId="401"/>
            <ac:grpSpMk id="51" creationId="{A6553B3F-E467-2E46-893A-07C7A2AA6CC5}"/>
          </ac:grpSpMkLst>
        </pc:grpChg>
        <pc:grpChg chg="add del mod">
          <ac:chgData name="Nane Kratzke" userId="971be13ff4ee5ef6" providerId="LiveId" clId="{19075A5A-D245-0240-878E-CFB172C98ECA}" dt="2020-09-22T06:39:15.504" v="1966"/>
          <ac:grpSpMkLst>
            <pc:docMk/>
            <pc:sldMk cId="678295902" sldId="401"/>
            <ac:grpSpMk id="54" creationId="{FA51F4AC-BE04-334C-858E-459678EBE803}"/>
          </ac:grpSpMkLst>
        </pc:grpChg>
        <pc:grpChg chg="mod">
          <ac:chgData name="Nane Kratzke" userId="971be13ff4ee5ef6" providerId="LiveId" clId="{19075A5A-D245-0240-878E-CFB172C98ECA}" dt="2020-09-22T06:38:18.980" v="1931"/>
          <ac:grpSpMkLst>
            <pc:docMk/>
            <pc:sldMk cId="678295902" sldId="401"/>
            <ac:grpSpMk id="57" creationId="{998F1C5E-59F0-7746-9586-A95C5F21DE94}"/>
          </ac:grpSpMkLst>
        </pc:grpChg>
        <pc:grpChg chg="mod">
          <ac:chgData name="Nane Kratzke" userId="971be13ff4ee5ef6" providerId="LiveId" clId="{19075A5A-D245-0240-878E-CFB172C98ECA}" dt="2020-09-22T06:38:17.773" v="1928"/>
          <ac:grpSpMkLst>
            <pc:docMk/>
            <pc:sldMk cId="678295902" sldId="401"/>
            <ac:grpSpMk id="60" creationId="{2A906614-D1F7-CC4C-8D3C-BDA22E68C197}"/>
          </ac:grpSpMkLst>
        </pc:grpChg>
        <pc:grpChg chg="mod">
          <ac:chgData name="Nane Kratzke" userId="971be13ff4ee5ef6" providerId="LiveId" clId="{19075A5A-D245-0240-878E-CFB172C98ECA}" dt="2020-09-22T06:39:14.309" v="1961"/>
          <ac:grpSpMkLst>
            <pc:docMk/>
            <pc:sldMk cId="678295902" sldId="401"/>
            <ac:grpSpMk id="64" creationId="{B6A13D8A-6316-8649-95E6-1B664050D196}"/>
          </ac:grpSpMkLst>
        </pc:grpChg>
        <pc:grpChg chg="mod">
          <ac:chgData name="Nane Kratzke" userId="971be13ff4ee5ef6" providerId="LiveId" clId="{19075A5A-D245-0240-878E-CFB172C98ECA}" dt="2020-09-22T06:39:13.324" v="1958"/>
          <ac:grpSpMkLst>
            <pc:docMk/>
            <pc:sldMk cId="678295902" sldId="401"/>
            <ac:grpSpMk id="67" creationId="{27440E84-32B1-B543-A1A9-7C17DF685539}"/>
          </ac:grpSpMkLst>
        </pc:grpChg>
        <pc:grpChg chg="mod">
          <ac:chgData name="Nane Kratzke" userId="971be13ff4ee5ef6" providerId="LiveId" clId="{19075A5A-D245-0240-878E-CFB172C98ECA}" dt="2020-09-22T06:39:09.296" v="1955"/>
          <ac:grpSpMkLst>
            <pc:docMk/>
            <pc:sldMk cId="678295902" sldId="401"/>
            <ac:grpSpMk id="70" creationId="{1622861D-784C-5C40-88E5-BDA06A5C0D06}"/>
          </ac:grpSpMkLst>
        </pc:grpChg>
        <pc:grpChg chg="mod">
          <ac:chgData name="Nane Kratzke" userId="971be13ff4ee5ef6" providerId="LiveId" clId="{19075A5A-D245-0240-878E-CFB172C98ECA}" dt="2020-09-22T06:39:08.573" v="1952"/>
          <ac:grpSpMkLst>
            <pc:docMk/>
            <pc:sldMk cId="678295902" sldId="401"/>
            <ac:grpSpMk id="73" creationId="{AFB7082C-2D46-E846-A1D9-B1559D7E374A}"/>
          </ac:grpSpMkLst>
        </pc:grpChg>
        <pc:grpChg chg="mod">
          <ac:chgData name="Nane Kratzke" userId="971be13ff4ee5ef6" providerId="LiveId" clId="{19075A5A-D245-0240-878E-CFB172C98ECA}" dt="2020-09-22T06:39:33.750" v="1975"/>
          <ac:grpSpMkLst>
            <pc:docMk/>
            <pc:sldMk cId="678295902" sldId="401"/>
            <ac:grpSpMk id="79" creationId="{22219F51-1100-CA40-A2F4-19FD6405B49D}"/>
          </ac:grpSpMkLst>
        </pc:grpChg>
        <pc:grpChg chg="mod">
          <ac:chgData name="Nane Kratzke" userId="971be13ff4ee5ef6" providerId="LiveId" clId="{19075A5A-D245-0240-878E-CFB172C98ECA}" dt="2020-09-22T06:39:40.315" v="1979"/>
          <ac:grpSpMkLst>
            <pc:docMk/>
            <pc:sldMk cId="678295902" sldId="401"/>
            <ac:grpSpMk id="82" creationId="{AB900A38-180B-F742-ABDB-0827B04931A4}"/>
          </ac:grpSpMkLst>
        </pc:grpChg>
        <pc:grpChg chg="mod">
          <ac:chgData name="Nane Kratzke" userId="971be13ff4ee5ef6" providerId="LiveId" clId="{19075A5A-D245-0240-878E-CFB172C98ECA}" dt="2020-09-22T06:39:43.591" v="1982"/>
          <ac:grpSpMkLst>
            <pc:docMk/>
            <pc:sldMk cId="678295902" sldId="401"/>
            <ac:grpSpMk id="85" creationId="{A2809BE0-A1F6-524C-A13E-96BFDBF2A463}"/>
          </ac:grpSpMkLst>
        </pc:grpChg>
        <pc:grpChg chg="mod">
          <ac:chgData name="Nane Kratzke" userId="971be13ff4ee5ef6" providerId="LiveId" clId="{19075A5A-D245-0240-878E-CFB172C98ECA}" dt="2020-09-22T06:39:53.565" v="1985"/>
          <ac:grpSpMkLst>
            <pc:docMk/>
            <pc:sldMk cId="678295902" sldId="401"/>
            <ac:grpSpMk id="88" creationId="{7BA982D6-1ADA-2543-B70B-E5B1E1908855}"/>
          </ac:grpSpMkLst>
        </pc:grpChg>
        <pc:grpChg chg="mod">
          <ac:chgData name="Nane Kratzke" userId="971be13ff4ee5ef6" providerId="LiveId" clId="{19075A5A-D245-0240-878E-CFB172C98ECA}" dt="2020-09-22T06:39:57.789" v="1988"/>
          <ac:grpSpMkLst>
            <pc:docMk/>
            <pc:sldMk cId="678295902" sldId="401"/>
            <ac:grpSpMk id="91" creationId="{5D6CA388-8C0D-2E4D-94C6-0DDEEA20EBE4}"/>
          </ac:grpSpMkLst>
        </pc:grpChg>
        <pc:grpChg chg="mod">
          <ac:chgData name="Nane Kratzke" userId="971be13ff4ee5ef6" providerId="LiveId" clId="{19075A5A-D245-0240-878E-CFB172C98ECA}" dt="2020-09-22T06:40:06.595" v="1993"/>
          <ac:grpSpMkLst>
            <pc:docMk/>
            <pc:sldMk cId="678295902" sldId="401"/>
            <ac:grpSpMk id="95" creationId="{55CB50E3-0EB7-C649-8860-4063C0848820}"/>
          </ac:grpSpMkLst>
        </pc:grpChg>
        <pc:inkChg chg="add del mod">
          <ac:chgData name="Nane Kratzke" userId="971be13ff4ee5ef6" providerId="LiveId" clId="{19075A5A-D245-0240-878E-CFB172C98ECA}" dt="2020-09-22T06:37:05.160" v="1884" actId="9405"/>
          <ac:inkMkLst>
            <pc:docMk/>
            <pc:sldMk cId="678295902" sldId="401"/>
            <ac:inkMk id="8" creationId="{65AB3157-6383-1142-B2C3-289B8098EA09}"/>
          </ac:inkMkLst>
        </pc:inkChg>
        <pc:inkChg chg="add del mod">
          <ac:chgData name="Nane Kratzke" userId="971be13ff4ee5ef6" providerId="LiveId" clId="{19075A5A-D245-0240-878E-CFB172C98ECA}" dt="2020-09-22T06:37:04.568" v="1883"/>
          <ac:inkMkLst>
            <pc:docMk/>
            <pc:sldMk cId="678295902" sldId="401"/>
            <ac:inkMk id="19" creationId="{E145209D-277D-EC49-9C91-E9A971188E52}"/>
          </ac:inkMkLst>
        </pc:inkChg>
        <pc:inkChg chg="add del mod">
          <ac:chgData name="Nane Kratzke" userId="971be13ff4ee5ef6" providerId="LiveId" clId="{19075A5A-D245-0240-878E-CFB172C98ECA}" dt="2020-09-22T06:37:53.469" v="1914" actId="9405"/>
          <ac:inkMkLst>
            <pc:docMk/>
            <pc:sldMk cId="678295902" sldId="401"/>
            <ac:inkMk id="34" creationId="{C32CC3E2-CB49-AF40-A811-988E58FA4F99}"/>
          </ac:inkMkLst>
        </pc:inkChg>
        <pc:inkChg chg="add del mod">
          <ac:chgData name="Nane Kratzke" userId="971be13ff4ee5ef6" providerId="LiveId" clId="{19075A5A-D245-0240-878E-CFB172C98ECA}" dt="2020-09-22T06:37:53.133" v="1913"/>
          <ac:inkMkLst>
            <pc:docMk/>
            <pc:sldMk cId="678295902" sldId="401"/>
            <ac:inkMk id="35" creationId="{87703523-4D64-D24D-BF82-C626E9154861}"/>
          </ac:inkMkLst>
        </pc:inkChg>
        <pc:inkChg chg="add del mod">
          <ac:chgData name="Nane Kratzke" userId="971be13ff4ee5ef6" providerId="LiveId" clId="{19075A5A-D245-0240-878E-CFB172C98ECA}" dt="2020-09-22T06:37:52.771" v="1911" actId="9405"/>
          <ac:inkMkLst>
            <pc:docMk/>
            <pc:sldMk cId="678295902" sldId="401"/>
            <ac:inkMk id="37" creationId="{75F68523-7DC4-4543-B465-944C083B1131}"/>
          </ac:inkMkLst>
        </pc:inkChg>
        <pc:inkChg chg="add del mod">
          <ac:chgData name="Nane Kratzke" userId="971be13ff4ee5ef6" providerId="LiveId" clId="{19075A5A-D245-0240-878E-CFB172C98ECA}" dt="2020-09-22T06:37:52.381" v="1910"/>
          <ac:inkMkLst>
            <pc:docMk/>
            <pc:sldMk cId="678295902" sldId="401"/>
            <ac:inkMk id="38" creationId="{227939D8-30F1-C042-A73F-7DECD557E16A}"/>
          </ac:inkMkLst>
        </pc:inkChg>
        <pc:inkChg chg="add del mod">
          <ac:chgData name="Nane Kratzke" userId="971be13ff4ee5ef6" providerId="LiveId" clId="{19075A5A-D245-0240-878E-CFB172C98ECA}" dt="2020-09-22T06:37:52.012" v="1908" actId="9405"/>
          <ac:inkMkLst>
            <pc:docMk/>
            <pc:sldMk cId="678295902" sldId="401"/>
            <ac:inkMk id="40" creationId="{A5D5CA1B-9F37-B143-B1A6-F2A1FA94C6FB}"/>
          </ac:inkMkLst>
        </pc:inkChg>
        <pc:inkChg chg="add del mod">
          <ac:chgData name="Nane Kratzke" userId="971be13ff4ee5ef6" providerId="LiveId" clId="{19075A5A-D245-0240-878E-CFB172C98ECA}" dt="2020-09-22T06:37:51.664" v="1907"/>
          <ac:inkMkLst>
            <pc:docMk/>
            <pc:sldMk cId="678295902" sldId="401"/>
            <ac:inkMk id="41" creationId="{DA98E7B6-46C7-1F4D-B85C-2AF48795F451}"/>
          </ac:inkMkLst>
        </pc:inkChg>
        <pc:inkChg chg="add del mod">
          <ac:chgData name="Nane Kratzke" userId="971be13ff4ee5ef6" providerId="LiveId" clId="{19075A5A-D245-0240-878E-CFB172C98ECA}" dt="2020-09-22T06:37:51.436" v="1905" actId="9405"/>
          <ac:inkMkLst>
            <pc:docMk/>
            <pc:sldMk cId="678295902" sldId="401"/>
            <ac:inkMk id="43" creationId="{202DE2EA-A28D-9140-B33A-BFFE10E81085}"/>
          </ac:inkMkLst>
        </pc:inkChg>
        <pc:inkChg chg="add del mod">
          <ac:chgData name="Nane Kratzke" userId="971be13ff4ee5ef6" providerId="LiveId" clId="{19075A5A-D245-0240-878E-CFB172C98ECA}" dt="2020-09-22T06:37:51.228" v="1904"/>
          <ac:inkMkLst>
            <pc:docMk/>
            <pc:sldMk cId="678295902" sldId="401"/>
            <ac:inkMk id="44" creationId="{E58B4109-AE20-0840-84AB-A491916DE8FF}"/>
          </ac:inkMkLst>
        </pc:inkChg>
        <pc:inkChg chg="add del mod">
          <ac:chgData name="Nane Kratzke" userId="971be13ff4ee5ef6" providerId="LiveId" clId="{19075A5A-D245-0240-878E-CFB172C98ECA}" dt="2020-09-22T06:37:51.080" v="1902" actId="9405"/>
          <ac:inkMkLst>
            <pc:docMk/>
            <pc:sldMk cId="678295902" sldId="401"/>
            <ac:inkMk id="46" creationId="{79AF6395-6987-8B48-8F43-5D83145C29ED}"/>
          </ac:inkMkLst>
        </pc:inkChg>
        <pc:inkChg chg="add del mod">
          <ac:chgData name="Nane Kratzke" userId="971be13ff4ee5ef6" providerId="LiveId" clId="{19075A5A-D245-0240-878E-CFB172C98ECA}" dt="2020-09-22T06:37:50.828" v="1901"/>
          <ac:inkMkLst>
            <pc:docMk/>
            <pc:sldMk cId="678295902" sldId="401"/>
            <ac:inkMk id="47" creationId="{52C1B645-DEA6-084E-BF09-812B153A6478}"/>
          </ac:inkMkLst>
        </pc:inkChg>
        <pc:inkChg chg="add del mod">
          <ac:chgData name="Nane Kratzke" userId="971be13ff4ee5ef6" providerId="LiveId" clId="{19075A5A-D245-0240-878E-CFB172C98ECA}" dt="2020-09-22T06:39:16.647" v="1970" actId="9405"/>
          <ac:inkMkLst>
            <pc:docMk/>
            <pc:sldMk cId="678295902" sldId="401"/>
            <ac:inkMk id="49" creationId="{FC065C8D-BF75-394B-B3AE-72A0493C8B6C}"/>
          </ac:inkMkLst>
        </pc:inkChg>
        <pc:inkChg chg="add del mod">
          <ac:chgData name="Nane Kratzke" userId="971be13ff4ee5ef6" providerId="LiveId" clId="{19075A5A-D245-0240-878E-CFB172C98ECA}" dt="2020-09-22T06:39:16.248" v="1969"/>
          <ac:inkMkLst>
            <pc:docMk/>
            <pc:sldMk cId="678295902" sldId="401"/>
            <ac:inkMk id="50" creationId="{2E1BE52E-EB12-F14D-9B3C-44ED871D92A9}"/>
          </ac:inkMkLst>
        </pc:inkChg>
        <pc:inkChg chg="add del mod">
          <ac:chgData name="Nane Kratzke" userId="971be13ff4ee5ef6" providerId="LiveId" clId="{19075A5A-D245-0240-878E-CFB172C98ECA}" dt="2020-09-22T06:39:15.875" v="1967" actId="9405"/>
          <ac:inkMkLst>
            <pc:docMk/>
            <pc:sldMk cId="678295902" sldId="401"/>
            <ac:inkMk id="52" creationId="{E748E05A-4A5E-804C-8BDA-06C27D52325C}"/>
          </ac:inkMkLst>
        </pc:inkChg>
        <pc:inkChg chg="add del mod">
          <ac:chgData name="Nane Kratzke" userId="971be13ff4ee5ef6" providerId="LiveId" clId="{19075A5A-D245-0240-878E-CFB172C98ECA}" dt="2020-09-22T06:39:15.504" v="1966"/>
          <ac:inkMkLst>
            <pc:docMk/>
            <pc:sldMk cId="678295902" sldId="401"/>
            <ac:inkMk id="53" creationId="{03E8F5C2-8064-734A-BBB3-ED6C0CBDBFE4}"/>
          </ac:inkMkLst>
        </pc:inkChg>
        <pc:inkChg chg="add del mod">
          <ac:chgData name="Nane Kratzke" userId="971be13ff4ee5ef6" providerId="LiveId" clId="{19075A5A-D245-0240-878E-CFB172C98ECA}" dt="2020-09-22T06:39:15.144" v="1964" actId="9405"/>
          <ac:inkMkLst>
            <pc:docMk/>
            <pc:sldMk cId="678295902" sldId="401"/>
            <ac:inkMk id="55" creationId="{47CFF3C3-7D63-6A45-BF90-D8BF0C4878E2}"/>
          </ac:inkMkLst>
        </pc:inkChg>
        <pc:inkChg chg="add del mod">
          <ac:chgData name="Nane Kratzke" userId="971be13ff4ee5ef6" providerId="LiveId" clId="{19075A5A-D245-0240-878E-CFB172C98ECA}" dt="2020-09-22T06:38:18.980" v="1931"/>
          <ac:inkMkLst>
            <pc:docMk/>
            <pc:sldMk cId="678295902" sldId="401"/>
            <ac:inkMk id="56" creationId="{2198F49D-C20A-EB4C-9F73-39CFFBA84E22}"/>
          </ac:inkMkLst>
        </pc:inkChg>
        <pc:inkChg chg="add del mod">
          <ac:chgData name="Nane Kratzke" userId="971be13ff4ee5ef6" providerId="LiveId" clId="{19075A5A-D245-0240-878E-CFB172C98ECA}" dt="2020-09-22T06:38:18.197" v="1929" actId="9405"/>
          <ac:inkMkLst>
            <pc:docMk/>
            <pc:sldMk cId="678295902" sldId="401"/>
            <ac:inkMk id="58" creationId="{63B66242-7B68-3E4E-A863-B558AD101960}"/>
          </ac:inkMkLst>
        </pc:inkChg>
        <pc:inkChg chg="add del mod">
          <ac:chgData name="Nane Kratzke" userId="971be13ff4ee5ef6" providerId="LiveId" clId="{19075A5A-D245-0240-878E-CFB172C98ECA}" dt="2020-09-22T06:38:17.773" v="1928"/>
          <ac:inkMkLst>
            <pc:docMk/>
            <pc:sldMk cId="678295902" sldId="401"/>
            <ac:inkMk id="59" creationId="{047238BF-66AA-004E-9ECA-404C3C7DB6E7}"/>
          </ac:inkMkLst>
        </pc:inkChg>
        <pc:inkChg chg="add del">
          <ac:chgData name="Nane Kratzke" userId="971be13ff4ee5ef6" providerId="LiveId" clId="{19075A5A-D245-0240-878E-CFB172C98ECA}" dt="2020-09-22T06:39:14.771" v="1963" actId="9405"/>
          <ac:inkMkLst>
            <pc:docMk/>
            <pc:sldMk cId="678295902" sldId="401"/>
            <ac:inkMk id="61" creationId="{919401AA-AA13-7A4F-933C-5C6F65CF70C2}"/>
          </ac:inkMkLst>
        </pc:inkChg>
        <pc:inkChg chg="add del mod">
          <ac:chgData name="Nane Kratzke" userId="971be13ff4ee5ef6" providerId="LiveId" clId="{19075A5A-D245-0240-878E-CFB172C98ECA}" dt="2020-09-22T06:39:14.490" v="1962" actId="9405"/>
          <ac:inkMkLst>
            <pc:docMk/>
            <pc:sldMk cId="678295902" sldId="401"/>
            <ac:inkMk id="62" creationId="{F1888286-647B-5846-B447-50A5C203BEDD}"/>
          </ac:inkMkLst>
        </pc:inkChg>
        <pc:inkChg chg="add del mod">
          <ac:chgData name="Nane Kratzke" userId="971be13ff4ee5ef6" providerId="LiveId" clId="{19075A5A-D245-0240-878E-CFB172C98ECA}" dt="2020-09-22T06:39:14.309" v="1961"/>
          <ac:inkMkLst>
            <pc:docMk/>
            <pc:sldMk cId="678295902" sldId="401"/>
            <ac:inkMk id="63" creationId="{DAF75E46-A858-CC42-A549-82A9DCA8034B}"/>
          </ac:inkMkLst>
        </pc:inkChg>
        <pc:inkChg chg="add del mod">
          <ac:chgData name="Nane Kratzke" userId="971be13ff4ee5ef6" providerId="LiveId" clId="{19075A5A-D245-0240-878E-CFB172C98ECA}" dt="2020-09-22T06:39:13.918" v="1959" actId="9405"/>
          <ac:inkMkLst>
            <pc:docMk/>
            <pc:sldMk cId="678295902" sldId="401"/>
            <ac:inkMk id="65" creationId="{F8204CA1-8F21-FB40-9754-D6F0A3DB7B61}"/>
          </ac:inkMkLst>
        </pc:inkChg>
        <pc:inkChg chg="add del mod">
          <ac:chgData name="Nane Kratzke" userId="971be13ff4ee5ef6" providerId="LiveId" clId="{19075A5A-D245-0240-878E-CFB172C98ECA}" dt="2020-09-22T06:39:13.324" v="1958"/>
          <ac:inkMkLst>
            <pc:docMk/>
            <pc:sldMk cId="678295902" sldId="401"/>
            <ac:inkMk id="66" creationId="{97809F2E-339E-3041-B91B-D3E708A680A5}"/>
          </ac:inkMkLst>
        </pc:inkChg>
        <pc:inkChg chg="add del mod">
          <ac:chgData name="Nane Kratzke" userId="971be13ff4ee5ef6" providerId="LiveId" clId="{19075A5A-D245-0240-878E-CFB172C98ECA}" dt="2020-09-22T06:39:09.733" v="1956" actId="9405"/>
          <ac:inkMkLst>
            <pc:docMk/>
            <pc:sldMk cId="678295902" sldId="401"/>
            <ac:inkMk id="68" creationId="{9B3F63CC-469A-9046-B8C8-38557E842BD8}"/>
          </ac:inkMkLst>
        </pc:inkChg>
        <pc:inkChg chg="add del mod">
          <ac:chgData name="Nane Kratzke" userId="971be13ff4ee5ef6" providerId="LiveId" clId="{19075A5A-D245-0240-878E-CFB172C98ECA}" dt="2020-09-22T06:39:09.296" v="1955"/>
          <ac:inkMkLst>
            <pc:docMk/>
            <pc:sldMk cId="678295902" sldId="401"/>
            <ac:inkMk id="69" creationId="{AE482A6E-B651-264E-B610-FD82786B23F3}"/>
          </ac:inkMkLst>
        </pc:inkChg>
        <pc:inkChg chg="add del">
          <ac:chgData name="Nane Kratzke" userId="971be13ff4ee5ef6" providerId="LiveId" clId="{19075A5A-D245-0240-878E-CFB172C98ECA}" dt="2020-09-22T06:39:08.918" v="1953" actId="9405"/>
          <ac:inkMkLst>
            <pc:docMk/>
            <pc:sldMk cId="678295902" sldId="401"/>
            <ac:inkMk id="71" creationId="{C29CD464-030F-D647-A941-29170DBA24DC}"/>
          </ac:inkMkLst>
        </pc:inkChg>
        <pc:inkChg chg="add del mod">
          <ac:chgData name="Nane Kratzke" userId="971be13ff4ee5ef6" providerId="LiveId" clId="{19075A5A-D245-0240-878E-CFB172C98ECA}" dt="2020-09-22T06:39:08.573" v="1952"/>
          <ac:inkMkLst>
            <pc:docMk/>
            <pc:sldMk cId="678295902" sldId="401"/>
            <ac:inkMk id="72" creationId="{317D816F-EF7A-8A46-8224-13A98E9F1AFD}"/>
          </ac:inkMkLst>
        </pc:inkChg>
        <pc:inkChg chg="add del">
          <ac:chgData name="Nane Kratzke" userId="971be13ff4ee5ef6" providerId="LiveId" clId="{19075A5A-D245-0240-878E-CFB172C98ECA}" dt="2020-09-22T06:39:08.313" v="1950" actId="9405"/>
          <ac:inkMkLst>
            <pc:docMk/>
            <pc:sldMk cId="678295902" sldId="401"/>
            <ac:inkMk id="74" creationId="{85F5AE81-1A47-C549-A3B0-62A6F32593F8}"/>
          </ac:inkMkLst>
        </pc:inkChg>
        <pc:inkChg chg="add del">
          <ac:chgData name="Nane Kratzke" userId="971be13ff4ee5ef6" providerId="LiveId" clId="{19075A5A-D245-0240-878E-CFB172C98ECA}" dt="2020-09-22T06:39:08.120" v="1949" actId="9405"/>
          <ac:inkMkLst>
            <pc:docMk/>
            <pc:sldMk cId="678295902" sldId="401"/>
            <ac:inkMk id="75" creationId="{9829A6CC-2070-134B-96F0-51BB0C329761}"/>
          </ac:inkMkLst>
        </pc:inkChg>
        <pc:inkChg chg="add del">
          <ac:chgData name="Nane Kratzke" userId="971be13ff4ee5ef6" providerId="LiveId" clId="{19075A5A-D245-0240-878E-CFB172C98ECA}" dt="2020-09-22T06:39:07.703" v="1948" actId="9405"/>
          <ac:inkMkLst>
            <pc:docMk/>
            <pc:sldMk cId="678295902" sldId="401"/>
            <ac:inkMk id="76" creationId="{0CA7747C-1232-E349-B151-AFFB2D1CD8FF}"/>
          </ac:inkMkLst>
        </pc:inkChg>
        <pc:inkChg chg="add del mod">
          <ac:chgData name="Nane Kratzke" userId="971be13ff4ee5ef6" providerId="LiveId" clId="{19075A5A-D245-0240-878E-CFB172C98ECA}" dt="2020-09-22T06:39:35.276" v="1976" actId="9405"/>
          <ac:inkMkLst>
            <pc:docMk/>
            <pc:sldMk cId="678295902" sldId="401"/>
            <ac:inkMk id="77" creationId="{C2A2649D-8C51-064E-9705-521288D5AFEA}"/>
          </ac:inkMkLst>
        </pc:inkChg>
        <pc:inkChg chg="add del mod">
          <ac:chgData name="Nane Kratzke" userId="971be13ff4ee5ef6" providerId="LiveId" clId="{19075A5A-D245-0240-878E-CFB172C98ECA}" dt="2020-09-22T06:39:33.750" v="1975"/>
          <ac:inkMkLst>
            <pc:docMk/>
            <pc:sldMk cId="678295902" sldId="401"/>
            <ac:inkMk id="78" creationId="{211B50E2-8720-934F-ACAE-75CD6F154353}"/>
          </ac:inkMkLst>
        </pc:inkChg>
        <pc:inkChg chg="add mod">
          <ac:chgData name="Nane Kratzke" userId="971be13ff4ee5ef6" providerId="LiveId" clId="{19075A5A-D245-0240-878E-CFB172C98ECA}" dt="2020-09-22T06:39:40.315" v="1979"/>
          <ac:inkMkLst>
            <pc:docMk/>
            <pc:sldMk cId="678295902" sldId="401"/>
            <ac:inkMk id="80" creationId="{11346419-DFA6-684F-8F2B-8342C053A270}"/>
          </ac:inkMkLst>
        </pc:inkChg>
        <pc:inkChg chg="add mod">
          <ac:chgData name="Nane Kratzke" userId="971be13ff4ee5ef6" providerId="LiveId" clId="{19075A5A-D245-0240-878E-CFB172C98ECA}" dt="2020-09-22T06:39:40.315" v="1979"/>
          <ac:inkMkLst>
            <pc:docMk/>
            <pc:sldMk cId="678295902" sldId="401"/>
            <ac:inkMk id="81" creationId="{1452E3CD-66FF-CC45-9BBE-314323892695}"/>
          </ac:inkMkLst>
        </pc:inkChg>
        <pc:inkChg chg="add mod">
          <ac:chgData name="Nane Kratzke" userId="971be13ff4ee5ef6" providerId="LiveId" clId="{19075A5A-D245-0240-878E-CFB172C98ECA}" dt="2020-09-22T06:39:43.591" v="1982"/>
          <ac:inkMkLst>
            <pc:docMk/>
            <pc:sldMk cId="678295902" sldId="401"/>
            <ac:inkMk id="83" creationId="{F9EC2D40-11CA-4040-9A77-A567DF8A4609}"/>
          </ac:inkMkLst>
        </pc:inkChg>
        <pc:inkChg chg="add mod">
          <ac:chgData name="Nane Kratzke" userId="971be13ff4ee5ef6" providerId="LiveId" clId="{19075A5A-D245-0240-878E-CFB172C98ECA}" dt="2020-09-22T06:39:43.591" v="1982"/>
          <ac:inkMkLst>
            <pc:docMk/>
            <pc:sldMk cId="678295902" sldId="401"/>
            <ac:inkMk id="84" creationId="{A07E3E74-C752-9F4A-AB91-F13E076DDC49}"/>
          </ac:inkMkLst>
        </pc:inkChg>
        <pc:inkChg chg="add mod">
          <ac:chgData name="Nane Kratzke" userId="971be13ff4ee5ef6" providerId="LiveId" clId="{19075A5A-D245-0240-878E-CFB172C98ECA}" dt="2020-09-22T06:39:53.565" v="1985"/>
          <ac:inkMkLst>
            <pc:docMk/>
            <pc:sldMk cId="678295902" sldId="401"/>
            <ac:inkMk id="86" creationId="{8A935B99-2529-8945-8AD2-76064E6E1186}"/>
          </ac:inkMkLst>
        </pc:inkChg>
        <pc:inkChg chg="add mod">
          <ac:chgData name="Nane Kratzke" userId="971be13ff4ee5ef6" providerId="LiveId" clId="{19075A5A-D245-0240-878E-CFB172C98ECA}" dt="2020-09-22T06:39:53.565" v="1985"/>
          <ac:inkMkLst>
            <pc:docMk/>
            <pc:sldMk cId="678295902" sldId="401"/>
            <ac:inkMk id="87" creationId="{DAD161D1-15A6-8945-8AF2-D90B8BCC2097}"/>
          </ac:inkMkLst>
        </pc:inkChg>
        <pc:inkChg chg="add mod">
          <ac:chgData name="Nane Kratzke" userId="971be13ff4ee5ef6" providerId="LiveId" clId="{19075A5A-D245-0240-878E-CFB172C98ECA}" dt="2020-09-22T06:39:57.789" v="1988"/>
          <ac:inkMkLst>
            <pc:docMk/>
            <pc:sldMk cId="678295902" sldId="401"/>
            <ac:inkMk id="89" creationId="{B34072CE-3E47-9D41-A525-6E12265B6EB6}"/>
          </ac:inkMkLst>
        </pc:inkChg>
        <pc:inkChg chg="add mod">
          <ac:chgData name="Nane Kratzke" userId="971be13ff4ee5ef6" providerId="LiveId" clId="{19075A5A-D245-0240-878E-CFB172C98ECA}" dt="2020-09-22T06:39:57.789" v="1988"/>
          <ac:inkMkLst>
            <pc:docMk/>
            <pc:sldMk cId="678295902" sldId="401"/>
            <ac:inkMk id="90" creationId="{12D7772D-9DFA-E24D-8C75-065486CF7D7F}"/>
          </ac:inkMkLst>
        </pc:inkChg>
        <pc:inkChg chg="add del">
          <ac:chgData name="Nane Kratzke" userId="971be13ff4ee5ef6" providerId="LiveId" clId="{19075A5A-D245-0240-878E-CFB172C98ECA}" dt="2020-09-22T06:40:01.850" v="1990" actId="9405"/>
          <ac:inkMkLst>
            <pc:docMk/>
            <pc:sldMk cId="678295902" sldId="401"/>
            <ac:inkMk id="92" creationId="{3B40E2D6-6CC8-DF40-BA9B-06668807D333}"/>
          </ac:inkMkLst>
        </pc:inkChg>
        <pc:inkChg chg="add mod">
          <ac:chgData name="Nane Kratzke" userId="971be13ff4ee5ef6" providerId="LiveId" clId="{19075A5A-D245-0240-878E-CFB172C98ECA}" dt="2020-09-22T06:40:06.595" v="1993"/>
          <ac:inkMkLst>
            <pc:docMk/>
            <pc:sldMk cId="678295902" sldId="401"/>
            <ac:inkMk id="93" creationId="{5AF3F7C8-CA7D-1A4C-9E71-A497BAAE0BB7}"/>
          </ac:inkMkLst>
        </pc:inkChg>
        <pc:inkChg chg="add mod">
          <ac:chgData name="Nane Kratzke" userId="971be13ff4ee5ef6" providerId="LiveId" clId="{19075A5A-D245-0240-878E-CFB172C98ECA}" dt="2020-09-22T06:40:06.595" v="1993"/>
          <ac:inkMkLst>
            <pc:docMk/>
            <pc:sldMk cId="678295902" sldId="401"/>
            <ac:inkMk id="94" creationId="{24715F4E-2794-6448-BD64-27E028DD2FED}"/>
          </ac:inkMkLst>
        </pc:inkChg>
      </pc:sldChg>
      <pc:sldChg chg="del">
        <pc:chgData name="Nane Kratzke" userId="971be13ff4ee5ef6" providerId="LiveId" clId="{19075A5A-D245-0240-878E-CFB172C98ECA}" dt="2020-09-22T05:46:19.814" v="219" actId="2696"/>
        <pc:sldMkLst>
          <pc:docMk/>
          <pc:sldMk cId="786740167" sldId="401"/>
        </pc:sldMkLst>
      </pc:sldChg>
      <pc:sldChg chg="del">
        <pc:chgData name="Nane Kratzke" userId="971be13ff4ee5ef6" providerId="LiveId" clId="{19075A5A-D245-0240-878E-CFB172C98ECA}" dt="2020-09-22T05:46:19.435" v="186" actId="2696"/>
        <pc:sldMkLst>
          <pc:docMk/>
          <pc:sldMk cId="284200008" sldId="402"/>
        </pc:sldMkLst>
      </pc:sldChg>
      <pc:sldChg chg="addSp delSp modSp add mod">
        <pc:chgData name="Nane Kratzke" userId="971be13ff4ee5ef6" providerId="LiveId" clId="{19075A5A-D245-0240-878E-CFB172C98ECA}" dt="2020-09-22T06:47:43.280" v="2518" actId="1076"/>
        <pc:sldMkLst>
          <pc:docMk/>
          <pc:sldMk cId="3210203829" sldId="402"/>
        </pc:sldMkLst>
        <pc:spChg chg="mod">
          <ac:chgData name="Nane Kratzke" userId="971be13ff4ee5ef6" providerId="LiveId" clId="{19075A5A-D245-0240-878E-CFB172C98ECA}" dt="2020-09-22T06:40:46.146" v="2019" actId="20577"/>
          <ac:spMkLst>
            <pc:docMk/>
            <pc:sldMk cId="3210203829" sldId="402"/>
            <ac:spMk id="2" creationId="{688114A5-6BD4-B444-8D4D-1170B571D19A}"/>
          </ac:spMkLst>
        </pc:spChg>
        <pc:spChg chg="mod">
          <ac:chgData name="Nane Kratzke" userId="971be13ff4ee5ef6" providerId="LiveId" clId="{19075A5A-D245-0240-878E-CFB172C98ECA}" dt="2020-09-22T06:40:48.722" v="2027" actId="20577"/>
          <ac:spMkLst>
            <pc:docMk/>
            <pc:sldMk cId="3210203829" sldId="402"/>
            <ac:spMk id="3" creationId="{ECC99421-B804-DD45-ADB8-220A3256D7C7}"/>
          </ac:spMkLst>
        </pc:spChg>
        <pc:spChg chg="add mod">
          <ac:chgData name="Nane Kratzke" userId="971be13ff4ee5ef6" providerId="LiveId" clId="{19075A5A-D245-0240-878E-CFB172C98ECA}" dt="2020-09-22T06:47:43.280" v="2518" actId="1076"/>
          <ac:spMkLst>
            <pc:docMk/>
            <pc:sldMk cId="3210203829" sldId="402"/>
            <ac:spMk id="10" creationId="{25C3F3EB-DDC5-9A4B-A798-5DABE5153231}"/>
          </ac:spMkLst>
        </pc:spChg>
        <pc:spChg chg="add mod">
          <ac:chgData name="Nane Kratzke" userId="971be13ff4ee5ef6" providerId="LiveId" clId="{19075A5A-D245-0240-878E-CFB172C98ECA}" dt="2020-09-22T06:47:43.280" v="2518" actId="1076"/>
          <ac:spMkLst>
            <pc:docMk/>
            <pc:sldMk cId="3210203829" sldId="402"/>
            <ac:spMk id="11" creationId="{4A63C0C3-AFE4-244C-ADE0-D65C889F7154}"/>
          </ac:spMkLst>
        </pc:spChg>
        <pc:spChg chg="add mod">
          <ac:chgData name="Nane Kratzke" userId="971be13ff4ee5ef6" providerId="LiveId" clId="{19075A5A-D245-0240-878E-CFB172C98ECA}" dt="2020-09-22T06:47:43.280" v="2518" actId="1076"/>
          <ac:spMkLst>
            <pc:docMk/>
            <pc:sldMk cId="3210203829" sldId="402"/>
            <ac:spMk id="15" creationId="{F66822ED-5049-824D-9B3A-1CE343E8F876}"/>
          </ac:spMkLst>
        </pc:spChg>
        <pc:spChg chg="add mod">
          <ac:chgData name="Nane Kratzke" userId="971be13ff4ee5ef6" providerId="LiveId" clId="{19075A5A-D245-0240-878E-CFB172C98ECA}" dt="2020-09-22T06:47:43.280" v="2518" actId="1076"/>
          <ac:spMkLst>
            <pc:docMk/>
            <pc:sldMk cId="3210203829" sldId="402"/>
            <ac:spMk id="16" creationId="{05230CFA-1406-5940-BD17-91251248DF66}"/>
          </ac:spMkLst>
        </pc:spChg>
        <pc:spChg chg="add mod">
          <ac:chgData name="Nane Kratzke" userId="971be13ff4ee5ef6" providerId="LiveId" clId="{19075A5A-D245-0240-878E-CFB172C98ECA}" dt="2020-09-22T06:47:43.280" v="2518" actId="1076"/>
          <ac:spMkLst>
            <pc:docMk/>
            <pc:sldMk cId="3210203829" sldId="402"/>
            <ac:spMk id="17" creationId="{F5494EE9-049D-A14E-AADB-5F405C4492B3}"/>
          </ac:spMkLst>
        </pc:spChg>
        <pc:spChg chg="add mod">
          <ac:chgData name="Nane Kratzke" userId="971be13ff4ee5ef6" providerId="LiveId" clId="{19075A5A-D245-0240-878E-CFB172C98ECA}" dt="2020-09-22T06:47:43.280" v="2518" actId="1076"/>
          <ac:spMkLst>
            <pc:docMk/>
            <pc:sldMk cId="3210203829" sldId="402"/>
            <ac:spMk id="18" creationId="{04451D89-F7E4-7D4E-8490-FDB1217F28FE}"/>
          </ac:spMkLst>
        </pc:spChg>
        <pc:spChg chg="add mod">
          <ac:chgData name="Nane Kratzke" userId="971be13ff4ee5ef6" providerId="LiveId" clId="{19075A5A-D245-0240-878E-CFB172C98ECA}" dt="2020-09-22T06:47:43.280" v="2518" actId="1076"/>
          <ac:spMkLst>
            <pc:docMk/>
            <pc:sldMk cId="3210203829" sldId="402"/>
            <ac:spMk id="19" creationId="{28B4C44F-583D-F547-81BD-1096227DB19F}"/>
          </ac:spMkLst>
        </pc:spChg>
        <pc:spChg chg="add mod">
          <ac:chgData name="Nane Kratzke" userId="971be13ff4ee5ef6" providerId="LiveId" clId="{19075A5A-D245-0240-878E-CFB172C98ECA}" dt="2020-09-22T06:47:27.946" v="2515" actId="1076"/>
          <ac:spMkLst>
            <pc:docMk/>
            <pc:sldMk cId="3210203829" sldId="402"/>
            <ac:spMk id="20" creationId="{024A5381-9D2C-1943-9B64-A1C4493525E2}"/>
          </ac:spMkLst>
        </pc:spChg>
        <pc:spChg chg="add mod">
          <ac:chgData name="Nane Kratzke" userId="971be13ff4ee5ef6" providerId="LiveId" clId="{19075A5A-D245-0240-878E-CFB172C98ECA}" dt="2020-09-22T06:47:19.845" v="2514" actId="14100"/>
          <ac:spMkLst>
            <pc:docMk/>
            <pc:sldMk cId="3210203829" sldId="402"/>
            <ac:spMk id="21" creationId="{E581A7C2-3435-4541-9CEA-8F720887A119}"/>
          </ac:spMkLst>
        </pc:spChg>
        <pc:spChg chg="add mod">
          <ac:chgData name="Nane Kratzke" userId="971be13ff4ee5ef6" providerId="LiveId" clId="{19075A5A-D245-0240-878E-CFB172C98ECA}" dt="2020-09-22T06:47:30.185" v="2516" actId="1076"/>
          <ac:spMkLst>
            <pc:docMk/>
            <pc:sldMk cId="3210203829" sldId="402"/>
            <ac:spMk id="22" creationId="{49AF035A-ABCF-5848-B59F-5F7B3A6C4FAE}"/>
          </ac:spMkLst>
        </pc:spChg>
        <pc:grpChg chg="del mod">
          <ac:chgData name="Nane Kratzke" userId="971be13ff4ee5ef6" providerId="LiveId" clId="{19075A5A-D245-0240-878E-CFB172C98ECA}" dt="2020-09-22T06:40:41.481" v="2001" actId="478"/>
          <ac:grpSpMkLst>
            <pc:docMk/>
            <pc:sldMk cId="3210203829" sldId="402"/>
            <ac:grpSpMk id="8" creationId="{E9528CDE-CE31-7B46-8A93-CC254129DC2B}"/>
          </ac:grpSpMkLst>
        </pc:grpChg>
        <pc:picChg chg="add mod">
          <ac:chgData name="Nane Kratzke" userId="971be13ff4ee5ef6" providerId="LiveId" clId="{19075A5A-D245-0240-878E-CFB172C98ECA}" dt="2020-09-22T06:47:43.280" v="2518" actId="1076"/>
          <ac:picMkLst>
            <pc:docMk/>
            <pc:sldMk cId="3210203829" sldId="402"/>
            <ac:picMk id="12" creationId="{3A18E01A-C54A-474F-856A-FF37C4D8057D}"/>
          </ac:picMkLst>
        </pc:picChg>
        <pc:picChg chg="add mod">
          <ac:chgData name="Nane Kratzke" userId="971be13ff4ee5ef6" providerId="LiveId" clId="{19075A5A-D245-0240-878E-CFB172C98ECA}" dt="2020-09-22T06:47:43.280" v="2518" actId="1076"/>
          <ac:picMkLst>
            <pc:docMk/>
            <pc:sldMk cId="3210203829" sldId="402"/>
            <ac:picMk id="13" creationId="{03DB56D4-3EB9-B041-85B0-3141865B2813}"/>
          </ac:picMkLst>
        </pc:picChg>
        <pc:picChg chg="add mod">
          <ac:chgData name="Nane Kratzke" userId="971be13ff4ee5ef6" providerId="LiveId" clId="{19075A5A-D245-0240-878E-CFB172C98ECA}" dt="2020-09-22T06:47:43.280" v="2518" actId="1076"/>
          <ac:picMkLst>
            <pc:docMk/>
            <pc:sldMk cId="3210203829" sldId="402"/>
            <ac:picMk id="14" creationId="{0720C5F6-61C4-3A48-B41B-1EFCAFDDE667}"/>
          </ac:picMkLst>
        </pc:picChg>
        <pc:inkChg chg="add mod">
          <ac:chgData name="Nane Kratzke" userId="971be13ff4ee5ef6" providerId="LiveId" clId="{19075A5A-D245-0240-878E-CFB172C98ECA}" dt="2020-09-22T06:40:31.325" v="1998"/>
          <ac:inkMkLst>
            <pc:docMk/>
            <pc:sldMk cId="3210203829" sldId="402"/>
            <ac:inkMk id="5" creationId="{5FDDACA9-AC62-2642-88BF-0E594D6C4A8E}"/>
          </ac:inkMkLst>
        </pc:inkChg>
        <pc:inkChg chg="add mod">
          <ac:chgData name="Nane Kratzke" userId="971be13ff4ee5ef6" providerId="LiveId" clId="{19075A5A-D245-0240-878E-CFB172C98ECA}" dt="2020-09-22T06:40:31.325" v="1998"/>
          <ac:inkMkLst>
            <pc:docMk/>
            <pc:sldMk cId="3210203829" sldId="402"/>
            <ac:inkMk id="6" creationId="{D9F2EB4E-1AAD-CD47-83CC-F04A60BF88A0}"/>
          </ac:inkMkLst>
        </pc:inkChg>
        <pc:inkChg chg="add mod">
          <ac:chgData name="Nane Kratzke" userId="971be13ff4ee5ef6" providerId="LiveId" clId="{19075A5A-D245-0240-878E-CFB172C98ECA}" dt="2020-09-22T06:40:31.325" v="1998"/>
          <ac:inkMkLst>
            <pc:docMk/>
            <pc:sldMk cId="3210203829" sldId="402"/>
            <ac:inkMk id="7" creationId="{03026F7E-6F99-A544-89DB-C73DF5F8DE59}"/>
          </ac:inkMkLst>
        </pc:inkChg>
        <pc:inkChg chg="add del">
          <ac:chgData name="Nane Kratzke" userId="971be13ff4ee5ef6" providerId="LiveId" clId="{19075A5A-D245-0240-878E-CFB172C98ECA}" dt="2020-09-22T06:40:37.683" v="2000" actId="478"/>
          <ac:inkMkLst>
            <pc:docMk/>
            <pc:sldMk cId="3210203829" sldId="402"/>
            <ac:inkMk id="9" creationId="{A91508FA-5010-3440-9817-EBAE71250285}"/>
          </ac:inkMkLst>
        </pc:inkChg>
      </pc:sldChg>
      <pc:sldChg chg="del">
        <pc:chgData name="Nane Kratzke" userId="971be13ff4ee5ef6" providerId="LiveId" clId="{19075A5A-D245-0240-878E-CFB172C98ECA}" dt="2020-09-22T05:46:19.768" v="215" actId="2696"/>
        <pc:sldMkLst>
          <pc:docMk/>
          <pc:sldMk cId="1267612541" sldId="403"/>
        </pc:sldMkLst>
      </pc:sldChg>
      <pc:sldChg chg="addSp delSp modSp add mod">
        <pc:chgData name="Nane Kratzke" userId="971be13ff4ee5ef6" providerId="LiveId" clId="{19075A5A-D245-0240-878E-CFB172C98ECA}" dt="2020-09-22T07:10:20.071" v="2947" actId="313"/>
        <pc:sldMkLst>
          <pc:docMk/>
          <pc:sldMk cId="2992352319" sldId="403"/>
        </pc:sldMkLst>
        <pc:spChg chg="mod">
          <ac:chgData name="Nane Kratzke" userId="971be13ff4ee5ef6" providerId="LiveId" clId="{19075A5A-D245-0240-878E-CFB172C98ECA}" dt="2020-09-22T06:49:39.741" v="2530" actId="20577"/>
          <ac:spMkLst>
            <pc:docMk/>
            <pc:sldMk cId="2992352319" sldId="403"/>
            <ac:spMk id="2" creationId="{CC82834A-F0AC-8F4F-95A5-C63C243F6047}"/>
          </ac:spMkLst>
        </pc:spChg>
        <pc:spChg chg="mod">
          <ac:chgData name="Nane Kratzke" userId="971be13ff4ee5ef6" providerId="LiveId" clId="{19075A5A-D245-0240-878E-CFB172C98ECA}" dt="2020-09-22T06:49:49.699" v="2555" actId="20577"/>
          <ac:spMkLst>
            <pc:docMk/>
            <pc:sldMk cId="2992352319" sldId="403"/>
            <ac:spMk id="3" creationId="{D529BF0C-FCEE-5347-BAAC-7DB50DF7B602}"/>
          </ac:spMkLst>
        </pc:spChg>
        <pc:spChg chg="add del mod">
          <ac:chgData name="Nane Kratzke" userId="971be13ff4ee5ef6" providerId="LiveId" clId="{19075A5A-D245-0240-878E-CFB172C98ECA}" dt="2020-09-22T07:02:17.616" v="2566"/>
          <ac:spMkLst>
            <pc:docMk/>
            <pc:sldMk cId="2992352319" sldId="403"/>
            <ac:spMk id="6" creationId="{4CA71511-2F06-9242-B780-208901CBB0E8}"/>
          </ac:spMkLst>
        </pc:spChg>
        <pc:spChg chg="add mod">
          <ac:chgData name="Nane Kratzke" userId="971be13ff4ee5ef6" providerId="LiveId" clId="{19075A5A-D245-0240-878E-CFB172C98ECA}" dt="2020-09-22T07:10:20.071" v="2947" actId="313"/>
          <ac:spMkLst>
            <pc:docMk/>
            <pc:sldMk cId="2992352319" sldId="403"/>
            <ac:spMk id="8" creationId="{512F6DE4-6CDA-684E-9962-4789705051B5}"/>
          </ac:spMkLst>
        </pc:spChg>
        <pc:spChg chg="add mod">
          <ac:chgData name="Nane Kratzke" userId="971be13ff4ee5ef6" providerId="LiveId" clId="{19075A5A-D245-0240-878E-CFB172C98ECA}" dt="2020-09-22T07:06:30.045" v="2750" actId="20577"/>
          <ac:spMkLst>
            <pc:docMk/>
            <pc:sldMk cId="2992352319" sldId="403"/>
            <ac:spMk id="9" creationId="{01996E4D-C709-084E-B81C-93905AB0DF9D}"/>
          </ac:spMkLst>
        </pc:spChg>
        <pc:spChg chg="add mod">
          <ac:chgData name="Nane Kratzke" userId="971be13ff4ee5ef6" providerId="LiveId" clId="{19075A5A-D245-0240-878E-CFB172C98ECA}" dt="2020-09-22T07:09:58.630" v="2919" actId="1076"/>
          <ac:spMkLst>
            <pc:docMk/>
            <pc:sldMk cId="2992352319" sldId="403"/>
            <ac:spMk id="10" creationId="{C030245C-1E5B-3D42-A382-C1794160FEF4}"/>
          </ac:spMkLst>
        </pc:spChg>
        <pc:picChg chg="add mod">
          <ac:chgData name="Nane Kratzke" userId="971be13ff4ee5ef6" providerId="LiveId" clId="{19075A5A-D245-0240-878E-CFB172C98ECA}" dt="2020-09-22T07:09:58.630" v="2919" actId="1076"/>
          <ac:picMkLst>
            <pc:docMk/>
            <pc:sldMk cId="2992352319" sldId="403"/>
            <ac:picMk id="5" creationId="{EE4A56CB-CEA3-0C4E-9E2B-93BAC2536FEC}"/>
          </ac:picMkLst>
        </pc:picChg>
        <pc:picChg chg="add mod">
          <ac:chgData name="Nane Kratzke" userId="971be13ff4ee5ef6" providerId="LiveId" clId="{19075A5A-D245-0240-878E-CFB172C98ECA}" dt="2020-09-22T07:09:58.630" v="2919" actId="1076"/>
          <ac:picMkLst>
            <pc:docMk/>
            <pc:sldMk cId="2992352319" sldId="403"/>
            <ac:picMk id="7" creationId="{848A684D-1378-854E-9059-030392D5287B}"/>
          </ac:picMkLst>
        </pc:picChg>
      </pc:sldChg>
      <pc:sldChg chg="del">
        <pc:chgData name="Nane Kratzke" userId="971be13ff4ee5ef6" providerId="LiveId" clId="{19075A5A-D245-0240-878E-CFB172C98ECA}" dt="2020-09-22T05:46:19.366" v="181" actId="2696"/>
        <pc:sldMkLst>
          <pc:docMk/>
          <pc:sldMk cId="1912849434" sldId="404"/>
        </pc:sldMkLst>
      </pc:sldChg>
      <pc:sldChg chg="addSp delSp modSp add mod">
        <pc:chgData name="Nane Kratzke" userId="971be13ff4ee5ef6" providerId="LiveId" clId="{19075A5A-D245-0240-878E-CFB172C98ECA}" dt="2020-09-22T07:41:46.927" v="4407" actId="20577"/>
        <pc:sldMkLst>
          <pc:docMk/>
          <pc:sldMk cId="2899132080" sldId="404"/>
        </pc:sldMkLst>
        <pc:spChg chg="mod">
          <ac:chgData name="Nane Kratzke" userId="971be13ff4ee5ef6" providerId="LiveId" clId="{19075A5A-D245-0240-878E-CFB172C98ECA}" dt="2020-09-22T07:17:47.323" v="2972" actId="20577"/>
          <ac:spMkLst>
            <pc:docMk/>
            <pc:sldMk cId="2899132080" sldId="404"/>
            <ac:spMk id="2" creationId="{6100C93D-D4F7-0548-B028-6E242FA889D4}"/>
          </ac:spMkLst>
        </pc:spChg>
        <pc:spChg chg="mod">
          <ac:chgData name="Nane Kratzke" userId="971be13ff4ee5ef6" providerId="LiveId" clId="{19075A5A-D245-0240-878E-CFB172C98ECA}" dt="2020-09-22T07:17:53.777" v="2986" actId="20577"/>
          <ac:spMkLst>
            <pc:docMk/>
            <pc:sldMk cId="2899132080" sldId="404"/>
            <ac:spMk id="3" creationId="{D154CB3C-D19E-174F-B2FE-3A61A5438E69}"/>
          </ac:spMkLst>
        </pc:spChg>
        <pc:spChg chg="add mod">
          <ac:chgData name="Nane Kratzke" userId="971be13ff4ee5ef6" providerId="LiveId" clId="{19075A5A-D245-0240-878E-CFB172C98ECA}" dt="2020-09-22T07:40:33" v="4374" actId="1076"/>
          <ac:spMkLst>
            <pc:docMk/>
            <pc:sldMk cId="2899132080" sldId="404"/>
            <ac:spMk id="7" creationId="{EE03E84E-39D4-8C44-87B4-06CA40B4818F}"/>
          </ac:spMkLst>
        </pc:spChg>
        <pc:spChg chg="add mod">
          <ac:chgData name="Nane Kratzke" userId="971be13ff4ee5ef6" providerId="LiveId" clId="{19075A5A-D245-0240-878E-CFB172C98ECA}" dt="2020-09-22T07:24:06.922" v="3045" actId="20577"/>
          <ac:spMkLst>
            <pc:docMk/>
            <pc:sldMk cId="2899132080" sldId="404"/>
            <ac:spMk id="8" creationId="{A9124DBA-D70A-6744-8EF9-9AA4C98F4D90}"/>
          </ac:spMkLst>
        </pc:spChg>
        <pc:spChg chg="add del mod">
          <ac:chgData name="Nane Kratzke" userId="971be13ff4ee5ef6" providerId="LiveId" clId="{19075A5A-D245-0240-878E-CFB172C98ECA}" dt="2020-09-22T07:25:29.518" v="3048"/>
          <ac:spMkLst>
            <pc:docMk/>
            <pc:sldMk cId="2899132080" sldId="404"/>
            <ac:spMk id="9" creationId="{FEE0111E-A3A0-4E42-85BC-48ADD2AC4A78}"/>
          </ac:spMkLst>
        </pc:spChg>
        <pc:spChg chg="add mod">
          <ac:chgData name="Nane Kratzke" userId="971be13ff4ee5ef6" providerId="LiveId" clId="{19075A5A-D245-0240-878E-CFB172C98ECA}" dt="2020-09-22T07:41:07.043" v="4402" actId="14100"/>
          <ac:spMkLst>
            <pc:docMk/>
            <pc:sldMk cId="2899132080" sldId="404"/>
            <ac:spMk id="10" creationId="{5BDC942F-4DB7-A144-B80E-DD724BBFFF90}"/>
          </ac:spMkLst>
        </pc:spChg>
        <pc:spChg chg="add mod">
          <ac:chgData name="Nane Kratzke" userId="971be13ff4ee5ef6" providerId="LiveId" clId="{19075A5A-D245-0240-878E-CFB172C98ECA}" dt="2020-09-22T07:41:46.927" v="4407" actId="20577"/>
          <ac:spMkLst>
            <pc:docMk/>
            <pc:sldMk cId="2899132080" sldId="404"/>
            <ac:spMk id="11" creationId="{FF3D0721-C3C5-D54E-80CF-8A37F52FE37B}"/>
          </ac:spMkLst>
        </pc:spChg>
        <pc:picChg chg="add mod">
          <ac:chgData name="Nane Kratzke" userId="971be13ff4ee5ef6" providerId="LiveId" clId="{19075A5A-D245-0240-878E-CFB172C98ECA}" dt="2020-09-22T07:28:16.401" v="3266" actId="14100"/>
          <ac:picMkLst>
            <pc:docMk/>
            <pc:sldMk cId="2899132080" sldId="404"/>
            <ac:picMk id="5" creationId="{5EF5C09B-B58C-8A4D-8D30-F18483B58C01}"/>
          </ac:picMkLst>
        </pc:picChg>
        <pc:picChg chg="add mod">
          <ac:chgData name="Nane Kratzke" userId="971be13ff4ee5ef6" providerId="LiveId" clId="{19075A5A-D245-0240-878E-CFB172C98ECA}" dt="2020-09-22T07:28:16.401" v="3266" actId="14100"/>
          <ac:picMkLst>
            <pc:docMk/>
            <pc:sldMk cId="2899132080" sldId="404"/>
            <ac:picMk id="6" creationId="{C5E7D410-65F9-9040-BDD5-1CBDDB0D2F72}"/>
          </ac:picMkLst>
        </pc:picChg>
      </pc:sldChg>
      <pc:sldChg chg="addSp delSp modSp add mod">
        <pc:chgData name="Nane Kratzke" userId="971be13ff4ee5ef6" providerId="LiveId" clId="{19075A5A-D245-0240-878E-CFB172C98ECA}" dt="2020-09-22T15:31:40.483" v="16399" actId="14861"/>
        <pc:sldMkLst>
          <pc:docMk/>
          <pc:sldMk cId="429683170" sldId="405"/>
        </pc:sldMkLst>
        <pc:spChg chg="mod">
          <ac:chgData name="Nane Kratzke" userId="971be13ff4ee5ef6" providerId="LiveId" clId="{19075A5A-D245-0240-878E-CFB172C98ECA}" dt="2020-09-22T08:05:40.612" v="6007" actId="20577"/>
          <ac:spMkLst>
            <pc:docMk/>
            <pc:sldMk cId="429683170" sldId="405"/>
            <ac:spMk id="2" creationId="{55924593-E4D7-0A49-A242-21AC765C72E1}"/>
          </ac:spMkLst>
        </pc:spChg>
        <pc:spChg chg="mod">
          <ac:chgData name="Nane Kratzke" userId="971be13ff4ee5ef6" providerId="LiveId" clId="{19075A5A-D245-0240-878E-CFB172C98ECA}" dt="2020-09-22T08:19:03.815" v="6814" actId="20577"/>
          <ac:spMkLst>
            <pc:docMk/>
            <pc:sldMk cId="429683170" sldId="405"/>
            <ac:spMk id="3" creationId="{ABA5F95F-B4A9-0741-84E2-E5798882F48B}"/>
          </ac:spMkLst>
        </pc:spChg>
        <pc:spChg chg="add mod">
          <ac:chgData name="Nane Kratzke" userId="971be13ff4ee5ef6" providerId="LiveId" clId="{19075A5A-D245-0240-878E-CFB172C98ECA}" dt="2020-09-22T08:01:13.525" v="5901" actId="1076"/>
          <ac:spMkLst>
            <pc:docMk/>
            <pc:sldMk cId="429683170" sldId="405"/>
            <ac:spMk id="5" creationId="{FB38C26C-0D11-2448-9596-A2D8BE241D41}"/>
          </ac:spMkLst>
        </pc:spChg>
        <pc:spChg chg="add mod">
          <ac:chgData name="Nane Kratzke" userId="971be13ff4ee5ef6" providerId="LiveId" clId="{19075A5A-D245-0240-878E-CFB172C98ECA}" dt="2020-09-22T08:01:27.238" v="5904" actId="1076"/>
          <ac:spMkLst>
            <pc:docMk/>
            <pc:sldMk cId="429683170" sldId="405"/>
            <ac:spMk id="6" creationId="{1AB7F870-1760-0241-9198-7F0E11EA64B2}"/>
          </ac:spMkLst>
        </pc:spChg>
        <pc:spChg chg="add mod">
          <ac:chgData name="Nane Kratzke" userId="971be13ff4ee5ef6" providerId="LiveId" clId="{19075A5A-D245-0240-878E-CFB172C98ECA}" dt="2020-09-22T15:31:40.483" v="16399" actId="14861"/>
          <ac:spMkLst>
            <pc:docMk/>
            <pc:sldMk cId="429683170" sldId="405"/>
            <ac:spMk id="7" creationId="{4B23C8BB-4ACA-7442-B06F-38A3644CB77E}"/>
          </ac:spMkLst>
        </pc:spChg>
        <pc:spChg chg="add mod">
          <ac:chgData name="Nane Kratzke" userId="971be13ff4ee5ef6" providerId="LiveId" clId="{19075A5A-D245-0240-878E-CFB172C98ECA}" dt="2020-09-22T08:18:28.452" v="6804" actId="113"/>
          <ac:spMkLst>
            <pc:docMk/>
            <pc:sldMk cId="429683170" sldId="405"/>
            <ac:spMk id="8" creationId="{5A37F6BE-09FF-9546-A53B-D31D82FD8525}"/>
          </ac:spMkLst>
        </pc:spChg>
        <pc:spChg chg="add del mod">
          <ac:chgData name="Nane Kratzke" userId="971be13ff4ee5ef6" providerId="LiveId" clId="{19075A5A-D245-0240-878E-CFB172C98ECA}" dt="2020-09-22T08:05:16.855" v="5990" actId="478"/>
          <ac:spMkLst>
            <pc:docMk/>
            <pc:sldMk cId="429683170" sldId="405"/>
            <ac:spMk id="9" creationId="{737C2206-1312-1C42-A5AA-2083D55C8379}"/>
          </ac:spMkLst>
        </pc:spChg>
      </pc:sldChg>
      <pc:sldChg chg="del">
        <pc:chgData name="Nane Kratzke" userId="971be13ff4ee5ef6" providerId="LiveId" clId="{19075A5A-D245-0240-878E-CFB172C98ECA}" dt="2020-09-22T05:46:19.656" v="204" actId="2696"/>
        <pc:sldMkLst>
          <pc:docMk/>
          <pc:sldMk cId="1079793489" sldId="405"/>
        </pc:sldMkLst>
      </pc:sldChg>
      <pc:sldChg chg="addSp delSp modSp add mod">
        <pc:chgData name="Nane Kratzke" userId="971be13ff4ee5ef6" providerId="LiveId" clId="{19075A5A-D245-0240-878E-CFB172C98ECA}" dt="2020-09-22T08:20:12.326" v="6823" actId="20577"/>
        <pc:sldMkLst>
          <pc:docMk/>
          <pc:sldMk cId="2827725247" sldId="406"/>
        </pc:sldMkLst>
        <pc:spChg chg="mod">
          <ac:chgData name="Nane Kratzke" userId="971be13ff4ee5ef6" providerId="LiveId" clId="{19075A5A-D245-0240-878E-CFB172C98ECA}" dt="2020-09-22T08:05:52.627" v="6019" actId="20577"/>
          <ac:spMkLst>
            <pc:docMk/>
            <pc:sldMk cId="2827725247" sldId="406"/>
            <ac:spMk id="2" creationId="{55924593-E4D7-0A49-A242-21AC765C72E1}"/>
          </ac:spMkLst>
        </pc:spChg>
        <pc:spChg chg="mod">
          <ac:chgData name="Nane Kratzke" userId="971be13ff4ee5ef6" providerId="LiveId" clId="{19075A5A-D245-0240-878E-CFB172C98ECA}" dt="2020-09-22T08:07:38.188" v="6094" actId="20577"/>
          <ac:spMkLst>
            <pc:docMk/>
            <pc:sldMk cId="2827725247" sldId="406"/>
            <ac:spMk id="3" creationId="{ABA5F95F-B4A9-0741-84E2-E5798882F48B}"/>
          </ac:spMkLst>
        </pc:spChg>
        <pc:spChg chg="del">
          <ac:chgData name="Nane Kratzke" userId="971be13ff4ee5ef6" providerId="LiveId" clId="{19075A5A-D245-0240-878E-CFB172C98ECA}" dt="2020-09-22T08:06:52.995" v="6072" actId="478"/>
          <ac:spMkLst>
            <pc:docMk/>
            <pc:sldMk cId="2827725247" sldId="406"/>
            <ac:spMk id="5" creationId="{FB38C26C-0D11-2448-9596-A2D8BE241D41}"/>
          </ac:spMkLst>
        </pc:spChg>
        <pc:spChg chg="del">
          <ac:chgData name="Nane Kratzke" userId="971be13ff4ee5ef6" providerId="LiveId" clId="{19075A5A-D245-0240-878E-CFB172C98ECA}" dt="2020-09-22T08:07:00.870" v="6075" actId="478"/>
          <ac:spMkLst>
            <pc:docMk/>
            <pc:sldMk cId="2827725247" sldId="406"/>
            <ac:spMk id="6" creationId="{1AB7F870-1760-0241-9198-7F0E11EA64B2}"/>
          </ac:spMkLst>
        </pc:spChg>
        <pc:spChg chg="del">
          <ac:chgData name="Nane Kratzke" userId="971be13ff4ee5ef6" providerId="LiveId" clId="{19075A5A-D245-0240-878E-CFB172C98ECA}" dt="2020-09-22T08:06:57.329" v="6074" actId="478"/>
          <ac:spMkLst>
            <pc:docMk/>
            <pc:sldMk cId="2827725247" sldId="406"/>
            <ac:spMk id="7" creationId="{4B23C8BB-4ACA-7442-B06F-38A3644CB77E}"/>
          </ac:spMkLst>
        </pc:spChg>
        <pc:spChg chg="del">
          <ac:chgData name="Nane Kratzke" userId="971be13ff4ee5ef6" providerId="LiveId" clId="{19075A5A-D245-0240-878E-CFB172C98ECA}" dt="2020-09-22T08:06:55.598" v="6073" actId="478"/>
          <ac:spMkLst>
            <pc:docMk/>
            <pc:sldMk cId="2827725247" sldId="406"/>
            <ac:spMk id="8" creationId="{5A37F6BE-09FF-9546-A53B-D31D82FD8525}"/>
          </ac:spMkLst>
        </pc:spChg>
        <pc:spChg chg="add mod">
          <ac:chgData name="Nane Kratzke" userId="971be13ff4ee5ef6" providerId="LiveId" clId="{19075A5A-D245-0240-878E-CFB172C98ECA}" dt="2020-09-22T08:20:12.326" v="6823" actId="20577"/>
          <ac:spMkLst>
            <pc:docMk/>
            <pc:sldMk cId="2827725247" sldId="406"/>
            <ac:spMk id="10" creationId="{CE409C7F-99CF-DC46-992E-D3C404250604}"/>
          </ac:spMkLst>
        </pc:spChg>
        <pc:spChg chg="add mod">
          <ac:chgData name="Nane Kratzke" userId="971be13ff4ee5ef6" providerId="LiveId" clId="{19075A5A-D245-0240-878E-CFB172C98ECA}" dt="2020-09-22T08:15:31.051" v="6682" actId="1076"/>
          <ac:spMkLst>
            <pc:docMk/>
            <pc:sldMk cId="2827725247" sldId="406"/>
            <ac:spMk id="11" creationId="{A96E3C2B-7A6C-884D-83C9-70C1355C0A38}"/>
          </ac:spMkLst>
        </pc:spChg>
        <pc:spChg chg="add mod">
          <ac:chgData name="Nane Kratzke" userId="971be13ff4ee5ef6" providerId="LiveId" clId="{19075A5A-D245-0240-878E-CFB172C98ECA}" dt="2020-09-22T08:17:01.546" v="6781" actId="20577"/>
          <ac:spMkLst>
            <pc:docMk/>
            <pc:sldMk cId="2827725247" sldId="406"/>
            <ac:spMk id="12" creationId="{02F23FDE-BBBE-8840-B206-488D4CE55843}"/>
          </ac:spMkLst>
        </pc:spChg>
        <pc:picChg chg="add mod">
          <ac:chgData name="Nane Kratzke" userId="971be13ff4ee5ef6" providerId="LiveId" clId="{19075A5A-D245-0240-878E-CFB172C98ECA}" dt="2020-09-22T08:15:00.766" v="6676" actId="1076"/>
          <ac:picMkLst>
            <pc:docMk/>
            <pc:sldMk cId="2827725247" sldId="406"/>
            <ac:picMk id="9" creationId="{3DFCA27B-EDAE-944D-AEC4-E6115F7840BE}"/>
          </ac:picMkLst>
        </pc:picChg>
      </pc:sldChg>
      <pc:sldChg chg="del">
        <pc:chgData name="Nane Kratzke" userId="971be13ff4ee5ef6" providerId="LiveId" clId="{19075A5A-D245-0240-878E-CFB172C98ECA}" dt="2020-09-22T05:46:19.450" v="187" actId="2696"/>
        <pc:sldMkLst>
          <pc:docMk/>
          <pc:sldMk cId="3258507040" sldId="406"/>
        </pc:sldMkLst>
      </pc:sldChg>
      <pc:sldChg chg="addSp delSp modSp add mod">
        <pc:chgData name="Nane Kratzke" userId="971be13ff4ee5ef6" providerId="LiveId" clId="{19075A5A-D245-0240-878E-CFB172C98ECA}" dt="2020-09-22T14:49:56.001" v="16383" actId="1366"/>
        <pc:sldMkLst>
          <pc:docMk/>
          <pc:sldMk cId="515817754" sldId="407"/>
        </pc:sldMkLst>
        <pc:spChg chg="mod">
          <ac:chgData name="Nane Kratzke" userId="971be13ff4ee5ef6" providerId="LiveId" clId="{19075A5A-D245-0240-878E-CFB172C98ECA}" dt="2020-09-22T08:40:48.945" v="6838" actId="20577"/>
          <ac:spMkLst>
            <pc:docMk/>
            <pc:sldMk cId="515817754" sldId="407"/>
            <ac:spMk id="2" creationId="{A6502D87-65F3-1648-A2FF-10EEAA6A3A9A}"/>
          </ac:spMkLst>
        </pc:spChg>
        <pc:spChg chg="mod">
          <ac:chgData name="Nane Kratzke" userId="971be13ff4ee5ef6" providerId="LiveId" clId="{19075A5A-D245-0240-878E-CFB172C98ECA}" dt="2020-09-22T08:40:55.417" v="6858" actId="20577"/>
          <ac:spMkLst>
            <pc:docMk/>
            <pc:sldMk cId="515817754" sldId="407"/>
            <ac:spMk id="3" creationId="{07897528-EFAE-B74E-8829-A39FEAB54C71}"/>
          </ac:spMkLst>
        </pc:spChg>
        <pc:spChg chg="add mod">
          <ac:chgData name="Nane Kratzke" userId="971be13ff4ee5ef6" providerId="LiveId" clId="{19075A5A-D245-0240-878E-CFB172C98ECA}" dt="2020-09-22T12:07:47.792" v="9193" actId="14100"/>
          <ac:spMkLst>
            <pc:docMk/>
            <pc:sldMk cId="515817754" sldId="407"/>
            <ac:spMk id="6" creationId="{B5E065E7-DA3A-9F47-AF6C-8653BEB61B29}"/>
          </ac:spMkLst>
        </pc:spChg>
        <pc:spChg chg="add mod">
          <ac:chgData name="Nane Kratzke" userId="971be13ff4ee5ef6" providerId="LiveId" clId="{19075A5A-D245-0240-878E-CFB172C98ECA}" dt="2020-09-22T14:49:36.145" v="16380" actId="1076"/>
          <ac:spMkLst>
            <pc:docMk/>
            <pc:sldMk cId="515817754" sldId="407"/>
            <ac:spMk id="8" creationId="{92E8FFCF-D9F7-684A-8F06-174F8DCC07A4}"/>
          </ac:spMkLst>
        </pc:spChg>
        <pc:picChg chg="add del mod">
          <ac:chgData name="Nane Kratzke" userId="971be13ff4ee5ef6" providerId="LiveId" clId="{19075A5A-D245-0240-878E-CFB172C98ECA}" dt="2020-09-22T08:46:32.506" v="7205" actId="478"/>
          <ac:picMkLst>
            <pc:docMk/>
            <pc:sldMk cId="515817754" sldId="407"/>
            <ac:picMk id="5" creationId="{856A9196-F52F-2F4A-B2E6-6D8E2C004CF8}"/>
          </ac:picMkLst>
        </pc:picChg>
        <pc:picChg chg="add mod">
          <ac:chgData name="Nane Kratzke" userId="971be13ff4ee5ef6" providerId="LiveId" clId="{19075A5A-D245-0240-878E-CFB172C98ECA}" dt="2020-09-22T14:49:56.001" v="16383" actId="1366"/>
          <ac:picMkLst>
            <pc:docMk/>
            <pc:sldMk cId="515817754" sldId="407"/>
            <ac:picMk id="5" creationId="{E2CE8214-3E2D-704A-AA85-8033E32C7E46}"/>
          </ac:picMkLst>
        </pc:picChg>
        <pc:picChg chg="add mod">
          <ac:chgData name="Nane Kratzke" userId="971be13ff4ee5ef6" providerId="LiveId" clId="{19075A5A-D245-0240-878E-CFB172C98ECA}" dt="2020-09-22T08:46:46.453" v="7210" actId="1076"/>
          <ac:picMkLst>
            <pc:docMk/>
            <pc:sldMk cId="515817754" sldId="407"/>
            <ac:picMk id="7" creationId="{718C392D-8EE2-9540-B076-75D84495D22F}"/>
          </ac:picMkLst>
        </pc:picChg>
      </pc:sldChg>
      <pc:sldChg chg="del">
        <pc:chgData name="Nane Kratzke" userId="971be13ff4ee5ef6" providerId="LiveId" clId="{19075A5A-D245-0240-878E-CFB172C98ECA}" dt="2020-09-22T05:46:19.553" v="195" actId="2696"/>
        <pc:sldMkLst>
          <pc:docMk/>
          <pc:sldMk cId="1680225601" sldId="407"/>
        </pc:sldMkLst>
      </pc:sldChg>
      <pc:sldChg chg="addSp delSp modSp add mod">
        <pc:chgData name="Nane Kratzke" userId="971be13ff4ee5ef6" providerId="LiveId" clId="{19075A5A-D245-0240-878E-CFB172C98ECA}" dt="2020-09-25T07:43:44.573" v="44148" actId="20577"/>
        <pc:sldMkLst>
          <pc:docMk/>
          <pc:sldMk cId="1137104576" sldId="408"/>
        </pc:sldMkLst>
        <pc:spChg chg="mod">
          <ac:chgData name="Nane Kratzke" userId="971be13ff4ee5ef6" providerId="LiveId" clId="{19075A5A-D245-0240-878E-CFB172C98ECA}" dt="2020-09-22T08:49:46.202" v="7221" actId="20577"/>
          <ac:spMkLst>
            <pc:docMk/>
            <pc:sldMk cId="1137104576" sldId="408"/>
            <ac:spMk id="2" creationId="{90AF8DE0-13F9-3744-B157-2514D5F39081}"/>
          </ac:spMkLst>
        </pc:spChg>
        <pc:spChg chg="mod">
          <ac:chgData name="Nane Kratzke" userId="971be13ff4ee5ef6" providerId="LiveId" clId="{19075A5A-D245-0240-878E-CFB172C98ECA}" dt="2020-09-22T15:06:09.424" v="16395" actId="20577"/>
          <ac:spMkLst>
            <pc:docMk/>
            <pc:sldMk cId="1137104576" sldId="408"/>
            <ac:spMk id="3" creationId="{75F51708-2E84-644B-8E56-F71D8142531E}"/>
          </ac:spMkLst>
        </pc:spChg>
        <pc:spChg chg="add mod">
          <ac:chgData name="Nane Kratzke" userId="971be13ff4ee5ef6" providerId="LiveId" clId="{19075A5A-D245-0240-878E-CFB172C98ECA}" dt="2020-09-22T09:52:12.896" v="8952" actId="14861"/>
          <ac:spMkLst>
            <pc:docMk/>
            <pc:sldMk cId="1137104576" sldId="408"/>
            <ac:spMk id="6" creationId="{81E9E1CE-3A6C-8046-AF6B-028E91874076}"/>
          </ac:spMkLst>
        </pc:spChg>
        <pc:spChg chg="add mod">
          <ac:chgData name="Nane Kratzke" userId="971be13ff4ee5ef6" providerId="LiveId" clId="{19075A5A-D245-0240-878E-CFB172C98ECA}" dt="2020-09-22T10:14:00.616" v="9173" actId="1076"/>
          <ac:spMkLst>
            <pc:docMk/>
            <pc:sldMk cId="1137104576" sldId="408"/>
            <ac:spMk id="7" creationId="{7B8A4168-FE69-A549-A9A0-B029B693E5A9}"/>
          </ac:spMkLst>
        </pc:spChg>
        <pc:spChg chg="add mod">
          <ac:chgData name="Nane Kratzke" userId="971be13ff4ee5ef6" providerId="LiveId" clId="{19075A5A-D245-0240-878E-CFB172C98ECA}" dt="2020-09-25T07:43:44.573" v="44148" actId="20577"/>
          <ac:spMkLst>
            <pc:docMk/>
            <pc:sldMk cId="1137104576" sldId="408"/>
            <ac:spMk id="9" creationId="{6F09DD03-4AD5-E642-B2C1-AE95868DDADC}"/>
          </ac:spMkLst>
        </pc:spChg>
        <pc:spChg chg="add mod">
          <ac:chgData name="Nane Kratzke" userId="971be13ff4ee5ef6" providerId="LiveId" clId="{19075A5A-D245-0240-878E-CFB172C98ECA}" dt="2020-09-22T15:37:34.176" v="16405" actId="20577"/>
          <ac:spMkLst>
            <pc:docMk/>
            <pc:sldMk cId="1137104576" sldId="408"/>
            <ac:spMk id="10" creationId="{A49DCD23-0EB1-914D-AEF9-E713428D6E9D}"/>
          </ac:spMkLst>
        </pc:spChg>
        <pc:spChg chg="add mod">
          <ac:chgData name="Nane Kratzke" userId="971be13ff4ee5ef6" providerId="LiveId" clId="{19075A5A-D245-0240-878E-CFB172C98ECA}" dt="2020-09-22T10:06:37.540" v="9126" actId="20577"/>
          <ac:spMkLst>
            <pc:docMk/>
            <pc:sldMk cId="1137104576" sldId="408"/>
            <ac:spMk id="11" creationId="{2983A09B-6DCE-9646-BDD4-38620497E068}"/>
          </ac:spMkLst>
        </pc:spChg>
        <pc:spChg chg="add del mod">
          <ac:chgData name="Nane Kratzke" userId="971be13ff4ee5ef6" providerId="LiveId" clId="{19075A5A-D245-0240-878E-CFB172C98ECA}" dt="2020-09-22T10:04:27.025" v="9110"/>
          <ac:spMkLst>
            <pc:docMk/>
            <pc:sldMk cId="1137104576" sldId="408"/>
            <ac:spMk id="12" creationId="{3EE2F346-C775-C54C-BCC9-B9CEBE3E3FD3}"/>
          </ac:spMkLst>
        </pc:spChg>
        <pc:spChg chg="add mod">
          <ac:chgData name="Nane Kratzke" userId="971be13ff4ee5ef6" providerId="LiveId" clId="{19075A5A-D245-0240-878E-CFB172C98ECA}" dt="2020-09-22T10:12:04.111" v="9169" actId="20577"/>
          <ac:spMkLst>
            <pc:docMk/>
            <pc:sldMk cId="1137104576" sldId="408"/>
            <ac:spMk id="13" creationId="{B7C745C1-74F0-2744-88A6-D4FF803BAA34}"/>
          </ac:spMkLst>
        </pc:spChg>
        <pc:spChg chg="add mod">
          <ac:chgData name="Nane Kratzke" userId="971be13ff4ee5ef6" providerId="LiveId" clId="{19075A5A-D245-0240-878E-CFB172C98ECA}" dt="2020-09-22T10:05:01.347" v="9121" actId="20577"/>
          <ac:spMkLst>
            <pc:docMk/>
            <pc:sldMk cId="1137104576" sldId="408"/>
            <ac:spMk id="16" creationId="{AA24DA27-C5AB-374F-990C-562EA640B1DE}"/>
          </ac:spMkLst>
        </pc:spChg>
        <pc:spChg chg="add mod">
          <ac:chgData name="Nane Kratzke" userId="971be13ff4ee5ef6" providerId="LiveId" clId="{19075A5A-D245-0240-878E-CFB172C98ECA}" dt="2020-09-22T15:37:36.605" v="16408" actId="20577"/>
          <ac:spMkLst>
            <pc:docMk/>
            <pc:sldMk cId="1137104576" sldId="408"/>
            <ac:spMk id="19" creationId="{90697ED6-549A-8042-AAD3-D31E70841A84}"/>
          </ac:spMkLst>
        </pc:spChg>
        <pc:spChg chg="add mod">
          <ac:chgData name="Nane Kratzke" userId="971be13ff4ee5ef6" providerId="LiveId" clId="{19075A5A-D245-0240-878E-CFB172C98ECA}" dt="2020-09-22T09:52:28.129" v="8954" actId="1076"/>
          <ac:spMkLst>
            <pc:docMk/>
            <pc:sldMk cId="1137104576" sldId="408"/>
            <ac:spMk id="20" creationId="{59D21B77-5369-6845-A913-0F1C46648EC6}"/>
          </ac:spMkLst>
        </pc:spChg>
        <pc:spChg chg="add del mod">
          <ac:chgData name="Nane Kratzke" userId="971be13ff4ee5ef6" providerId="LiveId" clId="{19075A5A-D245-0240-878E-CFB172C98ECA}" dt="2020-09-22T10:02:29.646" v="9106" actId="478"/>
          <ac:spMkLst>
            <pc:docMk/>
            <pc:sldMk cId="1137104576" sldId="408"/>
            <ac:spMk id="21" creationId="{A33EA43A-3010-A248-A62A-5E158AF9304C}"/>
          </ac:spMkLst>
        </pc:spChg>
        <pc:spChg chg="add mod">
          <ac:chgData name="Nane Kratzke" userId="971be13ff4ee5ef6" providerId="LiveId" clId="{19075A5A-D245-0240-878E-CFB172C98ECA}" dt="2020-09-22T12:22:32.860" v="10012" actId="113"/>
          <ac:spMkLst>
            <pc:docMk/>
            <pc:sldMk cId="1137104576" sldId="408"/>
            <ac:spMk id="25" creationId="{4F48AB70-B557-0340-ABDD-32709C7A1D7F}"/>
          </ac:spMkLst>
        </pc:spChg>
        <pc:picChg chg="add del mod">
          <ac:chgData name="Nane Kratzke" userId="971be13ff4ee5ef6" providerId="LiveId" clId="{19075A5A-D245-0240-878E-CFB172C98ECA}" dt="2020-09-22T09:25:07.458" v="8320" actId="478"/>
          <ac:picMkLst>
            <pc:docMk/>
            <pc:sldMk cId="1137104576" sldId="408"/>
            <ac:picMk id="5" creationId="{28D97422-A290-2A47-9E40-ACBC9892D098}"/>
          </ac:picMkLst>
        </pc:picChg>
        <pc:picChg chg="add mod">
          <ac:chgData name="Nane Kratzke" userId="971be13ff4ee5ef6" providerId="LiveId" clId="{19075A5A-D245-0240-878E-CFB172C98ECA}" dt="2020-09-22T10:13:54.384" v="9172" actId="1076"/>
          <ac:picMkLst>
            <pc:docMk/>
            <pc:sldMk cId="1137104576" sldId="408"/>
            <ac:picMk id="8" creationId="{9EBE68DF-5D37-B447-A375-CDDECFF9BE79}"/>
          </ac:picMkLst>
        </pc:picChg>
        <pc:picChg chg="add del">
          <ac:chgData name="Nane Kratzke" userId="971be13ff4ee5ef6" providerId="LiveId" clId="{19075A5A-D245-0240-878E-CFB172C98ECA}" dt="2020-09-22T08:59:10.897" v="7493"/>
          <ac:picMkLst>
            <pc:docMk/>
            <pc:sldMk cId="1137104576" sldId="408"/>
            <ac:picMk id="1025" creationId="{62008C8C-87F8-4A48-9E52-342838293E78}"/>
          </ac:picMkLst>
        </pc:picChg>
        <pc:picChg chg="add del">
          <ac:chgData name="Nane Kratzke" userId="971be13ff4ee5ef6" providerId="LiveId" clId="{19075A5A-D245-0240-878E-CFB172C98ECA}" dt="2020-09-22T08:59:10.897" v="7493"/>
          <ac:picMkLst>
            <pc:docMk/>
            <pc:sldMk cId="1137104576" sldId="408"/>
            <ac:picMk id="1026" creationId="{879A11E2-11BB-4D4F-BC3A-D6E68918F7B2}"/>
          </ac:picMkLst>
        </pc:picChg>
        <pc:picChg chg="add del">
          <ac:chgData name="Nane Kratzke" userId="971be13ff4ee5ef6" providerId="LiveId" clId="{19075A5A-D245-0240-878E-CFB172C98ECA}" dt="2020-09-22T08:59:10.897" v="7493"/>
          <ac:picMkLst>
            <pc:docMk/>
            <pc:sldMk cId="1137104576" sldId="408"/>
            <ac:picMk id="1027" creationId="{4E25EDBC-1529-604A-BDF7-5A8DB1E2F3AF}"/>
          </ac:picMkLst>
        </pc:picChg>
        <pc:picChg chg="add del">
          <ac:chgData name="Nane Kratzke" userId="971be13ff4ee5ef6" providerId="LiveId" clId="{19075A5A-D245-0240-878E-CFB172C98ECA}" dt="2020-09-22T08:59:10.897" v="7493"/>
          <ac:picMkLst>
            <pc:docMk/>
            <pc:sldMk cId="1137104576" sldId="408"/>
            <ac:picMk id="1028" creationId="{D3E7F018-5032-E649-89F5-3CBF557CAB4B}"/>
          </ac:picMkLst>
        </pc:picChg>
        <pc:picChg chg="add del">
          <ac:chgData name="Nane Kratzke" userId="971be13ff4ee5ef6" providerId="LiveId" clId="{19075A5A-D245-0240-878E-CFB172C98ECA}" dt="2020-09-22T08:59:10.897" v="7493"/>
          <ac:picMkLst>
            <pc:docMk/>
            <pc:sldMk cId="1137104576" sldId="408"/>
            <ac:picMk id="1029" creationId="{9F6B894C-30C9-E041-85C2-45A64C36419D}"/>
          </ac:picMkLst>
        </pc:picChg>
        <pc:picChg chg="add del">
          <ac:chgData name="Nane Kratzke" userId="971be13ff4ee5ef6" providerId="LiveId" clId="{19075A5A-D245-0240-878E-CFB172C98ECA}" dt="2020-09-22T08:59:10.897" v="7493"/>
          <ac:picMkLst>
            <pc:docMk/>
            <pc:sldMk cId="1137104576" sldId="408"/>
            <ac:picMk id="1030" creationId="{CA4241D3-7964-F941-A01F-26D5C586CADE}"/>
          </ac:picMkLst>
        </pc:picChg>
        <pc:picChg chg="add del">
          <ac:chgData name="Nane Kratzke" userId="971be13ff4ee5ef6" providerId="LiveId" clId="{19075A5A-D245-0240-878E-CFB172C98ECA}" dt="2020-09-22T08:59:10.897" v="7493"/>
          <ac:picMkLst>
            <pc:docMk/>
            <pc:sldMk cId="1137104576" sldId="408"/>
            <ac:picMk id="1031" creationId="{17420FB5-CEBD-174C-AA86-35C928D3A87C}"/>
          </ac:picMkLst>
        </pc:picChg>
      </pc:sldChg>
      <pc:sldChg chg="del">
        <pc:chgData name="Nane Kratzke" userId="971be13ff4ee5ef6" providerId="LiveId" clId="{19075A5A-D245-0240-878E-CFB172C98ECA}" dt="2020-09-22T05:46:19.299" v="175" actId="2696"/>
        <pc:sldMkLst>
          <pc:docMk/>
          <pc:sldMk cId="3779774743" sldId="408"/>
        </pc:sldMkLst>
      </pc:sldChg>
      <pc:sldChg chg="del">
        <pc:chgData name="Nane Kratzke" userId="971be13ff4ee5ef6" providerId="LiveId" clId="{19075A5A-D245-0240-878E-CFB172C98ECA}" dt="2020-09-22T05:46:19.668" v="205" actId="2696"/>
        <pc:sldMkLst>
          <pc:docMk/>
          <pc:sldMk cId="110797625" sldId="409"/>
        </pc:sldMkLst>
      </pc:sldChg>
      <pc:sldChg chg="addSp modSp add mod">
        <pc:chgData name="Nane Kratzke" userId="971be13ff4ee5ef6" providerId="LiveId" clId="{19075A5A-D245-0240-878E-CFB172C98ECA}" dt="2020-09-22T15:42:49.399" v="16422" actId="14100"/>
        <pc:sldMkLst>
          <pc:docMk/>
          <pc:sldMk cId="1186629863" sldId="409"/>
        </pc:sldMkLst>
        <pc:spChg chg="mod">
          <ac:chgData name="Nane Kratzke" userId="971be13ff4ee5ef6" providerId="LiveId" clId="{19075A5A-D245-0240-878E-CFB172C98ECA}" dt="2020-09-22T08:51:18.717" v="7378" actId="20577"/>
          <ac:spMkLst>
            <pc:docMk/>
            <pc:sldMk cId="1186629863" sldId="409"/>
            <ac:spMk id="3" creationId="{75F51708-2E84-644B-8E56-F71D8142531E}"/>
          </ac:spMkLst>
        </pc:spChg>
        <pc:spChg chg="add mod">
          <ac:chgData name="Nane Kratzke" userId="971be13ff4ee5ef6" providerId="LiveId" clId="{19075A5A-D245-0240-878E-CFB172C98ECA}" dt="2020-09-22T15:42:49.399" v="16422" actId="14100"/>
          <ac:spMkLst>
            <pc:docMk/>
            <pc:sldMk cId="1186629863" sldId="409"/>
            <ac:spMk id="5" creationId="{6F23112D-C246-6E40-A5C5-02A44226B9E9}"/>
          </ac:spMkLst>
        </pc:spChg>
        <pc:spChg chg="add mod">
          <ac:chgData name="Nane Kratzke" userId="971be13ff4ee5ef6" providerId="LiveId" clId="{19075A5A-D245-0240-878E-CFB172C98ECA}" dt="2020-09-22T14:45:45.533" v="16362" actId="20577"/>
          <ac:spMkLst>
            <pc:docMk/>
            <pc:sldMk cId="1186629863" sldId="409"/>
            <ac:spMk id="7" creationId="{D1473EE4-FDDC-3949-9935-CA5C602F73CE}"/>
          </ac:spMkLst>
        </pc:spChg>
        <pc:picChg chg="add mod">
          <ac:chgData name="Nane Kratzke" userId="971be13ff4ee5ef6" providerId="LiveId" clId="{19075A5A-D245-0240-878E-CFB172C98ECA}" dt="2020-09-22T12:17:18.506" v="9847" actId="1076"/>
          <ac:picMkLst>
            <pc:docMk/>
            <pc:sldMk cId="1186629863" sldId="409"/>
            <ac:picMk id="6" creationId="{32A43027-C390-6048-BF54-3170490F28C4}"/>
          </ac:picMkLst>
        </pc:picChg>
        <pc:picChg chg="add mod">
          <ac:chgData name="Nane Kratzke" userId="971be13ff4ee5ef6" providerId="LiveId" clId="{19075A5A-D245-0240-878E-CFB172C98ECA}" dt="2020-09-22T14:47:58.598" v="16370"/>
          <ac:picMkLst>
            <pc:docMk/>
            <pc:sldMk cId="1186629863" sldId="409"/>
            <ac:picMk id="8" creationId="{E77AAC96-F616-5949-A3F9-37E815676A2B}"/>
          </ac:picMkLst>
        </pc:picChg>
      </pc:sldChg>
      <pc:sldChg chg="addSp modSp add mod">
        <pc:chgData name="Nane Kratzke" userId="971be13ff4ee5ef6" providerId="LiveId" clId="{19075A5A-D245-0240-878E-CFB172C98ECA}" dt="2020-09-22T12:29:57.827" v="10441" actId="20577"/>
        <pc:sldMkLst>
          <pc:docMk/>
          <pc:sldMk cId="514950785" sldId="410"/>
        </pc:sldMkLst>
        <pc:spChg chg="mod">
          <ac:chgData name="Nane Kratzke" userId="971be13ff4ee5ef6" providerId="LiveId" clId="{19075A5A-D245-0240-878E-CFB172C98ECA}" dt="2020-09-22T12:25:52.113" v="10126" actId="20577"/>
          <ac:spMkLst>
            <pc:docMk/>
            <pc:sldMk cId="514950785" sldId="410"/>
            <ac:spMk id="2" creationId="{9E0EF137-0917-1348-A7FD-F90DF2718356}"/>
          </ac:spMkLst>
        </pc:spChg>
        <pc:spChg chg="mod">
          <ac:chgData name="Nane Kratzke" userId="971be13ff4ee5ef6" providerId="LiveId" clId="{19075A5A-D245-0240-878E-CFB172C98ECA}" dt="2020-09-22T12:26:01.584" v="10154" actId="20577"/>
          <ac:spMkLst>
            <pc:docMk/>
            <pc:sldMk cId="514950785" sldId="410"/>
            <ac:spMk id="3" creationId="{DD31B9DC-F7E1-9A4B-B056-E7427E104A9B}"/>
          </ac:spMkLst>
        </pc:spChg>
        <pc:spChg chg="add mod">
          <ac:chgData name="Nane Kratzke" userId="971be13ff4ee5ef6" providerId="LiveId" clId="{19075A5A-D245-0240-878E-CFB172C98ECA}" dt="2020-09-22T12:27:54.332" v="10176" actId="1076"/>
          <ac:spMkLst>
            <pc:docMk/>
            <pc:sldMk cId="514950785" sldId="410"/>
            <ac:spMk id="5" creationId="{53FC1A82-B72F-3E48-9998-632BB85C5812}"/>
          </ac:spMkLst>
        </pc:spChg>
        <pc:spChg chg="add mod">
          <ac:chgData name="Nane Kratzke" userId="971be13ff4ee5ef6" providerId="LiveId" clId="{19075A5A-D245-0240-878E-CFB172C98ECA}" dt="2020-09-22T12:27:54.332" v="10176" actId="1076"/>
          <ac:spMkLst>
            <pc:docMk/>
            <pc:sldMk cId="514950785" sldId="410"/>
            <ac:spMk id="6" creationId="{314FA769-3D09-D342-8665-75FB7997C9E0}"/>
          </ac:spMkLst>
        </pc:spChg>
        <pc:spChg chg="add mod">
          <ac:chgData name="Nane Kratzke" userId="971be13ff4ee5ef6" providerId="LiveId" clId="{19075A5A-D245-0240-878E-CFB172C98ECA}" dt="2020-09-22T12:27:54.332" v="10176" actId="1076"/>
          <ac:spMkLst>
            <pc:docMk/>
            <pc:sldMk cId="514950785" sldId="410"/>
            <ac:spMk id="7" creationId="{29B5A3B2-BE0B-8245-BF45-71889A281439}"/>
          </ac:spMkLst>
        </pc:spChg>
        <pc:spChg chg="add mod">
          <ac:chgData name="Nane Kratzke" userId="971be13ff4ee5ef6" providerId="LiveId" clId="{19075A5A-D245-0240-878E-CFB172C98ECA}" dt="2020-09-22T12:27:54.332" v="10176" actId="1076"/>
          <ac:spMkLst>
            <pc:docMk/>
            <pc:sldMk cId="514950785" sldId="410"/>
            <ac:spMk id="8" creationId="{EE6978E2-54B7-054D-90D4-27B89BEDB0C6}"/>
          </ac:spMkLst>
        </pc:spChg>
        <pc:spChg chg="add mod">
          <ac:chgData name="Nane Kratzke" userId="971be13ff4ee5ef6" providerId="LiveId" clId="{19075A5A-D245-0240-878E-CFB172C98ECA}" dt="2020-09-22T12:27:54.332" v="10176" actId="1076"/>
          <ac:spMkLst>
            <pc:docMk/>
            <pc:sldMk cId="514950785" sldId="410"/>
            <ac:spMk id="9" creationId="{CBD00FC8-1814-E247-AAF0-604D434A8099}"/>
          </ac:spMkLst>
        </pc:spChg>
        <pc:spChg chg="add mod">
          <ac:chgData name="Nane Kratzke" userId="971be13ff4ee5ef6" providerId="LiveId" clId="{19075A5A-D245-0240-878E-CFB172C98ECA}" dt="2020-09-22T12:27:54.332" v="10176" actId="1076"/>
          <ac:spMkLst>
            <pc:docMk/>
            <pc:sldMk cId="514950785" sldId="410"/>
            <ac:spMk id="10" creationId="{30CC2518-BC06-D642-B808-95A99097294F}"/>
          </ac:spMkLst>
        </pc:spChg>
        <pc:spChg chg="add mod">
          <ac:chgData name="Nane Kratzke" userId="971be13ff4ee5ef6" providerId="LiveId" clId="{19075A5A-D245-0240-878E-CFB172C98ECA}" dt="2020-09-22T12:27:54.332" v="10176" actId="1076"/>
          <ac:spMkLst>
            <pc:docMk/>
            <pc:sldMk cId="514950785" sldId="410"/>
            <ac:spMk id="11" creationId="{96FE7E66-AE8F-5345-8407-03CD000C2E36}"/>
          </ac:spMkLst>
        </pc:spChg>
        <pc:spChg chg="add mod">
          <ac:chgData name="Nane Kratzke" userId="971be13ff4ee5ef6" providerId="LiveId" clId="{19075A5A-D245-0240-878E-CFB172C98ECA}" dt="2020-09-22T12:27:54.332" v="10176" actId="1076"/>
          <ac:spMkLst>
            <pc:docMk/>
            <pc:sldMk cId="514950785" sldId="410"/>
            <ac:spMk id="12" creationId="{4EA6DAD7-A822-2B4B-9877-79D30F68DBDA}"/>
          </ac:spMkLst>
        </pc:spChg>
        <pc:spChg chg="add mod">
          <ac:chgData name="Nane Kratzke" userId="971be13ff4ee5ef6" providerId="LiveId" clId="{19075A5A-D245-0240-878E-CFB172C98ECA}" dt="2020-09-22T12:27:54.332" v="10176" actId="1076"/>
          <ac:spMkLst>
            <pc:docMk/>
            <pc:sldMk cId="514950785" sldId="410"/>
            <ac:spMk id="13" creationId="{0254B62D-3ECB-BA4F-93BF-746A9575DCB9}"/>
          </ac:spMkLst>
        </pc:spChg>
        <pc:spChg chg="add mod">
          <ac:chgData name="Nane Kratzke" userId="971be13ff4ee5ef6" providerId="LiveId" clId="{19075A5A-D245-0240-878E-CFB172C98ECA}" dt="2020-09-22T12:27:54.332" v="10176" actId="1076"/>
          <ac:spMkLst>
            <pc:docMk/>
            <pc:sldMk cId="514950785" sldId="410"/>
            <ac:spMk id="14" creationId="{12A0EF9E-C931-234A-9CD9-55823A8BED80}"/>
          </ac:spMkLst>
        </pc:spChg>
        <pc:spChg chg="add mod">
          <ac:chgData name="Nane Kratzke" userId="971be13ff4ee5ef6" providerId="LiveId" clId="{19075A5A-D245-0240-878E-CFB172C98ECA}" dt="2020-09-22T12:27:54.332" v="10176" actId="1076"/>
          <ac:spMkLst>
            <pc:docMk/>
            <pc:sldMk cId="514950785" sldId="410"/>
            <ac:spMk id="15" creationId="{DAE50C99-5EE9-6B4E-A711-4F1A2D5B8CB0}"/>
          </ac:spMkLst>
        </pc:spChg>
        <pc:spChg chg="add mod">
          <ac:chgData name="Nane Kratzke" userId="971be13ff4ee5ef6" providerId="LiveId" clId="{19075A5A-D245-0240-878E-CFB172C98ECA}" dt="2020-09-22T12:27:54.332" v="10176" actId="1076"/>
          <ac:spMkLst>
            <pc:docMk/>
            <pc:sldMk cId="514950785" sldId="410"/>
            <ac:spMk id="16" creationId="{0DE2E5F3-4BDF-3A4B-80B8-E09160ADDF67}"/>
          </ac:spMkLst>
        </pc:spChg>
        <pc:spChg chg="add mod">
          <ac:chgData name="Nane Kratzke" userId="971be13ff4ee5ef6" providerId="LiveId" clId="{19075A5A-D245-0240-878E-CFB172C98ECA}" dt="2020-09-22T12:27:54.332" v="10176" actId="1076"/>
          <ac:spMkLst>
            <pc:docMk/>
            <pc:sldMk cId="514950785" sldId="410"/>
            <ac:spMk id="17" creationId="{130AF6D1-5E4B-AA46-B4BB-4A9D109CA3E1}"/>
          </ac:spMkLst>
        </pc:spChg>
        <pc:spChg chg="add mod">
          <ac:chgData name="Nane Kratzke" userId="971be13ff4ee5ef6" providerId="LiveId" clId="{19075A5A-D245-0240-878E-CFB172C98ECA}" dt="2020-09-22T12:27:54.332" v="10176" actId="1076"/>
          <ac:spMkLst>
            <pc:docMk/>
            <pc:sldMk cId="514950785" sldId="410"/>
            <ac:spMk id="18" creationId="{6B1B500C-ADC6-8041-8167-67BFA60AF541}"/>
          </ac:spMkLst>
        </pc:spChg>
        <pc:spChg chg="add mod">
          <ac:chgData name="Nane Kratzke" userId="971be13ff4ee5ef6" providerId="LiveId" clId="{19075A5A-D245-0240-878E-CFB172C98ECA}" dt="2020-09-22T12:27:54.332" v="10176" actId="1076"/>
          <ac:spMkLst>
            <pc:docMk/>
            <pc:sldMk cId="514950785" sldId="410"/>
            <ac:spMk id="19" creationId="{CABAFF6F-06B9-BC4A-BC5E-69C9DFC900AC}"/>
          </ac:spMkLst>
        </pc:spChg>
        <pc:spChg chg="add mod">
          <ac:chgData name="Nane Kratzke" userId="971be13ff4ee5ef6" providerId="LiveId" clId="{19075A5A-D245-0240-878E-CFB172C98ECA}" dt="2020-09-22T12:27:54.332" v="10176" actId="1076"/>
          <ac:spMkLst>
            <pc:docMk/>
            <pc:sldMk cId="514950785" sldId="410"/>
            <ac:spMk id="20" creationId="{8FBC736D-AF5B-E842-92A8-CD70ADD5903A}"/>
          </ac:spMkLst>
        </pc:spChg>
        <pc:spChg chg="add mod">
          <ac:chgData name="Nane Kratzke" userId="971be13ff4ee5ef6" providerId="LiveId" clId="{19075A5A-D245-0240-878E-CFB172C98ECA}" dt="2020-09-22T12:27:54.332" v="10176" actId="1076"/>
          <ac:spMkLst>
            <pc:docMk/>
            <pc:sldMk cId="514950785" sldId="410"/>
            <ac:spMk id="21" creationId="{51680E8F-A7E2-F24F-8B49-8972BBCF5D4C}"/>
          </ac:spMkLst>
        </pc:spChg>
        <pc:spChg chg="add mod">
          <ac:chgData name="Nane Kratzke" userId="971be13ff4ee5ef6" providerId="LiveId" clId="{19075A5A-D245-0240-878E-CFB172C98ECA}" dt="2020-09-22T12:29:57.827" v="10441" actId="20577"/>
          <ac:spMkLst>
            <pc:docMk/>
            <pc:sldMk cId="514950785" sldId="410"/>
            <ac:spMk id="22" creationId="{C7A5FAC9-3E10-CD43-9E98-B562AFB77CCC}"/>
          </ac:spMkLst>
        </pc:spChg>
      </pc:sldChg>
      <pc:sldChg chg="del">
        <pc:chgData name="Nane Kratzke" userId="971be13ff4ee5ef6" providerId="LiveId" clId="{19075A5A-D245-0240-878E-CFB172C98ECA}" dt="2020-09-22T05:46:19.519" v="192" actId="2696"/>
        <pc:sldMkLst>
          <pc:docMk/>
          <pc:sldMk cId="4183557273" sldId="410"/>
        </pc:sldMkLst>
      </pc:sldChg>
      <pc:sldChg chg="addSp delSp modSp add mod">
        <pc:chgData name="Nane Kratzke" userId="971be13ff4ee5ef6" providerId="LiveId" clId="{19075A5A-D245-0240-878E-CFB172C98ECA}" dt="2020-09-22T12:39:34.433" v="10962" actId="20577"/>
        <pc:sldMkLst>
          <pc:docMk/>
          <pc:sldMk cId="1489937729" sldId="411"/>
        </pc:sldMkLst>
        <pc:spChg chg="mod">
          <ac:chgData name="Nane Kratzke" userId="971be13ff4ee5ef6" providerId="LiveId" clId="{19075A5A-D245-0240-878E-CFB172C98ECA}" dt="2020-09-22T12:30:56.486" v="10473" actId="20577"/>
          <ac:spMkLst>
            <pc:docMk/>
            <pc:sldMk cId="1489937729" sldId="411"/>
            <ac:spMk id="3" creationId="{DD31B9DC-F7E1-9A4B-B056-E7427E104A9B}"/>
          </ac:spMkLst>
        </pc:spChg>
        <pc:spChg chg="del">
          <ac:chgData name="Nane Kratzke" userId="971be13ff4ee5ef6" providerId="LiveId" clId="{19075A5A-D245-0240-878E-CFB172C98ECA}" dt="2020-09-22T12:31:40.279" v="10474" actId="478"/>
          <ac:spMkLst>
            <pc:docMk/>
            <pc:sldMk cId="1489937729" sldId="411"/>
            <ac:spMk id="5" creationId="{53FC1A82-B72F-3E48-9998-632BB85C5812}"/>
          </ac:spMkLst>
        </pc:spChg>
        <pc:spChg chg="del">
          <ac:chgData name="Nane Kratzke" userId="971be13ff4ee5ef6" providerId="LiveId" clId="{19075A5A-D245-0240-878E-CFB172C98ECA}" dt="2020-09-22T12:31:40.279" v="10474" actId="478"/>
          <ac:spMkLst>
            <pc:docMk/>
            <pc:sldMk cId="1489937729" sldId="411"/>
            <ac:spMk id="6" creationId="{314FA769-3D09-D342-8665-75FB7997C9E0}"/>
          </ac:spMkLst>
        </pc:spChg>
        <pc:spChg chg="del">
          <ac:chgData name="Nane Kratzke" userId="971be13ff4ee5ef6" providerId="LiveId" clId="{19075A5A-D245-0240-878E-CFB172C98ECA}" dt="2020-09-22T12:31:40.279" v="10474" actId="478"/>
          <ac:spMkLst>
            <pc:docMk/>
            <pc:sldMk cId="1489937729" sldId="411"/>
            <ac:spMk id="7" creationId="{29B5A3B2-BE0B-8245-BF45-71889A281439}"/>
          </ac:spMkLst>
        </pc:spChg>
        <pc:spChg chg="del">
          <ac:chgData name="Nane Kratzke" userId="971be13ff4ee5ef6" providerId="LiveId" clId="{19075A5A-D245-0240-878E-CFB172C98ECA}" dt="2020-09-22T12:31:40.279" v="10474" actId="478"/>
          <ac:spMkLst>
            <pc:docMk/>
            <pc:sldMk cId="1489937729" sldId="411"/>
            <ac:spMk id="8" creationId="{EE6978E2-54B7-054D-90D4-27B89BEDB0C6}"/>
          </ac:spMkLst>
        </pc:spChg>
        <pc:spChg chg="del">
          <ac:chgData name="Nane Kratzke" userId="971be13ff4ee5ef6" providerId="LiveId" clId="{19075A5A-D245-0240-878E-CFB172C98ECA}" dt="2020-09-22T12:31:40.279" v="10474" actId="478"/>
          <ac:spMkLst>
            <pc:docMk/>
            <pc:sldMk cId="1489937729" sldId="411"/>
            <ac:spMk id="9" creationId="{CBD00FC8-1814-E247-AAF0-604D434A8099}"/>
          </ac:spMkLst>
        </pc:spChg>
        <pc:spChg chg="del">
          <ac:chgData name="Nane Kratzke" userId="971be13ff4ee5ef6" providerId="LiveId" clId="{19075A5A-D245-0240-878E-CFB172C98ECA}" dt="2020-09-22T12:31:40.279" v="10474" actId="478"/>
          <ac:spMkLst>
            <pc:docMk/>
            <pc:sldMk cId="1489937729" sldId="411"/>
            <ac:spMk id="10" creationId="{30CC2518-BC06-D642-B808-95A99097294F}"/>
          </ac:spMkLst>
        </pc:spChg>
        <pc:spChg chg="del">
          <ac:chgData name="Nane Kratzke" userId="971be13ff4ee5ef6" providerId="LiveId" clId="{19075A5A-D245-0240-878E-CFB172C98ECA}" dt="2020-09-22T12:31:40.279" v="10474" actId="478"/>
          <ac:spMkLst>
            <pc:docMk/>
            <pc:sldMk cId="1489937729" sldId="411"/>
            <ac:spMk id="11" creationId="{96FE7E66-AE8F-5345-8407-03CD000C2E36}"/>
          </ac:spMkLst>
        </pc:spChg>
        <pc:spChg chg="del">
          <ac:chgData name="Nane Kratzke" userId="971be13ff4ee5ef6" providerId="LiveId" clId="{19075A5A-D245-0240-878E-CFB172C98ECA}" dt="2020-09-22T12:31:40.279" v="10474" actId="478"/>
          <ac:spMkLst>
            <pc:docMk/>
            <pc:sldMk cId="1489937729" sldId="411"/>
            <ac:spMk id="12" creationId="{4EA6DAD7-A822-2B4B-9877-79D30F68DBDA}"/>
          </ac:spMkLst>
        </pc:spChg>
        <pc:spChg chg="del">
          <ac:chgData name="Nane Kratzke" userId="971be13ff4ee5ef6" providerId="LiveId" clId="{19075A5A-D245-0240-878E-CFB172C98ECA}" dt="2020-09-22T12:31:40.279" v="10474" actId="478"/>
          <ac:spMkLst>
            <pc:docMk/>
            <pc:sldMk cId="1489937729" sldId="411"/>
            <ac:spMk id="13" creationId="{0254B62D-3ECB-BA4F-93BF-746A9575DCB9}"/>
          </ac:spMkLst>
        </pc:spChg>
        <pc:spChg chg="del">
          <ac:chgData name="Nane Kratzke" userId="971be13ff4ee5ef6" providerId="LiveId" clId="{19075A5A-D245-0240-878E-CFB172C98ECA}" dt="2020-09-22T12:31:40.279" v="10474" actId="478"/>
          <ac:spMkLst>
            <pc:docMk/>
            <pc:sldMk cId="1489937729" sldId="411"/>
            <ac:spMk id="14" creationId="{12A0EF9E-C931-234A-9CD9-55823A8BED80}"/>
          </ac:spMkLst>
        </pc:spChg>
        <pc:spChg chg="del">
          <ac:chgData name="Nane Kratzke" userId="971be13ff4ee5ef6" providerId="LiveId" clId="{19075A5A-D245-0240-878E-CFB172C98ECA}" dt="2020-09-22T12:31:40.279" v="10474" actId="478"/>
          <ac:spMkLst>
            <pc:docMk/>
            <pc:sldMk cId="1489937729" sldId="411"/>
            <ac:spMk id="15" creationId="{DAE50C99-5EE9-6B4E-A711-4F1A2D5B8CB0}"/>
          </ac:spMkLst>
        </pc:spChg>
        <pc:spChg chg="del">
          <ac:chgData name="Nane Kratzke" userId="971be13ff4ee5ef6" providerId="LiveId" clId="{19075A5A-D245-0240-878E-CFB172C98ECA}" dt="2020-09-22T12:31:40.279" v="10474" actId="478"/>
          <ac:spMkLst>
            <pc:docMk/>
            <pc:sldMk cId="1489937729" sldId="411"/>
            <ac:spMk id="16" creationId="{0DE2E5F3-4BDF-3A4B-80B8-E09160ADDF67}"/>
          </ac:spMkLst>
        </pc:spChg>
        <pc:spChg chg="del">
          <ac:chgData name="Nane Kratzke" userId="971be13ff4ee5ef6" providerId="LiveId" clId="{19075A5A-D245-0240-878E-CFB172C98ECA}" dt="2020-09-22T12:31:40.279" v="10474" actId="478"/>
          <ac:spMkLst>
            <pc:docMk/>
            <pc:sldMk cId="1489937729" sldId="411"/>
            <ac:spMk id="17" creationId="{130AF6D1-5E4B-AA46-B4BB-4A9D109CA3E1}"/>
          </ac:spMkLst>
        </pc:spChg>
        <pc:spChg chg="del">
          <ac:chgData name="Nane Kratzke" userId="971be13ff4ee5ef6" providerId="LiveId" clId="{19075A5A-D245-0240-878E-CFB172C98ECA}" dt="2020-09-22T12:31:40.279" v="10474" actId="478"/>
          <ac:spMkLst>
            <pc:docMk/>
            <pc:sldMk cId="1489937729" sldId="411"/>
            <ac:spMk id="18" creationId="{6B1B500C-ADC6-8041-8167-67BFA60AF541}"/>
          </ac:spMkLst>
        </pc:spChg>
        <pc:spChg chg="del">
          <ac:chgData name="Nane Kratzke" userId="971be13ff4ee5ef6" providerId="LiveId" clId="{19075A5A-D245-0240-878E-CFB172C98ECA}" dt="2020-09-22T12:31:40.279" v="10474" actId="478"/>
          <ac:spMkLst>
            <pc:docMk/>
            <pc:sldMk cId="1489937729" sldId="411"/>
            <ac:spMk id="19" creationId="{CABAFF6F-06B9-BC4A-BC5E-69C9DFC900AC}"/>
          </ac:spMkLst>
        </pc:spChg>
        <pc:spChg chg="del">
          <ac:chgData name="Nane Kratzke" userId="971be13ff4ee5ef6" providerId="LiveId" clId="{19075A5A-D245-0240-878E-CFB172C98ECA}" dt="2020-09-22T12:31:40.279" v="10474" actId="478"/>
          <ac:spMkLst>
            <pc:docMk/>
            <pc:sldMk cId="1489937729" sldId="411"/>
            <ac:spMk id="20" creationId="{8FBC736D-AF5B-E842-92A8-CD70ADD5903A}"/>
          </ac:spMkLst>
        </pc:spChg>
        <pc:spChg chg="del">
          <ac:chgData name="Nane Kratzke" userId="971be13ff4ee5ef6" providerId="LiveId" clId="{19075A5A-D245-0240-878E-CFB172C98ECA}" dt="2020-09-22T12:31:40.279" v="10474" actId="478"/>
          <ac:spMkLst>
            <pc:docMk/>
            <pc:sldMk cId="1489937729" sldId="411"/>
            <ac:spMk id="21" creationId="{51680E8F-A7E2-F24F-8B49-8972BBCF5D4C}"/>
          </ac:spMkLst>
        </pc:spChg>
        <pc:spChg chg="del">
          <ac:chgData name="Nane Kratzke" userId="971be13ff4ee5ef6" providerId="LiveId" clId="{19075A5A-D245-0240-878E-CFB172C98ECA}" dt="2020-09-22T12:31:40.279" v="10474" actId="478"/>
          <ac:spMkLst>
            <pc:docMk/>
            <pc:sldMk cId="1489937729" sldId="411"/>
            <ac:spMk id="22" creationId="{C7A5FAC9-3E10-CD43-9E98-B562AFB77CCC}"/>
          </ac:spMkLst>
        </pc:spChg>
        <pc:spChg chg="add mod">
          <ac:chgData name="Nane Kratzke" userId="971be13ff4ee5ef6" providerId="LiveId" clId="{19075A5A-D245-0240-878E-CFB172C98ECA}" dt="2020-09-22T12:39:25.920" v="10958" actId="1076"/>
          <ac:spMkLst>
            <pc:docMk/>
            <pc:sldMk cId="1489937729" sldId="411"/>
            <ac:spMk id="24" creationId="{72931420-4651-C243-A81B-C3EED5AF0825}"/>
          </ac:spMkLst>
        </pc:spChg>
        <pc:spChg chg="add mod">
          <ac:chgData name="Nane Kratzke" userId="971be13ff4ee5ef6" providerId="LiveId" clId="{19075A5A-D245-0240-878E-CFB172C98ECA}" dt="2020-09-22T12:39:25.920" v="10958" actId="1076"/>
          <ac:spMkLst>
            <pc:docMk/>
            <pc:sldMk cId="1489937729" sldId="411"/>
            <ac:spMk id="25" creationId="{902FB5C3-21B7-E749-A989-F94D680EBF5D}"/>
          </ac:spMkLst>
        </pc:spChg>
        <pc:spChg chg="add mod">
          <ac:chgData name="Nane Kratzke" userId="971be13ff4ee5ef6" providerId="LiveId" clId="{19075A5A-D245-0240-878E-CFB172C98ECA}" dt="2020-09-22T12:39:25.920" v="10958" actId="1076"/>
          <ac:spMkLst>
            <pc:docMk/>
            <pc:sldMk cId="1489937729" sldId="411"/>
            <ac:spMk id="26" creationId="{26921956-0FA8-5044-B419-A294B61AC6CD}"/>
          </ac:spMkLst>
        </pc:spChg>
        <pc:spChg chg="add mod">
          <ac:chgData name="Nane Kratzke" userId="971be13ff4ee5ef6" providerId="LiveId" clId="{19075A5A-D245-0240-878E-CFB172C98ECA}" dt="2020-09-22T12:39:34.433" v="10962" actId="20577"/>
          <ac:spMkLst>
            <pc:docMk/>
            <pc:sldMk cId="1489937729" sldId="411"/>
            <ac:spMk id="27" creationId="{48CFE8DD-C9F3-3E49-8ABB-E4350766B588}"/>
          </ac:spMkLst>
        </pc:spChg>
        <pc:spChg chg="add mod">
          <ac:chgData name="Nane Kratzke" userId="971be13ff4ee5ef6" providerId="LiveId" clId="{19075A5A-D245-0240-878E-CFB172C98ECA}" dt="2020-09-22T12:39:25.920" v="10958" actId="1076"/>
          <ac:spMkLst>
            <pc:docMk/>
            <pc:sldMk cId="1489937729" sldId="411"/>
            <ac:spMk id="28" creationId="{118B42FF-44D7-CA40-BCD5-418932082965}"/>
          </ac:spMkLst>
        </pc:spChg>
        <pc:picChg chg="add mod">
          <ac:chgData name="Nane Kratzke" userId="971be13ff4ee5ef6" providerId="LiveId" clId="{19075A5A-D245-0240-878E-CFB172C98ECA}" dt="2020-09-22T12:39:25.920" v="10958" actId="1076"/>
          <ac:picMkLst>
            <pc:docMk/>
            <pc:sldMk cId="1489937729" sldId="411"/>
            <ac:picMk id="23" creationId="{5F2BEA1F-D570-3C41-8E72-38790317568C}"/>
          </ac:picMkLst>
        </pc:picChg>
      </pc:sldChg>
      <pc:sldChg chg="del">
        <pc:chgData name="Nane Kratzke" userId="971be13ff4ee5ef6" providerId="LiveId" clId="{19075A5A-D245-0240-878E-CFB172C98ECA}" dt="2020-09-22T05:46:19.866" v="222" actId="2696"/>
        <pc:sldMkLst>
          <pc:docMk/>
          <pc:sldMk cId="4282661720" sldId="411"/>
        </pc:sldMkLst>
      </pc:sldChg>
      <pc:sldChg chg="del">
        <pc:chgData name="Nane Kratzke" userId="971be13ff4ee5ef6" providerId="LiveId" clId="{19075A5A-D245-0240-878E-CFB172C98ECA}" dt="2020-09-22T05:46:19.565" v="196" actId="2696"/>
        <pc:sldMkLst>
          <pc:docMk/>
          <pc:sldMk cId="2566496727" sldId="412"/>
        </pc:sldMkLst>
      </pc:sldChg>
      <pc:sldChg chg="addSp delSp modSp add mod">
        <pc:chgData name="Nane Kratzke" userId="971be13ff4ee5ef6" providerId="LiveId" clId="{19075A5A-D245-0240-878E-CFB172C98ECA}" dt="2020-09-22T15:47:11.869" v="16473" actId="14100"/>
        <pc:sldMkLst>
          <pc:docMk/>
          <pc:sldMk cId="2882640944" sldId="412"/>
        </pc:sldMkLst>
        <pc:spChg chg="mod">
          <ac:chgData name="Nane Kratzke" userId="971be13ff4ee5ef6" providerId="LiveId" clId="{19075A5A-D245-0240-878E-CFB172C98ECA}" dt="2020-09-22T12:40:45.188" v="10991" actId="20577"/>
          <ac:spMkLst>
            <pc:docMk/>
            <pc:sldMk cId="2882640944" sldId="412"/>
            <ac:spMk id="2" creationId="{FF4F4391-33E9-C04F-8531-72CD78533B0F}"/>
          </ac:spMkLst>
        </pc:spChg>
        <pc:spChg chg="mod">
          <ac:chgData name="Nane Kratzke" userId="971be13ff4ee5ef6" providerId="LiveId" clId="{19075A5A-D245-0240-878E-CFB172C98ECA}" dt="2020-09-22T15:46:41.768" v="16435" actId="20577"/>
          <ac:spMkLst>
            <pc:docMk/>
            <pc:sldMk cId="2882640944" sldId="412"/>
            <ac:spMk id="3" creationId="{2D855A6C-C233-3A4C-A5BA-96DFC9BC3BA5}"/>
          </ac:spMkLst>
        </pc:spChg>
        <pc:spChg chg="add mod">
          <ac:chgData name="Nane Kratzke" userId="971be13ff4ee5ef6" providerId="LiveId" clId="{19075A5A-D245-0240-878E-CFB172C98ECA}" dt="2020-09-22T12:45:53.360" v="11159" actId="1076"/>
          <ac:spMkLst>
            <pc:docMk/>
            <pc:sldMk cId="2882640944" sldId="412"/>
            <ac:spMk id="5" creationId="{51B9B935-5EE0-E943-B605-BD04A56DD05E}"/>
          </ac:spMkLst>
        </pc:spChg>
        <pc:spChg chg="add mod">
          <ac:chgData name="Nane Kratzke" userId="971be13ff4ee5ef6" providerId="LiveId" clId="{19075A5A-D245-0240-878E-CFB172C98ECA}" dt="2020-09-22T12:45:53.360" v="11159" actId="1076"/>
          <ac:spMkLst>
            <pc:docMk/>
            <pc:sldMk cId="2882640944" sldId="412"/>
            <ac:spMk id="6" creationId="{F5E6AB38-839F-D342-8B86-02B9496A640A}"/>
          </ac:spMkLst>
        </pc:spChg>
        <pc:spChg chg="add mod">
          <ac:chgData name="Nane Kratzke" userId="971be13ff4ee5ef6" providerId="LiveId" clId="{19075A5A-D245-0240-878E-CFB172C98ECA}" dt="2020-09-22T12:45:53.360" v="11159" actId="1076"/>
          <ac:spMkLst>
            <pc:docMk/>
            <pc:sldMk cId="2882640944" sldId="412"/>
            <ac:spMk id="7" creationId="{DAF4BCAB-659E-8940-8D27-1CB368FB424F}"/>
          </ac:spMkLst>
        </pc:spChg>
        <pc:spChg chg="add mod">
          <ac:chgData name="Nane Kratzke" userId="971be13ff4ee5ef6" providerId="LiveId" clId="{19075A5A-D245-0240-878E-CFB172C98ECA}" dt="2020-09-22T12:45:53.360" v="11159" actId="1076"/>
          <ac:spMkLst>
            <pc:docMk/>
            <pc:sldMk cId="2882640944" sldId="412"/>
            <ac:spMk id="8" creationId="{800BA800-C961-074A-923A-2A12F9305865}"/>
          </ac:spMkLst>
        </pc:spChg>
        <pc:spChg chg="add mod">
          <ac:chgData name="Nane Kratzke" userId="971be13ff4ee5ef6" providerId="LiveId" clId="{19075A5A-D245-0240-878E-CFB172C98ECA}" dt="2020-09-22T12:45:53.360" v="11159" actId="1076"/>
          <ac:spMkLst>
            <pc:docMk/>
            <pc:sldMk cId="2882640944" sldId="412"/>
            <ac:spMk id="9" creationId="{8B216CB0-C909-3F40-9CE2-DB2EDF465E1E}"/>
          </ac:spMkLst>
        </pc:spChg>
        <pc:spChg chg="add mod">
          <ac:chgData name="Nane Kratzke" userId="971be13ff4ee5ef6" providerId="LiveId" clId="{19075A5A-D245-0240-878E-CFB172C98ECA}" dt="2020-09-22T12:45:53.360" v="11159" actId="1076"/>
          <ac:spMkLst>
            <pc:docMk/>
            <pc:sldMk cId="2882640944" sldId="412"/>
            <ac:spMk id="10" creationId="{110CE352-B610-254C-8B5F-D689484F6D34}"/>
          </ac:spMkLst>
        </pc:spChg>
        <pc:spChg chg="add mod">
          <ac:chgData name="Nane Kratzke" userId="971be13ff4ee5ef6" providerId="LiveId" clId="{19075A5A-D245-0240-878E-CFB172C98ECA}" dt="2020-09-22T12:45:53.360" v="11159" actId="1076"/>
          <ac:spMkLst>
            <pc:docMk/>
            <pc:sldMk cId="2882640944" sldId="412"/>
            <ac:spMk id="11" creationId="{9A4D57D0-CBAA-8646-BB85-AD0F937AAED6}"/>
          </ac:spMkLst>
        </pc:spChg>
        <pc:spChg chg="add mod">
          <ac:chgData name="Nane Kratzke" userId="971be13ff4ee5ef6" providerId="LiveId" clId="{19075A5A-D245-0240-878E-CFB172C98ECA}" dt="2020-09-22T15:47:11.869" v="16473" actId="14100"/>
          <ac:spMkLst>
            <pc:docMk/>
            <pc:sldMk cId="2882640944" sldId="412"/>
            <ac:spMk id="12" creationId="{F66987ED-6242-A341-B1D3-6BC3421DA4B3}"/>
          </ac:spMkLst>
        </pc:spChg>
        <pc:spChg chg="add del mod">
          <ac:chgData name="Nane Kratzke" userId="971be13ff4ee5ef6" providerId="LiveId" clId="{19075A5A-D245-0240-878E-CFB172C98ECA}" dt="2020-09-22T12:43:46.145" v="11101" actId="478"/>
          <ac:spMkLst>
            <pc:docMk/>
            <pc:sldMk cId="2882640944" sldId="412"/>
            <ac:spMk id="12" creationId="{FC538E8B-4112-D446-91AE-8074884010AD}"/>
          </ac:spMkLst>
        </pc:spChg>
        <pc:spChg chg="add del mod">
          <ac:chgData name="Nane Kratzke" userId="971be13ff4ee5ef6" providerId="LiveId" clId="{19075A5A-D245-0240-878E-CFB172C98ECA}" dt="2020-09-22T12:45:38.813" v="11157" actId="478"/>
          <ac:spMkLst>
            <pc:docMk/>
            <pc:sldMk cId="2882640944" sldId="412"/>
            <ac:spMk id="13" creationId="{68940DFB-98F7-C343-80C5-B80C2E172593}"/>
          </ac:spMkLst>
        </pc:spChg>
        <pc:spChg chg="add mod">
          <ac:chgData name="Nane Kratzke" userId="971be13ff4ee5ef6" providerId="LiveId" clId="{19075A5A-D245-0240-878E-CFB172C98ECA}" dt="2020-09-22T12:45:53.360" v="11159" actId="1076"/>
          <ac:spMkLst>
            <pc:docMk/>
            <pc:sldMk cId="2882640944" sldId="412"/>
            <ac:spMk id="14" creationId="{08527345-DBB4-C840-BCA1-DDF2FAB85F0C}"/>
          </ac:spMkLst>
        </pc:spChg>
        <pc:spChg chg="add mod">
          <ac:chgData name="Nane Kratzke" userId="971be13ff4ee5ef6" providerId="LiveId" clId="{19075A5A-D245-0240-878E-CFB172C98ECA}" dt="2020-09-22T12:45:53.360" v="11159" actId="1076"/>
          <ac:spMkLst>
            <pc:docMk/>
            <pc:sldMk cId="2882640944" sldId="412"/>
            <ac:spMk id="15" creationId="{68CA4A51-A82A-2D4F-A36E-2E5C4DFCD974}"/>
          </ac:spMkLst>
        </pc:spChg>
        <pc:spChg chg="add mod">
          <ac:chgData name="Nane Kratzke" userId="971be13ff4ee5ef6" providerId="LiveId" clId="{19075A5A-D245-0240-878E-CFB172C98ECA}" dt="2020-09-22T12:45:53.360" v="11159" actId="1076"/>
          <ac:spMkLst>
            <pc:docMk/>
            <pc:sldMk cId="2882640944" sldId="412"/>
            <ac:spMk id="16" creationId="{ED95ED86-E681-D54F-8F69-ABFC693E0866}"/>
          </ac:spMkLst>
        </pc:spChg>
        <pc:spChg chg="add mod">
          <ac:chgData name="Nane Kratzke" userId="971be13ff4ee5ef6" providerId="LiveId" clId="{19075A5A-D245-0240-878E-CFB172C98ECA}" dt="2020-09-22T12:45:53.360" v="11159" actId="1076"/>
          <ac:spMkLst>
            <pc:docMk/>
            <pc:sldMk cId="2882640944" sldId="412"/>
            <ac:spMk id="17" creationId="{135E8F0E-8F2A-224D-8D59-9BCB9EF628AB}"/>
          </ac:spMkLst>
        </pc:spChg>
        <pc:spChg chg="add mod">
          <ac:chgData name="Nane Kratzke" userId="971be13ff4ee5ef6" providerId="LiveId" clId="{19075A5A-D245-0240-878E-CFB172C98ECA}" dt="2020-09-22T12:45:53.360" v="11159" actId="1076"/>
          <ac:spMkLst>
            <pc:docMk/>
            <pc:sldMk cId="2882640944" sldId="412"/>
            <ac:spMk id="18" creationId="{83835EA6-5C7E-734C-AC48-6CD4C2B0412C}"/>
          </ac:spMkLst>
        </pc:spChg>
        <pc:spChg chg="add mod">
          <ac:chgData name="Nane Kratzke" userId="971be13ff4ee5ef6" providerId="LiveId" clId="{19075A5A-D245-0240-878E-CFB172C98ECA}" dt="2020-09-22T12:45:53.360" v="11159" actId="1076"/>
          <ac:spMkLst>
            <pc:docMk/>
            <pc:sldMk cId="2882640944" sldId="412"/>
            <ac:spMk id="19" creationId="{EB027A4A-93F6-AA44-A16C-ADAD2D7C028E}"/>
          </ac:spMkLst>
        </pc:spChg>
        <pc:spChg chg="add mod">
          <ac:chgData name="Nane Kratzke" userId="971be13ff4ee5ef6" providerId="LiveId" clId="{19075A5A-D245-0240-878E-CFB172C98ECA}" dt="2020-09-22T12:45:53.360" v="11159" actId="1076"/>
          <ac:spMkLst>
            <pc:docMk/>
            <pc:sldMk cId="2882640944" sldId="412"/>
            <ac:spMk id="20" creationId="{E983D60F-CE83-854E-8799-FEE271839411}"/>
          </ac:spMkLst>
        </pc:spChg>
        <pc:spChg chg="add mod">
          <ac:chgData name="Nane Kratzke" userId="971be13ff4ee5ef6" providerId="LiveId" clId="{19075A5A-D245-0240-878E-CFB172C98ECA}" dt="2020-09-22T12:45:53.360" v="11159" actId="1076"/>
          <ac:spMkLst>
            <pc:docMk/>
            <pc:sldMk cId="2882640944" sldId="412"/>
            <ac:spMk id="21" creationId="{A9D68A97-2853-CD4E-B074-7DFA11F1C9F2}"/>
          </ac:spMkLst>
        </pc:spChg>
        <pc:spChg chg="add mod">
          <ac:chgData name="Nane Kratzke" userId="971be13ff4ee5ef6" providerId="LiveId" clId="{19075A5A-D245-0240-878E-CFB172C98ECA}" dt="2020-09-22T12:45:53.360" v="11159" actId="1076"/>
          <ac:spMkLst>
            <pc:docMk/>
            <pc:sldMk cId="2882640944" sldId="412"/>
            <ac:spMk id="22" creationId="{D32E152C-95FC-CA4D-906F-44E389ED9951}"/>
          </ac:spMkLst>
        </pc:spChg>
        <pc:spChg chg="add mod">
          <ac:chgData name="Nane Kratzke" userId="971be13ff4ee5ef6" providerId="LiveId" clId="{19075A5A-D245-0240-878E-CFB172C98ECA}" dt="2020-09-22T12:45:53.360" v="11159" actId="1076"/>
          <ac:spMkLst>
            <pc:docMk/>
            <pc:sldMk cId="2882640944" sldId="412"/>
            <ac:spMk id="23" creationId="{666E4B0C-A447-4F47-B46F-2DCFFFB00CB7}"/>
          </ac:spMkLst>
        </pc:spChg>
      </pc:sldChg>
      <pc:sldChg chg="addSp delSp modSp add mod">
        <pc:chgData name="Nane Kratzke" userId="971be13ff4ee5ef6" providerId="LiveId" clId="{19075A5A-D245-0240-878E-CFB172C98ECA}" dt="2020-09-22T15:59:20.489" v="16494" actId="1076"/>
        <pc:sldMkLst>
          <pc:docMk/>
          <pc:sldMk cId="652577850" sldId="413"/>
        </pc:sldMkLst>
        <pc:spChg chg="mod">
          <ac:chgData name="Nane Kratzke" userId="971be13ff4ee5ef6" providerId="LiveId" clId="{19075A5A-D245-0240-878E-CFB172C98ECA}" dt="2020-09-22T12:47:34.814" v="11179" actId="20577"/>
          <ac:spMkLst>
            <pc:docMk/>
            <pc:sldMk cId="652577850" sldId="413"/>
            <ac:spMk id="3" creationId="{2D855A6C-C233-3A4C-A5BA-96DFC9BC3BA5}"/>
          </ac:spMkLst>
        </pc:spChg>
        <pc:spChg chg="del">
          <ac:chgData name="Nane Kratzke" userId="971be13ff4ee5ef6" providerId="LiveId" clId="{19075A5A-D245-0240-878E-CFB172C98ECA}" dt="2020-09-22T12:47:39.905" v="11180" actId="478"/>
          <ac:spMkLst>
            <pc:docMk/>
            <pc:sldMk cId="652577850" sldId="413"/>
            <ac:spMk id="5" creationId="{51B9B935-5EE0-E943-B605-BD04A56DD05E}"/>
          </ac:spMkLst>
        </pc:spChg>
        <pc:spChg chg="del">
          <ac:chgData name="Nane Kratzke" userId="971be13ff4ee5ef6" providerId="LiveId" clId="{19075A5A-D245-0240-878E-CFB172C98ECA}" dt="2020-09-22T12:47:39.905" v="11180" actId="478"/>
          <ac:spMkLst>
            <pc:docMk/>
            <pc:sldMk cId="652577850" sldId="413"/>
            <ac:spMk id="6" creationId="{F5E6AB38-839F-D342-8B86-02B9496A640A}"/>
          </ac:spMkLst>
        </pc:spChg>
        <pc:spChg chg="del">
          <ac:chgData name="Nane Kratzke" userId="971be13ff4ee5ef6" providerId="LiveId" clId="{19075A5A-D245-0240-878E-CFB172C98ECA}" dt="2020-09-22T12:47:39.905" v="11180" actId="478"/>
          <ac:spMkLst>
            <pc:docMk/>
            <pc:sldMk cId="652577850" sldId="413"/>
            <ac:spMk id="7" creationId="{DAF4BCAB-659E-8940-8D27-1CB368FB424F}"/>
          </ac:spMkLst>
        </pc:spChg>
        <pc:spChg chg="del">
          <ac:chgData name="Nane Kratzke" userId="971be13ff4ee5ef6" providerId="LiveId" clId="{19075A5A-D245-0240-878E-CFB172C98ECA}" dt="2020-09-22T12:47:39.905" v="11180" actId="478"/>
          <ac:spMkLst>
            <pc:docMk/>
            <pc:sldMk cId="652577850" sldId="413"/>
            <ac:spMk id="8" creationId="{800BA800-C961-074A-923A-2A12F9305865}"/>
          </ac:spMkLst>
        </pc:spChg>
        <pc:spChg chg="del">
          <ac:chgData name="Nane Kratzke" userId="971be13ff4ee5ef6" providerId="LiveId" clId="{19075A5A-D245-0240-878E-CFB172C98ECA}" dt="2020-09-22T12:47:39.905" v="11180" actId="478"/>
          <ac:spMkLst>
            <pc:docMk/>
            <pc:sldMk cId="652577850" sldId="413"/>
            <ac:spMk id="9" creationId="{8B216CB0-C909-3F40-9CE2-DB2EDF465E1E}"/>
          </ac:spMkLst>
        </pc:spChg>
        <pc:spChg chg="del">
          <ac:chgData name="Nane Kratzke" userId="971be13ff4ee5ef6" providerId="LiveId" clId="{19075A5A-D245-0240-878E-CFB172C98ECA}" dt="2020-09-22T12:47:39.905" v="11180" actId="478"/>
          <ac:spMkLst>
            <pc:docMk/>
            <pc:sldMk cId="652577850" sldId="413"/>
            <ac:spMk id="10" creationId="{110CE352-B610-254C-8B5F-D689484F6D34}"/>
          </ac:spMkLst>
        </pc:spChg>
        <pc:spChg chg="del">
          <ac:chgData name="Nane Kratzke" userId="971be13ff4ee5ef6" providerId="LiveId" clId="{19075A5A-D245-0240-878E-CFB172C98ECA}" dt="2020-09-22T12:47:39.905" v="11180" actId="478"/>
          <ac:spMkLst>
            <pc:docMk/>
            <pc:sldMk cId="652577850" sldId="413"/>
            <ac:spMk id="11" creationId="{9A4D57D0-CBAA-8646-BB85-AD0F937AAED6}"/>
          </ac:spMkLst>
        </pc:spChg>
        <pc:spChg chg="add mod">
          <ac:chgData name="Nane Kratzke" userId="971be13ff4ee5ef6" providerId="LiveId" clId="{19075A5A-D245-0240-878E-CFB172C98ECA}" dt="2020-09-22T12:50:50.872" v="11490" actId="207"/>
          <ac:spMkLst>
            <pc:docMk/>
            <pc:sldMk cId="652577850" sldId="413"/>
            <ac:spMk id="13" creationId="{C340C318-8154-4041-8F36-36F1377245B8}"/>
          </ac:spMkLst>
        </pc:spChg>
        <pc:spChg chg="del">
          <ac:chgData name="Nane Kratzke" userId="971be13ff4ee5ef6" providerId="LiveId" clId="{19075A5A-D245-0240-878E-CFB172C98ECA}" dt="2020-09-22T12:47:39.905" v="11180" actId="478"/>
          <ac:spMkLst>
            <pc:docMk/>
            <pc:sldMk cId="652577850" sldId="413"/>
            <ac:spMk id="14" creationId="{08527345-DBB4-C840-BCA1-DDF2FAB85F0C}"/>
          </ac:spMkLst>
        </pc:spChg>
        <pc:spChg chg="del">
          <ac:chgData name="Nane Kratzke" userId="971be13ff4ee5ef6" providerId="LiveId" clId="{19075A5A-D245-0240-878E-CFB172C98ECA}" dt="2020-09-22T12:47:39.905" v="11180" actId="478"/>
          <ac:spMkLst>
            <pc:docMk/>
            <pc:sldMk cId="652577850" sldId="413"/>
            <ac:spMk id="15" creationId="{68CA4A51-A82A-2D4F-A36E-2E5C4DFCD974}"/>
          </ac:spMkLst>
        </pc:spChg>
        <pc:spChg chg="del">
          <ac:chgData name="Nane Kratzke" userId="971be13ff4ee5ef6" providerId="LiveId" clId="{19075A5A-D245-0240-878E-CFB172C98ECA}" dt="2020-09-22T12:47:39.905" v="11180" actId="478"/>
          <ac:spMkLst>
            <pc:docMk/>
            <pc:sldMk cId="652577850" sldId="413"/>
            <ac:spMk id="16" creationId="{ED95ED86-E681-D54F-8F69-ABFC693E0866}"/>
          </ac:spMkLst>
        </pc:spChg>
        <pc:spChg chg="del">
          <ac:chgData name="Nane Kratzke" userId="971be13ff4ee5ef6" providerId="LiveId" clId="{19075A5A-D245-0240-878E-CFB172C98ECA}" dt="2020-09-22T12:47:39.905" v="11180" actId="478"/>
          <ac:spMkLst>
            <pc:docMk/>
            <pc:sldMk cId="652577850" sldId="413"/>
            <ac:spMk id="17" creationId="{135E8F0E-8F2A-224D-8D59-9BCB9EF628AB}"/>
          </ac:spMkLst>
        </pc:spChg>
        <pc:spChg chg="del">
          <ac:chgData name="Nane Kratzke" userId="971be13ff4ee5ef6" providerId="LiveId" clId="{19075A5A-D245-0240-878E-CFB172C98ECA}" dt="2020-09-22T12:47:39.905" v="11180" actId="478"/>
          <ac:spMkLst>
            <pc:docMk/>
            <pc:sldMk cId="652577850" sldId="413"/>
            <ac:spMk id="18" creationId="{83835EA6-5C7E-734C-AC48-6CD4C2B0412C}"/>
          </ac:spMkLst>
        </pc:spChg>
        <pc:spChg chg="del">
          <ac:chgData name="Nane Kratzke" userId="971be13ff4ee5ef6" providerId="LiveId" clId="{19075A5A-D245-0240-878E-CFB172C98ECA}" dt="2020-09-22T12:47:39.905" v="11180" actId="478"/>
          <ac:spMkLst>
            <pc:docMk/>
            <pc:sldMk cId="652577850" sldId="413"/>
            <ac:spMk id="19" creationId="{EB027A4A-93F6-AA44-A16C-ADAD2D7C028E}"/>
          </ac:spMkLst>
        </pc:spChg>
        <pc:spChg chg="del">
          <ac:chgData name="Nane Kratzke" userId="971be13ff4ee5ef6" providerId="LiveId" clId="{19075A5A-D245-0240-878E-CFB172C98ECA}" dt="2020-09-22T12:47:39.905" v="11180" actId="478"/>
          <ac:spMkLst>
            <pc:docMk/>
            <pc:sldMk cId="652577850" sldId="413"/>
            <ac:spMk id="20" creationId="{E983D60F-CE83-854E-8799-FEE271839411}"/>
          </ac:spMkLst>
        </pc:spChg>
        <pc:spChg chg="del">
          <ac:chgData name="Nane Kratzke" userId="971be13ff4ee5ef6" providerId="LiveId" clId="{19075A5A-D245-0240-878E-CFB172C98ECA}" dt="2020-09-22T12:47:39.905" v="11180" actId="478"/>
          <ac:spMkLst>
            <pc:docMk/>
            <pc:sldMk cId="652577850" sldId="413"/>
            <ac:spMk id="21" creationId="{A9D68A97-2853-CD4E-B074-7DFA11F1C9F2}"/>
          </ac:spMkLst>
        </pc:spChg>
        <pc:spChg chg="del">
          <ac:chgData name="Nane Kratzke" userId="971be13ff4ee5ef6" providerId="LiveId" clId="{19075A5A-D245-0240-878E-CFB172C98ECA}" dt="2020-09-22T12:47:39.905" v="11180" actId="478"/>
          <ac:spMkLst>
            <pc:docMk/>
            <pc:sldMk cId="652577850" sldId="413"/>
            <ac:spMk id="22" creationId="{D32E152C-95FC-CA4D-906F-44E389ED9951}"/>
          </ac:spMkLst>
        </pc:spChg>
        <pc:spChg chg="del">
          <ac:chgData name="Nane Kratzke" userId="971be13ff4ee5ef6" providerId="LiveId" clId="{19075A5A-D245-0240-878E-CFB172C98ECA}" dt="2020-09-22T12:47:39.905" v="11180" actId="478"/>
          <ac:spMkLst>
            <pc:docMk/>
            <pc:sldMk cId="652577850" sldId="413"/>
            <ac:spMk id="23" creationId="{666E4B0C-A447-4F47-B46F-2DCFFFB00CB7}"/>
          </ac:spMkLst>
        </pc:spChg>
        <pc:spChg chg="add mod">
          <ac:chgData name="Nane Kratzke" userId="971be13ff4ee5ef6" providerId="LiveId" clId="{19075A5A-D245-0240-878E-CFB172C98ECA}" dt="2020-09-22T12:52:48.224" v="11557" actId="20577"/>
          <ac:spMkLst>
            <pc:docMk/>
            <pc:sldMk cId="652577850" sldId="413"/>
            <ac:spMk id="24" creationId="{0A488D65-D9BE-A04C-9EC0-FC142AF5CD91}"/>
          </ac:spMkLst>
        </pc:spChg>
        <pc:spChg chg="add mod">
          <ac:chgData name="Nane Kratzke" userId="971be13ff4ee5ef6" providerId="LiveId" clId="{19075A5A-D245-0240-878E-CFB172C98ECA}" dt="2020-09-22T13:22:55.264" v="13716" actId="20577"/>
          <ac:spMkLst>
            <pc:docMk/>
            <pc:sldMk cId="652577850" sldId="413"/>
            <ac:spMk id="25" creationId="{E78A001A-9130-164E-A461-3797C0E0097A}"/>
          </ac:spMkLst>
        </pc:spChg>
        <pc:picChg chg="add mod">
          <ac:chgData name="Nane Kratzke" userId="971be13ff4ee5ef6" providerId="LiveId" clId="{19075A5A-D245-0240-878E-CFB172C98ECA}" dt="2020-09-22T15:59:20.489" v="16494" actId="1076"/>
          <ac:picMkLst>
            <pc:docMk/>
            <pc:sldMk cId="652577850" sldId="413"/>
            <ac:picMk id="5" creationId="{D320EBEA-B82D-3B4D-92EB-C921525597DA}"/>
          </ac:picMkLst>
        </pc:picChg>
        <pc:picChg chg="add mod">
          <ac:chgData name="Nane Kratzke" userId="971be13ff4ee5ef6" providerId="LiveId" clId="{19075A5A-D245-0240-878E-CFB172C98ECA}" dt="2020-09-22T12:48:40.211" v="11186" actId="14861"/>
          <ac:picMkLst>
            <pc:docMk/>
            <pc:sldMk cId="652577850" sldId="413"/>
            <ac:picMk id="12" creationId="{E343A700-A3A4-FE4A-9EB9-15CE0F374195}"/>
          </ac:picMkLst>
        </pc:picChg>
      </pc:sldChg>
      <pc:sldChg chg="del">
        <pc:chgData name="Nane Kratzke" userId="971be13ff4ee5ef6" providerId="LiveId" clId="{19075A5A-D245-0240-878E-CFB172C98ECA}" dt="2020-09-22T05:46:19.744" v="212" actId="2696"/>
        <pc:sldMkLst>
          <pc:docMk/>
          <pc:sldMk cId="1094811382" sldId="413"/>
        </pc:sldMkLst>
      </pc:sldChg>
      <pc:sldChg chg="del">
        <pc:chgData name="Nane Kratzke" userId="971be13ff4ee5ef6" providerId="LiveId" clId="{19075A5A-D245-0240-878E-CFB172C98ECA}" dt="2020-09-22T05:46:19.493" v="190" actId="2696"/>
        <pc:sldMkLst>
          <pc:docMk/>
          <pc:sldMk cId="48934107" sldId="414"/>
        </pc:sldMkLst>
      </pc:sldChg>
      <pc:sldChg chg="addSp modSp add mod">
        <pc:chgData name="Nane Kratzke" userId="971be13ff4ee5ef6" providerId="LiveId" clId="{19075A5A-D245-0240-878E-CFB172C98ECA}" dt="2020-09-22T15:54:17.272" v="16483" actId="1366"/>
        <pc:sldMkLst>
          <pc:docMk/>
          <pc:sldMk cId="1306002383" sldId="414"/>
        </pc:sldMkLst>
        <pc:spChg chg="mod">
          <ac:chgData name="Nane Kratzke" userId="971be13ff4ee5ef6" providerId="LiveId" clId="{19075A5A-D245-0240-878E-CFB172C98ECA}" dt="2020-09-22T13:14:00.323" v="12730" actId="20577"/>
          <ac:spMkLst>
            <pc:docMk/>
            <pc:sldMk cId="1306002383" sldId="414"/>
            <ac:spMk id="3" creationId="{2D855A6C-C233-3A4C-A5BA-96DFC9BC3BA5}"/>
          </ac:spMkLst>
        </pc:spChg>
        <pc:spChg chg="add mod">
          <ac:chgData name="Nane Kratzke" userId="971be13ff4ee5ef6" providerId="LiveId" clId="{19075A5A-D245-0240-878E-CFB172C98ECA}" dt="2020-09-22T15:54:00.009" v="16479" actId="1076"/>
          <ac:spMkLst>
            <pc:docMk/>
            <pc:sldMk cId="1306002383" sldId="414"/>
            <ac:spMk id="9" creationId="{F37B3044-4CCE-5B4A-83BD-30766316B02F}"/>
          </ac:spMkLst>
        </pc:spChg>
        <pc:spChg chg="add mod">
          <ac:chgData name="Nane Kratzke" userId="971be13ff4ee5ef6" providerId="LiveId" clId="{19075A5A-D245-0240-878E-CFB172C98ECA}" dt="2020-09-22T15:54:00.009" v="16479" actId="1076"/>
          <ac:spMkLst>
            <pc:docMk/>
            <pc:sldMk cId="1306002383" sldId="414"/>
            <ac:spMk id="10" creationId="{A0035584-2AD6-2B48-A553-BBE28169366F}"/>
          </ac:spMkLst>
        </pc:spChg>
        <pc:spChg chg="mod">
          <ac:chgData name="Nane Kratzke" userId="971be13ff4ee5ef6" providerId="LiveId" clId="{19075A5A-D245-0240-878E-CFB172C98ECA}" dt="2020-09-22T13:11:45.815" v="12724" actId="14100"/>
          <ac:spMkLst>
            <pc:docMk/>
            <pc:sldMk cId="1306002383" sldId="414"/>
            <ac:spMk id="13" creationId="{C340C318-8154-4041-8F36-36F1377245B8}"/>
          </ac:spMkLst>
        </pc:spChg>
        <pc:spChg chg="mod">
          <ac:chgData name="Nane Kratzke" userId="971be13ff4ee5ef6" providerId="LiveId" clId="{19075A5A-D245-0240-878E-CFB172C98ECA}" dt="2020-09-22T13:11:12.692" v="12718" actId="3064"/>
          <ac:spMkLst>
            <pc:docMk/>
            <pc:sldMk cId="1306002383" sldId="414"/>
            <ac:spMk id="24" creationId="{0A488D65-D9BE-A04C-9EC0-FC142AF5CD91}"/>
          </ac:spMkLst>
        </pc:spChg>
        <pc:spChg chg="mod">
          <ac:chgData name="Nane Kratzke" userId="971be13ff4ee5ef6" providerId="LiveId" clId="{19075A5A-D245-0240-878E-CFB172C98ECA}" dt="2020-09-22T12:58:58.108" v="11610" actId="20577"/>
          <ac:spMkLst>
            <pc:docMk/>
            <pc:sldMk cId="1306002383" sldId="414"/>
            <ac:spMk id="25" creationId="{E78A001A-9130-164E-A461-3797C0E0097A}"/>
          </ac:spMkLst>
        </pc:spChg>
        <pc:picChg chg="add mod">
          <ac:chgData name="Nane Kratzke" userId="971be13ff4ee5ef6" providerId="LiveId" clId="{19075A5A-D245-0240-878E-CFB172C98ECA}" dt="2020-09-22T15:54:17.272" v="16483" actId="1366"/>
          <ac:picMkLst>
            <pc:docMk/>
            <pc:sldMk cId="1306002383" sldId="414"/>
            <ac:picMk id="5" creationId="{35CF7BE7-F4B6-DD49-B4CB-A564F62817E9}"/>
          </ac:picMkLst>
        </pc:picChg>
        <pc:picChg chg="mod">
          <ac:chgData name="Nane Kratzke" userId="971be13ff4ee5ef6" providerId="LiveId" clId="{19075A5A-D245-0240-878E-CFB172C98ECA}" dt="2020-09-22T13:11:41.321" v="12723" actId="14100"/>
          <ac:picMkLst>
            <pc:docMk/>
            <pc:sldMk cId="1306002383" sldId="414"/>
            <ac:picMk id="12" creationId="{E343A700-A3A4-FE4A-9EB9-15CE0F374195}"/>
          </ac:picMkLst>
        </pc:picChg>
      </pc:sldChg>
      <pc:sldChg chg="modSp add mod">
        <pc:chgData name="Nane Kratzke" userId="971be13ff4ee5ef6" providerId="LiveId" clId="{19075A5A-D245-0240-878E-CFB172C98ECA}" dt="2020-09-22T13:25:26.198" v="13751"/>
        <pc:sldMkLst>
          <pc:docMk/>
          <pc:sldMk cId="1483791297" sldId="415"/>
        </pc:sldMkLst>
        <pc:spChg chg="mod">
          <ac:chgData name="Nane Kratzke" userId="971be13ff4ee5ef6" providerId="LiveId" clId="{19075A5A-D245-0240-878E-CFB172C98ECA}" dt="2020-09-22T13:14:45.088" v="12749" actId="20577"/>
          <ac:spMkLst>
            <pc:docMk/>
            <pc:sldMk cId="1483791297" sldId="415"/>
            <ac:spMk id="3" creationId="{2D855A6C-C233-3A4C-A5BA-96DFC9BC3BA5}"/>
          </ac:spMkLst>
        </pc:spChg>
        <pc:spChg chg="mod">
          <ac:chgData name="Nane Kratzke" userId="971be13ff4ee5ef6" providerId="LiveId" clId="{19075A5A-D245-0240-878E-CFB172C98ECA}" dt="2020-09-22T13:20:19.078" v="13699" actId="1076"/>
          <ac:spMkLst>
            <pc:docMk/>
            <pc:sldMk cId="1483791297" sldId="415"/>
            <ac:spMk id="9" creationId="{F37B3044-4CCE-5B4A-83BD-30766316B02F}"/>
          </ac:spMkLst>
        </pc:spChg>
        <pc:spChg chg="mod">
          <ac:chgData name="Nane Kratzke" userId="971be13ff4ee5ef6" providerId="LiveId" clId="{19075A5A-D245-0240-878E-CFB172C98ECA}" dt="2020-09-22T13:20:12.520" v="13698" actId="1076"/>
          <ac:spMkLst>
            <pc:docMk/>
            <pc:sldMk cId="1483791297" sldId="415"/>
            <ac:spMk id="10" creationId="{A0035584-2AD6-2B48-A553-BBE28169366F}"/>
          </ac:spMkLst>
        </pc:spChg>
        <pc:spChg chg="mod">
          <ac:chgData name="Nane Kratzke" userId="971be13ff4ee5ef6" providerId="LiveId" clId="{19075A5A-D245-0240-878E-CFB172C98ECA}" dt="2020-09-22T13:18:15.423" v="13371" actId="14100"/>
          <ac:spMkLst>
            <pc:docMk/>
            <pc:sldMk cId="1483791297" sldId="415"/>
            <ac:spMk id="13" creationId="{C340C318-8154-4041-8F36-36F1377245B8}"/>
          </ac:spMkLst>
        </pc:spChg>
        <pc:spChg chg="mod">
          <ac:chgData name="Nane Kratzke" userId="971be13ff4ee5ef6" providerId="LiveId" clId="{19075A5A-D245-0240-878E-CFB172C98ECA}" dt="2020-09-22T13:14:54.484" v="12760" actId="20577"/>
          <ac:spMkLst>
            <pc:docMk/>
            <pc:sldMk cId="1483791297" sldId="415"/>
            <ac:spMk id="24" creationId="{0A488D65-D9BE-A04C-9EC0-FC142AF5CD91}"/>
          </ac:spMkLst>
        </pc:spChg>
        <pc:spChg chg="mod">
          <ac:chgData name="Nane Kratzke" userId="971be13ff4ee5ef6" providerId="LiveId" clId="{19075A5A-D245-0240-878E-CFB172C98ECA}" dt="2020-09-22T13:25:26.198" v="13751"/>
          <ac:spMkLst>
            <pc:docMk/>
            <pc:sldMk cId="1483791297" sldId="415"/>
            <ac:spMk id="25" creationId="{E78A001A-9130-164E-A461-3797C0E0097A}"/>
          </ac:spMkLst>
        </pc:spChg>
        <pc:picChg chg="mod">
          <ac:chgData name="Nane Kratzke" userId="971be13ff4ee5ef6" providerId="LiveId" clId="{19075A5A-D245-0240-878E-CFB172C98ECA}" dt="2020-09-22T13:15:43.535" v="12762" actId="1076"/>
          <ac:picMkLst>
            <pc:docMk/>
            <pc:sldMk cId="1483791297" sldId="415"/>
            <ac:picMk id="12" creationId="{E343A700-A3A4-FE4A-9EB9-15CE0F374195}"/>
          </ac:picMkLst>
        </pc:picChg>
      </pc:sldChg>
      <pc:sldChg chg="del">
        <pc:chgData name="Nane Kratzke" userId="971be13ff4ee5ef6" providerId="LiveId" clId="{19075A5A-D245-0240-878E-CFB172C98ECA}" dt="2020-09-22T05:46:19.893" v="223" actId="2696"/>
        <pc:sldMkLst>
          <pc:docMk/>
          <pc:sldMk cId="3537529939" sldId="415"/>
        </pc:sldMkLst>
      </pc:sldChg>
      <pc:sldChg chg="del">
        <pc:chgData name="Nane Kratzke" userId="971be13ff4ee5ef6" providerId="LiveId" clId="{19075A5A-D245-0240-878E-CFB172C98ECA}" dt="2020-09-22T05:46:19.627" v="202" actId="2696"/>
        <pc:sldMkLst>
          <pc:docMk/>
          <pc:sldMk cId="901601372" sldId="416"/>
        </pc:sldMkLst>
      </pc:sldChg>
      <pc:sldChg chg="addSp delSp modSp add mod">
        <pc:chgData name="Nane Kratzke" userId="971be13ff4ee5ef6" providerId="LiveId" clId="{19075A5A-D245-0240-878E-CFB172C98ECA}" dt="2020-09-22T13:34:57.721" v="14474" actId="20577"/>
        <pc:sldMkLst>
          <pc:docMk/>
          <pc:sldMk cId="3332016124" sldId="416"/>
        </pc:sldMkLst>
        <pc:spChg chg="mod">
          <ac:chgData name="Nane Kratzke" userId="971be13ff4ee5ef6" providerId="LiveId" clId="{19075A5A-D245-0240-878E-CFB172C98ECA}" dt="2020-09-22T13:27:34.379" v="13761" actId="20577"/>
          <ac:spMkLst>
            <pc:docMk/>
            <pc:sldMk cId="3332016124" sldId="416"/>
            <ac:spMk id="2" creationId="{42747490-25DE-5445-B143-60D17E8AECCF}"/>
          </ac:spMkLst>
        </pc:spChg>
        <pc:spChg chg="mod">
          <ac:chgData name="Nane Kratzke" userId="971be13ff4ee5ef6" providerId="LiveId" clId="{19075A5A-D245-0240-878E-CFB172C98ECA}" dt="2020-09-22T13:34:57.721" v="14474" actId="20577"/>
          <ac:spMkLst>
            <pc:docMk/>
            <pc:sldMk cId="3332016124" sldId="416"/>
            <ac:spMk id="3" creationId="{B959B030-6B06-044D-BA87-11ED6E878814}"/>
          </ac:spMkLst>
        </pc:spChg>
        <pc:spChg chg="add mod">
          <ac:chgData name="Nane Kratzke" userId="971be13ff4ee5ef6" providerId="LiveId" clId="{19075A5A-D245-0240-878E-CFB172C98ECA}" dt="2020-09-22T13:33:17.518" v="14455" actId="14100"/>
          <ac:spMkLst>
            <pc:docMk/>
            <pc:sldMk cId="3332016124" sldId="416"/>
            <ac:spMk id="5" creationId="{167CFCFC-2AC2-DB4A-AA43-5932368231CE}"/>
          </ac:spMkLst>
        </pc:spChg>
        <pc:spChg chg="add mod">
          <ac:chgData name="Nane Kratzke" userId="971be13ff4ee5ef6" providerId="LiveId" clId="{19075A5A-D245-0240-878E-CFB172C98ECA}" dt="2020-09-22T13:28:39.316" v="13774"/>
          <ac:spMkLst>
            <pc:docMk/>
            <pc:sldMk cId="3332016124" sldId="416"/>
            <ac:spMk id="6" creationId="{6429FDBC-2140-374C-8644-BD3C97DFB325}"/>
          </ac:spMkLst>
        </pc:spChg>
        <pc:spChg chg="add mod">
          <ac:chgData name="Nane Kratzke" userId="971be13ff4ee5ef6" providerId="LiveId" clId="{19075A5A-D245-0240-878E-CFB172C98ECA}" dt="2020-09-22T13:34:39.518" v="14467" actId="14861"/>
          <ac:spMkLst>
            <pc:docMk/>
            <pc:sldMk cId="3332016124" sldId="416"/>
            <ac:spMk id="7" creationId="{D41F791D-4AD2-5449-9700-9B4B3C0CBC5E}"/>
          </ac:spMkLst>
        </pc:spChg>
        <pc:picChg chg="add del mod">
          <ac:chgData name="Nane Kratzke" userId="971be13ff4ee5ef6" providerId="LiveId" clId="{19075A5A-D245-0240-878E-CFB172C98ECA}" dt="2020-09-22T13:33:53.998" v="14457" actId="478"/>
          <ac:picMkLst>
            <pc:docMk/>
            <pc:sldMk cId="3332016124" sldId="416"/>
            <ac:picMk id="6145" creationId="{D2B712C8-6DA8-3845-AA50-9E25F678AC91}"/>
          </ac:picMkLst>
        </pc:picChg>
        <pc:picChg chg="add mod">
          <ac:chgData name="Nane Kratzke" userId="971be13ff4ee5ef6" providerId="LiveId" clId="{19075A5A-D245-0240-878E-CFB172C98ECA}" dt="2020-09-22T13:34:31.730" v="14466" actId="1076"/>
          <ac:picMkLst>
            <pc:docMk/>
            <pc:sldMk cId="3332016124" sldId="416"/>
            <ac:picMk id="6146" creationId="{076ACED6-F69D-C54D-9883-82272DDA0AC0}"/>
          </ac:picMkLst>
        </pc:picChg>
      </pc:sldChg>
      <pc:sldChg chg="addSp delSp modSp add mod">
        <pc:chgData name="Nane Kratzke" userId="971be13ff4ee5ef6" providerId="LiveId" clId="{19075A5A-D245-0240-878E-CFB172C98ECA}" dt="2020-09-22T15:12:15.096" v="16398" actId="1076"/>
        <pc:sldMkLst>
          <pc:docMk/>
          <pc:sldMk cId="3086276217" sldId="417"/>
        </pc:sldMkLst>
        <pc:spChg chg="mod">
          <ac:chgData name="Nane Kratzke" userId="971be13ff4ee5ef6" providerId="LiveId" clId="{19075A5A-D245-0240-878E-CFB172C98ECA}" dt="2020-09-22T13:35:28.487" v="14486" actId="20577"/>
          <ac:spMkLst>
            <pc:docMk/>
            <pc:sldMk cId="3086276217" sldId="417"/>
            <ac:spMk id="3" creationId="{B959B030-6B06-044D-BA87-11ED6E878814}"/>
          </ac:spMkLst>
        </pc:spChg>
        <pc:spChg chg="mod">
          <ac:chgData name="Nane Kratzke" userId="971be13ff4ee5ef6" providerId="LiveId" clId="{19075A5A-D245-0240-878E-CFB172C98ECA}" dt="2020-09-22T15:11:57.515" v="16397" actId="14100"/>
          <ac:spMkLst>
            <pc:docMk/>
            <pc:sldMk cId="3086276217" sldId="417"/>
            <ac:spMk id="5" creationId="{167CFCFC-2AC2-DB4A-AA43-5932368231CE}"/>
          </ac:spMkLst>
        </pc:spChg>
        <pc:spChg chg="del">
          <ac:chgData name="Nane Kratzke" userId="971be13ff4ee5ef6" providerId="LiveId" clId="{19075A5A-D245-0240-878E-CFB172C98ECA}" dt="2020-09-22T13:38:24.242" v="14972" actId="478"/>
          <ac:spMkLst>
            <pc:docMk/>
            <pc:sldMk cId="3086276217" sldId="417"/>
            <ac:spMk id="6" creationId="{6429FDBC-2140-374C-8644-BD3C97DFB325}"/>
          </ac:spMkLst>
        </pc:spChg>
        <pc:spChg chg="del">
          <ac:chgData name="Nane Kratzke" userId="971be13ff4ee5ef6" providerId="LiveId" clId="{19075A5A-D245-0240-878E-CFB172C98ECA}" dt="2020-09-22T13:39:01.561" v="14974" actId="478"/>
          <ac:spMkLst>
            <pc:docMk/>
            <pc:sldMk cId="3086276217" sldId="417"/>
            <ac:spMk id="7" creationId="{D41F791D-4AD2-5449-9700-9B4B3C0CBC5E}"/>
          </ac:spMkLst>
        </pc:spChg>
        <pc:spChg chg="add mod">
          <ac:chgData name="Nane Kratzke" userId="971be13ff4ee5ef6" providerId="LiveId" clId="{19075A5A-D245-0240-878E-CFB172C98ECA}" dt="2020-09-22T13:41:47.155" v="14995" actId="1076"/>
          <ac:spMkLst>
            <pc:docMk/>
            <pc:sldMk cId="3086276217" sldId="417"/>
            <ac:spMk id="10" creationId="{4F48DF85-0EE6-2942-8489-41353D570478}"/>
          </ac:spMkLst>
        </pc:spChg>
        <pc:picChg chg="add del mod">
          <ac:chgData name="Nane Kratzke" userId="971be13ff4ee5ef6" providerId="LiveId" clId="{19075A5A-D245-0240-878E-CFB172C98ECA}" dt="2020-09-22T13:40:17.201" v="14981" actId="478"/>
          <ac:picMkLst>
            <pc:docMk/>
            <pc:sldMk cId="3086276217" sldId="417"/>
            <ac:picMk id="8" creationId="{79EF2A1E-57B0-AE48-9217-D116E0AE032A}"/>
          </ac:picMkLst>
        </pc:picChg>
        <pc:picChg chg="add mod">
          <ac:chgData name="Nane Kratzke" userId="971be13ff4ee5ef6" providerId="LiveId" clId="{19075A5A-D245-0240-878E-CFB172C98ECA}" dt="2020-09-22T15:12:15.096" v="16398" actId="1076"/>
          <ac:picMkLst>
            <pc:docMk/>
            <pc:sldMk cId="3086276217" sldId="417"/>
            <ac:picMk id="9" creationId="{F11A2C30-448D-264D-A53C-1E561616AEEF}"/>
          </ac:picMkLst>
        </pc:picChg>
        <pc:picChg chg="del">
          <ac:chgData name="Nane Kratzke" userId="971be13ff4ee5ef6" providerId="LiveId" clId="{19075A5A-D245-0240-878E-CFB172C98ECA}" dt="2020-09-22T13:39:04.294" v="14975" actId="478"/>
          <ac:picMkLst>
            <pc:docMk/>
            <pc:sldMk cId="3086276217" sldId="417"/>
            <ac:picMk id="6146" creationId="{076ACED6-F69D-C54D-9883-82272DDA0AC0}"/>
          </ac:picMkLst>
        </pc:picChg>
      </pc:sldChg>
      <pc:sldChg chg="addSp delSp modSp add mod">
        <pc:chgData name="Nane Kratzke" userId="971be13ff4ee5ef6" providerId="LiveId" clId="{19075A5A-D245-0240-878E-CFB172C98ECA}" dt="2020-09-22T14:37:30.482" v="16356" actId="1076"/>
        <pc:sldMkLst>
          <pc:docMk/>
          <pc:sldMk cId="2055604102" sldId="418"/>
        </pc:sldMkLst>
        <pc:spChg chg="mod">
          <ac:chgData name="Nane Kratzke" userId="971be13ff4ee5ef6" providerId="LiveId" clId="{19075A5A-D245-0240-878E-CFB172C98ECA}" dt="2020-09-22T13:42:10.981" v="15008" actId="20577"/>
          <ac:spMkLst>
            <pc:docMk/>
            <pc:sldMk cId="2055604102" sldId="418"/>
            <ac:spMk id="3" creationId="{B959B030-6B06-044D-BA87-11ED6E878814}"/>
          </ac:spMkLst>
        </pc:spChg>
        <pc:spChg chg="mod">
          <ac:chgData name="Nane Kratzke" userId="971be13ff4ee5ef6" providerId="LiveId" clId="{19075A5A-D245-0240-878E-CFB172C98ECA}" dt="2020-09-22T14:35:44.346" v="16338" actId="14100"/>
          <ac:spMkLst>
            <pc:docMk/>
            <pc:sldMk cId="2055604102" sldId="418"/>
            <ac:spMk id="5" creationId="{167CFCFC-2AC2-DB4A-AA43-5932368231CE}"/>
          </ac:spMkLst>
        </pc:spChg>
        <pc:spChg chg="add mod">
          <ac:chgData name="Nane Kratzke" userId="971be13ff4ee5ef6" providerId="LiveId" clId="{19075A5A-D245-0240-878E-CFB172C98ECA}" dt="2020-09-22T14:37:30.482" v="16356" actId="1076"/>
          <ac:spMkLst>
            <pc:docMk/>
            <pc:sldMk cId="2055604102" sldId="418"/>
            <ac:spMk id="6" creationId="{46DD4B25-C9FA-A349-A089-06B9EC582FE9}"/>
          </ac:spMkLst>
        </pc:spChg>
        <pc:spChg chg="add mod">
          <ac:chgData name="Nane Kratzke" userId="971be13ff4ee5ef6" providerId="LiveId" clId="{19075A5A-D245-0240-878E-CFB172C98ECA}" dt="2020-09-22T14:35:31.442" v="16336" actId="1076"/>
          <ac:spMkLst>
            <pc:docMk/>
            <pc:sldMk cId="2055604102" sldId="418"/>
            <ac:spMk id="8" creationId="{9219EC54-B05E-5B42-B4AE-19E997CB5DBC}"/>
          </ac:spMkLst>
        </pc:spChg>
        <pc:spChg chg="del">
          <ac:chgData name="Nane Kratzke" userId="971be13ff4ee5ef6" providerId="LiveId" clId="{19075A5A-D245-0240-878E-CFB172C98ECA}" dt="2020-09-22T13:55:18.999" v="16242" actId="478"/>
          <ac:spMkLst>
            <pc:docMk/>
            <pc:sldMk cId="2055604102" sldId="418"/>
            <ac:spMk id="10" creationId="{4F48DF85-0EE6-2942-8489-41353D570478}"/>
          </ac:spMkLst>
        </pc:spChg>
        <pc:picChg chg="mod">
          <ac:chgData name="Nane Kratzke" userId="971be13ff4ee5ef6" providerId="LiveId" clId="{19075A5A-D245-0240-878E-CFB172C98ECA}" dt="2020-09-22T14:35:31.442" v="16336" actId="1076"/>
          <ac:picMkLst>
            <pc:docMk/>
            <pc:sldMk cId="2055604102" sldId="418"/>
            <ac:picMk id="9" creationId="{F11A2C30-448D-264D-A53C-1E561616AEEF}"/>
          </ac:picMkLst>
        </pc:picChg>
      </pc:sldChg>
      <pc:sldChg chg="add del">
        <pc:chgData name="Nane Kratzke" userId="971be13ff4ee5ef6" providerId="LiveId" clId="{19075A5A-D245-0240-878E-CFB172C98ECA}" dt="2020-09-25T07:04:58.873" v="44127" actId="2696"/>
        <pc:sldMkLst>
          <pc:docMk/>
          <pc:sldMk cId="315736660" sldId="419"/>
        </pc:sldMkLst>
      </pc:sldChg>
      <pc:sldChg chg="addSp delSp modSp add mod">
        <pc:chgData name="Nane Kratzke" userId="971be13ff4ee5ef6" providerId="LiveId" clId="{19075A5A-D245-0240-878E-CFB172C98ECA}" dt="2020-09-23T05:43:56.148" v="16850" actId="1076"/>
        <pc:sldMkLst>
          <pc:docMk/>
          <pc:sldMk cId="3536118476" sldId="420"/>
        </pc:sldMkLst>
        <pc:spChg chg="mod">
          <ac:chgData name="Nane Kratzke" userId="971be13ff4ee5ef6" providerId="LiveId" clId="{19075A5A-D245-0240-878E-CFB172C98ECA}" dt="2020-09-23T05:42:27.697" v="16820" actId="20577"/>
          <ac:spMkLst>
            <pc:docMk/>
            <pc:sldMk cId="3536118476" sldId="420"/>
            <ac:spMk id="2" creationId="{749523EB-9AFF-1F4F-910E-6F3BDEC52800}"/>
          </ac:spMkLst>
        </pc:spChg>
        <pc:spChg chg="mod">
          <ac:chgData name="Nane Kratzke" userId="971be13ff4ee5ef6" providerId="LiveId" clId="{19075A5A-D245-0240-878E-CFB172C98ECA}" dt="2020-09-23T05:40:56.807" v="16694" actId="20577"/>
          <ac:spMkLst>
            <pc:docMk/>
            <pc:sldMk cId="3536118476" sldId="420"/>
            <ac:spMk id="3" creationId="{240B5B2B-13CB-8C49-AEF4-0345B6EE047C}"/>
          </ac:spMkLst>
        </pc:spChg>
        <pc:spChg chg="add del mod">
          <ac:chgData name="Nane Kratzke" userId="971be13ff4ee5ef6" providerId="LiveId" clId="{19075A5A-D245-0240-878E-CFB172C98ECA}" dt="2020-09-23T05:37:58.273" v="16498"/>
          <ac:spMkLst>
            <pc:docMk/>
            <pc:sldMk cId="3536118476" sldId="420"/>
            <ac:spMk id="10" creationId="{2C47BF3C-B9E1-1442-8DB0-788FD8EEC48E}"/>
          </ac:spMkLst>
        </pc:spChg>
        <pc:spChg chg="add del mod">
          <ac:chgData name="Nane Kratzke" userId="971be13ff4ee5ef6" providerId="LiveId" clId="{19075A5A-D245-0240-878E-CFB172C98ECA}" dt="2020-09-23T05:37:58.273" v="16498"/>
          <ac:spMkLst>
            <pc:docMk/>
            <pc:sldMk cId="3536118476" sldId="420"/>
            <ac:spMk id="11" creationId="{F02894B1-7F13-9F41-90B0-52C70501ADDB}"/>
          </ac:spMkLst>
        </pc:spChg>
        <pc:spChg chg="add del mod">
          <ac:chgData name="Nane Kratzke" userId="971be13ff4ee5ef6" providerId="LiveId" clId="{19075A5A-D245-0240-878E-CFB172C98ECA}" dt="2020-09-23T05:37:58.273" v="16498"/>
          <ac:spMkLst>
            <pc:docMk/>
            <pc:sldMk cId="3536118476" sldId="420"/>
            <ac:spMk id="12" creationId="{DEFE4078-FCE1-224E-A23E-F2595DD8DCB1}"/>
          </ac:spMkLst>
        </pc:spChg>
        <pc:spChg chg="add del mod">
          <ac:chgData name="Nane Kratzke" userId="971be13ff4ee5ef6" providerId="LiveId" clId="{19075A5A-D245-0240-878E-CFB172C98ECA}" dt="2020-09-23T05:37:58.273" v="16498"/>
          <ac:spMkLst>
            <pc:docMk/>
            <pc:sldMk cId="3536118476" sldId="420"/>
            <ac:spMk id="13" creationId="{B9EE385B-ABA3-DF4B-B8C7-3897BAD2CCB2}"/>
          </ac:spMkLst>
        </pc:spChg>
        <pc:spChg chg="add del mod">
          <ac:chgData name="Nane Kratzke" userId="971be13ff4ee5ef6" providerId="LiveId" clId="{19075A5A-D245-0240-878E-CFB172C98ECA}" dt="2020-09-23T05:37:58.273" v="16498"/>
          <ac:spMkLst>
            <pc:docMk/>
            <pc:sldMk cId="3536118476" sldId="420"/>
            <ac:spMk id="15" creationId="{6D7869B0-6940-5840-B26E-8662A048FAC8}"/>
          </ac:spMkLst>
        </pc:spChg>
        <pc:spChg chg="add del mod">
          <ac:chgData name="Nane Kratzke" userId="971be13ff4ee5ef6" providerId="LiveId" clId="{19075A5A-D245-0240-878E-CFB172C98ECA}" dt="2020-09-23T05:37:58.273" v="16498"/>
          <ac:spMkLst>
            <pc:docMk/>
            <pc:sldMk cId="3536118476" sldId="420"/>
            <ac:spMk id="16" creationId="{B84F12D3-9D9F-A945-AC87-991D3899B755}"/>
          </ac:spMkLst>
        </pc:spChg>
        <pc:spChg chg="add del mod">
          <ac:chgData name="Nane Kratzke" userId="971be13ff4ee5ef6" providerId="LiveId" clId="{19075A5A-D245-0240-878E-CFB172C98ECA}" dt="2020-09-23T05:37:58.273" v="16498"/>
          <ac:spMkLst>
            <pc:docMk/>
            <pc:sldMk cId="3536118476" sldId="420"/>
            <ac:spMk id="17" creationId="{1DD804A6-309C-7A48-8470-0BCE824E1DE6}"/>
          </ac:spMkLst>
        </pc:spChg>
        <pc:spChg chg="add del mod">
          <ac:chgData name="Nane Kratzke" userId="971be13ff4ee5ef6" providerId="LiveId" clId="{19075A5A-D245-0240-878E-CFB172C98ECA}" dt="2020-09-23T05:37:58.273" v="16498"/>
          <ac:spMkLst>
            <pc:docMk/>
            <pc:sldMk cId="3536118476" sldId="420"/>
            <ac:spMk id="18" creationId="{740A2AB2-52D3-A448-B32B-05CB1E68D08F}"/>
          </ac:spMkLst>
        </pc:spChg>
        <pc:spChg chg="add del mod">
          <ac:chgData name="Nane Kratzke" userId="971be13ff4ee5ef6" providerId="LiveId" clId="{19075A5A-D245-0240-878E-CFB172C98ECA}" dt="2020-09-23T05:37:58.273" v="16498"/>
          <ac:spMkLst>
            <pc:docMk/>
            <pc:sldMk cId="3536118476" sldId="420"/>
            <ac:spMk id="19" creationId="{7A018B00-90FE-0349-9905-9F2929183BBC}"/>
          </ac:spMkLst>
        </pc:spChg>
        <pc:spChg chg="add del mod">
          <ac:chgData name="Nane Kratzke" userId="971be13ff4ee5ef6" providerId="LiveId" clId="{19075A5A-D245-0240-878E-CFB172C98ECA}" dt="2020-09-23T05:37:58.273" v="16498"/>
          <ac:spMkLst>
            <pc:docMk/>
            <pc:sldMk cId="3536118476" sldId="420"/>
            <ac:spMk id="20" creationId="{738F0674-6599-6547-9A53-34805BDD1BFB}"/>
          </ac:spMkLst>
        </pc:spChg>
        <pc:spChg chg="add del mod">
          <ac:chgData name="Nane Kratzke" userId="971be13ff4ee5ef6" providerId="LiveId" clId="{19075A5A-D245-0240-878E-CFB172C98ECA}" dt="2020-09-23T05:37:58.273" v="16498"/>
          <ac:spMkLst>
            <pc:docMk/>
            <pc:sldMk cId="3536118476" sldId="420"/>
            <ac:spMk id="21" creationId="{2FFDC2E0-05BD-8A46-A29C-55AF9BBC6DF1}"/>
          </ac:spMkLst>
        </pc:spChg>
        <pc:spChg chg="add mod">
          <ac:chgData name="Nane Kratzke" userId="971be13ff4ee5ef6" providerId="LiveId" clId="{19075A5A-D245-0240-878E-CFB172C98ECA}" dt="2020-09-23T05:42:56.415" v="16834" actId="1076"/>
          <ac:spMkLst>
            <pc:docMk/>
            <pc:sldMk cId="3536118476" sldId="420"/>
            <ac:spMk id="27" creationId="{16B0557F-1E8E-1849-9346-3AC5EF1B1EF7}"/>
          </ac:spMkLst>
        </pc:spChg>
        <pc:spChg chg="add mod">
          <ac:chgData name="Nane Kratzke" userId="971be13ff4ee5ef6" providerId="LiveId" clId="{19075A5A-D245-0240-878E-CFB172C98ECA}" dt="2020-09-23T05:42:56.415" v="16834" actId="1076"/>
          <ac:spMkLst>
            <pc:docMk/>
            <pc:sldMk cId="3536118476" sldId="420"/>
            <ac:spMk id="28" creationId="{940EAD8B-38CA-2F47-A73D-B62CCAFFF38F}"/>
          </ac:spMkLst>
        </pc:spChg>
        <pc:spChg chg="add mod">
          <ac:chgData name="Nane Kratzke" userId="971be13ff4ee5ef6" providerId="LiveId" clId="{19075A5A-D245-0240-878E-CFB172C98ECA}" dt="2020-09-23T05:42:56.415" v="16834" actId="1076"/>
          <ac:spMkLst>
            <pc:docMk/>
            <pc:sldMk cId="3536118476" sldId="420"/>
            <ac:spMk id="29" creationId="{29CAB665-EB48-644B-8438-1486F1F5B194}"/>
          </ac:spMkLst>
        </pc:spChg>
        <pc:spChg chg="add mod">
          <ac:chgData name="Nane Kratzke" userId="971be13ff4ee5ef6" providerId="LiveId" clId="{19075A5A-D245-0240-878E-CFB172C98ECA}" dt="2020-09-23T05:42:56.415" v="16834" actId="1076"/>
          <ac:spMkLst>
            <pc:docMk/>
            <pc:sldMk cId="3536118476" sldId="420"/>
            <ac:spMk id="30" creationId="{B2293D3E-BA96-5A4F-8CFD-D278F34B4366}"/>
          </ac:spMkLst>
        </pc:spChg>
        <pc:spChg chg="add mod">
          <ac:chgData name="Nane Kratzke" userId="971be13ff4ee5ef6" providerId="LiveId" clId="{19075A5A-D245-0240-878E-CFB172C98ECA}" dt="2020-09-23T05:42:56.415" v="16834" actId="1076"/>
          <ac:spMkLst>
            <pc:docMk/>
            <pc:sldMk cId="3536118476" sldId="420"/>
            <ac:spMk id="32" creationId="{75F3D86E-1E45-FC4A-8992-359377C49885}"/>
          </ac:spMkLst>
        </pc:spChg>
        <pc:spChg chg="add mod">
          <ac:chgData name="Nane Kratzke" userId="971be13ff4ee5ef6" providerId="LiveId" clId="{19075A5A-D245-0240-878E-CFB172C98ECA}" dt="2020-09-23T05:42:56.415" v="16834" actId="1076"/>
          <ac:spMkLst>
            <pc:docMk/>
            <pc:sldMk cId="3536118476" sldId="420"/>
            <ac:spMk id="33" creationId="{B8AF9EB3-D8C4-0D4E-84CF-EF3D6F19333E}"/>
          </ac:spMkLst>
        </pc:spChg>
        <pc:spChg chg="add mod">
          <ac:chgData name="Nane Kratzke" userId="971be13ff4ee5ef6" providerId="LiveId" clId="{19075A5A-D245-0240-878E-CFB172C98ECA}" dt="2020-09-23T05:42:56.415" v="16834" actId="1076"/>
          <ac:spMkLst>
            <pc:docMk/>
            <pc:sldMk cId="3536118476" sldId="420"/>
            <ac:spMk id="34" creationId="{EF703F30-2C21-FD41-89C6-386BC48DC5B9}"/>
          </ac:spMkLst>
        </pc:spChg>
        <pc:spChg chg="add mod">
          <ac:chgData name="Nane Kratzke" userId="971be13ff4ee5ef6" providerId="LiveId" clId="{19075A5A-D245-0240-878E-CFB172C98ECA}" dt="2020-09-23T05:42:56.415" v="16834" actId="1076"/>
          <ac:spMkLst>
            <pc:docMk/>
            <pc:sldMk cId="3536118476" sldId="420"/>
            <ac:spMk id="35" creationId="{F6BA6F9A-B32E-F242-908C-87CF84575A2C}"/>
          </ac:spMkLst>
        </pc:spChg>
        <pc:spChg chg="add mod">
          <ac:chgData name="Nane Kratzke" userId="971be13ff4ee5ef6" providerId="LiveId" clId="{19075A5A-D245-0240-878E-CFB172C98ECA}" dt="2020-09-23T05:42:56.415" v="16834" actId="1076"/>
          <ac:spMkLst>
            <pc:docMk/>
            <pc:sldMk cId="3536118476" sldId="420"/>
            <ac:spMk id="36" creationId="{9D99F9D8-C4DA-9A45-81ED-0FEA25B71325}"/>
          </ac:spMkLst>
        </pc:spChg>
        <pc:spChg chg="add mod">
          <ac:chgData name="Nane Kratzke" userId="971be13ff4ee5ef6" providerId="LiveId" clId="{19075A5A-D245-0240-878E-CFB172C98ECA}" dt="2020-09-23T05:42:56.415" v="16834" actId="1076"/>
          <ac:spMkLst>
            <pc:docMk/>
            <pc:sldMk cId="3536118476" sldId="420"/>
            <ac:spMk id="37" creationId="{84095F3B-9DA2-0747-B289-19BB2B44AD9C}"/>
          </ac:spMkLst>
        </pc:spChg>
        <pc:spChg chg="add mod">
          <ac:chgData name="Nane Kratzke" userId="971be13ff4ee5ef6" providerId="LiveId" clId="{19075A5A-D245-0240-878E-CFB172C98ECA}" dt="2020-09-23T05:42:56.415" v="16834" actId="1076"/>
          <ac:spMkLst>
            <pc:docMk/>
            <pc:sldMk cId="3536118476" sldId="420"/>
            <ac:spMk id="39" creationId="{35BFDAAF-2C0B-554B-A5D3-696F0A369D47}"/>
          </ac:spMkLst>
        </pc:spChg>
        <pc:spChg chg="add mod">
          <ac:chgData name="Nane Kratzke" userId="971be13ff4ee5ef6" providerId="LiveId" clId="{19075A5A-D245-0240-878E-CFB172C98ECA}" dt="2020-09-23T05:43:01.671" v="16835" actId="1076"/>
          <ac:spMkLst>
            <pc:docMk/>
            <pc:sldMk cId="3536118476" sldId="420"/>
            <ac:spMk id="40" creationId="{1B135AFD-5E43-5843-9DA6-C7220398ADE1}"/>
          </ac:spMkLst>
        </pc:spChg>
        <pc:spChg chg="add mod">
          <ac:chgData name="Nane Kratzke" userId="971be13ff4ee5ef6" providerId="LiveId" clId="{19075A5A-D245-0240-878E-CFB172C98ECA}" dt="2020-09-23T05:43:10.416" v="16837" actId="20577"/>
          <ac:spMkLst>
            <pc:docMk/>
            <pc:sldMk cId="3536118476" sldId="420"/>
            <ac:spMk id="41" creationId="{05721F09-A72B-0543-9919-D70C88AF2925}"/>
          </ac:spMkLst>
        </pc:spChg>
        <pc:spChg chg="add mod">
          <ac:chgData name="Nane Kratzke" userId="971be13ff4ee5ef6" providerId="LiveId" clId="{19075A5A-D245-0240-878E-CFB172C98ECA}" dt="2020-09-23T05:43:56.148" v="16850" actId="1076"/>
          <ac:spMkLst>
            <pc:docMk/>
            <pc:sldMk cId="3536118476" sldId="420"/>
            <ac:spMk id="42" creationId="{C3CF2576-A76C-8448-9E51-FE367CFAF86A}"/>
          </ac:spMkLst>
        </pc:spChg>
        <pc:picChg chg="add mod">
          <ac:chgData name="Nane Kratzke" userId="971be13ff4ee5ef6" providerId="LiveId" clId="{19075A5A-D245-0240-878E-CFB172C98ECA}" dt="2020-09-23T05:42:56.415" v="16834" actId="1076"/>
          <ac:picMkLst>
            <pc:docMk/>
            <pc:sldMk cId="3536118476" sldId="420"/>
            <ac:picMk id="38" creationId="{4ED6E63A-D82D-AA40-954B-8843CEEDDF45}"/>
          </ac:picMkLst>
        </pc:picChg>
        <pc:cxnChg chg="add del mod">
          <ac:chgData name="Nane Kratzke" userId="971be13ff4ee5ef6" providerId="LiveId" clId="{19075A5A-D245-0240-878E-CFB172C98ECA}" dt="2020-09-23T05:37:58.273" v="16498"/>
          <ac:cxnSpMkLst>
            <pc:docMk/>
            <pc:sldMk cId="3536118476" sldId="420"/>
            <ac:cxnSpMk id="5" creationId="{839CED93-FBF0-AC4D-B806-ACA1E7F76620}"/>
          </ac:cxnSpMkLst>
        </pc:cxnChg>
        <pc:cxnChg chg="add del mod">
          <ac:chgData name="Nane Kratzke" userId="971be13ff4ee5ef6" providerId="LiveId" clId="{19075A5A-D245-0240-878E-CFB172C98ECA}" dt="2020-09-23T05:37:58.273" v="16498"/>
          <ac:cxnSpMkLst>
            <pc:docMk/>
            <pc:sldMk cId="3536118476" sldId="420"/>
            <ac:cxnSpMk id="6" creationId="{3301E5AD-09E6-6140-A8D2-7D86111CA12D}"/>
          </ac:cxnSpMkLst>
        </pc:cxnChg>
        <pc:cxnChg chg="add del mod">
          <ac:chgData name="Nane Kratzke" userId="971be13ff4ee5ef6" providerId="LiveId" clId="{19075A5A-D245-0240-878E-CFB172C98ECA}" dt="2020-09-23T05:37:58.273" v="16498"/>
          <ac:cxnSpMkLst>
            <pc:docMk/>
            <pc:sldMk cId="3536118476" sldId="420"/>
            <ac:cxnSpMk id="7" creationId="{530FFC5D-24FC-B640-9F6C-F22CF86C56DD}"/>
          </ac:cxnSpMkLst>
        </pc:cxnChg>
        <pc:cxnChg chg="add del mod">
          <ac:chgData name="Nane Kratzke" userId="971be13ff4ee5ef6" providerId="LiveId" clId="{19075A5A-D245-0240-878E-CFB172C98ECA}" dt="2020-09-23T05:37:58.273" v="16498"/>
          <ac:cxnSpMkLst>
            <pc:docMk/>
            <pc:sldMk cId="3536118476" sldId="420"/>
            <ac:cxnSpMk id="8" creationId="{C6FEF482-391F-F545-8741-2CD65BDF72B0}"/>
          </ac:cxnSpMkLst>
        </pc:cxnChg>
        <pc:cxnChg chg="add del mod">
          <ac:chgData name="Nane Kratzke" userId="971be13ff4ee5ef6" providerId="LiveId" clId="{19075A5A-D245-0240-878E-CFB172C98ECA}" dt="2020-09-23T05:37:58.273" v="16498"/>
          <ac:cxnSpMkLst>
            <pc:docMk/>
            <pc:sldMk cId="3536118476" sldId="420"/>
            <ac:cxnSpMk id="9" creationId="{9045C14D-E027-2B44-9B2C-AF1032029E50}"/>
          </ac:cxnSpMkLst>
        </pc:cxnChg>
        <pc:cxnChg chg="add del mod">
          <ac:chgData name="Nane Kratzke" userId="971be13ff4ee5ef6" providerId="LiveId" clId="{19075A5A-D245-0240-878E-CFB172C98ECA}" dt="2020-09-23T05:37:58.273" v="16498"/>
          <ac:cxnSpMkLst>
            <pc:docMk/>
            <pc:sldMk cId="3536118476" sldId="420"/>
            <ac:cxnSpMk id="14" creationId="{9DCFB455-0BDD-8C45-9D09-6FD1C9C8449C}"/>
          </ac:cxnSpMkLst>
        </pc:cxnChg>
        <pc:cxnChg chg="add mod">
          <ac:chgData name="Nane Kratzke" userId="971be13ff4ee5ef6" providerId="LiveId" clId="{19075A5A-D245-0240-878E-CFB172C98ECA}" dt="2020-09-23T05:42:56.415" v="16834" actId="1076"/>
          <ac:cxnSpMkLst>
            <pc:docMk/>
            <pc:sldMk cId="3536118476" sldId="420"/>
            <ac:cxnSpMk id="22" creationId="{A87B01C6-3701-F64B-AF3E-7BEA9E859C6A}"/>
          </ac:cxnSpMkLst>
        </pc:cxnChg>
        <pc:cxnChg chg="add mod">
          <ac:chgData name="Nane Kratzke" userId="971be13ff4ee5ef6" providerId="LiveId" clId="{19075A5A-D245-0240-878E-CFB172C98ECA}" dt="2020-09-23T05:42:56.415" v="16834" actId="1076"/>
          <ac:cxnSpMkLst>
            <pc:docMk/>
            <pc:sldMk cId="3536118476" sldId="420"/>
            <ac:cxnSpMk id="23" creationId="{1F37C277-140B-B245-8DED-F8BCF13F6E5C}"/>
          </ac:cxnSpMkLst>
        </pc:cxnChg>
        <pc:cxnChg chg="add mod">
          <ac:chgData name="Nane Kratzke" userId="971be13ff4ee5ef6" providerId="LiveId" clId="{19075A5A-D245-0240-878E-CFB172C98ECA}" dt="2020-09-23T05:42:56.415" v="16834" actId="1076"/>
          <ac:cxnSpMkLst>
            <pc:docMk/>
            <pc:sldMk cId="3536118476" sldId="420"/>
            <ac:cxnSpMk id="24" creationId="{7815A4B5-B869-624D-AECE-BC3E5F6CC065}"/>
          </ac:cxnSpMkLst>
        </pc:cxnChg>
        <pc:cxnChg chg="add mod">
          <ac:chgData name="Nane Kratzke" userId="971be13ff4ee5ef6" providerId="LiveId" clId="{19075A5A-D245-0240-878E-CFB172C98ECA}" dt="2020-09-23T05:42:56.415" v="16834" actId="1076"/>
          <ac:cxnSpMkLst>
            <pc:docMk/>
            <pc:sldMk cId="3536118476" sldId="420"/>
            <ac:cxnSpMk id="25" creationId="{C9CC1D7B-5067-1C44-A4B5-5E492A6F9D3A}"/>
          </ac:cxnSpMkLst>
        </pc:cxnChg>
        <pc:cxnChg chg="add mod">
          <ac:chgData name="Nane Kratzke" userId="971be13ff4ee5ef6" providerId="LiveId" clId="{19075A5A-D245-0240-878E-CFB172C98ECA}" dt="2020-09-23T05:42:56.415" v="16834" actId="1076"/>
          <ac:cxnSpMkLst>
            <pc:docMk/>
            <pc:sldMk cId="3536118476" sldId="420"/>
            <ac:cxnSpMk id="26" creationId="{BF78402D-4E2A-7249-B45F-2566F69D3BC6}"/>
          </ac:cxnSpMkLst>
        </pc:cxnChg>
        <pc:cxnChg chg="add mod">
          <ac:chgData name="Nane Kratzke" userId="971be13ff4ee5ef6" providerId="LiveId" clId="{19075A5A-D245-0240-878E-CFB172C98ECA}" dt="2020-09-23T05:42:56.415" v="16834" actId="1076"/>
          <ac:cxnSpMkLst>
            <pc:docMk/>
            <pc:sldMk cId="3536118476" sldId="420"/>
            <ac:cxnSpMk id="31" creationId="{3438351C-A249-3246-9BB1-359A6DB0CE53}"/>
          </ac:cxnSpMkLst>
        </pc:cxnChg>
      </pc:sldChg>
      <pc:sldChg chg="addSp modSp add mod">
        <pc:chgData name="Nane Kratzke" userId="971be13ff4ee5ef6" providerId="LiveId" clId="{19075A5A-D245-0240-878E-CFB172C98ECA}" dt="2020-09-23T06:23:24.876" v="18705"/>
        <pc:sldMkLst>
          <pc:docMk/>
          <pc:sldMk cId="3112563454" sldId="421"/>
        </pc:sldMkLst>
        <pc:spChg chg="mod">
          <ac:chgData name="Nane Kratzke" userId="971be13ff4ee5ef6" providerId="LiveId" clId="{19075A5A-D245-0240-878E-CFB172C98ECA}" dt="2020-09-23T05:53:37.384" v="17220" actId="20577"/>
          <ac:spMkLst>
            <pc:docMk/>
            <pc:sldMk cId="3112563454" sldId="421"/>
            <ac:spMk id="2" creationId="{6E996F27-E8F7-9E4E-A407-4E59E236C0E9}"/>
          </ac:spMkLst>
        </pc:spChg>
        <pc:spChg chg="mod">
          <ac:chgData name="Nane Kratzke" userId="971be13ff4ee5ef6" providerId="LiveId" clId="{19075A5A-D245-0240-878E-CFB172C98ECA}" dt="2020-09-23T05:53:30.686" v="17212" actId="20577"/>
          <ac:spMkLst>
            <pc:docMk/>
            <pc:sldMk cId="3112563454" sldId="421"/>
            <ac:spMk id="3" creationId="{B4ED57FB-0203-F345-8875-5FDFD80ED659}"/>
          </ac:spMkLst>
        </pc:spChg>
        <pc:spChg chg="add mod">
          <ac:chgData name="Nane Kratzke" userId="971be13ff4ee5ef6" providerId="LiveId" clId="{19075A5A-D245-0240-878E-CFB172C98ECA}" dt="2020-09-23T05:52:55.395" v="17140" actId="1076"/>
          <ac:spMkLst>
            <pc:docMk/>
            <pc:sldMk cId="3112563454" sldId="421"/>
            <ac:spMk id="6" creationId="{5CC91731-5A63-DD4D-89B6-7CC46C53C684}"/>
          </ac:spMkLst>
        </pc:spChg>
        <pc:spChg chg="add mod">
          <ac:chgData name="Nane Kratzke" userId="971be13ff4ee5ef6" providerId="LiveId" clId="{19075A5A-D245-0240-878E-CFB172C98ECA}" dt="2020-09-23T05:52:55.395" v="17140" actId="1076"/>
          <ac:spMkLst>
            <pc:docMk/>
            <pc:sldMk cId="3112563454" sldId="421"/>
            <ac:spMk id="7" creationId="{44F18B23-CA39-0348-8C4B-060D4E231CF5}"/>
          </ac:spMkLst>
        </pc:spChg>
        <pc:spChg chg="add mod">
          <ac:chgData name="Nane Kratzke" userId="971be13ff4ee5ef6" providerId="LiveId" clId="{19075A5A-D245-0240-878E-CFB172C98ECA}" dt="2020-09-23T05:52:55.395" v="17140" actId="1076"/>
          <ac:spMkLst>
            <pc:docMk/>
            <pc:sldMk cId="3112563454" sldId="421"/>
            <ac:spMk id="8" creationId="{C774577B-155D-EC4E-B69C-7ECDC2624120}"/>
          </ac:spMkLst>
        </pc:spChg>
        <pc:spChg chg="add mod">
          <ac:chgData name="Nane Kratzke" userId="971be13ff4ee5ef6" providerId="LiveId" clId="{19075A5A-D245-0240-878E-CFB172C98ECA}" dt="2020-09-23T05:52:55.395" v="17140" actId="1076"/>
          <ac:spMkLst>
            <pc:docMk/>
            <pc:sldMk cId="3112563454" sldId="421"/>
            <ac:spMk id="9" creationId="{36465470-E05E-794A-9A1D-841BF07DD523}"/>
          </ac:spMkLst>
        </pc:spChg>
        <pc:spChg chg="add mod">
          <ac:chgData name="Nane Kratzke" userId="971be13ff4ee5ef6" providerId="LiveId" clId="{19075A5A-D245-0240-878E-CFB172C98ECA}" dt="2020-09-23T06:23:24.876" v="18705"/>
          <ac:spMkLst>
            <pc:docMk/>
            <pc:sldMk cId="3112563454" sldId="421"/>
            <ac:spMk id="10" creationId="{BA2D787E-55BC-9E4B-83B4-2D1F72063F55}"/>
          </ac:spMkLst>
        </pc:spChg>
        <pc:picChg chg="add mod">
          <ac:chgData name="Nane Kratzke" userId="971be13ff4ee5ef6" providerId="LiveId" clId="{19075A5A-D245-0240-878E-CFB172C98ECA}" dt="2020-09-23T05:52:55.395" v="17140" actId="1076"/>
          <ac:picMkLst>
            <pc:docMk/>
            <pc:sldMk cId="3112563454" sldId="421"/>
            <ac:picMk id="5" creationId="{115ADA0B-A6D6-B741-AD1D-38782D0B2726}"/>
          </ac:picMkLst>
        </pc:picChg>
      </pc:sldChg>
      <pc:sldChg chg="addSp delSp modSp add mod">
        <pc:chgData name="Nane Kratzke" userId="971be13ff4ee5ef6" providerId="LiveId" clId="{19075A5A-D245-0240-878E-CFB172C98ECA}" dt="2020-09-23T06:23:17.930" v="18704" actId="1076"/>
        <pc:sldMkLst>
          <pc:docMk/>
          <pc:sldMk cId="4105678417" sldId="422"/>
        </pc:sldMkLst>
        <pc:spChg chg="mod">
          <ac:chgData name="Nane Kratzke" userId="971be13ff4ee5ef6" providerId="LiveId" clId="{19075A5A-D245-0240-878E-CFB172C98ECA}" dt="2020-09-23T05:55:55.582" v="17351" actId="20577"/>
          <ac:spMkLst>
            <pc:docMk/>
            <pc:sldMk cId="4105678417" sldId="422"/>
            <ac:spMk id="3" creationId="{B4ED57FB-0203-F345-8875-5FDFD80ED659}"/>
          </ac:spMkLst>
        </pc:spChg>
        <pc:spChg chg="del">
          <ac:chgData name="Nane Kratzke" userId="971be13ff4ee5ef6" providerId="LiveId" clId="{19075A5A-D245-0240-878E-CFB172C98ECA}" dt="2020-09-23T05:54:55.180" v="17254" actId="478"/>
          <ac:spMkLst>
            <pc:docMk/>
            <pc:sldMk cId="4105678417" sldId="422"/>
            <ac:spMk id="6" creationId="{5CC91731-5A63-DD4D-89B6-7CC46C53C684}"/>
          </ac:spMkLst>
        </pc:spChg>
        <pc:spChg chg="del">
          <ac:chgData name="Nane Kratzke" userId="971be13ff4ee5ef6" providerId="LiveId" clId="{19075A5A-D245-0240-878E-CFB172C98ECA}" dt="2020-09-23T05:54:55.180" v="17254" actId="478"/>
          <ac:spMkLst>
            <pc:docMk/>
            <pc:sldMk cId="4105678417" sldId="422"/>
            <ac:spMk id="7" creationId="{44F18B23-CA39-0348-8C4B-060D4E231CF5}"/>
          </ac:spMkLst>
        </pc:spChg>
        <pc:spChg chg="del">
          <ac:chgData name="Nane Kratzke" userId="971be13ff4ee5ef6" providerId="LiveId" clId="{19075A5A-D245-0240-878E-CFB172C98ECA}" dt="2020-09-23T05:54:55.180" v="17254" actId="478"/>
          <ac:spMkLst>
            <pc:docMk/>
            <pc:sldMk cId="4105678417" sldId="422"/>
            <ac:spMk id="8" creationId="{C774577B-155D-EC4E-B69C-7ECDC2624120}"/>
          </ac:spMkLst>
        </pc:spChg>
        <pc:spChg chg="del">
          <ac:chgData name="Nane Kratzke" userId="971be13ff4ee5ef6" providerId="LiveId" clId="{19075A5A-D245-0240-878E-CFB172C98ECA}" dt="2020-09-23T05:54:55.180" v="17254" actId="478"/>
          <ac:spMkLst>
            <pc:docMk/>
            <pc:sldMk cId="4105678417" sldId="422"/>
            <ac:spMk id="9" creationId="{36465470-E05E-794A-9A1D-841BF07DD523}"/>
          </ac:spMkLst>
        </pc:spChg>
        <pc:spChg chg="add mod">
          <ac:chgData name="Nane Kratzke" userId="971be13ff4ee5ef6" providerId="LiveId" clId="{19075A5A-D245-0240-878E-CFB172C98ECA}" dt="2020-09-23T06:23:17.930" v="18704" actId="1076"/>
          <ac:spMkLst>
            <pc:docMk/>
            <pc:sldMk cId="4105678417" sldId="422"/>
            <ac:spMk id="10" creationId="{ED396404-EB53-514A-9C99-A7DB37331AD8}"/>
          </ac:spMkLst>
        </pc:spChg>
        <pc:spChg chg="add mod">
          <ac:chgData name="Nane Kratzke" userId="971be13ff4ee5ef6" providerId="LiveId" clId="{19075A5A-D245-0240-878E-CFB172C98ECA}" dt="2020-09-23T06:23:17.930" v="18704" actId="1076"/>
          <ac:spMkLst>
            <pc:docMk/>
            <pc:sldMk cId="4105678417" sldId="422"/>
            <ac:spMk id="11" creationId="{CA4E30D5-10CE-C846-9248-B1E21C599716}"/>
          </ac:spMkLst>
        </pc:spChg>
        <pc:spChg chg="add mod">
          <ac:chgData name="Nane Kratzke" userId="971be13ff4ee5ef6" providerId="LiveId" clId="{19075A5A-D245-0240-878E-CFB172C98ECA}" dt="2020-09-23T06:23:17.930" v="18704" actId="1076"/>
          <ac:spMkLst>
            <pc:docMk/>
            <pc:sldMk cId="4105678417" sldId="422"/>
            <ac:spMk id="12" creationId="{3AC432F3-1081-4143-AB35-DD890C43D000}"/>
          </ac:spMkLst>
        </pc:spChg>
        <pc:spChg chg="add mod">
          <ac:chgData name="Nane Kratzke" userId="971be13ff4ee5ef6" providerId="LiveId" clId="{19075A5A-D245-0240-878E-CFB172C98ECA}" dt="2020-09-23T06:23:17.930" v="18704" actId="1076"/>
          <ac:spMkLst>
            <pc:docMk/>
            <pc:sldMk cId="4105678417" sldId="422"/>
            <ac:spMk id="13" creationId="{63D387BA-8053-0F4F-A85B-820A235B6AEF}"/>
          </ac:spMkLst>
        </pc:spChg>
        <pc:spChg chg="add mod">
          <ac:chgData name="Nane Kratzke" userId="971be13ff4ee5ef6" providerId="LiveId" clId="{19075A5A-D245-0240-878E-CFB172C98ECA}" dt="2020-09-23T06:23:17.930" v="18704" actId="1076"/>
          <ac:spMkLst>
            <pc:docMk/>
            <pc:sldMk cId="4105678417" sldId="422"/>
            <ac:spMk id="14" creationId="{5EF19254-CE22-E245-8B0F-58ED0A5835EB}"/>
          </ac:spMkLst>
        </pc:spChg>
        <pc:spChg chg="add mod">
          <ac:chgData name="Nane Kratzke" userId="971be13ff4ee5ef6" providerId="LiveId" clId="{19075A5A-D245-0240-878E-CFB172C98ECA}" dt="2020-09-23T06:22:57.343" v="18703"/>
          <ac:spMkLst>
            <pc:docMk/>
            <pc:sldMk cId="4105678417" sldId="422"/>
            <ac:spMk id="15" creationId="{71C189CB-EA33-B147-A710-8BEBA8E751F2}"/>
          </ac:spMkLst>
        </pc:spChg>
        <pc:picChg chg="del">
          <ac:chgData name="Nane Kratzke" userId="971be13ff4ee5ef6" providerId="LiveId" clId="{19075A5A-D245-0240-878E-CFB172C98ECA}" dt="2020-09-23T05:54:51.109" v="17253" actId="478"/>
          <ac:picMkLst>
            <pc:docMk/>
            <pc:sldMk cId="4105678417" sldId="422"/>
            <ac:picMk id="5" creationId="{115ADA0B-A6D6-B741-AD1D-38782D0B2726}"/>
          </ac:picMkLst>
        </pc:picChg>
      </pc:sldChg>
      <pc:sldChg chg="addSp modSp add mod">
        <pc:chgData name="Nane Kratzke" userId="971be13ff4ee5ef6" providerId="LiveId" clId="{19075A5A-D245-0240-878E-CFB172C98ECA}" dt="2020-09-23T06:22:52.401" v="18702"/>
        <pc:sldMkLst>
          <pc:docMk/>
          <pc:sldMk cId="690881589" sldId="423"/>
        </pc:sldMkLst>
        <pc:spChg chg="mod">
          <ac:chgData name="Nane Kratzke" userId="971be13ff4ee5ef6" providerId="LiveId" clId="{19075A5A-D245-0240-878E-CFB172C98ECA}" dt="2020-09-23T06:06:03.577" v="18282" actId="20577"/>
          <ac:spMkLst>
            <pc:docMk/>
            <pc:sldMk cId="690881589" sldId="423"/>
            <ac:spMk id="2" creationId="{BAA714D5-4CBE-EF42-87D7-0172749D461B}"/>
          </ac:spMkLst>
        </pc:spChg>
        <pc:spChg chg="mod">
          <ac:chgData name="Nane Kratzke" userId="971be13ff4ee5ef6" providerId="LiveId" clId="{19075A5A-D245-0240-878E-CFB172C98ECA}" dt="2020-09-23T06:06:17.395" v="18330" actId="20577"/>
          <ac:spMkLst>
            <pc:docMk/>
            <pc:sldMk cId="690881589" sldId="423"/>
            <ac:spMk id="3" creationId="{B8B0FD41-1F77-F946-A686-8B9E6A80272C}"/>
          </ac:spMkLst>
        </pc:spChg>
        <pc:spChg chg="add mod">
          <ac:chgData name="Nane Kratzke" userId="971be13ff4ee5ef6" providerId="LiveId" clId="{19075A5A-D245-0240-878E-CFB172C98ECA}" dt="2020-09-23T06:17:04.366" v="18543" actId="122"/>
          <ac:spMkLst>
            <pc:docMk/>
            <pc:sldMk cId="690881589" sldId="423"/>
            <ac:spMk id="6" creationId="{91C88E0D-F780-2048-812C-E20DD1FA2F40}"/>
          </ac:spMkLst>
        </pc:spChg>
        <pc:spChg chg="add mod">
          <ac:chgData name="Nane Kratzke" userId="971be13ff4ee5ef6" providerId="LiveId" clId="{19075A5A-D245-0240-878E-CFB172C98ECA}" dt="2020-09-23T06:15:35.378" v="18501" actId="1076"/>
          <ac:spMkLst>
            <pc:docMk/>
            <pc:sldMk cId="690881589" sldId="423"/>
            <ac:spMk id="7" creationId="{D1BAEC8B-1721-9A40-805A-D186AE60F979}"/>
          </ac:spMkLst>
        </pc:spChg>
        <pc:spChg chg="add mod">
          <ac:chgData name="Nane Kratzke" userId="971be13ff4ee5ef6" providerId="LiveId" clId="{19075A5A-D245-0240-878E-CFB172C98ECA}" dt="2020-09-23T06:15:35.378" v="18501" actId="1076"/>
          <ac:spMkLst>
            <pc:docMk/>
            <pc:sldMk cId="690881589" sldId="423"/>
            <ac:spMk id="12" creationId="{468FEB1A-ABA6-6B4E-B0E8-DEDD86B3360A}"/>
          </ac:spMkLst>
        </pc:spChg>
        <pc:spChg chg="add mod">
          <ac:chgData name="Nane Kratzke" userId="971be13ff4ee5ef6" providerId="LiveId" clId="{19075A5A-D245-0240-878E-CFB172C98ECA}" dt="2020-09-23T06:15:58.335" v="18502" actId="14100"/>
          <ac:spMkLst>
            <pc:docMk/>
            <pc:sldMk cId="690881589" sldId="423"/>
            <ac:spMk id="14" creationId="{2E5E02BD-FF4D-7A4F-AC12-E0CBBED42E85}"/>
          </ac:spMkLst>
        </pc:spChg>
        <pc:spChg chg="add mod">
          <ac:chgData name="Nane Kratzke" userId="971be13ff4ee5ef6" providerId="LiveId" clId="{19075A5A-D245-0240-878E-CFB172C98ECA}" dt="2020-09-23T06:13:16.959" v="18467" actId="164"/>
          <ac:spMkLst>
            <pc:docMk/>
            <pc:sldMk cId="690881589" sldId="423"/>
            <ac:spMk id="15" creationId="{660371F3-8DE3-1443-9BEC-364952989492}"/>
          </ac:spMkLst>
        </pc:spChg>
        <pc:spChg chg="add mod">
          <ac:chgData name="Nane Kratzke" userId="971be13ff4ee5ef6" providerId="LiveId" clId="{19075A5A-D245-0240-878E-CFB172C98ECA}" dt="2020-09-23T06:16:44.844" v="18518" actId="20577"/>
          <ac:spMkLst>
            <pc:docMk/>
            <pc:sldMk cId="690881589" sldId="423"/>
            <ac:spMk id="17" creationId="{212E0B48-4227-C94E-8F1D-DE473C626428}"/>
          </ac:spMkLst>
        </pc:spChg>
        <pc:spChg chg="add mod">
          <ac:chgData name="Nane Kratzke" userId="971be13ff4ee5ef6" providerId="LiveId" clId="{19075A5A-D245-0240-878E-CFB172C98ECA}" dt="2020-09-23T06:16:56.689" v="18536" actId="122"/>
          <ac:spMkLst>
            <pc:docMk/>
            <pc:sldMk cId="690881589" sldId="423"/>
            <ac:spMk id="24" creationId="{5DA7A514-F9F5-404F-BA10-41A9515764CA}"/>
          </ac:spMkLst>
        </pc:spChg>
        <pc:spChg chg="add mod">
          <ac:chgData name="Nane Kratzke" userId="971be13ff4ee5ef6" providerId="LiveId" clId="{19075A5A-D245-0240-878E-CFB172C98ECA}" dt="2020-09-23T06:22:52.401" v="18702"/>
          <ac:spMkLst>
            <pc:docMk/>
            <pc:sldMk cId="690881589" sldId="423"/>
            <ac:spMk id="27" creationId="{2D0947EA-97F3-6746-B4D5-A381F4D318DC}"/>
          </ac:spMkLst>
        </pc:spChg>
        <pc:grpChg chg="add mod">
          <ac:chgData name="Nane Kratzke" userId="971be13ff4ee5ef6" providerId="LiveId" clId="{19075A5A-D245-0240-878E-CFB172C98ECA}" dt="2020-09-23T06:16:03.907" v="18503" actId="1076"/>
          <ac:grpSpMkLst>
            <pc:docMk/>
            <pc:sldMk cId="690881589" sldId="423"/>
            <ac:grpSpMk id="16" creationId="{E328D22F-A4A8-344C-89C9-7CC65EE08D1E}"/>
          </ac:grpSpMkLst>
        </pc:grpChg>
        <pc:picChg chg="add mod">
          <ac:chgData name="Nane Kratzke" userId="971be13ff4ee5ef6" providerId="LiveId" clId="{19075A5A-D245-0240-878E-CFB172C98ECA}" dt="2020-09-23T06:15:35.378" v="18501" actId="1076"/>
          <ac:picMkLst>
            <pc:docMk/>
            <pc:sldMk cId="690881589" sldId="423"/>
            <ac:picMk id="5" creationId="{56046935-48AB-984D-997E-779C8A9A073F}"/>
          </ac:picMkLst>
        </pc:picChg>
        <pc:cxnChg chg="add mod">
          <ac:chgData name="Nane Kratzke" userId="971be13ff4ee5ef6" providerId="LiveId" clId="{19075A5A-D245-0240-878E-CFB172C98ECA}" dt="2020-09-23T06:15:35.378" v="18501" actId="1076"/>
          <ac:cxnSpMkLst>
            <pc:docMk/>
            <pc:sldMk cId="690881589" sldId="423"/>
            <ac:cxnSpMk id="9" creationId="{705045D9-97B0-854E-B0B8-AE1C1B598968}"/>
          </ac:cxnSpMkLst>
        </pc:cxnChg>
        <pc:cxnChg chg="add mod">
          <ac:chgData name="Nane Kratzke" userId="971be13ff4ee5ef6" providerId="LiveId" clId="{19075A5A-D245-0240-878E-CFB172C98ECA}" dt="2020-09-23T06:16:09.719" v="18504" actId="14100"/>
          <ac:cxnSpMkLst>
            <pc:docMk/>
            <pc:sldMk cId="690881589" sldId="423"/>
            <ac:cxnSpMk id="18" creationId="{4A83E213-7DB3-2B43-9AE4-FC179D22C399}"/>
          </ac:cxnSpMkLst>
        </pc:cxnChg>
      </pc:sldChg>
      <pc:sldChg chg="addSp delSp modSp add mod">
        <pc:chgData name="Nane Kratzke" userId="971be13ff4ee5ef6" providerId="LiveId" clId="{19075A5A-D245-0240-878E-CFB172C98ECA}" dt="2020-09-23T06:19:14.379" v="18631" actId="114"/>
        <pc:sldMkLst>
          <pc:docMk/>
          <pc:sldMk cId="2738006301" sldId="424"/>
        </pc:sldMkLst>
        <pc:spChg chg="del">
          <ac:chgData name="Nane Kratzke" userId="971be13ff4ee5ef6" providerId="LiveId" clId="{19075A5A-D245-0240-878E-CFB172C98ECA}" dt="2020-09-23T06:18:09.035" v="18545" actId="478"/>
          <ac:spMkLst>
            <pc:docMk/>
            <pc:sldMk cId="2738006301" sldId="424"/>
            <ac:spMk id="6" creationId="{91C88E0D-F780-2048-812C-E20DD1FA2F40}"/>
          </ac:spMkLst>
        </pc:spChg>
        <pc:spChg chg="del">
          <ac:chgData name="Nane Kratzke" userId="971be13ff4ee5ef6" providerId="LiveId" clId="{19075A5A-D245-0240-878E-CFB172C98ECA}" dt="2020-09-23T06:18:09.035" v="18545" actId="478"/>
          <ac:spMkLst>
            <pc:docMk/>
            <pc:sldMk cId="2738006301" sldId="424"/>
            <ac:spMk id="7" creationId="{D1BAEC8B-1721-9A40-805A-D186AE60F979}"/>
          </ac:spMkLst>
        </pc:spChg>
        <pc:spChg chg="add mod">
          <ac:chgData name="Nane Kratzke" userId="971be13ff4ee5ef6" providerId="LiveId" clId="{19075A5A-D245-0240-878E-CFB172C98ECA}" dt="2020-09-23T06:19:14.379" v="18631" actId="114"/>
          <ac:spMkLst>
            <pc:docMk/>
            <pc:sldMk cId="2738006301" sldId="424"/>
            <ac:spMk id="8" creationId="{96DBE291-5691-9F4A-9E71-406E96B5868F}"/>
          </ac:spMkLst>
        </pc:spChg>
        <pc:spChg chg="del">
          <ac:chgData name="Nane Kratzke" userId="971be13ff4ee5ef6" providerId="LiveId" clId="{19075A5A-D245-0240-878E-CFB172C98ECA}" dt="2020-09-23T06:18:09.035" v="18545" actId="478"/>
          <ac:spMkLst>
            <pc:docMk/>
            <pc:sldMk cId="2738006301" sldId="424"/>
            <ac:spMk id="12" creationId="{468FEB1A-ABA6-6B4E-B0E8-DEDD86B3360A}"/>
          </ac:spMkLst>
        </pc:spChg>
        <pc:spChg chg="del">
          <ac:chgData name="Nane Kratzke" userId="971be13ff4ee5ef6" providerId="LiveId" clId="{19075A5A-D245-0240-878E-CFB172C98ECA}" dt="2020-09-23T06:18:09.035" v="18545" actId="478"/>
          <ac:spMkLst>
            <pc:docMk/>
            <pc:sldMk cId="2738006301" sldId="424"/>
            <ac:spMk id="17" creationId="{212E0B48-4227-C94E-8F1D-DE473C626428}"/>
          </ac:spMkLst>
        </pc:spChg>
        <pc:spChg chg="del">
          <ac:chgData name="Nane Kratzke" userId="971be13ff4ee5ef6" providerId="LiveId" clId="{19075A5A-D245-0240-878E-CFB172C98ECA}" dt="2020-09-23T06:18:09.035" v="18545" actId="478"/>
          <ac:spMkLst>
            <pc:docMk/>
            <pc:sldMk cId="2738006301" sldId="424"/>
            <ac:spMk id="24" creationId="{5DA7A514-F9F5-404F-BA10-41A9515764CA}"/>
          </ac:spMkLst>
        </pc:spChg>
        <pc:grpChg chg="del">
          <ac:chgData name="Nane Kratzke" userId="971be13ff4ee5ef6" providerId="LiveId" clId="{19075A5A-D245-0240-878E-CFB172C98ECA}" dt="2020-09-23T06:18:09.035" v="18545" actId="478"/>
          <ac:grpSpMkLst>
            <pc:docMk/>
            <pc:sldMk cId="2738006301" sldId="424"/>
            <ac:grpSpMk id="16" creationId="{E328D22F-A4A8-344C-89C9-7CC65EE08D1E}"/>
          </ac:grpSpMkLst>
        </pc:grpChg>
        <pc:picChg chg="del">
          <ac:chgData name="Nane Kratzke" userId="971be13ff4ee5ef6" providerId="LiveId" clId="{19075A5A-D245-0240-878E-CFB172C98ECA}" dt="2020-09-23T06:18:09.035" v="18545" actId="478"/>
          <ac:picMkLst>
            <pc:docMk/>
            <pc:sldMk cId="2738006301" sldId="424"/>
            <ac:picMk id="5" creationId="{56046935-48AB-984D-997E-779C8A9A073F}"/>
          </ac:picMkLst>
        </pc:picChg>
        <pc:picChg chg="add mod">
          <ac:chgData name="Nane Kratzke" userId="971be13ff4ee5ef6" providerId="LiveId" clId="{19075A5A-D245-0240-878E-CFB172C98ECA}" dt="2020-09-23T06:18:27.971" v="18548" actId="1076"/>
          <ac:picMkLst>
            <pc:docMk/>
            <pc:sldMk cId="2738006301" sldId="424"/>
            <ac:picMk id="19" creationId="{8C5975D0-5F5D-2F42-92C3-C3C16E28E851}"/>
          </ac:picMkLst>
        </pc:picChg>
        <pc:cxnChg chg="del mod">
          <ac:chgData name="Nane Kratzke" userId="971be13ff4ee5ef6" providerId="LiveId" clId="{19075A5A-D245-0240-878E-CFB172C98ECA}" dt="2020-09-23T06:18:09.035" v="18545" actId="478"/>
          <ac:cxnSpMkLst>
            <pc:docMk/>
            <pc:sldMk cId="2738006301" sldId="424"/>
            <ac:cxnSpMk id="9" creationId="{705045D9-97B0-854E-B0B8-AE1C1B598968}"/>
          </ac:cxnSpMkLst>
        </pc:cxnChg>
        <pc:cxnChg chg="del mod">
          <ac:chgData name="Nane Kratzke" userId="971be13ff4ee5ef6" providerId="LiveId" clId="{19075A5A-D245-0240-878E-CFB172C98ECA}" dt="2020-09-23T06:18:09.035" v="18545" actId="478"/>
          <ac:cxnSpMkLst>
            <pc:docMk/>
            <pc:sldMk cId="2738006301" sldId="424"/>
            <ac:cxnSpMk id="18" creationId="{4A83E213-7DB3-2B43-9AE4-FC179D22C399}"/>
          </ac:cxnSpMkLst>
        </pc:cxnChg>
      </pc:sldChg>
      <pc:sldChg chg="addSp modSp add mod">
        <pc:chgData name="Nane Kratzke" userId="971be13ff4ee5ef6" providerId="LiveId" clId="{19075A5A-D245-0240-878E-CFB172C98ECA}" dt="2020-09-23T06:23:45.732" v="18706" actId="1076"/>
        <pc:sldMkLst>
          <pc:docMk/>
          <pc:sldMk cId="3052160997" sldId="425"/>
        </pc:sldMkLst>
        <pc:spChg chg="mod">
          <ac:chgData name="Nane Kratzke" userId="971be13ff4ee5ef6" providerId="LiveId" clId="{19075A5A-D245-0240-878E-CFB172C98ECA}" dt="2020-09-23T06:19:56.975" v="18644" actId="20577"/>
          <ac:spMkLst>
            <pc:docMk/>
            <pc:sldMk cId="3052160997" sldId="425"/>
            <ac:spMk id="2" creationId="{3F469FDE-069F-6940-82EE-B1CF97C4BD81}"/>
          </ac:spMkLst>
        </pc:spChg>
        <pc:spChg chg="mod">
          <ac:chgData name="Nane Kratzke" userId="971be13ff4ee5ef6" providerId="LiveId" clId="{19075A5A-D245-0240-878E-CFB172C98ECA}" dt="2020-09-23T06:20:05.679" v="18670" actId="20577"/>
          <ac:spMkLst>
            <pc:docMk/>
            <pc:sldMk cId="3052160997" sldId="425"/>
            <ac:spMk id="3" creationId="{D27E8A82-FE21-3944-8201-D74D09B63896}"/>
          </ac:spMkLst>
        </pc:spChg>
        <pc:spChg chg="add mod">
          <ac:chgData name="Nane Kratzke" userId="971be13ff4ee5ef6" providerId="LiveId" clId="{19075A5A-D245-0240-878E-CFB172C98ECA}" dt="2020-09-23T06:23:45.732" v="18706" actId="1076"/>
          <ac:spMkLst>
            <pc:docMk/>
            <pc:sldMk cId="3052160997" sldId="425"/>
            <ac:spMk id="6" creationId="{AA68F7A7-611F-DF4F-876C-A37D03656E19}"/>
          </ac:spMkLst>
        </pc:spChg>
        <pc:spChg chg="add mod">
          <ac:chgData name="Nane Kratzke" userId="971be13ff4ee5ef6" providerId="LiveId" clId="{19075A5A-D245-0240-878E-CFB172C98ECA}" dt="2020-09-23T06:22:46.043" v="18701"/>
          <ac:spMkLst>
            <pc:docMk/>
            <pc:sldMk cId="3052160997" sldId="425"/>
            <ac:spMk id="7" creationId="{93E549D3-FF35-D74A-9CD8-6E8C8BEBB468}"/>
          </ac:spMkLst>
        </pc:spChg>
        <pc:picChg chg="add mod">
          <ac:chgData name="Nane Kratzke" userId="971be13ff4ee5ef6" providerId="LiveId" clId="{19075A5A-D245-0240-878E-CFB172C98ECA}" dt="2020-09-23T06:23:45.732" v="18706" actId="1076"/>
          <ac:picMkLst>
            <pc:docMk/>
            <pc:sldMk cId="3052160997" sldId="425"/>
            <ac:picMk id="5" creationId="{D94AA03C-9ABA-034B-97ED-9678AECF2F75}"/>
          </ac:picMkLst>
        </pc:picChg>
      </pc:sldChg>
      <pc:sldChg chg="addSp delSp modSp add mod ord">
        <pc:chgData name="Nane Kratzke" userId="971be13ff4ee5ef6" providerId="LiveId" clId="{19075A5A-D245-0240-878E-CFB172C98ECA}" dt="2020-09-23T14:08:29.276" v="27035" actId="20578"/>
        <pc:sldMkLst>
          <pc:docMk/>
          <pc:sldMk cId="1159848182" sldId="426"/>
        </pc:sldMkLst>
        <pc:spChg chg="mod">
          <ac:chgData name="Nane Kratzke" userId="971be13ff4ee5ef6" providerId="LiveId" clId="{19075A5A-D245-0240-878E-CFB172C98ECA}" dt="2020-09-23T06:24:11.901" v="18730" actId="20577"/>
          <ac:spMkLst>
            <pc:docMk/>
            <pc:sldMk cId="1159848182" sldId="426"/>
            <ac:spMk id="2" creationId="{3F469FDE-069F-6940-82EE-B1CF97C4BD81}"/>
          </ac:spMkLst>
        </pc:spChg>
        <pc:spChg chg="mod">
          <ac:chgData name="Nane Kratzke" userId="971be13ff4ee5ef6" providerId="LiveId" clId="{19075A5A-D245-0240-878E-CFB172C98ECA}" dt="2020-09-23T06:24:34.951" v="18786" actId="20577"/>
          <ac:spMkLst>
            <pc:docMk/>
            <pc:sldMk cId="1159848182" sldId="426"/>
            <ac:spMk id="3" creationId="{D27E8A82-FE21-3944-8201-D74D09B63896}"/>
          </ac:spMkLst>
        </pc:spChg>
        <pc:spChg chg="del">
          <ac:chgData name="Nane Kratzke" userId="971be13ff4ee5ef6" providerId="LiveId" clId="{19075A5A-D245-0240-878E-CFB172C98ECA}" dt="2020-09-23T06:24:38.157" v="18787" actId="478"/>
          <ac:spMkLst>
            <pc:docMk/>
            <pc:sldMk cId="1159848182" sldId="426"/>
            <ac:spMk id="6" creationId="{AA68F7A7-611F-DF4F-876C-A37D03656E19}"/>
          </ac:spMkLst>
        </pc:spChg>
        <pc:spChg chg="add mod">
          <ac:chgData name="Nane Kratzke" userId="971be13ff4ee5ef6" providerId="LiveId" clId="{19075A5A-D245-0240-878E-CFB172C98ECA}" dt="2020-09-23T06:31:12.189" v="19784" actId="1076"/>
          <ac:spMkLst>
            <pc:docMk/>
            <pc:sldMk cId="1159848182" sldId="426"/>
            <ac:spMk id="8" creationId="{01CD9591-0498-EF49-BDCF-65E3BAA3B955}"/>
          </ac:spMkLst>
        </pc:spChg>
        <pc:picChg chg="del">
          <ac:chgData name="Nane Kratzke" userId="971be13ff4ee5ef6" providerId="LiveId" clId="{19075A5A-D245-0240-878E-CFB172C98ECA}" dt="2020-09-23T06:24:40.352" v="18788" actId="478"/>
          <ac:picMkLst>
            <pc:docMk/>
            <pc:sldMk cId="1159848182" sldId="426"/>
            <ac:picMk id="5" creationId="{D94AA03C-9ABA-034B-97ED-9678AECF2F75}"/>
          </ac:picMkLst>
        </pc:picChg>
      </pc:sldChg>
      <pc:sldChg chg="addSp delSp modSp add mod">
        <pc:chgData name="Nane Kratzke" userId="971be13ff4ee5ef6" providerId="LiveId" clId="{19075A5A-D245-0240-878E-CFB172C98ECA}" dt="2020-09-23T07:09:58.200" v="20440" actId="1076"/>
        <pc:sldMkLst>
          <pc:docMk/>
          <pc:sldMk cId="1897666085" sldId="427"/>
        </pc:sldMkLst>
        <pc:spChg chg="mod">
          <ac:chgData name="Nane Kratzke" userId="971be13ff4ee5ef6" providerId="LiveId" clId="{19075A5A-D245-0240-878E-CFB172C98ECA}" dt="2020-09-23T06:48:32.653" v="19811" actId="20577"/>
          <ac:spMkLst>
            <pc:docMk/>
            <pc:sldMk cId="1897666085" sldId="427"/>
            <ac:spMk id="2" creationId="{33B921E5-39D4-964B-909B-A7E41671095E}"/>
          </ac:spMkLst>
        </pc:spChg>
        <pc:spChg chg="mod">
          <ac:chgData name="Nane Kratzke" userId="971be13ff4ee5ef6" providerId="LiveId" clId="{19075A5A-D245-0240-878E-CFB172C98ECA}" dt="2020-09-23T06:48:44.785" v="19847" actId="20577"/>
          <ac:spMkLst>
            <pc:docMk/>
            <pc:sldMk cId="1897666085" sldId="427"/>
            <ac:spMk id="3" creationId="{C3696C65-E4EC-8D41-9B64-251AE55A1D71}"/>
          </ac:spMkLst>
        </pc:spChg>
        <pc:spChg chg="add mod">
          <ac:chgData name="Nane Kratzke" userId="971be13ff4ee5ef6" providerId="LiveId" clId="{19075A5A-D245-0240-878E-CFB172C98ECA}" dt="2020-09-23T06:53:38.906" v="19969" actId="1076"/>
          <ac:spMkLst>
            <pc:docMk/>
            <pc:sldMk cId="1897666085" sldId="427"/>
            <ac:spMk id="6" creationId="{93062DD7-7CA1-A04C-994A-EB0E66490175}"/>
          </ac:spMkLst>
        </pc:spChg>
        <pc:spChg chg="add mod">
          <ac:chgData name="Nane Kratzke" userId="971be13ff4ee5ef6" providerId="LiveId" clId="{19075A5A-D245-0240-878E-CFB172C98ECA}" dt="2020-09-23T06:53:38.906" v="19969" actId="1076"/>
          <ac:spMkLst>
            <pc:docMk/>
            <pc:sldMk cId="1897666085" sldId="427"/>
            <ac:spMk id="7" creationId="{E0EC30D1-6AA0-AB41-B183-E5E92922FEE8}"/>
          </ac:spMkLst>
        </pc:spChg>
        <pc:spChg chg="add mod">
          <ac:chgData name="Nane Kratzke" userId="971be13ff4ee5ef6" providerId="LiveId" clId="{19075A5A-D245-0240-878E-CFB172C98ECA}" dt="2020-09-23T06:53:31.001" v="19968"/>
          <ac:spMkLst>
            <pc:docMk/>
            <pc:sldMk cId="1897666085" sldId="427"/>
            <ac:spMk id="8" creationId="{EDC50DEF-C68B-5A41-8C68-5F44A110A24D}"/>
          </ac:spMkLst>
        </pc:spChg>
        <pc:picChg chg="add del mod">
          <ac:chgData name="Nane Kratzke" userId="971be13ff4ee5ef6" providerId="LiveId" clId="{19075A5A-D245-0240-878E-CFB172C98ECA}" dt="2020-09-23T06:59:51.014" v="19971" actId="478"/>
          <ac:picMkLst>
            <pc:docMk/>
            <pc:sldMk cId="1897666085" sldId="427"/>
            <ac:picMk id="5" creationId="{9163B856-2588-1849-9E9C-41F121575DA8}"/>
          </ac:picMkLst>
        </pc:picChg>
        <pc:inkChg chg="add mod">
          <ac:chgData name="Nane Kratzke" userId="971be13ff4ee5ef6" providerId="LiveId" clId="{19075A5A-D245-0240-878E-CFB172C98ECA}" dt="2020-09-23T07:09:58.200" v="20440" actId="1076"/>
          <ac:inkMkLst>
            <pc:docMk/>
            <pc:sldMk cId="1897666085" sldId="427"/>
            <ac:inkMk id="9" creationId="{A566614A-F73A-3D48-A20A-C8FACB2FF1BB}"/>
          </ac:inkMkLst>
        </pc:inkChg>
      </pc:sldChg>
      <pc:sldChg chg="addSp delSp modSp add mod">
        <pc:chgData name="Nane Kratzke" userId="971be13ff4ee5ef6" providerId="LiveId" clId="{19075A5A-D245-0240-878E-CFB172C98ECA}" dt="2020-09-23T07:10:09.973" v="20442"/>
        <pc:sldMkLst>
          <pc:docMk/>
          <pc:sldMk cId="1622988441" sldId="428"/>
        </pc:sldMkLst>
        <pc:spChg chg="add mod">
          <ac:chgData name="Nane Kratzke" userId="971be13ff4ee5ef6" providerId="LiveId" clId="{19075A5A-D245-0240-878E-CFB172C98ECA}" dt="2020-09-23T07:04:59.466" v="20313" actId="403"/>
          <ac:spMkLst>
            <pc:docMk/>
            <pc:sldMk cId="1622988441" sldId="428"/>
            <ac:spMk id="10" creationId="{B1357F3B-E3A3-9F43-9EA4-4BAABFD5D707}"/>
          </ac:spMkLst>
        </pc:spChg>
        <pc:spChg chg="add mod">
          <ac:chgData name="Nane Kratzke" userId="971be13ff4ee5ef6" providerId="LiveId" clId="{19075A5A-D245-0240-878E-CFB172C98ECA}" dt="2020-09-23T07:05:39.324" v="20331" actId="167"/>
          <ac:spMkLst>
            <pc:docMk/>
            <pc:sldMk cId="1622988441" sldId="428"/>
            <ac:spMk id="11" creationId="{711FD3D5-8437-0148-91F9-B2EB80115220}"/>
          </ac:spMkLst>
        </pc:spChg>
        <pc:spChg chg="add mod">
          <ac:chgData name="Nane Kratzke" userId="971be13ff4ee5ef6" providerId="LiveId" clId="{19075A5A-D245-0240-878E-CFB172C98ECA}" dt="2020-09-23T07:06:29.229" v="20352" actId="1076"/>
          <ac:spMkLst>
            <pc:docMk/>
            <pc:sldMk cId="1622988441" sldId="428"/>
            <ac:spMk id="12" creationId="{000F2542-B038-094F-B2D2-A7B0E2518ED6}"/>
          </ac:spMkLst>
        </pc:spChg>
        <pc:spChg chg="add mod">
          <ac:chgData name="Nane Kratzke" userId="971be13ff4ee5ef6" providerId="LiveId" clId="{19075A5A-D245-0240-878E-CFB172C98ECA}" dt="2020-09-23T07:06:52.371" v="20365" actId="1076"/>
          <ac:spMkLst>
            <pc:docMk/>
            <pc:sldMk cId="1622988441" sldId="428"/>
            <ac:spMk id="13" creationId="{BD5BF0E0-D978-3043-8EF9-37B2702E6439}"/>
          </ac:spMkLst>
        </pc:spChg>
        <pc:spChg chg="add mod">
          <ac:chgData name="Nane Kratzke" userId="971be13ff4ee5ef6" providerId="LiveId" clId="{19075A5A-D245-0240-878E-CFB172C98ECA}" dt="2020-09-23T07:09:05.876" v="20428" actId="14861"/>
          <ac:spMkLst>
            <pc:docMk/>
            <pc:sldMk cId="1622988441" sldId="428"/>
            <ac:spMk id="14" creationId="{7004C5E1-BA83-D145-BFD4-FC73E436ECBF}"/>
          </ac:spMkLst>
        </pc:spChg>
        <pc:spChg chg="add mod">
          <ac:chgData name="Nane Kratzke" userId="971be13ff4ee5ef6" providerId="LiveId" clId="{19075A5A-D245-0240-878E-CFB172C98ECA}" dt="2020-09-23T07:09:05.876" v="20428" actId="14861"/>
          <ac:spMkLst>
            <pc:docMk/>
            <pc:sldMk cId="1622988441" sldId="428"/>
            <ac:spMk id="15" creationId="{BEEEBC4C-977C-0E4D-90E1-B1EA8DEF80AE}"/>
          </ac:spMkLst>
        </pc:spChg>
        <pc:grpChg chg="mod">
          <ac:chgData name="Nane Kratzke" userId="971be13ff4ee5ef6" providerId="LiveId" clId="{19075A5A-D245-0240-878E-CFB172C98ECA}" dt="2020-09-23T07:09:19.714" v="20431"/>
          <ac:grpSpMkLst>
            <pc:docMk/>
            <pc:sldMk cId="1622988441" sldId="428"/>
            <ac:grpSpMk id="18" creationId="{46CD7A3F-09EF-3840-90FA-54CF7A0810CA}"/>
          </ac:grpSpMkLst>
        </pc:grpChg>
        <pc:grpChg chg="mod">
          <ac:chgData name="Nane Kratzke" userId="971be13ff4ee5ef6" providerId="LiveId" clId="{19075A5A-D245-0240-878E-CFB172C98ECA}" dt="2020-09-23T07:09:23.095" v="20434"/>
          <ac:grpSpMkLst>
            <pc:docMk/>
            <pc:sldMk cId="1622988441" sldId="428"/>
            <ac:grpSpMk id="21" creationId="{09C59984-89BD-D745-AA42-DAA7289221B0}"/>
          </ac:grpSpMkLst>
        </pc:grpChg>
        <pc:grpChg chg="mod">
          <ac:chgData name="Nane Kratzke" userId="971be13ff4ee5ef6" providerId="LiveId" clId="{19075A5A-D245-0240-878E-CFB172C98ECA}" dt="2020-09-23T07:09:27.352" v="20437"/>
          <ac:grpSpMkLst>
            <pc:docMk/>
            <pc:sldMk cId="1622988441" sldId="428"/>
            <ac:grpSpMk id="24" creationId="{462475BF-BFD7-D54F-9D11-89FC07822B3A}"/>
          </ac:grpSpMkLst>
        </pc:grpChg>
        <pc:picChg chg="del">
          <ac:chgData name="Nane Kratzke" userId="971be13ff4ee5ef6" providerId="LiveId" clId="{19075A5A-D245-0240-878E-CFB172C98ECA}" dt="2020-09-23T06:59:56.907" v="19973" actId="478"/>
          <ac:picMkLst>
            <pc:docMk/>
            <pc:sldMk cId="1622988441" sldId="428"/>
            <ac:picMk id="5" creationId="{9163B856-2588-1849-9E9C-41F121575DA8}"/>
          </ac:picMkLst>
        </pc:picChg>
        <pc:picChg chg="add del mod">
          <ac:chgData name="Nane Kratzke" userId="971be13ff4ee5ef6" providerId="LiveId" clId="{19075A5A-D245-0240-878E-CFB172C98ECA}" dt="2020-09-23T07:00:36.123" v="19978" actId="478"/>
          <ac:picMkLst>
            <pc:docMk/>
            <pc:sldMk cId="1622988441" sldId="428"/>
            <ac:picMk id="9" creationId="{F23EF0B7-464A-FC47-BD2A-16E16491EDE3}"/>
          </ac:picMkLst>
        </pc:picChg>
        <pc:inkChg chg="add mod">
          <ac:chgData name="Nane Kratzke" userId="971be13ff4ee5ef6" providerId="LiveId" clId="{19075A5A-D245-0240-878E-CFB172C98ECA}" dt="2020-09-23T07:09:19.714" v="20431"/>
          <ac:inkMkLst>
            <pc:docMk/>
            <pc:sldMk cId="1622988441" sldId="428"/>
            <ac:inkMk id="16" creationId="{DA8F3585-DC34-8A42-AB0B-8ABB784F2454}"/>
          </ac:inkMkLst>
        </pc:inkChg>
        <pc:inkChg chg="add mod">
          <ac:chgData name="Nane Kratzke" userId="971be13ff4ee5ef6" providerId="LiveId" clId="{19075A5A-D245-0240-878E-CFB172C98ECA}" dt="2020-09-23T07:09:19.714" v="20431"/>
          <ac:inkMkLst>
            <pc:docMk/>
            <pc:sldMk cId="1622988441" sldId="428"/>
            <ac:inkMk id="17" creationId="{F79B0755-03DD-6247-AA41-4B6B5BABA31C}"/>
          </ac:inkMkLst>
        </pc:inkChg>
        <pc:inkChg chg="add mod">
          <ac:chgData name="Nane Kratzke" userId="971be13ff4ee5ef6" providerId="LiveId" clId="{19075A5A-D245-0240-878E-CFB172C98ECA}" dt="2020-09-23T07:09:23.095" v="20434"/>
          <ac:inkMkLst>
            <pc:docMk/>
            <pc:sldMk cId="1622988441" sldId="428"/>
            <ac:inkMk id="19" creationId="{0E8DDF46-9296-3946-9E07-F798552C05C2}"/>
          </ac:inkMkLst>
        </pc:inkChg>
        <pc:inkChg chg="add mod">
          <ac:chgData name="Nane Kratzke" userId="971be13ff4ee5ef6" providerId="LiveId" clId="{19075A5A-D245-0240-878E-CFB172C98ECA}" dt="2020-09-23T07:09:23.095" v="20434"/>
          <ac:inkMkLst>
            <pc:docMk/>
            <pc:sldMk cId="1622988441" sldId="428"/>
            <ac:inkMk id="20" creationId="{5956C5C2-DB63-AE41-97BA-40D1FDED6462}"/>
          </ac:inkMkLst>
        </pc:inkChg>
        <pc:inkChg chg="add mod">
          <ac:chgData name="Nane Kratzke" userId="971be13ff4ee5ef6" providerId="LiveId" clId="{19075A5A-D245-0240-878E-CFB172C98ECA}" dt="2020-09-23T07:09:27.352" v="20437"/>
          <ac:inkMkLst>
            <pc:docMk/>
            <pc:sldMk cId="1622988441" sldId="428"/>
            <ac:inkMk id="22" creationId="{11949642-6E62-2445-92C5-DADE56D9B5F7}"/>
          </ac:inkMkLst>
        </pc:inkChg>
        <pc:inkChg chg="add mod">
          <ac:chgData name="Nane Kratzke" userId="971be13ff4ee5ef6" providerId="LiveId" clId="{19075A5A-D245-0240-878E-CFB172C98ECA}" dt="2020-09-23T07:09:27.352" v="20437"/>
          <ac:inkMkLst>
            <pc:docMk/>
            <pc:sldMk cId="1622988441" sldId="428"/>
            <ac:inkMk id="23" creationId="{A1DD6D86-491D-3741-AF08-A4D368CE973F}"/>
          </ac:inkMkLst>
        </pc:inkChg>
        <pc:inkChg chg="add del">
          <ac:chgData name="Nane Kratzke" userId="971be13ff4ee5ef6" providerId="LiveId" clId="{19075A5A-D245-0240-878E-CFB172C98ECA}" dt="2020-09-23T07:10:08.686" v="20441" actId="478"/>
          <ac:inkMkLst>
            <pc:docMk/>
            <pc:sldMk cId="1622988441" sldId="428"/>
            <ac:inkMk id="25" creationId="{5536EA1C-5A1E-BA4E-9620-1CEDE4140E18}"/>
          </ac:inkMkLst>
        </pc:inkChg>
        <pc:inkChg chg="add mod">
          <ac:chgData name="Nane Kratzke" userId="971be13ff4ee5ef6" providerId="LiveId" clId="{19075A5A-D245-0240-878E-CFB172C98ECA}" dt="2020-09-23T07:10:09.973" v="20442"/>
          <ac:inkMkLst>
            <pc:docMk/>
            <pc:sldMk cId="1622988441" sldId="428"/>
            <ac:inkMk id="26" creationId="{94B554C7-007D-E44A-B7A3-85A29920EDB3}"/>
          </ac:inkMkLst>
        </pc:inkChg>
      </pc:sldChg>
      <pc:sldChg chg="add del">
        <pc:chgData name="Nane Kratzke" userId="971be13ff4ee5ef6" providerId="LiveId" clId="{19075A5A-D245-0240-878E-CFB172C98ECA}" dt="2020-09-23T07:00:01.444" v="19975" actId="2696"/>
        <pc:sldMkLst>
          <pc:docMk/>
          <pc:sldMk cId="2131365059" sldId="429"/>
        </pc:sldMkLst>
      </pc:sldChg>
      <pc:sldChg chg="addSp delSp modSp add mod">
        <pc:chgData name="Nane Kratzke" userId="971be13ff4ee5ef6" providerId="LiveId" clId="{19075A5A-D245-0240-878E-CFB172C98ECA}" dt="2020-09-23T07:21:37.112" v="20619" actId="1076"/>
        <pc:sldMkLst>
          <pc:docMk/>
          <pc:sldMk cId="4286886175" sldId="429"/>
        </pc:sldMkLst>
        <pc:spChg chg="mod">
          <ac:chgData name="Nane Kratzke" userId="971be13ff4ee5ef6" providerId="LiveId" clId="{19075A5A-D245-0240-878E-CFB172C98ECA}" dt="2020-09-23T07:10:53.046" v="20469" actId="20577"/>
          <ac:spMkLst>
            <pc:docMk/>
            <pc:sldMk cId="4286886175" sldId="429"/>
            <ac:spMk id="2" creationId="{2A52DCFE-CBD3-854C-85CA-62C8BFFDE2A1}"/>
          </ac:spMkLst>
        </pc:spChg>
        <pc:spChg chg="mod">
          <ac:chgData name="Nane Kratzke" userId="971be13ff4ee5ef6" providerId="LiveId" clId="{19075A5A-D245-0240-878E-CFB172C98ECA}" dt="2020-09-23T07:17:28.151" v="20549" actId="20577"/>
          <ac:spMkLst>
            <pc:docMk/>
            <pc:sldMk cId="4286886175" sldId="429"/>
            <ac:spMk id="3" creationId="{E9F7C056-B8D8-7745-9E0A-2A644CB4E7F2}"/>
          </ac:spMkLst>
        </pc:spChg>
        <pc:spChg chg="add del mod">
          <ac:chgData name="Nane Kratzke" userId="971be13ff4ee5ef6" providerId="LiveId" clId="{19075A5A-D245-0240-878E-CFB172C98ECA}" dt="2020-09-23T07:19:10.987" v="20556" actId="478"/>
          <ac:spMkLst>
            <pc:docMk/>
            <pc:sldMk cId="4286886175" sldId="429"/>
            <ac:spMk id="8" creationId="{CCAB80EB-D480-7548-9D47-754C094E83AE}"/>
          </ac:spMkLst>
        </pc:spChg>
        <pc:spChg chg="add mod">
          <ac:chgData name="Nane Kratzke" userId="971be13ff4ee5ef6" providerId="LiveId" clId="{19075A5A-D245-0240-878E-CFB172C98ECA}" dt="2020-09-23T07:19:36.111" v="20560" actId="167"/>
          <ac:spMkLst>
            <pc:docMk/>
            <pc:sldMk cId="4286886175" sldId="429"/>
            <ac:spMk id="9" creationId="{EB44E69A-30E1-F742-A480-F206F8258F95}"/>
          </ac:spMkLst>
        </pc:spChg>
        <pc:spChg chg="add mod">
          <ac:chgData name="Nane Kratzke" userId="971be13ff4ee5ef6" providerId="LiveId" clId="{19075A5A-D245-0240-878E-CFB172C98ECA}" dt="2020-09-23T07:21:26.851" v="20616" actId="1076"/>
          <ac:spMkLst>
            <pc:docMk/>
            <pc:sldMk cId="4286886175" sldId="429"/>
            <ac:spMk id="10" creationId="{904E85FF-CCFB-164B-AF24-0FE8BBC19B46}"/>
          </ac:spMkLst>
        </pc:spChg>
        <pc:spChg chg="add mod">
          <ac:chgData name="Nane Kratzke" userId="971be13ff4ee5ef6" providerId="LiveId" clId="{19075A5A-D245-0240-878E-CFB172C98ECA}" dt="2020-09-23T07:20:28.922" v="20594" actId="20577"/>
          <ac:spMkLst>
            <pc:docMk/>
            <pc:sldMk cId="4286886175" sldId="429"/>
            <ac:spMk id="11" creationId="{32DDFC40-F7C3-6D44-BC42-48960785E44C}"/>
          </ac:spMkLst>
        </pc:spChg>
        <pc:spChg chg="add mod">
          <ac:chgData name="Nane Kratzke" userId="971be13ff4ee5ef6" providerId="LiveId" clId="{19075A5A-D245-0240-878E-CFB172C98ECA}" dt="2020-09-23T07:21:37.112" v="20619" actId="1076"/>
          <ac:spMkLst>
            <pc:docMk/>
            <pc:sldMk cId="4286886175" sldId="429"/>
            <ac:spMk id="12" creationId="{95A1843B-71BA-0248-B033-F35FD8F6E383}"/>
          </ac:spMkLst>
        </pc:spChg>
        <pc:picChg chg="add mod">
          <ac:chgData name="Nane Kratzke" userId="971be13ff4ee5ef6" providerId="LiveId" clId="{19075A5A-D245-0240-878E-CFB172C98ECA}" dt="2020-09-23T07:17:39.958" v="20550" actId="1076"/>
          <ac:picMkLst>
            <pc:docMk/>
            <pc:sldMk cId="4286886175" sldId="429"/>
            <ac:picMk id="5" creationId="{9BD4F4C5-CA51-DF40-83C3-3EDDCB093F3A}"/>
          </ac:picMkLst>
        </pc:picChg>
        <pc:picChg chg="add mod">
          <ac:chgData name="Nane Kratzke" userId="971be13ff4ee5ef6" providerId="LiveId" clId="{19075A5A-D245-0240-878E-CFB172C98ECA}" dt="2020-09-23T07:21:34.208" v="20618" actId="1076"/>
          <ac:picMkLst>
            <pc:docMk/>
            <pc:sldMk cId="4286886175" sldId="429"/>
            <ac:picMk id="6" creationId="{541089F1-2D72-2541-8770-80A96722FEDA}"/>
          </ac:picMkLst>
        </pc:picChg>
        <pc:picChg chg="add mod">
          <ac:chgData name="Nane Kratzke" userId="971be13ff4ee5ef6" providerId="LiveId" clId="{19075A5A-D245-0240-878E-CFB172C98ECA}" dt="2020-09-23T07:21:09.458" v="20615" actId="1076"/>
          <ac:picMkLst>
            <pc:docMk/>
            <pc:sldMk cId="4286886175" sldId="429"/>
            <ac:picMk id="7" creationId="{BB5C2DFA-7174-2642-878E-0B75FD702596}"/>
          </ac:picMkLst>
        </pc:picChg>
      </pc:sldChg>
      <pc:sldChg chg="addSp delSp modSp add mod">
        <pc:chgData name="Nane Kratzke" userId="971be13ff4ee5ef6" providerId="LiveId" clId="{19075A5A-D245-0240-878E-CFB172C98ECA}" dt="2020-09-23T07:29:42.409" v="20760" actId="20577"/>
        <pc:sldMkLst>
          <pc:docMk/>
          <pc:sldMk cId="1311456874" sldId="430"/>
        </pc:sldMkLst>
        <pc:spChg chg="mod">
          <ac:chgData name="Nane Kratzke" userId="971be13ff4ee5ef6" providerId="LiveId" clId="{19075A5A-D245-0240-878E-CFB172C98ECA}" dt="2020-09-23T07:27:18.879" v="20738" actId="20577"/>
          <ac:spMkLst>
            <pc:docMk/>
            <pc:sldMk cId="1311456874" sldId="430"/>
            <ac:spMk id="3" creationId="{E9F7C056-B8D8-7745-9E0A-2A644CB4E7F2}"/>
          </ac:spMkLst>
        </pc:spChg>
        <pc:spChg chg="add mod">
          <ac:chgData name="Nane Kratzke" userId="971be13ff4ee5ef6" providerId="LiveId" clId="{19075A5A-D245-0240-878E-CFB172C98ECA}" dt="2020-09-23T07:29:42.409" v="20760" actId="20577"/>
          <ac:spMkLst>
            <pc:docMk/>
            <pc:sldMk cId="1311456874" sldId="430"/>
            <ac:spMk id="8" creationId="{9C3A86F7-1B1B-D744-ABBC-CC9EB4D2104F}"/>
          </ac:spMkLst>
        </pc:spChg>
        <pc:spChg chg="del">
          <ac:chgData name="Nane Kratzke" userId="971be13ff4ee5ef6" providerId="LiveId" clId="{19075A5A-D245-0240-878E-CFB172C98ECA}" dt="2020-09-23T07:22:36.681" v="20624" actId="478"/>
          <ac:spMkLst>
            <pc:docMk/>
            <pc:sldMk cId="1311456874" sldId="430"/>
            <ac:spMk id="10" creationId="{904E85FF-CCFB-164B-AF24-0FE8BBC19B46}"/>
          </ac:spMkLst>
        </pc:spChg>
        <pc:spChg chg="mod">
          <ac:chgData name="Nane Kratzke" userId="971be13ff4ee5ef6" providerId="LiveId" clId="{19075A5A-D245-0240-878E-CFB172C98ECA}" dt="2020-09-23T07:27:29.947" v="20740" actId="1076"/>
          <ac:spMkLst>
            <pc:docMk/>
            <pc:sldMk cId="1311456874" sldId="430"/>
            <ac:spMk id="11" creationId="{32DDFC40-F7C3-6D44-BC42-48960785E44C}"/>
          </ac:spMkLst>
        </pc:spChg>
        <pc:spChg chg="del">
          <ac:chgData name="Nane Kratzke" userId="971be13ff4ee5ef6" providerId="LiveId" clId="{19075A5A-D245-0240-878E-CFB172C98ECA}" dt="2020-09-23T07:22:28.535" v="20622" actId="478"/>
          <ac:spMkLst>
            <pc:docMk/>
            <pc:sldMk cId="1311456874" sldId="430"/>
            <ac:spMk id="12" creationId="{95A1843B-71BA-0248-B033-F35FD8F6E383}"/>
          </ac:spMkLst>
        </pc:spChg>
        <pc:spChg chg="add mod">
          <ac:chgData name="Nane Kratzke" userId="971be13ff4ee5ef6" providerId="LiveId" clId="{19075A5A-D245-0240-878E-CFB172C98ECA}" dt="2020-09-23T07:25:19.843" v="20701" actId="207"/>
          <ac:spMkLst>
            <pc:docMk/>
            <pc:sldMk cId="1311456874" sldId="430"/>
            <ac:spMk id="13" creationId="{8F1EF923-327E-1F4D-B780-D19685025AD8}"/>
          </ac:spMkLst>
        </pc:spChg>
        <pc:picChg chg="mod">
          <ac:chgData name="Nane Kratzke" userId="971be13ff4ee5ef6" providerId="LiveId" clId="{19075A5A-D245-0240-878E-CFB172C98ECA}" dt="2020-09-23T07:27:23.403" v="20739" actId="1076"/>
          <ac:picMkLst>
            <pc:docMk/>
            <pc:sldMk cId="1311456874" sldId="430"/>
            <ac:picMk id="5" creationId="{9BD4F4C5-CA51-DF40-83C3-3EDDCB093F3A}"/>
          </ac:picMkLst>
        </pc:picChg>
        <pc:picChg chg="del">
          <ac:chgData name="Nane Kratzke" userId="971be13ff4ee5ef6" providerId="LiveId" clId="{19075A5A-D245-0240-878E-CFB172C98ECA}" dt="2020-09-23T07:22:25.464" v="20621" actId="478"/>
          <ac:picMkLst>
            <pc:docMk/>
            <pc:sldMk cId="1311456874" sldId="430"/>
            <ac:picMk id="6" creationId="{541089F1-2D72-2541-8770-80A96722FEDA}"/>
          </ac:picMkLst>
        </pc:picChg>
        <pc:picChg chg="del">
          <ac:chgData name="Nane Kratzke" userId="971be13ff4ee5ef6" providerId="LiveId" clId="{19075A5A-D245-0240-878E-CFB172C98ECA}" dt="2020-09-23T07:22:33.371" v="20623" actId="478"/>
          <ac:picMkLst>
            <pc:docMk/>
            <pc:sldMk cId="1311456874" sldId="430"/>
            <ac:picMk id="7" creationId="{BB5C2DFA-7174-2642-878E-0B75FD702596}"/>
          </ac:picMkLst>
        </pc:picChg>
        <pc:picChg chg="add del mod">
          <ac:chgData name="Nane Kratzke" userId="971be13ff4ee5ef6" providerId="LiveId" clId="{19075A5A-D245-0240-878E-CFB172C98ECA}" dt="2020-09-23T07:27:05.003" v="20714" actId="478"/>
          <ac:picMkLst>
            <pc:docMk/>
            <pc:sldMk cId="1311456874" sldId="430"/>
            <ac:picMk id="14" creationId="{2553172E-3F0C-6646-8820-4D974C9E4947}"/>
          </ac:picMkLst>
        </pc:picChg>
      </pc:sldChg>
      <pc:sldChg chg="modSp add mod ord">
        <pc:chgData name="Nane Kratzke" userId="971be13ff4ee5ef6" providerId="LiveId" clId="{19075A5A-D245-0240-878E-CFB172C98ECA}" dt="2020-09-23T07:30:33.276" v="20763" actId="20578"/>
        <pc:sldMkLst>
          <pc:docMk/>
          <pc:sldMk cId="781954011" sldId="431"/>
        </pc:sldMkLst>
        <pc:spChg chg="mod">
          <ac:chgData name="Nane Kratzke" userId="971be13ff4ee5ef6" providerId="LiveId" clId="{19075A5A-D245-0240-878E-CFB172C98ECA}" dt="2020-09-23T07:30:29.473" v="20762" actId="113"/>
          <ac:spMkLst>
            <pc:docMk/>
            <pc:sldMk cId="781954011" sldId="431"/>
            <ac:spMk id="8" creationId="{9C3A86F7-1B1B-D744-ABBC-CC9EB4D2104F}"/>
          </ac:spMkLst>
        </pc:spChg>
      </pc:sldChg>
      <pc:sldChg chg="modSp add mod">
        <pc:chgData name="Nane Kratzke" userId="971be13ff4ee5ef6" providerId="LiveId" clId="{19075A5A-D245-0240-878E-CFB172C98ECA}" dt="2020-09-23T07:33:30.074" v="20797" actId="20577"/>
        <pc:sldMkLst>
          <pc:docMk/>
          <pc:sldMk cId="1497566851" sldId="432"/>
        </pc:sldMkLst>
        <pc:spChg chg="mod">
          <ac:chgData name="Nane Kratzke" userId="971be13ff4ee5ef6" providerId="LiveId" clId="{19075A5A-D245-0240-878E-CFB172C98ECA}" dt="2020-09-23T07:31:09.159" v="20771" actId="20577"/>
          <ac:spMkLst>
            <pc:docMk/>
            <pc:sldMk cId="1497566851" sldId="432"/>
            <ac:spMk id="3" creationId="{E9F7C056-B8D8-7745-9E0A-2A644CB4E7F2}"/>
          </ac:spMkLst>
        </pc:spChg>
        <pc:spChg chg="mod">
          <ac:chgData name="Nane Kratzke" userId="971be13ff4ee5ef6" providerId="LiveId" clId="{19075A5A-D245-0240-878E-CFB172C98ECA}" dt="2020-09-23T07:33:08.958" v="20790" actId="207"/>
          <ac:spMkLst>
            <pc:docMk/>
            <pc:sldMk cId="1497566851" sldId="432"/>
            <ac:spMk id="8" creationId="{9C3A86F7-1B1B-D744-ABBC-CC9EB4D2104F}"/>
          </ac:spMkLst>
        </pc:spChg>
        <pc:spChg chg="mod">
          <ac:chgData name="Nane Kratzke" userId="971be13ff4ee5ef6" providerId="LiveId" clId="{19075A5A-D245-0240-878E-CFB172C98ECA}" dt="2020-09-23T07:33:30.074" v="20797" actId="20577"/>
          <ac:spMkLst>
            <pc:docMk/>
            <pc:sldMk cId="1497566851" sldId="432"/>
            <ac:spMk id="11" creationId="{32DDFC40-F7C3-6D44-BC42-48960785E44C}"/>
          </ac:spMkLst>
        </pc:spChg>
        <pc:picChg chg="mod">
          <ac:chgData name="Nane Kratzke" userId="971be13ff4ee5ef6" providerId="LiveId" clId="{19075A5A-D245-0240-878E-CFB172C98ECA}" dt="2020-09-23T07:31:49.373" v="20772" actId="14826"/>
          <ac:picMkLst>
            <pc:docMk/>
            <pc:sldMk cId="1497566851" sldId="432"/>
            <ac:picMk id="5" creationId="{9BD4F4C5-CA51-DF40-83C3-3EDDCB093F3A}"/>
          </ac:picMkLst>
        </pc:picChg>
      </pc:sldChg>
      <pc:sldChg chg="addSp delSp modSp add mod">
        <pc:chgData name="Nane Kratzke" userId="971be13ff4ee5ef6" providerId="LiveId" clId="{19075A5A-D245-0240-878E-CFB172C98ECA}" dt="2020-09-23T08:22:48.651" v="21550" actId="20577"/>
        <pc:sldMkLst>
          <pc:docMk/>
          <pc:sldMk cId="3090661805" sldId="433"/>
        </pc:sldMkLst>
        <pc:spChg chg="mod">
          <ac:chgData name="Nane Kratzke" userId="971be13ff4ee5ef6" providerId="LiveId" clId="{19075A5A-D245-0240-878E-CFB172C98ECA}" dt="2020-09-23T08:00:46.613" v="20821" actId="20577"/>
          <ac:spMkLst>
            <pc:docMk/>
            <pc:sldMk cId="3090661805" sldId="433"/>
            <ac:spMk id="2" creationId="{AD1CDEEA-8C4C-5249-93DA-3A9D3FD3BFA4}"/>
          </ac:spMkLst>
        </pc:spChg>
        <pc:spChg chg="mod">
          <ac:chgData name="Nane Kratzke" userId="971be13ff4ee5ef6" providerId="LiveId" clId="{19075A5A-D245-0240-878E-CFB172C98ECA}" dt="2020-09-23T08:00:50.698" v="20830" actId="20577"/>
          <ac:spMkLst>
            <pc:docMk/>
            <pc:sldMk cId="3090661805" sldId="433"/>
            <ac:spMk id="3" creationId="{BC689EEB-34CB-7140-82AF-71D978491794}"/>
          </ac:spMkLst>
        </pc:spChg>
        <pc:spChg chg="add mod">
          <ac:chgData name="Nane Kratzke" userId="971be13ff4ee5ef6" providerId="LiveId" clId="{19075A5A-D245-0240-878E-CFB172C98ECA}" dt="2020-09-23T08:14:43.999" v="21073" actId="1076"/>
          <ac:spMkLst>
            <pc:docMk/>
            <pc:sldMk cId="3090661805" sldId="433"/>
            <ac:spMk id="9" creationId="{CD6708A5-BA84-7444-A61D-20A794B103AC}"/>
          </ac:spMkLst>
        </pc:spChg>
        <pc:spChg chg="add mod">
          <ac:chgData name="Nane Kratzke" userId="971be13ff4ee5ef6" providerId="LiveId" clId="{19075A5A-D245-0240-878E-CFB172C98ECA}" dt="2020-09-23T08:19:13.656" v="21175" actId="1076"/>
          <ac:spMkLst>
            <pc:docMk/>
            <pc:sldMk cId="3090661805" sldId="433"/>
            <ac:spMk id="11" creationId="{C256BF0E-57B4-A746-B734-AC51F9A604BF}"/>
          </ac:spMkLst>
        </pc:spChg>
        <pc:spChg chg="add mod">
          <ac:chgData name="Nane Kratzke" userId="971be13ff4ee5ef6" providerId="LiveId" clId="{19075A5A-D245-0240-878E-CFB172C98ECA}" dt="2020-09-23T08:14:43.999" v="21073" actId="1076"/>
          <ac:spMkLst>
            <pc:docMk/>
            <pc:sldMk cId="3090661805" sldId="433"/>
            <ac:spMk id="12" creationId="{20515944-AB01-5E43-BF9E-9C5D0CA4CCA6}"/>
          </ac:spMkLst>
        </pc:spChg>
        <pc:spChg chg="add mod">
          <ac:chgData name="Nane Kratzke" userId="971be13ff4ee5ef6" providerId="LiveId" clId="{19075A5A-D245-0240-878E-CFB172C98ECA}" dt="2020-09-23T08:14:43.999" v="21073" actId="1076"/>
          <ac:spMkLst>
            <pc:docMk/>
            <pc:sldMk cId="3090661805" sldId="433"/>
            <ac:spMk id="13" creationId="{19F5FE2D-518B-874F-80D4-5204D679FB37}"/>
          </ac:spMkLst>
        </pc:spChg>
        <pc:spChg chg="add mod">
          <ac:chgData name="Nane Kratzke" userId="971be13ff4ee5ef6" providerId="LiveId" clId="{19075A5A-D245-0240-878E-CFB172C98ECA}" dt="2020-09-23T08:19:13.656" v="21175" actId="1076"/>
          <ac:spMkLst>
            <pc:docMk/>
            <pc:sldMk cId="3090661805" sldId="433"/>
            <ac:spMk id="14" creationId="{D512093B-AF1A-3043-9A52-30626B536CFD}"/>
          </ac:spMkLst>
        </pc:spChg>
        <pc:spChg chg="add mod">
          <ac:chgData name="Nane Kratzke" userId="971be13ff4ee5ef6" providerId="LiveId" clId="{19075A5A-D245-0240-878E-CFB172C98ECA}" dt="2020-09-23T08:22:48.651" v="21550" actId="20577"/>
          <ac:spMkLst>
            <pc:docMk/>
            <pc:sldMk cId="3090661805" sldId="433"/>
            <ac:spMk id="15" creationId="{4BD2AC17-AE0A-2F43-A0B6-9DF87B524873}"/>
          </ac:spMkLst>
        </pc:spChg>
        <pc:spChg chg="add mod">
          <ac:chgData name="Nane Kratzke" userId="971be13ff4ee5ef6" providerId="LiveId" clId="{19075A5A-D245-0240-878E-CFB172C98ECA}" dt="2020-09-23T08:19:13.656" v="21175" actId="1076"/>
          <ac:spMkLst>
            <pc:docMk/>
            <pc:sldMk cId="3090661805" sldId="433"/>
            <ac:spMk id="16" creationId="{7957E8D0-7335-FB4C-96B7-A5B6BD924931}"/>
          </ac:spMkLst>
        </pc:spChg>
        <pc:spChg chg="add mod">
          <ac:chgData name="Nane Kratzke" userId="971be13ff4ee5ef6" providerId="LiveId" clId="{19075A5A-D245-0240-878E-CFB172C98ECA}" dt="2020-09-23T08:19:13.656" v="21175" actId="1076"/>
          <ac:spMkLst>
            <pc:docMk/>
            <pc:sldMk cId="3090661805" sldId="433"/>
            <ac:spMk id="17" creationId="{08212794-8747-BD48-934E-C28CE2C9D7DD}"/>
          </ac:spMkLst>
        </pc:spChg>
        <pc:spChg chg="add mod">
          <ac:chgData name="Nane Kratzke" userId="971be13ff4ee5ef6" providerId="LiveId" clId="{19075A5A-D245-0240-878E-CFB172C98ECA}" dt="2020-09-23T08:19:13.656" v="21175" actId="1076"/>
          <ac:spMkLst>
            <pc:docMk/>
            <pc:sldMk cId="3090661805" sldId="433"/>
            <ac:spMk id="19" creationId="{0169EB3B-838C-6A4D-AD19-FE3ADE51FE18}"/>
          </ac:spMkLst>
        </pc:spChg>
        <pc:spChg chg="add mod">
          <ac:chgData name="Nane Kratzke" userId="971be13ff4ee5ef6" providerId="LiveId" clId="{19075A5A-D245-0240-878E-CFB172C98ECA}" dt="2020-09-23T08:19:13.656" v="21175" actId="1076"/>
          <ac:spMkLst>
            <pc:docMk/>
            <pc:sldMk cId="3090661805" sldId="433"/>
            <ac:spMk id="20" creationId="{3D230C7E-65D0-D440-A13B-9C6C5116FB9D}"/>
          </ac:spMkLst>
        </pc:spChg>
        <pc:spChg chg="add mod">
          <ac:chgData name="Nane Kratzke" userId="971be13ff4ee5ef6" providerId="LiveId" clId="{19075A5A-D245-0240-878E-CFB172C98ECA}" dt="2020-09-23T08:19:13.656" v="21175" actId="1076"/>
          <ac:spMkLst>
            <pc:docMk/>
            <pc:sldMk cId="3090661805" sldId="433"/>
            <ac:spMk id="21" creationId="{42922835-3388-234A-950B-6BB2E22AF068}"/>
          </ac:spMkLst>
        </pc:spChg>
        <pc:picChg chg="add del mod">
          <ac:chgData name="Nane Kratzke" userId="971be13ff4ee5ef6" providerId="LiveId" clId="{19075A5A-D245-0240-878E-CFB172C98ECA}" dt="2020-09-23T08:06:19.717" v="20849" actId="478"/>
          <ac:picMkLst>
            <pc:docMk/>
            <pc:sldMk cId="3090661805" sldId="433"/>
            <ac:picMk id="5" creationId="{AFCD74D7-1CF1-8440-93C3-1CB4457125D2}"/>
          </ac:picMkLst>
        </pc:picChg>
        <pc:picChg chg="add del mod">
          <ac:chgData name="Nane Kratzke" userId="971be13ff4ee5ef6" providerId="LiveId" clId="{19075A5A-D245-0240-878E-CFB172C98ECA}" dt="2020-09-23T08:06:23.190" v="20850" actId="478"/>
          <ac:picMkLst>
            <pc:docMk/>
            <pc:sldMk cId="3090661805" sldId="433"/>
            <ac:picMk id="6" creationId="{51345D1D-2376-0F41-AF25-B025DD1126E9}"/>
          </ac:picMkLst>
        </pc:picChg>
        <pc:picChg chg="add del mod">
          <ac:chgData name="Nane Kratzke" userId="971be13ff4ee5ef6" providerId="LiveId" clId="{19075A5A-D245-0240-878E-CFB172C98ECA}" dt="2020-09-23T08:08:02.181" v="20865" actId="478"/>
          <ac:picMkLst>
            <pc:docMk/>
            <pc:sldMk cId="3090661805" sldId="433"/>
            <ac:picMk id="7" creationId="{692F0895-6BAC-F74F-8FA1-92D2702DF1CA}"/>
          </ac:picMkLst>
        </pc:picChg>
        <pc:picChg chg="add mod">
          <ac:chgData name="Nane Kratzke" userId="971be13ff4ee5ef6" providerId="LiveId" clId="{19075A5A-D245-0240-878E-CFB172C98ECA}" dt="2020-09-23T08:14:43.999" v="21073" actId="1076"/>
          <ac:picMkLst>
            <pc:docMk/>
            <pc:sldMk cId="3090661805" sldId="433"/>
            <ac:picMk id="8" creationId="{1A455FEF-A3F0-0B4B-B87C-7E9EABD45D7A}"/>
          </ac:picMkLst>
        </pc:picChg>
        <pc:picChg chg="add mod">
          <ac:chgData name="Nane Kratzke" userId="971be13ff4ee5ef6" providerId="LiveId" clId="{19075A5A-D245-0240-878E-CFB172C98ECA}" dt="2020-09-23T08:14:43.999" v="21073" actId="1076"/>
          <ac:picMkLst>
            <pc:docMk/>
            <pc:sldMk cId="3090661805" sldId="433"/>
            <ac:picMk id="10" creationId="{95D762BE-9919-4C41-9935-9F27FC20BC9A}"/>
          </ac:picMkLst>
        </pc:picChg>
        <pc:picChg chg="add mod">
          <ac:chgData name="Nane Kratzke" userId="971be13ff4ee5ef6" providerId="LiveId" clId="{19075A5A-D245-0240-878E-CFB172C98ECA}" dt="2020-09-23T08:14:43.999" v="21073" actId="1076"/>
          <ac:picMkLst>
            <pc:docMk/>
            <pc:sldMk cId="3090661805" sldId="433"/>
            <ac:picMk id="1026" creationId="{59755CF8-A585-B64C-B926-3FDEC1FBF86D}"/>
          </ac:picMkLst>
        </pc:picChg>
        <pc:picChg chg="add del mod">
          <ac:chgData name="Nane Kratzke" userId="971be13ff4ee5ef6" providerId="LiveId" clId="{19075A5A-D245-0240-878E-CFB172C98ECA}" dt="2020-09-23T08:10:41.663" v="20946" actId="478"/>
          <ac:picMkLst>
            <pc:docMk/>
            <pc:sldMk cId="3090661805" sldId="433"/>
            <ac:picMk id="1028" creationId="{FC914863-FB01-5A46-A72E-E02F00CB5FE9}"/>
          </ac:picMkLst>
        </pc:picChg>
      </pc:sldChg>
      <pc:sldChg chg="addSp modSp add mod">
        <pc:chgData name="Nane Kratzke" userId="971be13ff4ee5ef6" providerId="LiveId" clId="{19075A5A-D245-0240-878E-CFB172C98ECA}" dt="2020-09-23T09:57:11.460" v="23699" actId="1076"/>
        <pc:sldMkLst>
          <pc:docMk/>
          <pc:sldMk cId="3042928372" sldId="434"/>
        </pc:sldMkLst>
        <pc:spChg chg="mod">
          <ac:chgData name="Nane Kratzke" userId="971be13ff4ee5ef6" providerId="LiveId" clId="{19075A5A-D245-0240-878E-CFB172C98ECA}" dt="2020-09-23T08:23:30.784" v="21563" actId="20577"/>
          <ac:spMkLst>
            <pc:docMk/>
            <pc:sldMk cId="3042928372" sldId="434"/>
            <ac:spMk id="2" creationId="{D4EEA42B-90CC-5D4B-B1F8-A35578D45DF3}"/>
          </ac:spMkLst>
        </pc:spChg>
        <pc:spChg chg="mod">
          <ac:chgData name="Nane Kratzke" userId="971be13ff4ee5ef6" providerId="LiveId" clId="{19075A5A-D245-0240-878E-CFB172C98ECA}" dt="2020-09-23T08:24:25.774" v="21628" actId="20577"/>
          <ac:spMkLst>
            <pc:docMk/>
            <pc:sldMk cId="3042928372" sldId="434"/>
            <ac:spMk id="3" creationId="{6565A793-176F-3142-87BD-7089E5A3847D}"/>
          </ac:spMkLst>
        </pc:spChg>
        <pc:spChg chg="add mod">
          <ac:chgData name="Nane Kratzke" userId="971be13ff4ee5ef6" providerId="LiveId" clId="{19075A5A-D245-0240-878E-CFB172C98ECA}" dt="2020-09-23T08:30:51.204" v="22537" actId="20577"/>
          <ac:spMkLst>
            <pc:docMk/>
            <pc:sldMk cId="3042928372" sldId="434"/>
            <ac:spMk id="6" creationId="{2BA88773-A4CF-7843-8E06-F5DC09B53E18}"/>
          </ac:spMkLst>
        </pc:spChg>
        <pc:picChg chg="add mod">
          <ac:chgData name="Nane Kratzke" userId="971be13ff4ee5ef6" providerId="LiveId" clId="{19075A5A-D245-0240-878E-CFB172C98ECA}" dt="2020-09-23T09:57:01.709" v="23697" actId="1076"/>
          <ac:picMkLst>
            <pc:docMk/>
            <pc:sldMk cId="3042928372" sldId="434"/>
            <ac:picMk id="5" creationId="{50D1315F-4B74-354E-8F22-AA34E95F7C8C}"/>
          </ac:picMkLst>
        </pc:picChg>
        <pc:picChg chg="add mod">
          <ac:chgData name="Nane Kratzke" userId="971be13ff4ee5ef6" providerId="LiveId" clId="{19075A5A-D245-0240-878E-CFB172C98ECA}" dt="2020-09-23T09:57:11.460" v="23699" actId="1076"/>
          <ac:picMkLst>
            <pc:docMk/>
            <pc:sldMk cId="3042928372" sldId="434"/>
            <ac:picMk id="7" creationId="{5BA48F6D-3B3B-F949-8940-DE07CA717DFE}"/>
          </ac:picMkLst>
        </pc:picChg>
      </pc:sldChg>
      <pc:sldChg chg="addSp delSp modSp add mod ord">
        <pc:chgData name="Nane Kratzke" userId="971be13ff4ee5ef6" providerId="LiveId" clId="{19075A5A-D245-0240-878E-CFB172C98ECA}" dt="2020-09-23T10:09:11.513" v="23740" actId="20577"/>
        <pc:sldMkLst>
          <pc:docMk/>
          <pc:sldMk cId="823225359" sldId="435"/>
        </pc:sldMkLst>
        <pc:spChg chg="mod">
          <ac:chgData name="Nane Kratzke" userId="971be13ff4ee5ef6" providerId="LiveId" clId="{19075A5A-D245-0240-878E-CFB172C98ECA}" dt="2020-09-23T08:32:50.846" v="22549" actId="20577"/>
          <ac:spMkLst>
            <pc:docMk/>
            <pc:sldMk cId="823225359" sldId="435"/>
            <ac:spMk id="2" creationId="{3D0B1A2C-3AC1-7447-BB64-5B53C0CDC0A2}"/>
          </ac:spMkLst>
        </pc:spChg>
        <pc:spChg chg="mod">
          <ac:chgData name="Nane Kratzke" userId="971be13ff4ee5ef6" providerId="LiveId" clId="{19075A5A-D245-0240-878E-CFB172C98ECA}" dt="2020-09-23T08:33:04.064" v="22588" actId="20577"/>
          <ac:spMkLst>
            <pc:docMk/>
            <pc:sldMk cId="823225359" sldId="435"/>
            <ac:spMk id="3" creationId="{2BFF0535-F21E-584D-B5BD-8B48B13CF65F}"/>
          </ac:spMkLst>
        </pc:spChg>
        <pc:spChg chg="del">
          <ac:chgData name="Nane Kratzke" userId="971be13ff4ee5ef6" providerId="LiveId" clId="{19075A5A-D245-0240-878E-CFB172C98ECA}" dt="2020-09-23T09:16:48.733" v="22589" actId="478"/>
          <ac:spMkLst>
            <pc:docMk/>
            <pc:sldMk cId="823225359" sldId="435"/>
            <ac:spMk id="4" creationId="{D7D73684-ABC3-1E48-B8E7-14ED5FF60998}"/>
          </ac:spMkLst>
        </pc:spChg>
        <pc:spChg chg="add mod">
          <ac:chgData name="Nane Kratzke" userId="971be13ff4ee5ef6" providerId="LiveId" clId="{19075A5A-D245-0240-878E-CFB172C98ECA}" dt="2020-09-23T09:55:46.392" v="23688" actId="1076"/>
          <ac:spMkLst>
            <pc:docMk/>
            <pc:sldMk cId="823225359" sldId="435"/>
            <ac:spMk id="6" creationId="{0F9BAAD7-8EA2-1446-AA2D-E05D9BA13338}"/>
          </ac:spMkLst>
        </pc:spChg>
        <pc:spChg chg="add mod">
          <ac:chgData name="Nane Kratzke" userId="971be13ff4ee5ef6" providerId="LiveId" clId="{19075A5A-D245-0240-878E-CFB172C98ECA}" dt="2020-09-23T09:55:46.392" v="23688" actId="1076"/>
          <ac:spMkLst>
            <pc:docMk/>
            <pc:sldMk cId="823225359" sldId="435"/>
            <ac:spMk id="7" creationId="{CE00AF03-3573-AE4E-9153-B91BE9F4B94D}"/>
          </ac:spMkLst>
        </pc:spChg>
        <pc:spChg chg="add mod">
          <ac:chgData name="Nane Kratzke" userId="971be13ff4ee5ef6" providerId="LiveId" clId="{19075A5A-D245-0240-878E-CFB172C98ECA}" dt="2020-09-23T09:55:46.392" v="23688" actId="1076"/>
          <ac:spMkLst>
            <pc:docMk/>
            <pc:sldMk cId="823225359" sldId="435"/>
            <ac:spMk id="8" creationId="{38E2ACAD-400D-F344-B506-3A65009B4548}"/>
          </ac:spMkLst>
        </pc:spChg>
        <pc:spChg chg="add mod">
          <ac:chgData name="Nane Kratzke" userId="971be13ff4ee5ef6" providerId="LiveId" clId="{19075A5A-D245-0240-878E-CFB172C98ECA}" dt="2020-09-23T09:55:46.392" v="23688" actId="1076"/>
          <ac:spMkLst>
            <pc:docMk/>
            <pc:sldMk cId="823225359" sldId="435"/>
            <ac:spMk id="9" creationId="{FEBA72D5-A955-7948-82C0-25C97EDCB336}"/>
          </ac:spMkLst>
        </pc:spChg>
        <pc:spChg chg="add mod">
          <ac:chgData name="Nane Kratzke" userId="971be13ff4ee5ef6" providerId="LiveId" clId="{19075A5A-D245-0240-878E-CFB172C98ECA}" dt="2020-09-23T09:55:46.392" v="23688" actId="1076"/>
          <ac:spMkLst>
            <pc:docMk/>
            <pc:sldMk cId="823225359" sldId="435"/>
            <ac:spMk id="10" creationId="{A3548E41-D10E-1B4A-B910-EB99D14C9AD4}"/>
          </ac:spMkLst>
        </pc:spChg>
        <pc:spChg chg="add mod">
          <ac:chgData name="Nane Kratzke" userId="971be13ff4ee5ef6" providerId="LiveId" clId="{19075A5A-D245-0240-878E-CFB172C98ECA}" dt="2020-09-23T09:58:02.435" v="23702" actId="1076"/>
          <ac:spMkLst>
            <pc:docMk/>
            <pc:sldMk cId="823225359" sldId="435"/>
            <ac:spMk id="11" creationId="{FE038E2C-19A9-A246-A343-2F853DD28014}"/>
          </ac:spMkLst>
        </pc:spChg>
        <pc:spChg chg="add del mod">
          <ac:chgData name="Nane Kratzke" userId="971be13ff4ee5ef6" providerId="LiveId" clId="{19075A5A-D245-0240-878E-CFB172C98ECA}" dt="2020-09-23T09:25:39.107" v="23101" actId="478"/>
          <ac:spMkLst>
            <pc:docMk/>
            <pc:sldMk cId="823225359" sldId="435"/>
            <ac:spMk id="12" creationId="{DAC9F2C9-4D9D-1B49-9BCB-3AC1CE959127}"/>
          </ac:spMkLst>
        </pc:spChg>
        <pc:spChg chg="add mod">
          <ac:chgData name="Nane Kratzke" userId="971be13ff4ee5ef6" providerId="LiveId" clId="{19075A5A-D245-0240-878E-CFB172C98ECA}" dt="2020-09-23T09:31:56.663" v="23452" actId="1076"/>
          <ac:spMkLst>
            <pc:docMk/>
            <pc:sldMk cId="823225359" sldId="435"/>
            <ac:spMk id="13" creationId="{65087DED-EB25-174E-81FF-A531B663E22C}"/>
          </ac:spMkLst>
        </pc:spChg>
        <pc:spChg chg="add mod">
          <ac:chgData name="Nane Kratzke" userId="971be13ff4ee5ef6" providerId="LiveId" clId="{19075A5A-D245-0240-878E-CFB172C98ECA}" dt="2020-09-23T10:09:11.513" v="23740" actId="20577"/>
          <ac:spMkLst>
            <pc:docMk/>
            <pc:sldMk cId="823225359" sldId="435"/>
            <ac:spMk id="14" creationId="{1BE0DC1A-C7DB-A840-87D1-143A971B1C17}"/>
          </ac:spMkLst>
        </pc:spChg>
        <pc:spChg chg="add mod">
          <ac:chgData name="Nane Kratzke" userId="971be13ff4ee5ef6" providerId="LiveId" clId="{19075A5A-D245-0240-878E-CFB172C98ECA}" dt="2020-09-23T09:55:46.392" v="23688" actId="1076"/>
          <ac:spMkLst>
            <pc:docMk/>
            <pc:sldMk cId="823225359" sldId="435"/>
            <ac:spMk id="15" creationId="{ABF152D2-730B-AA44-8968-608C907212C4}"/>
          </ac:spMkLst>
        </pc:spChg>
        <pc:spChg chg="add mod">
          <ac:chgData name="Nane Kratzke" userId="971be13ff4ee5ef6" providerId="LiveId" clId="{19075A5A-D245-0240-878E-CFB172C98ECA}" dt="2020-09-23T09:55:46.392" v="23688" actId="1076"/>
          <ac:spMkLst>
            <pc:docMk/>
            <pc:sldMk cId="823225359" sldId="435"/>
            <ac:spMk id="16" creationId="{DCDF4DFB-5B13-714F-AD2A-69D37F2FA3DE}"/>
          </ac:spMkLst>
        </pc:spChg>
        <pc:spChg chg="add mod">
          <ac:chgData name="Nane Kratzke" userId="971be13ff4ee5ef6" providerId="LiveId" clId="{19075A5A-D245-0240-878E-CFB172C98ECA}" dt="2020-09-23T09:55:46.392" v="23688" actId="1076"/>
          <ac:spMkLst>
            <pc:docMk/>
            <pc:sldMk cId="823225359" sldId="435"/>
            <ac:spMk id="17" creationId="{938E1C8E-EA6F-2640-A5AA-CFF8649010B6}"/>
          </ac:spMkLst>
        </pc:spChg>
      </pc:sldChg>
      <pc:sldChg chg="addSp delSp modSp add mod">
        <pc:chgData name="Nane Kratzke" userId="971be13ff4ee5ef6" providerId="LiveId" clId="{19075A5A-D245-0240-878E-CFB172C98ECA}" dt="2020-09-25T06:47:35.219" v="43838" actId="21"/>
        <pc:sldMkLst>
          <pc:docMk/>
          <pc:sldMk cId="2182525806" sldId="436"/>
        </pc:sldMkLst>
        <pc:spChg chg="mod">
          <ac:chgData name="Nane Kratzke" userId="971be13ff4ee5ef6" providerId="LiveId" clId="{19075A5A-D245-0240-878E-CFB172C98ECA}" dt="2020-09-23T12:06:11.107" v="23853" actId="20577"/>
          <ac:spMkLst>
            <pc:docMk/>
            <pc:sldMk cId="2182525806" sldId="436"/>
            <ac:spMk id="2" creationId="{66FCE84A-BC68-E84F-8012-43D7CC79EEF7}"/>
          </ac:spMkLst>
        </pc:spChg>
        <pc:spChg chg="mod">
          <ac:chgData name="Nane Kratzke" userId="971be13ff4ee5ef6" providerId="LiveId" clId="{19075A5A-D245-0240-878E-CFB172C98ECA}" dt="2020-09-23T13:44:33.051" v="26655" actId="20577"/>
          <ac:spMkLst>
            <pc:docMk/>
            <pc:sldMk cId="2182525806" sldId="436"/>
            <ac:spMk id="3" creationId="{CA7A0B46-9872-8B4F-9BA5-BEBAE7E97182}"/>
          </ac:spMkLst>
        </pc:spChg>
        <pc:spChg chg="del">
          <ac:chgData name="Nane Kratzke" userId="971be13ff4ee5ef6" providerId="LiveId" clId="{19075A5A-D245-0240-878E-CFB172C98ECA}" dt="2020-09-23T12:06:19.798" v="23872" actId="478"/>
          <ac:spMkLst>
            <pc:docMk/>
            <pc:sldMk cId="2182525806" sldId="436"/>
            <ac:spMk id="4" creationId="{8180D579-D4D4-E447-A20E-BEAE880B8B6C}"/>
          </ac:spMkLst>
        </pc:spChg>
        <pc:spChg chg="add mod">
          <ac:chgData name="Nane Kratzke" userId="971be13ff4ee5ef6" providerId="LiveId" clId="{19075A5A-D245-0240-878E-CFB172C98ECA}" dt="2020-09-24T16:04:32.365" v="39848" actId="20577"/>
          <ac:spMkLst>
            <pc:docMk/>
            <pc:sldMk cId="2182525806" sldId="436"/>
            <ac:spMk id="35" creationId="{57E837F8-E1E1-9D49-BE3A-BFD555EFF7C4}"/>
          </ac:spMkLst>
        </pc:spChg>
        <pc:spChg chg="add mod">
          <ac:chgData name="Nane Kratzke" userId="971be13ff4ee5ef6" providerId="LiveId" clId="{19075A5A-D245-0240-878E-CFB172C98ECA}" dt="2020-09-23T13:32:42.301" v="26493" actId="1076"/>
          <ac:spMkLst>
            <pc:docMk/>
            <pc:sldMk cId="2182525806" sldId="436"/>
            <ac:spMk id="60" creationId="{0A1AEFB1-0971-0C43-A3D9-DBE59DB3E02D}"/>
          </ac:spMkLst>
        </pc:spChg>
        <pc:spChg chg="add mod">
          <ac:chgData name="Nane Kratzke" userId="971be13ff4ee5ef6" providerId="LiveId" clId="{19075A5A-D245-0240-878E-CFB172C98ECA}" dt="2020-09-23T13:32:42.301" v="26493" actId="1076"/>
          <ac:spMkLst>
            <pc:docMk/>
            <pc:sldMk cId="2182525806" sldId="436"/>
            <ac:spMk id="63" creationId="{216C4F88-04A6-F24A-9A2F-EF39066BD92F}"/>
          </ac:spMkLst>
        </pc:spChg>
        <pc:spChg chg="add mod">
          <ac:chgData name="Nane Kratzke" userId="971be13ff4ee5ef6" providerId="LiveId" clId="{19075A5A-D245-0240-878E-CFB172C98ECA}" dt="2020-09-23T13:36:51.906" v="26563" actId="207"/>
          <ac:spMkLst>
            <pc:docMk/>
            <pc:sldMk cId="2182525806" sldId="436"/>
            <ac:spMk id="73" creationId="{ED55D23D-6F2E-F84A-8B44-DA183A5AA84F}"/>
          </ac:spMkLst>
        </pc:spChg>
        <pc:spChg chg="add mod">
          <ac:chgData name="Nane Kratzke" userId="971be13ff4ee5ef6" providerId="LiveId" clId="{19075A5A-D245-0240-878E-CFB172C98ECA}" dt="2020-09-23T13:36:51.906" v="26563" actId="207"/>
          <ac:spMkLst>
            <pc:docMk/>
            <pc:sldMk cId="2182525806" sldId="436"/>
            <ac:spMk id="74" creationId="{2EBBEA73-9EE5-0E41-B87E-974EF4AA8BBC}"/>
          </ac:spMkLst>
        </pc:spChg>
        <pc:spChg chg="add del mod">
          <ac:chgData name="Nane Kratzke" userId="971be13ff4ee5ef6" providerId="LiveId" clId="{19075A5A-D245-0240-878E-CFB172C98ECA}" dt="2020-09-23T12:34:42.205" v="24827" actId="478"/>
          <ac:spMkLst>
            <pc:docMk/>
            <pc:sldMk cId="2182525806" sldId="436"/>
            <ac:spMk id="75" creationId="{959CEB97-9891-2C49-95DB-7E758A62EE71}"/>
          </ac:spMkLst>
        </pc:spChg>
        <pc:spChg chg="add mod">
          <ac:chgData name="Nane Kratzke" userId="971be13ff4ee5ef6" providerId="LiveId" clId="{19075A5A-D245-0240-878E-CFB172C98ECA}" dt="2020-09-23T13:32:42.301" v="26493" actId="1076"/>
          <ac:spMkLst>
            <pc:docMk/>
            <pc:sldMk cId="2182525806" sldId="436"/>
            <ac:spMk id="76" creationId="{0B20E3C3-FBFD-7D42-AEF8-266A66684B16}"/>
          </ac:spMkLst>
        </pc:spChg>
        <pc:spChg chg="add mod">
          <ac:chgData name="Nane Kratzke" userId="971be13ff4ee5ef6" providerId="LiveId" clId="{19075A5A-D245-0240-878E-CFB172C98ECA}" dt="2020-09-23T13:36:51.906" v="26563" actId="207"/>
          <ac:spMkLst>
            <pc:docMk/>
            <pc:sldMk cId="2182525806" sldId="436"/>
            <ac:spMk id="77" creationId="{C7EE17F5-214E-434B-B24D-52DF9817F64E}"/>
          </ac:spMkLst>
        </pc:spChg>
        <pc:spChg chg="add del mod">
          <ac:chgData name="Nane Kratzke" userId="971be13ff4ee5ef6" providerId="LiveId" clId="{19075A5A-D245-0240-878E-CFB172C98ECA}" dt="2020-09-23T12:25:51.067" v="24350" actId="478"/>
          <ac:spMkLst>
            <pc:docMk/>
            <pc:sldMk cId="2182525806" sldId="436"/>
            <ac:spMk id="78" creationId="{AF7C1C04-D1BC-0241-AD31-9BD58F0C8F35}"/>
          </ac:spMkLst>
        </pc:spChg>
        <pc:spChg chg="add mod">
          <ac:chgData name="Nane Kratzke" userId="971be13ff4ee5ef6" providerId="LiveId" clId="{19075A5A-D245-0240-878E-CFB172C98ECA}" dt="2020-09-23T13:32:42.301" v="26493" actId="1076"/>
          <ac:spMkLst>
            <pc:docMk/>
            <pc:sldMk cId="2182525806" sldId="436"/>
            <ac:spMk id="79" creationId="{E8490C43-249B-7840-A59E-A267EA132860}"/>
          </ac:spMkLst>
        </pc:spChg>
        <pc:spChg chg="add mod">
          <ac:chgData name="Nane Kratzke" userId="971be13ff4ee5ef6" providerId="LiveId" clId="{19075A5A-D245-0240-878E-CFB172C98ECA}" dt="2020-09-23T13:32:42.301" v="26493" actId="1076"/>
          <ac:spMkLst>
            <pc:docMk/>
            <pc:sldMk cId="2182525806" sldId="436"/>
            <ac:spMk id="80" creationId="{0FA3839A-74CD-CB47-8A42-4CA812925BB9}"/>
          </ac:spMkLst>
        </pc:spChg>
        <pc:spChg chg="add mod">
          <ac:chgData name="Nane Kratzke" userId="971be13ff4ee5ef6" providerId="LiveId" clId="{19075A5A-D245-0240-878E-CFB172C98ECA}" dt="2020-09-23T13:32:42.301" v="26493" actId="1076"/>
          <ac:spMkLst>
            <pc:docMk/>
            <pc:sldMk cId="2182525806" sldId="436"/>
            <ac:spMk id="81" creationId="{34007A85-2E9D-BD42-B234-A105497F3BCC}"/>
          </ac:spMkLst>
        </pc:spChg>
        <pc:spChg chg="add mod">
          <ac:chgData name="Nane Kratzke" userId="971be13ff4ee5ef6" providerId="LiveId" clId="{19075A5A-D245-0240-878E-CFB172C98ECA}" dt="2020-09-23T13:36:51.906" v="26563" actId="207"/>
          <ac:spMkLst>
            <pc:docMk/>
            <pc:sldMk cId="2182525806" sldId="436"/>
            <ac:spMk id="82" creationId="{768D3D22-5639-0C48-949F-4879402BEE69}"/>
          </ac:spMkLst>
        </pc:spChg>
        <pc:spChg chg="add mod">
          <ac:chgData name="Nane Kratzke" userId="971be13ff4ee5ef6" providerId="LiveId" clId="{19075A5A-D245-0240-878E-CFB172C98ECA}" dt="2020-09-23T13:39:02.807" v="26572" actId="1076"/>
          <ac:spMkLst>
            <pc:docMk/>
            <pc:sldMk cId="2182525806" sldId="436"/>
            <ac:spMk id="83" creationId="{B925FFD2-A6FD-E540-B83C-2729AF30A2B9}"/>
          </ac:spMkLst>
        </pc:spChg>
        <pc:spChg chg="add mod">
          <ac:chgData name="Nane Kratzke" userId="971be13ff4ee5ef6" providerId="LiveId" clId="{19075A5A-D245-0240-878E-CFB172C98ECA}" dt="2020-09-23T13:32:42.301" v="26493" actId="1076"/>
          <ac:spMkLst>
            <pc:docMk/>
            <pc:sldMk cId="2182525806" sldId="436"/>
            <ac:spMk id="84" creationId="{287B5279-BC76-7548-A770-8984B8125AF0}"/>
          </ac:spMkLst>
        </pc:spChg>
        <pc:spChg chg="add mod">
          <ac:chgData name="Nane Kratzke" userId="971be13ff4ee5ef6" providerId="LiveId" clId="{19075A5A-D245-0240-878E-CFB172C98ECA}" dt="2020-09-23T13:37:54.598" v="26564" actId="14100"/>
          <ac:spMkLst>
            <pc:docMk/>
            <pc:sldMk cId="2182525806" sldId="436"/>
            <ac:spMk id="85" creationId="{5EC7C4F9-7B9C-2246-9655-28888CC83E63}"/>
          </ac:spMkLst>
        </pc:spChg>
        <pc:spChg chg="add mod">
          <ac:chgData name="Nane Kratzke" userId="971be13ff4ee5ef6" providerId="LiveId" clId="{19075A5A-D245-0240-878E-CFB172C98ECA}" dt="2020-09-23T13:32:42.301" v="26493" actId="1076"/>
          <ac:spMkLst>
            <pc:docMk/>
            <pc:sldMk cId="2182525806" sldId="436"/>
            <ac:spMk id="91" creationId="{9F12BB4C-AF6F-B946-BB20-719A63F282C6}"/>
          </ac:spMkLst>
        </pc:spChg>
        <pc:spChg chg="add mod">
          <ac:chgData name="Nane Kratzke" userId="971be13ff4ee5ef6" providerId="LiveId" clId="{19075A5A-D245-0240-878E-CFB172C98ECA}" dt="2020-09-23T13:32:42.301" v="26493" actId="1076"/>
          <ac:spMkLst>
            <pc:docMk/>
            <pc:sldMk cId="2182525806" sldId="436"/>
            <ac:spMk id="96" creationId="{5F7C6BF5-3390-AE40-AE88-A7256E67C41B}"/>
          </ac:spMkLst>
        </pc:spChg>
        <pc:spChg chg="add mod">
          <ac:chgData name="Nane Kratzke" userId="971be13ff4ee5ef6" providerId="LiveId" clId="{19075A5A-D245-0240-878E-CFB172C98ECA}" dt="2020-09-23T13:48:58.548" v="26724" actId="3064"/>
          <ac:spMkLst>
            <pc:docMk/>
            <pc:sldMk cId="2182525806" sldId="436"/>
            <ac:spMk id="97" creationId="{55A3ED34-0948-4449-AE1F-A68377053A30}"/>
          </ac:spMkLst>
        </pc:spChg>
        <pc:spChg chg="add mod">
          <ac:chgData name="Nane Kratzke" userId="971be13ff4ee5ef6" providerId="LiveId" clId="{19075A5A-D245-0240-878E-CFB172C98ECA}" dt="2020-09-23T13:48:58.548" v="26724" actId="3064"/>
          <ac:spMkLst>
            <pc:docMk/>
            <pc:sldMk cId="2182525806" sldId="436"/>
            <ac:spMk id="98" creationId="{5885E8E9-45B0-AF42-855F-7FA814813AFD}"/>
          </ac:spMkLst>
        </pc:spChg>
        <pc:spChg chg="add mod">
          <ac:chgData name="Nane Kratzke" userId="971be13ff4ee5ef6" providerId="LiveId" clId="{19075A5A-D245-0240-878E-CFB172C98ECA}" dt="2020-09-23T13:36:51.906" v="26563" actId="207"/>
          <ac:spMkLst>
            <pc:docMk/>
            <pc:sldMk cId="2182525806" sldId="436"/>
            <ac:spMk id="99" creationId="{EA20F93D-4023-2140-B765-209E3D124CC7}"/>
          </ac:spMkLst>
        </pc:spChg>
        <pc:spChg chg="add mod">
          <ac:chgData name="Nane Kratzke" userId="971be13ff4ee5ef6" providerId="LiveId" clId="{19075A5A-D245-0240-878E-CFB172C98ECA}" dt="2020-09-24T16:05:07.287" v="39878" actId="20577"/>
          <ac:spMkLst>
            <pc:docMk/>
            <pc:sldMk cId="2182525806" sldId="436"/>
            <ac:spMk id="100" creationId="{A3B9F4CB-D224-B540-AD61-C791D807225B}"/>
          </ac:spMkLst>
        </pc:spChg>
        <pc:spChg chg="add mod">
          <ac:chgData name="Nane Kratzke" userId="971be13ff4ee5ef6" providerId="LiveId" clId="{19075A5A-D245-0240-878E-CFB172C98ECA}" dt="2020-09-23T13:36:51.906" v="26563" actId="207"/>
          <ac:spMkLst>
            <pc:docMk/>
            <pc:sldMk cId="2182525806" sldId="436"/>
            <ac:spMk id="101" creationId="{7482EE69-61C6-4046-AF4E-40A57ABC0BB4}"/>
          </ac:spMkLst>
        </pc:spChg>
        <pc:spChg chg="add mod">
          <ac:chgData name="Nane Kratzke" userId="971be13ff4ee5ef6" providerId="LiveId" clId="{19075A5A-D245-0240-878E-CFB172C98ECA}" dt="2020-09-23T13:44:02.565" v="26646" actId="1076"/>
          <ac:spMkLst>
            <pc:docMk/>
            <pc:sldMk cId="2182525806" sldId="436"/>
            <ac:spMk id="124" creationId="{1C12F951-BF83-5141-A29F-12E804D912AD}"/>
          </ac:spMkLst>
        </pc:spChg>
        <pc:spChg chg="add mod">
          <ac:chgData name="Nane Kratzke" userId="971be13ff4ee5ef6" providerId="LiveId" clId="{19075A5A-D245-0240-878E-CFB172C98ECA}" dt="2020-09-23T13:48:35.658" v="26716" actId="1076"/>
          <ac:spMkLst>
            <pc:docMk/>
            <pc:sldMk cId="2182525806" sldId="436"/>
            <ac:spMk id="134" creationId="{5C142D69-5D5A-9547-B7DD-A465E05C4F50}"/>
          </ac:spMkLst>
        </pc:spChg>
        <pc:picChg chg="add mod">
          <ac:chgData name="Nane Kratzke" userId="971be13ff4ee5ef6" providerId="LiveId" clId="{19075A5A-D245-0240-878E-CFB172C98ECA}" dt="2020-09-24T16:59:32.649" v="42097" actId="108"/>
          <ac:picMkLst>
            <pc:docMk/>
            <pc:sldMk cId="2182525806" sldId="436"/>
            <ac:picMk id="4" creationId="{594186C9-5D1E-3F45-A310-BB84EC1489C1}"/>
          </ac:picMkLst>
        </pc:picChg>
        <pc:picChg chg="add mod">
          <ac:chgData name="Nane Kratzke" userId="971be13ff4ee5ef6" providerId="LiveId" clId="{19075A5A-D245-0240-878E-CFB172C98ECA}" dt="2020-09-23T13:32:42.301" v="26493" actId="1076"/>
          <ac:picMkLst>
            <pc:docMk/>
            <pc:sldMk cId="2182525806" sldId="436"/>
            <ac:picMk id="6" creationId="{9EDE1382-2B15-C34B-8A83-9629E5086B7D}"/>
          </ac:picMkLst>
        </pc:picChg>
        <pc:picChg chg="add mod">
          <ac:chgData name="Nane Kratzke" userId="971be13ff4ee5ef6" providerId="LiveId" clId="{19075A5A-D245-0240-878E-CFB172C98ECA}" dt="2020-09-23T13:32:42.301" v="26493" actId="1076"/>
          <ac:picMkLst>
            <pc:docMk/>
            <pc:sldMk cId="2182525806" sldId="436"/>
            <ac:picMk id="7" creationId="{5021B745-C7EB-E543-A377-0BC747575B83}"/>
          </ac:picMkLst>
        </pc:picChg>
        <pc:picChg chg="add mod">
          <ac:chgData name="Nane Kratzke" userId="971be13ff4ee5ef6" providerId="LiveId" clId="{19075A5A-D245-0240-878E-CFB172C98ECA}" dt="2020-09-23T13:32:42.301" v="26493" actId="1076"/>
          <ac:picMkLst>
            <pc:docMk/>
            <pc:sldMk cId="2182525806" sldId="436"/>
            <ac:picMk id="8" creationId="{4F0DDEF0-8B89-264C-A604-4587B115B172}"/>
          </ac:picMkLst>
        </pc:picChg>
        <pc:picChg chg="add mod">
          <ac:chgData name="Nane Kratzke" userId="971be13ff4ee5ef6" providerId="LiveId" clId="{19075A5A-D245-0240-878E-CFB172C98ECA}" dt="2020-09-23T13:32:42.301" v="26493" actId="1076"/>
          <ac:picMkLst>
            <pc:docMk/>
            <pc:sldMk cId="2182525806" sldId="436"/>
            <ac:picMk id="9" creationId="{C6821E7A-E28C-2043-883A-CE03E0654BA3}"/>
          </ac:picMkLst>
        </pc:picChg>
        <pc:picChg chg="add mod">
          <ac:chgData name="Nane Kratzke" userId="971be13ff4ee5ef6" providerId="LiveId" clId="{19075A5A-D245-0240-878E-CFB172C98ECA}" dt="2020-09-23T13:32:42.301" v="26493" actId="1076"/>
          <ac:picMkLst>
            <pc:docMk/>
            <pc:sldMk cId="2182525806" sldId="436"/>
            <ac:picMk id="10" creationId="{C01BF072-2E2B-DE4B-BE01-F8C2AC5237B5}"/>
          </ac:picMkLst>
        </pc:picChg>
        <pc:picChg chg="add del mod">
          <ac:chgData name="Nane Kratzke" userId="971be13ff4ee5ef6" providerId="LiveId" clId="{19075A5A-D245-0240-878E-CFB172C98ECA}" dt="2020-09-24T16:59:14.733" v="42095" actId="478"/>
          <ac:picMkLst>
            <pc:docMk/>
            <pc:sldMk cId="2182525806" sldId="436"/>
            <ac:picMk id="11" creationId="{72FFC7A3-95F4-0745-AABB-B03E713B1028}"/>
          </ac:picMkLst>
        </pc:picChg>
        <pc:picChg chg="add mod">
          <ac:chgData name="Nane Kratzke" userId="971be13ff4ee5ef6" providerId="LiveId" clId="{19075A5A-D245-0240-878E-CFB172C98ECA}" dt="2020-09-23T13:32:42.301" v="26493" actId="1076"/>
          <ac:picMkLst>
            <pc:docMk/>
            <pc:sldMk cId="2182525806" sldId="436"/>
            <ac:picMk id="12" creationId="{2069E2CB-6A72-124C-B56E-A0EEB2EDF3FD}"/>
          </ac:picMkLst>
        </pc:picChg>
        <pc:picChg chg="add mod">
          <ac:chgData name="Nane Kratzke" userId="971be13ff4ee5ef6" providerId="LiveId" clId="{19075A5A-D245-0240-878E-CFB172C98ECA}" dt="2020-09-23T13:32:42.301" v="26493" actId="1076"/>
          <ac:picMkLst>
            <pc:docMk/>
            <pc:sldMk cId="2182525806" sldId="436"/>
            <ac:picMk id="13" creationId="{55578C28-E230-A54C-93CC-FBCA149014E4}"/>
          </ac:picMkLst>
        </pc:picChg>
        <pc:picChg chg="add mod">
          <ac:chgData name="Nane Kratzke" userId="971be13ff4ee5ef6" providerId="LiveId" clId="{19075A5A-D245-0240-878E-CFB172C98ECA}" dt="2020-09-23T13:32:42.301" v="26493" actId="1076"/>
          <ac:picMkLst>
            <pc:docMk/>
            <pc:sldMk cId="2182525806" sldId="436"/>
            <ac:picMk id="53" creationId="{AB09D5DE-7720-C046-91C9-61A39B68B368}"/>
          </ac:picMkLst>
        </pc:picChg>
        <pc:picChg chg="add mod">
          <ac:chgData name="Nane Kratzke" userId="971be13ff4ee5ef6" providerId="LiveId" clId="{19075A5A-D245-0240-878E-CFB172C98ECA}" dt="2020-09-23T13:32:42.301" v="26493" actId="1076"/>
          <ac:picMkLst>
            <pc:docMk/>
            <pc:sldMk cId="2182525806" sldId="436"/>
            <ac:picMk id="54" creationId="{576C32D4-BBEC-ED4D-B2BA-0788998BE37C}"/>
          </ac:picMkLst>
        </pc:picChg>
        <pc:picChg chg="add mod">
          <ac:chgData name="Nane Kratzke" userId="971be13ff4ee5ef6" providerId="LiveId" clId="{19075A5A-D245-0240-878E-CFB172C98ECA}" dt="2020-09-23T13:32:42.301" v="26493" actId="1076"/>
          <ac:picMkLst>
            <pc:docMk/>
            <pc:sldMk cId="2182525806" sldId="436"/>
            <ac:picMk id="55" creationId="{E9C019C8-2581-1841-8FD3-B25F7139E30F}"/>
          </ac:picMkLst>
        </pc:picChg>
        <pc:picChg chg="add del mod">
          <ac:chgData name="Nane Kratzke" userId="971be13ff4ee5ef6" providerId="LiveId" clId="{19075A5A-D245-0240-878E-CFB172C98ECA}" dt="2020-09-25T06:47:35.219" v="43838" actId="21"/>
          <ac:picMkLst>
            <pc:docMk/>
            <pc:sldMk cId="2182525806" sldId="436"/>
            <ac:picMk id="61" creationId="{D12EACE9-6C81-9048-A6FD-E677F5D812D2}"/>
          </ac:picMkLst>
        </pc:picChg>
        <pc:picChg chg="add mod">
          <ac:chgData name="Nane Kratzke" userId="971be13ff4ee5ef6" providerId="LiveId" clId="{19075A5A-D245-0240-878E-CFB172C98ECA}" dt="2020-09-23T13:32:42.301" v="26493" actId="1076"/>
          <ac:picMkLst>
            <pc:docMk/>
            <pc:sldMk cId="2182525806" sldId="436"/>
            <ac:picMk id="86" creationId="{D40F4BD1-3E86-6946-9BC7-A3FC45AA2936}"/>
          </ac:picMkLst>
        </pc:picChg>
        <pc:picChg chg="add mod">
          <ac:chgData name="Nane Kratzke" userId="971be13ff4ee5ef6" providerId="LiveId" clId="{19075A5A-D245-0240-878E-CFB172C98ECA}" dt="2020-09-23T13:41:38.131" v="26585" actId="1076"/>
          <ac:picMkLst>
            <pc:docMk/>
            <pc:sldMk cId="2182525806" sldId="436"/>
            <ac:picMk id="131" creationId="{377715C3-CF5B-7D4E-B2CE-E70FEB56C49F}"/>
          </ac:picMkLst>
        </pc:picChg>
        <pc:picChg chg="add mod">
          <ac:chgData name="Nane Kratzke" userId="971be13ff4ee5ef6" providerId="LiveId" clId="{19075A5A-D245-0240-878E-CFB172C98ECA}" dt="2020-09-23T13:41:41.015" v="26586" actId="1076"/>
          <ac:picMkLst>
            <pc:docMk/>
            <pc:sldMk cId="2182525806" sldId="436"/>
            <ac:picMk id="132" creationId="{5F0941D2-E691-874E-ACCD-19B7565068DD}"/>
          </ac:picMkLst>
        </pc:picChg>
        <pc:picChg chg="add del mod">
          <ac:chgData name="Nane Kratzke" userId="971be13ff4ee5ef6" providerId="LiveId" clId="{19075A5A-D245-0240-878E-CFB172C98ECA}" dt="2020-09-23T13:48:09.830" v="26700"/>
          <ac:picMkLst>
            <pc:docMk/>
            <pc:sldMk cId="2182525806" sldId="436"/>
            <ac:picMk id="133" creationId="{317E0D28-5E56-114F-91AE-A4D973757A3C}"/>
          </ac:picMkLst>
        </pc:picChg>
        <pc:inkChg chg="add del">
          <ac:chgData name="Nane Kratzke" userId="971be13ff4ee5ef6" providerId="LiveId" clId="{19075A5A-D245-0240-878E-CFB172C98ECA}" dt="2020-09-23T13:16:44.992" v="26150" actId="9405"/>
          <ac:inkMkLst>
            <pc:docMk/>
            <pc:sldMk cId="2182525806" sldId="436"/>
            <ac:inkMk id="102" creationId="{F44C4736-828E-4648-ADCB-01983F4EC842}"/>
          </ac:inkMkLst>
        </pc:inkChg>
        <pc:inkChg chg="add del">
          <ac:chgData name="Nane Kratzke" userId="971be13ff4ee5ef6" providerId="LiveId" clId="{19075A5A-D245-0240-878E-CFB172C98ECA}" dt="2020-09-23T13:16:50.449" v="26152" actId="9405"/>
          <ac:inkMkLst>
            <pc:docMk/>
            <pc:sldMk cId="2182525806" sldId="436"/>
            <ac:inkMk id="103" creationId="{65D1DC83-7FD6-1A41-BBD1-A6AA9EC0AE7E}"/>
          </ac:inkMkLst>
        </pc:inkChg>
        <pc:inkChg chg="add del">
          <ac:chgData name="Nane Kratzke" userId="971be13ff4ee5ef6" providerId="LiveId" clId="{19075A5A-D245-0240-878E-CFB172C98ECA}" dt="2020-09-23T13:21:00.717" v="26196" actId="478"/>
          <ac:inkMkLst>
            <pc:docMk/>
            <pc:sldMk cId="2182525806" sldId="436"/>
            <ac:inkMk id="104" creationId="{66FECF30-8483-DB46-96CC-907AA486F038}"/>
          </ac:inkMkLst>
        </pc:inkChg>
        <pc:cxnChg chg="add mod">
          <ac:chgData name="Nane Kratzke" userId="971be13ff4ee5ef6" providerId="LiveId" clId="{19075A5A-D245-0240-878E-CFB172C98ECA}" dt="2020-09-23T13:32:42.301" v="26493" actId="1076"/>
          <ac:cxnSpMkLst>
            <pc:docMk/>
            <pc:sldMk cId="2182525806" sldId="436"/>
            <ac:cxnSpMk id="15" creationId="{2BE15152-B9A0-6C44-87AF-EDA3C6BFFB36}"/>
          </ac:cxnSpMkLst>
        </pc:cxnChg>
        <pc:cxnChg chg="add del mod">
          <ac:chgData name="Nane Kratzke" userId="971be13ff4ee5ef6" providerId="LiveId" clId="{19075A5A-D245-0240-878E-CFB172C98ECA}" dt="2020-09-23T12:11:24.831" v="23899" actId="478"/>
          <ac:cxnSpMkLst>
            <pc:docMk/>
            <pc:sldMk cId="2182525806" sldId="436"/>
            <ac:cxnSpMk id="16" creationId="{31D488C8-2281-A740-B36E-2FF913B35801}"/>
          </ac:cxnSpMkLst>
        </pc:cxnChg>
        <pc:cxnChg chg="add del mod">
          <ac:chgData name="Nane Kratzke" userId="971be13ff4ee5ef6" providerId="LiveId" clId="{19075A5A-D245-0240-878E-CFB172C98ECA}" dt="2020-09-23T12:14:55.574" v="23956" actId="478"/>
          <ac:cxnSpMkLst>
            <pc:docMk/>
            <pc:sldMk cId="2182525806" sldId="436"/>
            <ac:cxnSpMk id="18" creationId="{8FAB2994-F684-7C4A-B273-B84F34BB2710}"/>
          </ac:cxnSpMkLst>
        </pc:cxnChg>
        <pc:cxnChg chg="add mod">
          <ac:chgData name="Nane Kratzke" userId="971be13ff4ee5ef6" providerId="LiveId" clId="{19075A5A-D245-0240-878E-CFB172C98ECA}" dt="2020-09-23T13:32:42.301" v="26493" actId="1076"/>
          <ac:cxnSpMkLst>
            <pc:docMk/>
            <pc:sldMk cId="2182525806" sldId="436"/>
            <ac:cxnSpMk id="20" creationId="{607D3CDD-1D61-7C41-8B49-551F2CAD397E}"/>
          </ac:cxnSpMkLst>
        </pc:cxnChg>
        <pc:cxnChg chg="add mod">
          <ac:chgData name="Nane Kratzke" userId="971be13ff4ee5ef6" providerId="LiveId" clId="{19075A5A-D245-0240-878E-CFB172C98ECA}" dt="2020-09-23T13:32:42.301" v="26493" actId="1076"/>
          <ac:cxnSpMkLst>
            <pc:docMk/>
            <pc:sldMk cId="2182525806" sldId="436"/>
            <ac:cxnSpMk id="23" creationId="{8ADD487D-B4D6-E049-B6E0-E1332B87160B}"/>
          </ac:cxnSpMkLst>
        </pc:cxnChg>
        <pc:cxnChg chg="add mod">
          <ac:chgData name="Nane Kratzke" userId="971be13ff4ee5ef6" providerId="LiveId" clId="{19075A5A-D245-0240-878E-CFB172C98ECA}" dt="2020-09-23T13:32:42.301" v="26493" actId="1076"/>
          <ac:cxnSpMkLst>
            <pc:docMk/>
            <pc:sldMk cId="2182525806" sldId="436"/>
            <ac:cxnSpMk id="26" creationId="{1A57151B-E7FD-E840-8759-7C4B979CF45C}"/>
          </ac:cxnSpMkLst>
        </pc:cxnChg>
        <pc:cxnChg chg="add mod">
          <ac:chgData name="Nane Kratzke" userId="971be13ff4ee5ef6" providerId="LiveId" clId="{19075A5A-D245-0240-878E-CFB172C98ECA}" dt="2020-09-23T13:32:42.301" v="26493" actId="1076"/>
          <ac:cxnSpMkLst>
            <pc:docMk/>
            <pc:sldMk cId="2182525806" sldId="436"/>
            <ac:cxnSpMk id="29" creationId="{ED7AEDB6-868D-4A40-9246-BD317F29DB36}"/>
          </ac:cxnSpMkLst>
        </pc:cxnChg>
        <pc:cxnChg chg="add mod">
          <ac:chgData name="Nane Kratzke" userId="971be13ff4ee5ef6" providerId="LiveId" clId="{19075A5A-D245-0240-878E-CFB172C98ECA}" dt="2020-09-23T13:32:42.301" v="26493" actId="1076"/>
          <ac:cxnSpMkLst>
            <pc:docMk/>
            <pc:sldMk cId="2182525806" sldId="436"/>
            <ac:cxnSpMk id="32" creationId="{EE34B7A6-6ECB-5349-8D35-24A2207751DA}"/>
          </ac:cxnSpMkLst>
        </pc:cxnChg>
        <pc:cxnChg chg="add mod">
          <ac:chgData name="Nane Kratzke" userId="971be13ff4ee5ef6" providerId="LiveId" clId="{19075A5A-D245-0240-878E-CFB172C98ECA}" dt="2020-09-23T13:38:55.403" v="26571" actId="1076"/>
          <ac:cxnSpMkLst>
            <pc:docMk/>
            <pc:sldMk cId="2182525806" sldId="436"/>
            <ac:cxnSpMk id="36" creationId="{1A7C632F-121C-9C46-8740-4A8D1493D567}"/>
          </ac:cxnSpMkLst>
        </pc:cxnChg>
        <pc:cxnChg chg="add mod">
          <ac:chgData name="Nane Kratzke" userId="971be13ff4ee5ef6" providerId="LiveId" clId="{19075A5A-D245-0240-878E-CFB172C98ECA}" dt="2020-09-23T13:32:42.301" v="26493" actId="1076"/>
          <ac:cxnSpMkLst>
            <pc:docMk/>
            <pc:sldMk cId="2182525806" sldId="436"/>
            <ac:cxnSpMk id="41" creationId="{8937575B-D268-1B42-BF29-7F9B6D1A80C9}"/>
          </ac:cxnSpMkLst>
        </pc:cxnChg>
        <pc:cxnChg chg="add del mod">
          <ac:chgData name="Nane Kratzke" userId="971be13ff4ee5ef6" providerId="LiveId" clId="{19075A5A-D245-0240-878E-CFB172C98ECA}" dt="2020-09-23T12:19:53.313" v="24004" actId="478"/>
          <ac:cxnSpMkLst>
            <pc:docMk/>
            <pc:sldMk cId="2182525806" sldId="436"/>
            <ac:cxnSpMk id="48" creationId="{344E50AC-20DA-6545-BA43-CFAB96A272CA}"/>
          </ac:cxnSpMkLst>
        </pc:cxnChg>
        <pc:cxnChg chg="add mod">
          <ac:chgData name="Nane Kratzke" userId="971be13ff4ee5ef6" providerId="LiveId" clId="{19075A5A-D245-0240-878E-CFB172C98ECA}" dt="2020-09-23T13:32:42.301" v="26493" actId="1076"/>
          <ac:cxnSpMkLst>
            <pc:docMk/>
            <pc:sldMk cId="2182525806" sldId="436"/>
            <ac:cxnSpMk id="92" creationId="{6C125013-23A9-294F-9E07-5DA1BB87BEB2}"/>
          </ac:cxnSpMkLst>
        </pc:cxnChg>
        <pc:cxnChg chg="add mod">
          <ac:chgData name="Nane Kratzke" userId="971be13ff4ee5ef6" providerId="LiveId" clId="{19075A5A-D245-0240-878E-CFB172C98ECA}" dt="2020-09-23T13:32:42.301" v="26493" actId="1076"/>
          <ac:cxnSpMkLst>
            <pc:docMk/>
            <pc:sldMk cId="2182525806" sldId="436"/>
            <ac:cxnSpMk id="107" creationId="{4BB147CC-7080-C743-97FC-FC0AAEE7E2D2}"/>
          </ac:cxnSpMkLst>
        </pc:cxnChg>
        <pc:cxnChg chg="add mod">
          <ac:chgData name="Nane Kratzke" userId="971be13ff4ee5ef6" providerId="LiveId" clId="{19075A5A-D245-0240-878E-CFB172C98ECA}" dt="2020-09-23T13:32:42.301" v="26493" actId="1076"/>
          <ac:cxnSpMkLst>
            <pc:docMk/>
            <pc:sldMk cId="2182525806" sldId="436"/>
            <ac:cxnSpMk id="108" creationId="{BFD6D5D1-A66C-AF46-8B8D-E475663034E6}"/>
          </ac:cxnSpMkLst>
        </pc:cxnChg>
        <pc:cxnChg chg="add mod">
          <ac:chgData name="Nane Kratzke" userId="971be13ff4ee5ef6" providerId="LiveId" clId="{19075A5A-D245-0240-878E-CFB172C98ECA}" dt="2020-09-23T13:32:42.301" v="26493" actId="1076"/>
          <ac:cxnSpMkLst>
            <pc:docMk/>
            <pc:sldMk cId="2182525806" sldId="436"/>
            <ac:cxnSpMk id="111" creationId="{985860D9-3947-4F49-A007-DA6FC198C767}"/>
          </ac:cxnSpMkLst>
        </pc:cxnChg>
        <pc:cxnChg chg="add mod">
          <ac:chgData name="Nane Kratzke" userId="971be13ff4ee5ef6" providerId="LiveId" clId="{19075A5A-D245-0240-878E-CFB172C98ECA}" dt="2020-09-23T13:32:42.301" v="26493" actId="1076"/>
          <ac:cxnSpMkLst>
            <pc:docMk/>
            <pc:sldMk cId="2182525806" sldId="436"/>
            <ac:cxnSpMk id="115" creationId="{C3F386D6-FCB6-1C4C-8118-999C3D16FF8E}"/>
          </ac:cxnSpMkLst>
        </pc:cxnChg>
        <pc:cxnChg chg="add mod">
          <ac:chgData name="Nane Kratzke" userId="971be13ff4ee5ef6" providerId="LiveId" clId="{19075A5A-D245-0240-878E-CFB172C98ECA}" dt="2020-09-23T13:32:42.301" v="26493" actId="1076"/>
          <ac:cxnSpMkLst>
            <pc:docMk/>
            <pc:sldMk cId="2182525806" sldId="436"/>
            <ac:cxnSpMk id="116" creationId="{6A6BB91A-4354-1F4F-A607-146E042C9E3C}"/>
          </ac:cxnSpMkLst>
        </pc:cxnChg>
        <pc:cxnChg chg="add mod">
          <ac:chgData name="Nane Kratzke" userId="971be13ff4ee5ef6" providerId="LiveId" clId="{19075A5A-D245-0240-878E-CFB172C98ECA}" dt="2020-09-23T13:32:42.301" v="26493" actId="1076"/>
          <ac:cxnSpMkLst>
            <pc:docMk/>
            <pc:sldMk cId="2182525806" sldId="436"/>
            <ac:cxnSpMk id="118" creationId="{CFB8E7A7-119B-4940-B57E-B1BE9BA2EE72}"/>
          </ac:cxnSpMkLst>
        </pc:cxnChg>
        <pc:cxnChg chg="add mod">
          <ac:chgData name="Nane Kratzke" userId="971be13ff4ee5ef6" providerId="LiveId" clId="{19075A5A-D245-0240-878E-CFB172C98ECA}" dt="2020-09-23T13:32:42.301" v="26493" actId="1076"/>
          <ac:cxnSpMkLst>
            <pc:docMk/>
            <pc:sldMk cId="2182525806" sldId="436"/>
            <ac:cxnSpMk id="119" creationId="{9787917D-6484-6346-A927-D7F60AA1DECA}"/>
          </ac:cxnSpMkLst>
        </pc:cxnChg>
        <pc:cxnChg chg="add mod">
          <ac:chgData name="Nane Kratzke" userId="971be13ff4ee5ef6" providerId="LiveId" clId="{19075A5A-D245-0240-878E-CFB172C98ECA}" dt="2020-09-23T13:46:07.421" v="26656" actId="1076"/>
          <ac:cxnSpMkLst>
            <pc:docMk/>
            <pc:sldMk cId="2182525806" sldId="436"/>
            <ac:cxnSpMk id="121" creationId="{5A6C370A-20A1-5C4E-82E1-650927F3A91A}"/>
          </ac:cxnSpMkLst>
        </pc:cxnChg>
        <pc:cxnChg chg="add mod">
          <ac:chgData name="Nane Kratzke" userId="971be13ff4ee5ef6" providerId="LiveId" clId="{19075A5A-D245-0240-878E-CFB172C98ECA}" dt="2020-09-23T13:32:42.301" v="26493" actId="1076"/>
          <ac:cxnSpMkLst>
            <pc:docMk/>
            <pc:sldMk cId="2182525806" sldId="436"/>
            <ac:cxnSpMk id="125" creationId="{BE6F3623-21BB-FC47-B2EF-935342E61E2B}"/>
          </ac:cxnSpMkLst>
        </pc:cxnChg>
      </pc:sldChg>
      <pc:sldChg chg="addSp modSp add mod">
        <pc:chgData name="Nane Kratzke" userId="971be13ff4ee5ef6" providerId="LiveId" clId="{19075A5A-D245-0240-878E-CFB172C98ECA}" dt="2020-09-24T15:39:06.805" v="39557" actId="14100"/>
        <pc:sldMkLst>
          <pc:docMk/>
          <pc:sldMk cId="50337072" sldId="437"/>
        </pc:sldMkLst>
        <pc:spChg chg="add mod">
          <ac:chgData name="Nane Kratzke" userId="971be13ff4ee5ef6" providerId="LiveId" clId="{19075A5A-D245-0240-878E-CFB172C98ECA}" dt="2020-09-24T15:39:06.805" v="39557" actId="14100"/>
          <ac:spMkLst>
            <pc:docMk/>
            <pc:sldMk cId="50337072" sldId="437"/>
            <ac:spMk id="6" creationId="{4B0139AE-EBC1-134D-94BF-6F0F0F36589D}"/>
          </ac:spMkLst>
        </pc:spChg>
        <pc:spChg chg="mod">
          <ac:chgData name="Nane Kratzke" userId="971be13ff4ee5ef6" providerId="LiveId" clId="{19075A5A-D245-0240-878E-CFB172C98ECA}" dt="2020-09-23T13:50:45.775" v="26728" actId="207"/>
          <ac:spMkLst>
            <pc:docMk/>
            <pc:sldMk cId="50337072" sldId="437"/>
            <ac:spMk id="26" creationId="{5063B105-58A5-854F-9125-161FD22A6A26}"/>
          </ac:spMkLst>
        </pc:spChg>
        <pc:spChg chg="mod">
          <ac:chgData name="Nane Kratzke" userId="971be13ff4ee5ef6" providerId="LiveId" clId="{19075A5A-D245-0240-878E-CFB172C98ECA}" dt="2020-09-23T13:50:45.775" v="26728" actId="207"/>
          <ac:spMkLst>
            <pc:docMk/>
            <pc:sldMk cId="50337072" sldId="437"/>
            <ac:spMk id="73" creationId="{F3E676F2-D1F1-A143-A840-EEB136A4F4C0}"/>
          </ac:spMkLst>
        </pc:spChg>
        <pc:spChg chg="mod">
          <ac:chgData name="Nane Kratzke" userId="971be13ff4ee5ef6" providerId="LiveId" clId="{19075A5A-D245-0240-878E-CFB172C98ECA}" dt="2020-09-23T13:50:45.775" v="26728" actId="207"/>
          <ac:spMkLst>
            <pc:docMk/>
            <pc:sldMk cId="50337072" sldId="437"/>
            <ac:spMk id="74" creationId="{5ADFA4F6-6D9A-0E4F-A173-1FF576E9A91A}"/>
          </ac:spMkLst>
        </pc:spChg>
        <pc:spChg chg="mod">
          <ac:chgData name="Nane Kratzke" userId="971be13ff4ee5ef6" providerId="LiveId" clId="{19075A5A-D245-0240-878E-CFB172C98ECA}" dt="2020-09-23T13:50:45.775" v="26728" actId="207"/>
          <ac:spMkLst>
            <pc:docMk/>
            <pc:sldMk cId="50337072" sldId="437"/>
            <ac:spMk id="75" creationId="{27A0CEAA-783B-674D-BE34-ECF7105CDBBB}"/>
          </ac:spMkLst>
        </pc:spChg>
        <pc:spChg chg="mod">
          <ac:chgData name="Nane Kratzke" userId="971be13ff4ee5ef6" providerId="LiveId" clId="{19075A5A-D245-0240-878E-CFB172C98ECA}" dt="2020-09-24T15:32:18.750" v="39243" actId="207"/>
          <ac:spMkLst>
            <pc:docMk/>
            <pc:sldMk cId="50337072" sldId="437"/>
            <ac:spMk id="76" creationId="{E2194F07-D4BD-F049-B6BA-930E9C311BF8}"/>
          </ac:spMkLst>
        </pc:spChg>
        <pc:spChg chg="mod">
          <ac:chgData name="Nane Kratzke" userId="971be13ff4ee5ef6" providerId="LiveId" clId="{19075A5A-D245-0240-878E-CFB172C98ECA}" dt="2020-09-23T13:50:45.775" v="26728" actId="207"/>
          <ac:spMkLst>
            <pc:docMk/>
            <pc:sldMk cId="50337072" sldId="437"/>
            <ac:spMk id="77" creationId="{D2EBA26A-6198-0E42-BD5F-D671FC580579}"/>
          </ac:spMkLst>
        </pc:spChg>
        <pc:spChg chg="mod">
          <ac:chgData name="Nane Kratzke" userId="971be13ff4ee5ef6" providerId="LiveId" clId="{19075A5A-D245-0240-878E-CFB172C98ECA}" dt="2020-09-24T15:32:18.750" v="39243" actId="207"/>
          <ac:spMkLst>
            <pc:docMk/>
            <pc:sldMk cId="50337072" sldId="437"/>
            <ac:spMk id="78" creationId="{9E273C53-174B-174F-8FF4-157ADE55F70D}"/>
          </ac:spMkLst>
        </pc:spChg>
        <pc:spChg chg="mod">
          <ac:chgData name="Nane Kratzke" userId="971be13ff4ee5ef6" providerId="LiveId" clId="{19075A5A-D245-0240-878E-CFB172C98ECA}" dt="2020-09-23T13:50:45.775" v="26728" actId="207"/>
          <ac:spMkLst>
            <pc:docMk/>
            <pc:sldMk cId="50337072" sldId="437"/>
            <ac:spMk id="80" creationId="{141E4693-0A90-3A46-9596-A21D07D49571}"/>
          </ac:spMkLst>
        </pc:spChg>
        <pc:spChg chg="mod">
          <ac:chgData name="Nane Kratzke" userId="971be13ff4ee5ef6" providerId="LiveId" clId="{19075A5A-D245-0240-878E-CFB172C98ECA}" dt="2020-09-23T13:50:45.775" v="26728" actId="207"/>
          <ac:spMkLst>
            <pc:docMk/>
            <pc:sldMk cId="50337072" sldId="437"/>
            <ac:spMk id="81" creationId="{F6670A1D-F19D-AE45-B05C-518A2B00DC60}"/>
          </ac:spMkLst>
        </pc:spChg>
        <pc:spChg chg="mod">
          <ac:chgData name="Nane Kratzke" userId="971be13ff4ee5ef6" providerId="LiveId" clId="{19075A5A-D245-0240-878E-CFB172C98ECA}" dt="2020-09-24T15:32:18.750" v="39243" actId="207"/>
          <ac:spMkLst>
            <pc:docMk/>
            <pc:sldMk cId="50337072" sldId="437"/>
            <ac:spMk id="132" creationId="{6544B590-6D31-9243-9E86-5EB212A6BC40}"/>
          </ac:spMkLst>
        </pc:spChg>
        <pc:spChg chg="mod">
          <ac:chgData name="Nane Kratzke" userId="971be13ff4ee5ef6" providerId="LiveId" clId="{19075A5A-D245-0240-878E-CFB172C98ECA}" dt="2020-09-23T13:50:45.775" v="26728" actId="207"/>
          <ac:spMkLst>
            <pc:docMk/>
            <pc:sldMk cId="50337072" sldId="437"/>
            <ac:spMk id="137" creationId="{BC7A94B6-5C76-ED42-A230-4DDF4D7F5632}"/>
          </ac:spMkLst>
        </pc:spChg>
        <pc:spChg chg="mod">
          <ac:chgData name="Nane Kratzke" userId="971be13ff4ee5ef6" providerId="LiveId" clId="{19075A5A-D245-0240-878E-CFB172C98ECA}" dt="2020-09-23T13:50:45.775" v="26728" actId="207"/>
          <ac:spMkLst>
            <pc:docMk/>
            <pc:sldMk cId="50337072" sldId="437"/>
            <ac:spMk id="138" creationId="{945353CE-0288-8A4F-B444-C37AE727604C}"/>
          </ac:spMkLst>
        </pc:spChg>
        <pc:picChg chg="mod">
          <ac:chgData name="Nane Kratzke" userId="971be13ff4ee5ef6" providerId="LiveId" clId="{19075A5A-D245-0240-878E-CFB172C98ECA}" dt="2020-09-23T13:50:26.602" v="26726"/>
          <ac:picMkLst>
            <pc:docMk/>
            <pc:sldMk cId="50337072" sldId="437"/>
            <ac:picMk id="79" creationId="{F6F08B27-2937-8142-8CDA-0797FB999C10}"/>
          </ac:picMkLst>
        </pc:picChg>
        <pc:picChg chg="mod">
          <ac:chgData name="Nane Kratzke" userId="971be13ff4ee5ef6" providerId="LiveId" clId="{19075A5A-D245-0240-878E-CFB172C98ECA}" dt="2020-09-23T13:50:26.602" v="26726"/>
          <ac:picMkLst>
            <pc:docMk/>
            <pc:sldMk cId="50337072" sldId="437"/>
            <ac:picMk id="134" creationId="{7554F3D9-A80C-F746-85C4-18A28DC4319C}"/>
          </ac:picMkLst>
        </pc:picChg>
        <pc:picChg chg="mod">
          <ac:chgData name="Nane Kratzke" userId="971be13ff4ee5ef6" providerId="LiveId" clId="{19075A5A-D245-0240-878E-CFB172C98ECA}" dt="2020-09-23T13:50:26.602" v="26726"/>
          <ac:picMkLst>
            <pc:docMk/>
            <pc:sldMk cId="50337072" sldId="437"/>
            <ac:picMk id="136" creationId="{01FC1095-D87A-B945-922F-5A115CF06B47}"/>
          </ac:picMkLst>
        </pc:picChg>
        <pc:picChg chg="mod">
          <ac:chgData name="Nane Kratzke" userId="971be13ff4ee5ef6" providerId="LiveId" clId="{19075A5A-D245-0240-878E-CFB172C98ECA}" dt="2020-09-23T13:50:26.602" v="26726"/>
          <ac:picMkLst>
            <pc:docMk/>
            <pc:sldMk cId="50337072" sldId="437"/>
            <ac:picMk id="1052" creationId="{0781EC11-CEB1-B34C-BC02-EBCE8F7A675B}"/>
          </ac:picMkLst>
        </pc:picChg>
        <pc:picChg chg="mod">
          <ac:chgData name="Nane Kratzke" userId="971be13ff4ee5ef6" providerId="LiveId" clId="{19075A5A-D245-0240-878E-CFB172C98ECA}" dt="2020-09-23T13:50:26.602" v="26726"/>
          <ac:picMkLst>
            <pc:docMk/>
            <pc:sldMk cId="50337072" sldId="437"/>
            <ac:picMk id="1056" creationId="{63FFB1C2-0D2E-5042-B775-910095E1CB8D}"/>
          </ac:picMkLst>
        </pc:picChg>
        <pc:picChg chg="mod">
          <ac:chgData name="Nane Kratzke" userId="971be13ff4ee5ef6" providerId="LiveId" clId="{19075A5A-D245-0240-878E-CFB172C98ECA}" dt="2020-09-23T13:50:26.602" v="26726"/>
          <ac:picMkLst>
            <pc:docMk/>
            <pc:sldMk cId="50337072" sldId="437"/>
            <ac:picMk id="1057" creationId="{052E2773-90CF-3D4E-9DB7-9D0AA6C5AE47}"/>
          </ac:picMkLst>
        </pc:picChg>
        <pc:picChg chg="mod">
          <ac:chgData name="Nane Kratzke" userId="971be13ff4ee5ef6" providerId="LiveId" clId="{19075A5A-D245-0240-878E-CFB172C98ECA}" dt="2020-09-23T13:50:26.602" v="26726"/>
          <ac:picMkLst>
            <pc:docMk/>
            <pc:sldMk cId="50337072" sldId="437"/>
            <ac:picMk id="1058" creationId="{9005B2A9-D614-3742-AD7B-E67DD24A1BBC}"/>
          </ac:picMkLst>
        </pc:picChg>
        <pc:picChg chg="mod">
          <ac:chgData name="Nane Kratzke" userId="971be13ff4ee5ef6" providerId="LiveId" clId="{19075A5A-D245-0240-878E-CFB172C98ECA}" dt="2020-09-23T13:50:26.602" v="26726"/>
          <ac:picMkLst>
            <pc:docMk/>
            <pc:sldMk cId="50337072" sldId="437"/>
            <ac:picMk id="1060" creationId="{F5DA8AE1-8904-6F48-827D-A8B82F0A351B}"/>
          </ac:picMkLst>
        </pc:picChg>
        <pc:picChg chg="mod">
          <ac:chgData name="Nane Kratzke" userId="971be13ff4ee5ef6" providerId="LiveId" clId="{19075A5A-D245-0240-878E-CFB172C98ECA}" dt="2020-09-23T13:50:26.602" v="26726"/>
          <ac:picMkLst>
            <pc:docMk/>
            <pc:sldMk cId="50337072" sldId="437"/>
            <ac:picMk id="1061" creationId="{1965F56F-2751-6C4F-AB30-AEFF256CCF6B}"/>
          </ac:picMkLst>
        </pc:picChg>
        <pc:picChg chg="mod">
          <ac:chgData name="Nane Kratzke" userId="971be13ff4ee5ef6" providerId="LiveId" clId="{19075A5A-D245-0240-878E-CFB172C98ECA}" dt="2020-09-23T13:50:26.602" v="26726"/>
          <ac:picMkLst>
            <pc:docMk/>
            <pc:sldMk cId="50337072" sldId="437"/>
            <ac:picMk id="1063" creationId="{044ED7CD-6D81-7E40-B7D1-B8E87EAA2E86}"/>
          </ac:picMkLst>
        </pc:picChg>
        <pc:picChg chg="mod">
          <ac:chgData name="Nane Kratzke" userId="971be13ff4ee5ef6" providerId="LiveId" clId="{19075A5A-D245-0240-878E-CFB172C98ECA}" dt="2020-09-23T13:50:26.602" v="26726"/>
          <ac:picMkLst>
            <pc:docMk/>
            <pc:sldMk cId="50337072" sldId="437"/>
            <ac:picMk id="1064" creationId="{781C98E9-592D-9F46-A971-775CA5568B95}"/>
          </ac:picMkLst>
        </pc:picChg>
      </pc:sldChg>
      <pc:sldChg chg="modSp add mod">
        <pc:chgData name="Nane Kratzke" userId="971be13ff4ee5ef6" providerId="LiveId" clId="{19075A5A-D245-0240-878E-CFB172C98ECA}" dt="2020-09-24T15:31:57.036" v="39242" actId="1038"/>
        <pc:sldMkLst>
          <pc:docMk/>
          <pc:sldMk cId="3192853465" sldId="438"/>
        </pc:sldMkLst>
        <pc:spChg chg="mod">
          <ac:chgData name="Nane Kratzke" userId="971be13ff4ee5ef6" providerId="LiveId" clId="{19075A5A-D245-0240-878E-CFB172C98ECA}" dt="2020-09-23T13:52:14.256" v="26735" actId="108"/>
          <ac:spMkLst>
            <pc:docMk/>
            <pc:sldMk cId="3192853465" sldId="438"/>
            <ac:spMk id="68" creationId="{E9DFBF75-CCFE-7546-AD3B-8F1222403E29}"/>
          </ac:spMkLst>
        </pc:spChg>
        <pc:spChg chg="mod">
          <ac:chgData name="Nane Kratzke" userId="971be13ff4ee5ef6" providerId="LiveId" clId="{19075A5A-D245-0240-878E-CFB172C98ECA}" dt="2020-09-23T13:52:05.314" v="26733" actId="108"/>
          <ac:spMkLst>
            <pc:docMk/>
            <pc:sldMk cId="3192853465" sldId="438"/>
            <ac:spMk id="73" creationId="{F3E676F2-D1F1-A143-A840-EEB136A4F4C0}"/>
          </ac:spMkLst>
        </pc:spChg>
        <pc:spChg chg="mod">
          <ac:chgData name="Nane Kratzke" userId="971be13ff4ee5ef6" providerId="LiveId" clId="{19075A5A-D245-0240-878E-CFB172C98ECA}" dt="2020-09-24T15:31:57.036" v="39242" actId="1038"/>
          <ac:spMkLst>
            <pc:docMk/>
            <pc:sldMk cId="3192853465" sldId="438"/>
            <ac:spMk id="76" creationId="{E2194F07-D4BD-F049-B6BA-930E9C311BF8}"/>
          </ac:spMkLst>
        </pc:spChg>
        <pc:spChg chg="mod">
          <ac:chgData name="Nane Kratzke" userId="971be13ff4ee5ef6" providerId="LiveId" clId="{19075A5A-D245-0240-878E-CFB172C98ECA}" dt="2020-09-24T15:31:57.036" v="39242" actId="1038"/>
          <ac:spMkLst>
            <pc:docMk/>
            <pc:sldMk cId="3192853465" sldId="438"/>
            <ac:spMk id="78" creationId="{9E273C53-174B-174F-8FF4-157ADE55F70D}"/>
          </ac:spMkLst>
        </pc:spChg>
        <pc:spChg chg="mod">
          <ac:chgData name="Nane Kratzke" userId="971be13ff4ee5ef6" providerId="LiveId" clId="{19075A5A-D245-0240-878E-CFB172C98ECA}" dt="2020-09-24T15:31:57.036" v="39242" actId="1038"/>
          <ac:spMkLst>
            <pc:docMk/>
            <pc:sldMk cId="3192853465" sldId="438"/>
            <ac:spMk id="132" creationId="{6544B590-6D31-9243-9E86-5EB212A6BC40}"/>
          </ac:spMkLst>
        </pc:spChg>
        <pc:picChg chg="mod">
          <ac:chgData name="Nane Kratzke" userId="971be13ff4ee5ef6" providerId="LiveId" clId="{19075A5A-D245-0240-878E-CFB172C98ECA}" dt="2020-09-23T13:52:09.656" v="26734" actId="108"/>
          <ac:picMkLst>
            <pc:docMk/>
            <pc:sldMk cId="3192853465" sldId="438"/>
            <ac:picMk id="1054" creationId="{12AE6375-E091-0E43-BCC0-7964193522B5}"/>
          </ac:picMkLst>
        </pc:picChg>
        <pc:picChg chg="mod">
          <ac:chgData name="Nane Kratzke" userId="971be13ff4ee5ef6" providerId="LiveId" clId="{19075A5A-D245-0240-878E-CFB172C98ECA}" dt="2020-09-23T13:51:46.424" v="26730" actId="108"/>
          <ac:picMkLst>
            <pc:docMk/>
            <pc:sldMk cId="3192853465" sldId="438"/>
            <ac:picMk id="1063" creationId="{044ED7CD-6D81-7E40-B7D1-B8E87EAA2E86}"/>
          </ac:picMkLst>
        </pc:picChg>
        <pc:picChg chg="mod">
          <ac:chgData name="Nane Kratzke" userId="971be13ff4ee5ef6" providerId="LiveId" clId="{19075A5A-D245-0240-878E-CFB172C98ECA}" dt="2020-09-23T13:51:48.573" v="26731" actId="108"/>
          <ac:picMkLst>
            <pc:docMk/>
            <pc:sldMk cId="3192853465" sldId="438"/>
            <ac:picMk id="1064" creationId="{781C98E9-592D-9F46-A971-775CA5568B95}"/>
          </ac:picMkLst>
        </pc:picChg>
      </pc:sldChg>
      <pc:sldChg chg="modSp add mod">
        <pc:chgData name="Nane Kratzke" userId="971be13ff4ee5ef6" providerId="LiveId" clId="{19075A5A-D245-0240-878E-CFB172C98ECA}" dt="2020-09-24T15:31:46.640" v="39239" actId="207"/>
        <pc:sldMkLst>
          <pc:docMk/>
          <pc:sldMk cId="2611768246" sldId="439"/>
        </pc:sldMkLst>
        <pc:spChg chg="mod">
          <ac:chgData name="Nane Kratzke" userId="971be13ff4ee5ef6" providerId="LiveId" clId="{19075A5A-D245-0240-878E-CFB172C98ECA}" dt="2020-09-23T13:53:03.305" v="26741" actId="108"/>
          <ac:spMkLst>
            <pc:docMk/>
            <pc:sldMk cId="2611768246" sldId="439"/>
            <ac:spMk id="73" creationId="{F3E676F2-D1F1-A143-A840-EEB136A4F4C0}"/>
          </ac:spMkLst>
        </pc:spChg>
        <pc:spChg chg="mod">
          <ac:chgData name="Nane Kratzke" userId="971be13ff4ee5ef6" providerId="LiveId" clId="{19075A5A-D245-0240-878E-CFB172C98ECA}" dt="2020-09-23T13:52:58.780" v="26740" actId="108"/>
          <ac:spMkLst>
            <pc:docMk/>
            <pc:sldMk cId="2611768246" sldId="439"/>
            <ac:spMk id="75" creationId="{27A0CEAA-783B-674D-BE34-ECF7105CDBBB}"/>
          </ac:spMkLst>
        </pc:spChg>
        <pc:spChg chg="mod">
          <ac:chgData name="Nane Kratzke" userId="971be13ff4ee5ef6" providerId="LiveId" clId="{19075A5A-D245-0240-878E-CFB172C98ECA}" dt="2020-09-24T15:31:46.640" v="39239" actId="207"/>
          <ac:spMkLst>
            <pc:docMk/>
            <pc:sldMk cId="2611768246" sldId="439"/>
            <ac:spMk id="76" creationId="{E2194F07-D4BD-F049-B6BA-930E9C311BF8}"/>
          </ac:spMkLst>
        </pc:spChg>
        <pc:spChg chg="mod">
          <ac:chgData name="Nane Kratzke" userId="971be13ff4ee5ef6" providerId="LiveId" clId="{19075A5A-D245-0240-878E-CFB172C98ECA}" dt="2020-09-24T15:31:46.640" v="39239" actId="207"/>
          <ac:spMkLst>
            <pc:docMk/>
            <pc:sldMk cId="2611768246" sldId="439"/>
            <ac:spMk id="78" creationId="{9E273C53-174B-174F-8FF4-157ADE55F70D}"/>
          </ac:spMkLst>
        </pc:spChg>
        <pc:spChg chg="mod">
          <ac:chgData name="Nane Kratzke" userId="971be13ff4ee5ef6" providerId="LiveId" clId="{19075A5A-D245-0240-878E-CFB172C98ECA}" dt="2020-09-24T15:31:46.640" v="39239" actId="207"/>
          <ac:spMkLst>
            <pc:docMk/>
            <pc:sldMk cId="2611768246" sldId="439"/>
            <ac:spMk id="132" creationId="{6544B590-6D31-9243-9E86-5EB212A6BC40}"/>
          </ac:spMkLst>
        </pc:spChg>
        <pc:picChg chg="mod">
          <ac:chgData name="Nane Kratzke" userId="971be13ff4ee5ef6" providerId="LiveId" clId="{19075A5A-D245-0240-878E-CFB172C98ECA}" dt="2020-09-23T13:52:45" v="26737" actId="108"/>
          <ac:picMkLst>
            <pc:docMk/>
            <pc:sldMk cId="2611768246" sldId="439"/>
            <ac:picMk id="1060" creationId="{F5DA8AE1-8904-6F48-827D-A8B82F0A351B}"/>
          </ac:picMkLst>
        </pc:picChg>
        <pc:picChg chg="mod">
          <ac:chgData name="Nane Kratzke" userId="971be13ff4ee5ef6" providerId="LiveId" clId="{19075A5A-D245-0240-878E-CFB172C98ECA}" dt="2020-09-23T13:52:50.565" v="26738" actId="108"/>
          <ac:picMkLst>
            <pc:docMk/>
            <pc:sldMk cId="2611768246" sldId="439"/>
            <ac:picMk id="1063" creationId="{044ED7CD-6D81-7E40-B7D1-B8E87EAA2E86}"/>
          </ac:picMkLst>
        </pc:picChg>
        <pc:picChg chg="mod">
          <ac:chgData name="Nane Kratzke" userId="971be13ff4ee5ef6" providerId="LiveId" clId="{19075A5A-D245-0240-878E-CFB172C98ECA}" dt="2020-09-23T13:52:51.159" v="26739" actId="108"/>
          <ac:picMkLst>
            <pc:docMk/>
            <pc:sldMk cId="2611768246" sldId="439"/>
            <ac:picMk id="1064" creationId="{781C98E9-592D-9F46-A971-775CA5568B95}"/>
          </ac:picMkLst>
        </pc:picChg>
      </pc:sldChg>
      <pc:sldChg chg="modSp add mod">
        <pc:chgData name="Nane Kratzke" userId="971be13ff4ee5ef6" providerId="LiveId" clId="{19075A5A-D245-0240-878E-CFB172C98ECA}" dt="2020-09-24T15:31:36.729" v="39238" actId="207"/>
        <pc:sldMkLst>
          <pc:docMk/>
          <pc:sldMk cId="191570126" sldId="440"/>
        </pc:sldMkLst>
        <pc:spChg chg="mod">
          <ac:chgData name="Nane Kratzke" userId="971be13ff4ee5ef6" providerId="LiveId" clId="{19075A5A-D245-0240-878E-CFB172C98ECA}" dt="2020-09-23T13:54:04.373" v="26744" actId="108"/>
          <ac:spMkLst>
            <pc:docMk/>
            <pc:sldMk cId="191570126" sldId="440"/>
            <ac:spMk id="74" creationId="{5ADFA4F6-6D9A-0E4F-A173-1FF576E9A91A}"/>
          </ac:spMkLst>
        </pc:spChg>
        <pc:spChg chg="mod">
          <ac:chgData name="Nane Kratzke" userId="971be13ff4ee5ef6" providerId="LiveId" clId="{19075A5A-D245-0240-878E-CFB172C98ECA}" dt="2020-09-23T13:54:13.260" v="26746" actId="108"/>
          <ac:spMkLst>
            <pc:docMk/>
            <pc:sldMk cId="191570126" sldId="440"/>
            <ac:spMk id="75" creationId="{27A0CEAA-783B-674D-BE34-ECF7105CDBBB}"/>
          </ac:spMkLst>
        </pc:spChg>
        <pc:spChg chg="mod">
          <ac:chgData name="Nane Kratzke" userId="971be13ff4ee5ef6" providerId="LiveId" clId="{19075A5A-D245-0240-878E-CFB172C98ECA}" dt="2020-09-24T15:31:36.729" v="39238" actId="207"/>
          <ac:spMkLst>
            <pc:docMk/>
            <pc:sldMk cId="191570126" sldId="440"/>
            <ac:spMk id="76" creationId="{E2194F07-D4BD-F049-B6BA-930E9C311BF8}"/>
          </ac:spMkLst>
        </pc:spChg>
        <pc:spChg chg="mod">
          <ac:chgData name="Nane Kratzke" userId="971be13ff4ee5ef6" providerId="LiveId" clId="{19075A5A-D245-0240-878E-CFB172C98ECA}" dt="2020-09-24T15:31:36.729" v="39238" actId="207"/>
          <ac:spMkLst>
            <pc:docMk/>
            <pc:sldMk cId="191570126" sldId="440"/>
            <ac:spMk id="78" creationId="{9E273C53-174B-174F-8FF4-157ADE55F70D}"/>
          </ac:spMkLst>
        </pc:spChg>
        <pc:spChg chg="mod">
          <ac:chgData name="Nane Kratzke" userId="971be13ff4ee5ef6" providerId="LiveId" clId="{19075A5A-D245-0240-878E-CFB172C98ECA}" dt="2020-09-24T15:31:36.729" v="39238" actId="207"/>
          <ac:spMkLst>
            <pc:docMk/>
            <pc:sldMk cId="191570126" sldId="440"/>
            <ac:spMk id="132" creationId="{6544B590-6D31-9243-9E86-5EB212A6BC40}"/>
          </ac:spMkLst>
        </pc:spChg>
        <pc:picChg chg="mod">
          <ac:chgData name="Nane Kratzke" userId="971be13ff4ee5ef6" providerId="LiveId" clId="{19075A5A-D245-0240-878E-CFB172C98ECA}" dt="2020-09-23T13:54:08.638" v="26745" actId="108"/>
          <ac:picMkLst>
            <pc:docMk/>
            <pc:sldMk cId="191570126" sldId="440"/>
            <ac:picMk id="1060" creationId="{F5DA8AE1-8904-6F48-827D-A8B82F0A351B}"/>
          </ac:picMkLst>
        </pc:picChg>
        <pc:picChg chg="mod">
          <ac:chgData name="Nane Kratzke" userId="971be13ff4ee5ef6" providerId="LiveId" clId="{19075A5A-D245-0240-878E-CFB172C98ECA}" dt="2020-09-23T13:53:58.715" v="26743" actId="108"/>
          <ac:picMkLst>
            <pc:docMk/>
            <pc:sldMk cId="191570126" sldId="440"/>
            <ac:picMk id="1061" creationId="{1965F56F-2751-6C4F-AB30-AEFF256CCF6B}"/>
          </ac:picMkLst>
        </pc:picChg>
      </pc:sldChg>
      <pc:sldChg chg="modSp add mod">
        <pc:chgData name="Nane Kratzke" userId="971be13ff4ee5ef6" providerId="LiveId" clId="{19075A5A-D245-0240-878E-CFB172C98ECA}" dt="2020-09-24T16:19:14.550" v="40329" actId="1036"/>
        <pc:sldMkLst>
          <pc:docMk/>
          <pc:sldMk cId="830859553" sldId="441"/>
        </pc:sldMkLst>
        <pc:spChg chg="mod">
          <ac:chgData name="Nane Kratzke" userId="971be13ff4ee5ef6" providerId="LiveId" clId="{19075A5A-D245-0240-878E-CFB172C98ECA}" dt="2020-09-24T15:24:50.266" v="39196" actId="207"/>
          <ac:spMkLst>
            <pc:docMk/>
            <pc:sldMk cId="830859553" sldId="441"/>
            <ac:spMk id="27" creationId="{AF81DA72-7522-CC4E-93F4-B5908BE1ADCE}"/>
          </ac:spMkLst>
        </pc:spChg>
        <pc:spChg chg="mod">
          <ac:chgData name="Nane Kratzke" userId="971be13ff4ee5ef6" providerId="LiveId" clId="{19075A5A-D245-0240-878E-CFB172C98ECA}" dt="2020-09-23T13:55:11.535" v="26751" actId="108"/>
          <ac:spMkLst>
            <pc:docMk/>
            <pc:sldMk cId="830859553" sldId="441"/>
            <ac:spMk id="74" creationId="{5ADFA4F6-6D9A-0E4F-A173-1FF576E9A91A}"/>
          </ac:spMkLst>
        </pc:spChg>
        <pc:spChg chg="mod">
          <ac:chgData name="Nane Kratzke" userId="971be13ff4ee5ef6" providerId="LiveId" clId="{19075A5A-D245-0240-878E-CFB172C98ECA}" dt="2020-09-24T15:24:50.266" v="39196" actId="207"/>
          <ac:spMkLst>
            <pc:docMk/>
            <pc:sldMk cId="830859553" sldId="441"/>
            <ac:spMk id="76" creationId="{E2194F07-D4BD-F049-B6BA-930E9C311BF8}"/>
          </ac:spMkLst>
        </pc:spChg>
        <pc:spChg chg="mod">
          <ac:chgData name="Nane Kratzke" userId="971be13ff4ee5ef6" providerId="LiveId" clId="{19075A5A-D245-0240-878E-CFB172C98ECA}" dt="2020-09-24T15:24:50.266" v="39196" actId="207"/>
          <ac:spMkLst>
            <pc:docMk/>
            <pc:sldMk cId="830859553" sldId="441"/>
            <ac:spMk id="78" creationId="{9E273C53-174B-174F-8FF4-157ADE55F70D}"/>
          </ac:spMkLst>
        </pc:spChg>
        <pc:spChg chg="mod">
          <ac:chgData name="Nane Kratzke" userId="971be13ff4ee5ef6" providerId="LiveId" clId="{19075A5A-D245-0240-878E-CFB172C98ECA}" dt="2020-09-24T15:24:41.750" v="39195" actId="108"/>
          <ac:spMkLst>
            <pc:docMk/>
            <pc:sldMk cId="830859553" sldId="441"/>
            <ac:spMk id="137" creationId="{BC7A94B6-5C76-ED42-A230-4DDF4D7F5632}"/>
          </ac:spMkLst>
        </pc:spChg>
        <pc:spChg chg="mod">
          <ac:chgData name="Nane Kratzke" userId="971be13ff4ee5ef6" providerId="LiveId" clId="{19075A5A-D245-0240-878E-CFB172C98ECA}" dt="2020-09-23T13:55:01.167" v="26749" actId="108"/>
          <ac:spMkLst>
            <pc:docMk/>
            <pc:sldMk cId="830859553" sldId="441"/>
            <ac:spMk id="138" creationId="{945353CE-0288-8A4F-B444-C37AE727604C}"/>
          </ac:spMkLst>
        </pc:spChg>
        <pc:picChg chg="mod">
          <ac:chgData name="Nane Kratzke" userId="971be13ff4ee5ef6" providerId="LiveId" clId="{19075A5A-D245-0240-878E-CFB172C98ECA}" dt="2020-09-24T16:19:14.550" v="40329" actId="1036"/>
          <ac:picMkLst>
            <pc:docMk/>
            <pc:sldMk cId="830859553" sldId="441"/>
            <ac:picMk id="134" creationId="{7554F3D9-A80C-F746-85C4-18A28DC4319C}"/>
          </ac:picMkLst>
        </pc:picChg>
        <pc:picChg chg="mod">
          <ac:chgData name="Nane Kratzke" userId="971be13ff4ee5ef6" providerId="LiveId" clId="{19075A5A-D245-0240-878E-CFB172C98ECA}" dt="2020-09-24T16:19:14.550" v="40329" actId="1036"/>
          <ac:picMkLst>
            <pc:docMk/>
            <pc:sldMk cId="830859553" sldId="441"/>
            <ac:picMk id="136" creationId="{01FC1095-D87A-B945-922F-5A115CF06B47}"/>
          </ac:picMkLst>
        </pc:picChg>
        <pc:picChg chg="mod">
          <ac:chgData name="Nane Kratzke" userId="971be13ff4ee5ef6" providerId="LiveId" clId="{19075A5A-D245-0240-878E-CFB172C98ECA}" dt="2020-09-23T13:55:07.262" v="26750" actId="108"/>
          <ac:picMkLst>
            <pc:docMk/>
            <pc:sldMk cId="830859553" sldId="441"/>
            <ac:picMk id="1061" creationId="{1965F56F-2751-6C4F-AB30-AEFF256CCF6B}"/>
          </ac:picMkLst>
        </pc:picChg>
      </pc:sldChg>
      <pc:sldChg chg="addSp delSp modSp add mod">
        <pc:chgData name="Nane Kratzke" userId="971be13ff4ee5ef6" providerId="LiveId" clId="{19075A5A-D245-0240-878E-CFB172C98ECA}" dt="2020-09-24T17:29:49.717" v="42408" actId="20577"/>
        <pc:sldMkLst>
          <pc:docMk/>
          <pc:sldMk cId="2518785091" sldId="442"/>
        </pc:sldMkLst>
        <pc:spChg chg="mod">
          <ac:chgData name="Nane Kratzke" userId="971be13ff4ee5ef6" providerId="LiveId" clId="{19075A5A-D245-0240-878E-CFB172C98ECA}" dt="2020-09-23T13:55:30.164" v="26787" actId="20577"/>
          <ac:spMkLst>
            <pc:docMk/>
            <pc:sldMk cId="2518785091" sldId="442"/>
            <ac:spMk id="2" creationId="{534D3041-9041-5E46-BDCA-AEFAF74BDAA0}"/>
          </ac:spMkLst>
        </pc:spChg>
        <pc:spChg chg="mod">
          <ac:chgData name="Nane Kratzke" userId="971be13ff4ee5ef6" providerId="LiveId" clId="{19075A5A-D245-0240-878E-CFB172C98ECA}" dt="2020-09-24T16:35:17.289" v="41155" actId="20577"/>
          <ac:spMkLst>
            <pc:docMk/>
            <pc:sldMk cId="2518785091" sldId="442"/>
            <ac:spMk id="3" creationId="{6D44E123-1B57-1141-B775-333597485FBD}"/>
          </ac:spMkLst>
        </pc:spChg>
        <pc:spChg chg="del mod">
          <ac:chgData name="Nane Kratzke" userId="971be13ff4ee5ef6" providerId="LiveId" clId="{19075A5A-D245-0240-878E-CFB172C98ECA}" dt="2020-09-24T16:35:24.302" v="41157" actId="478"/>
          <ac:spMkLst>
            <pc:docMk/>
            <pc:sldMk cId="2518785091" sldId="442"/>
            <ac:spMk id="4" creationId="{DEB25F32-ECA7-4840-B973-86BC3D4E92A1}"/>
          </ac:spMkLst>
        </pc:spChg>
        <pc:spChg chg="add del mod">
          <ac:chgData name="Nane Kratzke" userId="971be13ff4ee5ef6" providerId="LiveId" clId="{19075A5A-D245-0240-878E-CFB172C98ECA}" dt="2020-09-24T16:35:33.378" v="41158" actId="478"/>
          <ac:spMkLst>
            <pc:docMk/>
            <pc:sldMk cId="2518785091" sldId="442"/>
            <ac:spMk id="6" creationId="{79D39562-B9F3-DD4C-AA91-29C1174B760C}"/>
          </ac:spMkLst>
        </pc:spChg>
        <pc:spChg chg="add mod">
          <ac:chgData name="Nane Kratzke" userId="971be13ff4ee5ef6" providerId="LiveId" clId="{19075A5A-D245-0240-878E-CFB172C98ECA}" dt="2020-09-24T16:50:16.580" v="41672" actId="166"/>
          <ac:spMkLst>
            <pc:docMk/>
            <pc:sldMk cId="2518785091" sldId="442"/>
            <ac:spMk id="7" creationId="{B89D7DF6-0A59-5C42-BD14-314366809DF1}"/>
          </ac:spMkLst>
        </pc:spChg>
        <pc:spChg chg="add mod">
          <ac:chgData name="Nane Kratzke" userId="971be13ff4ee5ef6" providerId="LiveId" clId="{19075A5A-D245-0240-878E-CFB172C98ECA}" dt="2020-09-24T16:48:18.404" v="41591" actId="166"/>
          <ac:spMkLst>
            <pc:docMk/>
            <pc:sldMk cId="2518785091" sldId="442"/>
            <ac:spMk id="8" creationId="{AE596D98-6C68-BA4A-97AC-81F537C5FE1E}"/>
          </ac:spMkLst>
        </pc:spChg>
        <pc:spChg chg="add mod">
          <ac:chgData name="Nane Kratzke" userId="971be13ff4ee5ef6" providerId="LiveId" clId="{19075A5A-D245-0240-878E-CFB172C98ECA}" dt="2020-09-24T16:54:58.498" v="42089" actId="20577"/>
          <ac:spMkLst>
            <pc:docMk/>
            <pc:sldMk cId="2518785091" sldId="442"/>
            <ac:spMk id="9" creationId="{F78719FB-87F0-DC4A-881F-A6A7EE04B431}"/>
          </ac:spMkLst>
        </pc:spChg>
        <pc:spChg chg="add mod">
          <ac:chgData name="Nane Kratzke" userId="971be13ff4ee5ef6" providerId="LiveId" clId="{19075A5A-D245-0240-878E-CFB172C98ECA}" dt="2020-09-24T16:53:01.918" v="41971" actId="20577"/>
          <ac:spMkLst>
            <pc:docMk/>
            <pc:sldMk cId="2518785091" sldId="442"/>
            <ac:spMk id="10" creationId="{899A2F3E-A77E-1D47-8CB6-9AE14999B492}"/>
          </ac:spMkLst>
        </pc:spChg>
        <pc:spChg chg="add mod">
          <ac:chgData name="Nane Kratzke" userId="971be13ff4ee5ef6" providerId="LiveId" clId="{19075A5A-D245-0240-878E-CFB172C98ECA}" dt="2020-09-24T17:01:34.968" v="42145" actId="1076"/>
          <ac:spMkLst>
            <pc:docMk/>
            <pc:sldMk cId="2518785091" sldId="442"/>
            <ac:spMk id="14" creationId="{E31BA689-EE99-C441-836E-2574D99C6953}"/>
          </ac:spMkLst>
        </pc:spChg>
        <pc:spChg chg="add mod">
          <ac:chgData name="Nane Kratzke" userId="971be13ff4ee5ef6" providerId="LiveId" clId="{19075A5A-D245-0240-878E-CFB172C98ECA}" dt="2020-09-24T16:57:06.177" v="42091" actId="1076"/>
          <ac:spMkLst>
            <pc:docMk/>
            <pc:sldMk cId="2518785091" sldId="442"/>
            <ac:spMk id="17" creationId="{C6286E7F-1737-B748-B196-A149CE3B23C4}"/>
          </ac:spMkLst>
        </pc:spChg>
        <pc:spChg chg="add mod">
          <ac:chgData name="Nane Kratzke" userId="971be13ff4ee5ef6" providerId="LiveId" clId="{19075A5A-D245-0240-878E-CFB172C98ECA}" dt="2020-09-24T17:01:23.257" v="42143" actId="20577"/>
          <ac:spMkLst>
            <pc:docMk/>
            <pc:sldMk cId="2518785091" sldId="442"/>
            <ac:spMk id="18" creationId="{E0C85475-E8EB-894A-8590-3371205B5299}"/>
          </ac:spMkLst>
        </pc:spChg>
        <pc:spChg chg="add mod">
          <ac:chgData name="Nane Kratzke" userId="971be13ff4ee5ef6" providerId="LiveId" clId="{19075A5A-D245-0240-878E-CFB172C98ECA}" dt="2020-09-24T17:29:49.717" v="42408" actId="20577"/>
          <ac:spMkLst>
            <pc:docMk/>
            <pc:sldMk cId="2518785091" sldId="442"/>
            <ac:spMk id="29" creationId="{D153BDFF-123B-2646-AAC5-90D9979E39A5}"/>
          </ac:spMkLst>
        </pc:spChg>
        <pc:spChg chg="add mod">
          <ac:chgData name="Nane Kratzke" userId="971be13ff4ee5ef6" providerId="LiveId" clId="{19075A5A-D245-0240-878E-CFB172C98ECA}" dt="2020-09-24T17:01:54.376" v="42154" actId="20577"/>
          <ac:spMkLst>
            <pc:docMk/>
            <pc:sldMk cId="2518785091" sldId="442"/>
            <ac:spMk id="35" creationId="{9A518972-DE87-B748-B723-20B9AD026783}"/>
          </ac:spMkLst>
        </pc:spChg>
        <pc:picChg chg="add del mod">
          <ac:chgData name="Nane Kratzke" userId="971be13ff4ee5ef6" providerId="LiveId" clId="{19075A5A-D245-0240-878E-CFB172C98ECA}" dt="2020-09-24T17:00:12.057" v="42098" actId="478"/>
          <ac:picMkLst>
            <pc:docMk/>
            <pc:sldMk cId="2518785091" sldId="442"/>
            <ac:picMk id="11" creationId="{161718FB-A279-6943-B128-4B3C684B12CE}"/>
          </ac:picMkLst>
        </pc:picChg>
        <pc:picChg chg="add mod">
          <ac:chgData name="Nane Kratzke" userId="971be13ff4ee5ef6" providerId="LiveId" clId="{19075A5A-D245-0240-878E-CFB172C98ECA}" dt="2020-09-24T17:01:43.806" v="42146" actId="1076"/>
          <ac:picMkLst>
            <pc:docMk/>
            <pc:sldMk cId="2518785091" sldId="442"/>
            <ac:picMk id="12" creationId="{1385F87E-53D9-9F41-A21E-14B137BF7BAD}"/>
          </ac:picMkLst>
        </pc:picChg>
        <pc:picChg chg="add mod">
          <ac:chgData name="Nane Kratzke" userId="971be13ff4ee5ef6" providerId="LiveId" clId="{19075A5A-D245-0240-878E-CFB172C98ECA}" dt="2020-09-24T17:00:33.269" v="42104" actId="108"/>
          <ac:picMkLst>
            <pc:docMk/>
            <pc:sldMk cId="2518785091" sldId="442"/>
            <ac:picMk id="16" creationId="{36510643-492F-2F41-A455-7A96166D5483}"/>
          </ac:picMkLst>
        </pc:picChg>
        <pc:picChg chg="add mod">
          <ac:chgData name="Nane Kratzke" userId="971be13ff4ee5ef6" providerId="LiveId" clId="{19075A5A-D245-0240-878E-CFB172C98ECA}" dt="2020-09-24T17:01:30.267" v="42144" actId="1076"/>
          <ac:picMkLst>
            <pc:docMk/>
            <pc:sldMk cId="2518785091" sldId="442"/>
            <ac:picMk id="19" creationId="{7A466D3F-1FD3-A04E-911C-62F5D48F40CC}"/>
          </ac:picMkLst>
        </pc:picChg>
        <pc:cxnChg chg="add mod">
          <ac:chgData name="Nane Kratzke" userId="971be13ff4ee5ef6" providerId="LiveId" clId="{19075A5A-D245-0240-878E-CFB172C98ECA}" dt="2020-09-24T17:01:43.806" v="42146" actId="1076"/>
          <ac:cxnSpMkLst>
            <pc:docMk/>
            <pc:sldMk cId="2518785091" sldId="442"/>
            <ac:cxnSpMk id="13" creationId="{037968D6-5405-BB48-9E8E-FE4128D19B70}"/>
          </ac:cxnSpMkLst>
        </pc:cxnChg>
        <pc:cxnChg chg="add mod">
          <ac:chgData name="Nane Kratzke" userId="971be13ff4ee5ef6" providerId="LiveId" clId="{19075A5A-D245-0240-878E-CFB172C98ECA}" dt="2020-09-24T17:01:34.968" v="42145" actId="1076"/>
          <ac:cxnSpMkLst>
            <pc:docMk/>
            <pc:sldMk cId="2518785091" sldId="442"/>
            <ac:cxnSpMk id="15" creationId="{6460DA98-251C-8B47-A511-12105154FAD0}"/>
          </ac:cxnSpMkLst>
        </pc:cxnChg>
        <pc:cxnChg chg="add mod">
          <ac:chgData name="Nane Kratzke" userId="971be13ff4ee5ef6" providerId="LiveId" clId="{19075A5A-D245-0240-878E-CFB172C98ECA}" dt="2020-09-24T17:01:43.806" v="42146" actId="1076"/>
          <ac:cxnSpMkLst>
            <pc:docMk/>
            <pc:sldMk cId="2518785091" sldId="442"/>
            <ac:cxnSpMk id="20" creationId="{2E72B05B-D38E-F44E-879D-AE6E499086CC}"/>
          </ac:cxnSpMkLst>
        </pc:cxnChg>
      </pc:sldChg>
      <pc:sldChg chg="modSp add del mod">
        <pc:chgData name="Nane Kratzke" userId="971be13ff4ee5ef6" providerId="LiveId" clId="{19075A5A-D245-0240-878E-CFB172C98ECA}" dt="2020-09-24T15:24:21.940" v="39193" actId="2696"/>
        <pc:sldMkLst>
          <pc:docMk/>
          <pc:sldMk cId="2210840442" sldId="443"/>
        </pc:sldMkLst>
        <pc:spChg chg="mod">
          <ac:chgData name="Nane Kratzke" userId="971be13ff4ee5ef6" providerId="LiveId" clId="{19075A5A-D245-0240-878E-CFB172C98ECA}" dt="2020-09-23T13:56:02.397" v="26803" actId="108"/>
          <ac:spMkLst>
            <pc:docMk/>
            <pc:sldMk cId="2210840442" sldId="443"/>
            <ac:spMk id="137" creationId="{BC7A94B6-5C76-ED42-A230-4DDF4D7F5632}"/>
          </ac:spMkLst>
        </pc:spChg>
        <pc:spChg chg="mod">
          <ac:chgData name="Nane Kratzke" userId="971be13ff4ee5ef6" providerId="LiveId" clId="{19075A5A-D245-0240-878E-CFB172C98ECA}" dt="2020-09-23T13:56:08.200" v="26804" actId="108"/>
          <ac:spMkLst>
            <pc:docMk/>
            <pc:sldMk cId="2210840442" sldId="443"/>
            <ac:spMk id="138" creationId="{945353CE-0288-8A4F-B444-C37AE727604C}"/>
          </ac:spMkLst>
        </pc:spChg>
        <pc:picChg chg="mod">
          <ac:chgData name="Nane Kratzke" userId="971be13ff4ee5ef6" providerId="LiveId" clId="{19075A5A-D245-0240-878E-CFB172C98ECA}" dt="2020-09-23T13:55:58.045" v="26802" actId="108"/>
          <ac:picMkLst>
            <pc:docMk/>
            <pc:sldMk cId="2210840442" sldId="443"/>
            <ac:picMk id="134" creationId="{7554F3D9-A80C-F746-85C4-18A28DC4319C}"/>
          </ac:picMkLst>
        </pc:picChg>
        <pc:picChg chg="mod">
          <ac:chgData name="Nane Kratzke" userId="971be13ff4ee5ef6" providerId="LiveId" clId="{19075A5A-D245-0240-878E-CFB172C98ECA}" dt="2020-09-23T13:55:54.096" v="26801" actId="108"/>
          <ac:picMkLst>
            <pc:docMk/>
            <pc:sldMk cId="2210840442" sldId="443"/>
            <ac:picMk id="136" creationId="{01FC1095-D87A-B945-922F-5A115CF06B47}"/>
          </ac:picMkLst>
        </pc:picChg>
      </pc:sldChg>
      <pc:sldChg chg="addSp delSp modSp add mod ord">
        <pc:chgData name="Nane Kratzke" userId="971be13ff4ee5ef6" providerId="LiveId" clId="{19075A5A-D245-0240-878E-CFB172C98ECA}" dt="2020-09-24T17:29:24.531" v="42384" actId="20577"/>
        <pc:sldMkLst>
          <pc:docMk/>
          <pc:sldMk cId="1604066023" sldId="444"/>
        </pc:sldMkLst>
        <pc:spChg chg="mod">
          <ac:chgData name="Nane Kratzke" userId="971be13ff4ee5ef6" providerId="LiveId" clId="{19075A5A-D245-0240-878E-CFB172C98ECA}" dt="2020-09-23T13:56:27.254" v="26806" actId="20577"/>
          <ac:spMkLst>
            <pc:docMk/>
            <pc:sldMk cId="1604066023" sldId="444"/>
            <ac:spMk id="2" creationId="{534D3041-9041-5E46-BDCA-AEFAF74BDAA0}"/>
          </ac:spMkLst>
        </pc:spChg>
        <pc:spChg chg="mod">
          <ac:chgData name="Nane Kratzke" userId="971be13ff4ee5ef6" providerId="LiveId" clId="{19075A5A-D245-0240-878E-CFB172C98ECA}" dt="2020-09-24T16:36:18.978" v="41235" actId="20577"/>
          <ac:spMkLst>
            <pc:docMk/>
            <pc:sldMk cId="1604066023" sldId="444"/>
            <ac:spMk id="3" creationId="{6D44E123-1B57-1141-B775-333597485FBD}"/>
          </ac:spMkLst>
        </pc:spChg>
        <pc:spChg chg="del">
          <ac:chgData name="Nane Kratzke" userId="971be13ff4ee5ef6" providerId="LiveId" clId="{19075A5A-D245-0240-878E-CFB172C98ECA}" dt="2020-09-24T16:26:12.590" v="40351" actId="478"/>
          <ac:spMkLst>
            <pc:docMk/>
            <pc:sldMk cId="1604066023" sldId="444"/>
            <ac:spMk id="4" creationId="{DEB25F32-ECA7-4840-B973-86BC3D4E92A1}"/>
          </ac:spMkLst>
        </pc:spChg>
        <pc:spChg chg="add mod">
          <ac:chgData name="Nane Kratzke" userId="971be13ff4ee5ef6" providerId="LiveId" clId="{19075A5A-D245-0240-878E-CFB172C98ECA}" dt="2020-09-24T16:34:17.485" v="41064" actId="14100"/>
          <ac:spMkLst>
            <pc:docMk/>
            <pc:sldMk cId="1604066023" sldId="444"/>
            <ac:spMk id="6" creationId="{44396A46-499E-4A4E-82BD-9619AA2AF696}"/>
          </ac:spMkLst>
        </pc:spChg>
        <pc:spChg chg="add mod">
          <ac:chgData name="Nane Kratzke" userId="971be13ff4ee5ef6" providerId="LiveId" clId="{19075A5A-D245-0240-878E-CFB172C98ECA}" dt="2020-09-24T17:29:24.531" v="42384" actId="20577"/>
          <ac:spMkLst>
            <pc:docMk/>
            <pc:sldMk cId="1604066023" sldId="444"/>
            <ac:spMk id="7" creationId="{90BA99CD-F0A2-D942-B82B-F2E97D55404A}"/>
          </ac:spMkLst>
        </pc:spChg>
      </pc:sldChg>
      <pc:sldChg chg="modSp add mod">
        <pc:chgData name="Nane Kratzke" userId="971be13ff4ee5ef6" providerId="LiveId" clId="{19075A5A-D245-0240-878E-CFB172C98ECA}" dt="2020-09-24T15:20:40.103" v="39185" actId="207"/>
        <pc:sldMkLst>
          <pc:docMk/>
          <pc:sldMk cId="691752747" sldId="445"/>
        </pc:sldMkLst>
        <pc:spChg chg="mod">
          <ac:chgData name="Nane Kratzke" userId="971be13ff4ee5ef6" providerId="LiveId" clId="{19075A5A-D245-0240-878E-CFB172C98ECA}" dt="2020-09-24T15:20:22.273" v="39183" actId="20577"/>
          <ac:spMkLst>
            <pc:docMk/>
            <pc:sldMk cId="691752747" sldId="445"/>
            <ac:spMk id="26" creationId="{5063B105-58A5-854F-9125-161FD22A6A26}"/>
          </ac:spMkLst>
        </pc:spChg>
        <pc:spChg chg="mod">
          <ac:chgData name="Nane Kratzke" userId="971be13ff4ee5ef6" providerId="LiveId" clId="{19075A5A-D245-0240-878E-CFB172C98ECA}" dt="2020-09-24T15:20:40.103" v="39185" actId="207"/>
          <ac:spMkLst>
            <pc:docMk/>
            <pc:sldMk cId="691752747" sldId="445"/>
            <ac:spMk id="27" creationId="{AF81DA72-7522-CC4E-93F4-B5908BE1ADCE}"/>
          </ac:spMkLst>
        </pc:spChg>
        <pc:spChg chg="mod">
          <ac:chgData name="Nane Kratzke" userId="971be13ff4ee5ef6" providerId="LiveId" clId="{19075A5A-D245-0240-878E-CFB172C98ECA}" dt="2020-09-23T13:58:08.632" v="26813" actId="20577"/>
          <ac:spMkLst>
            <pc:docMk/>
            <pc:sldMk cId="691752747" sldId="445"/>
            <ac:spMk id="77" creationId="{D2EBA26A-6198-0E42-BD5F-D671FC580579}"/>
          </ac:spMkLst>
        </pc:spChg>
        <pc:spChg chg="mod">
          <ac:chgData name="Nane Kratzke" userId="971be13ff4ee5ef6" providerId="LiveId" clId="{19075A5A-D245-0240-878E-CFB172C98ECA}" dt="2020-09-24T15:20:40.103" v="39185" actId="207"/>
          <ac:spMkLst>
            <pc:docMk/>
            <pc:sldMk cId="691752747" sldId="445"/>
            <ac:spMk id="78" creationId="{9E273C53-174B-174F-8FF4-157ADE55F70D}"/>
          </ac:spMkLst>
        </pc:spChg>
        <pc:spChg chg="mod">
          <ac:chgData name="Nane Kratzke" userId="971be13ff4ee5ef6" providerId="LiveId" clId="{19075A5A-D245-0240-878E-CFB172C98ECA}" dt="2020-09-24T15:20:40.103" v="39185" actId="207"/>
          <ac:spMkLst>
            <pc:docMk/>
            <pc:sldMk cId="691752747" sldId="445"/>
            <ac:spMk id="132" creationId="{6544B590-6D31-9243-9E86-5EB212A6BC40}"/>
          </ac:spMkLst>
        </pc:spChg>
        <pc:spChg chg="mod">
          <ac:chgData name="Nane Kratzke" userId="971be13ff4ee5ef6" providerId="LiveId" clId="{19075A5A-D245-0240-878E-CFB172C98ECA}" dt="2020-09-23T13:58:15.511" v="26814" actId="108"/>
          <ac:spMkLst>
            <pc:docMk/>
            <pc:sldMk cId="691752747" sldId="445"/>
            <ac:spMk id="137" creationId="{BC7A94B6-5C76-ED42-A230-4DDF4D7F5632}"/>
          </ac:spMkLst>
        </pc:spChg>
        <pc:picChg chg="mod">
          <ac:chgData name="Nane Kratzke" userId="971be13ff4ee5ef6" providerId="LiveId" clId="{19075A5A-D245-0240-878E-CFB172C98ECA}" dt="2020-09-23T13:57:59.536" v="26811" actId="108"/>
          <ac:picMkLst>
            <pc:docMk/>
            <pc:sldMk cId="691752747" sldId="445"/>
            <ac:picMk id="79" creationId="{F6F08B27-2937-8142-8CDA-0797FB999C10}"/>
          </ac:picMkLst>
        </pc:picChg>
        <pc:picChg chg="mod">
          <ac:chgData name="Nane Kratzke" userId="971be13ff4ee5ef6" providerId="LiveId" clId="{19075A5A-D245-0240-878E-CFB172C98ECA}" dt="2020-09-23T13:58:19.458" v="26815" actId="108"/>
          <ac:picMkLst>
            <pc:docMk/>
            <pc:sldMk cId="691752747" sldId="445"/>
            <ac:picMk id="136" creationId="{01FC1095-D87A-B945-922F-5A115CF06B47}"/>
          </ac:picMkLst>
        </pc:picChg>
        <pc:picChg chg="mod">
          <ac:chgData name="Nane Kratzke" userId="971be13ff4ee5ef6" providerId="LiveId" clId="{19075A5A-D245-0240-878E-CFB172C98ECA}" dt="2020-09-24T15:20:12.440" v="39180" actId="108"/>
          <ac:picMkLst>
            <pc:docMk/>
            <pc:sldMk cId="691752747" sldId="445"/>
            <ac:picMk id="1052" creationId="{0781EC11-CEB1-B34C-BC02-EBCE8F7A675B}"/>
          </ac:picMkLst>
        </pc:picChg>
        <pc:picChg chg="mod">
          <ac:chgData name="Nane Kratzke" userId="971be13ff4ee5ef6" providerId="LiveId" clId="{19075A5A-D245-0240-878E-CFB172C98ECA}" dt="2020-09-23T13:57:56.566" v="26810" actId="108"/>
          <ac:picMkLst>
            <pc:docMk/>
            <pc:sldMk cId="691752747" sldId="445"/>
            <ac:picMk id="1057" creationId="{052E2773-90CF-3D4E-9DB7-9D0AA6C5AE47}"/>
          </ac:picMkLst>
        </pc:picChg>
      </pc:sldChg>
      <pc:sldChg chg="modSp add del mod">
        <pc:chgData name="Nane Kratzke" userId="971be13ff4ee5ef6" providerId="LiveId" clId="{19075A5A-D245-0240-878E-CFB172C98ECA}" dt="2020-09-24T15:20:50.411" v="39186" actId="2696"/>
        <pc:sldMkLst>
          <pc:docMk/>
          <pc:sldMk cId="3957496001" sldId="446"/>
        </pc:sldMkLst>
        <pc:spChg chg="mod">
          <ac:chgData name="Nane Kratzke" userId="971be13ff4ee5ef6" providerId="LiveId" clId="{19075A5A-D245-0240-878E-CFB172C98ECA}" dt="2020-09-23T13:59:19.697" v="26821" actId="20577"/>
          <ac:spMkLst>
            <pc:docMk/>
            <pc:sldMk cId="3957496001" sldId="446"/>
            <ac:spMk id="26" creationId="{5063B105-58A5-854F-9125-161FD22A6A26}"/>
          </ac:spMkLst>
        </pc:spChg>
        <pc:spChg chg="mod">
          <ac:chgData name="Nane Kratzke" userId="971be13ff4ee5ef6" providerId="LiveId" clId="{19075A5A-D245-0240-878E-CFB172C98ECA}" dt="2020-09-23T13:59:25.155" v="26822" actId="108"/>
          <ac:spMkLst>
            <pc:docMk/>
            <pc:sldMk cId="3957496001" sldId="446"/>
            <ac:spMk id="77" creationId="{D2EBA26A-6198-0E42-BD5F-D671FC580579}"/>
          </ac:spMkLst>
        </pc:spChg>
        <pc:picChg chg="mod">
          <ac:chgData name="Nane Kratzke" userId="971be13ff4ee5ef6" providerId="LiveId" clId="{19075A5A-D245-0240-878E-CFB172C98ECA}" dt="2020-09-23T13:59:10.074" v="26819" actId="108"/>
          <ac:picMkLst>
            <pc:docMk/>
            <pc:sldMk cId="3957496001" sldId="446"/>
            <ac:picMk id="79" creationId="{F6F08B27-2937-8142-8CDA-0797FB999C10}"/>
          </ac:picMkLst>
        </pc:picChg>
        <pc:picChg chg="mod">
          <ac:chgData name="Nane Kratzke" userId="971be13ff4ee5ef6" providerId="LiveId" clId="{19075A5A-D245-0240-878E-CFB172C98ECA}" dt="2020-09-23T13:59:03.201" v="26817" actId="108"/>
          <ac:picMkLst>
            <pc:docMk/>
            <pc:sldMk cId="3957496001" sldId="446"/>
            <ac:picMk id="1052" creationId="{0781EC11-CEB1-B34C-BC02-EBCE8F7A675B}"/>
          </ac:picMkLst>
        </pc:picChg>
        <pc:picChg chg="mod">
          <ac:chgData name="Nane Kratzke" userId="971be13ff4ee5ef6" providerId="LiveId" clId="{19075A5A-D245-0240-878E-CFB172C98ECA}" dt="2020-09-23T13:59:09.656" v="26818" actId="108"/>
          <ac:picMkLst>
            <pc:docMk/>
            <pc:sldMk cId="3957496001" sldId="446"/>
            <ac:picMk id="1057" creationId="{052E2773-90CF-3D4E-9DB7-9D0AA6C5AE47}"/>
          </ac:picMkLst>
        </pc:picChg>
      </pc:sldChg>
      <pc:sldChg chg="modSp add mod">
        <pc:chgData name="Nane Kratzke" userId="971be13ff4ee5ef6" providerId="LiveId" clId="{19075A5A-D245-0240-878E-CFB172C98ECA}" dt="2020-09-24T15:22:27.863" v="39190" actId="207"/>
        <pc:sldMkLst>
          <pc:docMk/>
          <pc:sldMk cId="1800479620" sldId="447"/>
        </pc:sldMkLst>
        <pc:spChg chg="mod">
          <ac:chgData name="Nane Kratzke" userId="971be13ff4ee5ef6" providerId="LiveId" clId="{19075A5A-D245-0240-878E-CFB172C98ECA}" dt="2020-09-23T14:00:03.519" v="26828" actId="108"/>
          <ac:spMkLst>
            <pc:docMk/>
            <pc:sldMk cId="1800479620" sldId="447"/>
            <ac:spMk id="26" creationId="{5063B105-58A5-854F-9125-161FD22A6A26}"/>
          </ac:spMkLst>
        </pc:spChg>
        <pc:spChg chg="mod">
          <ac:chgData name="Nane Kratzke" userId="971be13ff4ee5ef6" providerId="LiveId" clId="{19075A5A-D245-0240-878E-CFB172C98ECA}" dt="2020-09-24T15:22:27.863" v="39190" actId="207"/>
          <ac:spMkLst>
            <pc:docMk/>
            <pc:sldMk cId="1800479620" sldId="447"/>
            <ac:spMk id="27" creationId="{AF81DA72-7522-CC4E-93F4-B5908BE1ADCE}"/>
          </ac:spMkLst>
        </pc:spChg>
        <pc:spChg chg="mod">
          <ac:chgData name="Nane Kratzke" userId="971be13ff4ee5ef6" providerId="LiveId" clId="{19075A5A-D245-0240-878E-CFB172C98ECA}" dt="2020-09-24T15:22:27.863" v="39190" actId="207"/>
          <ac:spMkLst>
            <pc:docMk/>
            <pc:sldMk cId="1800479620" sldId="447"/>
            <ac:spMk id="76" creationId="{E2194F07-D4BD-F049-B6BA-930E9C311BF8}"/>
          </ac:spMkLst>
        </pc:spChg>
        <pc:spChg chg="mod">
          <ac:chgData name="Nane Kratzke" userId="971be13ff4ee5ef6" providerId="LiveId" clId="{19075A5A-D245-0240-878E-CFB172C98ECA}" dt="2020-09-23T13:59:53.877" v="26826" actId="108"/>
          <ac:spMkLst>
            <pc:docMk/>
            <pc:sldMk cId="1800479620" sldId="447"/>
            <ac:spMk id="80" creationId="{141E4693-0A90-3A46-9596-A21D07D49571}"/>
          </ac:spMkLst>
        </pc:spChg>
        <pc:spChg chg="mod">
          <ac:chgData name="Nane Kratzke" userId="971be13ff4ee5ef6" providerId="LiveId" clId="{19075A5A-D245-0240-878E-CFB172C98ECA}" dt="2020-09-24T15:22:18.876" v="39188" actId="108"/>
          <ac:spMkLst>
            <pc:docMk/>
            <pc:sldMk cId="1800479620" sldId="447"/>
            <ac:spMk id="81" creationId="{F6670A1D-F19D-AE45-B05C-518A2B00DC60}"/>
          </ac:spMkLst>
        </pc:spChg>
        <pc:spChg chg="mod">
          <ac:chgData name="Nane Kratzke" userId="971be13ff4ee5ef6" providerId="LiveId" clId="{19075A5A-D245-0240-878E-CFB172C98ECA}" dt="2020-09-24T15:22:27.863" v="39190" actId="207"/>
          <ac:spMkLst>
            <pc:docMk/>
            <pc:sldMk cId="1800479620" sldId="447"/>
            <ac:spMk id="132" creationId="{6544B590-6D31-9243-9E86-5EB212A6BC40}"/>
          </ac:spMkLst>
        </pc:spChg>
        <pc:picChg chg="mod">
          <ac:chgData name="Nane Kratzke" userId="971be13ff4ee5ef6" providerId="LiveId" clId="{19075A5A-D245-0240-878E-CFB172C98ECA}" dt="2020-09-23T13:59:59.217" v="26827" actId="108"/>
          <ac:picMkLst>
            <pc:docMk/>
            <pc:sldMk cId="1800479620" sldId="447"/>
            <ac:picMk id="1052" creationId="{0781EC11-CEB1-B34C-BC02-EBCE8F7A675B}"/>
          </ac:picMkLst>
        </pc:picChg>
        <pc:picChg chg="mod">
          <ac:chgData name="Nane Kratzke" userId="971be13ff4ee5ef6" providerId="LiveId" clId="{19075A5A-D245-0240-878E-CFB172C98ECA}" dt="2020-09-24T15:22:13.075" v="39187" actId="108"/>
          <ac:picMkLst>
            <pc:docMk/>
            <pc:sldMk cId="1800479620" sldId="447"/>
            <ac:picMk id="1056" creationId="{63FFB1C2-0D2E-5042-B775-910095E1CB8D}"/>
          </ac:picMkLst>
        </pc:picChg>
        <pc:picChg chg="mod">
          <ac:chgData name="Nane Kratzke" userId="971be13ff4ee5ef6" providerId="LiveId" clId="{19075A5A-D245-0240-878E-CFB172C98ECA}" dt="2020-09-23T13:59:49.258" v="26825" actId="108"/>
          <ac:picMkLst>
            <pc:docMk/>
            <pc:sldMk cId="1800479620" sldId="447"/>
            <ac:picMk id="1058" creationId="{9005B2A9-D614-3742-AD7B-E67DD24A1BBC}"/>
          </ac:picMkLst>
        </pc:picChg>
      </pc:sldChg>
      <pc:sldChg chg="modSp add del mod">
        <pc:chgData name="Nane Kratzke" userId="971be13ff4ee5ef6" providerId="LiveId" clId="{19075A5A-D245-0240-878E-CFB172C98ECA}" dt="2020-09-24T15:23:20.728" v="39191" actId="2696"/>
        <pc:sldMkLst>
          <pc:docMk/>
          <pc:sldMk cId="3031540034" sldId="448"/>
        </pc:sldMkLst>
        <pc:spChg chg="mod">
          <ac:chgData name="Nane Kratzke" userId="971be13ff4ee5ef6" providerId="LiveId" clId="{19075A5A-D245-0240-878E-CFB172C98ECA}" dt="2020-09-23T14:00:52.722" v="26835" actId="108"/>
          <ac:spMkLst>
            <pc:docMk/>
            <pc:sldMk cId="3031540034" sldId="448"/>
            <ac:spMk id="80" creationId="{141E4693-0A90-3A46-9596-A21D07D49571}"/>
          </ac:spMkLst>
        </pc:spChg>
        <pc:spChg chg="mod">
          <ac:chgData name="Nane Kratzke" userId="971be13ff4ee5ef6" providerId="LiveId" clId="{19075A5A-D245-0240-878E-CFB172C98ECA}" dt="2020-09-23T14:00:47.319" v="26834" actId="108"/>
          <ac:spMkLst>
            <pc:docMk/>
            <pc:sldMk cId="3031540034" sldId="448"/>
            <ac:spMk id="81" creationId="{F6670A1D-F19D-AE45-B05C-518A2B00DC60}"/>
          </ac:spMkLst>
        </pc:spChg>
        <pc:picChg chg="mod">
          <ac:chgData name="Nane Kratzke" userId="971be13ff4ee5ef6" providerId="LiveId" clId="{19075A5A-D245-0240-878E-CFB172C98ECA}" dt="2020-09-23T14:00:27.272" v="26830" actId="108"/>
          <ac:picMkLst>
            <pc:docMk/>
            <pc:sldMk cId="3031540034" sldId="448"/>
            <ac:picMk id="1056" creationId="{63FFB1C2-0D2E-5042-B775-910095E1CB8D}"/>
          </ac:picMkLst>
        </pc:picChg>
        <pc:picChg chg="mod">
          <ac:chgData name="Nane Kratzke" userId="971be13ff4ee5ef6" providerId="LiveId" clId="{19075A5A-D245-0240-878E-CFB172C98ECA}" dt="2020-09-23T14:00:30.255" v="26831" actId="108"/>
          <ac:picMkLst>
            <pc:docMk/>
            <pc:sldMk cId="3031540034" sldId="448"/>
            <ac:picMk id="1058" creationId="{9005B2A9-D614-3742-AD7B-E67DD24A1BBC}"/>
          </ac:picMkLst>
        </pc:picChg>
      </pc:sldChg>
      <pc:sldChg chg="addSp modSp add mod ord">
        <pc:chgData name="Nane Kratzke" userId="971be13ff4ee5ef6" providerId="LiveId" clId="{19075A5A-D245-0240-878E-CFB172C98ECA}" dt="2020-09-24T15:28:25.809" v="39214"/>
        <pc:sldMkLst>
          <pc:docMk/>
          <pc:sldMk cId="4193228944" sldId="449"/>
        </pc:sldMkLst>
        <pc:spChg chg="mod">
          <ac:chgData name="Nane Kratzke" userId="971be13ff4ee5ef6" providerId="LiveId" clId="{19075A5A-D245-0240-878E-CFB172C98ECA}" dt="2020-09-24T11:33:20.798" v="32819" actId="20577"/>
          <ac:spMkLst>
            <pc:docMk/>
            <pc:sldMk cId="4193228944" sldId="449"/>
            <ac:spMk id="2" creationId="{27F96E4A-8FCA-0045-85BD-E7BEE88BAD31}"/>
          </ac:spMkLst>
        </pc:spChg>
        <pc:spChg chg="mod">
          <ac:chgData name="Nane Kratzke" userId="971be13ff4ee5ef6" providerId="LiveId" clId="{19075A5A-D245-0240-878E-CFB172C98ECA}" dt="2020-09-23T14:05:17.737" v="26899" actId="20577"/>
          <ac:spMkLst>
            <pc:docMk/>
            <pc:sldMk cId="4193228944" sldId="449"/>
            <ac:spMk id="3" creationId="{4CD0DCFD-1430-4F41-B180-3A20DEBF24F2}"/>
          </ac:spMkLst>
        </pc:spChg>
        <pc:spChg chg="mod">
          <ac:chgData name="Nane Kratzke" userId="971be13ff4ee5ef6" providerId="LiveId" clId="{19075A5A-D245-0240-878E-CFB172C98ECA}" dt="2020-09-24T09:35:18.913" v="29026" actId="207"/>
          <ac:spMkLst>
            <pc:docMk/>
            <pc:sldMk cId="4193228944" sldId="449"/>
            <ac:spMk id="4" creationId="{3489061E-0E7E-4040-947F-D53EBA5EA030}"/>
          </ac:spMkLst>
        </pc:spChg>
        <pc:spChg chg="add mod">
          <ac:chgData name="Nane Kratzke" userId="971be13ff4ee5ef6" providerId="LiveId" clId="{19075A5A-D245-0240-878E-CFB172C98ECA}" dt="2020-09-24T09:37:20.138" v="29033" actId="20577"/>
          <ac:spMkLst>
            <pc:docMk/>
            <pc:sldMk cId="4193228944" sldId="449"/>
            <ac:spMk id="6" creationId="{DC23A317-8C8B-0A45-BB69-6EAE14A5E679}"/>
          </ac:spMkLst>
        </pc:spChg>
        <pc:spChg chg="add mod">
          <ac:chgData name="Nane Kratzke" userId="971be13ff4ee5ef6" providerId="LiveId" clId="{19075A5A-D245-0240-878E-CFB172C98ECA}" dt="2020-09-24T10:05:20.322" v="30149" actId="14100"/>
          <ac:spMkLst>
            <pc:docMk/>
            <pc:sldMk cId="4193228944" sldId="449"/>
            <ac:spMk id="7" creationId="{1BA770B5-D7F0-4C4F-9DFC-244C02DB1D75}"/>
          </ac:spMkLst>
        </pc:spChg>
        <pc:spChg chg="add mod">
          <ac:chgData name="Nane Kratzke" userId="971be13ff4ee5ef6" providerId="LiveId" clId="{19075A5A-D245-0240-878E-CFB172C98ECA}" dt="2020-09-24T15:28:25.809" v="39214"/>
          <ac:spMkLst>
            <pc:docMk/>
            <pc:sldMk cId="4193228944" sldId="449"/>
            <ac:spMk id="8" creationId="{F347FBEF-CD12-2244-9F1F-A1B3B677467A}"/>
          </ac:spMkLst>
        </pc:spChg>
      </pc:sldChg>
      <pc:sldChg chg="addSp modSp add del mod ord">
        <pc:chgData name="Nane Kratzke" userId="971be13ff4ee5ef6" providerId="LiveId" clId="{19075A5A-D245-0240-878E-CFB172C98ECA}" dt="2020-09-24T13:45:11.413" v="36242" actId="2696"/>
        <pc:sldMkLst>
          <pc:docMk/>
          <pc:sldMk cId="2835231687" sldId="450"/>
        </pc:sldMkLst>
        <pc:spChg chg="mod">
          <ac:chgData name="Nane Kratzke" userId="971be13ff4ee5ef6" providerId="LiveId" clId="{19075A5A-D245-0240-878E-CFB172C98ECA}" dt="2020-09-23T14:05:55.832" v="26962" actId="20577"/>
          <ac:spMkLst>
            <pc:docMk/>
            <pc:sldMk cId="2835231687" sldId="450"/>
            <ac:spMk id="2" creationId="{27F96E4A-8FCA-0045-85BD-E7BEE88BAD31}"/>
          </ac:spMkLst>
        </pc:spChg>
        <pc:spChg chg="mod">
          <ac:chgData name="Nane Kratzke" userId="971be13ff4ee5ef6" providerId="LiveId" clId="{19075A5A-D245-0240-878E-CFB172C98ECA}" dt="2020-09-24T13:07:10.094" v="34358" actId="20577"/>
          <ac:spMkLst>
            <pc:docMk/>
            <pc:sldMk cId="2835231687" sldId="450"/>
            <ac:spMk id="3" creationId="{4CD0DCFD-1430-4F41-B180-3A20DEBF24F2}"/>
          </ac:spMkLst>
        </pc:spChg>
        <pc:spChg chg="add mod">
          <ac:chgData name="Nane Kratzke" userId="971be13ff4ee5ef6" providerId="LiveId" clId="{19075A5A-D245-0240-878E-CFB172C98ECA}" dt="2020-09-24T13:06:02.156" v="34342" actId="20577"/>
          <ac:spMkLst>
            <pc:docMk/>
            <pc:sldMk cId="2835231687" sldId="450"/>
            <ac:spMk id="6" creationId="{1F852C1E-C1EC-D34F-8AE9-1BB5BBE393BE}"/>
          </ac:spMkLst>
        </pc:spChg>
      </pc:sldChg>
      <pc:sldChg chg="addSp delSp modSp add mod">
        <pc:chgData name="Nane Kratzke" userId="971be13ff4ee5ef6" providerId="LiveId" clId="{19075A5A-D245-0240-878E-CFB172C98ECA}" dt="2020-09-24T15:30:27.007" v="39235" actId="1038"/>
        <pc:sldMkLst>
          <pc:docMk/>
          <pc:sldMk cId="3910355434" sldId="451"/>
        </pc:sldMkLst>
        <pc:spChg chg="mod">
          <ac:chgData name="Nane Kratzke" userId="971be13ff4ee5ef6" providerId="LiveId" clId="{19075A5A-D245-0240-878E-CFB172C98ECA}" dt="2020-09-23T14:06:55.570" v="27034" actId="20577"/>
          <ac:spMkLst>
            <pc:docMk/>
            <pc:sldMk cId="3910355434" sldId="451"/>
            <ac:spMk id="2" creationId="{EA172370-4C9A-8B4A-B2D1-B4CD1F4D09D3}"/>
          </ac:spMkLst>
        </pc:spChg>
        <pc:spChg chg="mod">
          <ac:chgData name="Nane Kratzke" userId="971be13ff4ee5ef6" providerId="LiveId" clId="{19075A5A-D245-0240-878E-CFB172C98ECA}" dt="2020-09-24T10:55:16.999" v="31353" actId="20577"/>
          <ac:spMkLst>
            <pc:docMk/>
            <pc:sldMk cId="3910355434" sldId="451"/>
            <ac:spMk id="3" creationId="{70FD5CC4-433A-D244-BD96-784F051971AB}"/>
          </ac:spMkLst>
        </pc:spChg>
        <pc:spChg chg="mod">
          <ac:chgData name="Nane Kratzke" userId="971be13ff4ee5ef6" providerId="LiveId" clId="{19075A5A-D245-0240-878E-CFB172C98ECA}" dt="2020-09-24T11:24:22.551" v="32379" actId="20577"/>
          <ac:spMkLst>
            <pc:docMk/>
            <pc:sldMk cId="3910355434" sldId="451"/>
            <ac:spMk id="4" creationId="{F0CD1664-DBCC-C74D-9633-64879A86863D}"/>
          </ac:spMkLst>
        </pc:spChg>
        <pc:spChg chg="add mod">
          <ac:chgData name="Nane Kratzke" userId="971be13ff4ee5ef6" providerId="LiveId" clId="{19075A5A-D245-0240-878E-CFB172C98ECA}" dt="2020-09-24T10:53:32.918" v="31347" actId="20577"/>
          <ac:spMkLst>
            <pc:docMk/>
            <pc:sldMk cId="3910355434" sldId="451"/>
            <ac:spMk id="6" creationId="{F22A5E28-6931-7F49-AC64-D847B1C45F4A}"/>
          </ac:spMkLst>
        </pc:spChg>
        <pc:spChg chg="add mod">
          <ac:chgData name="Nane Kratzke" userId="971be13ff4ee5ef6" providerId="LiveId" clId="{19075A5A-D245-0240-878E-CFB172C98ECA}" dt="2020-09-24T10:53:35.864" v="31349" actId="20577"/>
          <ac:spMkLst>
            <pc:docMk/>
            <pc:sldMk cId="3910355434" sldId="451"/>
            <ac:spMk id="7" creationId="{200E1EA4-70E1-4340-8162-619247912F0A}"/>
          </ac:spMkLst>
        </pc:spChg>
        <pc:spChg chg="add mod">
          <ac:chgData name="Nane Kratzke" userId="971be13ff4ee5ef6" providerId="LiveId" clId="{19075A5A-D245-0240-878E-CFB172C98ECA}" dt="2020-09-24T10:47:08.193" v="30875" actId="20577"/>
          <ac:spMkLst>
            <pc:docMk/>
            <pc:sldMk cId="3910355434" sldId="451"/>
            <ac:spMk id="8" creationId="{30724CDC-D664-5F4E-AED4-E62056BF2E63}"/>
          </ac:spMkLst>
        </pc:spChg>
        <pc:spChg chg="add del mod">
          <ac:chgData name="Nane Kratzke" userId="971be13ff4ee5ef6" providerId="LiveId" clId="{19075A5A-D245-0240-878E-CFB172C98ECA}" dt="2020-09-24T10:49:08.545" v="30945"/>
          <ac:spMkLst>
            <pc:docMk/>
            <pc:sldMk cId="3910355434" sldId="451"/>
            <ac:spMk id="9" creationId="{AA079F78-C4E8-7D4E-91CA-3E2F50E8A7F2}"/>
          </ac:spMkLst>
        </pc:spChg>
        <pc:spChg chg="add mod">
          <ac:chgData name="Nane Kratzke" userId="971be13ff4ee5ef6" providerId="LiveId" clId="{19075A5A-D245-0240-878E-CFB172C98ECA}" dt="2020-09-24T10:54:02.236" v="31350" actId="20577"/>
          <ac:spMkLst>
            <pc:docMk/>
            <pc:sldMk cId="3910355434" sldId="451"/>
            <ac:spMk id="10" creationId="{CC417DC9-1228-6D4F-BDC6-45A7DA0F1CC5}"/>
          </ac:spMkLst>
        </pc:spChg>
        <pc:spChg chg="add mod">
          <ac:chgData name="Nane Kratzke" userId="971be13ff4ee5ef6" providerId="LiveId" clId="{19075A5A-D245-0240-878E-CFB172C98ECA}" dt="2020-09-24T10:54:04.495" v="31351" actId="20577"/>
          <ac:spMkLst>
            <pc:docMk/>
            <pc:sldMk cId="3910355434" sldId="451"/>
            <ac:spMk id="11" creationId="{9A9C5144-586A-9947-94F6-B41C0E347F99}"/>
          </ac:spMkLst>
        </pc:spChg>
        <pc:spChg chg="add mod">
          <ac:chgData name="Nane Kratzke" userId="971be13ff4ee5ef6" providerId="LiveId" clId="{19075A5A-D245-0240-878E-CFB172C98ECA}" dt="2020-09-24T10:53:02.864" v="31345" actId="20577"/>
          <ac:spMkLst>
            <pc:docMk/>
            <pc:sldMk cId="3910355434" sldId="451"/>
            <ac:spMk id="12" creationId="{F4245841-CFEC-A747-B7FD-B4C197569117}"/>
          </ac:spMkLst>
        </pc:spChg>
        <pc:spChg chg="add del mod">
          <ac:chgData name="Nane Kratzke" userId="971be13ff4ee5ef6" providerId="LiveId" clId="{19075A5A-D245-0240-878E-CFB172C98ECA}" dt="2020-09-24T15:30:24.060" v="39233" actId="478"/>
          <ac:spMkLst>
            <pc:docMk/>
            <pc:sldMk cId="3910355434" sldId="451"/>
            <ac:spMk id="13" creationId="{0FD99A99-B784-1448-B3F1-03B377E5343E}"/>
          </ac:spMkLst>
        </pc:spChg>
        <pc:spChg chg="add mod">
          <ac:chgData name="Nane Kratzke" userId="971be13ff4ee5ef6" providerId="LiveId" clId="{19075A5A-D245-0240-878E-CFB172C98ECA}" dt="2020-09-24T15:30:27.007" v="39235" actId="1038"/>
          <ac:spMkLst>
            <pc:docMk/>
            <pc:sldMk cId="3910355434" sldId="451"/>
            <ac:spMk id="14" creationId="{71F20454-EE89-2A48-B24E-1AE23D2A3CC1}"/>
          </ac:spMkLst>
        </pc:spChg>
      </pc:sldChg>
      <pc:sldChg chg="addSp delSp modSp add mod">
        <pc:chgData name="Nane Kratzke" userId="971be13ff4ee5ef6" providerId="LiveId" clId="{19075A5A-D245-0240-878E-CFB172C98ECA}" dt="2020-09-23T14:59:27.156" v="28144" actId="404"/>
        <pc:sldMkLst>
          <pc:docMk/>
          <pc:sldMk cId="924658392" sldId="452"/>
        </pc:sldMkLst>
        <pc:spChg chg="mod">
          <ac:chgData name="Nane Kratzke" userId="971be13ff4ee5ef6" providerId="LiveId" clId="{19075A5A-D245-0240-878E-CFB172C98ECA}" dt="2020-09-23T14:59:27.156" v="28144" actId="404"/>
          <ac:spMkLst>
            <pc:docMk/>
            <pc:sldMk cId="924658392" sldId="452"/>
            <ac:spMk id="5" creationId="{0603D732-B420-894B-AB6C-055CB2368AC6}"/>
          </ac:spMkLst>
        </pc:spChg>
        <pc:picChg chg="add del mod">
          <ac:chgData name="Nane Kratzke" userId="971be13ff4ee5ef6" providerId="LiveId" clId="{19075A5A-D245-0240-878E-CFB172C98ECA}" dt="2020-09-23T14:30:08.207" v="27363" actId="478"/>
          <ac:picMkLst>
            <pc:docMk/>
            <pc:sldMk cId="924658392" sldId="452"/>
            <ac:picMk id="3" creationId="{791087BB-083B-9E4B-B5A8-6BB0A2A2746A}"/>
          </ac:picMkLst>
        </pc:picChg>
        <pc:picChg chg="del mod">
          <ac:chgData name="Nane Kratzke" userId="971be13ff4ee5ef6" providerId="LiveId" clId="{19075A5A-D245-0240-878E-CFB172C98ECA}" dt="2020-09-23T14:29:10.962" v="27358" actId="478"/>
          <ac:picMkLst>
            <pc:docMk/>
            <pc:sldMk cId="924658392" sldId="452"/>
            <ac:picMk id="1032" creationId="{5B926110-4CE9-364F-995E-8E033B52294D}"/>
          </ac:picMkLst>
        </pc:picChg>
        <pc:picChg chg="add mod">
          <ac:chgData name="Nane Kratzke" userId="971be13ff4ee5ef6" providerId="LiveId" clId="{19075A5A-D245-0240-878E-CFB172C98ECA}" dt="2020-09-23T14:30:57.712" v="27368" actId="14100"/>
          <ac:picMkLst>
            <pc:docMk/>
            <pc:sldMk cId="924658392" sldId="452"/>
            <ac:picMk id="2050" creationId="{C92F31AD-D064-7347-9EE6-D3E3CED31B43}"/>
          </ac:picMkLst>
        </pc:picChg>
      </pc:sldChg>
      <pc:sldChg chg="addSp delSp modSp add mod">
        <pc:chgData name="Nane Kratzke" userId="971be13ff4ee5ef6" providerId="LiveId" clId="{19075A5A-D245-0240-878E-CFB172C98ECA}" dt="2020-09-24T09:22:37.964" v="28299" actId="1076"/>
        <pc:sldMkLst>
          <pc:docMk/>
          <pc:sldMk cId="1006662412" sldId="453"/>
        </pc:sldMkLst>
        <pc:spChg chg="del">
          <ac:chgData name="Nane Kratzke" userId="971be13ff4ee5ef6" providerId="LiveId" clId="{19075A5A-D245-0240-878E-CFB172C98ECA}" dt="2020-09-24T09:16:41.503" v="28207" actId="21"/>
          <ac:spMkLst>
            <pc:docMk/>
            <pc:sldMk cId="1006662412" sldId="453"/>
            <ac:spMk id="4" creationId="{1A54BDE3-089A-B947-B36C-1DA2EA047FE2}"/>
          </ac:spMkLst>
        </pc:spChg>
        <pc:spChg chg="mod">
          <ac:chgData name="Nane Kratzke" userId="971be13ff4ee5ef6" providerId="LiveId" clId="{19075A5A-D245-0240-878E-CFB172C98ECA}" dt="2020-09-24T09:22:37.964" v="28299" actId="1076"/>
          <ac:spMkLst>
            <pc:docMk/>
            <pc:sldMk cId="1006662412" sldId="453"/>
            <ac:spMk id="8" creationId="{17A49567-6F8B-AD4E-AA7C-57FEE52C771D}"/>
          </ac:spMkLst>
        </pc:spChg>
        <pc:spChg chg="mod">
          <ac:chgData name="Nane Kratzke" userId="971be13ff4ee5ef6" providerId="LiveId" clId="{19075A5A-D245-0240-878E-CFB172C98ECA}" dt="2020-09-24T09:22:37.964" v="28299" actId="1076"/>
          <ac:spMkLst>
            <pc:docMk/>
            <pc:sldMk cId="1006662412" sldId="453"/>
            <ac:spMk id="9" creationId="{7E39AC3C-D7D5-3F4B-8ECD-B5251D5C44B1}"/>
          </ac:spMkLst>
        </pc:spChg>
        <pc:spChg chg="mod">
          <ac:chgData name="Nane Kratzke" userId="971be13ff4ee5ef6" providerId="LiveId" clId="{19075A5A-D245-0240-878E-CFB172C98ECA}" dt="2020-09-24T09:22:37.964" v="28299" actId="1076"/>
          <ac:spMkLst>
            <pc:docMk/>
            <pc:sldMk cId="1006662412" sldId="453"/>
            <ac:spMk id="10" creationId="{B4195300-5C3F-E44B-B320-1C847BE6087E}"/>
          </ac:spMkLst>
        </pc:spChg>
        <pc:spChg chg="add del mod">
          <ac:chgData name="Nane Kratzke" userId="971be13ff4ee5ef6" providerId="LiveId" clId="{19075A5A-D245-0240-878E-CFB172C98ECA}" dt="2020-09-24T09:16:44.646" v="28208" actId="478"/>
          <ac:spMkLst>
            <pc:docMk/>
            <pc:sldMk cId="1006662412" sldId="453"/>
            <ac:spMk id="12" creationId="{EC06C2B4-BB63-DD44-B4BC-2F15523D8195}"/>
          </ac:spMkLst>
        </pc:spChg>
        <pc:picChg chg="del">
          <ac:chgData name="Nane Kratzke" userId="971be13ff4ee5ef6" providerId="LiveId" clId="{19075A5A-D245-0240-878E-CFB172C98ECA}" dt="2020-09-24T09:16:36.243" v="28206" actId="478"/>
          <ac:picMkLst>
            <pc:docMk/>
            <pc:sldMk cId="1006662412" sldId="453"/>
            <ac:picMk id="11" creationId="{9E13CA18-765E-434F-9592-6A89336A66FA}"/>
          </ac:picMkLst>
        </pc:picChg>
      </pc:sldChg>
      <pc:sldChg chg="addSp delSp modSp add mod ord">
        <pc:chgData name="Nane Kratzke" userId="971be13ff4ee5ef6" providerId="LiveId" clId="{19075A5A-D245-0240-878E-CFB172C98ECA}" dt="2020-09-24T12:30:45.017" v="32870" actId="20578"/>
        <pc:sldMkLst>
          <pc:docMk/>
          <pc:sldMk cId="373954280" sldId="454"/>
        </pc:sldMkLst>
        <pc:spChg chg="mod">
          <ac:chgData name="Nane Kratzke" userId="971be13ff4ee5ef6" providerId="LiveId" clId="{19075A5A-D245-0240-878E-CFB172C98ECA}" dt="2020-09-24T11:33:30.960" v="32829" actId="20577"/>
          <ac:spMkLst>
            <pc:docMk/>
            <pc:sldMk cId="373954280" sldId="454"/>
            <ac:spMk id="2" creationId="{27F96E4A-8FCA-0045-85BD-E7BEE88BAD31}"/>
          </ac:spMkLst>
        </pc:spChg>
        <pc:spChg chg="mod">
          <ac:chgData name="Nane Kratzke" userId="971be13ff4ee5ef6" providerId="LiveId" clId="{19075A5A-D245-0240-878E-CFB172C98ECA}" dt="2020-09-24T12:29:50.095" v="32869" actId="20577"/>
          <ac:spMkLst>
            <pc:docMk/>
            <pc:sldMk cId="373954280" sldId="454"/>
            <ac:spMk id="3" creationId="{4CD0DCFD-1430-4F41-B180-3A20DEBF24F2}"/>
          </ac:spMkLst>
        </pc:spChg>
        <pc:spChg chg="del">
          <ac:chgData name="Nane Kratzke" userId="971be13ff4ee5ef6" providerId="LiveId" clId="{19075A5A-D245-0240-878E-CFB172C98ECA}" dt="2020-09-24T09:38:49.074" v="29035" actId="478"/>
          <ac:spMkLst>
            <pc:docMk/>
            <pc:sldMk cId="373954280" sldId="454"/>
            <ac:spMk id="4" creationId="{3489061E-0E7E-4040-947F-D53EBA5EA030}"/>
          </ac:spMkLst>
        </pc:spChg>
        <pc:spChg chg="del">
          <ac:chgData name="Nane Kratzke" userId="971be13ff4ee5ef6" providerId="LiveId" clId="{19075A5A-D245-0240-878E-CFB172C98ECA}" dt="2020-09-24T09:38:53.063" v="29037" actId="478"/>
          <ac:spMkLst>
            <pc:docMk/>
            <pc:sldMk cId="373954280" sldId="454"/>
            <ac:spMk id="6" creationId="{DC23A317-8C8B-0A45-BB69-6EAE14A5E679}"/>
          </ac:spMkLst>
        </pc:spChg>
        <pc:spChg chg="mod">
          <ac:chgData name="Nane Kratzke" userId="971be13ff4ee5ef6" providerId="LiveId" clId="{19075A5A-D245-0240-878E-CFB172C98ECA}" dt="2020-09-24T10:04:41.153" v="30145" actId="20577"/>
          <ac:spMkLst>
            <pc:docMk/>
            <pc:sldMk cId="373954280" sldId="454"/>
            <ac:spMk id="7" creationId="{1BA770B5-D7F0-4C4F-9DFC-244C02DB1D75}"/>
          </ac:spMkLst>
        </pc:spChg>
        <pc:spChg chg="add del mod">
          <ac:chgData name="Nane Kratzke" userId="971be13ff4ee5ef6" providerId="LiveId" clId="{19075A5A-D245-0240-878E-CFB172C98ECA}" dt="2020-09-24T09:38:51.028" v="29036" actId="478"/>
          <ac:spMkLst>
            <pc:docMk/>
            <pc:sldMk cId="373954280" sldId="454"/>
            <ac:spMk id="9" creationId="{2030279F-8051-4740-921B-3F591EADDF3E}"/>
          </ac:spMkLst>
        </pc:spChg>
        <pc:spChg chg="add mod">
          <ac:chgData name="Nane Kratzke" userId="971be13ff4ee5ef6" providerId="LiveId" clId="{19075A5A-D245-0240-878E-CFB172C98ECA}" dt="2020-09-24T09:59:16.396" v="29940" actId="207"/>
          <ac:spMkLst>
            <pc:docMk/>
            <pc:sldMk cId="373954280" sldId="454"/>
            <ac:spMk id="10" creationId="{07B2CEF7-C162-494C-80BF-5DF76C794BDC}"/>
          </ac:spMkLst>
        </pc:spChg>
        <pc:spChg chg="add mod">
          <ac:chgData name="Nane Kratzke" userId="971be13ff4ee5ef6" providerId="LiveId" clId="{19075A5A-D245-0240-878E-CFB172C98ECA}" dt="2020-09-24T09:56:26.512" v="29814" actId="207"/>
          <ac:spMkLst>
            <pc:docMk/>
            <pc:sldMk cId="373954280" sldId="454"/>
            <ac:spMk id="11" creationId="{38BDE233-85AE-DE47-B38B-1A779C5611ED}"/>
          </ac:spMkLst>
        </pc:spChg>
      </pc:sldChg>
      <pc:sldChg chg="addSp delSp modSp add mod">
        <pc:chgData name="Nane Kratzke" userId="971be13ff4ee5ef6" providerId="LiveId" clId="{19075A5A-D245-0240-878E-CFB172C98ECA}" dt="2020-09-24T15:30:34.057" v="39236" actId="478"/>
        <pc:sldMkLst>
          <pc:docMk/>
          <pc:sldMk cId="1244584995" sldId="455"/>
        </pc:sldMkLst>
        <pc:spChg chg="mod">
          <ac:chgData name="Nane Kratzke" userId="971be13ff4ee5ef6" providerId="LiveId" clId="{19075A5A-D245-0240-878E-CFB172C98ECA}" dt="2020-09-24T11:18:44.307" v="32180" actId="20577"/>
          <ac:spMkLst>
            <pc:docMk/>
            <pc:sldMk cId="1244584995" sldId="455"/>
            <ac:spMk id="3" creationId="{70FD5CC4-433A-D244-BD96-784F051971AB}"/>
          </ac:spMkLst>
        </pc:spChg>
        <pc:spChg chg="mod">
          <ac:chgData name="Nane Kratzke" userId="971be13ff4ee5ef6" providerId="LiveId" clId="{19075A5A-D245-0240-878E-CFB172C98ECA}" dt="2020-09-24T11:31:47.410" v="32807" actId="14100"/>
          <ac:spMkLst>
            <pc:docMk/>
            <pc:sldMk cId="1244584995" sldId="455"/>
            <ac:spMk id="4" creationId="{F0CD1664-DBCC-C74D-9633-64879A86863D}"/>
          </ac:spMkLst>
        </pc:spChg>
        <pc:spChg chg="del">
          <ac:chgData name="Nane Kratzke" userId="971be13ff4ee5ef6" providerId="LiveId" clId="{19075A5A-D245-0240-878E-CFB172C98ECA}" dt="2020-09-24T10:58:37.625" v="31592" actId="478"/>
          <ac:spMkLst>
            <pc:docMk/>
            <pc:sldMk cId="1244584995" sldId="455"/>
            <ac:spMk id="6" creationId="{F22A5E28-6931-7F49-AC64-D847B1C45F4A}"/>
          </ac:spMkLst>
        </pc:spChg>
        <pc:spChg chg="del">
          <ac:chgData name="Nane Kratzke" userId="971be13ff4ee5ef6" providerId="LiveId" clId="{19075A5A-D245-0240-878E-CFB172C98ECA}" dt="2020-09-24T10:58:35.723" v="31591" actId="478"/>
          <ac:spMkLst>
            <pc:docMk/>
            <pc:sldMk cId="1244584995" sldId="455"/>
            <ac:spMk id="7" creationId="{200E1EA4-70E1-4340-8162-619247912F0A}"/>
          </ac:spMkLst>
        </pc:spChg>
        <pc:spChg chg="mod">
          <ac:chgData name="Nane Kratzke" userId="971be13ff4ee5ef6" providerId="LiveId" clId="{19075A5A-D245-0240-878E-CFB172C98ECA}" dt="2020-09-24T11:31:59.923" v="32808" actId="1076"/>
          <ac:spMkLst>
            <pc:docMk/>
            <pc:sldMk cId="1244584995" sldId="455"/>
            <ac:spMk id="8" creationId="{30724CDC-D664-5F4E-AED4-E62056BF2E63}"/>
          </ac:spMkLst>
        </pc:spChg>
        <pc:spChg chg="add mod">
          <ac:chgData name="Nane Kratzke" userId="971be13ff4ee5ef6" providerId="LiveId" clId="{19075A5A-D245-0240-878E-CFB172C98ECA}" dt="2020-09-24T11:31:59.923" v="32808" actId="1076"/>
          <ac:spMkLst>
            <pc:docMk/>
            <pc:sldMk cId="1244584995" sldId="455"/>
            <ac:spMk id="9" creationId="{E211F464-1A88-E842-8DB0-FF24DF1E49A7}"/>
          </ac:spMkLst>
        </pc:spChg>
        <pc:spChg chg="del">
          <ac:chgData name="Nane Kratzke" userId="971be13ff4ee5ef6" providerId="LiveId" clId="{19075A5A-D245-0240-878E-CFB172C98ECA}" dt="2020-09-24T10:58:43.069" v="31593" actId="478"/>
          <ac:spMkLst>
            <pc:docMk/>
            <pc:sldMk cId="1244584995" sldId="455"/>
            <ac:spMk id="10" creationId="{CC417DC9-1228-6D4F-BDC6-45A7DA0F1CC5}"/>
          </ac:spMkLst>
        </pc:spChg>
        <pc:spChg chg="del">
          <ac:chgData name="Nane Kratzke" userId="971be13ff4ee5ef6" providerId="LiveId" clId="{19075A5A-D245-0240-878E-CFB172C98ECA}" dt="2020-09-24T10:58:46.264" v="31594" actId="478"/>
          <ac:spMkLst>
            <pc:docMk/>
            <pc:sldMk cId="1244584995" sldId="455"/>
            <ac:spMk id="11" creationId="{9A9C5144-586A-9947-94F6-B41C0E347F99}"/>
          </ac:spMkLst>
        </pc:spChg>
        <pc:spChg chg="del">
          <ac:chgData name="Nane Kratzke" userId="971be13ff4ee5ef6" providerId="LiveId" clId="{19075A5A-D245-0240-878E-CFB172C98ECA}" dt="2020-09-24T10:58:49.243" v="31595" actId="478"/>
          <ac:spMkLst>
            <pc:docMk/>
            <pc:sldMk cId="1244584995" sldId="455"/>
            <ac:spMk id="12" creationId="{F4245841-CFEC-A747-B7FD-B4C197569117}"/>
          </ac:spMkLst>
        </pc:spChg>
        <pc:spChg chg="add del mod">
          <ac:chgData name="Nane Kratzke" userId="971be13ff4ee5ef6" providerId="LiveId" clId="{19075A5A-D245-0240-878E-CFB172C98ECA}" dt="2020-09-24T11:18:28.505" v="32166" actId="478"/>
          <ac:spMkLst>
            <pc:docMk/>
            <pc:sldMk cId="1244584995" sldId="455"/>
            <ac:spMk id="13" creationId="{611F960B-D013-7349-A113-05AE8ADF5657}"/>
          </ac:spMkLst>
        </pc:spChg>
        <pc:spChg chg="add del mod">
          <ac:chgData name="Nane Kratzke" userId="971be13ff4ee5ef6" providerId="LiveId" clId="{19075A5A-D245-0240-878E-CFB172C98ECA}" dt="2020-09-24T11:18:30.766" v="32167" actId="478"/>
          <ac:spMkLst>
            <pc:docMk/>
            <pc:sldMk cId="1244584995" sldId="455"/>
            <ac:spMk id="14" creationId="{71931BF3-7557-F84C-827A-7561692B3A62}"/>
          </ac:spMkLst>
        </pc:spChg>
        <pc:spChg chg="add del mod">
          <ac:chgData name="Nane Kratzke" userId="971be13ff4ee5ef6" providerId="LiveId" clId="{19075A5A-D245-0240-878E-CFB172C98ECA}" dt="2020-09-24T15:30:34.057" v="39236" actId="478"/>
          <ac:spMkLst>
            <pc:docMk/>
            <pc:sldMk cId="1244584995" sldId="455"/>
            <ac:spMk id="15" creationId="{13E887D1-BDC3-2D47-8E7D-7ECD58ADF4A2}"/>
          </ac:spMkLst>
        </pc:spChg>
        <pc:spChg chg="add mod">
          <ac:chgData name="Nane Kratzke" userId="971be13ff4ee5ef6" providerId="LiveId" clId="{19075A5A-D245-0240-878E-CFB172C98ECA}" dt="2020-09-24T11:31:47.410" v="32807" actId="14100"/>
          <ac:spMkLst>
            <pc:docMk/>
            <pc:sldMk cId="1244584995" sldId="455"/>
            <ac:spMk id="16" creationId="{214D969A-24AA-984A-8275-E3C2419DBA35}"/>
          </ac:spMkLst>
        </pc:spChg>
        <pc:spChg chg="add mod">
          <ac:chgData name="Nane Kratzke" userId="971be13ff4ee5ef6" providerId="LiveId" clId="{19075A5A-D245-0240-878E-CFB172C98ECA}" dt="2020-09-24T11:31:59.923" v="32808" actId="1076"/>
          <ac:spMkLst>
            <pc:docMk/>
            <pc:sldMk cId="1244584995" sldId="455"/>
            <ac:spMk id="17" creationId="{8BC0639F-83C1-5342-B1DB-460515194E19}"/>
          </ac:spMkLst>
        </pc:spChg>
        <pc:spChg chg="add mod">
          <ac:chgData name="Nane Kratzke" userId="971be13ff4ee5ef6" providerId="LiveId" clId="{19075A5A-D245-0240-878E-CFB172C98ECA}" dt="2020-09-24T11:31:59.923" v="32808" actId="1076"/>
          <ac:spMkLst>
            <pc:docMk/>
            <pc:sldMk cId="1244584995" sldId="455"/>
            <ac:spMk id="18" creationId="{43447485-7B02-6646-A612-3F485CB25F8C}"/>
          </ac:spMkLst>
        </pc:spChg>
        <pc:spChg chg="add mod">
          <ac:chgData name="Nane Kratzke" userId="971be13ff4ee5ef6" providerId="LiveId" clId="{19075A5A-D245-0240-878E-CFB172C98ECA}" dt="2020-09-24T12:36:52.038" v="32944" actId="20577"/>
          <ac:spMkLst>
            <pc:docMk/>
            <pc:sldMk cId="1244584995" sldId="455"/>
            <ac:spMk id="19" creationId="{B9ED78D5-9780-7A49-9D3D-45EE0AA9D949}"/>
          </ac:spMkLst>
        </pc:spChg>
      </pc:sldChg>
      <pc:sldChg chg="addSp delSp modSp add mod">
        <pc:chgData name="Nane Kratzke" userId="971be13ff4ee5ef6" providerId="LiveId" clId="{19075A5A-D245-0240-878E-CFB172C98ECA}" dt="2020-09-24T15:30:38.707" v="39237" actId="478"/>
        <pc:sldMkLst>
          <pc:docMk/>
          <pc:sldMk cId="4052141016" sldId="456"/>
        </pc:sldMkLst>
        <pc:spChg chg="mod">
          <ac:chgData name="Nane Kratzke" userId="971be13ff4ee5ef6" providerId="LiveId" clId="{19075A5A-D245-0240-878E-CFB172C98ECA}" dt="2020-09-24T11:13:03.112" v="32093" actId="20577"/>
          <ac:spMkLst>
            <pc:docMk/>
            <pc:sldMk cId="4052141016" sldId="456"/>
            <ac:spMk id="3" creationId="{70FD5CC4-433A-D244-BD96-784F051971AB}"/>
          </ac:spMkLst>
        </pc:spChg>
        <pc:spChg chg="del">
          <ac:chgData name="Nane Kratzke" userId="971be13ff4ee5ef6" providerId="LiveId" clId="{19075A5A-D245-0240-878E-CFB172C98ECA}" dt="2020-09-24T11:13:06.494" v="32094" actId="478"/>
          <ac:spMkLst>
            <pc:docMk/>
            <pc:sldMk cId="4052141016" sldId="456"/>
            <ac:spMk id="4" creationId="{F0CD1664-DBCC-C74D-9633-64879A86863D}"/>
          </ac:spMkLst>
        </pc:spChg>
        <pc:spChg chg="add del mod">
          <ac:chgData name="Nane Kratzke" userId="971be13ff4ee5ef6" providerId="LiveId" clId="{19075A5A-D245-0240-878E-CFB172C98ECA}" dt="2020-09-24T11:13:09.254" v="32095" actId="478"/>
          <ac:spMkLst>
            <pc:docMk/>
            <pc:sldMk cId="4052141016" sldId="456"/>
            <ac:spMk id="7" creationId="{11AFDB8C-85F3-0040-8561-8ABA3DD627A5}"/>
          </ac:spMkLst>
        </pc:spChg>
        <pc:spChg chg="del">
          <ac:chgData name="Nane Kratzke" userId="971be13ff4ee5ef6" providerId="LiveId" clId="{19075A5A-D245-0240-878E-CFB172C98ECA}" dt="2020-09-24T11:13:11.303" v="32096" actId="478"/>
          <ac:spMkLst>
            <pc:docMk/>
            <pc:sldMk cId="4052141016" sldId="456"/>
            <ac:spMk id="8" creationId="{30724CDC-D664-5F4E-AED4-E62056BF2E63}"/>
          </ac:spMkLst>
        </pc:spChg>
        <pc:spChg chg="del">
          <ac:chgData name="Nane Kratzke" userId="971be13ff4ee5ef6" providerId="LiveId" clId="{19075A5A-D245-0240-878E-CFB172C98ECA}" dt="2020-09-24T11:13:13.642" v="32097" actId="478"/>
          <ac:spMkLst>
            <pc:docMk/>
            <pc:sldMk cId="4052141016" sldId="456"/>
            <ac:spMk id="9" creationId="{E211F464-1A88-E842-8DB0-FF24DF1E49A7}"/>
          </ac:spMkLst>
        </pc:spChg>
        <pc:spChg chg="mod">
          <ac:chgData name="Nane Kratzke" userId="971be13ff4ee5ef6" providerId="LiveId" clId="{19075A5A-D245-0240-878E-CFB172C98ECA}" dt="2020-09-24T11:18:04.803" v="32165" actId="948"/>
          <ac:spMkLst>
            <pc:docMk/>
            <pc:sldMk cId="4052141016" sldId="456"/>
            <ac:spMk id="13" creationId="{611F960B-D013-7349-A113-05AE8ADF5657}"/>
          </ac:spMkLst>
        </pc:spChg>
        <pc:spChg chg="mod">
          <ac:chgData name="Nane Kratzke" userId="971be13ff4ee5ef6" providerId="LiveId" clId="{19075A5A-D245-0240-878E-CFB172C98ECA}" dt="2020-09-24T11:17:45.037" v="32164" actId="948"/>
          <ac:spMkLst>
            <pc:docMk/>
            <pc:sldMk cId="4052141016" sldId="456"/>
            <ac:spMk id="14" creationId="{71931BF3-7557-F84C-827A-7561692B3A62}"/>
          </ac:spMkLst>
        </pc:spChg>
        <pc:spChg chg="del">
          <ac:chgData name="Nane Kratzke" userId="971be13ff4ee5ef6" providerId="LiveId" clId="{19075A5A-D245-0240-878E-CFB172C98ECA}" dt="2020-09-24T15:30:38.707" v="39237" actId="478"/>
          <ac:spMkLst>
            <pc:docMk/>
            <pc:sldMk cId="4052141016" sldId="456"/>
            <ac:spMk id="15" creationId="{13E887D1-BDC3-2D47-8E7D-7ECD58ADF4A2}"/>
          </ac:spMkLst>
        </pc:spChg>
        <pc:spChg chg="add mod">
          <ac:chgData name="Nane Kratzke" userId="971be13ff4ee5ef6" providerId="LiveId" clId="{19075A5A-D245-0240-878E-CFB172C98ECA}" dt="2020-09-24T12:37:34.689" v="32981" actId="20577"/>
          <ac:spMkLst>
            <pc:docMk/>
            <pc:sldMk cId="4052141016" sldId="456"/>
            <ac:spMk id="16" creationId="{4D5FDDAB-2087-9041-A77E-205C8C20670F}"/>
          </ac:spMkLst>
        </pc:spChg>
      </pc:sldChg>
      <pc:sldChg chg="addSp delSp modSp add mod ord">
        <pc:chgData name="Nane Kratzke" userId="971be13ff4ee5ef6" providerId="LiveId" clId="{19075A5A-D245-0240-878E-CFB172C98ECA}" dt="2020-09-24T15:51:45.269" v="39611" actId="20577"/>
        <pc:sldMkLst>
          <pc:docMk/>
          <pc:sldMk cId="1807440968" sldId="457"/>
        </pc:sldMkLst>
        <pc:spChg chg="mod">
          <ac:chgData name="Nane Kratzke" userId="971be13ff4ee5ef6" providerId="LiveId" clId="{19075A5A-D245-0240-878E-CFB172C98ECA}" dt="2020-09-24T12:42:48.934" v="33020" actId="20577"/>
          <ac:spMkLst>
            <pc:docMk/>
            <pc:sldMk cId="1807440968" sldId="457"/>
            <ac:spMk id="3" creationId="{4CD0DCFD-1430-4F41-B180-3A20DEBF24F2}"/>
          </ac:spMkLst>
        </pc:spChg>
        <pc:spChg chg="del">
          <ac:chgData name="Nane Kratzke" userId="971be13ff4ee5ef6" providerId="LiveId" clId="{19075A5A-D245-0240-878E-CFB172C98ECA}" dt="2020-09-24T12:46:22.076" v="33147" actId="478"/>
          <ac:spMkLst>
            <pc:docMk/>
            <pc:sldMk cId="1807440968" sldId="457"/>
            <ac:spMk id="4" creationId="{3489061E-0E7E-4040-947F-D53EBA5EA030}"/>
          </ac:spMkLst>
        </pc:spChg>
        <pc:spChg chg="mod">
          <ac:chgData name="Nane Kratzke" userId="971be13ff4ee5ef6" providerId="LiveId" clId="{19075A5A-D245-0240-878E-CFB172C98ECA}" dt="2020-09-24T15:50:57.153" v="39593" actId="1076"/>
          <ac:spMkLst>
            <pc:docMk/>
            <pc:sldMk cId="1807440968" sldId="457"/>
            <ac:spMk id="6" creationId="{1F852C1E-C1EC-D34F-8AE9-1BB5BBE393BE}"/>
          </ac:spMkLst>
        </pc:spChg>
        <pc:spChg chg="add mod">
          <ac:chgData name="Nane Kratzke" userId="971be13ff4ee5ef6" providerId="LiveId" clId="{19075A5A-D245-0240-878E-CFB172C98ECA}" dt="2020-09-24T15:50:57.153" v="39593" actId="1076"/>
          <ac:spMkLst>
            <pc:docMk/>
            <pc:sldMk cId="1807440968" sldId="457"/>
            <ac:spMk id="7" creationId="{11296CE6-2FB1-9E48-9906-23D98A961623}"/>
          </ac:spMkLst>
        </pc:spChg>
        <pc:spChg chg="add mod">
          <ac:chgData name="Nane Kratzke" userId="971be13ff4ee5ef6" providerId="LiveId" clId="{19075A5A-D245-0240-878E-CFB172C98ECA}" dt="2020-09-24T15:50:57.153" v="39593" actId="1076"/>
          <ac:spMkLst>
            <pc:docMk/>
            <pc:sldMk cId="1807440968" sldId="457"/>
            <ac:spMk id="8" creationId="{FB9CDDCE-746F-FD40-8726-8B61C5369E5C}"/>
          </ac:spMkLst>
        </pc:spChg>
        <pc:spChg chg="add mod">
          <ac:chgData name="Nane Kratzke" userId="971be13ff4ee5ef6" providerId="LiveId" clId="{19075A5A-D245-0240-878E-CFB172C98ECA}" dt="2020-09-24T15:51:45.269" v="39611" actId="20577"/>
          <ac:spMkLst>
            <pc:docMk/>
            <pc:sldMk cId="1807440968" sldId="457"/>
            <ac:spMk id="9" creationId="{53A8B2ED-3529-2046-85A2-F960DCE23BD2}"/>
          </ac:spMkLst>
        </pc:spChg>
        <pc:spChg chg="add mod">
          <ac:chgData name="Nane Kratzke" userId="971be13ff4ee5ef6" providerId="LiveId" clId="{19075A5A-D245-0240-878E-CFB172C98ECA}" dt="2020-09-24T15:50:57.153" v="39593" actId="1076"/>
          <ac:spMkLst>
            <pc:docMk/>
            <pc:sldMk cId="1807440968" sldId="457"/>
            <ac:spMk id="10" creationId="{3EDEB94A-EC07-5A49-99D9-E26267B7BC12}"/>
          </ac:spMkLst>
        </pc:spChg>
        <pc:spChg chg="add mod">
          <ac:chgData name="Nane Kratzke" userId="971be13ff4ee5ef6" providerId="LiveId" clId="{19075A5A-D245-0240-878E-CFB172C98ECA}" dt="2020-09-24T15:27:16.011" v="39212" actId="1037"/>
          <ac:spMkLst>
            <pc:docMk/>
            <pc:sldMk cId="1807440968" sldId="457"/>
            <ac:spMk id="11" creationId="{A304CA34-010F-C441-ADD4-44F18F02685D}"/>
          </ac:spMkLst>
        </pc:spChg>
      </pc:sldChg>
      <pc:sldChg chg="addSp modSp add mod">
        <pc:chgData name="Nane Kratzke" userId="971be13ff4ee5ef6" providerId="LiveId" clId="{19075A5A-D245-0240-878E-CFB172C98ECA}" dt="2020-09-24T14:11:32.909" v="37059" actId="20577"/>
        <pc:sldMkLst>
          <pc:docMk/>
          <pc:sldMk cId="4067627198" sldId="458"/>
        </pc:sldMkLst>
        <pc:spChg chg="mod">
          <ac:chgData name="Nane Kratzke" userId="971be13ff4ee5ef6" providerId="LiveId" clId="{19075A5A-D245-0240-878E-CFB172C98ECA}" dt="2020-09-24T13:06:57.955" v="34357" actId="20577"/>
          <ac:spMkLst>
            <pc:docMk/>
            <pc:sldMk cId="4067627198" sldId="458"/>
            <ac:spMk id="3" creationId="{4CD0DCFD-1430-4F41-B180-3A20DEBF24F2}"/>
          </ac:spMkLst>
        </pc:spChg>
        <pc:spChg chg="mod">
          <ac:chgData name="Nane Kratzke" userId="971be13ff4ee5ef6" providerId="LiveId" clId="{19075A5A-D245-0240-878E-CFB172C98ECA}" dt="2020-09-24T14:11:32.909" v="37059" actId="20577"/>
          <ac:spMkLst>
            <pc:docMk/>
            <pc:sldMk cId="4067627198" sldId="458"/>
            <ac:spMk id="4" creationId="{3489061E-0E7E-4040-947F-D53EBA5EA030}"/>
          </ac:spMkLst>
        </pc:spChg>
        <pc:spChg chg="mod">
          <ac:chgData name="Nane Kratzke" userId="971be13ff4ee5ef6" providerId="LiveId" clId="{19075A5A-D245-0240-878E-CFB172C98ECA}" dt="2020-09-24T13:59:20.992" v="36424" actId="1076"/>
          <ac:spMkLst>
            <pc:docMk/>
            <pc:sldMk cId="4067627198" sldId="458"/>
            <ac:spMk id="6" creationId="{1F852C1E-C1EC-D34F-8AE9-1BB5BBE393BE}"/>
          </ac:spMkLst>
        </pc:spChg>
        <pc:spChg chg="add mod">
          <ac:chgData name="Nane Kratzke" userId="971be13ff4ee5ef6" providerId="LiveId" clId="{19075A5A-D245-0240-878E-CFB172C98ECA}" dt="2020-09-24T14:07:44.096" v="36942" actId="20577"/>
          <ac:spMkLst>
            <pc:docMk/>
            <pc:sldMk cId="4067627198" sldId="458"/>
            <ac:spMk id="7" creationId="{4C9AA184-297C-BE4F-ADE4-8DA7CEEF71DD}"/>
          </ac:spMkLst>
        </pc:spChg>
        <pc:spChg chg="add mod">
          <ac:chgData name="Nane Kratzke" userId="971be13ff4ee5ef6" providerId="LiveId" clId="{19075A5A-D245-0240-878E-CFB172C98ECA}" dt="2020-09-24T14:08:28.448" v="36967" actId="20577"/>
          <ac:spMkLst>
            <pc:docMk/>
            <pc:sldMk cId="4067627198" sldId="458"/>
            <ac:spMk id="8" creationId="{23FADF5D-07A4-DC49-BA41-1540DD4939A1}"/>
          </ac:spMkLst>
        </pc:spChg>
      </pc:sldChg>
      <pc:sldChg chg="addSp modSp add mod">
        <pc:chgData name="Nane Kratzke" userId="971be13ff4ee5ef6" providerId="LiveId" clId="{19075A5A-D245-0240-878E-CFB172C98ECA}" dt="2020-09-24T13:42:20.811" v="36241" actId="20577"/>
        <pc:sldMkLst>
          <pc:docMk/>
          <pc:sldMk cId="4209971302" sldId="459"/>
        </pc:sldMkLst>
        <pc:spChg chg="mod">
          <ac:chgData name="Nane Kratzke" userId="971be13ff4ee5ef6" providerId="LiveId" clId="{19075A5A-D245-0240-878E-CFB172C98ECA}" dt="2020-09-24T13:21:05.254" v="35088" actId="20577"/>
          <ac:spMkLst>
            <pc:docMk/>
            <pc:sldMk cId="4209971302" sldId="459"/>
            <ac:spMk id="3" creationId="{4CD0DCFD-1430-4F41-B180-3A20DEBF24F2}"/>
          </ac:spMkLst>
        </pc:spChg>
        <pc:spChg chg="mod">
          <ac:chgData name="Nane Kratzke" userId="971be13ff4ee5ef6" providerId="LiveId" clId="{19075A5A-D245-0240-878E-CFB172C98ECA}" dt="2020-09-24T13:40:21.289" v="36010" actId="14100"/>
          <ac:spMkLst>
            <pc:docMk/>
            <pc:sldMk cId="4209971302" sldId="459"/>
            <ac:spMk id="4" creationId="{3489061E-0E7E-4040-947F-D53EBA5EA030}"/>
          </ac:spMkLst>
        </pc:spChg>
        <pc:spChg chg="mod">
          <ac:chgData name="Nane Kratzke" userId="971be13ff4ee5ef6" providerId="LiveId" clId="{19075A5A-D245-0240-878E-CFB172C98ECA}" dt="2020-09-24T13:40:32.842" v="36013" actId="1076"/>
          <ac:spMkLst>
            <pc:docMk/>
            <pc:sldMk cId="4209971302" sldId="459"/>
            <ac:spMk id="6" creationId="{1F852C1E-C1EC-D34F-8AE9-1BB5BBE393BE}"/>
          </ac:spMkLst>
        </pc:spChg>
        <pc:spChg chg="add mod">
          <ac:chgData name="Nane Kratzke" userId="971be13ff4ee5ef6" providerId="LiveId" clId="{19075A5A-D245-0240-878E-CFB172C98ECA}" dt="2020-09-24T13:40:24.900" v="36011" actId="1076"/>
          <ac:spMkLst>
            <pc:docMk/>
            <pc:sldMk cId="4209971302" sldId="459"/>
            <ac:spMk id="7" creationId="{B46E5149-21B8-6B48-81D7-FA22A1042CAB}"/>
          </ac:spMkLst>
        </pc:spChg>
        <pc:spChg chg="add mod">
          <ac:chgData name="Nane Kratzke" userId="971be13ff4ee5ef6" providerId="LiveId" clId="{19075A5A-D245-0240-878E-CFB172C98ECA}" dt="2020-09-24T13:42:20.811" v="36241" actId="20577"/>
          <ac:spMkLst>
            <pc:docMk/>
            <pc:sldMk cId="4209971302" sldId="459"/>
            <ac:spMk id="8" creationId="{50C2C5FB-8FEF-7D4F-8201-F60ED4F9A5E9}"/>
          </ac:spMkLst>
        </pc:spChg>
      </pc:sldChg>
      <pc:sldChg chg="addSp delSp modSp add mod ord">
        <pc:chgData name="Nane Kratzke" userId="971be13ff4ee5ef6" providerId="LiveId" clId="{19075A5A-D245-0240-878E-CFB172C98ECA}" dt="2020-09-24T15:55:16.849" v="39676" actId="1076"/>
        <pc:sldMkLst>
          <pc:docMk/>
          <pc:sldMk cId="3363336234" sldId="460"/>
        </pc:sldMkLst>
        <pc:spChg chg="mod">
          <ac:chgData name="Nane Kratzke" userId="971be13ff4ee5ef6" providerId="LiveId" clId="{19075A5A-D245-0240-878E-CFB172C98ECA}" dt="2020-09-24T13:08:04.297" v="34370" actId="20577"/>
          <ac:spMkLst>
            <pc:docMk/>
            <pc:sldMk cId="3363336234" sldId="460"/>
            <ac:spMk id="3" creationId="{4CD0DCFD-1430-4F41-B180-3A20DEBF24F2}"/>
          </ac:spMkLst>
        </pc:spChg>
        <pc:spChg chg="mod">
          <ac:chgData name="Nane Kratzke" userId="971be13ff4ee5ef6" providerId="LiveId" clId="{19075A5A-D245-0240-878E-CFB172C98ECA}" dt="2020-09-24T15:53:44.454" v="39664" actId="207"/>
          <ac:spMkLst>
            <pc:docMk/>
            <pc:sldMk cId="3363336234" sldId="460"/>
            <ac:spMk id="4" creationId="{3489061E-0E7E-4040-947F-D53EBA5EA030}"/>
          </ac:spMkLst>
        </pc:spChg>
        <pc:spChg chg="del">
          <ac:chgData name="Nane Kratzke" userId="971be13ff4ee5ef6" providerId="LiveId" clId="{19075A5A-D245-0240-878E-CFB172C98ECA}" dt="2020-09-24T13:32:28.243" v="35768" actId="478"/>
          <ac:spMkLst>
            <pc:docMk/>
            <pc:sldMk cId="3363336234" sldId="460"/>
            <ac:spMk id="6" creationId="{1F852C1E-C1EC-D34F-8AE9-1BB5BBE393BE}"/>
          </ac:spMkLst>
        </pc:spChg>
        <pc:picChg chg="add mod">
          <ac:chgData name="Nane Kratzke" userId="971be13ff4ee5ef6" providerId="LiveId" clId="{19075A5A-D245-0240-878E-CFB172C98ECA}" dt="2020-09-24T15:55:11.337" v="39675" actId="1076"/>
          <ac:picMkLst>
            <pc:docMk/>
            <pc:sldMk cId="3363336234" sldId="460"/>
            <ac:picMk id="7" creationId="{7030F52E-86C7-7941-9166-7E28352DD538}"/>
          </ac:picMkLst>
        </pc:picChg>
        <pc:picChg chg="add mod">
          <ac:chgData name="Nane Kratzke" userId="971be13ff4ee5ef6" providerId="LiveId" clId="{19075A5A-D245-0240-878E-CFB172C98ECA}" dt="2020-09-24T15:55:16.849" v="39676" actId="1076"/>
          <ac:picMkLst>
            <pc:docMk/>
            <pc:sldMk cId="3363336234" sldId="460"/>
            <ac:picMk id="8" creationId="{20E2EC90-1754-0F41-B081-D6C5FDB76B05}"/>
          </ac:picMkLst>
        </pc:picChg>
      </pc:sldChg>
      <pc:sldChg chg="addSp delSp modSp add mod">
        <pc:chgData name="Nane Kratzke" userId="971be13ff4ee5ef6" providerId="LiveId" clId="{19075A5A-D245-0240-878E-CFB172C98ECA}" dt="2020-09-24T14:33:40.385" v="37775" actId="1076"/>
        <pc:sldMkLst>
          <pc:docMk/>
          <pc:sldMk cId="3736819709" sldId="461"/>
        </pc:sldMkLst>
        <pc:spChg chg="mod">
          <ac:chgData name="Nane Kratzke" userId="971be13ff4ee5ef6" providerId="LiveId" clId="{19075A5A-D245-0240-878E-CFB172C98ECA}" dt="2020-09-24T14:24:12.464" v="37094" actId="20577"/>
          <ac:spMkLst>
            <pc:docMk/>
            <pc:sldMk cId="3736819709" sldId="461"/>
            <ac:spMk id="2" creationId="{A4CF4022-BF5C-3940-9B40-C35E57AB4130}"/>
          </ac:spMkLst>
        </pc:spChg>
        <pc:spChg chg="mod">
          <ac:chgData name="Nane Kratzke" userId="971be13ff4ee5ef6" providerId="LiveId" clId="{19075A5A-D245-0240-878E-CFB172C98ECA}" dt="2020-09-24T14:33:40.385" v="37775" actId="1076"/>
          <ac:spMkLst>
            <pc:docMk/>
            <pc:sldMk cId="3736819709" sldId="461"/>
            <ac:spMk id="4" creationId="{1A54BDE3-089A-B947-B36C-1DA2EA047FE2}"/>
          </ac:spMkLst>
        </pc:spChg>
        <pc:spChg chg="mod">
          <ac:chgData name="Nane Kratzke" userId="971be13ff4ee5ef6" providerId="LiveId" clId="{19075A5A-D245-0240-878E-CFB172C98ECA}" dt="2020-09-24T14:31:41.468" v="37716"/>
          <ac:spMkLst>
            <pc:docMk/>
            <pc:sldMk cId="3736819709" sldId="461"/>
            <ac:spMk id="6" creationId="{134688E8-5640-0A4B-8A7A-7CF1F3DE5E6C}"/>
          </ac:spMkLst>
        </pc:spChg>
        <pc:spChg chg="add mod">
          <ac:chgData name="Nane Kratzke" userId="971be13ff4ee5ef6" providerId="LiveId" clId="{19075A5A-D245-0240-878E-CFB172C98ECA}" dt="2020-09-24T14:33:40.385" v="37775" actId="1076"/>
          <ac:spMkLst>
            <pc:docMk/>
            <pc:sldMk cId="3736819709" sldId="461"/>
            <ac:spMk id="7" creationId="{E19634D9-3D1F-4348-8F25-D4E86283C2E3}"/>
          </ac:spMkLst>
        </pc:spChg>
        <pc:spChg chg="mod">
          <ac:chgData name="Nane Kratzke" userId="971be13ff4ee5ef6" providerId="LiveId" clId="{19075A5A-D245-0240-878E-CFB172C98ECA}" dt="2020-09-24T14:33:40.385" v="37775" actId="1076"/>
          <ac:spMkLst>
            <pc:docMk/>
            <pc:sldMk cId="3736819709" sldId="461"/>
            <ac:spMk id="10" creationId="{76B01168-021D-0841-9965-6F01E366C89F}"/>
          </ac:spMkLst>
        </pc:spChg>
        <pc:spChg chg="mod">
          <ac:chgData name="Nane Kratzke" userId="971be13ff4ee5ef6" providerId="LiveId" clId="{19075A5A-D245-0240-878E-CFB172C98ECA}" dt="2020-09-24T14:33:40.385" v="37775" actId="1076"/>
          <ac:spMkLst>
            <pc:docMk/>
            <pc:sldMk cId="3736819709" sldId="461"/>
            <ac:spMk id="11" creationId="{874EBED5-EA3C-B84F-A06E-CDBC321EFB83}"/>
          </ac:spMkLst>
        </pc:spChg>
        <pc:spChg chg="del">
          <ac:chgData name="Nane Kratzke" userId="971be13ff4ee5ef6" providerId="LiveId" clId="{19075A5A-D245-0240-878E-CFB172C98ECA}" dt="2020-09-24T14:26:28.310" v="37317" actId="478"/>
          <ac:spMkLst>
            <pc:docMk/>
            <pc:sldMk cId="3736819709" sldId="461"/>
            <ac:spMk id="12" creationId="{7852A9B7-3B4B-AF48-BC36-5419D76C0EAF}"/>
          </ac:spMkLst>
        </pc:spChg>
        <pc:picChg chg="del">
          <ac:chgData name="Nane Kratzke" userId="971be13ff4ee5ef6" providerId="LiveId" clId="{19075A5A-D245-0240-878E-CFB172C98ECA}" dt="2020-09-24T14:28:05.566" v="37508" actId="478"/>
          <ac:picMkLst>
            <pc:docMk/>
            <pc:sldMk cId="3736819709" sldId="461"/>
            <ac:picMk id="8" creationId="{0EE2414F-B35A-CA4A-B4B5-5B86E36F88E1}"/>
          </ac:picMkLst>
        </pc:picChg>
        <pc:picChg chg="mod">
          <ac:chgData name="Nane Kratzke" userId="971be13ff4ee5ef6" providerId="LiveId" clId="{19075A5A-D245-0240-878E-CFB172C98ECA}" dt="2020-09-24T14:28:10.066" v="37509" actId="1076"/>
          <ac:picMkLst>
            <pc:docMk/>
            <pc:sldMk cId="3736819709" sldId="461"/>
            <ac:picMk id="9" creationId="{597FA084-F94C-354E-8DC7-012902E3CEC5}"/>
          </ac:picMkLst>
        </pc:picChg>
      </pc:sldChg>
      <pc:sldChg chg="addSp delSp modSp add mod ord">
        <pc:chgData name="Nane Kratzke" userId="971be13ff4ee5ef6" providerId="LiveId" clId="{19075A5A-D245-0240-878E-CFB172C98ECA}" dt="2020-09-24T14:45:00.882" v="38121" actId="113"/>
        <pc:sldMkLst>
          <pc:docMk/>
          <pc:sldMk cId="1318869950" sldId="462"/>
        </pc:sldMkLst>
        <pc:spChg chg="mod">
          <ac:chgData name="Nane Kratzke" userId="971be13ff4ee5ef6" providerId="LiveId" clId="{19075A5A-D245-0240-878E-CFB172C98ECA}" dt="2020-09-24T14:38:25.451" v="37804" actId="14100"/>
          <ac:spMkLst>
            <pc:docMk/>
            <pc:sldMk cId="1318869950" sldId="462"/>
            <ac:spMk id="4" creationId="{1A54BDE3-089A-B947-B36C-1DA2EA047FE2}"/>
          </ac:spMkLst>
        </pc:spChg>
        <pc:spChg chg="add mod">
          <ac:chgData name="Nane Kratzke" userId="971be13ff4ee5ef6" providerId="LiveId" clId="{19075A5A-D245-0240-878E-CFB172C98ECA}" dt="2020-09-24T14:45:00.882" v="38121" actId="113"/>
          <ac:spMkLst>
            <pc:docMk/>
            <pc:sldMk cId="1318869950" sldId="462"/>
            <ac:spMk id="6" creationId="{DFC7CFB2-CB31-BE48-B0B5-7D0F63353D13}"/>
          </ac:spMkLst>
        </pc:spChg>
        <pc:spChg chg="del">
          <ac:chgData name="Nane Kratzke" userId="971be13ff4ee5ef6" providerId="LiveId" clId="{19075A5A-D245-0240-878E-CFB172C98ECA}" dt="2020-09-24T14:35:45.823" v="37777" actId="478"/>
          <ac:spMkLst>
            <pc:docMk/>
            <pc:sldMk cId="1318869950" sldId="462"/>
            <ac:spMk id="7" creationId="{FFC30D2D-B621-5F44-AD0F-8CEAD655D8CB}"/>
          </ac:spMkLst>
        </pc:spChg>
        <pc:spChg chg="del">
          <ac:chgData name="Nane Kratzke" userId="971be13ff4ee5ef6" providerId="LiveId" clId="{19075A5A-D245-0240-878E-CFB172C98ECA}" dt="2020-09-24T14:35:49.102" v="37778" actId="478"/>
          <ac:spMkLst>
            <pc:docMk/>
            <pc:sldMk cId="1318869950" sldId="462"/>
            <ac:spMk id="9" creationId="{BC66D217-D0C7-AA4E-914C-666732F02B44}"/>
          </ac:spMkLst>
        </pc:spChg>
        <pc:spChg chg="del">
          <ac:chgData name="Nane Kratzke" userId="971be13ff4ee5ef6" providerId="LiveId" clId="{19075A5A-D245-0240-878E-CFB172C98ECA}" dt="2020-09-24T14:35:50.957" v="37779" actId="478"/>
          <ac:spMkLst>
            <pc:docMk/>
            <pc:sldMk cId="1318869950" sldId="462"/>
            <ac:spMk id="10" creationId="{86BB4EED-806D-DD4A-A77A-EE4631A3CE1F}"/>
          </ac:spMkLst>
        </pc:spChg>
        <pc:picChg chg="mod">
          <ac:chgData name="Nane Kratzke" userId="971be13ff4ee5ef6" providerId="LiveId" clId="{19075A5A-D245-0240-878E-CFB172C98ECA}" dt="2020-09-24T14:38:12.061" v="37802" actId="14100"/>
          <ac:picMkLst>
            <pc:docMk/>
            <pc:sldMk cId="1318869950" sldId="462"/>
            <ac:picMk id="11" creationId="{EFFDDBF0-5DE4-404D-A624-C153540C4D12}"/>
          </ac:picMkLst>
        </pc:picChg>
      </pc:sldChg>
      <pc:sldChg chg="delSp modSp add mod">
        <pc:chgData name="Nane Kratzke" userId="971be13ff4ee5ef6" providerId="LiveId" clId="{19075A5A-D245-0240-878E-CFB172C98ECA}" dt="2020-09-24T14:53:08.584" v="38544" actId="20577"/>
        <pc:sldMkLst>
          <pc:docMk/>
          <pc:sldMk cId="194056035" sldId="463"/>
        </pc:sldMkLst>
        <pc:spChg chg="mod">
          <ac:chgData name="Nane Kratzke" userId="971be13ff4ee5ef6" providerId="LiveId" clId="{19075A5A-D245-0240-878E-CFB172C98ECA}" dt="2020-09-24T14:52:10.908" v="38539" actId="14100"/>
          <ac:spMkLst>
            <pc:docMk/>
            <pc:sldMk cId="194056035" sldId="463"/>
            <ac:spMk id="4" creationId="{1A54BDE3-089A-B947-B36C-1DA2EA047FE2}"/>
          </ac:spMkLst>
        </pc:spChg>
        <pc:spChg chg="mod">
          <ac:chgData name="Nane Kratzke" userId="971be13ff4ee5ef6" providerId="LiveId" clId="{19075A5A-D245-0240-878E-CFB172C98ECA}" dt="2020-09-24T14:52:05.945" v="38538" actId="1076"/>
          <ac:spMkLst>
            <pc:docMk/>
            <pc:sldMk cId="194056035" sldId="463"/>
            <ac:spMk id="9" creationId="{C2EFB732-DF93-E74C-A208-E9E925FA19DE}"/>
          </ac:spMkLst>
        </pc:spChg>
        <pc:spChg chg="mod">
          <ac:chgData name="Nane Kratzke" userId="971be13ff4ee5ef6" providerId="LiveId" clId="{19075A5A-D245-0240-878E-CFB172C98ECA}" dt="2020-09-24T14:52:26.260" v="38542" actId="1076"/>
          <ac:spMkLst>
            <pc:docMk/>
            <pc:sldMk cId="194056035" sldId="463"/>
            <ac:spMk id="10" creationId="{1A5E4309-83B1-9E4A-B60B-E08A957755DB}"/>
          </ac:spMkLst>
        </pc:spChg>
        <pc:spChg chg="mod">
          <ac:chgData name="Nane Kratzke" userId="971be13ff4ee5ef6" providerId="LiveId" clId="{19075A5A-D245-0240-878E-CFB172C98ECA}" dt="2020-09-24T14:53:08.584" v="38544" actId="20577"/>
          <ac:spMkLst>
            <pc:docMk/>
            <pc:sldMk cId="194056035" sldId="463"/>
            <ac:spMk id="11" creationId="{18938D84-C29E-DB44-9D4A-1ED262027EB9}"/>
          </ac:spMkLst>
        </pc:spChg>
        <pc:picChg chg="del">
          <ac:chgData name="Nane Kratzke" userId="971be13ff4ee5ef6" providerId="LiveId" clId="{19075A5A-D245-0240-878E-CFB172C98ECA}" dt="2020-09-24T14:51:55.569" v="38536" actId="478"/>
          <ac:picMkLst>
            <pc:docMk/>
            <pc:sldMk cId="194056035" sldId="463"/>
            <ac:picMk id="7" creationId="{00273028-913E-BC4E-9ECA-D9D5048CEE31}"/>
          </ac:picMkLst>
        </pc:picChg>
      </pc:sldChg>
      <pc:sldChg chg="addSp delSp modSp add mod">
        <pc:chgData name="Nane Kratzke" userId="971be13ff4ee5ef6" providerId="LiveId" clId="{19075A5A-D245-0240-878E-CFB172C98ECA}" dt="2020-09-24T15:04:13.722" v="38647" actId="20577"/>
        <pc:sldMkLst>
          <pc:docMk/>
          <pc:sldMk cId="4278507067" sldId="464"/>
        </pc:sldMkLst>
        <pc:spChg chg="del">
          <ac:chgData name="Nane Kratzke" userId="971be13ff4ee5ef6" providerId="LiveId" clId="{19075A5A-D245-0240-878E-CFB172C98ECA}" dt="2020-09-24T15:03:08.844" v="38630" actId="478"/>
          <ac:spMkLst>
            <pc:docMk/>
            <pc:sldMk cId="4278507067" sldId="464"/>
            <ac:spMk id="4" creationId="{1A54BDE3-089A-B947-B36C-1DA2EA047FE2}"/>
          </ac:spMkLst>
        </pc:spChg>
        <pc:spChg chg="add del mod">
          <ac:chgData name="Nane Kratzke" userId="971be13ff4ee5ef6" providerId="LiveId" clId="{19075A5A-D245-0240-878E-CFB172C98ECA}" dt="2020-09-24T15:03:16.217" v="38631" actId="478"/>
          <ac:spMkLst>
            <pc:docMk/>
            <pc:sldMk cId="4278507067" sldId="464"/>
            <ac:spMk id="7" creationId="{B919BF9C-6BB0-D047-989D-AB85B6B9E699}"/>
          </ac:spMkLst>
        </pc:spChg>
        <pc:spChg chg="mod">
          <ac:chgData name="Nane Kratzke" userId="971be13ff4ee5ef6" providerId="LiveId" clId="{19075A5A-D245-0240-878E-CFB172C98ECA}" dt="2020-09-24T15:03:42.951" v="38636" actId="1076"/>
          <ac:spMkLst>
            <pc:docMk/>
            <pc:sldMk cId="4278507067" sldId="464"/>
            <ac:spMk id="9" creationId="{C10AAD7E-9DD5-1343-8A17-3F9C4D0B8DD9}"/>
          </ac:spMkLst>
        </pc:spChg>
        <pc:spChg chg="mod">
          <ac:chgData name="Nane Kratzke" userId="971be13ff4ee5ef6" providerId="LiveId" clId="{19075A5A-D245-0240-878E-CFB172C98ECA}" dt="2020-09-24T15:03:34.144" v="38634" actId="1076"/>
          <ac:spMkLst>
            <pc:docMk/>
            <pc:sldMk cId="4278507067" sldId="464"/>
            <ac:spMk id="11" creationId="{8F82CDB8-B86E-A84E-B5AB-3E0F2043BA8D}"/>
          </ac:spMkLst>
        </pc:spChg>
        <pc:spChg chg="mod">
          <ac:chgData name="Nane Kratzke" userId="971be13ff4ee5ef6" providerId="LiveId" clId="{19075A5A-D245-0240-878E-CFB172C98ECA}" dt="2020-09-24T15:03:34.144" v="38634" actId="1076"/>
          <ac:spMkLst>
            <pc:docMk/>
            <pc:sldMk cId="4278507067" sldId="464"/>
            <ac:spMk id="12" creationId="{D5E25A22-15A5-A649-AEED-6542DBAA7A3C}"/>
          </ac:spMkLst>
        </pc:spChg>
        <pc:spChg chg="mod">
          <ac:chgData name="Nane Kratzke" userId="971be13ff4ee5ef6" providerId="LiveId" clId="{19075A5A-D245-0240-878E-CFB172C98ECA}" dt="2020-09-24T15:03:34.144" v="38634" actId="1076"/>
          <ac:spMkLst>
            <pc:docMk/>
            <pc:sldMk cId="4278507067" sldId="464"/>
            <ac:spMk id="13" creationId="{6F6E5405-0B57-FC4E-8832-4E6DA7A3CE9D}"/>
          </ac:spMkLst>
        </pc:spChg>
        <pc:spChg chg="mod">
          <ac:chgData name="Nane Kratzke" userId="971be13ff4ee5ef6" providerId="LiveId" clId="{19075A5A-D245-0240-878E-CFB172C98ECA}" dt="2020-09-24T15:03:34.144" v="38634" actId="1076"/>
          <ac:spMkLst>
            <pc:docMk/>
            <pc:sldMk cId="4278507067" sldId="464"/>
            <ac:spMk id="14" creationId="{610F4679-19BA-1149-BA88-1DB1D6B7FA74}"/>
          </ac:spMkLst>
        </pc:spChg>
        <pc:spChg chg="add mod">
          <ac:chgData name="Nane Kratzke" userId="971be13ff4ee5ef6" providerId="LiveId" clId="{19075A5A-D245-0240-878E-CFB172C98ECA}" dt="2020-09-24T15:04:13.722" v="38647" actId="20577"/>
          <ac:spMkLst>
            <pc:docMk/>
            <pc:sldMk cId="4278507067" sldId="464"/>
            <ac:spMk id="15" creationId="{84E9D33D-5E26-C34C-A100-1F078E5551EB}"/>
          </ac:spMkLst>
        </pc:spChg>
      </pc:sldChg>
      <pc:sldChg chg="add del">
        <pc:chgData name="Nane Kratzke" userId="971be13ff4ee5ef6" providerId="LiveId" clId="{19075A5A-D245-0240-878E-CFB172C98ECA}" dt="2020-09-24T15:19:56.618" v="39179" actId="2696"/>
        <pc:sldMkLst>
          <pc:docMk/>
          <pc:sldMk cId="687240641" sldId="465"/>
        </pc:sldMkLst>
      </pc:sldChg>
      <pc:sldChg chg="addSp delSp modSp add mod ord">
        <pc:chgData name="Nane Kratzke" userId="971be13ff4ee5ef6" providerId="LiveId" clId="{19075A5A-D245-0240-878E-CFB172C98ECA}" dt="2020-09-24T17:36:11.385" v="42838" actId="20577"/>
        <pc:sldMkLst>
          <pc:docMk/>
          <pc:sldMk cId="4016976235" sldId="465"/>
        </pc:sldMkLst>
        <pc:spChg chg="mod">
          <ac:chgData name="Nane Kratzke" userId="971be13ff4ee5ef6" providerId="LiveId" clId="{19075A5A-D245-0240-878E-CFB172C98ECA}" dt="2020-09-24T16:03:10.728" v="39838" actId="20577"/>
          <ac:spMkLst>
            <pc:docMk/>
            <pc:sldMk cId="4016976235" sldId="465"/>
            <ac:spMk id="2" creationId="{534D3041-9041-5E46-BDCA-AEFAF74BDAA0}"/>
          </ac:spMkLst>
        </pc:spChg>
        <pc:spChg chg="mod">
          <ac:chgData name="Nane Kratzke" userId="971be13ff4ee5ef6" providerId="LiveId" clId="{19075A5A-D245-0240-878E-CFB172C98ECA}" dt="2020-09-24T16:36:02.632" v="41233" actId="20577"/>
          <ac:spMkLst>
            <pc:docMk/>
            <pc:sldMk cId="4016976235" sldId="465"/>
            <ac:spMk id="3" creationId="{6D44E123-1B57-1141-B775-333597485FBD}"/>
          </ac:spMkLst>
        </pc:spChg>
        <pc:spChg chg="del">
          <ac:chgData name="Nane Kratzke" userId="971be13ff4ee5ef6" providerId="LiveId" clId="{19075A5A-D245-0240-878E-CFB172C98ECA}" dt="2020-09-24T16:00:46.208" v="39712" actId="478"/>
          <ac:spMkLst>
            <pc:docMk/>
            <pc:sldMk cId="4016976235" sldId="465"/>
            <ac:spMk id="4" creationId="{DEB25F32-ECA7-4840-B973-86BC3D4E92A1}"/>
          </ac:spMkLst>
        </pc:spChg>
        <pc:spChg chg="add mod">
          <ac:chgData name="Nane Kratzke" userId="971be13ff4ee5ef6" providerId="LiveId" clId="{19075A5A-D245-0240-878E-CFB172C98ECA}" dt="2020-09-24T16:18:39.099" v="40325" actId="14100"/>
          <ac:spMkLst>
            <pc:docMk/>
            <pc:sldMk cId="4016976235" sldId="465"/>
            <ac:spMk id="7" creationId="{D57AB88B-75B8-EA42-9173-B586C74EC778}"/>
          </ac:spMkLst>
        </pc:spChg>
        <pc:spChg chg="add mod">
          <ac:chgData name="Nane Kratzke" userId="971be13ff4ee5ef6" providerId="LiveId" clId="{19075A5A-D245-0240-878E-CFB172C98ECA}" dt="2020-09-24T16:20:30.306" v="40350" actId="20577"/>
          <ac:spMkLst>
            <pc:docMk/>
            <pc:sldMk cId="4016976235" sldId="465"/>
            <ac:spMk id="8" creationId="{35A364A9-9408-C94D-AE37-678C30B25234}"/>
          </ac:spMkLst>
        </pc:spChg>
        <pc:spChg chg="add mod">
          <ac:chgData name="Nane Kratzke" userId="971be13ff4ee5ef6" providerId="LiveId" clId="{19075A5A-D245-0240-878E-CFB172C98ECA}" dt="2020-09-24T16:19:47.850" v="40334" actId="1076"/>
          <ac:spMkLst>
            <pc:docMk/>
            <pc:sldMk cId="4016976235" sldId="465"/>
            <ac:spMk id="9" creationId="{554D29BC-AA3D-5C47-8B93-C4AC739BF448}"/>
          </ac:spMkLst>
        </pc:spChg>
        <pc:spChg chg="add mod">
          <ac:chgData name="Nane Kratzke" userId="971be13ff4ee5ef6" providerId="LiveId" clId="{19075A5A-D245-0240-878E-CFB172C98ECA}" dt="2020-09-24T17:36:11.385" v="42838" actId="20577"/>
          <ac:spMkLst>
            <pc:docMk/>
            <pc:sldMk cId="4016976235" sldId="465"/>
            <ac:spMk id="12" creationId="{5AFA354B-CF8D-B447-B047-F5818FAE723F}"/>
          </ac:spMkLst>
        </pc:spChg>
        <pc:picChg chg="add mod">
          <ac:chgData name="Nane Kratzke" userId="971be13ff4ee5ef6" providerId="LiveId" clId="{19075A5A-D245-0240-878E-CFB172C98ECA}" dt="2020-09-24T16:19:47.850" v="40334" actId="1076"/>
          <ac:picMkLst>
            <pc:docMk/>
            <pc:sldMk cId="4016976235" sldId="465"/>
            <ac:picMk id="10" creationId="{F5790716-F942-774D-87B1-9E2E6255B029}"/>
          </ac:picMkLst>
        </pc:picChg>
        <pc:picChg chg="add mod">
          <ac:chgData name="Nane Kratzke" userId="971be13ff4ee5ef6" providerId="LiveId" clId="{19075A5A-D245-0240-878E-CFB172C98ECA}" dt="2020-09-24T16:19:47.850" v="40334" actId="1076"/>
          <ac:picMkLst>
            <pc:docMk/>
            <pc:sldMk cId="4016976235" sldId="465"/>
            <ac:picMk id="11" creationId="{EEBF307F-970D-A140-8D08-8DBB9659DABE}"/>
          </ac:picMkLst>
        </pc:picChg>
      </pc:sldChg>
      <pc:sldChg chg="addSp delSp modSp add mod">
        <pc:chgData name="Nane Kratzke" userId="971be13ff4ee5ef6" providerId="LiveId" clId="{19075A5A-D245-0240-878E-CFB172C98ECA}" dt="2020-09-25T06:32:37.002" v="43549" actId="2711"/>
        <pc:sldMkLst>
          <pc:docMk/>
          <pc:sldMk cId="2752400082" sldId="466"/>
        </pc:sldMkLst>
        <pc:spChg chg="mod">
          <ac:chgData name="Nane Kratzke" userId="971be13ff4ee5ef6" providerId="LiveId" clId="{19075A5A-D245-0240-878E-CFB172C98ECA}" dt="2020-09-25T06:26:42.627" v="43056" actId="207"/>
          <ac:spMkLst>
            <pc:docMk/>
            <pc:sldMk cId="2752400082" sldId="466"/>
            <ac:spMk id="4" creationId="{1A54BDE3-089A-B947-B36C-1DA2EA047FE2}"/>
          </ac:spMkLst>
        </pc:spChg>
        <pc:spChg chg="add mod">
          <ac:chgData name="Nane Kratzke" userId="971be13ff4ee5ef6" providerId="LiveId" clId="{19075A5A-D245-0240-878E-CFB172C98ECA}" dt="2020-09-25T06:31:44.465" v="43532" actId="113"/>
          <ac:spMkLst>
            <pc:docMk/>
            <pc:sldMk cId="2752400082" sldId="466"/>
            <ac:spMk id="6" creationId="{5B17B884-91AC-6E45-8F6B-D759453B0621}"/>
          </ac:spMkLst>
        </pc:spChg>
        <pc:spChg chg="add mod">
          <ac:chgData name="Nane Kratzke" userId="971be13ff4ee5ef6" providerId="LiveId" clId="{19075A5A-D245-0240-878E-CFB172C98ECA}" dt="2020-09-25T06:32:37.002" v="43549" actId="2711"/>
          <ac:spMkLst>
            <pc:docMk/>
            <pc:sldMk cId="2752400082" sldId="466"/>
            <ac:spMk id="7" creationId="{72F939D1-B167-2449-BD10-ECD75ACBCC93}"/>
          </ac:spMkLst>
        </pc:spChg>
        <pc:spChg chg="del">
          <ac:chgData name="Nane Kratzke" userId="971be13ff4ee5ef6" providerId="LiveId" clId="{19075A5A-D245-0240-878E-CFB172C98ECA}" dt="2020-09-25T06:15:07.585" v="42840" actId="478"/>
          <ac:spMkLst>
            <pc:docMk/>
            <pc:sldMk cId="2752400082" sldId="466"/>
            <ac:spMk id="10" creationId="{5A03F048-D319-5A4B-A0D6-B05FF2F39D68}"/>
          </ac:spMkLst>
        </pc:spChg>
        <pc:spChg chg="del">
          <ac:chgData name="Nane Kratzke" userId="971be13ff4ee5ef6" providerId="LiveId" clId="{19075A5A-D245-0240-878E-CFB172C98ECA}" dt="2020-09-25T06:15:07.585" v="42840" actId="478"/>
          <ac:spMkLst>
            <pc:docMk/>
            <pc:sldMk cId="2752400082" sldId="466"/>
            <ac:spMk id="11" creationId="{68DD41EB-32FB-F444-B063-98AD644BCCA7}"/>
          </ac:spMkLst>
        </pc:spChg>
        <pc:spChg chg="del">
          <ac:chgData name="Nane Kratzke" userId="971be13ff4ee5ef6" providerId="LiveId" clId="{19075A5A-D245-0240-878E-CFB172C98ECA}" dt="2020-09-25T06:15:07.585" v="42840" actId="478"/>
          <ac:spMkLst>
            <pc:docMk/>
            <pc:sldMk cId="2752400082" sldId="466"/>
            <ac:spMk id="12" creationId="{FFFE009A-F0D2-0547-8B32-CB8F9915007B}"/>
          </ac:spMkLst>
        </pc:spChg>
        <pc:spChg chg="add mod">
          <ac:chgData name="Nane Kratzke" userId="971be13ff4ee5ef6" providerId="LiveId" clId="{19075A5A-D245-0240-878E-CFB172C98ECA}" dt="2020-09-25T06:27:01.512" v="43058" actId="404"/>
          <ac:spMkLst>
            <pc:docMk/>
            <pc:sldMk cId="2752400082" sldId="466"/>
            <ac:spMk id="13" creationId="{92AD7C23-0DED-4F45-92C7-D6C48C100952}"/>
          </ac:spMkLst>
        </pc:spChg>
        <pc:picChg chg="mod">
          <ac:chgData name="Nane Kratzke" userId="971be13ff4ee5ef6" providerId="LiveId" clId="{19075A5A-D245-0240-878E-CFB172C98ECA}" dt="2020-09-25T06:24:25.702" v="43040" actId="14861"/>
          <ac:picMkLst>
            <pc:docMk/>
            <pc:sldMk cId="2752400082" sldId="466"/>
            <ac:picMk id="9" creationId="{69D028E7-0D22-C846-BF8F-D434B9A0C1BC}"/>
          </ac:picMkLst>
        </pc:picChg>
      </pc:sldChg>
      <pc:sldChg chg="addSp delSp modSp add mod">
        <pc:chgData name="Nane Kratzke" userId="971be13ff4ee5ef6" providerId="LiveId" clId="{19075A5A-D245-0240-878E-CFB172C98ECA}" dt="2020-09-25T07:03:42.770" v="44124" actId="1076"/>
        <pc:sldMkLst>
          <pc:docMk/>
          <pc:sldMk cId="3076701138" sldId="467"/>
        </pc:sldMkLst>
        <pc:spChg chg="mod">
          <ac:chgData name="Nane Kratzke" userId="971be13ff4ee5ef6" providerId="LiveId" clId="{19075A5A-D245-0240-878E-CFB172C98ECA}" dt="2020-09-25T06:56:07.770" v="44083" actId="20577"/>
          <ac:spMkLst>
            <pc:docMk/>
            <pc:sldMk cId="3076701138" sldId="467"/>
            <ac:spMk id="2" creationId="{D8E55294-81E5-1549-B360-5A13D4D05AEE}"/>
          </ac:spMkLst>
        </pc:spChg>
        <pc:spChg chg="mod">
          <ac:chgData name="Nane Kratzke" userId="971be13ff4ee5ef6" providerId="LiveId" clId="{19075A5A-D245-0240-878E-CFB172C98ECA}" dt="2020-09-25T06:56:13.408" v="44095" actId="20577"/>
          <ac:spMkLst>
            <pc:docMk/>
            <pc:sldMk cId="3076701138" sldId="467"/>
            <ac:spMk id="3" creationId="{088E46AD-7B7E-F24C-A8F7-6529A14AA903}"/>
          </ac:spMkLst>
        </pc:spChg>
        <pc:picChg chg="add mod">
          <ac:chgData name="Nane Kratzke" userId="971be13ff4ee5ef6" providerId="LiveId" clId="{19075A5A-D245-0240-878E-CFB172C98ECA}" dt="2020-09-25T06:58:09.761" v="44097" actId="1076"/>
          <ac:picMkLst>
            <pc:docMk/>
            <pc:sldMk cId="3076701138" sldId="467"/>
            <ac:picMk id="5" creationId="{F1C39E4D-2FFD-6E43-B625-5A1E66BB0FF8}"/>
          </ac:picMkLst>
        </pc:picChg>
        <pc:picChg chg="add del mod">
          <ac:chgData name="Nane Kratzke" userId="971be13ff4ee5ef6" providerId="LiveId" clId="{19075A5A-D245-0240-878E-CFB172C98ECA}" dt="2020-09-25T07:02:44.337" v="44116" actId="478"/>
          <ac:picMkLst>
            <pc:docMk/>
            <pc:sldMk cId="3076701138" sldId="467"/>
            <ac:picMk id="6" creationId="{E909FA79-618A-1249-AC08-43A383CD8117}"/>
          </ac:picMkLst>
        </pc:picChg>
        <pc:picChg chg="add del mod">
          <ac:chgData name="Nane Kratzke" userId="971be13ff4ee5ef6" providerId="LiveId" clId="{19075A5A-D245-0240-878E-CFB172C98ECA}" dt="2020-09-25T07:02:46.937" v="44118" actId="478"/>
          <ac:picMkLst>
            <pc:docMk/>
            <pc:sldMk cId="3076701138" sldId="467"/>
            <ac:picMk id="8" creationId="{54DB9BCB-564C-324B-8B26-14B023ECD19A}"/>
          </ac:picMkLst>
        </pc:picChg>
        <pc:picChg chg="add mod">
          <ac:chgData name="Nane Kratzke" userId="971be13ff4ee5ef6" providerId="LiveId" clId="{19075A5A-D245-0240-878E-CFB172C98ECA}" dt="2020-09-25T07:03:42.770" v="44124" actId="1076"/>
          <ac:picMkLst>
            <pc:docMk/>
            <pc:sldMk cId="3076701138" sldId="467"/>
            <ac:picMk id="9" creationId="{D9D49D39-BD0F-4F46-BF54-6EF15BEAC281}"/>
          </ac:picMkLst>
        </pc:picChg>
        <pc:picChg chg="add del mod">
          <ac:chgData name="Nane Kratzke" userId="971be13ff4ee5ef6" providerId="LiveId" clId="{19075A5A-D245-0240-878E-CFB172C98ECA}" dt="2020-09-25T06:59:44.693" v="44099" actId="478"/>
          <ac:picMkLst>
            <pc:docMk/>
            <pc:sldMk cId="3076701138" sldId="467"/>
            <ac:picMk id="1026" creationId="{3D25A1AD-B727-7F46-B83E-BF6C807695C9}"/>
          </ac:picMkLst>
        </pc:picChg>
      </pc:sldChg>
      <pc:sldChg chg="modSp add mod">
        <pc:chgData name="Nane Kratzke" userId="971be13ff4ee5ef6" providerId="LiveId" clId="{19075A5A-D245-0240-878E-CFB172C98ECA}" dt="2020-09-25T07:07:10.574" v="44135" actId="207"/>
        <pc:sldMkLst>
          <pc:docMk/>
          <pc:sldMk cId="482911669" sldId="468"/>
        </pc:sldMkLst>
        <pc:spChg chg="mod">
          <ac:chgData name="Nane Kratzke" userId="971be13ff4ee5ef6" providerId="LiveId" clId="{19075A5A-D245-0240-878E-CFB172C98ECA}" dt="2020-09-25T07:07:10.574" v="44135" actId="207"/>
          <ac:spMkLst>
            <pc:docMk/>
            <pc:sldMk cId="482911669" sldId="468"/>
            <ac:spMk id="8" creationId="{0C508602-457E-2C4E-A9AC-85A3D0BD58E5}"/>
          </ac:spMkLst>
        </pc:spChg>
        <pc:picChg chg="mod">
          <ac:chgData name="Nane Kratzke" userId="971be13ff4ee5ef6" providerId="LiveId" clId="{19075A5A-D245-0240-878E-CFB172C98ECA}" dt="2020-09-25T07:05:18.386" v="44128" actId="1076"/>
          <ac:picMkLst>
            <pc:docMk/>
            <pc:sldMk cId="482911669" sldId="468"/>
            <ac:picMk id="4" creationId="{7167DD6C-FCDB-FB42-80A5-B4A12AE545BA}"/>
          </ac:picMkLst>
        </pc:picChg>
      </pc:sldChg>
      <pc:sldChg chg="modSp add mod">
        <pc:chgData name="Nane Kratzke" userId="971be13ff4ee5ef6" providerId="LiveId" clId="{19075A5A-D245-0240-878E-CFB172C98ECA}" dt="2020-09-25T07:06:03.178" v="44132" actId="207"/>
        <pc:sldMkLst>
          <pc:docMk/>
          <pc:sldMk cId="1365271513" sldId="469"/>
        </pc:sldMkLst>
        <pc:spChg chg="mod">
          <ac:chgData name="Nane Kratzke" userId="971be13ff4ee5ef6" providerId="LiveId" clId="{19075A5A-D245-0240-878E-CFB172C98ECA}" dt="2020-09-25T07:06:03.178" v="44132" actId="207"/>
          <ac:spMkLst>
            <pc:docMk/>
            <pc:sldMk cId="1365271513" sldId="469"/>
            <ac:spMk id="8" creationId="{0C508602-457E-2C4E-A9AC-85A3D0BD58E5}"/>
          </ac:spMkLst>
        </pc:spChg>
        <pc:picChg chg="mod">
          <ac:chgData name="Nane Kratzke" userId="971be13ff4ee5ef6" providerId="LiveId" clId="{19075A5A-D245-0240-878E-CFB172C98ECA}" dt="2020-09-25T07:05:49.508" v="44130" actId="1076"/>
          <ac:picMkLst>
            <pc:docMk/>
            <pc:sldMk cId="1365271513" sldId="469"/>
            <ac:picMk id="4" creationId="{7167DD6C-FCDB-FB42-80A5-B4A12AE545BA}"/>
          </ac:picMkLst>
        </pc:picChg>
      </pc:sldChg>
      <pc:sldChg chg="modSp add mod">
        <pc:chgData name="Nane Kratzke" userId="971be13ff4ee5ef6" providerId="LiveId" clId="{19075A5A-D245-0240-878E-CFB172C98ECA}" dt="2020-09-25T07:07:51.333" v="44138" actId="207"/>
        <pc:sldMkLst>
          <pc:docMk/>
          <pc:sldMk cId="588962951" sldId="470"/>
        </pc:sldMkLst>
        <pc:spChg chg="mod">
          <ac:chgData name="Nane Kratzke" userId="971be13ff4ee5ef6" providerId="LiveId" clId="{19075A5A-D245-0240-878E-CFB172C98ECA}" dt="2020-09-25T07:07:51.333" v="44138" actId="207"/>
          <ac:spMkLst>
            <pc:docMk/>
            <pc:sldMk cId="588962951" sldId="470"/>
            <ac:spMk id="8" creationId="{0C508602-457E-2C4E-A9AC-85A3D0BD58E5}"/>
          </ac:spMkLst>
        </pc:spChg>
      </pc:sldChg>
    </pc:docChg>
  </pc:docChgLst>
  <pc:docChgLst>
    <pc:chgData name="Nane Kratzke" userId="971be13ff4ee5ef6" providerId="LiveId" clId="{223B9B05-6E34-4449-ABFF-46CCED9BF410}"/>
    <pc:docChg chg="undo custSel addSld delSld modSld sldOrd">
      <pc:chgData name="Nane Kratzke" userId="971be13ff4ee5ef6" providerId="LiveId" clId="{223B9B05-6E34-4449-ABFF-46CCED9BF410}" dt="2023-02-16T10:11:55.809" v="1192" actId="2696"/>
      <pc:docMkLst>
        <pc:docMk/>
      </pc:docMkLst>
      <pc:sldChg chg="del">
        <pc:chgData name="Nane Kratzke" userId="971be13ff4ee5ef6" providerId="LiveId" clId="{223B9B05-6E34-4449-ABFF-46CCED9BF410}" dt="2023-02-14T09:53:15.722" v="160" actId="2696"/>
        <pc:sldMkLst>
          <pc:docMk/>
          <pc:sldMk cId="704272100" sldId="323"/>
        </pc:sldMkLst>
      </pc:sldChg>
      <pc:sldChg chg="del">
        <pc:chgData name="Nane Kratzke" userId="971be13ff4ee5ef6" providerId="LiveId" clId="{223B9B05-6E34-4449-ABFF-46CCED9BF410}" dt="2023-02-14T09:53:04.587" v="159" actId="2696"/>
        <pc:sldMkLst>
          <pc:docMk/>
          <pc:sldMk cId="2142144293" sldId="416"/>
        </pc:sldMkLst>
      </pc:sldChg>
      <pc:sldChg chg="del">
        <pc:chgData name="Nane Kratzke" userId="971be13ff4ee5ef6" providerId="LiveId" clId="{223B9B05-6E34-4449-ABFF-46CCED9BF410}" dt="2023-02-14T09:46:58.420" v="115" actId="2696"/>
        <pc:sldMkLst>
          <pc:docMk/>
          <pc:sldMk cId="1293430604" sldId="510"/>
        </pc:sldMkLst>
      </pc:sldChg>
      <pc:sldChg chg="addSp delSp modSp mod ord">
        <pc:chgData name="Nane Kratzke" userId="971be13ff4ee5ef6" providerId="LiveId" clId="{223B9B05-6E34-4449-ABFF-46CCED9BF410}" dt="2023-02-14T11:59:08.100" v="1174" actId="12"/>
        <pc:sldMkLst>
          <pc:docMk/>
          <pc:sldMk cId="4077901326" sldId="512"/>
        </pc:sldMkLst>
        <pc:spChg chg="mod">
          <ac:chgData name="Nane Kratzke" userId="971be13ff4ee5ef6" providerId="LiveId" clId="{223B9B05-6E34-4449-ABFF-46CCED9BF410}" dt="2023-02-14T10:03:44.865" v="303" actId="14100"/>
          <ac:spMkLst>
            <pc:docMk/>
            <pc:sldMk cId="4077901326" sldId="512"/>
            <ac:spMk id="2" creationId="{9C499ED8-18D1-E942-8557-969449808E76}"/>
          </ac:spMkLst>
        </pc:spChg>
        <pc:spChg chg="add del mod">
          <ac:chgData name="Nane Kratzke" userId="971be13ff4ee5ef6" providerId="LiveId" clId="{223B9B05-6E34-4449-ABFF-46CCED9BF410}" dt="2023-02-14T10:01:24.001" v="284"/>
          <ac:spMkLst>
            <pc:docMk/>
            <pc:sldMk cId="4077901326" sldId="512"/>
            <ac:spMk id="4" creationId="{F67C374B-ECD6-8242-9A26-A674C9501681}"/>
          </ac:spMkLst>
        </pc:spChg>
        <pc:spChg chg="del mod">
          <ac:chgData name="Nane Kratzke" userId="971be13ff4ee5ef6" providerId="LiveId" clId="{223B9B05-6E34-4449-ABFF-46CCED9BF410}" dt="2023-02-14T09:58:34.649" v="201" actId="478"/>
          <ac:spMkLst>
            <pc:docMk/>
            <pc:sldMk cId="4077901326" sldId="512"/>
            <ac:spMk id="6" creationId="{E14A6DEF-A820-694A-81B1-5C55C3AF96FD}"/>
          </ac:spMkLst>
        </pc:spChg>
        <pc:spChg chg="add mod">
          <ac:chgData name="Nane Kratzke" userId="971be13ff4ee5ef6" providerId="LiveId" clId="{223B9B05-6E34-4449-ABFF-46CCED9BF410}" dt="2023-02-14T11:59:08.100" v="1174" actId="12"/>
          <ac:spMkLst>
            <pc:docMk/>
            <pc:sldMk cId="4077901326" sldId="512"/>
            <ac:spMk id="8" creationId="{8EA6EF82-F4C5-E6EC-7481-951C009836A5}"/>
          </ac:spMkLst>
        </pc:spChg>
        <pc:spChg chg="add mod">
          <ac:chgData name="Nane Kratzke" userId="971be13ff4ee5ef6" providerId="LiveId" clId="{223B9B05-6E34-4449-ABFF-46CCED9BF410}" dt="2023-02-14T10:49:50.516" v="1016" actId="113"/>
          <ac:spMkLst>
            <pc:docMk/>
            <pc:sldMk cId="4077901326" sldId="512"/>
            <ac:spMk id="10" creationId="{A2DD54B2-D205-1970-58CF-B4316F991F0C}"/>
          </ac:spMkLst>
        </pc:spChg>
        <pc:spChg chg="add del mod">
          <ac:chgData name="Nane Kratzke" userId="971be13ff4ee5ef6" providerId="LiveId" clId="{223B9B05-6E34-4449-ABFF-46CCED9BF410}" dt="2023-02-14T10:03:06.459" v="301"/>
          <ac:spMkLst>
            <pc:docMk/>
            <pc:sldMk cId="4077901326" sldId="512"/>
            <ac:spMk id="11" creationId="{D14519C7-0E5F-4A24-9536-938DD378DF9C}"/>
          </ac:spMkLst>
        </pc:spChg>
        <pc:picChg chg="add del mod">
          <ac:chgData name="Nane Kratzke" userId="971be13ff4ee5ef6" providerId="LiveId" clId="{223B9B05-6E34-4449-ABFF-46CCED9BF410}" dt="2023-02-14T10:07:08.482" v="308" actId="478"/>
          <ac:picMkLst>
            <pc:docMk/>
            <pc:sldMk cId="4077901326" sldId="512"/>
            <ac:picMk id="1026" creationId="{4480AB6D-C1B2-C274-F0DD-ECAB981E36B5}"/>
          </ac:picMkLst>
        </pc:picChg>
        <pc:picChg chg="add del">
          <ac:chgData name="Nane Kratzke" userId="971be13ff4ee5ef6" providerId="LiveId" clId="{223B9B05-6E34-4449-ABFF-46CCED9BF410}" dt="2023-02-14T10:07:08.482" v="308" actId="478"/>
          <ac:picMkLst>
            <pc:docMk/>
            <pc:sldMk cId="4077901326" sldId="512"/>
            <ac:picMk id="1028" creationId="{407D87C0-4BFE-D871-8A13-CDD3F1FDDCC0}"/>
          </ac:picMkLst>
        </pc:picChg>
        <pc:picChg chg="add mod">
          <ac:chgData name="Nane Kratzke" userId="971be13ff4ee5ef6" providerId="LiveId" clId="{223B9B05-6E34-4449-ABFF-46CCED9BF410}" dt="2023-02-14T10:10:44.461" v="360" actId="14861"/>
          <ac:picMkLst>
            <pc:docMk/>
            <pc:sldMk cId="4077901326" sldId="512"/>
            <ac:picMk id="1030" creationId="{01339DC7-9E02-6D31-6583-71E1BF6C5E97}"/>
          </ac:picMkLst>
        </pc:picChg>
      </pc:sldChg>
      <pc:sldChg chg="modSp mod">
        <pc:chgData name="Nane Kratzke" userId="971be13ff4ee5ef6" providerId="LiveId" clId="{223B9B05-6E34-4449-ABFF-46CCED9BF410}" dt="2023-02-14T10:35:19.864" v="676" actId="14100"/>
        <pc:sldMkLst>
          <pc:docMk/>
          <pc:sldMk cId="3437111870" sldId="514"/>
        </pc:sldMkLst>
        <pc:spChg chg="mod">
          <ac:chgData name="Nane Kratzke" userId="971be13ff4ee5ef6" providerId="LiveId" clId="{223B9B05-6E34-4449-ABFF-46CCED9BF410}" dt="2023-02-14T10:35:19.864" v="676" actId="14100"/>
          <ac:spMkLst>
            <pc:docMk/>
            <pc:sldMk cId="3437111870" sldId="514"/>
            <ac:spMk id="6" creationId="{25093315-0E46-5443-B630-030F7875BEB8}"/>
          </ac:spMkLst>
        </pc:spChg>
      </pc:sldChg>
      <pc:sldChg chg="modSp mod">
        <pc:chgData name="Nane Kratzke" userId="971be13ff4ee5ef6" providerId="LiveId" clId="{223B9B05-6E34-4449-ABFF-46CCED9BF410}" dt="2023-02-14T11:57:28.238" v="1173" actId="20577"/>
        <pc:sldMkLst>
          <pc:docMk/>
          <pc:sldMk cId="3725158945" sldId="515"/>
        </pc:sldMkLst>
        <pc:spChg chg="mod">
          <ac:chgData name="Nane Kratzke" userId="971be13ff4ee5ef6" providerId="LiveId" clId="{223B9B05-6E34-4449-ABFF-46CCED9BF410}" dt="2023-02-14T11:55:45.685" v="1143" actId="12"/>
          <ac:spMkLst>
            <pc:docMk/>
            <pc:sldMk cId="3725158945" sldId="515"/>
            <ac:spMk id="6" creationId="{25093315-0E46-5443-B630-030F7875BEB8}"/>
          </ac:spMkLst>
        </pc:spChg>
        <pc:spChg chg="mod">
          <ac:chgData name="Nane Kratzke" userId="971be13ff4ee5ef6" providerId="LiveId" clId="{223B9B05-6E34-4449-ABFF-46CCED9BF410}" dt="2023-02-14T11:57:28.238" v="1173" actId="20577"/>
          <ac:spMkLst>
            <pc:docMk/>
            <pc:sldMk cId="3725158945" sldId="515"/>
            <ac:spMk id="11" creationId="{E377589E-A792-4744-910E-C0D0078CB745}"/>
          </ac:spMkLst>
        </pc:spChg>
      </pc:sldChg>
      <pc:sldChg chg="del">
        <pc:chgData name="Nane Kratzke" userId="971be13ff4ee5ef6" providerId="LiveId" clId="{223B9B05-6E34-4449-ABFF-46CCED9BF410}" dt="2023-02-14T10:43:17.966" v="999" actId="2696"/>
        <pc:sldMkLst>
          <pc:docMk/>
          <pc:sldMk cId="3479599477" sldId="516"/>
        </pc:sldMkLst>
      </pc:sldChg>
      <pc:sldChg chg="del">
        <pc:chgData name="Nane Kratzke" userId="971be13ff4ee5ef6" providerId="LiveId" clId="{223B9B05-6E34-4449-ABFF-46CCED9BF410}" dt="2023-02-14T10:43:12.579" v="998" actId="2696"/>
        <pc:sldMkLst>
          <pc:docMk/>
          <pc:sldMk cId="1933642418" sldId="517"/>
        </pc:sldMkLst>
      </pc:sldChg>
      <pc:sldChg chg="delSp modSp del mod">
        <pc:chgData name="Nane Kratzke" userId="971be13ff4ee5ef6" providerId="LiveId" clId="{223B9B05-6E34-4449-ABFF-46CCED9BF410}" dt="2023-02-16T10:11:55.809" v="1192" actId="2696"/>
        <pc:sldMkLst>
          <pc:docMk/>
          <pc:sldMk cId="2258932206" sldId="523"/>
        </pc:sldMkLst>
        <pc:spChg chg="mod">
          <ac:chgData name="Nane Kratzke" userId="971be13ff4ee5ef6" providerId="LiveId" clId="{223B9B05-6E34-4449-ABFF-46CCED9BF410}" dt="2023-02-16T10:09:58.044" v="1187" actId="14100"/>
          <ac:spMkLst>
            <pc:docMk/>
            <pc:sldMk cId="2258932206" sldId="523"/>
            <ac:spMk id="5" creationId="{D6D3D317-1152-2742-9BE1-4ED9CE042C2D}"/>
          </ac:spMkLst>
        </pc:spChg>
        <pc:spChg chg="del">
          <ac:chgData name="Nane Kratzke" userId="971be13ff4ee5ef6" providerId="LiveId" clId="{223B9B05-6E34-4449-ABFF-46CCED9BF410}" dt="2023-02-16T10:09:40.303" v="1182" actId="478"/>
          <ac:spMkLst>
            <pc:docMk/>
            <pc:sldMk cId="2258932206" sldId="523"/>
            <ac:spMk id="11" creationId="{FF556EC5-5C3C-754D-ABF5-FEF691C7303D}"/>
          </ac:spMkLst>
        </pc:spChg>
        <pc:picChg chg="mod">
          <ac:chgData name="Nane Kratzke" userId="971be13ff4ee5ef6" providerId="LiveId" clId="{223B9B05-6E34-4449-ABFF-46CCED9BF410}" dt="2023-02-16T10:09:47.253" v="1184" actId="1076"/>
          <ac:picMkLst>
            <pc:docMk/>
            <pc:sldMk cId="2258932206" sldId="523"/>
            <ac:picMk id="9" creationId="{CF24C6AD-2F0C-F144-8A5F-642AEBD43972}"/>
          </ac:picMkLst>
        </pc:picChg>
      </pc:sldChg>
      <pc:sldChg chg="modSp mod">
        <pc:chgData name="Nane Kratzke" userId="971be13ff4ee5ef6" providerId="LiveId" clId="{223B9B05-6E34-4449-ABFF-46CCED9BF410}" dt="2023-02-16T10:10:23.028" v="1191" actId="1076"/>
        <pc:sldMkLst>
          <pc:docMk/>
          <pc:sldMk cId="4217778932" sldId="524"/>
        </pc:sldMkLst>
        <pc:spChg chg="mod">
          <ac:chgData name="Nane Kratzke" userId="971be13ff4ee5ef6" providerId="LiveId" clId="{223B9B05-6E34-4449-ABFF-46CCED9BF410}" dt="2023-02-16T10:10:23.028" v="1191" actId="1076"/>
          <ac:spMkLst>
            <pc:docMk/>
            <pc:sldMk cId="4217778932" sldId="524"/>
            <ac:spMk id="5" creationId="{D6D3D317-1152-2742-9BE1-4ED9CE042C2D}"/>
          </ac:spMkLst>
        </pc:spChg>
      </pc:sldChg>
      <pc:sldChg chg="modSp">
        <pc:chgData name="Nane Kratzke" userId="971be13ff4ee5ef6" providerId="LiveId" clId="{223B9B05-6E34-4449-ABFF-46CCED9BF410}" dt="2023-02-14T10:58:11.256" v="1142" actId="20577"/>
        <pc:sldMkLst>
          <pc:docMk/>
          <pc:sldMk cId="3733363034" sldId="525"/>
        </pc:sldMkLst>
        <pc:graphicFrameChg chg="mod">
          <ac:chgData name="Nane Kratzke" userId="971be13ff4ee5ef6" providerId="LiveId" clId="{223B9B05-6E34-4449-ABFF-46CCED9BF410}" dt="2023-02-14T10:58:11.256" v="1142" actId="20577"/>
          <ac:graphicFrameMkLst>
            <pc:docMk/>
            <pc:sldMk cId="3733363034" sldId="525"/>
            <ac:graphicFrameMk id="6" creationId="{36CD7840-0250-174C-93C9-FEDA3A67B769}"/>
          </ac:graphicFrameMkLst>
        </pc:graphicFrameChg>
      </pc:sldChg>
      <pc:sldChg chg="ord">
        <pc:chgData name="Nane Kratzke" userId="971be13ff4ee5ef6" providerId="LiveId" clId="{223B9B05-6E34-4449-ABFF-46CCED9BF410}" dt="2023-02-16T09:34:25.519" v="1177" actId="20578"/>
        <pc:sldMkLst>
          <pc:docMk/>
          <pc:sldMk cId="123571905" sldId="589"/>
        </pc:sldMkLst>
      </pc:sldChg>
      <pc:sldChg chg="delSp modSp del mod ord">
        <pc:chgData name="Nane Kratzke" userId="971be13ff4ee5ef6" providerId="LiveId" clId="{223B9B05-6E34-4449-ABFF-46CCED9BF410}" dt="2023-02-14T10:52:57.621" v="1017" actId="2696"/>
        <pc:sldMkLst>
          <pc:docMk/>
          <pc:sldMk cId="3657183217" sldId="609"/>
        </pc:sldMkLst>
        <pc:spChg chg="del">
          <ac:chgData name="Nane Kratzke" userId="971be13ff4ee5ef6" providerId="LiveId" clId="{223B9B05-6E34-4449-ABFF-46CCED9BF410}" dt="2023-02-14T10:45:39.025" v="1005" actId="478"/>
          <ac:spMkLst>
            <pc:docMk/>
            <pc:sldMk cId="3657183217" sldId="609"/>
            <ac:spMk id="9" creationId="{1D1EB011-558A-2F49-9FA5-3DF4C1C6CAF3}"/>
          </ac:spMkLst>
        </pc:spChg>
        <pc:spChg chg="del">
          <ac:chgData name="Nane Kratzke" userId="971be13ff4ee5ef6" providerId="LiveId" clId="{223B9B05-6E34-4449-ABFF-46CCED9BF410}" dt="2023-02-14T10:45:41.375" v="1006" actId="478"/>
          <ac:spMkLst>
            <pc:docMk/>
            <pc:sldMk cId="3657183217" sldId="609"/>
            <ac:spMk id="10" creationId="{DE558F80-EBF5-D941-82CB-245D8C5D1DA5}"/>
          </ac:spMkLst>
        </pc:spChg>
        <pc:spChg chg="del mod">
          <ac:chgData name="Nane Kratzke" userId="971be13ff4ee5ef6" providerId="LiveId" clId="{223B9B05-6E34-4449-ABFF-46CCED9BF410}" dt="2023-02-14T10:45:36.774" v="1004" actId="478"/>
          <ac:spMkLst>
            <pc:docMk/>
            <pc:sldMk cId="3657183217" sldId="609"/>
            <ac:spMk id="11" creationId="{AA76EFB5-EF5E-6447-A93B-F342283030D8}"/>
          </ac:spMkLst>
        </pc:spChg>
        <pc:spChg chg="mod">
          <ac:chgData name="Nane Kratzke" userId="971be13ff4ee5ef6" providerId="LiveId" clId="{223B9B05-6E34-4449-ABFF-46CCED9BF410}" dt="2023-02-14T10:45:32.781" v="1002" actId="20577"/>
          <ac:spMkLst>
            <pc:docMk/>
            <pc:sldMk cId="3657183217" sldId="609"/>
            <ac:spMk id="12" creationId="{FAB9B350-3E2C-5A46-82C9-08D22821D1FC}"/>
          </ac:spMkLst>
        </pc:spChg>
      </pc:sldChg>
      <pc:sldChg chg="addSp delSp modSp new mod modClrScheme chgLayout">
        <pc:chgData name="Nane Kratzke" userId="971be13ff4ee5ef6" providerId="LiveId" clId="{223B9B05-6E34-4449-ABFF-46CCED9BF410}" dt="2023-02-14T10:32:37.097" v="664" actId="1076"/>
        <pc:sldMkLst>
          <pc:docMk/>
          <pc:sldMk cId="1713532505" sldId="611"/>
        </pc:sldMkLst>
        <pc:spChg chg="del">
          <ac:chgData name="Nane Kratzke" userId="971be13ff4ee5ef6" providerId="LiveId" clId="{223B9B05-6E34-4449-ABFF-46CCED9BF410}" dt="2023-02-14T09:41:43.121" v="1"/>
          <ac:spMkLst>
            <pc:docMk/>
            <pc:sldMk cId="1713532505" sldId="611"/>
            <ac:spMk id="2" creationId="{47C2764C-D76E-CA76-DD50-11C426AE0E7F}"/>
          </ac:spMkLst>
        </pc:spChg>
        <pc:spChg chg="add del">
          <ac:chgData name="Nane Kratzke" userId="971be13ff4ee5ef6" providerId="LiveId" clId="{223B9B05-6E34-4449-ABFF-46CCED9BF410}" dt="2023-02-14T09:44:38.842" v="37" actId="26606"/>
          <ac:spMkLst>
            <pc:docMk/>
            <pc:sldMk cId="1713532505" sldId="611"/>
            <ac:spMk id="3" creationId="{87C29E8E-74E6-65D0-B521-05417D5E1960}"/>
          </ac:spMkLst>
        </pc:spChg>
        <pc:spChg chg="add del">
          <ac:chgData name="Nane Kratzke" userId="971be13ff4ee5ef6" providerId="LiveId" clId="{223B9B05-6E34-4449-ABFF-46CCED9BF410}" dt="2023-02-14T09:44:38.842" v="37" actId="26606"/>
          <ac:spMkLst>
            <pc:docMk/>
            <pc:sldMk cId="1713532505" sldId="611"/>
            <ac:spMk id="4" creationId="{24FE673F-AC87-6909-6EF4-2A0F44DF2D5D}"/>
          </ac:spMkLst>
        </pc:spChg>
        <pc:spChg chg="add del mod">
          <ac:chgData name="Nane Kratzke" userId="971be13ff4ee5ef6" providerId="LiveId" clId="{223B9B05-6E34-4449-ABFF-46CCED9BF410}" dt="2023-02-14T09:43:09.975" v="18" actId="478"/>
          <ac:spMkLst>
            <pc:docMk/>
            <pc:sldMk cId="1713532505" sldId="611"/>
            <ac:spMk id="8" creationId="{4ED10B94-6E68-4FA0-0857-1D2F672A7E85}"/>
          </ac:spMkLst>
        </pc:spChg>
        <pc:spChg chg="add del mod">
          <ac:chgData name="Nane Kratzke" userId="971be13ff4ee5ef6" providerId="LiveId" clId="{223B9B05-6E34-4449-ABFF-46CCED9BF410}" dt="2023-02-14T09:44:38.842" v="37" actId="26606"/>
          <ac:spMkLst>
            <pc:docMk/>
            <pc:sldMk cId="1713532505" sldId="611"/>
            <ac:spMk id="14" creationId="{494A7357-DF2B-5CB0-8883-10A29061C805}"/>
          </ac:spMkLst>
        </pc:spChg>
        <pc:spChg chg="add del mod">
          <ac:chgData name="Nane Kratzke" userId="971be13ff4ee5ef6" providerId="LiveId" clId="{223B9B05-6E34-4449-ABFF-46CCED9BF410}" dt="2023-02-14T09:44:28.827" v="34" actId="26606"/>
          <ac:spMkLst>
            <pc:docMk/>
            <pc:sldMk cId="1713532505" sldId="611"/>
            <ac:spMk id="19" creationId="{6F6171D6-F30B-DF13-B7C6-2EA36EBFC3B7}"/>
          </ac:spMkLst>
        </pc:spChg>
        <pc:spChg chg="add del mod">
          <ac:chgData name="Nane Kratzke" userId="971be13ff4ee5ef6" providerId="LiveId" clId="{223B9B05-6E34-4449-ABFF-46CCED9BF410}" dt="2023-02-14T09:44:28.827" v="34" actId="26606"/>
          <ac:spMkLst>
            <pc:docMk/>
            <pc:sldMk cId="1713532505" sldId="611"/>
            <ac:spMk id="21" creationId="{FBD659A1-CF70-BAEC-5CEE-34BE09E6A192}"/>
          </ac:spMkLst>
        </pc:spChg>
        <pc:spChg chg="add del mod">
          <ac:chgData name="Nane Kratzke" userId="971be13ff4ee5ef6" providerId="LiveId" clId="{223B9B05-6E34-4449-ABFF-46CCED9BF410}" dt="2023-02-14T09:44:28.827" v="34" actId="26606"/>
          <ac:spMkLst>
            <pc:docMk/>
            <pc:sldMk cId="1713532505" sldId="611"/>
            <ac:spMk id="23" creationId="{5159C6E2-3FAA-1D74-A38F-4BC5D64FA104}"/>
          </ac:spMkLst>
        </pc:spChg>
        <pc:spChg chg="add del mod">
          <ac:chgData name="Nane Kratzke" userId="971be13ff4ee5ef6" providerId="LiveId" clId="{223B9B05-6E34-4449-ABFF-46CCED9BF410}" dt="2023-02-14T09:44:28.827" v="34" actId="26606"/>
          <ac:spMkLst>
            <pc:docMk/>
            <pc:sldMk cId="1713532505" sldId="611"/>
            <ac:spMk id="25" creationId="{61D268F9-EFDF-B7AE-69D0-5D4FC78D16F6}"/>
          </ac:spMkLst>
        </pc:spChg>
        <pc:spChg chg="add del">
          <ac:chgData name="Nane Kratzke" userId="971be13ff4ee5ef6" providerId="LiveId" clId="{223B9B05-6E34-4449-ABFF-46CCED9BF410}" dt="2023-02-14T09:44:38.838" v="36" actId="26606"/>
          <ac:spMkLst>
            <pc:docMk/>
            <pc:sldMk cId="1713532505" sldId="611"/>
            <ac:spMk id="27" creationId="{F32CD57D-EF72-C794-1800-DE8513E10893}"/>
          </ac:spMkLst>
        </pc:spChg>
        <pc:spChg chg="add del">
          <ac:chgData name="Nane Kratzke" userId="971be13ff4ee5ef6" providerId="LiveId" clId="{223B9B05-6E34-4449-ABFF-46CCED9BF410}" dt="2023-02-14T09:44:38.838" v="36" actId="26606"/>
          <ac:spMkLst>
            <pc:docMk/>
            <pc:sldMk cId="1713532505" sldId="611"/>
            <ac:spMk id="28" creationId="{41460D50-E700-71DB-0DD9-74F88A1AF4AE}"/>
          </ac:spMkLst>
        </pc:spChg>
        <pc:spChg chg="add mod">
          <ac:chgData name="Nane Kratzke" userId="971be13ff4ee5ef6" providerId="LiveId" clId="{223B9B05-6E34-4449-ABFF-46CCED9BF410}" dt="2023-02-14T10:25:38.725" v="444" actId="1076"/>
          <ac:spMkLst>
            <pc:docMk/>
            <pc:sldMk cId="1713532505" sldId="611"/>
            <ac:spMk id="30" creationId="{C40FC0DE-5FC2-A7E8-D1AE-301CB0AC31A1}"/>
          </ac:spMkLst>
        </pc:spChg>
        <pc:spChg chg="add mod">
          <ac:chgData name="Nane Kratzke" userId="971be13ff4ee5ef6" providerId="LiveId" clId="{223B9B05-6E34-4449-ABFF-46CCED9BF410}" dt="2023-02-14T10:31:06.389" v="659" actId="20577"/>
          <ac:spMkLst>
            <pc:docMk/>
            <pc:sldMk cId="1713532505" sldId="611"/>
            <ac:spMk id="31" creationId="{A7AED8D2-12C6-26AC-5AF0-E921BDCCBE3B}"/>
          </ac:spMkLst>
        </pc:spChg>
        <pc:spChg chg="add mod">
          <ac:chgData name="Nane Kratzke" userId="971be13ff4ee5ef6" providerId="LiveId" clId="{223B9B05-6E34-4449-ABFF-46CCED9BF410}" dt="2023-02-14T09:44:38.842" v="37" actId="26606"/>
          <ac:spMkLst>
            <pc:docMk/>
            <pc:sldMk cId="1713532505" sldId="611"/>
            <ac:spMk id="32" creationId="{41A20EA0-63FD-ED42-B817-97746F45DAB8}"/>
          </ac:spMkLst>
        </pc:spChg>
        <pc:picChg chg="add del mod modCrop">
          <ac:chgData name="Nane Kratzke" userId="971be13ff4ee5ef6" providerId="LiveId" clId="{223B9B05-6E34-4449-ABFF-46CCED9BF410}" dt="2023-02-14T09:43:58.436" v="31" actId="478"/>
          <ac:picMkLst>
            <pc:docMk/>
            <pc:sldMk cId="1713532505" sldId="611"/>
            <ac:picMk id="6" creationId="{8485F92E-F715-314A-6664-F05E70A74A20}"/>
          </ac:picMkLst>
        </pc:picChg>
        <pc:picChg chg="add del mod">
          <ac:chgData name="Nane Kratzke" userId="971be13ff4ee5ef6" providerId="LiveId" clId="{223B9B05-6E34-4449-ABFF-46CCED9BF410}" dt="2023-02-14T09:43:09.743" v="17"/>
          <ac:picMkLst>
            <pc:docMk/>
            <pc:sldMk cId="1713532505" sldId="611"/>
            <ac:picMk id="10" creationId="{62B47EC9-6715-FA0F-3A34-AB60EB1C259E}"/>
          </ac:picMkLst>
        </pc:picChg>
        <pc:picChg chg="add mod">
          <ac:chgData name="Nane Kratzke" userId="971be13ff4ee5ef6" providerId="LiveId" clId="{223B9B05-6E34-4449-ABFF-46CCED9BF410}" dt="2023-02-14T09:44:38.842" v="37" actId="26606"/>
          <ac:picMkLst>
            <pc:docMk/>
            <pc:sldMk cId="1713532505" sldId="611"/>
            <ac:picMk id="12" creationId="{71FFB062-E1B5-47E0-C950-E6D129DAE4EA}"/>
          </ac:picMkLst>
        </pc:picChg>
        <pc:picChg chg="add del mod">
          <ac:chgData name="Nane Kratzke" userId="971be13ff4ee5ef6" providerId="LiveId" clId="{223B9B05-6E34-4449-ABFF-46CCED9BF410}" dt="2023-02-14T10:32:37.097" v="664" actId="1076"/>
          <ac:picMkLst>
            <pc:docMk/>
            <pc:sldMk cId="1713532505" sldId="611"/>
            <ac:picMk id="15" creationId="{8E64030D-90ED-3CDC-C2C6-483C3E9C33C8}"/>
          </ac:picMkLst>
        </pc:picChg>
        <pc:picChg chg="add mod">
          <ac:chgData name="Nane Kratzke" userId="971be13ff4ee5ef6" providerId="LiveId" clId="{223B9B05-6E34-4449-ABFF-46CCED9BF410}" dt="2023-02-14T10:25:44.827" v="445" actId="1076"/>
          <ac:picMkLst>
            <pc:docMk/>
            <pc:sldMk cId="1713532505" sldId="611"/>
            <ac:picMk id="16" creationId="{A21158D8-B2DC-E787-4BCD-E216C87F3F10}"/>
          </ac:picMkLst>
        </pc:picChg>
      </pc:sldChg>
      <pc:sldChg chg="del">
        <pc:chgData name="Nane Kratzke" userId="971be13ff4ee5ef6" providerId="LiveId" clId="{223B9B05-6E34-4449-ABFF-46CCED9BF410}" dt="2023-02-16T09:33:50.536" v="1175" actId="2696"/>
        <pc:sldMkLst>
          <pc:docMk/>
          <pc:sldMk cId="2753859176" sldId="613"/>
        </pc:sldMkLst>
      </pc:sldChg>
      <pc:sldChg chg="add">
        <pc:chgData name="Nane Kratzke" userId="971be13ff4ee5ef6" providerId="LiveId" clId="{223B9B05-6E34-4449-ABFF-46CCED9BF410}" dt="2023-02-16T09:34:20.140" v="1176"/>
        <pc:sldMkLst>
          <pc:docMk/>
          <pc:sldMk cId="1953109402" sldId="615"/>
        </pc:sldMkLst>
      </pc:sldChg>
      <pc:sldChg chg="addSp delSp modSp add mod">
        <pc:chgData name="Nane Kratzke" userId="971be13ff4ee5ef6" providerId="LiveId" clId="{223B9B05-6E34-4449-ABFF-46CCED9BF410}" dt="2023-02-16T09:38:00.817" v="1181" actId="14100"/>
        <pc:sldMkLst>
          <pc:docMk/>
          <pc:sldMk cId="3325737496" sldId="616"/>
        </pc:sldMkLst>
        <pc:spChg chg="add del mod">
          <ac:chgData name="Nane Kratzke" userId="971be13ff4ee5ef6" providerId="LiveId" clId="{223B9B05-6E34-4449-ABFF-46CCED9BF410}" dt="2023-02-16T09:37:52.472" v="1180" actId="478"/>
          <ac:spMkLst>
            <pc:docMk/>
            <pc:sldMk cId="3325737496" sldId="616"/>
            <ac:spMk id="4" creationId="{DE79FBB9-A40B-B26C-7094-3F213CC88EBB}"/>
          </ac:spMkLst>
        </pc:spChg>
        <pc:spChg chg="mod">
          <ac:chgData name="Nane Kratzke" userId="971be13ff4ee5ef6" providerId="LiveId" clId="{223B9B05-6E34-4449-ABFF-46CCED9BF410}" dt="2023-02-16T09:38:00.817" v="1181" actId="14100"/>
          <ac:spMkLst>
            <pc:docMk/>
            <pc:sldMk cId="3325737496" sldId="616"/>
            <ac:spMk id="9" creationId="{D440D2B9-023B-9E43-BA4A-E4DE712634A0}"/>
          </ac:spMkLst>
        </pc:spChg>
        <pc:spChg chg="del">
          <ac:chgData name="Nane Kratzke" userId="971be13ff4ee5ef6" providerId="LiveId" clId="{223B9B05-6E34-4449-ABFF-46CCED9BF410}" dt="2023-02-16T09:37:46.888" v="1179" actId="478"/>
          <ac:spMkLst>
            <pc:docMk/>
            <pc:sldMk cId="3325737496" sldId="616"/>
            <ac:spMk id="41" creationId="{7E99E6B6-40AB-1346-B8AC-1F7285B6FBD4}"/>
          </ac:spMkLst>
        </pc:spChg>
      </pc:sldChg>
    </pc:docChg>
  </pc:docChgLst>
  <pc:docChgLst>
    <pc:chgData name="Nane Kratzke" userId="971be13ff4ee5ef6" providerId="LiveId" clId="{67A30EEF-24E7-BC42-AA99-B32409D3960D}"/>
    <pc:docChg chg="undo custSel modSld">
      <pc:chgData name="Nane Kratzke" userId="971be13ff4ee5ef6" providerId="LiveId" clId="{67A30EEF-24E7-BC42-AA99-B32409D3960D}" dt="2022-05-11T13:30:32.473" v="141"/>
      <pc:docMkLst>
        <pc:docMk/>
      </pc:docMkLst>
      <pc:sldChg chg="addSp delSp modSp mod">
        <pc:chgData name="Nane Kratzke" userId="971be13ff4ee5ef6" providerId="LiveId" clId="{67A30EEF-24E7-BC42-AA99-B32409D3960D}" dt="2022-04-01T08:31:56.670" v="32" actId="14100"/>
        <pc:sldMkLst>
          <pc:docMk/>
          <pc:sldMk cId="1445546795" sldId="550"/>
        </pc:sldMkLst>
        <pc:spChg chg="mod">
          <ac:chgData name="Nane Kratzke" userId="971be13ff4ee5ef6" providerId="LiveId" clId="{67A30EEF-24E7-BC42-AA99-B32409D3960D}" dt="2022-04-01T08:31:56.670" v="32" actId="14100"/>
          <ac:spMkLst>
            <pc:docMk/>
            <pc:sldMk cId="1445546795" sldId="550"/>
            <ac:spMk id="6" creationId="{B35B3AE9-8A0F-7A4C-A369-E71CD19E8603}"/>
          </ac:spMkLst>
        </pc:spChg>
        <pc:picChg chg="add mod">
          <ac:chgData name="Nane Kratzke" userId="971be13ff4ee5ef6" providerId="LiveId" clId="{67A30EEF-24E7-BC42-AA99-B32409D3960D}" dt="2022-04-01T08:31:51.531" v="31" actId="14861"/>
          <ac:picMkLst>
            <pc:docMk/>
            <pc:sldMk cId="1445546795" sldId="550"/>
            <ac:picMk id="7" creationId="{7515D69E-DFC3-344F-B4D3-A09C1265971B}"/>
          </ac:picMkLst>
        </pc:picChg>
        <pc:picChg chg="del">
          <ac:chgData name="Nane Kratzke" userId="971be13ff4ee5ef6" providerId="LiveId" clId="{67A30EEF-24E7-BC42-AA99-B32409D3960D}" dt="2022-04-01T08:29:23.797" v="0" actId="478"/>
          <ac:picMkLst>
            <pc:docMk/>
            <pc:sldMk cId="1445546795" sldId="550"/>
            <ac:picMk id="2050" creationId="{6B4CA108-BA1D-AF4A-A69E-73E407531125}"/>
          </ac:picMkLst>
        </pc:picChg>
      </pc:sldChg>
      <pc:sldChg chg="addSp delSp modSp mod">
        <pc:chgData name="Nane Kratzke" userId="971be13ff4ee5ef6" providerId="LiveId" clId="{67A30EEF-24E7-BC42-AA99-B32409D3960D}" dt="2022-04-01T08:32:37.448" v="40" actId="1076"/>
        <pc:sldMkLst>
          <pc:docMk/>
          <pc:sldMk cId="1850815735" sldId="551"/>
        </pc:sldMkLst>
        <pc:spChg chg="mod">
          <ac:chgData name="Nane Kratzke" userId="971be13ff4ee5ef6" providerId="LiveId" clId="{67A30EEF-24E7-BC42-AA99-B32409D3960D}" dt="2022-04-01T08:32:35.259" v="39" actId="14100"/>
          <ac:spMkLst>
            <pc:docMk/>
            <pc:sldMk cId="1850815735" sldId="551"/>
            <ac:spMk id="6" creationId="{B35B3AE9-8A0F-7A4C-A369-E71CD19E8603}"/>
          </ac:spMkLst>
        </pc:spChg>
        <pc:picChg chg="add mod">
          <ac:chgData name="Nane Kratzke" userId="971be13ff4ee5ef6" providerId="LiveId" clId="{67A30EEF-24E7-BC42-AA99-B32409D3960D}" dt="2022-04-01T08:32:37.448" v="40" actId="1076"/>
          <ac:picMkLst>
            <pc:docMk/>
            <pc:sldMk cId="1850815735" sldId="551"/>
            <ac:picMk id="7" creationId="{3F9FB49B-F327-BD47-AFFC-EFB415D25DFB}"/>
          </ac:picMkLst>
        </pc:picChg>
        <pc:picChg chg="del">
          <ac:chgData name="Nane Kratzke" userId="971be13ff4ee5ef6" providerId="LiveId" clId="{67A30EEF-24E7-BC42-AA99-B32409D3960D}" dt="2022-04-01T08:32:12.866" v="33" actId="478"/>
          <ac:picMkLst>
            <pc:docMk/>
            <pc:sldMk cId="1850815735" sldId="551"/>
            <ac:picMk id="3074" creationId="{22408854-38E0-DA4B-A4CE-09A310CAB7E7}"/>
          </ac:picMkLst>
        </pc:picChg>
      </pc:sldChg>
      <pc:sldChg chg="addSp delSp modSp mod">
        <pc:chgData name="Nane Kratzke" userId="971be13ff4ee5ef6" providerId="LiveId" clId="{67A30EEF-24E7-BC42-AA99-B32409D3960D}" dt="2022-04-01T08:33:49.743" v="49" actId="1076"/>
        <pc:sldMkLst>
          <pc:docMk/>
          <pc:sldMk cId="3951742086" sldId="554"/>
        </pc:sldMkLst>
        <pc:spChg chg="mod">
          <ac:chgData name="Nane Kratzke" userId="971be13ff4ee5ef6" providerId="LiveId" clId="{67A30EEF-24E7-BC42-AA99-B32409D3960D}" dt="2022-04-01T08:33:42.080" v="46" actId="1076"/>
          <ac:spMkLst>
            <pc:docMk/>
            <pc:sldMk cId="3951742086" sldId="554"/>
            <ac:spMk id="24" creationId="{DB9A78C6-42BA-CC40-A20F-ACADFC18BE98}"/>
          </ac:spMkLst>
        </pc:spChg>
        <pc:picChg chg="add mod">
          <ac:chgData name="Nane Kratzke" userId="971be13ff4ee5ef6" providerId="LiveId" clId="{67A30EEF-24E7-BC42-AA99-B32409D3960D}" dt="2022-04-01T08:33:49.743" v="49" actId="1076"/>
          <ac:picMkLst>
            <pc:docMk/>
            <pc:sldMk cId="3951742086" sldId="554"/>
            <ac:picMk id="5" creationId="{BA3C3078-FE11-E44A-B09C-9E30F712B60C}"/>
          </ac:picMkLst>
        </pc:picChg>
        <pc:picChg chg="del">
          <ac:chgData name="Nane Kratzke" userId="971be13ff4ee5ef6" providerId="LiveId" clId="{67A30EEF-24E7-BC42-AA99-B32409D3960D}" dt="2022-04-01T08:33:17.992" v="41" actId="478"/>
          <ac:picMkLst>
            <pc:docMk/>
            <pc:sldMk cId="3951742086" sldId="554"/>
            <ac:picMk id="6167" creationId="{EC797CD0-B63D-434A-A8AC-A1DCDD970F75}"/>
          </ac:picMkLst>
        </pc:picChg>
      </pc:sldChg>
      <pc:sldChg chg="addSp delSp modSp mod">
        <pc:chgData name="Nane Kratzke" userId="971be13ff4ee5ef6" providerId="LiveId" clId="{67A30EEF-24E7-BC42-AA99-B32409D3960D}" dt="2022-04-01T08:55:48.433" v="132" actId="1076"/>
        <pc:sldMkLst>
          <pc:docMk/>
          <pc:sldMk cId="3188167452" sldId="556"/>
        </pc:sldMkLst>
        <pc:picChg chg="del">
          <ac:chgData name="Nane Kratzke" userId="971be13ff4ee5ef6" providerId="LiveId" clId="{67A30EEF-24E7-BC42-AA99-B32409D3960D}" dt="2022-04-01T08:55:27.305" v="127" actId="478"/>
          <ac:picMkLst>
            <pc:docMk/>
            <pc:sldMk cId="3188167452" sldId="556"/>
            <ac:picMk id="5" creationId="{83F5110F-511A-854E-A57C-78F0E05B487F}"/>
          </ac:picMkLst>
        </pc:picChg>
        <pc:picChg chg="add mod">
          <ac:chgData name="Nane Kratzke" userId="971be13ff4ee5ef6" providerId="LiveId" clId="{67A30EEF-24E7-BC42-AA99-B32409D3960D}" dt="2022-04-01T08:55:48.433" v="132" actId="1076"/>
          <ac:picMkLst>
            <pc:docMk/>
            <pc:sldMk cId="3188167452" sldId="556"/>
            <ac:picMk id="7" creationId="{7C37E0C3-A7BF-244F-9D76-F5FD93EED2D1}"/>
          </ac:picMkLst>
        </pc:picChg>
      </pc:sldChg>
      <pc:sldChg chg="addSp delSp modSp mod">
        <pc:chgData name="Nane Kratzke" userId="971be13ff4ee5ef6" providerId="LiveId" clId="{67A30EEF-24E7-BC42-AA99-B32409D3960D}" dt="2022-04-01T08:40:57.097" v="80" actId="166"/>
        <pc:sldMkLst>
          <pc:docMk/>
          <pc:sldMk cId="879725003" sldId="557"/>
        </pc:sldMkLst>
        <pc:spChg chg="mod">
          <ac:chgData name="Nane Kratzke" userId="971be13ff4ee5ef6" providerId="LiveId" clId="{67A30EEF-24E7-BC42-AA99-B32409D3960D}" dt="2022-04-01T08:40:57.097" v="80" actId="166"/>
          <ac:spMkLst>
            <pc:docMk/>
            <pc:sldMk cId="879725003" sldId="557"/>
            <ac:spMk id="4" creationId="{04FE019A-893B-B24C-AFB9-7F61A111F331}"/>
          </ac:spMkLst>
        </pc:spChg>
        <pc:picChg chg="add mod modCrop">
          <ac:chgData name="Nane Kratzke" userId="971be13ff4ee5ef6" providerId="LiveId" clId="{67A30EEF-24E7-BC42-AA99-B32409D3960D}" dt="2022-04-01T08:40:52.096" v="79" actId="14861"/>
          <ac:picMkLst>
            <pc:docMk/>
            <pc:sldMk cId="879725003" sldId="557"/>
            <ac:picMk id="6" creationId="{C32AB87D-B1DE-C549-A468-CB9396913DC0}"/>
          </ac:picMkLst>
        </pc:picChg>
        <pc:picChg chg="add del">
          <ac:chgData name="Nane Kratzke" userId="971be13ff4ee5ef6" providerId="LiveId" clId="{67A30EEF-24E7-BC42-AA99-B32409D3960D}" dt="2022-04-01T08:40:12.327" v="74" actId="478"/>
          <ac:picMkLst>
            <pc:docMk/>
            <pc:sldMk cId="879725003" sldId="557"/>
            <ac:picMk id="9220" creationId="{9D960DC6-96A9-7D42-AC47-A35FA3EF15C4}"/>
          </ac:picMkLst>
        </pc:picChg>
      </pc:sldChg>
      <pc:sldChg chg="addSp delSp modSp mod">
        <pc:chgData name="Nane Kratzke" userId="971be13ff4ee5ef6" providerId="LiveId" clId="{67A30EEF-24E7-BC42-AA99-B32409D3960D}" dt="2022-04-01T08:39:52.614" v="72" actId="166"/>
        <pc:sldMkLst>
          <pc:docMk/>
          <pc:sldMk cId="3605680972" sldId="558"/>
        </pc:sldMkLst>
        <pc:spChg chg="mod">
          <ac:chgData name="Nane Kratzke" userId="971be13ff4ee5ef6" providerId="LiveId" clId="{67A30EEF-24E7-BC42-AA99-B32409D3960D}" dt="2022-04-01T08:39:52.614" v="72" actId="166"/>
          <ac:spMkLst>
            <pc:docMk/>
            <pc:sldMk cId="3605680972" sldId="558"/>
            <ac:spMk id="4" creationId="{04FE019A-893B-B24C-AFB9-7F61A111F331}"/>
          </ac:spMkLst>
        </pc:spChg>
        <pc:picChg chg="add mod modCrop">
          <ac:chgData name="Nane Kratzke" userId="971be13ff4ee5ef6" providerId="LiveId" clId="{67A30EEF-24E7-BC42-AA99-B32409D3960D}" dt="2022-04-01T08:39:47.632" v="71" actId="14861"/>
          <ac:picMkLst>
            <pc:docMk/>
            <pc:sldMk cId="3605680972" sldId="558"/>
            <ac:picMk id="8" creationId="{C41C2190-9349-794C-A4AE-348FD695B711}"/>
          </ac:picMkLst>
        </pc:picChg>
        <pc:picChg chg="del">
          <ac:chgData name="Nane Kratzke" userId="971be13ff4ee5ef6" providerId="LiveId" clId="{67A30EEF-24E7-BC42-AA99-B32409D3960D}" dt="2022-04-01T08:38:51.561" v="65" actId="478"/>
          <ac:picMkLst>
            <pc:docMk/>
            <pc:sldMk cId="3605680972" sldId="558"/>
            <ac:picMk id="9220" creationId="{9D960DC6-96A9-7D42-AC47-A35FA3EF15C4}"/>
          </ac:picMkLst>
        </pc:picChg>
      </pc:sldChg>
      <pc:sldChg chg="addSp delSp modSp mod">
        <pc:chgData name="Nane Kratzke" userId="971be13ff4ee5ef6" providerId="LiveId" clId="{67A30EEF-24E7-BC42-AA99-B32409D3960D}" dt="2022-04-01T08:35:52.998" v="53" actId="14861"/>
        <pc:sldMkLst>
          <pc:docMk/>
          <pc:sldMk cId="2340717947" sldId="559"/>
        </pc:sldMkLst>
        <pc:picChg chg="add mod">
          <ac:chgData name="Nane Kratzke" userId="971be13ff4ee5ef6" providerId="LiveId" clId="{67A30EEF-24E7-BC42-AA99-B32409D3960D}" dt="2022-04-01T08:35:52.998" v="53" actId="14861"/>
          <ac:picMkLst>
            <pc:docMk/>
            <pc:sldMk cId="2340717947" sldId="559"/>
            <ac:picMk id="5" creationId="{CF34DE3D-16A5-2D4D-AD87-ABC70B1B41F7}"/>
          </ac:picMkLst>
        </pc:picChg>
        <pc:picChg chg="del">
          <ac:chgData name="Nane Kratzke" userId="971be13ff4ee5ef6" providerId="LiveId" clId="{67A30EEF-24E7-BC42-AA99-B32409D3960D}" dt="2022-04-01T08:35:44.448" v="50" actId="478"/>
          <ac:picMkLst>
            <pc:docMk/>
            <pc:sldMk cId="2340717947" sldId="559"/>
            <ac:picMk id="1026" creationId="{2590DA62-DF71-5B49-BA1C-426D5DEDFE8A}"/>
          </ac:picMkLst>
        </pc:picChg>
      </pc:sldChg>
      <pc:sldChg chg="addSp delSp modSp mod">
        <pc:chgData name="Nane Kratzke" userId="971be13ff4ee5ef6" providerId="LiveId" clId="{67A30EEF-24E7-BC42-AA99-B32409D3960D}" dt="2022-05-11T13:30:32.473" v="141"/>
        <pc:sldMkLst>
          <pc:docMk/>
          <pc:sldMk cId="1905923310" sldId="560"/>
        </pc:sldMkLst>
        <pc:spChg chg="add del mod">
          <ac:chgData name="Nane Kratzke" userId="971be13ff4ee5ef6" providerId="LiveId" clId="{67A30EEF-24E7-BC42-AA99-B32409D3960D}" dt="2022-05-11T13:30:32.473" v="141"/>
          <ac:spMkLst>
            <pc:docMk/>
            <pc:sldMk cId="1905923310" sldId="560"/>
            <ac:spMk id="4" creationId="{C0F8AC49-48ED-F25C-81FF-9E658EFB19A9}"/>
          </ac:spMkLst>
        </pc:spChg>
        <pc:picChg chg="del">
          <ac:chgData name="Nane Kratzke" userId="971be13ff4ee5ef6" providerId="LiveId" clId="{67A30EEF-24E7-BC42-AA99-B32409D3960D}" dt="2022-04-01T08:41:39.916" v="81" actId="478"/>
          <ac:picMkLst>
            <pc:docMk/>
            <pc:sldMk cId="1905923310" sldId="560"/>
            <ac:picMk id="4" creationId="{8CA8E55B-70C2-BD47-8EE1-D6E1DEFA3DFE}"/>
          </ac:picMkLst>
        </pc:picChg>
        <pc:picChg chg="add mod modCrop">
          <ac:chgData name="Nane Kratzke" userId="971be13ff4ee5ef6" providerId="LiveId" clId="{67A30EEF-24E7-BC42-AA99-B32409D3960D}" dt="2022-04-01T08:42:41.583" v="87" actId="14861"/>
          <ac:picMkLst>
            <pc:docMk/>
            <pc:sldMk cId="1905923310" sldId="560"/>
            <ac:picMk id="6" creationId="{2EC3C8CB-CD79-B540-94A3-90CE5C5990A6}"/>
          </ac:picMkLst>
        </pc:picChg>
      </pc:sldChg>
      <pc:sldChg chg="addSp delSp modSp mod">
        <pc:chgData name="Nane Kratzke" userId="971be13ff4ee5ef6" providerId="LiveId" clId="{67A30EEF-24E7-BC42-AA99-B32409D3960D}" dt="2022-04-01T08:43:34.233" v="99" actId="1076"/>
        <pc:sldMkLst>
          <pc:docMk/>
          <pc:sldMk cId="3713241106" sldId="561"/>
        </pc:sldMkLst>
        <pc:spChg chg="mod">
          <ac:chgData name="Nane Kratzke" userId="971be13ff4ee5ef6" providerId="LiveId" clId="{67A30EEF-24E7-BC42-AA99-B32409D3960D}" dt="2022-04-01T08:43:34.233" v="99" actId="1076"/>
          <ac:spMkLst>
            <pc:docMk/>
            <pc:sldMk cId="3713241106" sldId="561"/>
            <ac:spMk id="4" creationId="{EFD408A1-F15E-6C48-ABE6-021A61634556}"/>
          </ac:spMkLst>
        </pc:spChg>
        <pc:picChg chg="add mod modCrop">
          <ac:chgData name="Nane Kratzke" userId="971be13ff4ee5ef6" providerId="LiveId" clId="{67A30EEF-24E7-BC42-AA99-B32409D3960D}" dt="2022-04-01T08:43:34.233" v="99" actId="1076"/>
          <ac:picMkLst>
            <pc:docMk/>
            <pc:sldMk cId="3713241106" sldId="561"/>
            <ac:picMk id="9" creationId="{33F6F1D9-2CBF-C445-82EF-E03139384E0E}"/>
          </ac:picMkLst>
        </pc:picChg>
        <pc:picChg chg="del">
          <ac:chgData name="Nane Kratzke" userId="971be13ff4ee5ef6" providerId="LiveId" clId="{67A30EEF-24E7-BC42-AA99-B32409D3960D}" dt="2022-04-01T08:42:48.029" v="88" actId="478"/>
          <ac:picMkLst>
            <pc:docMk/>
            <pc:sldMk cId="3713241106" sldId="561"/>
            <ac:picMk id="3074" creationId="{D17DDC04-EFCC-C249-9C5F-D8EAE8F7D6AE}"/>
          </ac:picMkLst>
        </pc:picChg>
      </pc:sldChg>
      <pc:sldChg chg="addSp delSp modSp mod">
        <pc:chgData name="Nane Kratzke" userId="971be13ff4ee5ef6" providerId="LiveId" clId="{67A30EEF-24E7-BC42-AA99-B32409D3960D}" dt="2022-05-11T13:11:19.115" v="138"/>
        <pc:sldMkLst>
          <pc:docMk/>
          <pc:sldMk cId="1587034705" sldId="563"/>
        </pc:sldMkLst>
        <pc:spChg chg="mod">
          <ac:chgData name="Nane Kratzke" userId="971be13ff4ee5ef6" providerId="LiveId" clId="{67A30EEF-24E7-BC42-AA99-B32409D3960D}" dt="2022-04-01T08:47:14.816" v="101" actId="1076"/>
          <ac:spMkLst>
            <pc:docMk/>
            <pc:sldMk cId="1587034705" sldId="563"/>
            <ac:spMk id="4" creationId="{B3118DF7-D27D-1A4D-B00B-F895DDD10C59}"/>
          </ac:spMkLst>
        </pc:spChg>
        <pc:spChg chg="add del mod">
          <ac:chgData name="Nane Kratzke" userId="971be13ff4ee5ef6" providerId="LiveId" clId="{67A30EEF-24E7-BC42-AA99-B32409D3960D}" dt="2022-05-11T13:11:19.115" v="138"/>
          <ac:spMkLst>
            <pc:docMk/>
            <pc:sldMk cId="1587034705" sldId="563"/>
            <ac:spMk id="8" creationId="{E29F1939-56E0-58FF-2EC9-E0E465A13D22}"/>
          </ac:spMkLst>
        </pc:spChg>
      </pc:sldChg>
      <pc:sldChg chg="addSp delSp modSp mod">
        <pc:chgData name="Nane Kratzke" userId="971be13ff4ee5ef6" providerId="LiveId" clId="{67A30EEF-24E7-BC42-AA99-B32409D3960D}" dt="2022-04-01T08:48:20.866" v="109" actId="14861"/>
        <pc:sldMkLst>
          <pc:docMk/>
          <pc:sldMk cId="1566260272" sldId="564"/>
        </pc:sldMkLst>
        <pc:picChg chg="del">
          <ac:chgData name="Nane Kratzke" userId="971be13ff4ee5ef6" providerId="LiveId" clId="{67A30EEF-24E7-BC42-AA99-B32409D3960D}" dt="2022-04-01T08:47:53.854" v="104" actId="478"/>
          <ac:picMkLst>
            <pc:docMk/>
            <pc:sldMk cId="1566260272" sldId="564"/>
            <ac:picMk id="4" creationId="{E7CFFBE9-26D2-AB48-9D19-C10D897B5A65}"/>
          </ac:picMkLst>
        </pc:picChg>
        <pc:picChg chg="add mod modCrop">
          <ac:chgData name="Nane Kratzke" userId="971be13ff4ee5ef6" providerId="LiveId" clId="{67A30EEF-24E7-BC42-AA99-B32409D3960D}" dt="2022-04-01T08:48:20.866" v="109" actId="14861"/>
          <ac:picMkLst>
            <pc:docMk/>
            <pc:sldMk cId="1566260272" sldId="564"/>
            <ac:picMk id="6" creationId="{3E7FAFF4-03A2-D54D-93BB-61964C3885A7}"/>
          </ac:picMkLst>
        </pc:picChg>
      </pc:sldChg>
      <pc:sldChg chg="addSp delSp modSp mod">
        <pc:chgData name="Nane Kratzke" userId="971be13ff4ee5ef6" providerId="LiveId" clId="{67A30EEF-24E7-BC42-AA99-B32409D3960D}" dt="2022-04-01T08:49:04.123" v="117" actId="1076"/>
        <pc:sldMkLst>
          <pc:docMk/>
          <pc:sldMk cId="835258223" sldId="565"/>
        </pc:sldMkLst>
        <pc:spChg chg="mod">
          <ac:chgData name="Nane Kratzke" userId="971be13ff4ee5ef6" providerId="LiveId" clId="{67A30EEF-24E7-BC42-AA99-B32409D3960D}" dt="2022-04-01T08:49:02.362" v="116" actId="14100"/>
          <ac:spMkLst>
            <pc:docMk/>
            <pc:sldMk cId="835258223" sldId="565"/>
            <ac:spMk id="24" creationId="{DB9A78C6-42BA-CC40-A20F-ACADFC18BE98}"/>
          </ac:spMkLst>
        </pc:spChg>
        <pc:picChg chg="del">
          <ac:chgData name="Nane Kratzke" userId="971be13ff4ee5ef6" providerId="LiveId" clId="{67A30EEF-24E7-BC42-AA99-B32409D3960D}" dt="2022-04-01T08:48:26.908" v="110" actId="478"/>
          <ac:picMkLst>
            <pc:docMk/>
            <pc:sldMk cId="835258223" sldId="565"/>
            <ac:picMk id="6" creationId="{DFE4B597-65F3-9841-8605-7FB51E6EBBDD}"/>
          </ac:picMkLst>
        </pc:picChg>
        <pc:picChg chg="add mod modCrop">
          <ac:chgData name="Nane Kratzke" userId="971be13ff4ee5ef6" providerId="LiveId" clId="{67A30EEF-24E7-BC42-AA99-B32409D3960D}" dt="2022-04-01T08:49:04.123" v="117" actId="1076"/>
          <ac:picMkLst>
            <pc:docMk/>
            <pc:sldMk cId="835258223" sldId="565"/>
            <ac:picMk id="7" creationId="{243B6526-BD30-A44D-B7DD-5E95955523D4}"/>
          </ac:picMkLst>
        </pc:picChg>
      </pc:sldChg>
      <pc:sldChg chg="addSp delSp modSp mod">
        <pc:chgData name="Nane Kratzke" userId="971be13ff4ee5ef6" providerId="LiveId" clId="{67A30EEF-24E7-BC42-AA99-B32409D3960D}" dt="2022-04-01T08:49:52.758" v="126" actId="14861"/>
        <pc:sldMkLst>
          <pc:docMk/>
          <pc:sldMk cId="3352912030" sldId="566"/>
        </pc:sldMkLst>
        <pc:spChg chg="mod">
          <ac:chgData name="Nane Kratzke" userId="971be13ff4ee5ef6" providerId="LiveId" clId="{67A30EEF-24E7-BC42-AA99-B32409D3960D}" dt="2022-04-01T08:49:48.468" v="124" actId="14100"/>
          <ac:spMkLst>
            <pc:docMk/>
            <pc:sldMk cId="3352912030" sldId="566"/>
            <ac:spMk id="24" creationId="{DB9A78C6-42BA-CC40-A20F-ACADFC18BE98}"/>
          </ac:spMkLst>
        </pc:spChg>
        <pc:picChg chg="del">
          <ac:chgData name="Nane Kratzke" userId="971be13ff4ee5ef6" providerId="LiveId" clId="{67A30EEF-24E7-BC42-AA99-B32409D3960D}" dt="2022-04-01T08:49:10.850" v="118" actId="478"/>
          <ac:picMkLst>
            <pc:docMk/>
            <pc:sldMk cId="3352912030" sldId="566"/>
            <ac:picMk id="6" creationId="{CE0FFB1E-9A70-EC45-8376-824060308F00}"/>
          </ac:picMkLst>
        </pc:picChg>
        <pc:picChg chg="add mod modCrop">
          <ac:chgData name="Nane Kratzke" userId="971be13ff4ee5ef6" providerId="LiveId" clId="{67A30EEF-24E7-BC42-AA99-B32409D3960D}" dt="2022-04-01T08:49:52.758" v="126" actId="14861"/>
          <ac:picMkLst>
            <pc:docMk/>
            <pc:sldMk cId="3352912030" sldId="566"/>
            <ac:picMk id="7" creationId="{D3F3A520-AF18-CA42-AA73-D91711FAE9E2}"/>
          </ac:picMkLst>
        </pc:picChg>
      </pc:sldChg>
      <pc:sldChg chg="addSp delSp modSp mod">
        <pc:chgData name="Nane Kratzke" userId="971be13ff4ee5ef6" providerId="LiveId" clId="{67A30EEF-24E7-BC42-AA99-B32409D3960D}" dt="2022-04-01T08:36:50.228" v="57" actId="14861"/>
        <pc:sldMkLst>
          <pc:docMk/>
          <pc:sldMk cId="2152632834" sldId="571"/>
        </pc:sldMkLst>
        <pc:picChg chg="add mod">
          <ac:chgData name="Nane Kratzke" userId="971be13ff4ee5ef6" providerId="LiveId" clId="{67A30EEF-24E7-BC42-AA99-B32409D3960D}" dt="2022-04-01T08:36:50.228" v="57" actId="14861"/>
          <ac:picMkLst>
            <pc:docMk/>
            <pc:sldMk cId="2152632834" sldId="571"/>
            <ac:picMk id="7" creationId="{A2206A5A-00C9-6B43-AB17-8E5662F50ED8}"/>
          </ac:picMkLst>
        </pc:picChg>
        <pc:picChg chg="del">
          <ac:chgData name="Nane Kratzke" userId="971be13ff4ee5ef6" providerId="LiveId" clId="{67A30EEF-24E7-BC42-AA99-B32409D3960D}" dt="2022-04-01T08:36:41.565" v="54" actId="478"/>
          <ac:picMkLst>
            <pc:docMk/>
            <pc:sldMk cId="2152632834" sldId="571"/>
            <ac:picMk id="4098" creationId="{527F1244-EC26-4641-9915-EEA6F14FB7BA}"/>
          </ac:picMkLst>
        </pc:picChg>
      </pc:sldChg>
      <pc:sldChg chg="modSp mod">
        <pc:chgData name="Nane Kratzke" userId="971be13ff4ee5ef6" providerId="LiveId" clId="{67A30EEF-24E7-BC42-AA99-B32409D3960D}" dt="2022-05-11T07:09:58.691" v="135" actId="1076"/>
        <pc:sldMkLst>
          <pc:docMk/>
          <pc:sldMk cId="2068695525" sldId="597"/>
        </pc:sldMkLst>
        <pc:spChg chg="mod">
          <ac:chgData name="Nane Kratzke" userId="971be13ff4ee5ef6" providerId="LiveId" clId="{67A30EEF-24E7-BC42-AA99-B32409D3960D}" dt="2022-05-11T07:08:47.874" v="133" actId="20577"/>
          <ac:spMkLst>
            <pc:docMk/>
            <pc:sldMk cId="2068695525" sldId="597"/>
            <ac:spMk id="27" creationId="{14A270AF-458B-1E4A-A104-8497A30A59C6}"/>
          </ac:spMkLst>
        </pc:spChg>
        <pc:picChg chg="mod">
          <ac:chgData name="Nane Kratzke" userId="971be13ff4ee5ef6" providerId="LiveId" clId="{67A30EEF-24E7-BC42-AA99-B32409D3960D}" dt="2022-05-11T07:09:58.691" v="135" actId="1076"/>
          <ac:picMkLst>
            <pc:docMk/>
            <pc:sldMk cId="2068695525" sldId="597"/>
            <ac:picMk id="4100" creationId="{26417365-91D7-3741-9B9C-6A7B6CE41043}"/>
          </ac:picMkLst>
        </pc:picChg>
      </pc:sldChg>
    </pc:docChg>
  </pc:docChgLst>
  <pc:docChgLst>
    <pc:chgData name="Nane Kratzke" userId="971be13ff4ee5ef6" providerId="LiveId" clId="{8984D98F-9E9D-1443-B16D-D33B4341B413}"/>
    <pc:docChg chg="modSld">
      <pc:chgData name="Nane Kratzke" userId="971be13ff4ee5ef6" providerId="LiveId" clId="{8984D98F-9E9D-1443-B16D-D33B4341B413}" dt="2021-05-12T08:03:17.107" v="205" actId="20577"/>
      <pc:docMkLst>
        <pc:docMk/>
      </pc:docMkLst>
      <pc:sldChg chg="modSp mod">
        <pc:chgData name="Nane Kratzke" userId="971be13ff4ee5ef6" providerId="LiveId" clId="{8984D98F-9E9D-1443-B16D-D33B4341B413}" dt="2021-05-11T15:54:50.580" v="185" actId="20577"/>
        <pc:sldMkLst>
          <pc:docMk/>
          <pc:sldMk cId="3509706013" sldId="539"/>
        </pc:sldMkLst>
        <pc:spChg chg="mod">
          <ac:chgData name="Nane Kratzke" userId="971be13ff4ee5ef6" providerId="LiveId" clId="{8984D98F-9E9D-1443-B16D-D33B4341B413}" dt="2021-05-11T15:54:50.580" v="185" actId="20577"/>
          <ac:spMkLst>
            <pc:docMk/>
            <pc:sldMk cId="3509706013" sldId="539"/>
            <ac:spMk id="13" creationId="{59854159-6677-9F43-ACE8-57D1AAAFB221}"/>
          </ac:spMkLst>
        </pc:spChg>
      </pc:sldChg>
      <pc:sldChg chg="modSp mod">
        <pc:chgData name="Nane Kratzke" userId="971be13ff4ee5ef6" providerId="LiveId" clId="{8984D98F-9E9D-1443-B16D-D33B4341B413}" dt="2021-05-11T16:15:25.551" v="187" actId="20577"/>
        <pc:sldMkLst>
          <pc:docMk/>
          <pc:sldMk cId="1530498785" sldId="542"/>
        </pc:sldMkLst>
        <pc:spChg chg="mod">
          <ac:chgData name="Nane Kratzke" userId="971be13ff4ee5ef6" providerId="LiveId" clId="{8984D98F-9E9D-1443-B16D-D33B4341B413}" dt="2021-05-11T16:15:25.551" v="187" actId="20577"/>
          <ac:spMkLst>
            <pc:docMk/>
            <pc:sldMk cId="1530498785" sldId="542"/>
            <ac:spMk id="5" creationId="{D6D3D317-1152-2742-9BE1-4ED9CE042C2D}"/>
          </ac:spMkLst>
        </pc:spChg>
      </pc:sldChg>
      <pc:sldChg chg="modSp mod">
        <pc:chgData name="Nane Kratzke" userId="971be13ff4ee5ef6" providerId="LiveId" clId="{8984D98F-9E9D-1443-B16D-D33B4341B413}" dt="2021-05-11T15:03:20.458" v="150" actId="20577"/>
        <pc:sldMkLst>
          <pc:docMk/>
          <pc:sldMk cId="1445546795" sldId="550"/>
        </pc:sldMkLst>
        <pc:spChg chg="mod">
          <ac:chgData name="Nane Kratzke" userId="971be13ff4ee5ef6" providerId="LiveId" clId="{8984D98F-9E9D-1443-B16D-D33B4341B413}" dt="2021-05-11T15:03:20.458" v="150" actId="20577"/>
          <ac:spMkLst>
            <pc:docMk/>
            <pc:sldMk cId="1445546795" sldId="550"/>
            <ac:spMk id="6" creationId="{B35B3AE9-8A0F-7A4C-A369-E71CD19E8603}"/>
          </ac:spMkLst>
        </pc:spChg>
      </pc:sldChg>
      <pc:sldChg chg="modSp mod">
        <pc:chgData name="Nane Kratzke" userId="971be13ff4ee5ef6" providerId="LiveId" clId="{8984D98F-9E9D-1443-B16D-D33B4341B413}" dt="2021-05-11T15:04:49.929" v="183" actId="20577"/>
        <pc:sldMkLst>
          <pc:docMk/>
          <pc:sldMk cId="1850815735" sldId="551"/>
        </pc:sldMkLst>
        <pc:spChg chg="mod">
          <ac:chgData name="Nane Kratzke" userId="971be13ff4ee5ef6" providerId="LiveId" clId="{8984D98F-9E9D-1443-B16D-D33B4341B413}" dt="2021-05-11T15:04:49.929" v="183" actId="20577"/>
          <ac:spMkLst>
            <pc:docMk/>
            <pc:sldMk cId="1850815735" sldId="551"/>
            <ac:spMk id="6" creationId="{B35B3AE9-8A0F-7A4C-A369-E71CD19E8603}"/>
          </ac:spMkLst>
        </pc:spChg>
      </pc:sldChg>
      <pc:sldChg chg="modSp mod">
        <pc:chgData name="Nane Kratzke" userId="971be13ff4ee5ef6" providerId="LiveId" clId="{8984D98F-9E9D-1443-B16D-D33B4341B413}" dt="2021-05-11T12:50:04.439" v="138" actId="20577"/>
        <pc:sldMkLst>
          <pc:docMk/>
          <pc:sldMk cId="4142414872" sldId="553"/>
        </pc:sldMkLst>
        <pc:spChg chg="mod">
          <ac:chgData name="Nane Kratzke" userId="971be13ff4ee5ef6" providerId="LiveId" clId="{8984D98F-9E9D-1443-B16D-D33B4341B413}" dt="2021-05-11T12:50:04.439" v="138" actId="20577"/>
          <ac:spMkLst>
            <pc:docMk/>
            <pc:sldMk cId="4142414872" sldId="553"/>
            <ac:spMk id="6" creationId="{B35B3AE9-8A0F-7A4C-A369-E71CD19E8603}"/>
          </ac:spMkLst>
        </pc:spChg>
      </pc:sldChg>
      <pc:sldChg chg="modSp mod">
        <pc:chgData name="Nane Kratzke" userId="971be13ff4ee5ef6" providerId="LiveId" clId="{8984D98F-9E9D-1443-B16D-D33B4341B413}" dt="2021-05-12T06:38:57.447" v="188" actId="20577"/>
        <pc:sldMkLst>
          <pc:docMk/>
          <pc:sldMk cId="3188167452" sldId="556"/>
        </pc:sldMkLst>
        <pc:spChg chg="mod">
          <ac:chgData name="Nane Kratzke" userId="971be13ff4ee5ef6" providerId="LiveId" clId="{8984D98F-9E9D-1443-B16D-D33B4341B413}" dt="2021-05-12T06:38:57.447" v="188" actId="20577"/>
          <ac:spMkLst>
            <pc:docMk/>
            <pc:sldMk cId="3188167452" sldId="556"/>
            <ac:spMk id="24" creationId="{DB9A78C6-42BA-CC40-A20F-ACADFC18BE98}"/>
          </ac:spMkLst>
        </pc:spChg>
      </pc:sldChg>
      <pc:sldChg chg="modSp">
        <pc:chgData name="Nane Kratzke" userId="971be13ff4ee5ef6" providerId="LiveId" clId="{8984D98F-9E9D-1443-B16D-D33B4341B413}" dt="2021-05-12T06:54:55.637" v="190" actId="1076"/>
        <pc:sldMkLst>
          <pc:docMk/>
          <pc:sldMk cId="879725003" sldId="557"/>
        </pc:sldMkLst>
        <pc:picChg chg="mod">
          <ac:chgData name="Nane Kratzke" userId="971be13ff4ee5ef6" providerId="LiveId" clId="{8984D98F-9E9D-1443-B16D-D33B4341B413}" dt="2021-05-12T06:54:55.637" v="190" actId="1076"/>
          <ac:picMkLst>
            <pc:docMk/>
            <pc:sldMk cId="879725003" sldId="557"/>
            <ac:picMk id="9220" creationId="{9D960DC6-96A9-7D42-AC47-A35FA3EF15C4}"/>
          </ac:picMkLst>
        </pc:picChg>
      </pc:sldChg>
      <pc:sldChg chg="addSp delSp modSp mod">
        <pc:chgData name="Nane Kratzke" userId="971be13ff4ee5ef6" providerId="LiveId" clId="{8984D98F-9E9D-1443-B16D-D33B4341B413}" dt="2021-05-12T07:03:35.976" v="193"/>
        <pc:sldMkLst>
          <pc:docMk/>
          <pc:sldMk cId="3605680972" sldId="558"/>
        </pc:sldMkLst>
        <pc:spChg chg="add del mod">
          <ac:chgData name="Nane Kratzke" userId="971be13ff4ee5ef6" providerId="LiveId" clId="{8984D98F-9E9D-1443-B16D-D33B4341B413}" dt="2021-05-12T07:03:35.976" v="193"/>
          <ac:spMkLst>
            <pc:docMk/>
            <pc:sldMk cId="3605680972" sldId="558"/>
            <ac:spMk id="5" creationId="{3D1549CB-0C72-7145-B794-78D6B31379AC}"/>
          </ac:spMkLst>
        </pc:spChg>
      </pc:sldChg>
      <pc:sldChg chg="modSp mod">
        <pc:chgData name="Nane Kratzke" userId="971be13ff4ee5ef6" providerId="LiveId" clId="{8984D98F-9E9D-1443-B16D-D33B4341B413}" dt="2021-05-12T07:18:14.376" v="201" actId="14861"/>
        <pc:sldMkLst>
          <pc:docMk/>
          <pc:sldMk cId="2340717947" sldId="559"/>
        </pc:sldMkLst>
        <pc:spChg chg="mod">
          <ac:chgData name="Nane Kratzke" userId="971be13ff4ee5ef6" providerId="LiveId" clId="{8984D98F-9E9D-1443-B16D-D33B4341B413}" dt="2021-05-12T07:15:16.290" v="199" actId="20577"/>
          <ac:spMkLst>
            <pc:docMk/>
            <pc:sldMk cId="2340717947" sldId="559"/>
            <ac:spMk id="24" creationId="{DB9A78C6-42BA-CC40-A20F-ACADFC18BE98}"/>
          </ac:spMkLst>
        </pc:spChg>
        <pc:picChg chg="mod">
          <ac:chgData name="Nane Kratzke" userId="971be13ff4ee5ef6" providerId="LiveId" clId="{8984D98F-9E9D-1443-B16D-D33B4341B413}" dt="2021-05-12T07:18:14.376" v="201" actId="14861"/>
          <ac:picMkLst>
            <pc:docMk/>
            <pc:sldMk cId="2340717947" sldId="559"/>
            <ac:picMk id="1026" creationId="{2590DA62-DF71-5B49-BA1C-426D5DEDFE8A}"/>
          </ac:picMkLst>
        </pc:picChg>
      </pc:sldChg>
      <pc:sldChg chg="modSp mod">
        <pc:chgData name="Nane Kratzke" userId="971be13ff4ee5ef6" providerId="LiveId" clId="{8984D98F-9E9D-1443-B16D-D33B4341B413}" dt="2021-05-12T08:03:17.107" v="205" actId="20577"/>
        <pc:sldMkLst>
          <pc:docMk/>
          <pc:sldMk cId="1566260272" sldId="564"/>
        </pc:sldMkLst>
        <pc:spChg chg="mod">
          <ac:chgData name="Nane Kratzke" userId="971be13ff4ee5ef6" providerId="LiveId" clId="{8984D98F-9E9D-1443-B16D-D33B4341B413}" dt="2021-05-12T08:03:17.107" v="205" actId="20577"/>
          <ac:spMkLst>
            <pc:docMk/>
            <pc:sldMk cId="1566260272" sldId="564"/>
            <ac:spMk id="24" creationId="{DB9A78C6-42BA-CC40-A20F-ACADFC18BE98}"/>
          </ac:spMkLst>
        </pc:spChg>
      </pc:sldChg>
      <pc:sldChg chg="modSp mod">
        <pc:chgData name="Nane Kratzke" userId="971be13ff4ee5ef6" providerId="LiveId" clId="{8984D98F-9E9D-1443-B16D-D33B4341B413}" dt="2021-05-10T13:35:00.220" v="45" actId="14100"/>
        <pc:sldMkLst>
          <pc:docMk/>
          <pc:sldMk cId="1323350648" sldId="570"/>
        </pc:sldMkLst>
        <pc:spChg chg="mod">
          <ac:chgData name="Nane Kratzke" userId="971be13ff4ee5ef6" providerId="LiveId" clId="{8984D98F-9E9D-1443-B16D-D33B4341B413}" dt="2021-05-10T13:31:25.173" v="44" actId="20577"/>
          <ac:spMkLst>
            <pc:docMk/>
            <pc:sldMk cId="1323350648" sldId="570"/>
            <ac:spMk id="16" creationId="{B6F521BA-0D3A-F54E-9194-F01CEB73942F}"/>
          </ac:spMkLst>
        </pc:spChg>
        <pc:spChg chg="mod">
          <ac:chgData name="Nane Kratzke" userId="971be13ff4ee5ef6" providerId="LiveId" clId="{8984D98F-9E9D-1443-B16D-D33B4341B413}" dt="2021-05-10T13:35:00.220" v="45" actId="14100"/>
          <ac:spMkLst>
            <pc:docMk/>
            <pc:sldMk cId="1323350648" sldId="570"/>
            <ac:spMk id="17" creationId="{2852D9E6-D102-A044-9561-520D82227226}"/>
          </ac:spMkLst>
        </pc:spChg>
      </pc:sldChg>
      <pc:sldChg chg="modSp mod">
        <pc:chgData name="Nane Kratzke" userId="971be13ff4ee5ef6" providerId="LiveId" clId="{8984D98F-9E9D-1443-B16D-D33B4341B413}" dt="2021-05-10T14:00:11.581" v="51" actId="20577"/>
        <pc:sldMkLst>
          <pc:docMk/>
          <pc:sldMk cId="2152632834" sldId="571"/>
        </pc:sldMkLst>
        <pc:spChg chg="mod">
          <ac:chgData name="Nane Kratzke" userId="971be13ff4ee5ef6" providerId="LiveId" clId="{8984D98F-9E9D-1443-B16D-D33B4341B413}" dt="2021-05-10T13:57:47.983" v="46" actId="20577"/>
          <ac:spMkLst>
            <pc:docMk/>
            <pc:sldMk cId="2152632834" sldId="571"/>
            <ac:spMk id="4" creationId="{657E7F11-3614-8F42-A173-4A1805664571}"/>
          </ac:spMkLst>
        </pc:spChg>
        <pc:spChg chg="mod">
          <ac:chgData name="Nane Kratzke" userId="971be13ff4ee5ef6" providerId="LiveId" clId="{8984D98F-9E9D-1443-B16D-D33B4341B413}" dt="2021-05-10T14:00:11.581" v="51" actId="20577"/>
          <ac:spMkLst>
            <pc:docMk/>
            <pc:sldMk cId="2152632834" sldId="571"/>
            <ac:spMk id="8" creationId="{53A2CAB4-7FA7-4E4D-9429-B32A198E1C21}"/>
          </ac:spMkLst>
        </pc:spChg>
      </pc:sldChg>
      <pc:sldChg chg="addSp modSp mod">
        <pc:chgData name="Nane Kratzke" userId="971be13ff4ee5ef6" providerId="LiveId" clId="{8984D98F-9E9D-1443-B16D-D33B4341B413}" dt="2021-05-11T12:44:51.970" v="104" actId="14861"/>
        <pc:sldMkLst>
          <pc:docMk/>
          <pc:sldMk cId="724328440" sldId="575"/>
        </pc:sldMkLst>
        <pc:spChg chg="mod">
          <ac:chgData name="Nane Kratzke" userId="971be13ff4ee5ef6" providerId="LiveId" clId="{8984D98F-9E9D-1443-B16D-D33B4341B413}" dt="2021-05-11T12:44:38.315" v="100" actId="1076"/>
          <ac:spMkLst>
            <pc:docMk/>
            <pc:sldMk cId="724328440" sldId="575"/>
            <ac:spMk id="9" creationId="{414D7B1D-895A-C440-A240-39929C55593C}"/>
          </ac:spMkLst>
        </pc:spChg>
        <pc:picChg chg="add mod">
          <ac:chgData name="Nane Kratzke" userId="971be13ff4ee5ef6" providerId="LiveId" clId="{8984D98F-9E9D-1443-B16D-D33B4341B413}" dt="2021-05-11T12:44:51.970" v="104" actId="14861"/>
          <ac:picMkLst>
            <pc:docMk/>
            <pc:sldMk cId="724328440" sldId="575"/>
            <ac:picMk id="5" creationId="{CA8CAE65-EA72-9245-B710-6290B4175949}"/>
          </ac:picMkLst>
        </pc:picChg>
        <pc:picChg chg="mod">
          <ac:chgData name="Nane Kratzke" userId="971be13ff4ee5ef6" providerId="LiveId" clId="{8984D98F-9E9D-1443-B16D-D33B4341B413}" dt="2021-05-11T12:44:43.648" v="102" actId="1076"/>
          <ac:picMkLst>
            <pc:docMk/>
            <pc:sldMk cId="724328440" sldId="575"/>
            <ac:picMk id="4104" creationId="{34BDB847-1CA8-944D-8B79-C6C77EC60DA7}"/>
          </ac:picMkLst>
        </pc:picChg>
      </pc:sldChg>
      <pc:sldChg chg="modSp mod">
        <pc:chgData name="Nane Kratzke" userId="971be13ff4ee5ef6" providerId="LiveId" clId="{8984D98F-9E9D-1443-B16D-D33B4341B413}" dt="2021-05-11T12:19:20.625" v="96" actId="20577"/>
        <pc:sldMkLst>
          <pc:docMk/>
          <pc:sldMk cId="3111404414" sldId="578"/>
        </pc:sldMkLst>
        <pc:spChg chg="mod">
          <ac:chgData name="Nane Kratzke" userId="971be13ff4ee5ef6" providerId="LiveId" clId="{8984D98F-9E9D-1443-B16D-D33B4341B413}" dt="2021-05-11T12:19:20.625" v="96" actId="20577"/>
          <ac:spMkLst>
            <pc:docMk/>
            <pc:sldMk cId="3111404414" sldId="578"/>
            <ac:spMk id="9" creationId="{414D7B1D-895A-C440-A240-39929C55593C}"/>
          </ac:spMkLst>
        </pc:spChg>
      </pc:sldChg>
      <pc:sldChg chg="modSp mod">
        <pc:chgData name="Nane Kratzke" userId="971be13ff4ee5ef6" providerId="LiveId" clId="{8984D98F-9E9D-1443-B16D-D33B4341B413}" dt="2021-05-11T08:17:35.745" v="68" actId="20577"/>
        <pc:sldMkLst>
          <pc:docMk/>
          <pc:sldMk cId="3707486100" sldId="580"/>
        </pc:sldMkLst>
        <pc:spChg chg="mod">
          <ac:chgData name="Nane Kratzke" userId="971be13ff4ee5ef6" providerId="LiveId" clId="{8984D98F-9E9D-1443-B16D-D33B4341B413}" dt="2021-05-11T08:17:35.745" v="68" actId="20577"/>
          <ac:spMkLst>
            <pc:docMk/>
            <pc:sldMk cId="3707486100" sldId="580"/>
            <ac:spMk id="9" creationId="{414D7B1D-895A-C440-A240-39929C55593C}"/>
          </ac:spMkLst>
        </pc:spChg>
      </pc:sldChg>
      <pc:sldChg chg="modSp mod">
        <pc:chgData name="Nane Kratzke" userId="971be13ff4ee5ef6" providerId="LiveId" clId="{8984D98F-9E9D-1443-B16D-D33B4341B413}" dt="2021-05-11T08:44:54.843" v="70" actId="20577"/>
        <pc:sldMkLst>
          <pc:docMk/>
          <pc:sldMk cId="4033551693" sldId="581"/>
        </pc:sldMkLst>
        <pc:spChg chg="mod">
          <ac:chgData name="Nane Kratzke" userId="971be13ff4ee5ef6" providerId="LiveId" clId="{8984D98F-9E9D-1443-B16D-D33B4341B413}" dt="2021-05-11T08:44:54.843" v="70" actId="20577"/>
          <ac:spMkLst>
            <pc:docMk/>
            <pc:sldMk cId="4033551693" sldId="581"/>
            <ac:spMk id="17" creationId="{D913D904-00E7-724E-8A07-A33040CBC80D}"/>
          </ac:spMkLst>
        </pc:spChg>
      </pc:sldChg>
      <pc:sldChg chg="modSp mod">
        <pc:chgData name="Nane Kratzke" userId="971be13ff4ee5ef6" providerId="LiveId" clId="{8984D98F-9E9D-1443-B16D-D33B4341B413}" dt="2021-05-11T07:41:34.866" v="65" actId="20577"/>
        <pc:sldMkLst>
          <pc:docMk/>
          <pc:sldMk cId="1258453572" sldId="585"/>
        </pc:sldMkLst>
        <pc:spChg chg="mod">
          <ac:chgData name="Nane Kratzke" userId="971be13ff4ee5ef6" providerId="LiveId" clId="{8984D98F-9E9D-1443-B16D-D33B4341B413}" dt="2021-05-11T07:41:34.866" v="65" actId="20577"/>
          <ac:spMkLst>
            <pc:docMk/>
            <pc:sldMk cId="1258453572" sldId="585"/>
            <ac:spMk id="11" creationId="{1F55AD7D-0EDB-C543-B54F-0EA5EB698A8C}"/>
          </ac:spMkLst>
        </pc:spChg>
      </pc:sldChg>
      <pc:sldChg chg="modSp mod">
        <pc:chgData name="Nane Kratzke" userId="971be13ff4ee5ef6" providerId="LiveId" clId="{8984D98F-9E9D-1443-B16D-D33B4341B413}" dt="2021-05-10T14:45:02.467" v="60" actId="20577"/>
        <pc:sldMkLst>
          <pc:docMk/>
          <pc:sldMk cId="757609649" sldId="603"/>
        </pc:sldMkLst>
        <pc:spChg chg="mod">
          <ac:chgData name="Nane Kratzke" userId="971be13ff4ee5ef6" providerId="LiveId" clId="{8984D98F-9E9D-1443-B16D-D33B4341B413}" dt="2021-05-10T14:45:02.467" v="60" actId="20577"/>
          <ac:spMkLst>
            <pc:docMk/>
            <pc:sldMk cId="757609649" sldId="603"/>
            <ac:spMk id="15" creationId="{1B3981E1-3EEC-F443-9256-454755093C77}"/>
          </ac:spMkLst>
        </pc:spChg>
      </pc:sldChg>
    </pc:docChg>
  </pc:docChgLst>
  <pc:docChgLst>
    <pc:chgData name="Nane Kratzke" userId="971be13ff4ee5ef6" providerId="LiveId" clId="{0487E6D0-7C40-A948-9AD2-650351CAA175}"/>
    <pc:docChg chg="modSld">
      <pc:chgData name="Nane Kratzke" userId="971be13ff4ee5ef6" providerId="LiveId" clId="{0487E6D0-7C40-A948-9AD2-650351CAA175}" dt="2022-10-26T15:14:44.368" v="11"/>
      <pc:docMkLst>
        <pc:docMk/>
      </pc:docMkLst>
      <pc:sldChg chg="addSp modSp mod">
        <pc:chgData name="Nane Kratzke" userId="971be13ff4ee5ef6" providerId="LiveId" clId="{0487E6D0-7C40-A948-9AD2-650351CAA175}" dt="2022-10-26T15:14:44.368" v="11"/>
        <pc:sldMkLst>
          <pc:docMk/>
          <pc:sldMk cId="1293430604" sldId="510"/>
        </pc:sldMkLst>
        <pc:picChg chg="add mod">
          <ac:chgData name="Nane Kratzke" userId="971be13ff4ee5ef6" providerId="LiveId" clId="{0487E6D0-7C40-A948-9AD2-650351CAA175}" dt="2022-10-26T15:14:44.368" v="11"/>
          <ac:picMkLst>
            <pc:docMk/>
            <pc:sldMk cId="1293430604" sldId="510"/>
            <ac:picMk id="5" creationId="{05C04B17-47D1-B4B2-CAC2-6735D692B1A6}"/>
          </ac:picMkLst>
        </pc:picChg>
      </pc:sldChg>
    </pc:docChg>
  </pc:docChgLst>
  <pc:docChgLst>
    <pc:chgData name="Nane Kratzke" userId="971be13ff4ee5ef6" providerId="LiveId" clId="{1135C753-C3C8-8A44-93A3-2E9260A894C1}"/>
    <pc:docChg chg="undo custSel addSld delSld modSld sldOrd">
      <pc:chgData name="Nane Kratzke" userId="971be13ff4ee5ef6" providerId="LiveId" clId="{1135C753-C3C8-8A44-93A3-2E9260A894C1}" dt="2023-02-20T07:49:31.209" v="7830" actId="20577"/>
      <pc:docMkLst>
        <pc:docMk/>
      </pc:docMkLst>
      <pc:sldChg chg="modSp mod">
        <pc:chgData name="Nane Kratzke" userId="971be13ff4ee5ef6" providerId="LiveId" clId="{1135C753-C3C8-8A44-93A3-2E9260A894C1}" dt="2023-02-17T15:48:43.373" v="7593" actId="20577"/>
        <pc:sldMkLst>
          <pc:docMk/>
          <pc:sldMk cId="3509706013" sldId="539"/>
        </pc:sldMkLst>
        <pc:spChg chg="mod">
          <ac:chgData name="Nane Kratzke" userId="971be13ff4ee5ef6" providerId="LiveId" clId="{1135C753-C3C8-8A44-93A3-2E9260A894C1}" dt="2023-02-17T15:48:43.373" v="7593" actId="20577"/>
          <ac:spMkLst>
            <pc:docMk/>
            <pc:sldMk cId="3509706013" sldId="539"/>
            <ac:spMk id="10" creationId="{64669592-C4EE-DB4B-A88C-C6A79EE0FE69}"/>
          </ac:spMkLst>
        </pc:spChg>
      </pc:sldChg>
      <pc:sldChg chg="modSp mod">
        <pc:chgData name="Nane Kratzke" userId="971be13ff4ee5ef6" providerId="LiveId" clId="{1135C753-C3C8-8A44-93A3-2E9260A894C1}" dt="2023-02-17T15:48:51.073" v="7606" actId="20577"/>
        <pc:sldMkLst>
          <pc:docMk/>
          <pc:sldMk cId="2436597348" sldId="540"/>
        </pc:sldMkLst>
        <pc:spChg chg="mod">
          <ac:chgData name="Nane Kratzke" userId="971be13ff4ee5ef6" providerId="LiveId" clId="{1135C753-C3C8-8A44-93A3-2E9260A894C1}" dt="2023-02-17T15:48:51.073" v="7606" actId="20577"/>
          <ac:spMkLst>
            <pc:docMk/>
            <pc:sldMk cId="2436597348" sldId="540"/>
            <ac:spMk id="10" creationId="{64669592-C4EE-DB4B-A88C-C6A79EE0FE69}"/>
          </ac:spMkLst>
        </pc:spChg>
      </pc:sldChg>
      <pc:sldChg chg="modSp mod">
        <pc:chgData name="Nane Kratzke" userId="971be13ff4ee5ef6" providerId="LiveId" clId="{1135C753-C3C8-8A44-93A3-2E9260A894C1}" dt="2023-02-17T15:48:56.366" v="7617" actId="20577"/>
        <pc:sldMkLst>
          <pc:docMk/>
          <pc:sldMk cId="305650072" sldId="541"/>
        </pc:sldMkLst>
        <pc:spChg chg="mod">
          <ac:chgData name="Nane Kratzke" userId="971be13ff4ee5ef6" providerId="LiveId" clId="{1135C753-C3C8-8A44-93A3-2E9260A894C1}" dt="2023-02-17T15:48:56.366" v="7617" actId="20577"/>
          <ac:spMkLst>
            <pc:docMk/>
            <pc:sldMk cId="305650072" sldId="541"/>
            <ac:spMk id="10" creationId="{64669592-C4EE-DB4B-A88C-C6A79EE0FE69}"/>
          </ac:spMkLst>
        </pc:spChg>
      </pc:sldChg>
      <pc:sldChg chg="modSp mod">
        <pc:chgData name="Nane Kratzke" userId="971be13ff4ee5ef6" providerId="LiveId" clId="{1135C753-C3C8-8A44-93A3-2E9260A894C1}" dt="2023-02-17T15:49:02.950" v="7628" actId="20577"/>
        <pc:sldMkLst>
          <pc:docMk/>
          <pc:sldMk cId="1530498785" sldId="542"/>
        </pc:sldMkLst>
        <pc:spChg chg="mod">
          <ac:chgData name="Nane Kratzke" userId="971be13ff4ee5ef6" providerId="LiveId" clId="{1135C753-C3C8-8A44-93A3-2E9260A894C1}" dt="2023-02-17T15:49:02.950" v="7628" actId="20577"/>
          <ac:spMkLst>
            <pc:docMk/>
            <pc:sldMk cId="1530498785" sldId="542"/>
            <ac:spMk id="10" creationId="{64669592-C4EE-DB4B-A88C-C6A79EE0FE69}"/>
          </ac:spMkLst>
        </pc:spChg>
      </pc:sldChg>
      <pc:sldChg chg="modSp mod">
        <pc:chgData name="Nane Kratzke" userId="971be13ff4ee5ef6" providerId="LiveId" clId="{1135C753-C3C8-8A44-93A3-2E9260A894C1}" dt="2023-02-17T15:49:08.896" v="7639" actId="20577"/>
        <pc:sldMkLst>
          <pc:docMk/>
          <pc:sldMk cId="2350973529" sldId="543"/>
        </pc:sldMkLst>
        <pc:spChg chg="mod">
          <ac:chgData name="Nane Kratzke" userId="971be13ff4ee5ef6" providerId="LiveId" clId="{1135C753-C3C8-8A44-93A3-2E9260A894C1}" dt="2023-02-17T15:49:08.896" v="7639" actId="20577"/>
          <ac:spMkLst>
            <pc:docMk/>
            <pc:sldMk cId="2350973529" sldId="543"/>
            <ac:spMk id="10" creationId="{64669592-C4EE-DB4B-A88C-C6A79EE0FE69}"/>
          </ac:spMkLst>
        </pc:spChg>
      </pc:sldChg>
      <pc:sldChg chg="modSp mod">
        <pc:chgData name="Nane Kratzke" userId="971be13ff4ee5ef6" providerId="LiveId" clId="{1135C753-C3C8-8A44-93A3-2E9260A894C1}" dt="2023-02-17T15:49:15.217" v="7650" actId="20577"/>
        <pc:sldMkLst>
          <pc:docMk/>
          <pc:sldMk cId="2489015465" sldId="544"/>
        </pc:sldMkLst>
        <pc:spChg chg="mod">
          <ac:chgData name="Nane Kratzke" userId="971be13ff4ee5ef6" providerId="LiveId" clId="{1135C753-C3C8-8A44-93A3-2E9260A894C1}" dt="2023-02-17T15:49:15.217" v="7650" actId="20577"/>
          <ac:spMkLst>
            <pc:docMk/>
            <pc:sldMk cId="2489015465" sldId="544"/>
            <ac:spMk id="10" creationId="{64669592-C4EE-DB4B-A88C-C6A79EE0FE69}"/>
          </ac:spMkLst>
        </pc:spChg>
      </pc:sldChg>
      <pc:sldChg chg="modSp mod">
        <pc:chgData name="Nane Kratzke" userId="971be13ff4ee5ef6" providerId="LiveId" clId="{1135C753-C3C8-8A44-93A3-2E9260A894C1}" dt="2023-02-17T15:49:24.667" v="7661" actId="20577"/>
        <pc:sldMkLst>
          <pc:docMk/>
          <pc:sldMk cId="3443149469" sldId="545"/>
        </pc:sldMkLst>
        <pc:spChg chg="mod">
          <ac:chgData name="Nane Kratzke" userId="971be13ff4ee5ef6" providerId="LiveId" clId="{1135C753-C3C8-8A44-93A3-2E9260A894C1}" dt="2023-02-17T15:49:24.667" v="7661" actId="20577"/>
          <ac:spMkLst>
            <pc:docMk/>
            <pc:sldMk cId="3443149469" sldId="545"/>
            <ac:spMk id="10" creationId="{64669592-C4EE-DB4B-A88C-C6A79EE0FE69}"/>
          </ac:spMkLst>
        </pc:spChg>
      </pc:sldChg>
      <pc:sldChg chg="addSp delSp modSp mod">
        <pc:chgData name="Nane Kratzke" userId="971be13ff4ee5ef6" providerId="LiveId" clId="{1135C753-C3C8-8A44-93A3-2E9260A894C1}" dt="2023-02-17T14:26:12.807" v="5873" actId="1076"/>
        <pc:sldMkLst>
          <pc:docMk/>
          <pc:sldMk cId="1445546795" sldId="550"/>
        </pc:sldMkLst>
        <pc:spChg chg="del">
          <ac:chgData name="Nane Kratzke" userId="971be13ff4ee5ef6" providerId="LiveId" clId="{1135C753-C3C8-8A44-93A3-2E9260A894C1}" dt="2023-02-17T14:19:31.532" v="5706" actId="478"/>
          <ac:spMkLst>
            <pc:docMk/>
            <pc:sldMk cId="1445546795" sldId="550"/>
            <ac:spMk id="6" creationId="{B35B3AE9-8A0F-7A4C-A369-E71CD19E8603}"/>
          </ac:spMkLst>
        </pc:spChg>
        <pc:spChg chg="add mod">
          <ac:chgData name="Nane Kratzke" userId="971be13ff4ee5ef6" providerId="LiveId" clId="{1135C753-C3C8-8A44-93A3-2E9260A894C1}" dt="2023-02-17T14:25:53.829" v="5870" actId="14100"/>
          <ac:spMkLst>
            <pc:docMk/>
            <pc:sldMk cId="1445546795" sldId="550"/>
            <ac:spMk id="8" creationId="{D76269A0-ECD0-5A6A-3DD7-932B58C69E65}"/>
          </ac:spMkLst>
        </pc:spChg>
        <pc:picChg chg="mod">
          <ac:chgData name="Nane Kratzke" userId="971be13ff4ee5ef6" providerId="LiveId" clId="{1135C753-C3C8-8A44-93A3-2E9260A894C1}" dt="2023-02-17T14:26:12.807" v="5873" actId="1076"/>
          <ac:picMkLst>
            <pc:docMk/>
            <pc:sldMk cId="1445546795" sldId="550"/>
            <ac:picMk id="7" creationId="{7515D69E-DFC3-344F-B4D3-A09C1265971B}"/>
          </ac:picMkLst>
        </pc:picChg>
      </pc:sldChg>
      <pc:sldChg chg="addSp delSp modSp mod">
        <pc:chgData name="Nane Kratzke" userId="971be13ff4ee5ef6" providerId="LiveId" clId="{1135C753-C3C8-8A44-93A3-2E9260A894C1}" dt="2023-02-17T14:35:37.758" v="6063" actId="1076"/>
        <pc:sldMkLst>
          <pc:docMk/>
          <pc:sldMk cId="1850815735" sldId="551"/>
        </pc:sldMkLst>
        <pc:spChg chg="mod">
          <ac:chgData name="Nane Kratzke" userId="971be13ff4ee5ef6" providerId="LiveId" clId="{1135C753-C3C8-8A44-93A3-2E9260A894C1}" dt="2023-02-17T14:35:16.949" v="6061" actId="113"/>
          <ac:spMkLst>
            <pc:docMk/>
            <pc:sldMk cId="1850815735" sldId="551"/>
            <ac:spMk id="6" creationId="{B35B3AE9-8A0F-7A4C-A369-E71CD19E8603}"/>
          </ac:spMkLst>
        </pc:spChg>
        <pc:spChg chg="mod">
          <ac:chgData name="Nane Kratzke" userId="971be13ff4ee5ef6" providerId="LiveId" clId="{1135C753-C3C8-8A44-93A3-2E9260A894C1}" dt="2023-02-17T14:32:51.752" v="6004" actId="108"/>
          <ac:spMkLst>
            <pc:docMk/>
            <pc:sldMk cId="1850815735" sldId="551"/>
            <ac:spMk id="10" creationId="{64669592-C4EE-DB4B-A88C-C6A79EE0FE69}"/>
          </ac:spMkLst>
        </pc:spChg>
        <pc:picChg chg="del">
          <ac:chgData name="Nane Kratzke" userId="971be13ff4ee5ef6" providerId="LiveId" clId="{1135C753-C3C8-8A44-93A3-2E9260A894C1}" dt="2023-02-17T14:34:14.146" v="6047" actId="478"/>
          <ac:picMkLst>
            <pc:docMk/>
            <pc:sldMk cId="1850815735" sldId="551"/>
            <ac:picMk id="7" creationId="{3F9FB49B-F327-BD47-AFFC-EFB415D25DFB}"/>
          </ac:picMkLst>
        </pc:picChg>
        <pc:picChg chg="add mod">
          <ac:chgData name="Nane Kratzke" userId="971be13ff4ee5ef6" providerId="LiveId" clId="{1135C753-C3C8-8A44-93A3-2E9260A894C1}" dt="2023-02-17T14:35:37.758" v="6063" actId="1076"/>
          <ac:picMkLst>
            <pc:docMk/>
            <pc:sldMk cId="1850815735" sldId="551"/>
            <ac:picMk id="10242" creationId="{0071570A-7AAF-843E-066F-619C3D41863D}"/>
          </ac:picMkLst>
        </pc:picChg>
      </pc:sldChg>
      <pc:sldChg chg="addSp delSp modSp mod">
        <pc:chgData name="Nane Kratzke" userId="971be13ff4ee5ef6" providerId="LiveId" clId="{1135C753-C3C8-8A44-93A3-2E9260A894C1}" dt="2023-02-17T14:49:11.750" v="6246" actId="207"/>
        <pc:sldMkLst>
          <pc:docMk/>
          <pc:sldMk cId="3951742086" sldId="554"/>
        </pc:sldMkLst>
        <pc:spChg chg="add mod">
          <ac:chgData name="Nane Kratzke" userId="971be13ff4ee5ef6" providerId="LiveId" clId="{1135C753-C3C8-8A44-93A3-2E9260A894C1}" dt="2023-02-17T14:49:11.750" v="6246" actId="207"/>
          <ac:spMkLst>
            <pc:docMk/>
            <pc:sldMk cId="3951742086" sldId="554"/>
            <ac:spMk id="6" creationId="{5285846E-9032-F487-980F-78030C898998}"/>
          </ac:spMkLst>
        </pc:spChg>
        <pc:spChg chg="mod">
          <ac:chgData name="Nane Kratzke" userId="971be13ff4ee5ef6" providerId="LiveId" clId="{1135C753-C3C8-8A44-93A3-2E9260A894C1}" dt="2023-02-17T14:48:30.137" v="6242" actId="948"/>
          <ac:spMkLst>
            <pc:docMk/>
            <pc:sldMk cId="3951742086" sldId="554"/>
            <ac:spMk id="24" creationId="{DB9A78C6-42BA-CC40-A20F-ACADFC18BE98}"/>
          </ac:spMkLst>
        </pc:spChg>
        <pc:picChg chg="mod">
          <ac:chgData name="Nane Kratzke" userId="971be13ff4ee5ef6" providerId="LiveId" clId="{1135C753-C3C8-8A44-93A3-2E9260A894C1}" dt="2023-02-17T14:47:43.241" v="6238" actId="1076"/>
          <ac:picMkLst>
            <pc:docMk/>
            <pc:sldMk cId="3951742086" sldId="554"/>
            <ac:picMk id="5" creationId="{BA3C3078-FE11-E44A-B09C-9E30F712B60C}"/>
          </ac:picMkLst>
        </pc:picChg>
        <pc:picChg chg="add del mod">
          <ac:chgData name="Nane Kratzke" userId="971be13ff4ee5ef6" providerId="LiveId" clId="{1135C753-C3C8-8A44-93A3-2E9260A894C1}" dt="2023-02-17T14:45:59.073" v="6216" actId="478"/>
          <ac:picMkLst>
            <pc:docMk/>
            <pc:sldMk cId="3951742086" sldId="554"/>
            <ac:picMk id="11266" creationId="{9E292134-535B-246F-DA23-EED1A60CBCC3}"/>
          </ac:picMkLst>
        </pc:picChg>
        <pc:picChg chg="add mod">
          <ac:chgData name="Nane Kratzke" userId="971be13ff4ee5ef6" providerId="LiveId" clId="{1135C753-C3C8-8A44-93A3-2E9260A894C1}" dt="2023-02-17T14:46:49.697" v="6225" actId="1076"/>
          <ac:picMkLst>
            <pc:docMk/>
            <pc:sldMk cId="3951742086" sldId="554"/>
            <ac:picMk id="11268" creationId="{3968BD7F-ABE8-0D3A-5879-F06F7A012DF1}"/>
          </ac:picMkLst>
        </pc:picChg>
      </pc:sldChg>
      <pc:sldChg chg="modSp mod">
        <pc:chgData name="Nane Kratzke" userId="971be13ff4ee5ef6" providerId="LiveId" clId="{1135C753-C3C8-8A44-93A3-2E9260A894C1}" dt="2023-02-17T14:53:52.500" v="6300" actId="14100"/>
        <pc:sldMkLst>
          <pc:docMk/>
          <pc:sldMk cId="1055998096" sldId="555"/>
        </pc:sldMkLst>
        <pc:spChg chg="mod">
          <ac:chgData name="Nane Kratzke" userId="971be13ff4ee5ef6" providerId="LiveId" clId="{1135C753-C3C8-8A44-93A3-2E9260A894C1}" dt="2023-02-17T14:53:45.235" v="6299" actId="1076"/>
          <ac:spMkLst>
            <pc:docMk/>
            <pc:sldMk cId="1055998096" sldId="555"/>
            <ac:spMk id="4" creationId="{04FE019A-893B-B24C-AFB9-7F61A111F331}"/>
          </ac:spMkLst>
        </pc:spChg>
        <pc:spChg chg="mod">
          <ac:chgData name="Nane Kratzke" userId="971be13ff4ee5ef6" providerId="LiveId" clId="{1135C753-C3C8-8A44-93A3-2E9260A894C1}" dt="2023-02-17T14:51:44.954" v="6278" actId="1076"/>
          <ac:spMkLst>
            <pc:docMk/>
            <pc:sldMk cId="1055998096" sldId="555"/>
            <ac:spMk id="5" creationId="{2E2ABF0B-C23B-7F4D-8764-416EAD679EC0}"/>
          </ac:spMkLst>
        </pc:spChg>
        <pc:spChg chg="mod">
          <ac:chgData name="Nane Kratzke" userId="971be13ff4ee5ef6" providerId="LiveId" clId="{1135C753-C3C8-8A44-93A3-2E9260A894C1}" dt="2023-02-17T14:53:52.500" v="6300" actId="14100"/>
          <ac:spMkLst>
            <pc:docMk/>
            <pc:sldMk cId="1055998096" sldId="555"/>
            <ac:spMk id="24" creationId="{DB9A78C6-42BA-CC40-A20F-ACADFC18BE98}"/>
          </ac:spMkLst>
        </pc:spChg>
        <pc:picChg chg="mod">
          <ac:chgData name="Nane Kratzke" userId="971be13ff4ee5ef6" providerId="LiveId" clId="{1135C753-C3C8-8A44-93A3-2E9260A894C1}" dt="2023-02-17T14:53:45.235" v="6299" actId="1076"/>
          <ac:picMkLst>
            <pc:docMk/>
            <pc:sldMk cId="1055998096" sldId="555"/>
            <ac:picMk id="7170" creationId="{46A222B5-F6B9-1F46-A35B-5BB26C14A75C}"/>
          </ac:picMkLst>
        </pc:picChg>
      </pc:sldChg>
      <pc:sldChg chg="modSp mod">
        <pc:chgData name="Nane Kratzke" userId="971be13ff4ee5ef6" providerId="LiveId" clId="{1135C753-C3C8-8A44-93A3-2E9260A894C1}" dt="2023-02-17T15:13:29.954" v="6634" actId="20577"/>
        <pc:sldMkLst>
          <pc:docMk/>
          <pc:sldMk cId="3188167452" sldId="556"/>
        </pc:sldMkLst>
        <pc:spChg chg="mod">
          <ac:chgData name="Nane Kratzke" userId="971be13ff4ee5ef6" providerId="LiveId" clId="{1135C753-C3C8-8A44-93A3-2E9260A894C1}" dt="2023-02-17T15:13:29.954" v="6634" actId="20577"/>
          <ac:spMkLst>
            <pc:docMk/>
            <pc:sldMk cId="3188167452" sldId="556"/>
            <ac:spMk id="4" creationId="{04FE019A-893B-B24C-AFB9-7F61A111F331}"/>
          </ac:spMkLst>
        </pc:spChg>
        <pc:spChg chg="mod">
          <ac:chgData name="Nane Kratzke" userId="971be13ff4ee5ef6" providerId="LiveId" clId="{1135C753-C3C8-8A44-93A3-2E9260A894C1}" dt="2023-02-17T14:56:08.722" v="6333" actId="1076"/>
          <ac:spMkLst>
            <pc:docMk/>
            <pc:sldMk cId="3188167452" sldId="556"/>
            <ac:spMk id="11" creationId="{F60C6DDB-4E0F-5E4F-BBA7-EE0E090B2014}"/>
          </ac:spMkLst>
        </pc:spChg>
        <pc:spChg chg="mod">
          <ac:chgData name="Nane Kratzke" userId="971be13ff4ee5ef6" providerId="LiveId" clId="{1135C753-C3C8-8A44-93A3-2E9260A894C1}" dt="2023-02-17T15:13:26.642" v="6632" actId="20577"/>
          <ac:spMkLst>
            <pc:docMk/>
            <pc:sldMk cId="3188167452" sldId="556"/>
            <ac:spMk id="24" creationId="{DB9A78C6-42BA-CC40-A20F-ACADFC18BE98}"/>
          </ac:spMkLst>
        </pc:spChg>
        <pc:picChg chg="mod">
          <ac:chgData name="Nane Kratzke" userId="971be13ff4ee5ef6" providerId="LiveId" clId="{1135C753-C3C8-8A44-93A3-2E9260A894C1}" dt="2023-02-17T14:56:58.356" v="6339" actId="166"/>
          <ac:picMkLst>
            <pc:docMk/>
            <pc:sldMk cId="3188167452" sldId="556"/>
            <ac:picMk id="7" creationId="{7C37E0C3-A7BF-244F-9D76-F5FD93EED2D1}"/>
          </ac:picMkLst>
        </pc:picChg>
      </pc:sldChg>
      <pc:sldChg chg="modSp mod">
        <pc:chgData name="Nane Kratzke" userId="971be13ff4ee5ef6" providerId="LiveId" clId="{1135C753-C3C8-8A44-93A3-2E9260A894C1}" dt="2023-02-17T15:11:51.303" v="6526" actId="207"/>
        <pc:sldMkLst>
          <pc:docMk/>
          <pc:sldMk cId="879725003" sldId="557"/>
        </pc:sldMkLst>
        <pc:spChg chg="mod">
          <ac:chgData name="Nane Kratzke" userId="971be13ff4ee5ef6" providerId="LiveId" clId="{1135C753-C3C8-8A44-93A3-2E9260A894C1}" dt="2023-02-17T15:11:51.303" v="6526" actId="207"/>
          <ac:spMkLst>
            <pc:docMk/>
            <pc:sldMk cId="879725003" sldId="557"/>
            <ac:spMk id="24" creationId="{DB9A78C6-42BA-CC40-A20F-ACADFC18BE98}"/>
          </ac:spMkLst>
        </pc:spChg>
        <pc:picChg chg="mod">
          <ac:chgData name="Nane Kratzke" userId="971be13ff4ee5ef6" providerId="LiveId" clId="{1135C753-C3C8-8A44-93A3-2E9260A894C1}" dt="2023-02-17T15:08:27.773" v="6352" actId="1076"/>
          <ac:picMkLst>
            <pc:docMk/>
            <pc:sldMk cId="879725003" sldId="557"/>
            <ac:picMk id="6" creationId="{C32AB87D-B1DE-C549-A468-CB9396913DC0}"/>
          </ac:picMkLst>
        </pc:picChg>
      </pc:sldChg>
      <pc:sldChg chg="modSp mod">
        <pc:chgData name="Nane Kratzke" userId="971be13ff4ee5ef6" providerId="LiveId" clId="{1135C753-C3C8-8A44-93A3-2E9260A894C1}" dt="2023-02-17T15:15:18.337" v="6665" actId="14100"/>
        <pc:sldMkLst>
          <pc:docMk/>
          <pc:sldMk cId="3605680972" sldId="558"/>
        </pc:sldMkLst>
        <pc:spChg chg="mod">
          <ac:chgData name="Nane Kratzke" userId="971be13ff4ee5ef6" providerId="LiveId" clId="{1135C753-C3C8-8A44-93A3-2E9260A894C1}" dt="2023-02-17T15:15:18.337" v="6665" actId="14100"/>
          <ac:spMkLst>
            <pc:docMk/>
            <pc:sldMk cId="3605680972" sldId="558"/>
            <ac:spMk id="24" creationId="{DB9A78C6-42BA-CC40-A20F-ACADFC18BE98}"/>
          </ac:spMkLst>
        </pc:spChg>
        <pc:picChg chg="mod">
          <ac:chgData name="Nane Kratzke" userId="971be13ff4ee5ef6" providerId="LiveId" clId="{1135C753-C3C8-8A44-93A3-2E9260A894C1}" dt="2023-02-17T15:13:59.378" v="6636" actId="14100"/>
          <ac:picMkLst>
            <pc:docMk/>
            <pc:sldMk cId="3605680972" sldId="558"/>
            <ac:picMk id="8" creationId="{C41C2190-9349-794C-A4AE-348FD695B711}"/>
          </ac:picMkLst>
        </pc:picChg>
      </pc:sldChg>
      <pc:sldChg chg="modSp mod">
        <pc:chgData name="Nane Kratzke" userId="971be13ff4ee5ef6" providerId="LiveId" clId="{1135C753-C3C8-8A44-93A3-2E9260A894C1}" dt="2023-02-17T15:20:38.877" v="6907" actId="207"/>
        <pc:sldMkLst>
          <pc:docMk/>
          <pc:sldMk cId="1905923310" sldId="560"/>
        </pc:sldMkLst>
        <pc:spChg chg="mod">
          <ac:chgData name="Nane Kratzke" userId="971be13ff4ee5ef6" providerId="LiveId" clId="{1135C753-C3C8-8A44-93A3-2E9260A894C1}" dt="2023-02-17T15:20:38.877" v="6907" actId="207"/>
          <ac:spMkLst>
            <pc:docMk/>
            <pc:sldMk cId="1905923310" sldId="560"/>
            <ac:spMk id="24" creationId="{DB9A78C6-42BA-CC40-A20F-ACADFC18BE98}"/>
          </ac:spMkLst>
        </pc:spChg>
        <pc:picChg chg="mod">
          <ac:chgData name="Nane Kratzke" userId="971be13ff4ee5ef6" providerId="LiveId" clId="{1135C753-C3C8-8A44-93A3-2E9260A894C1}" dt="2023-02-17T15:15:50.763" v="6671" actId="14100"/>
          <ac:picMkLst>
            <pc:docMk/>
            <pc:sldMk cId="1905923310" sldId="560"/>
            <ac:picMk id="6" creationId="{2EC3C8CB-CD79-B540-94A3-90CE5C5990A6}"/>
          </ac:picMkLst>
        </pc:picChg>
      </pc:sldChg>
      <pc:sldChg chg="delSp modSp mod">
        <pc:chgData name="Nane Kratzke" userId="971be13ff4ee5ef6" providerId="LiveId" clId="{1135C753-C3C8-8A44-93A3-2E9260A894C1}" dt="2023-02-17T15:25:35.369" v="7106" actId="20577"/>
        <pc:sldMkLst>
          <pc:docMk/>
          <pc:sldMk cId="3713241106" sldId="561"/>
        </pc:sldMkLst>
        <pc:spChg chg="mod">
          <ac:chgData name="Nane Kratzke" userId="971be13ff4ee5ef6" providerId="LiveId" clId="{1135C753-C3C8-8A44-93A3-2E9260A894C1}" dt="2023-02-17T15:22:46.896" v="6925" actId="3064"/>
          <ac:spMkLst>
            <pc:docMk/>
            <pc:sldMk cId="3713241106" sldId="561"/>
            <ac:spMk id="4" creationId="{EFD408A1-F15E-6C48-ABE6-021A61634556}"/>
          </ac:spMkLst>
        </pc:spChg>
        <pc:spChg chg="del">
          <ac:chgData name="Nane Kratzke" userId="971be13ff4ee5ef6" providerId="LiveId" clId="{1135C753-C3C8-8A44-93A3-2E9260A894C1}" dt="2023-02-17T15:21:11.414" v="6908" actId="478"/>
          <ac:spMkLst>
            <pc:docMk/>
            <pc:sldMk cId="3713241106" sldId="561"/>
            <ac:spMk id="5" creationId="{E479B50C-AF35-7440-AC8D-B7315F93FD71}"/>
          </ac:spMkLst>
        </pc:spChg>
        <pc:spChg chg="mod">
          <ac:chgData name="Nane Kratzke" userId="971be13ff4ee5ef6" providerId="LiveId" clId="{1135C753-C3C8-8A44-93A3-2E9260A894C1}" dt="2023-02-17T15:25:35.369" v="7106" actId="20577"/>
          <ac:spMkLst>
            <pc:docMk/>
            <pc:sldMk cId="3713241106" sldId="561"/>
            <ac:spMk id="24" creationId="{DB9A78C6-42BA-CC40-A20F-ACADFC18BE98}"/>
          </ac:spMkLst>
        </pc:spChg>
        <pc:picChg chg="mod">
          <ac:chgData name="Nane Kratzke" userId="971be13ff4ee5ef6" providerId="LiveId" clId="{1135C753-C3C8-8A44-93A3-2E9260A894C1}" dt="2023-02-17T15:21:15.946" v="6909" actId="1076"/>
          <ac:picMkLst>
            <pc:docMk/>
            <pc:sldMk cId="3713241106" sldId="561"/>
            <ac:picMk id="9" creationId="{33F6F1D9-2CBF-C445-82EF-E03139384E0E}"/>
          </ac:picMkLst>
        </pc:picChg>
      </pc:sldChg>
      <pc:sldChg chg="del">
        <pc:chgData name="Nane Kratzke" userId="971be13ff4ee5ef6" providerId="LiveId" clId="{1135C753-C3C8-8A44-93A3-2E9260A894C1}" dt="2023-02-17T14:57:34.725" v="6340" actId="2696"/>
        <pc:sldMkLst>
          <pc:docMk/>
          <pc:sldMk cId="2901931675" sldId="562"/>
        </pc:sldMkLst>
      </pc:sldChg>
      <pc:sldChg chg="modSp mod">
        <pc:chgData name="Nane Kratzke" userId="971be13ff4ee5ef6" providerId="LiveId" clId="{1135C753-C3C8-8A44-93A3-2E9260A894C1}" dt="2023-02-17T15:27:30.433" v="7227" actId="14100"/>
        <pc:sldMkLst>
          <pc:docMk/>
          <pc:sldMk cId="1587034705" sldId="563"/>
        </pc:sldMkLst>
        <pc:spChg chg="mod">
          <ac:chgData name="Nane Kratzke" userId="971be13ff4ee5ef6" providerId="LiveId" clId="{1135C753-C3C8-8A44-93A3-2E9260A894C1}" dt="2023-02-17T15:27:18.516" v="7214" actId="1076"/>
          <ac:spMkLst>
            <pc:docMk/>
            <pc:sldMk cId="1587034705" sldId="563"/>
            <ac:spMk id="4" creationId="{B3118DF7-D27D-1A4D-B00B-F895DDD10C59}"/>
          </ac:spMkLst>
        </pc:spChg>
        <pc:spChg chg="mod">
          <ac:chgData name="Nane Kratzke" userId="971be13ff4ee5ef6" providerId="LiveId" clId="{1135C753-C3C8-8A44-93A3-2E9260A894C1}" dt="2023-02-17T15:27:30.433" v="7227" actId="14100"/>
          <ac:spMkLst>
            <pc:docMk/>
            <pc:sldMk cId="1587034705" sldId="563"/>
            <ac:spMk id="5" creationId="{AD402843-F6C2-4147-A633-C8EE2DB781B6}"/>
          </ac:spMkLst>
        </pc:spChg>
      </pc:sldChg>
      <pc:sldChg chg="addSp modSp mod">
        <pc:chgData name="Nane Kratzke" userId="971be13ff4ee5ef6" providerId="LiveId" clId="{1135C753-C3C8-8A44-93A3-2E9260A894C1}" dt="2023-02-17T15:28:54.945" v="7263" actId="1076"/>
        <pc:sldMkLst>
          <pc:docMk/>
          <pc:sldMk cId="1566260272" sldId="564"/>
        </pc:sldMkLst>
        <pc:spChg chg="add mod">
          <ac:chgData name="Nane Kratzke" userId="971be13ff4ee5ef6" providerId="LiveId" clId="{1135C753-C3C8-8A44-93A3-2E9260A894C1}" dt="2023-02-17T15:28:54.945" v="7263" actId="1076"/>
          <ac:spMkLst>
            <pc:docMk/>
            <pc:sldMk cId="1566260272" sldId="564"/>
            <ac:spMk id="4" creationId="{DAD0FA7E-2756-AC95-D19F-D18ADB69B2FC}"/>
          </ac:spMkLst>
        </pc:spChg>
        <pc:spChg chg="mod">
          <ac:chgData name="Nane Kratzke" userId="971be13ff4ee5ef6" providerId="LiveId" clId="{1135C753-C3C8-8A44-93A3-2E9260A894C1}" dt="2023-02-17T15:27:54.825" v="7250" actId="20577"/>
          <ac:spMkLst>
            <pc:docMk/>
            <pc:sldMk cId="1566260272" sldId="564"/>
            <ac:spMk id="10" creationId="{64669592-C4EE-DB4B-A88C-C6A79EE0FE69}"/>
          </ac:spMkLst>
        </pc:spChg>
        <pc:spChg chg="mod">
          <ac:chgData name="Nane Kratzke" userId="971be13ff4ee5ef6" providerId="LiveId" clId="{1135C753-C3C8-8A44-93A3-2E9260A894C1}" dt="2023-02-17T15:28:20.435" v="7256" actId="14100"/>
          <ac:spMkLst>
            <pc:docMk/>
            <pc:sldMk cId="1566260272" sldId="564"/>
            <ac:spMk id="24" creationId="{DB9A78C6-42BA-CC40-A20F-ACADFC18BE98}"/>
          </ac:spMkLst>
        </pc:spChg>
        <pc:picChg chg="mod">
          <ac:chgData name="Nane Kratzke" userId="971be13ff4ee5ef6" providerId="LiveId" clId="{1135C753-C3C8-8A44-93A3-2E9260A894C1}" dt="2023-02-17T15:27:42.736" v="7228" actId="1076"/>
          <ac:picMkLst>
            <pc:docMk/>
            <pc:sldMk cId="1566260272" sldId="564"/>
            <ac:picMk id="6" creationId="{3E7FAFF4-03A2-D54D-93BB-61964C3885A7}"/>
          </ac:picMkLst>
        </pc:picChg>
      </pc:sldChg>
      <pc:sldChg chg="addSp modSp mod">
        <pc:chgData name="Nane Kratzke" userId="971be13ff4ee5ef6" providerId="LiveId" clId="{1135C753-C3C8-8A44-93A3-2E9260A894C1}" dt="2023-02-17T15:36:33.153" v="7417" actId="1076"/>
        <pc:sldMkLst>
          <pc:docMk/>
          <pc:sldMk cId="835258223" sldId="565"/>
        </pc:sldMkLst>
        <pc:spChg chg="add mod">
          <ac:chgData name="Nane Kratzke" userId="971be13ff4ee5ef6" providerId="LiveId" clId="{1135C753-C3C8-8A44-93A3-2E9260A894C1}" dt="2023-02-17T15:31:04.614" v="7341" actId="1076"/>
          <ac:spMkLst>
            <pc:docMk/>
            <pc:sldMk cId="835258223" sldId="565"/>
            <ac:spMk id="4" creationId="{3EEDBF45-2990-CA4B-B4EB-D85A47AAFBE9}"/>
          </ac:spMkLst>
        </pc:spChg>
        <pc:spChg chg="mod">
          <ac:chgData name="Nane Kratzke" userId="971be13ff4ee5ef6" providerId="LiveId" clId="{1135C753-C3C8-8A44-93A3-2E9260A894C1}" dt="2023-02-17T15:29:08.108" v="7280" actId="20577"/>
          <ac:spMkLst>
            <pc:docMk/>
            <pc:sldMk cId="835258223" sldId="565"/>
            <ac:spMk id="10" creationId="{64669592-C4EE-DB4B-A88C-C6A79EE0FE69}"/>
          </ac:spMkLst>
        </pc:spChg>
        <pc:spChg chg="mod">
          <ac:chgData name="Nane Kratzke" userId="971be13ff4ee5ef6" providerId="LiveId" clId="{1135C753-C3C8-8A44-93A3-2E9260A894C1}" dt="2023-02-17T15:32:31.627" v="7403" actId="20577"/>
          <ac:spMkLst>
            <pc:docMk/>
            <pc:sldMk cId="835258223" sldId="565"/>
            <ac:spMk id="24" creationId="{DB9A78C6-42BA-CC40-A20F-ACADFC18BE98}"/>
          </ac:spMkLst>
        </pc:spChg>
        <pc:picChg chg="mod">
          <ac:chgData name="Nane Kratzke" userId="971be13ff4ee5ef6" providerId="LiveId" clId="{1135C753-C3C8-8A44-93A3-2E9260A894C1}" dt="2023-02-17T15:29:33.141" v="7285" actId="1076"/>
          <ac:picMkLst>
            <pc:docMk/>
            <pc:sldMk cId="835258223" sldId="565"/>
            <ac:picMk id="7" creationId="{243B6526-BD30-A44D-B7DD-5E95955523D4}"/>
          </ac:picMkLst>
        </pc:picChg>
        <pc:picChg chg="add mod">
          <ac:chgData name="Nane Kratzke" userId="971be13ff4ee5ef6" providerId="LiveId" clId="{1135C753-C3C8-8A44-93A3-2E9260A894C1}" dt="2023-02-17T15:35:31.011" v="7409" actId="1076"/>
          <ac:picMkLst>
            <pc:docMk/>
            <pc:sldMk cId="835258223" sldId="565"/>
            <ac:picMk id="12290" creationId="{5EB2F812-6486-2D39-E661-88407DEF5A37}"/>
          </ac:picMkLst>
        </pc:picChg>
        <pc:picChg chg="add mod">
          <ac:chgData name="Nane Kratzke" userId="971be13ff4ee5ef6" providerId="LiveId" clId="{1135C753-C3C8-8A44-93A3-2E9260A894C1}" dt="2023-02-17T15:36:33.153" v="7417" actId="1076"/>
          <ac:picMkLst>
            <pc:docMk/>
            <pc:sldMk cId="835258223" sldId="565"/>
            <ac:picMk id="12292" creationId="{C1D9CFE4-E8BE-AC27-F2DD-00B1207A5894}"/>
          </ac:picMkLst>
        </pc:picChg>
      </pc:sldChg>
      <pc:sldChg chg="addSp modSp mod">
        <pc:chgData name="Nane Kratzke" userId="971be13ff4ee5ef6" providerId="LiveId" clId="{1135C753-C3C8-8A44-93A3-2E9260A894C1}" dt="2023-02-17T15:44:41.999" v="7515" actId="20577"/>
        <pc:sldMkLst>
          <pc:docMk/>
          <pc:sldMk cId="3352912030" sldId="566"/>
        </pc:sldMkLst>
        <pc:spChg chg="add mod">
          <ac:chgData name="Nane Kratzke" userId="971be13ff4ee5ef6" providerId="LiveId" clId="{1135C753-C3C8-8A44-93A3-2E9260A894C1}" dt="2023-02-17T15:41:02.258" v="7495" actId="1076"/>
          <ac:spMkLst>
            <pc:docMk/>
            <pc:sldMk cId="3352912030" sldId="566"/>
            <ac:spMk id="5" creationId="{AF7D94BE-B4D3-10C3-AED5-52D7982BD84F}"/>
          </ac:spMkLst>
        </pc:spChg>
        <pc:spChg chg="mod">
          <ac:chgData name="Nane Kratzke" userId="971be13ff4ee5ef6" providerId="LiveId" clId="{1135C753-C3C8-8A44-93A3-2E9260A894C1}" dt="2023-02-17T15:36:54.854" v="7432" actId="20577"/>
          <ac:spMkLst>
            <pc:docMk/>
            <pc:sldMk cId="3352912030" sldId="566"/>
            <ac:spMk id="10" creationId="{64669592-C4EE-DB4B-A88C-C6A79EE0FE69}"/>
          </ac:spMkLst>
        </pc:spChg>
        <pc:spChg chg="mod">
          <ac:chgData name="Nane Kratzke" userId="971be13ff4ee5ef6" providerId="LiveId" clId="{1135C753-C3C8-8A44-93A3-2E9260A894C1}" dt="2023-02-17T15:44:41.999" v="7515" actId="20577"/>
          <ac:spMkLst>
            <pc:docMk/>
            <pc:sldMk cId="3352912030" sldId="566"/>
            <ac:spMk id="24" creationId="{DB9A78C6-42BA-CC40-A20F-ACADFC18BE98}"/>
          </ac:spMkLst>
        </pc:spChg>
        <pc:picChg chg="mod">
          <ac:chgData name="Nane Kratzke" userId="971be13ff4ee5ef6" providerId="LiveId" clId="{1135C753-C3C8-8A44-93A3-2E9260A894C1}" dt="2023-02-17T15:44:02.764" v="7504" actId="14100"/>
          <ac:picMkLst>
            <pc:docMk/>
            <pc:sldMk cId="3352912030" sldId="566"/>
            <ac:picMk id="7" creationId="{D3F3A520-AF18-CA42-AA73-D91711FAE9E2}"/>
          </ac:picMkLst>
        </pc:picChg>
        <pc:picChg chg="add mod">
          <ac:chgData name="Nane Kratzke" userId="971be13ff4ee5ef6" providerId="LiveId" clId="{1135C753-C3C8-8A44-93A3-2E9260A894C1}" dt="2023-02-17T15:42:47.644" v="7501" actId="1076"/>
          <ac:picMkLst>
            <pc:docMk/>
            <pc:sldMk cId="3352912030" sldId="566"/>
            <ac:picMk id="13314" creationId="{9FD1B935-2D95-B8D8-A40F-4D76BC343AAD}"/>
          </ac:picMkLst>
        </pc:picChg>
        <pc:picChg chg="add mod">
          <ac:chgData name="Nane Kratzke" userId="971be13ff4ee5ef6" providerId="LiveId" clId="{1135C753-C3C8-8A44-93A3-2E9260A894C1}" dt="2023-02-17T15:44:15.618" v="7507" actId="1076"/>
          <ac:picMkLst>
            <pc:docMk/>
            <pc:sldMk cId="3352912030" sldId="566"/>
            <ac:picMk id="13316" creationId="{98EA65DF-A7FA-67C4-5927-C5243920718C}"/>
          </ac:picMkLst>
        </pc:picChg>
      </pc:sldChg>
      <pc:sldChg chg="modSp mod">
        <pc:chgData name="Nane Kratzke" userId="971be13ff4ee5ef6" providerId="LiveId" clId="{1135C753-C3C8-8A44-93A3-2E9260A894C1}" dt="2023-02-17T09:50:15.178" v="3654" actId="207"/>
        <pc:sldMkLst>
          <pc:docMk/>
          <pc:sldMk cId="1512363642" sldId="569"/>
        </pc:sldMkLst>
        <pc:spChg chg="mod">
          <ac:chgData name="Nane Kratzke" userId="971be13ff4ee5ef6" providerId="LiveId" clId="{1135C753-C3C8-8A44-93A3-2E9260A894C1}" dt="2023-02-17T09:50:15.178" v="3654" actId="207"/>
          <ac:spMkLst>
            <pc:docMk/>
            <pc:sldMk cId="1512363642" sldId="569"/>
            <ac:spMk id="9" creationId="{414D7B1D-895A-C440-A240-39929C55593C}"/>
          </ac:spMkLst>
        </pc:spChg>
      </pc:sldChg>
      <pc:sldChg chg="modSp mod">
        <pc:chgData name="Nane Kratzke" userId="971be13ff4ee5ef6" providerId="LiveId" clId="{1135C753-C3C8-8A44-93A3-2E9260A894C1}" dt="2023-02-17T15:51:35.252" v="7664" actId="207"/>
        <pc:sldMkLst>
          <pc:docMk/>
          <pc:sldMk cId="2152632834" sldId="571"/>
        </pc:sldMkLst>
        <pc:spChg chg="mod">
          <ac:chgData name="Nane Kratzke" userId="971be13ff4ee5ef6" providerId="LiveId" clId="{1135C753-C3C8-8A44-93A3-2E9260A894C1}" dt="2023-02-17T09:15:33.595" v="2652" actId="207"/>
          <ac:spMkLst>
            <pc:docMk/>
            <pc:sldMk cId="2152632834" sldId="571"/>
            <ac:spMk id="4" creationId="{657E7F11-3614-8F42-A173-4A1805664571}"/>
          </ac:spMkLst>
        </pc:spChg>
        <pc:spChg chg="mod">
          <ac:chgData name="Nane Kratzke" userId="971be13ff4ee5ef6" providerId="LiveId" clId="{1135C753-C3C8-8A44-93A3-2E9260A894C1}" dt="2023-02-17T15:51:35.252" v="7664" actId="207"/>
          <ac:spMkLst>
            <pc:docMk/>
            <pc:sldMk cId="2152632834" sldId="571"/>
            <ac:spMk id="8" creationId="{53A2CAB4-7FA7-4E4D-9429-B32A198E1C21}"/>
          </ac:spMkLst>
        </pc:spChg>
        <pc:spChg chg="mod">
          <ac:chgData name="Nane Kratzke" userId="971be13ff4ee5ef6" providerId="LiveId" clId="{1135C753-C3C8-8A44-93A3-2E9260A894C1}" dt="2023-02-17T15:51:35.252" v="7664" actId="207"/>
          <ac:spMkLst>
            <pc:docMk/>
            <pc:sldMk cId="2152632834" sldId="571"/>
            <ac:spMk id="11" creationId="{CAAF52AB-3084-D443-9BEF-B8B9292F4900}"/>
          </ac:spMkLst>
        </pc:spChg>
      </pc:sldChg>
      <pc:sldChg chg="delSp modSp mod">
        <pc:chgData name="Nane Kratzke" userId="971be13ff4ee5ef6" providerId="LiveId" clId="{1135C753-C3C8-8A44-93A3-2E9260A894C1}" dt="2023-02-17T13:51:55.909" v="5421" actId="1076"/>
        <pc:sldMkLst>
          <pc:docMk/>
          <pc:sldMk cId="119965658" sldId="579"/>
        </pc:sldMkLst>
        <pc:spChg chg="mod">
          <ac:chgData name="Nane Kratzke" userId="971be13ff4ee5ef6" providerId="LiveId" clId="{1135C753-C3C8-8A44-93A3-2E9260A894C1}" dt="2023-02-17T12:25:11.008" v="4439"/>
          <ac:spMkLst>
            <pc:docMk/>
            <pc:sldMk cId="119965658" sldId="579"/>
            <ac:spMk id="2" creationId="{9C499ED8-18D1-E942-8557-969449808E76}"/>
          </ac:spMkLst>
        </pc:spChg>
        <pc:spChg chg="mod">
          <ac:chgData name="Nane Kratzke" userId="971be13ff4ee5ef6" providerId="LiveId" clId="{1135C753-C3C8-8A44-93A3-2E9260A894C1}" dt="2023-02-17T12:30:32.664" v="4601" actId="20577"/>
          <ac:spMkLst>
            <pc:docMk/>
            <pc:sldMk cId="119965658" sldId="579"/>
            <ac:spMk id="9" creationId="{414D7B1D-895A-C440-A240-39929C55593C}"/>
          </ac:spMkLst>
        </pc:spChg>
        <pc:spChg chg="mod">
          <ac:chgData name="Nane Kratzke" userId="971be13ff4ee5ef6" providerId="LiveId" clId="{1135C753-C3C8-8A44-93A3-2E9260A894C1}" dt="2023-02-17T12:22:44.113" v="4418" actId="20577"/>
          <ac:spMkLst>
            <pc:docMk/>
            <pc:sldMk cId="119965658" sldId="579"/>
            <ac:spMk id="10" creationId="{64669592-C4EE-DB4B-A88C-C6A79EE0FE69}"/>
          </ac:spMkLst>
        </pc:spChg>
        <pc:spChg chg="del">
          <ac:chgData name="Nane Kratzke" userId="971be13ff4ee5ef6" providerId="LiveId" clId="{1135C753-C3C8-8A44-93A3-2E9260A894C1}" dt="2023-02-17T12:23:01.460" v="4421" actId="478"/>
          <ac:spMkLst>
            <pc:docMk/>
            <pc:sldMk cId="119965658" sldId="579"/>
            <ac:spMk id="18" creationId="{E887981B-3851-424A-A83C-634F693FA158}"/>
          </ac:spMkLst>
        </pc:spChg>
        <pc:spChg chg="mod">
          <ac:chgData name="Nane Kratzke" userId="971be13ff4ee5ef6" providerId="LiveId" clId="{1135C753-C3C8-8A44-93A3-2E9260A894C1}" dt="2023-02-17T12:28:13.185" v="4577" actId="6549"/>
          <ac:spMkLst>
            <pc:docMk/>
            <pc:sldMk cId="119965658" sldId="579"/>
            <ac:spMk id="19" creationId="{58A2972A-7C9A-5D45-911A-E377024DD8F1}"/>
          </ac:spMkLst>
        </pc:spChg>
        <pc:picChg chg="mod">
          <ac:chgData name="Nane Kratzke" userId="971be13ff4ee5ef6" providerId="LiveId" clId="{1135C753-C3C8-8A44-93A3-2E9260A894C1}" dt="2023-02-17T13:51:55.909" v="5421" actId="1076"/>
          <ac:picMkLst>
            <pc:docMk/>
            <pc:sldMk cId="119965658" sldId="579"/>
            <ac:picMk id="12" creationId="{266650E8-6CF0-C14E-A2B9-0A48F641B03F}"/>
          </ac:picMkLst>
        </pc:picChg>
      </pc:sldChg>
      <pc:sldChg chg="del">
        <pc:chgData name="Nane Kratzke" userId="971be13ff4ee5ef6" providerId="LiveId" clId="{1135C753-C3C8-8A44-93A3-2E9260A894C1}" dt="2023-02-17T12:17:12.505" v="4272" actId="2696"/>
        <pc:sldMkLst>
          <pc:docMk/>
          <pc:sldMk cId="3707486100" sldId="580"/>
        </pc:sldMkLst>
      </pc:sldChg>
      <pc:sldChg chg="addSp delSp modSp mod">
        <pc:chgData name="Nane Kratzke" userId="971be13ff4ee5ef6" providerId="LiveId" clId="{1135C753-C3C8-8A44-93A3-2E9260A894C1}" dt="2023-02-17T14:06:33.043" v="5558" actId="14826"/>
        <pc:sldMkLst>
          <pc:docMk/>
          <pc:sldMk cId="4033551693" sldId="581"/>
        </pc:sldMkLst>
        <pc:spChg chg="mod">
          <ac:chgData name="Nane Kratzke" userId="971be13ff4ee5ef6" providerId="LiveId" clId="{1135C753-C3C8-8A44-93A3-2E9260A894C1}" dt="2023-02-17T13:25:27.724" v="4640" actId="20577"/>
          <ac:spMkLst>
            <pc:docMk/>
            <pc:sldMk cId="4033551693" sldId="581"/>
            <ac:spMk id="2" creationId="{9C499ED8-18D1-E942-8557-969449808E76}"/>
          </ac:spMkLst>
        </pc:spChg>
        <pc:spChg chg="add mod">
          <ac:chgData name="Nane Kratzke" userId="971be13ff4ee5ef6" providerId="LiveId" clId="{1135C753-C3C8-8A44-93A3-2E9260A894C1}" dt="2023-02-17T13:32:22.527" v="4800" actId="1076"/>
          <ac:spMkLst>
            <pc:docMk/>
            <pc:sldMk cId="4033551693" sldId="581"/>
            <ac:spMk id="4" creationId="{1404A810-D841-278E-590D-99F62F5B64A6}"/>
          </ac:spMkLst>
        </pc:spChg>
        <pc:spChg chg="del">
          <ac:chgData name="Nane Kratzke" userId="971be13ff4ee5ef6" providerId="LiveId" clId="{1135C753-C3C8-8A44-93A3-2E9260A894C1}" dt="2023-02-17T13:31:40.448" v="4797" actId="478"/>
          <ac:spMkLst>
            <pc:docMk/>
            <pc:sldMk cId="4033551693" sldId="581"/>
            <ac:spMk id="5" creationId="{C6181C86-E250-BC40-8966-E239A44C741F}"/>
          </ac:spMkLst>
        </pc:spChg>
        <pc:spChg chg="add mod">
          <ac:chgData name="Nane Kratzke" userId="971be13ff4ee5ef6" providerId="LiveId" clId="{1135C753-C3C8-8A44-93A3-2E9260A894C1}" dt="2023-02-17T13:33:52.807" v="4808" actId="1076"/>
          <ac:spMkLst>
            <pc:docMk/>
            <pc:sldMk cId="4033551693" sldId="581"/>
            <ac:spMk id="6" creationId="{23644D58-A97F-3997-8BB2-45856E6FC789}"/>
          </ac:spMkLst>
        </pc:spChg>
        <pc:spChg chg="mod">
          <ac:chgData name="Nane Kratzke" userId="971be13ff4ee5ef6" providerId="LiveId" clId="{1135C753-C3C8-8A44-93A3-2E9260A894C1}" dt="2023-02-17T13:35:29.054" v="4895" actId="20577"/>
          <ac:spMkLst>
            <pc:docMk/>
            <pc:sldMk cId="4033551693" sldId="581"/>
            <ac:spMk id="10" creationId="{64669592-C4EE-DB4B-A88C-C6A79EE0FE69}"/>
          </ac:spMkLst>
        </pc:spChg>
        <pc:spChg chg="del">
          <ac:chgData name="Nane Kratzke" userId="971be13ff4ee5ef6" providerId="LiveId" clId="{1135C753-C3C8-8A44-93A3-2E9260A894C1}" dt="2023-02-17T13:26:03.757" v="4676" actId="478"/>
          <ac:spMkLst>
            <pc:docMk/>
            <pc:sldMk cId="4033551693" sldId="581"/>
            <ac:spMk id="14" creationId="{54FB4332-C480-7340-AA4C-9E04F8ECC859}"/>
          </ac:spMkLst>
        </pc:spChg>
        <pc:spChg chg="del">
          <ac:chgData name="Nane Kratzke" userId="971be13ff4ee5ef6" providerId="LiveId" clId="{1135C753-C3C8-8A44-93A3-2E9260A894C1}" dt="2023-02-17T13:25:59.102" v="4674" actId="478"/>
          <ac:spMkLst>
            <pc:docMk/>
            <pc:sldMk cId="4033551693" sldId="581"/>
            <ac:spMk id="15" creationId="{7A4B1432-7163-7A4A-A14A-C1406AFF16D9}"/>
          </ac:spMkLst>
        </pc:spChg>
        <pc:spChg chg="del">
          <ac:chgData name="Nane Kratzke" userId="971be13ff4ee5ef6" providerId="LiveId" clId="{1135C753-C3C8-8A44-93A3-2E9260A894C1}" dt="2023-02-17T13:26:01.611" v="4675" actId="478"/>
          <ac:spMkLst>
            <pc:docMk/>
            <pc:sldMk cId="4033551693" sldId="581"/>
            <ac:spMk id="16" creationId="{4C97B876-619E-3745-ABA0-4ACDD2510DFF}"/>
          </ac:spMkLst>
        </pc:spChg>
        <pc:spChg chg="del mod">
          <ac:chgData name="Nane Kratzke" userId="971be13ff4ee5ef6" providerId="LiveId" clId="{1135C753-C3C8-8A44-93A3-2E9260A894C1}" dt="2023-02-17T13:27:28.082" v="4736" actId="478"/>
          <ac:spMkLst>
            <pc:docMk/>
            <pc:sldMk cId="4033551693" sldId="581"/>
            <ac:spMk id="17" creationId="{D913D904-00E7-724E-8A07-A33040CBC80D}"/>
          </ac:spMkLst>
        </pc:spChg>
        <pc:picChg chg="add mod">
          <ac:chgData name="Nane Kratzke" userId="971be13ff4ee5ef6" providerId="LiveId" clId="{1135C753-C3C8-8A44-93A3-2E9260A894C1}" dt="2023-02-17T14:06:33.043" v="5558" actId="14826"/>
          <ac:picMkLst>
            <pc:docMk/>
            <pc:sldMk cId="4033551693" sldId="581"/>
            <ac:picMk id="7" creationId="{A179D58E-D5D6-B9CD-8115-D45259BD1931}"/>
          </ac:picMkLst>
        </pc:picChg>
        <pc:picChg chg="mod">
          <ac:chgData name="Nane Kratzke" userId="971be13ff4ee5ef6" providerId="LiveId" clId="{1135C753-C3C8-8A44-93A3-2E9260A894C1}" dt="2023-02-17T13:31:37.191" v="4796" actId="1076"/>
          <ac:picMkLst>
            <pc:docMk/>
            <pc:sldMk cId="4033551693" sldId="581"/>
            <ac:picMk id="12" creationId="{266650E8-6CF0-C14E-A2B9-0A48F641B03F}"/>
          </ac:picMkLst>
        </pc:picChg>
      </pc:sldChg>
      <pc:sldChg chg="modSp add del mod">
        <pc:chgData name="Nane Kratzke" userId="971be13ff4ee5ef6" providerId="LiveId" clId="{1135C753-C3C8-8A44-93A3-2E9260A894C1}" dt="2023-02-17T14:14:24.814" v="5575" actId="14100"/>
        <pc:sldMkLst>
          <pc:docMk/>
          <pc:sldMk cId="220039174" sldId="582"/>
        </pc:sldMkLst>
        <pc:spChg chg="mod">
          <ac:chgData name="Nane Kratzke" userId="971be13ff4ee5ef6" providerId="LiveId" clId="{1135C753-C3C8-8A44-93A3-2E9260A894C1}" dt="2023-02-17T14:02:49.792" v="5547" actId="20577"/>
          <ac:spMkLst>
            <pc:docMk/>
            <pc:sldMk cId="220039174" sldId="582"/>
            <ac:spMk id="2" creationId="{9C499ED8-18D1-E942-8557-969449808E76}"/>
          </ac:spMkLst>
        </pc:spChg>
        <pc:spChg chg="mod">
          <ac:chgData name="Nane Kratzke" userId="971be13ff4ee5ef6" providerId="LiveId" clId="{1135C753-C3C8-8A44-93A3-2E9260A894C1}" dt="2023-02-17T13:48:56.936" v="5382" actId="20577"/>
          <ac:spMkLst>
            <pc:docMk/>
            <pc:sldMk cId="220039174" sldId="582"/>
            <ac:spMk id="10" creationId="{64669592-C4EE-DB4B-A88C-C6A79EE0FE69}"/>
          </ac:spMkLst>
        </pc:spChg>
        <pc:spChg chg="mod">
          <ac:chgData name="Nane Kratzke" userId="971be13ff4ee5ef6" providerId="LiveId" clId="{1135C753-C3C8-8A44-93A3-2E9260A894C1}" dt="2023-02-17T14:14:24.814" v="5575" actId="14100"/>
          <ac:spMkLst>
            <pc:docMk/>
            <pc:sldMk cId="220039174" sldId="582"/>
            <ac:spMk id="18" creationId="{DA28D41A-63F0-DD46-AA75-57DE01858F2B}"/>
          </ac:spMkLst>
        </pc:spChg>
        <pc:spChg chg="mod">
          <ac:chgData name="Nane Kratzke" userId="971be13ff4ee5ef6" providerId="LiveId" clId="{1135C753-C3C8-8A44-93A3-2E9260A894C1}" dt="2023-02-17T13:50:56.321" v="5420" actId="207"/>
          <ac:spMkLst>
            <pc:docMk/>
            <pc:sldMk cId="220039174" sldId="582"/>
            <ac:spMk id="19" creationId="{E67DD715-B783-9D40-8294-063FA4803A5E}"/>
          </ac:spMkLst>
        </pc:spChg>
        <pc:picChg chg="mod">
          <ac:chgData name="Nane Kratzke" userId="971be13ff4ee5ef6" providerId="LiveId" clId="{1135C753-C3C8-8A44-93A3-2E9260A894C1}" dt="2023-02-17T13:50:20.832" v="5405" actId="1076"/>
          <ac:picMkLst>
            <pc:docMk/>
            <pc:sldMk cId="220039174" sldId="582"/>
            <ac:picMk id="9" creationId="{B48D335D-08B2-5840-B1E6-7F7BC2B1A819}"/>
          </ac:picMkLst>
        </pc:picChg>
      </pc:sldChg>
      <pc:sldChg chg="addSp delSp modSp mod">
        <pc:chgData name="Nane Kratzke" userId="971be13ff4ee5ef6" providerId="LiveId" clId="{1135C753-C3C8-8A44-93A3-2E9260A894C1}" dt="2023-02-17T08:37:29.610" v="2509" actId="1076"/>
        <pc:sldMkLst>
          <pc:docMk/>
          <pc:sldMk cId="3688837666" sldId="587"/>
        </pc:sldMkLst>
        <pc:spChg chg="del">
          <ac:chgData name="Nane Kratzke" userId="971be13ff4ee5ef6" providerId="LiveId" clId="{1135C753-C3C8-8A44-93A3-2E9260A894C1}" dt="2023-02-17T08:34:17.696" v="2416" actId="478"/>
          <ac:spMkLst>
            <pc:docMk/>
            <pc:sldMk cId="3688837666" sldId="587"/>
            <ac:spMk id="4" creationId="{F3722AC3-82E7-6A48-9E70-B22A64CC123D}"/>
          </ac:spMkLst>
        </pc:spChg>
        <pc:spChg chg="mod">
          <ac:chgData name="Nane Kratzke" userId="971be13ff4ee5ef6" providerId="LiveId" clId="{1135C753-C3C8-8A44-93A3-2E9260A894C1}" dt="2023-02-17T08:37:21.637" v="2508" actId="1076"/>
          <ac:spMkLst>
            <pc:docMk/>
            <pc:sldMk cId="3688837666" sldId="587"/>
            <ac:spMk id="5" creationId="{07ABF99B-88CB-4240-99B8-74771E57815B}"/>
          </ac:spMkLst>
        </pc:spChg>
        <pc:spChg chg="del">
          <ac:chgData name="Nane Kratzke" userId="971be13ff4ee5ef6" providerId="LiveId" clId="{1135C753-C3C8-8A44-93A3-2E9260A894C1}" dt="2023-02-17T08:34:10.292" v="2415" actId="478"/>
          <ac:spMkLst>
            <pc:docMk/>
            <pc:sldMk cId="3688837666" sldId="587"/>
            <ac:spMk id="6" creationId="{514F19B3-49B3-F245-A39C-ED85BFC01F61}"/>
          </ac:spMkLst>
        </pc:spChg>
        <pc:spChg chg="mod">
          <ac:chgData name="Nane Kratzke" userId="971be13ff4ee5ef6" providerId="LiveId" clId="{1135C753-C3C8-8A44-93A3-2E9260A894C1}" dt="2023-02-17T08:37:29.610" v="2509" actId="1076"/>
          <ac:spMkLst>
            <pc:docMk/>
            <pc:sldMk cId="3688837666" sldId="587"/>
            <ac:spMk id="8" creationId="{24C4747B-7684-3649-8B59-35CFC0E93ECF}"/>
          </ac:spMkLst>
        </pc:spChg>
        <pc:spChg chg="mod">
          <ac:chgData name="Nane Kratzke" userId="971be13ff4ee5ef6" providerId="LiveId" clId="{1135C753-C3C8-8A44-93A3-2E9260A894C1}" dt="2023-02-17T08:35:58.219" v="2489" actId="20577"/>
          <ac:spMkLst>
            <pc:docMk/>
            <pc:sldMk cId="3688837666" sldId="587"/>
            <ac:spMk id="10" creationId="{64669592-C4EE-DB4B-A88C-C6A79EE0FE69}"/>
          </ac:spMkLst>
        </pc:spChg>
        <pc:spChg chg="mod">
          <ac:chgData name="Nane Kratzke" userId="971be13ff4ee5ef6" providerId="LiveId" clId="{1135C753-C3C8-8A44-93A3-2E9260A894C1}" dt="2023-02-17T08:37:17.265" v="2507" actId="1076"/>
          <ac:spMkLst>
            <pc:docMk/>
            <pc:sldMk cId="3688837666" sldId="587"/>
            <ac:spMk id="12" creationId="{C047C420-28F7-8E45-9A7F-04A893D9162B}"/>
          </ac:spMkLst>
        </pc:spChg>
        <pc:spChg chg="mod">
          <ac:chgData name="Nane Kratzke" userId="971be13ff4ee5ef6" providerId="LiveId" clId="{1135C753-C3C8-8A44-93A3-2E9260A894C1}" dt="2023-02-17T08:37:17.265" v="2507" actId="1076"/>
          <ac:spMkLst>
            <pc:docMk/>
            <pc:sldMk cId="3688837666" sldId="587"/>
            <ac:spMk id="13" creationId="{8EA66DFD-911E-574F-B117-3A1F4304FA2D}"/>
          </ac:spMkLst>
        </pc:spChg>
        <pc:spChg chg="del">
          <ac:chgData name="Nane Kratzke" userId="971be13ff4ee5ef6" providerId="LiveId" clId="{1135C753-C3C8-8A44-93A3-2E9260A894C1}" dt="2023-02-17T08:34:08.574" v="2414" actId="478"/>
          <ac:spMkLst>
            <pc:docMk/>
            <pc:sldMk cId="3688837666" sldId="587"/>
            <ac:spMk id="14" creationId="{464C0F2B-61D4-DE40-9DF0-9DD368093208}"/>
          </ac:spMkLst>
        </pc:spChg>
        <pc:picChg chg="add mod">
          <ac:chgData name="Nane Kratzke" userId="971be13ff4ee5ef6" providerId="LiveId" clId="{1135C753-C3C8-8A44-93A3-2E9260A894C1}" dt="2023-02-17T08:35:38.051" v="2449" actId="14100"/>
          <ac:picMkLst>
            <pc:docMk/>
            <pc:sldMk cId="3688837666" sldId="587"/>
            <ac:picMk id="7" creationId="{F665B5B4-805B-8347-D6CE-BB257D63E7CC}"/>
          </ac:picMkLst>
        </pc:picChg>
        <pc:picChg chg="del">
          <ac:chgData name="Nane Kratzke" userId="971be13ff4ee5ef6" providerId="LiveId" clId="{1135C753-C3C8-8A44-93A3-2E9260A894C1}" dt="2023-02-17T08:34:19.372" v="2417" actId="478"/>
          <ac:picMkLst>
            <pc:docMk/>
            <pc:sldMk cId="3688837666" sldId="587"/>
            <ac:picMk id="4100" creationId="{26417365-91D7-3741-9B9C-6A7B6CE41043}"/>
          </ac:picMkLst>
        </pc:picChg>
      </pc:sldChg>
      <pc:sldChg chg="modSp mod">
        <pc:chgData name="Nane Kratzke" userId="971be13ff4ee5ef6" providerId="LiveId" clId="{1135C753-C3C8-8A44-93A3-2E9260A894C1}" dt="2023-02-17T14:16:29.182" v="5704" actId="20577"/>
        <pc:sldMkLst>
          <pc:docMk/>
          <pc:sldMk cId="4217935789" sldId="591"/>
        </pc:sldMkLst>
        <pc:spChg chg="mod">
          <ac:chgData name="Nane Kratzke" userId="971be13ff4ee5ef6" providerId="LiveId" clId="{1135C753-C3C8-8A44-93A3-2E9260A894C1}" dt="2023-02-17T14:16:29.182" v="5704" actId="20577"/>
          <ac:spMkLst>
            <pc:docMk/>
            <pc:sldMk cId="4217935789" sldId="591"/>
            <ac:spMk id="24" creationId="{B2BC7B5A-69E3-BC40-938A-4311896A2C9B}"/>
          </ac:spMkLst>
        </pc:spChg>
      </pc:sldChg>
      <pc:sldChg chg="modSp mod">
        <pc:chgData name="Nane Kratzke" userId="971be13ff4ee5ef6" providerId="LiveId" clId="{1135C753-C3C8-8A44-93A3-2E9260A894C1}" dt="2023-02-17T09:53:51.717" v="3657" actId="1076"/>
        <pc:sldMkLst>
          <pc:docMk/>
          <pc:sldMk cId="1576189204" sldId="593"/>
        </pc:sldMkLst>
        <pc:spChg chg="mod">
          <ac:chgData name="Nane Kratzke" userId="971be13ff4ee5ef6" providerId="LiveId" clId="{1135C753-C3C8-8A44-93A3-2E9260A894C1}" dt="2023-02-17T09:53:39.637" v="3655" actId="20577"/>
          <ac:spMkLst>
            <pc:docMk/>
            <pc:sldMk cId="1576189204" sldId="593"/>
            <ac:spMk id="6" creationId="{9C8D24CB-11F5-4B4C-A7FC-025A48F8D133}"/>
          </ac:spMkLst>
        </pc:spChg>
        <pc:spChg chg="mod">
          <ac:chgData name="Nane Kratzke" userId="971be13ff4ee5ef6" providerId="LiveId" clId="{1135C753-C3C8-8A44-93A3-2E9260A894C1}" dt="2023-02-17T09:53:51.717" v="3657" actId="1076"/>
          <ac:spMkLst>
            <pc:docMk/>
            <pc:sldMk cId="1576189204" sldId="593"/>
            <ac:spMk id="7" creationId="{7050D398-00AF-F344-A321-47EE807651CF}"/>
          </ac:spMkLst>
        </pc:spChg>
      </pc:sldChg>
      <pc:sldChg chg="addSp modSp mod">
        <pc:chgData name="Nane Kratzke" userId="971be13ff4ee5ef6" providerId="LiveId" clId="{1135C753-C3C8-8A44-93A3-2E9260A894C1}" dt="2023-02-17T11:39:59.748" v="3670" actId="14861"/>
        <pc:sldMkLst>
          <pc:docMk/>
          <pc:sldMk cId="468604968" sldId="600"/>
        </pc:sldMkLst>
        <pc:spChg chg="mod">
          <ac:chgData name="Nane Kratzke" userId="971be13ff4ee5ef6" providerId="LiveId" clId="{1135C753-C3C8-8A44-93A3-2E9260A894C1}" dt="2023-02-17T11:39:29.390" v="3666" actId="20577"/>
          <ac:spMkLst>
            <pc:docMk/>
            <pc:sldMk cId="468604968" sldId="600"/>
            <ac:spMk id="5" creationId="{130044B2-214C-074F-AF23-5CC99F01DE19}"/>
          </ac:spMkLst>
        </pc:spChg>
        <pc:picChg chg="add mod">
          <ac:chgData name="Nane Kratzke" userId="971be13ff4ee5ef6" providerId="LiveId" clId="{1135C753-C3C8-8A44-93A3-2E9260A894C1}" dt="2023-02-17T11:39:59.748" v="3670" actId="14861"/>
          <ac:picMkLst>
            <pc:docMk/>
            <pc:sldMk cId="468604968" sldId="600"/>
            <ac:picMk id="6" creationId="{FA4CC735-910C-486F-9BB5-93FDC1212C98}"/>
          </ac:picMkLst>
        </pc:picChg>
      </pc:sldChg>
      <pc:sldChg chg="add del">
        <pc:chgData name="Nane Kratzke" userId="971be13ff4ee5ef6" providerId="LiveId" clId="{1135C753-C3C8-8A44-93A3-2E9260A894C1}" dt="2023-02-17T11:40:17.207" v="3671" actId="2696"/>
        <pc:sldMkLst>
          <pc:docMk/>
          <pc:sldMk cId="3021263209" sldId="601"/>
        </pc:sldMkLst>
      </pc:sldChg>
      <pc:sldChg chg="modSp mod">
        <pc:chgData name="Nane Kratzke" userId="971be13ff4ee5ef6" providerId="LiveId" clId="{1135C753-C3C8-8A44-93A3-2E9260A894C1}" dt="2023-02-20T07:49:31.209" v="7830" actId="20577"/>
        <pc:sldMkLst>
          <pc:docMk/>
          <pc:sldMk cId="1577928543" sldId="602"/>
        </pc:sldMkLst>
        <pc:spChg chg="mod">
          <ac:chgData name="Nane Kratzke" userId="971be13ff4ee5ef6" providerId="LiveId" clId="{1135C753-C3C8-8A44-93A3-2E9260A894C1}" dt="2023-02-20T07:49:31.209" v="7830" actId="20577"/>
          <ac:spMkLst>
            <pc:docMk/>
            <pc:sldMk cId="1577928543" sldId="602"/>
            <ac:spMk id="4" creationId="{0536B520-64CD-5346-AF93-D317FE05F822}"/>
          </ac:spMkLst>
        </pc:spChg>
      </pc:sldChg>
      <pc:sldChg chg="modSp mod">
        <pc:chgData name="Nane Kratzke" userId="971be13ff4ee5ef6" providerId="LiveId" clId="{1135C753-C3C8-8A44-93A3-2E9260A894C1}" dt="2023-02-17T11:46:37.760" v="3749" actId="20577"/>
        <pc:sldMkLst>
          <pc:docMk/>
          <pc:sldMk cId="757609649" sldId="603"/>
        </pc:sldMkLst>
        <pc:spChg chg="mod">
          <ac:chgData name="Nane Kratzke" userId="971be13ff4ee5ef6" providerId="LiveId" clId="{1135C753-C3C8-8A44-93A3-2E9260A894C1}" dt="2023-02-17T11:46:37.760" v="3749" actId="20577"/>
          <ac:spMkLst>
            <pc:docMk/>
            <pc:sldMk cId="757609649" sldId="603"/>
            <ac:spMk id="10" creationId="{64669592-C4EE-DB4B-A88C-C6A79EE0FE69}"/>
          </ac:spMkLst>
        </pc:spChg>
      </pc:sldChg>
      <pc:sldChg chg="addSp delSp modSp mod">
        <pc:chgData name="Nane Kratzke" userId="971be13ff4ee5ef6" providerId="LiveId" clId="{1135C753-C3C8-8A44-93A3-2E9260A894C1}" dt="2023-02-17T07:04:03.787" v="81" actId="688"/>
        <pc:sldMkLst>
          <pc:docMk/>
          <pc:sldMk cId="121222599" sldId="620"/>
        </pc:sldMkLst>
        <pc:spChg chg="mod">
          <ac:chgData name="Nane Kratzke" userId="971be13ff4ee5ef6" providerId="LiveId" clId="{1135C753-C3C8-8A44-93A3-2E9260A894C1}" dt="2023-02-17T07:03:44.185" v="79" actId="20577"/>
          <ac:spMkLst>
            <pc:docMk/>
            <pc:sldMk cId="121222599" sldId="620"/>
            <ac:spMk id="30" creationId="{C40FC0DE-5FC2-A7E8-D1AE-301CB0AC31A1}"/>
          </ac:spMkLst>
        </pc:spChg>
        <pc:spChg chg="mod">
          <ac:chgData name="Nane Kratzke" userId="971be13ff4ee5ef6" providerId="LiveId" clId="{1135C753-C3C8-8A44-93A3-2E9260A894C1}" dt="2023-02-17T06:59:21.256" v="57" actId="404"/>
          <ac:spMkLst>
            <pc:docMk/>
            <pc:sldMk cId="121222599" sldId="620"/>
            <ac:spMk id="31" creationId="{A7AED8D2-12C6-26AC-5AF0-E921BDCCBE3B}"/>
          </ac:spMkLst>
        </pc:spChg>
        <pc:picChg chg="add mod">
          <ac:chgData name="Nane Kratzke" userId="971be13ff4ee5ef6" providerId="LiveId" clId="{1135C753-C3C8-8A44-93A3-2E9260A894C1}" dt="2023-02-17T07:04:03.787" v="81" actId="688"/>
          <ac:picMkLst>
            <pc:docMk/>
            <pc:sldMk cId="121222599" sldId="620"/>
            <ac:picMk id="3" creationId="{9775A037-0C2C-AFF7-9B1C-0DB0B1C4FA19}"/>
          </ac:picMkLst>
        </pc:picChg>
        <pc:picChg chg="mod">
          <ac:chgData name="Nane Kratzke" userId="971be13ff4ee5ef6" providerId="LiveId" clId="{1135C753-C3C8-8A44-93A3-2E9260A894C1}" dt="2023-02-17T06:58:57.960" v="42" actId="14100"/>
          <ac:picMkLst>
            <pc:docMk/>
            <pc:sldMk cId="121222599" sldId="620"/>
            <ac:picMk id="15" creationId="{8E64030D-90ED-3CDC-C2C6-483C3E9C33C8}"/>
          </ac:picMkLst>
        </pc:picChg>
        <pc:picChg chg="del">
          <ac:chgData name="Nane Kratzke" userId="971be13ff4ee5ef6" providerId="LiveId" clId="{1135C753-C3C8-8A44-93A3-2E9260A894C1}" dt="2023-02-17T07:03:30.810" v="75" actId="478"/>
          <ac:picMkLst>
            <pc:docMk/>
            <pc:sldMk cId="121222599" sldId="620"/>
            <ac:picMk id="16" creationId="{A21158D8-B2DC-E787-4BCD-E216C87F3F10}"/>
          </ac:picMkLst>
        </pc:picChg>
      </pc:sldChg>
      <pc:sldChg chg="del">
        <pc:chgData name="Nane Kratzke" userId="971be13ff4ee5ef6" providerId="LiveId" clId="{1135C753-C3C8-8A44-93A3-2E9260A894C1}" dt="2023-02-17T11:54:04.500" v="3786" actId="2696"/>
        <pc:sldMkLst>
          <pc:docMk/>
          <pc:sldMk cId="2055597293" sldId="625"/>
        </pc:sldMkLst>
      </pc:sldChg>
      <pc:sldChg chg="del">
        <pc:chgData name="Nane Kratzke" userId="971be13ff4ee5ef6" providerId="LiveId" clId="{1135C753-C3C8-8A44-93A3-2E9260A894C1}" dt="2023-02-17T11:54:03.651" v="3785" actId="2696"/>
        <pc:sldMkLst>
          <pc:docMk/>
          <pc:sldMk cId="1124360932" sldId="627"/>
        </pc:sldMkLst>
      </pc:sldChg>
      <pc:sldChg chg="del">
        <pc:chgData name="Nane Kratzke" userId="971be13ff4ee5ef6" providerId="LiveId" clId="{1135C753-C3C8-8A44-93A3-2E9260A894C1}" dt="2023-02-17T07:04:41.179" v="83" actId="2696"/>
        <pc:sldMkLst>
          <pc:docMk/>
          <pc:sldMk cId="1239364645" sldId="628"/>
        </pc:sldMkLst>
      </pc:sldChg>
      <pc:sldChg chg="del">
        <pc:chgData name="Nane Kratzke" userId="971be13ff4ee5ef6" providerId="LiveId" clId="{1135C753-C3C8-8A44-93A3-2E9260A894C1}" dt="2023-02-17T11:52:10.590" v="3755" actId="2696"/>
        <pc:sldMkLst>
          <pc:docMk/>
          <pc:sldMk cId="2889553836" sldId="629"/>
        </pc:sldMkLst>
      </pc:sldChg>
      <pc:sldChg chg="add">
        <pc:chgData name="Nane Kratzke" userId="971be13ff4ee5ef6" providerId="LiveId" clId="{1135C753-C3C8-8A44-93A3-2E9260A894C1}" dt="2023-02-17T11:52:13.004" v="3756"/>
        <pc:sldMkLst>
          <pc:docMk/>
          <pc:sldMk cId="4095753169" sldId="629"/>
        </pc:sldMkLst>
      </pc:sldChg>
      <pc:sldChg chg="add">
        <pc:chgData name="Nane Kratzke" userId="971be13ff4ee5ef6" providerId="LiveId" clId="{1135C753-C3C8-8A44-93A3-2E9260A894C1}" dt="2023-02-17T11:52:13.004" v="3756"/>
        <pc:sldMkLst>
          <pc:docMk/>
          <pc:sldMk cId="798035629" sldId="630"/>
        </pc:sldMkLst>
      </pc:sldChg>
      <pc:sldChg chg="del">
        <pc:chgData name="Nane Kratzke" userId="971be13ff4ee5ef6" providerId="LiveId" clId="{1135C753-C3C8-8A44-93A3-2E9260A894C1}" dt="2023-02-17T11:52:10.590" v="3755" actId="2696"/>
        <pc:sldMkLst>
          <pc:docMk/>
          <pc:sldMk cId="3807345701" sldId="630"/>
        </pc:sldMkLst>
      </pc:sldChg>
      <pc:sldChg chg="del">
        <pc:chgData name="Nane Kratzke" userId="971be13ff4ee5ef6" providerId="LiveId" clId="{1135C753-C3C8-8A44-93A3-2E9260A894C1}" dt="2023-02-17T11:52:10.590" v="3755" actId="2696"/>
        <pc:sldMkLst>
          <pc:docMk/>
          <pc:sldMk cId="663509451" sldId="631"/>
        </pc:sldMkLst>
      </pc:sldChg>
      <pc:sldChg chg="modSp add mod">
        <pc:chgData name="Nane Kratzke" userId="971be13ff4ee5ef6" providerId="LiveId" clId="{1135C753-C3C8-8A44-93A3-2E9260A894C1}" dt="2023-02-17T11:52:58.458" v="3772" actId="113"/>
        <pc:sldMkLst>
          <pc:docMk/>
          <pc:sldMk cId="2018276877" sldId="631"/>
        </pc:sldMkLst>
        <pc:spChg chg="mod">
          <ac:chgData name="Nane Kratzke" userId="971be13ff4ee5ef6" providerId="LiveId" clId="{1135C753-C3C8-8A44-93A3-2E9260A894C1}" dt="2023-02-17T11:52:58.458" v="3772" actId="113"/>
          <ac:spMkLst>
            <pc:docMk/>
            <pc:sldMk cId="2018276877" sldId="631"/>
            <ac:spMk id="8" creationId="{0C508602-457E-2C4E-A9AC-85A3D0BD58E5}"/>
          </ac:spMkLst>
        </pc:spChg>
      </pc:sldChg>
      <pc:sldChg chg="addSp modSp mod">
        <pc:chgData name="Nane Kratzke" userId="971be13ff4ee5ef6" providerId="LiveId" clId="{1135C753-C3C8-8A44-93A3-2E9260A894C1}" dt="2023-02-17T08:44:10.727" v="2525" actId="1076"/>
        <pc:sldMkLst>
          <pc:docMk/>
          <pc:sldMk cId="2119515917" sldId="632"/>
        </pc:sldMkLst>
        <pc:spChg chg="add mod">
          <ac:chgData name="Nane Kratzke" userId="971be13ff4ee5ef6" providerId="LiveId" clId="{1135C753-C3C8-8A44-93A3-2E9260A894C1}" dt="2023-02-17T08:44:10.727" v="2525" actId="1076"/>
          <ac:spMkLst>
            <pc:docMk/>
            <pc:sldMk cId="2119515917" sldId="632"/>
            <ac:spMk id="6" creationId="{854DE5D5-8F38-E1B0-F63C-3BB3BF79C199}"/>
          </ac:spMkLst>
        </pc:spChg>
        <pc:spChg chg="add mod">
          <ac:chgData name="Nane Kratzke" userId="971be13ff4ee5ef6" providerId="LiveId" clId="{1135C753-C3C8-8A44-93A3-2E9260A894C1}" dt="2023-02-17T08:44:10.727" v="2525" actId="1076"/>
          <ac:spMkLst>
            <pc:docMk/>
            <pc:sldMk cId="2119515917" sldId="632"/>
            <ac:spMk id="9" creationId="{C9F60B4D-7B46-1605-E972-5B0769376016}"/>
          </ac:spMkLst>
        </pc:spChg>
        <pc:spChg chg="mod">
          <ac:chgData name="Nane Kratzke" userId="971be13ff4ee5ef6" providerId="LiveId" clId="{1135C753-C3C8-8A44-93A3-2E9260A894C1}" dt="2023-02-17T08:44:10.727" v="2525" actId="1076"/>
          <ac:spMkLst>
            <pc:docMk/>
            <pc:sldMk cId="2119515917" sldId="632"/>
            <ac:spMk id="45" creationId="{33545FAB-0569-E97A-C360-92ED05007E54}"/>
          </ac:spMkLst>
        </pc:spChg>
      </pc:sldChg>
      <pc:sldChg chg="modSp add mod">
        <pc:chgData name="Nane Kratzke" userId="971be13ff4ee5ef6" providerId="LiveId" clId="{1135C753-C3C8-8A44-93A3-2E9260A894C1}" dt="2023-02-17T15:54:08.626" v="7770" actId="6549"/>
        <pc:sldMkLst>
          <pc:docMk/>
          <pc:sldMk cId="618912718" sldId="633"/>
        </pc:sldMkLst>
        <pc:spChg chg="mod">
          <ac:chgData name="Nane Kratzke" userId="971be13ff4ee5ef6" providerId="LiveId" clId="{1135C753-C3C8-8A44-93A3-2E9260A894C1}" dt="2023-02-17T15:54:08.626" v="7770" actId="6549"/>
          <ac:spMkLst>
            <pc:docMk/>
            <pc:sldMk cId="618912718" sldId="633"/>
            <ac:spMk id="9" creationId="{414D7B1D-895A-C440-A240-39929C55593C}"/>
          </ac:spMkLst>
        </pc:spChg>
      </pc:sldChg>
      <pc:sldChg chg="modSp del mod">
        <pc:chgData name="Nane Kratzke" userId="971be13ff4ee5ef6" providerId="LiveId" clId="{1135C753-C3C8-8A44-93A3-2E9260A894C1}" dt="2023-02-17T11:52:10.590" v="3755" actId="2696"/>
        <pc:sldMkLst>
          <pc:docMk/>
          <pc:sldMk cId="744654588" sldId="633"/>
        </pc:sldMkLst>
        <pc:spChg chg="mod">
          <ac:chgData name="Nane Kratzke" userId="971be13ff4ee5ef6" providerId="LiveId" clId="{1135C753-C3C8-8A44-93A3-2E9260A894C1}" dt="2023-02-17T08:18:53.916" v="2331" actId="207"/>
          <ac:spMkLst>
            <pc:docMk/>
            <pc:sldMk cId="744654588" sldId="633"/>
            <ac:spMk id="9" creationId="{414D7B1D-895A-C440-A240-39929C55593C}"/>
          </ac:spMkLst>
        </pc:spChg>
      </pc:sldChg>
      <pc:sldChg chg="del">
        <pc:chgData name="Nane Kratzke" userId="971be13ff4ee5ef6" providerId="LiveId" clId="{1135C753-C3C8-8A44-93A3-2E9260A894C1}" dt="2023-02-17T07:04:49.718" v="87" actId="2696"/>
        <pc:sldMkLst>
          <pc:docMk/>
          <pc:sldMk cId="909430535" sldId="635"/>
        </pc:sldMkLst>
      </pc:sldChg>
      <pc:sldChg chg="del">
        <pc:chgData name="Nane Kratzke" userId="971be13ff4ee5ef6" providerId="LiveId" clId="{1135C753-C3C8-8A44-93A3-2E9260A894C1}" dt="2023-02-17T07:04:45.879" v="85" actId="2696"/>
        <pc:sldMkLst>
          <pc:docMk/>
          <pc:sldMk cId="3341284376" sldId="640"/>
        </pc:sldMkLst>
      </pc:sldChg>
      <pc:sldChg chg="modSp mod">
        <pc:chgData name="Nane Kratzke" userId="971be13ff4ee5ef6" providerId="LiveId" clId="{1135C753-C3C8-8A44-93A3-2E9260A894C1}" dt="2023-02-17T14:16:35.586" v="5705" actId="20577"/>
        <pc:sldMkLst>
          <pc:docMk/>
          <pc:sldMk cId="1237385692" sldId="644"/>
        </pc:sldMkLst>
        <pc:spChg chg="mod">
          <ac:chgData name="Nane Kratzke" userId="971be13ff4ee5ef6" providerId="LiveId" clId="{1135C753-C3C8-8A44-93A3-2E9260A894C1}" dt="2023-02-17T14:16:35.586" v="5705" actId="20577"/>
          <ac:spMkLst>
            <pc:docMk/>
            <pc:sldMk cId="1237385692" sldId="644"/>
            <ac:spMk id="24" creationId="{B2BC7B5A-69E3-BC40-938A-4311896A2C9B}"/>
          </ac:spMkLst>
        </pc:spChg>
      </pc:sldChg>
      <pc:sldChg chg="modSp add del mod">
        <pc:chgData name="Nane Kratzke" userId="971be13ff4ee5ef6" providerId="LiveId" clId="{1135C753-C3C8-8A44-93A3-2E9260A894C1}" dt="2023-02-17T11:52:10.590" v="3755" actId="2696"/>
        <pc:sldMkLst>
          <pc:docMk/>
          <pc:sldMk cId="96438726" sldId="645"/>
        </pc:sldMkLst>
        <pc:spChg chg="mod">
          <ac:chgData name="Nane Kratzke" userId="971be13ff4ee5ef6" providerId="LiveId" clId="{1135C753-C3C8-8A44-93A3-2E9260A894C1}" dt="2023-02-17T08:41:30.268" v="2513" actId="20577"/>
          <ac:spMkLst>
            <pc:docMk/>
            <pc:sldMk cId="96438726" sldId="645"/>
            <ac:spMk id="31" creationId="{A7AED8D2-12C6-26AC-5AF0-E921BDCCBE3B}"/>
          </ac:spMkLst>
        </pc:spChg>
      </pc:sldChg>
      <pc:sldChg chg="modSp add mod">
        <pc:chgData name="Nane Kratzke" userId="971be13ff4ee5ef6" providerId="LiveId" clId="{1135C753-C3C8-8A44-93A3-2E9260A894C1}" dt="2023-02-17T11:52:27.257" v="3768" actId="20577"/>
        <pc:sldMkLst>
          <pc:docMk/>
          <pc:sldMk cId="788152354" sldId="645"/>
        </pc:sldMkLst>
        <pc:spChg chg="mod">
          <ac:chgData name="Nane Kratzke" userId="971be13ff4ee5ef6" providerId="LiveId" clId="{1135C753-C3C8-8A44-93A3-2E9260A894C1}" dt="2023-02-17T11:52:27.257" v="3768" actId="20577"/>
          <ac:spMkLst>
            <pc:docMk/>
            <pc:sldMk cId="788152354" sldId="645"/>
            <ac:spMk id="31" creationId="{A7AED8D2-12C6-26AC-5AF0-E921BDCCBE3B}"/>
          </ac:spMkLst>
        </pc:spChg>
      </pc:sldChg>
      <pc:sldChg chg="modSp add mod">
        <pc:chgData name="Nane Kratzke" userId="971be13ff4ee5ef6" providerId="LiveId" clId="{1135C753-C3C8-8A44-93A3-2E9260A894C1}" dt="2023-02-17T15:47:15.802" v="7519" actId="20577"/>
        <pc:sldMkLst>
          <pc:docMk/>
          <pc:sldMk cId="2421945048" sldId="646"/>
        </pc:sldMkLst>
        <pc:spChg chg="mod">
          <ac:chgData name="Nane Kratzke" userId="971be13ff4ee5ef6" providerId="LiveId" clId="{1135C753-C3C8-8A44-93A3-2E9260A894C1}" dt="2023-02-17T15:47:15.802" v="7519" actId="20577"/>
          <ac:spMkLst>
            <pc:docMk/>
            <pc:sldMk cId="2421945048" sldId="646"/>
            <ac:spMk id="31" creationId="{A7AED8D2-12C6-26AC-5AF0-E921BDCCBE3B}"/>
          </ac:spMkLst>
        </pc:spChg>
      </pc:sldChg>
      <pc:sldChg chg="modSp add mod">
        <pc:chgData name="Nane Kratzke" userId="971be13ff4ee5ef6" providerId="LiveId" clId="{1135C753-C3C8-8A44-93A3-2E9260A894C1}" dt="2023-02-17T15:47:58.855" v="7578" actId="20577"/>
        <pc:sldMkLst>
          <pc:docMk/>
          <pc:sldMk cId="374563641" sldId="647"/>
        </pc:sldMkLst>
        <pc:spChg chg="mod">
          <ac:chgData name="Nane Kratzke" userId="971be13ff4ee5ef6" providerId="LiveId" clId="{1135C753-C3C8-8A44-93A3-2E9260A894C1}" dt="2023-02-17T15:47:58.855" v="7578" actId="20577"/>
          <ac:spMkLst>
            <pc:docMk/>
            <pc:sldMk cId="374563641" sldId="647"/>
            <ac:spMk id="31" creationId="{A7AED8D2-12C6-26AC-5AF0-E921BDCCBE3B}"/>
          </ac:spMkLst>
        </pc:spChg>
      </pc:sldChg>
      <pc:sldChg chg="addSp delSp modSp new mod modClrScheme chgLayout">
        <pc:chgData name="Nane Kratzke" userId="971be13ff4ee5ef6" providerId="LiveId" clId="{1135C753-C3C8-8A44-93A3-2E9260A894C1}" dt="2023-02-17T07:54:29.798" v="1385" actId="14100"/>
        <pc:sldMkLst>
          <pc:docMk/>
          <pc:sldMk cId="1432765417" sldId="648"/>
        </pc:sldMkLst>
        <pc:spChg chg="del mod ord">
          <ac:chgData name="Nane Kratzke" userId="971be13ff4ee5ef6" providerId="LiveId" clId="{1135C753-C3C8-8A44-93A3-2E9260A894C1}" dt="2023-02-17T07:08:58.731" v="129" actId="700"/>
          <ac:spMkLst>
            <pc:docMk/>
            <pc:sldMk cId="1432765417" sldId="648"/>
            <ac:spMk id="2" creationId="{A5178EAA-2DDB-C342-C237-3B46E5A8C5EE}"/>
          </ac:spMkLst>
        </pc:spChg>
        <pc:spChg chg="del">
          <ac:chgData name="Nane Kratzke" userId="971be13ff4ee5ef6" providerId="LiveId" clId="{1135C753-C3C8-8A44-93A3-2E9260A894C1}" dt="2023-02-17T07:08:58.731" v="129" actId="700"/>
          <ac:spMkLst>
            <pc:docMk/>
            <pc:sldMk cId="1432765417" sldId="648"/>
            <ac:spMk id="3" creationId="{E67BBD97-02F0-9B5B-4741-9517B67DA097}"/>
          </ac:spMkLst>
        </pc:spChg>
        <pc:spChg chg="del mod ord">
          <ac:chgData name="Nane Kratzke" userId="971be13ff4ee5ef6" providerId="LiveId" clId="{1135C753-C3C8-8A44-93A3-2E9260A894C1}" dt="2023-02-17T07:08:58.731" v="129" actId="700"/>
          <ac:spMkLst>
            <pc:docMk/>
            <pc:sldMk cId="1432765417" sldId="648"/>
            <ac:spMk id="4" creationId="{9181F03E-0E98-EBBF-276A-6FCE98DC4743}"/>
          </ac:spMkLst>
        </pc:spChg>
        <pc:spChg chg="del">
          <ac:chgData name="Nane Kratzke" userId="971be13ff4ee5ef6" providerId="LiveId" clId="{1135C753-C3C8-8A44-93A3-2E9260A894C1}" dt="2023-02-17T07:08:58.731" v="129" actId="700"/>
          <ac:spMkLst>
            <pc:docMk/>
            <pc:sldMk cId="1432765417" sldId="648"/>
            <ac:spMk id="5" creationId="{283D9844-9589-C894-247B-78BE24E0E45E}"/>
          </ac:spMkLst>
        </pc:spChg>
        <pc:spChg chg="del">
          <ac:chgData name="Nane Kratzke" userId="971be13ff4ee5ef6" providerId="LiveId" clId="{1135C753-C3C8-8A44-93A3-2E9260A894C1}" dt="2023-02-17T07:08:58.731" v="129" actId="700"/>
          <ac:spMkLst>
            <pc:docMk/>
            <pc:sldMk cId="1432765417" sldId="648"/>
            <ac:spMk id="6" creationId="{E2FCCE6D-D31E-AF62-0458-D900CB6B4100}"/>
          </ac:spMkLst>
        </pc:spChg>
        <pc:spChg chg="del">
          <ac:chgData name="Nane Kratzke" userId="971be13ff4ee5ef6" providerId="LiveId" clId="{1135C753-C3C8-8A44-93A3-2E9260A894C1}" dt="2023-02-17T07:08:58.731" v="129" actId="700"/>
          <ac:spMkLst>
            <pc:docMk/>
            <pc:sldMk cId="1432765417" sldId="648"/>
            <ac:spMk id="7" creationId="{0D1BD940-2392-6EA2-A24E-29A778054D71}"/>
          </ac:spMkLst>
        </pc:spChg>
        <pc:spChg chg="mod ord">
          <ac:chgData name="Nane Kratzke" userId="971be13ff4ee5ef6" providerId="LiveId" clId="{1135C753-C3C8-8A44-93A3-2E9260A894C1}" dt="2023-02-17T07:08:58.731" v="129" actId="700"/>
          <ac:spMkLst>
            <pc:docMk/>
            <pc:sldMk cId="1432765417" sldId="648"/>
            <ac:spMk id="8" creationId="{E2CD7616-BFCF-FF1D-2892-A036CD8A2B25}"/>
          </ac:spMkLst>
        </pc:spChg>
        <pc:spChg chg="add mod ord">
          <ac:chgData name="Nane Kratzke" userId="971be13ff4ee5ef6" providerId="LiveId" clId="{1135C753-C3C8-8A44-93A3-2E9260A894C1}" dt="2023-02-17T07:09:04.081" v="136" actId="20577"/>
          <ac:spMkLst>
            <pc:docMk/>
            <pc:sldMk cId="1432765417" sldId="648"/>
            <ac:spMk id="9" creationId="{76D00B61-3E61-D59E-D0F4-4B4551E40867}"/>
          </ac:spMkLst>
        </pc:spChg>
        <pc:spChg chg="add mod ord">
          <ac:chgData name="Nane Kratzke" userId="971be13ff4ee5ef6" providerId="LiveId" clId="{1135C753-C3C8-8A44-93A3-2E9260A894C1}" dt="2023-02-17T07:17:58.576" v="405" actId="20577"/>
          <ac:spMkLst>
            <pc:docMk/>
            <pc:sldMk cId="1432765417" sldId="648"/>
            <ac:spMk id="10" creationId="{B1373B50-99E8-4EC5-9F3E-DD74C7E1E28B}"/>
          </ac:spMkLst>
        </pc:spChg>
        <pc:spChg chg="add del mod">
          <ac:chgData name="Nane Kratzke" userId="971be13ff4ee5ef6" providerId="LiveId" clId="{1135C753-C3C8-8A44-93A3-2E9260A894C1}" dt="2023-02-17T07:09:13.359" v="141"/>
          <ac:spMkLst>
            <pc:docMk/>
            <pc:sldMk cId="1432765417" sldId="648"/>
            <ac:spMk id="11" creationId="{38799283-9049-E39D-2984-C056D0C20FEF}"/>
          </ac:spMkLst>
        </pc:spChg>
        <pc:spChg chg="add mod">
          <ac:chgData name="Nane Kratzke" userId="971be13ff4ee5ef6" providerId="LiveId" clId="{1135C753-C3C8-8A44-93A3-2E9260A894C1}" dt="2023-02-17T07:54:29.798" v="1385" actId="14100"/>
          <ac:spMkLst>
            <pc:docMk/>
            <pc:sldMk cId="1432765417" sldId="648"/>
            <ac:spMk id="13" creationId="{2649468C-60DE-8CE7-5601-6F8FE141F2D3}"/>
          </ac:spMkLst>
        </pc:spChg>
        <pc:spChg chg="add mod">
          <ac:chgData name="Nane Kratzke" userId="971be13ff4ee5ef6" providerId="LiveId" clId="{1135C753-C3C8-8A44-93A3-2E9260A894C1}" dt="2023-02-17T07:54:10.265" v="1383" actId="403"/>
          <ac:spMkLst>
            <pc:docMk/>
            <pc:sldMk cId="1432765417" sldId="648"/>
            <ac:spMk id="14" creationId="{EE9BD2EB-7F39-BAF7-3708-FFE40E7764E9}"/>
          </ac:spMkLst>
        </pc:spChg>
        <pc:spChg chg="add mod">
          <ac:chgData name="Nane Kratzke" userId="971be13ff4ee5ef6" providerId="LiveId" clId="{1135C753-C3C8-8A44-93A3-2E9260A894C1}" dt="2023-02-17T07:54:05.722" v="1382" actId="1076"/>
          <ac:spMkLst>
            <pc:docMk/>
            <pc:sldMk cId="1432765417" sldId="648"/>
            <ac:spMk id="15" creationId="{725F8532-7537-7ABF-6ADC-4CCC866C8EB4}"/>
          </ac:spMkLst>
        </pc:spChg>
        <pc:picChg chg="add mod">
          <ac:chgData name="Nane Kratzke" userId="971be13ff4ee5ef6" providerId="LiveId" clId="{1135C753-C3C8-8A44-93A3-2E9260A894C1}" dt="2023-02-17T07:25:57.973" v="843"/>
          <ac:picMkLst>
            <pc:docMk/>
            <pc:sldMk cId="1432765417" sldId="648"/>
            <ac:picMk id="1026" creationId="{F80229DE-334A-DC9B-18F6-940101B92D3A}"/>
          </ac:picMkLst>
        </pc:picChg>
      </pc:sldChg>
      <pc:sldChg chg="add del">
        <pc:chgData name="Nane Kratzke" userId="971be13ff4ee5ef6" providerId="LiveId" clId="{1135C753-C3C8-8A44-93A3-2E9260A894C1}" dt="2023-02-17T07:09:13.029" v="139"/>
        <pc:sldMkLst>
          <pc:docMk/>
          <pc:sldMk cId="1618686851" sldId="649"/>
        </pc:sldMkLst>
      </pc:sldChg>
      <pc:sldChg chg="addSp delSp modSp new mod">
        <pc:chgData name="Nane Kratzke" userId="971be13ff4ee5ef6" providerId="LiveId" clId="{1135C753-C3C8-8A44-93A3-2E9260A894C1}" dt="2023-02-17T12:10:11.667" v="4171" actId="478"/>
        <pc:sldMkLst>
          <pc:docMk/>
          <pc:sldMk cId="1742239550" sldId="649"/>
        </pc:sldMkLst>
        <pc:spChg chg="mod">
          <ac:chgData name="Nane Kratzke" userId="971be13ff4ee5ef6" providerId="LiveId" clId="{1135C753-C3C8-8A44-93A3-2E9260A894C1}" dt="2023-02-17T07:11:38.142" v="181" actId="20577"/>
          <ac:spMkLst>
            <pc:docMk/>
            <pc:sldMk cId="1742239550" sldId="649"/>
            <ac:spMk id="2" creationId="{E98EEF3B-7D6F-E3A5-A2F8-9D39212009FA}"/>
          </ac:spMkLst>
        </pc:spChg>
        <pc:spChg chg="mod">
          <ac:chgData name="Nane Kratzke" userId="971be13ff4ee5ef6" providerId="LiveId" clId="{1135C753-C3C8-8A44-93A3-2E9260A894C1}" dt="2023-02-17T07:55:29.675" v="1433" actId="20577"/>
          <ac:spMkLst>
            <pc:docMk/>
            <pc:sldMk cId="1742239550" sldId="649"/>
            <ac:spMk id="3" creationId="{B15910D7-AC23-26AF-4EDC-7FD8A6DA0BC5}"/>
          </ac:spMkLst>
        </pc:spChg>
        <pc:spChg chg="add del mod">
          <ac:chgData name="Nane Kratzke" userId="971be13ff4ee5ef6" providerId="LiveId" clId="{1135C753-C3C8-8A44-93A3-2E9260A894C1}" dt="2023-02-17T12:10:11.667" v="4171" actId="478"/>
          <ac:spMkLst>
            <pc:docMk/>
            <pc:sldMk cId="1742239550" sldId="649"/>
            <ac:spMk id="6" creationId="{B230A370-84C7-42C4-7601-269C53405FAC}"/>
          </ac:spMkLst>
        </pc:spChg>
        <pc:spChg chg="add del mod">
          <ac:chgData name="Nane Kratzke" userId="971be13ff4ee5ef6" providerId="LiveId" clId="{1135C753-C3C8-8A44-93A3-2E9260A894C1}" dt="2023-02-17T07:55:07.479" v="1404" actId="478"/>
          <ac:spMkLst>
            <pc:docMk/>
            <pc:sldMk cId="1742239550" sldId="649"/>
            <ac:spMk id="7" creationId="{8510228F-8E17-8E62-6A76-595BB0537276}"/>
          </ac:spMkLst>
        </pc:spChg>
        <pc:spChg chg="add del mod">
          <ac:chgData name="Nane Kratzke" userId="971be13ff4ee5ef6" providerId="LiveId" clId="{1135C753-C3C8-8A44-93A3-2E9260A894C1}" dt="2023-02-17T08:01:37.706" v="1636"/>
          <ac:spMkLst>
            <pc:docMk/>
            <pc:sldMk cId="1742239550" sldId="649"/>
            <ac:spMk id="9" creationId="{C59AB459-255E-BBD0-80B3-E49BC5E4D2CB}"/>
          </ac:spMkLst>
        </pc:spChg>
        <pc:spChg chg="add mod">
          <ac:chgData name="Nane Kratzke" userId="971be13ff4ee5ef6" providerId="LiveId" clId="{1135C753-C3C8-8A44-93A3-2E9260A894C1}" dt="2023-02-17T08:10:23.444" v="1944" actId="1076"/>
          <ac:spMkLst>
            <pc:docMk/>
            <pc:sldMk cId="1742239550" sldId="649"/>
            <ac:spMk id="10" creationId="{F4913407-D138-B8B3-A3BD-575AE3841513}"/>
          </ac:spMkLst>
        </pc:spChg>
        <pc:spChg chg="add mod">
          <ac:chgData name="Nane Kratzke" userId="971be13ff4ee5ef6" providerId="LiveId" clId="{1135C753-C3C8-8A44-93A3-2E9260A894C1}" dt="2023-02-17T08:14:14.721" v="2225" actId="20577"/>
          <ac:spMkLst>
            <pc:docMk/>
            <pc:sldMk cId="1742239550" sldId="649"/>
            <ac:spMk id="11" creationId="{6A37AA9B-F921-D9B2-CC97-671396D0DD4F}"/>
          </ac:spMkLst>
        </pc:spChg>
        <pc:spChg chg="add mod">
          <ac:chgData name="Nane Kratzke" userId="971be13ff4ee5ef6" providerId="LiveId" clId="{1135C753-C3C8-8A44-93A3-2E9260A894C1}" dt="2023-02-17T08:17:38.021" v="2326" actId="14100"/>
          <ac:spMkLst>
            <pc:docMk/>
            <pc:sldMk cId="1742239550" sldId="649"/>
            <ac:spMk id="12" creationId="{206173B4-5E8F-9AB7-88B9-7E00F4EC7AB5}"/>
          </ac:spMkLst>
        </pc:spChg>
        <pc:spChg chg="add mod">
          <ac:chgData name="Nane Kratzke" userId="971be13ff4ee5ef6" providerId="LiveId" clId="{1135C753-C3C8-8A44-93A3-2E9260A894C1}" dt="2023-02-17T08:17:35.270" v="2325" actId="14100"/>
          <ac:spMkLst>
            <pc:docMk/>
            <pc:sldMk cId="1742239550" sldId="649"/>
            <ac:spMk id="13" creationId="{DCECE36E-0DD6-7277-E184-86470B4E9792}"/>
          </ac:spMkLst>
        </pc:spChg>
        <pc:spChg chg="add mod">
          <ac:chgData name="Nane Kratzke" userId="971be13ff4ee5ef6" providerId="LiveId" clId="{1135C753-C3C8-8A44-93A3-2E9260A894C1}" dt="2023-02-17T08:13:03.796" v="2195" actId="113"/>
          <ac:spMkLst>
            <pc:docMk/>
            <pc:sldMk cId="1742239550" sldId="649"/>
            <ac:spMk id="14" creationId="{808E4C08-E93C-B733-2CCC-0D33A0F0F5E1}"/>
          </ac:spMkLst>
        </pc:spChg>
      </pc:sldChg>
      <pc:sldChg chg="addSp delSp modSp new mod addAnim delAnim modAnim">
        <pc:chgData name="Nane Kratzke" userId="971be13ff4ee5ef6" providerId="LiveId" clId="{1135C753-C3C8-8A44-93A3-2E9260A894C1}" dt="2023-02-17T09:06:32.093" v="2628"/>
        <pc:sldMkLst>
          <pc:docMk/>
          <pc:sldMk cId="437185992" sldId="650"/>
        </pc:sldMkLst>
        <pc:spChg chg="mod">
          <ac:chgData name="Nane Kratzke" userId="971be13ff4ee5ef6" providerId="LiveId" clId="{1135C753-C3C8-8A44-93A3-2E9260A894C1}" dt="2023-02-17T07:34:09.371" v="941" actId="20577"/>
          <ac:spMkLst>
            <pc:docMk/>
            <pc:sldMk cId="437185992" sldId="650"/>
            <ac:spMk id="2" creationId="{A94B165D-7124-0D83-AB1E-A5A4448BADC1}"/>
          </ac:spMkLst>
        </pc:spChg>
        <pc:spChg chg="mod">
          <ac:chgData name="Nane Kratzke" userId="971be13ff4ee5ef6" providerId="LiveId" clId="{1135C753-C3C8-8A44-93A3-2E9260A894C1}" dt="2023-02-17T07:50:58.892" v="1251" actId="20577"/>
          <ac:spMkLst>
            <pc:docMk/>
            <pc:sldMk cId="437185992" sldId="650"/>
            <ac:spMk id="3" creationId="{91B3CED5-E252-5E6E-D5E8-60CD3429ECA4}"/>
          </ac:spMkLst>
        </pc:spChg>
        <pc:spChg chg="add mod">
          <ac:chgData name="Nane Kratzke" userId="971be13ff4ee5ef6" providerId="LiveId" clId="{1135C753-C3C8-8A44-93A3-2E9260A894C1}" dt="2023-02-17T08:56:41.914" v="2559" actId="207"/>
          <ac:spMkLst>
            <pc:docMk/>
            <pc:sldMk cId="437185992" sldId="650"/>
            <ac:spMk id="6" creationId="{538BDA19-878C-E7DA-713C-FEABD458A3C8}"/>
          </ac:spMkLst>
        </pc:spChg>
        <pc:spChg chg="add mod">
          <ac:chgData name="Nane Kratzke" userId="971be13ff4ee5ef6" providerId="LiveId" clId="{1135C753-C3C8-8A44-93A3-2E9260A894C1}" dt="2023-02-17T08:56:45.385" v="2560" actId="207"/>
          <ac:spMkLst>
            <pc:docMk/>
            <pc:sldMk cId="437185992" sldId="650"/>
            <ac:spMk id="7" creationId="{B593843A-53D1-AD1A-20C0-C614663638CF}"/>
          </ac:spMkLst>
        </pc:spChg>
        <pc:spChg chg="add mod">
          <ac:chgData name="Nane Kratzke" userId="971be13ff4ee5ef6" providerId="LiveId" clId="{1135C753-C3C8-8A44-93A3-2E9260A894C1}" dt="2023-02-17T08:54:35.560" v="2547" actId="207"/>
          <ac:spMkLst>
            <pc:docMk/>
            <pc:sldMk cId="437185992" sldId="650"/>
            <ac:spMk id="9" creationId="{06508385-A3C5-9E4A-C1B4-05755DA0BCE9}"/>
          </ac:spMkLst>
        </pc:spChg>
        <pc:spChg chg="add del mod">
          <ac:chgData name="Nane Kratzke" userId="971be13ff4ee5ef6" providerId="LiveId" clId="{1135C753-C3C8-8A44-93A3-2E9260A894C1}" dt="2023-02-17T07:46:33.917" v="1223" actId="478"/>
          <ac:spMkLst>
            <pc:docMk/>
            <pc:sldMk cId="437185992" sldId="650"/>
            <ac:spMk id="10" creationId="{126C695E-B73C-3556-8E5D-DDBFB0252DD7}"/>
          </ac:spMkLst>
        </pc:spChg>
        <pc:spChg chg="add del mod">
          <ac:chgData name="Nane Kratzke" userId="971be13ff4ee5ef6" providerId="LiveId" clId="{1135C753-C3C8-8A44-93A3-2E9260A894C1}" dt="2023-02-17T07:46:33.917" v="1223" actId="478"/>
          <ac:spMkLst>
            <pc:docMk/>
            <pc:sldMk cId="437185992" sldId="650"/>
            <ac:spMk id="11" creationId="{F7A94B27-2C85-36A7-0252-4B470F4AFFB4}"/>
          </ac:spMkLst>
        </pc:spChg>
        <pc:spChg chg="add del">
          <ac:chgData name="Nane Kratzke" userId="971be13ff4ee5ef6" providerId="LiveId" clId="{1135C753-C3C8-8A44-93A3-2E9260A894C1}" dt="2023-02-17T07:46:45.512" v="1225"/>
          <ac:spMkLst>
            <pc:docMk/>
            <pc:sldMk cId="437185992" sldId="650"/>
            <ac:spMk id="12" creationId="{8199D605-3C79-795B-EF1A-2B35EC276A95}"/>
          </ac:spMkLst>
        </pc:spChg>
        <pc:spChg chg="add del">
          <ac:chgData name="Nane Kratzke" userId="971be13ff4ee5ef6" providerId="LiveId" clId="{1135C753-C3C8-8A44-93A3-2E9260A894C1}" dt="2023-02-17T08:55:25.446" v="2550" actId="478"/>
          <ac:spMkLst>
            <pc:docMk/>
            <pc:sldMk cId="437185992" sldId="650"/>
            <ac:spMk id="14" creationId="{9DB0AC15-265A-9EB2-9DB1-64EAD011A3F9}"/>
          </ac:spMkLst>
        </pc:spChg>
        <pc:grpChg chg="add del mod">
          <ac:chgData name="Nane Kratzke" userId="971be13ff4ee5ef6" providerId="LiveId" clId="{1135C753-C3C8-8A44-93A3-2E9260A894C1}" dt="2023-02-17T09:04:18.325" v="2617" actId="478"/>
          <ac:grpSpMkLst>
            <pc:docMk/>
            <pc:sldMk cId="437185992" sldId="650"/>
            <ac:grpSpMk id="48" creationId="{DE6DBFE1-E403-84DB-1891-B71BF6AF8DEA}"/>
          </ac:grpSpMkLst>
        </pc:grpChg>
        <pc:grpChg chg="add mod">
          <ac:chgData name="Nane Kratzke" userId="971be13ff4ee5ef6" providerId="LiveId" clId="{1135C753-C3C8-8A44-93A3-2E9260A894C1}" dt="2023-02-17T09:03:01.711" v="2609" actId="164"/>
          <ac:grpSpMkLst>
            <pc:docMk/>
            <pc:sldMk cId="437185992" sldId="650"/>
            <ac:grpSpMk id="49" creationId="{8DF3A221-23E8-EB77-F304-F8351B2B8252}"/>
          </ac:grpSpMkLst>
        </pc:grpChg>
        <pc:picChg chg="add mod modCrop">
          <ac:chgData name="Nane Kratzke" userId="971be13ff4ee5ef6" providerId="LiveId" clId="{1135C753-C3C8-8A44-93A3-2E9260A894C1}" dt="2023-02-17T08:53:48.737" v="2541" actId="1076"/>
          <ac:picMkLst>
            <pc:docMk/>
            <pc:sldMk cId="437185992" sldId="650"/>
            <ac:picMk id="5" creationId="{4561E68D-E028-166B-E0E8-A1DEAB1AAB48}"/>
          </ac:picMkLst>
        </pc:picChg>
        <pc:picChg chg="add mod modCrop">
          <ac:chgData name="Nane Kratzke" userId="971be13ff4ee5ef6" providerId="LiveId" clId="{1135C753-C3C8-8A44-93A3-2E9260A894C1}" dt="2023-02-17T08:56:00.163" v="2553" actId="1076"/>
          <ac:picMkLst>
            <pc:docMk/>
            <pc:sldMk cId="437185992" sldId="650"/>
            <ac:picMk id="13" creationId="{A66C8003-2FC9-36F4-EDB0-F347D99512A6}"/>
          </ac:picMkLst>
        </pc:picChg>
        <pc:inkChg chg="add del">
          <ac:chgData name="Nane Kratzke" userId="971be13ff4ee5ef6" providerId="LiveId" clId="{1135C753-C3C8-8A44-93A3-2E9260A894C1}" dt="2023-02-17T08:58:37.522" v="2567" actId="478"/>
          <ac:inkMkLst>
            <pc:docMk/>
            <pc:sldMk cId="437185992" sldId="650"/>
            <ac:inkMk id="20" creationId="{4B9781FD-A02D-25DC-9ACC-26D2A8DD07A6}"/>
          </ac:inkMkLst>
        </pc:inkChg>
        <pc:inkChg chg="add del">
          <ac:chgData name="Nane Kratzke" userId="971be13ff4ee5ef6" providerId="LiveId" clId="{1135C753-C3C8-8A44-93A3-2E9260A894C1}" dt="2023-02-17T08:58:38.799" v="2568" actId="478"/>
          <ac:inkMkLst>
            <pc:docMk/>
            <pc:sldMk cId="437185992" sldId="650"/>
            <ac:inkMk id="21" creationId="{890AD89B-1360-6D53-1FB2-1E605E6F8CD2}"/>
          </ac:inkMkLst>
        </pc:inkChg>
        <pc:inkChg chg="add del">
          <ac:chgData name="Nane Kratzke" userId="971be13ff4ee5ef6" providerId="LiveId" clId="{1135C753-C3C8-8A44-93A3-2E9260A894C1}" dt="2023-02-17T08:58:40.349" v="2569" actId="478"/>
          <ac:inkMkLst>
            <pc:docMk/>
            <pc:sldMk cId="437185992" sldId="650"/>
            <ac:inkMk id="22" creationId="{7B378519-24A3-4433-0D63-3C52E9A12C4D}"/>
          </ac:inkMkLst>
        </pc:inkChg>
        <pc:inkChg chg="add del">
          <ac:chgData name="Nane Kratzke" userId="971be13ff4ee5ef6" providerId="LiveId" clId="{1135C753-C3C8-8A44-93A3-2E9260A894C1}" dt="2023-02-17T08:58:41.656" v="2570" actId="478"/>
          <ac:inkMkLst>
            <pc:docMk/>
            <pc:sldMk cId="437185992" sldId="650"/>
            <ac:inkMk id="23" creationId="{07A3088A-BD67-5CE7-B81A-15345A11CF6B}"/>
          </ac:inkMkLst>
        </pc:inkChg>
        <pc:inkChg chg="add del">
          <ac:chgData name="Nane Kratzke" userId="971be13ff4ee5ef6" providerId="LiveId" clId="{1135C753-C3C8-8A44-93A3-2E9260A894C1}" dt="2023-02-17T08:58:42.581" v="2571" actId="478"/>
          <ac:inkMkLst>
            <pc:docMk/>
            <pc:sldMk cId="437185992" sldId="650"/>
            <ac:inkMk id="24" creationId="{51C3E285-309D-EED9-2580-9ECCA09F1607}"/>
          </ac:inkMkLst>
        </pc:inkChg>
        <pc:inkChg chg="add del">
          <ac:chgData name="Nane Kratzke" userId="971be13ff4ee5ef6" providerId="LiveId" clId="{1135C753-C3C8-8A44-93A3-2E9260A894C1}" dt="2023-02-17T08:58:43.480" v="2572" actId="478"/>
          <ac:inkMkLst>
            <pc:docMk/>
            <pc:sldMk cId="437185992" sldId="650"/>
            <ac:inkMk id="25" creationId="{D36BB913-EC3E-A8AA-A13B-0FF37B56E7EE}"/>
          </ac:inkMkLst>
        </pc:inkChg>
        <pc:inkChg chg="add del">
          <ac:chgData name="Nane Kratzke" userId="971be13ff4ee5ef6" providerId="LiveId" clId="{1135C753-C3C8-8A44-93A3-2E9260A894C1}" dt="2023-02-17T08:59:37.055" v="2579" actId="478"/>
          <ac:inkMkLst>
            <pc:docMk/>
            <pc:sldMk cId="437185992" sldId="650"/>
            <ac:inkMk id="26" creationId="{1DA73DE2-5B93-DC6E-C8DE-EFABAFAC503F}"/>
          </ac:inkMkLst>
        </pc:inkChg>
        <pc:inkChg chg="add del mod">
          <ac:chgData name="Nane Kratzke" userId="971be13ff4ee5ef6" providerId="LiveId" clId="{1135C753-C3C8-8A44-93A3-2E9260A894C1}" dt="2023-02-17T09:01:12.975" v="2589" actId="478"/>
          <ac:inkMkLst>
            <pc:docMk/>
            <pc:sldMk cId="437185992" sldId="650"/>
            <ac:inkMk id="27" creationId="{05277C59-A9C0-8252-7EC7-684D95EBCA89}"/>
          </ac:inkMkLst>
        </pc:inkChg>
        <pc:inkChg chg="add del mod">
          <ac:chgData name="Nane Kratzke" userId="971be13ff4ee5ef6" providerId="LiveId" clId="{1135C753-C3C8-8A44-93A3-2E9260A894C1}" dt="2023-02-17T09:01:12.975" v="2589" actId="478"/>
          <ac:inkMkLst>
            <pc:docMk/>
            <pc:sldMk cId="437185992" sldId="650"/>
            <ac:inkMk id="28" creationId="{8C7959D3-BD5E-75FD-FBE5-89FF7E9B30AC}"/>
          </ac:inkMkLst>
        </pc:inkChg>
        <pc:inkChg chg="add del">
          <ac:chgData name="Nane Kratzke" userId="971be13ff4ee5ef6" providerId="LiveId" clId="{1135C753-C3C8-8A44-93A3-2E9260A894C1}" dt="2023-02-17T08:59:56.146" v="2580" actId="478"/>
          <ac:inkMkLst>
            <pc:docMk/>
            <pc:sldMk cId="437185992" sldId="650"/>
            <ac:inkMk id="29" creationId="{F975242E-D6F7-7E38-A557-3507BBC401FC}"/>
          </ac:inkMkLst>
        </pc:inkChg>
        <pc:inkChg chg="add del">
          <ac:chgData name="Nane Kratzke" userId="971be13ff4ee5ef6" providerId="LiveId" clId="{1135C753-C3C8-8A44-93A3-2E9260A894C1}" dt="2023-02-17T08:59:57.809" v="2581" actId="478"/>
          <ac:inkMkLst>
            <pc:docMk/>
            <pc:sldMk cId="437185992" sldId="650"/>
            <ac:inkMk id="30" creationId="{7B3BD246-E17A-43B4-8C35-D675095CF323}"/>
          </ac:inkMkLst>
        </pc:inkChg>
        <pc:inkChg chg="add del">
          <ac:chgData name="Nane Kratzke" userId="971be13ff4ee5ef6" providerId="LiveId" clId="{1135C753-C3C8-8A44-93A3-2E9260A894C1}" dt="2023-02-17T08:59:59.499" v="2582" actId="478"/>
          <ac:inkMkLst>
            <pc:docMk/>
            <pc:sldMk cId="437185992" sldId="650"/>
            <ac:inkMk id="31" creationId="{0458E342-916D-E70E-ED3D-09E44109FCF8}"/>
          </ac:inkMkLst>
        </pc:inkChg>
        <pc:inkChg chg="add del mod">
          <ac:chgData name="Nane Kratzke" userId="971be13ff4ee5ef6" providerId="LiveId" clId="{1135C753-C3C8-8A44-93A3-2E9260A894C1}" dt="2023-02-17T09:01:14.602" v="2590" actId="478"/>
          <ac:inkMkLst>
            <pc:docMk/>
            <pc:sldMk cId="437185992" sldId="650"/>
            <ac:inkMk id="32" creationId="{2BB126B1-F0BB-5B89-E443-899000873B1B}"/>
          </ac:inkMkLst>
        </pc:inkChg>
        <pc:inkChg chg="add del mod">
          <ac:chgData name="Nane Kratzke" userId="971be13ff4ee5ef6" providerId="LiveId" clId="{1135C753-C3C8-8A44-93A3-2E9260A894C1}" dt="2023-02-17T09:01:16.122" v="2591" actId="478"/>
          <ac:inkMkLst>
            <pc:docMk/>
            <pc:sldMk cId="437185992" sldId="650"/>
            <ac:inkMk id="33" creationId="{6AAD0245-28A9-29F9-78BB-6CE093675D00}"/>
          </ac:inkMkLst>
        </pc:inkChg>
        <pc:inkChg chg="add del mod">
          <ac:chgData name="Nane Kratzke" userId="971be13ff4ee5ef6" providerId="LiveId" clId="{1135C753-C3C8-8A44-93A3-2E9260A894C1}" dt="2023-02-17T09:01:17.949" v="2592" actId="478"/>
          <ac:inkMkLst>
            <pc:docMk/>
            <pc:sldMk cId="437185992" sldId="650"/>
            <ac:inkMk id="34" creationId="{8CA77247-1979-DFF4-EB27-B1D941487785}"/>
          </ac:inkMkLst>
        </pc:inkChg>
        <pc:inkChg chg="add del">
          <ac:chgData name="Nane Kratzke" userId="971be13ff4ee5ef6" providerId="LiveId" clId="{1135C753-C3C8-8A44-93A3-2E9260A894C1}" dt="2023-02-17T09:01:05.341" v="2588" actId="9405"/>
          <ac:inkMkLst>
            <pc:docMk/>
            <pc:sldMk cId="437185992" sldId="650"/>
            <ac:inkMk id="35" creationId="{6484E8FC-12A3-851D-0317-B23384C4BF5E}"/>
          </ac:inkMkLst>
        </pc:inkChg>
        <pc:inkChg chg="add mod">
          <ac:chgData name="Nane Kratzke" userId="971be13ff4ee5ef6" providerId="LiveId" clId="{1135C753-C3C8-8A44-93A3-2E9260A894C1}" dt="2023-02-17T09:02:53.757" v="2608" actId="164"/>
          <ac:inkMkLst>
            <pc:docMk/>
            <pc:sldMk cId="437185992" sldId="650"/>
            <ac:inkMk id="36" creationId="{7E7E0F33-6B5B-C19D-D451-204E68E7F0EE}"/>
          </ac:inkMkLst>
        </pc:inkChg>
        <pc:inkChg chg="add mod">
          <ac:chgData name="Nane Kratzke" userId="971be13ff4ee5ef6" providerId="LiveId" clId="{1135C753-C3C8-8A44-93A3-2E9260A894C1}" dt="2023-02-17T09:02:53.757" v="2608" actId="164"/>
          <ac:inkMkLst>
            <pc:docMk/>
            <pc:sldMk cId="437185992" sldId="650"/>
            <ac:inkMk id="37" creationId="{F5D32683-1D3F-4EBD-8A69-41B1562EC24C}"/>
          </ac:inkMkLst>
        </pc:inkChg>
        <pc:inkChg chg="add mod">
          <ac:chgData name="Nane Kratzke" userId="971be13ff4ee5ef6" providerId="LiveId" clId="{1135C753-C3C8-8A44-93A3-2E9260A894C1}" dt="2023-02-17T09:02:53.757" v="2608" actId="164"/>
          <ac:inkMkLst>
            <pc:docMk/>
            <pc:sldMk cId="437185992" sldId="650"/>
            <ac:inkMk id="38" creationId="{982CD8CD-01D1-18AE-FE75-85E78A62022F}"/>
          </ac:inkMkLst>
        </pc:inkChg>
        <pc:inkChg chg="add mod">
          <ac:chgData name="Nane Kratzke" userId="971be13ff4ee5ef6" providerId="LiveId" clId="{1135C753-C3C8-8A44-93A3-2E9260A894C1}" dt="2023-02-17T09:02:53.757" v="2608" actId="164"/>
          <ac:inkMkLst>
            <pc:docMk/>
            <pc:sldMk cId="437185992" sldId="650"/>
            <ac:inkMk id="39" creationId="{67B04ED3-86FC-2332-5799-2A3F28040A1A}"/>
          </ac:inkMkLst>
        </pc:inkChg>
        <pc:inkChg chg="add mod">
          <ac:chgData name="Nane Kratzke" userId="971be13ff4ee5ef6" providerId="LiveId" clId="{1135C753-C3C8-8A44-93A3-2E9260A894C1}" dt="2023-02-17T09:02:53.757" v="2608" actId="164"/>
          <ac:inkMkLst>
            <pc:docMk/>
            <pc:sldMk cId="437185992" sldId="650"/>
            <ac:inkMk id="40" creationId="{F6CD46DB-DDCD-12B3-FF8C-95593D002081}"/>
          </ac:inkMkLst>
        </pc:inkChg>
        <pc:inkChg chg="add del">
          <ac:chgData name="Nane Kratzke" userId="971be13ff4ee5ef6" providerId="LiveId" clId="{1135C753-C3C8-8A44-93A3-2E9260A894C1}" dt="2023-02-17T09:01:47.094" v="2599" actId="9405"/>
          <ac:inkMkLst>
            <pc:docMk/>
            <pc:sldMk cId="437185992" sldId="650"/>
            <ac:inkMk id="41" creationId="{F0AA2006-BFDC-84BA-9FA7-67B7703FA01C}"/>
          </ac:inkMkLst>
        </pc:inkChg>
        <pc:inkChg chg="add mod">
          <ac:chgData name="Nane Kratzke" userId="971be13ff4ee5ef6" providerId="LiveId" clId="{1135C753-C3C8-8A44-93A3-2E9260A894C1}" dt="2023-02-17T09:03:01.711" v="2609" actId="164"/>
          <ac:inkMkLst>
            <pc:docMk/>
            <pc:sldMk cId="437185992" sldId="650"/>
            <ac:inkMk id="42" creationId="{F188BFD8-D5A4-313C-A310-3838DE512A3A}"/>
          </ac:inkMkLst>
        </pc:inkChg>
        <pc:inkChg chg="add mod">
          <ac:chgData name="Nane Kratzke" userId="971be13ff4ee5ef6" providerId="LiveId" clId="{1135C753-C3C8-8A44-93A3-2E9260A894C1}" dt="2023-02-17T09:03:01.711" v="2609" actId="164"/>
          <ac:inkMkLst>
            <pc:docMk/>
            <pc:sldMk cId="437185992" sldId="650"/>
            <ac:inkMk id="43" creationId="{C4994D3B-CAA0-F5BF-DA69-84C4052E2594}"/>
          </ac:inkMkLst>
        </pc:inkChg>
        <pc:inkChg chg="add del">
          <ac:chgData name="Nane Kratzke" userId="971be13ff4ee5ef6" providerId="LiveId" clId="{1135C753-C3C8-8A44-93A3-2E9260A894C1}" dt="2023-02-17T09:02:32.110" v="2605" actId="9405"/>
          <ac:inkMkLst>
            <pc:docMk/>
            <pc:sldMk cId="437185992" sldId="650"/>
            <ac:inkMk id="44" creationId="{38CA310F-3668-D1DA-069F-396A3D8A084B}"/>
          </ac:inkMkLst>
        </pc:inkChg>
        <pc:inkChg chg="add del">
          <ac:chgData name="Nane Kratzke" userId="971be13ff4ee5ef6" providerId="LiveId" clId="{1135C753-C3C8-8A44-93A3-2E9260A894C1}" dt="2023-02-17T09:02:31.675" v="2604" actId="9405"/>
          <ac:inkMkLst>
            <pc:docMk/>
            <pc:sldMk cId="437185992" sldId="650"/>
            <ac:inkMk id="45" creationId="{B411BC07-1856-F907-0D14-842E1F26C950}"/>
          </ac:inkMkLst>
        </pc:inkChg>
        <pc:inkChg chg="add mod">
          <ac:chgData name="Nane Kratzke" userId="971be13ff4ee5ef6" providerId="LiveId" clId="{1135C753-C3C8-8A44-93A3-2E9260A894C1}" dt="2023-02-17T09:03:01.711" v="2609" actId="164"/>
          <ac:inkMkLst>
            <pc:docMk/>
            <pc:sldMk cId="437185992" sldId="650"/>
            <ac:inkMk id="46" creationId="{230C4EA4-2437-F0D2-4B9D-D16EE1555A91}"/>
          </ac:inkMkLst>
        </pc:inkChg>
        <pc:inkChg chg="add mod">
          <ac:chgData name="Nane Kratzke" userId="971be13ff4ee5ef6" providerId="LiveId" clId="{1135C753-C3C8-8A44-93A3-2E9260A894C1}" dt="2023-02-17T09:03:01.711" v="2609" actId="164"/>
          <ac:inkMkLst>
            <pc:docMk/>
            <pc:sldMk cId="437185992" sldId="650"/>
            <ac:inkMk id="47" creationId="{5E5D9B3E-16B3-2189-6D1F-3A8845971D8F}"/>
          </ac:inkMkLst>
        </pc:inkChg>
        <pc:cxnChg chg="add mod">
          <ac:chgData name="Nane Kratzke" userId="971be13ff4ee5ef6" providerId="LiveId" clId="{1135C753-C3C8-8A44-93A3-2E9260A894C1}" dt="2023-02-17T08:56:33.695" v="2558" actId="208"/>
          <ac:cxnSpMkLst>
            <pc:docMk/>
            <pc:sldMk cId="437185992" sldId="650"/>
            <ac:cxnSpMk id="16" creationId="{1D17F59C-DCC1-A883-8D93-38317B403C3C}"/>
          </ac:cxnSpMkLst>
        </pc:cxnChg>
      </pc:sldChg>
      <pc:sldChg chg="modSp add del mod ord">
        <pc:chgData name="Nane Kratzke" userId="971be13ff4ee5ef6" providerId="LiveId" clId="{1135C753-C3C8-8A44-93A3-2E9260A894C1}" dt="2023-02-17T15:54:31.839" v="7800" actId="20577"/>
        <pc:sldMkLst>
          <pc:docMk/>
          <pc:sldMk cId="1712403448" sldId="651"/>
        </pc:sldMkLst>
        <pc:spChg chg="mod">
          <ac:chgData name="Nane Kratzke" userId="971be13ff4ee5ef6" providerId="LiveId" clId="{1135C753-C3C8-8A44-93A3-2E9260A894C1}" dt="2023-02-17T11:55:16.432" v="3795" actId="20577"/>
          <ac:spMkLst>
            <pc:docMk/>
            <pc:sldMk cId="1712403448" sldId="651"/>
            <ac:spMk id="2" creationId="{9C499ED8-18D1-E942-8557-969449808E76}"/>
          </ac:spMkLst>
        </pc:spChg>
        <pc:spChg chg="mod">
          <ac:chgData name="Nane Kratzke" userId="971be13ff4ee5ef6" providerId="LiveId" clId="{1135C753-C3C8-8A44-93A3-2E9260A894C1}" dt="2023-02-17T15:54:31.839" v="7800" actId="20577"/>
          <ac:spMkLst>
            <pc:docMk/>
            <pc:sldMk cId="1712403448" sldId="651"/>
            <ac:spMk id="9" creationId="{414D7B1D-895A-C440-A240-39929C55593C}"/>
          </ac:spMkLst>
        </pc:spChg>
      </pc:sldChg>
      <pc:sldChg chg="new del">
        <pc:chgData name="Nane Kratzke" userId="971be13ff4ee5ef6" providerId="LiveId" clId="{1135C753-C3C8-8A44-93A3-2E9260A894C1}" dt="2023-02-17T09:26:17.632" v="2655" actId="2696"/>
        <pc:sldMkLst>
          <pc:docMk/>
          <pc:sldMk cId="969377998" sldId="652"/>
        </pc:sldMkLst>
      </pc:sldChg>
      <pc:sldChg chg="addSp delSp modSp new mod">
        <pc:chgData name="Nane Kratzke" userId="971be13ff4ee5ef6" providerId="LiveId" clId="{1135C753-C3C8-8A44-93A3-2E9260A894C1}" dt="2023-02-17T15:52:31.533" v="7667" actId="14100"/>
        <pc:sldMkLst>
          <pc:docMk/>
          <pc:sldMk cId="314851806" sldId="653"/>
        </pc:sldMkLst>
        <pc:spChg chg="del">
          <ac:chgData name="Nane Kratzke" userId="971be13ff4ee5ef6" providerId="LiveId" clId="{1135C753-C3C8-8A44-93A3-2E9260A894C1}" dt="2023-02-17T09:26:31.997" v="2657" actId="478"/>
          <ac:spMkLst>
            <pc:docMk/>
            <pc:sldMk cId="314851806" sldId="653"/>
            <ac:spMk id="2" creationId="{69693218-2CC7-8A3D-0D2E-9D1D8F6BDC9F}"/>
          </ac:spMkLst>
        </pc:spChg>
        <pc:spChg chg="del">
          <ac:chgData name="Nane Kratzke" userId="971be13ff4ee5ef6" providerId="LiveId" clId="{1135C753-C3C8-8A44-93A3-2E9260A894C1}" dt="2023-02-17T09:26:45.976" v="2661" actId="478"/>
          <ac:spMkLst>
            <pc:docMk/>
            <pc:sldMk cId="314851806" sldId="653"/>
            <ac:spMk id="3" creationId="{1794D608-453C-9274-E014-9B9C03A623C8}"/>
          </ac:spMkLst>
        </pc:spChg>
        <pc:spChg chg="add mod">
          <ac:chgData name="Nane Kratzke" userId="971be13ff4ee5ef6" providerId="LiveId" clId="{1135C753-C3C8-8A44-93A3-2E9260A894C1}" dt="2023-02-17T09:26:24.959" v="2656"/>
          <ac:spMkLst>
            <pc:docMk/>
            <pc:sldMk cId="314851806" sldId="653"/>
            <ac:spMk id="5" creationId="{7C3C4DA6-7A67-88CC-7B2B-8C8B83766B7B}"/>
          </ac:spMkLst>
        </pc:spChg>
        <pc:spChg chg="add mod">
          <ac:chgData name="Nane Kratzke" userId="971be13ff4ee5ef6" providerId="LiveId" clId="{1135C753-C3C8-8A44-93A3-2E9260A894C1}" dt="2023-02-17T09:27:15.823" v="2696" actId="20577"/>
          <ac:spMkLst>
            <pc:docMk/>
            <pc:sldMk cId="314851806" sldId="653"/>
            <ac:spMk id="6" creationId="{89266803-CB8C-C8B0-5034-E432DE6317F2}"/>
          </ac:spMkLst>
        </pc:spChg>
        <pc:spChg chg="add mod">
          <ac:chgData name="Nane Kratzke" userId="971be13ff4ee5ef6" providerId="LiveId" clId="{1135C753-C3C8-8A44-93A3-2E9260A894C1}" dt="2023-02-17T09:41:07.623" v="3444" actId="14100"/>
          <ac:spMkLst>
            <pc:docMk/>
            <pc:sldMk cId="314851806" sldId="653"/>
            <ac:spMk id="10" creationId="{53CE5C77-9F8A-E2A4-C15A-04FA1CDBA467}"/>
          </ac:spMkLst>
        </pc:spChg>
        <pc:spChg chg="add mod">
          <ac:chgData name="Nane Kratzke" userId="971be13ff4ee5ef6" providerId="LiveId" clId="{1135C753-C3C8-8A44-93A3-2E9260A894C1}" dt="2023-02-17T09:33:21.755" v="2772" actId="1076"/>
          <ac:spMkLst>
            <pc:docMk/>
            <pc:sldMk cId="314851806" sldId="653"/>
            <ac:spMk id="11" creationId="{39F758FD-7C46-2458-56F1-529EA6D997B9}"/>
          </ac:spMkLst>
        </pc:spChg>
        <pc:spChg chg="add mod">
          <ac:chgData name="Nane Kratzke" userId="971be13ff4ee5ef6" providerId="LiveId" clId="{1135C753-C3C8-8A44-93A3-2E9260A894C1}" dt="2023-02-17T09:33:33.467" v="2785" actId="1076"/>
          <ac:spMkLst>
            <pc:docMk/>
            <pc:sldMk cId="314851806" sldId="653"/>
            <ac:spMk id="12" creationId="{1120F36E-9C5F-60B7-F383-25A229CFBFCA}"/>
          </ac:spMkLst>
        </pc:spChg>
        <pc:spChg chg="add mod">
          <ac:chgData name="Nane Kratzke" userId="971be13ff4ee5ef6" providerId="LiveId" clId="{1135C753-C3C8-8A44-93A3-2E9260A894C1}" dt="2023-02-17T15:52:31.533" v="7667" actId="14100"/>
          <ac:spMkLst>
            <pc:docMk/>
            <pc:sldMk cId="314851806" sldId="653"/>
            <ac:spMk id="13" creationId="{7D3849A7-D02A-AEF9-67A1-FD47F95AFA22}"/>
          </ac:spMkLst>
        </pc:spChg>
        <pc:picChg chg="add mod">
          <ac:chgData name="Nane Kratzke" userId="971be13ff4ee5ef6" providerId="LiveId" clId="{1135C753-C3C8-8A44-93A3-2E9260A894C1}" dt="2023-02-17T09:28:55.840" v="2708" actId="14100"/>
          <ac:picMkLst>
            <pc:docMk/>
            <pc:sldMk cId="314851806" sldId="653"/>
            <ac:picMk id="7" creationId="{3F301A28-805C-60F0-EC8A-F3F17752F8E3}"/>
          </ac:picMkLst>
        </pc:picChg>
        <pc:picChg chg="add mod">
          <ac:chgData name="Nane Kratzke" userId="971be13ff4ee5ef6" providerId="LiveId" clId="{1135C753-C3C8-8A44-93A3-2E9260A894C1}" dt="2023-02-17T09:32:59.666" v="2759" actId="14826"/>
          <ac:picMkLst>
            <pc:docMk/>
            <pc:sldMk cId="314851806" sldId="653"/>
            <ac:picMk id="9" creationId="{F3BFB022-1A42-970B-C532-B3AE8DD7376E}"/>
          </ac:picMkLst>
        </pc:picChg>
        <pc:picChg chg="add del mod">
          <ac:chgData name="Nane Kratzke" userId="971be13ff4ee5ef6" providerId="LiveId" clId="{1135C753-C3C8-8A44-93A3-2E9260A894C1}" dt="2023-02-17T09:45:54.625" v="3530" actId="478"/>
          <ac:picMkLst>
            <pc:docMk/>
            <pc:sldMk cId="314851806" sldId="653"/>
            <ac:picMk id="4098" creationId="{95DDBBD0-822E-8C66-0E12-1056F9E6C48D}"/>
          </ac:picMkLst>
        </pc:picChg>
        <pc:picChg chg="add mod">
          <ac:chgData name="Nane Kratzke" userId="971be13ff4ee5ef6" providerId="LiveId" clId="{1135C753-C3C8-8A44-93A3-2E9260A894C1}" dt="2023-02-17T09:47:25.681" v="3646"/>
          <ac:picMkLst>
            <pc:docMk/>
            <pc:sldMk cId="314851806" sldId="653"/>
            <ac:picMk id="4100" creationId="{CFAA8F27-8CA9-6A99-CE96-16F50EA99179}"/>
          </ac:picMkLst>
        </pc:picChg>
        <pc:inkChg chg="add">
          <ac:chgData name="Nane Kratzke" userId="971be13ff4ee5ef6" providerId="LiveId" clId="{1135C753-C3C8-8A44-93A3-2E9260A894C1}" dt="2023-02-17T09:35:43.573" v="3059" actId="9405"/>
          <ac:inkMkLst>
            <pc:docMk/>
            <pc:sldMk cId="314851806" sldId="653"/>
            <ac:inkMk id="14" creationId="{995A1638-2431-277E-2188-5862709E980A}"/>
          </ac:inkMkLst>
        </pc:inkChg>
        <pc:inkChg chg="add">
          <ac:chgData name="Nane Kratzke" userId="971be13ff4ee5ef6" providerId="LiveId" clId="{1135C753-C3C8-8A44-93A3-2E9260A894C1}" dt="2023-02-17T09:35:44.991" v="3060" actId="9405"/>
          <ac:inkMkLst>
            <pc:docMk/>
            <pc:sldMk cId="314851806" sldId="653"/>
            <ac:inkMk id="15" creationId="{1184E4F3-CF18-0130-EEDB-80629950DE98}"/>
          </ac:inkMkLst>
        </pc:inkChg>
      </pc:sldChg>
      <pc:sldChg chg="modSp add mod">
        <pc:chgData name="Nane Kratzke" userId="971be13ff4ee5ef6" providerId="LiveId" clId="{1135C753-C3C8-8A44-93A3-2E9260A894C1}" dt="2023-02-17T15:53:16.658" v="7692" actId="20577"/>
        <pc:sldMkLst>
          <pc:docMk/>
          <pc:sldMk cId="1017684085" sldId="654"/>
        </pc:sldMkLst>
        <pc:spChg chg="mod">
          <ac:chgData name="Nane Kratzke" userId="971be13ff4ee5ef6" providerId="LiveId" clId="{1135C753-C3C8-8A44-93A3-2E9260A894C1}" dt="2023-02-17T15:53:16.658" v="7692" actId="20577"/>
          <ac:spMkLst>
            <pc:docMk/>
            <pc:sldMk cId="1017684085" sldId="654"/>
            <ac:spMk id="9" creationId="{414D7B1D-895A-C440-A240-39929C55593C}"/>
          </ac:spMkLst>
        </pc:spChg>
      </pc:sldChg>
      <pc:sldChg chg="modSp add mod">
        <pc:chgData name="Nane Kratzke" userId="971be13ff4ee5ef6" providerId="LiveId" clId="{1135C753-C3C8-8A44-93A3-2E9260A894C1}" dt="2023-02-17T15:53:46.954" v="7716" actId="20577"/>
        <pc:sldMkLst>
          <pc:docMk/>
          <pc:sldMk cId="251027010" sldId="655"/>
        </pc:sldMkLst>
        <pc:spChg chg="mod">
          <ac:chgData name="Nane Kratzke" userId="971be13ff4ee5ef6" providerId="LiveId" clId="{1135C753-C3C8-8A44-93A3-2E9260A894C1}" dt="2023-02-17T11:53:35.653" v="3784" actId="20577"/>
          <ac:spMkLst>
            <pc:docMk/>
            <pc:sldMk cId="251027010" sldId="655"/>
            <ac:spMk id="2" creationId="{9C499ED8-18D1-E942-8557-969449808E76}"/>
          </ac:spMkLst>
        </pc:spChg>
        <pc:spChg chg="mod">
          <ac:chgData name="Nane Kratzke" userId="971be13ff4ee5ef6" providerId="LiveId" clId="{1135C753-C3C8-8A44-93A3-2E9260A894C1}" dt="2023-02-17T15:53:46.954" v="7716" actId="20577"/>
          <ac:spMkLst>
            <pc:docMk/>
            <pc:sldMk cId="251027010" sldId="655"/>
            <ac:spMk id="9" creationId="{414D7B1D-895A-C440-A240-39929C55593C}"/>
          </ac:spMkLst>
        </pc:spChg>
      </pc:sldChg>
      <pc:sldChg chg="add">
        <pc:chgData name="Nane Kratzke" userId="971be13ff4ee5ef6" providerId="LiveId" clId="{1135C753-C3C8-8A44-93A3-2E9260A894C1}" dt="2023-02-17T11:51:55.773" v="3754"/>
        <pc:sldMkLst>
          <pc:docMk/>
          <pc:sldMk cId="2811754607" sldId="656"/>
        </pc:sldMkLst>
      </pc:sldChg>
      <pc:sldChg chg="add">
        <pc:chgData name="Nane Kratzke" userId="971be13ff4ee5ef6" providerId="LiveId" clId="{1135C753-C3C8-8A44-93A3-2E9260A894C1}" dt="2023-02-17T11:55:50.250" v="3796"/>
        <pc:sldMkLst>
          <pc:docMk/>
          <pc:sldMk cId="3487047904" sldId="657"/>
        </pc:sldMkLst>
      </pc:sldChg>
      <pc:sldChg chg="modSp add mod">
        <pc:chgData name="Nane Kratzke" userId="971be13ff4ee5ef6" providerId="LiveId" clId="{1135C753-C3C8-8A44-93A3-2E9260A894C1}" dt="2023-02-17T15:47:02.783" v="7517" actId="20577"/>
        <pc:sldMkLst>
          <pc:docMk/>
          <pc:sldMk cId="1544342855" sldId="658"/>
        </pc:sldMkLst>
        <pc:spChg chg="mod">
          <ac:chgData name="Nane Kratzke" userId="971be13ff4ee5ef6" providerId="LiveId" clId="{1135C753-C3C8-8A44-93A3-2E9260A894C1}" dt="2023-02-17T15:47:02.783" v="7517" actId="20577"/>
          <ac:spMkLst>
            <pc:docMk/>
            <pc:sldMk cId="1544342855" sldId="658"/>
            <ac:spMk id="31" creationId="{A7AED8D2-12C6-26AC-5AF0-E921BDCCBE3B}"/>
          </ac:spMkLst>
        </pc:spChg>
      </pc:sldChg>
      <pc:sldChg chg="add">
        <pc:chgData name="Nane Kratzke" userId="971be13ff4ee5ef6" providerId="LiveId" clId="{1135C753-C3C8-8A44-93A3-2E9260A894C1}" dt="2023-02-17T11:56:03" v="3797"/>
        <pc:sldMkLst>
          <pc:docMk/>
          <pc:sldMk cId="2199449476" sldId="659"/>
        </pc:sldMkLst>
      </pc:sldChg>
      <pc:sldChg chg="add">
        <pc:chgData name="Nane Kratzke" userId="971be13ff4ee5ef6" providerId="LiveId" clId="{1135C753-C3C8-8A44-93A3-2E9260A894C1}" dt="2023-02-17T11:56:03" v="3797"/>
        <pc:sldMkLst>
          <pc:docMk/>
          <pc:sldMk cId="1025950512" sldId="660"/>
        </pc:sldMkLst>
      </pc:sldChg>
      <pc:sldChg chg="modSp add mod">
        <pc:chgData name="Nane Kratzke" userId="971be13ff4ee5ef6" providerId="LiveId" clId="{1135C753-C3C8-8A44-93A3-2E9260A894C1}" dt="2023-02-17T15:54:58.799" v="7826" actId="20577"/>
        <pc:sldMkLst>
          <pc:docMk/>
          <pc:sldMk cId="314648163" sldId="661"/>
        </pc:sldMkLst>
        <pc:spChg chg="mod">
          <ac:chgData name="Nane Kratzke" userId="971be13ff4ee5ef6" providerId="LiveId" clId="{1135C753-C3C8-8A44-93A3-2E9260A894C1}" dt="2023-02-17T15:54:58.799" v="7826" actId="20577"/>
          <ac:spMkLst>
            <pc:docMk/>
            <pc:sldMk cId="314648163" sldId="661"/>
            <ac:spMk id="9" creationId="{414D7B1D-895A-C440-A240-39929C55593C}"/>
          </ac:spMkLst>
        </pc:spChg>
      </pc:sldChg>
      <pc:sldChg chg="addSp delSp modSp new mod modClrScheme chgLayout">
        <pc:chgData name="Nane Kratzke" userId="971be13ff4ee5ef6" providerId="LiveId" clId="{1135C753-C3C8-8A44-93A3-2E9260A894C1}" dt="2023-02-17T12:12:46.013" v="4215" actId="14100"/>
        <pc:sldMkLst>
          <pc:docMk/>
          <pc:sldMk cId="1723636415" sldId="662"/>
        </pc:sldMkLst>
        <pc:spChg chg="del mod ord">
          <ac:chgData name="Nane Kratzke" userId="971be13ff4ee5ef6" providerId="LiveId" clId="{1135C753-C3C8-8A44-93A3-2E9260A894C1}" dt="2023-02-17T12:04:58.787" v="3956" actId="700"/>
          <ac:spMkLst>
            <pc:docMk/>
            <pc:sldMk cId="1723636415" sldId="662"/>
            <ac:spMk id="2" creationId="{299FAAAD-42ED-421F-A769-0E0AE6DD8C1C}"/>
          </ac:spMkLst>
        </pc:spChg>
        <pc:spChg chg="del">
          <ac:chgData name="Nane Kratzke" userId="971be13ff4ee5ef6" providerId="LiveId" clId="{1135C753-C3C8-8A44-93A3-2E9260A894C1}" dt="2023-02-17T12:04:58.787" v="3956" actId="700"/>
          <ac:spMkLst>
            <pc:docMk/>
            <pc:sldMk cId="1723636415" sldId="662"/>
            <ac:spMk id="3" creationId="{19643E70-72C1-504D-4A4E-6F6188E0358E}"/>
          </ac:spMkLst>
        </pc:spChg>
        <pc:spChg chg="del mod ord">
          <ac:chgData name="Nane Kratzke" userId="971be13ff4ee5ef6" providerId="LiveId" clId="{1135C753-C3C8-8A44-93A3-2E9260A894C1}" dt="2023-02-17T12:04:58.787" v="3956" actId="700"/>
          <ac:spMkLst>
            <pc:docMk/>
            <pc:sldMk cId="1723636415" sldId="662"/>
            <ac:spMk id="4" creationId="{1AB2B4D7-F86B-158F-7655-5FA841F9889B}"/>
          </ac:spMkLst>
        </pc:spChg>
        <pc:spChg chg="del">
          <ac:chgData name="Nane Kratzke" userId="971be13ff4ee5ef6" providerId="LiveId" clId="{1135C753-C3C8-8A44-93A3-2E9260A894C1}" dt="2023-02-17T12:04:58.787" v="3956" actId="700"/>
          <ac:spMkLst>
            <pc:docMk/>
            <pc:sldMk cId="1723636415" sldId="662"/>
            <ac:spMk id="5" creationId="{C5D1FBA6-0533-D0FC-154C-5A2CCE7F24ED}"/>
          </ac:spMkLst>
        </pc:spChg>
        <pc:spChg chg="del">
          <ac:chgData name="Nane Kratzke" userId="971be13ff4ee5ef6" providerId="LiveId" clId="{1135C753-C3C8-8A44-93A3-2E9260A894C1}" dt="2023-02-17T12:04:58.787" v="3956" actId="700"/>
          <ac:spMkLst>
            <pc:docMk/>
            <pc:sldMk cId="1723636415" sldId="662"/>
            <ac:spMk id="6" creationId="{ED9FFC6B-5F6C-BED0-9D31-3066BB401C58}"/>
          </ac:spMkLst>
        </pc:spChg>
        <pc:spChg chg="del">
          <ac:chgData name="Nane Kratzke" userId="971be13ff4ee5ef6" providerId="LiveId" clId="{1135C753-C3C8-8A44-93A3-2E9260A894C1}" dt="2023-02-17T12:04:58.787" v="3956" actId="700"/>
          <ac:spMkLst>
            <pc:docMk/>
            <pc:sldMk cId="1723636415" sldId="662"/>
            <ac:spMk id="7" creationId="{4A68E535-E3DB-D16E-FC3E-BD66A48659AF}"/>
          </ac:spMkLst>
        </pc:spChg>
        <pc:spChg chg="mod ord">
          <ac:chgData name="Nane Kratzke" userId="971be13ff4ee5ef6" providerId="LiveId" clId="{1135C753-C3C8-8A44-93A3-2E9260A894C1}" dt="2023-02-17T12:04:58.787" v="3956" actId="700"/>
          <ac:spMkLst>
            <pc:docMk/>
            <pc:sldMk cId="1723636415" sldId="662"/>
            <ac:spMk id="8" creationId="{1DF0601F-7656-322E-E827-ED374CF9B95A}"/>
          </ac:spMkLst>
        </pc:spChg>
        <pc:spChg chg="add mod ord">
          <ac:chgData name="Nane Kratzke" userId="971be13ff4ee5ef6" providerId="LiveId" clId="{1135C753-C3C8-8A44-93A3-2E9260A894C1}" dt="2023-02-17T12:05:24.563" v="4014" actId="20577"/>
          <ac:spMkLst>
            <pc:docMk/>
            <pc:sldMk cId="1723636415" sldId="662"/>
            <ac:spMk id="9" creationId="{910556A7-6EF4-4527-5E74-5425FF80A3BF}"/>
          </ac:spMkLst>
        </pc:spChg>
        <pc:spChg chg="add mod ord">
          <ac:chgData name="Nane Kratzke" userId="971be13ff4ee5ef6" providerId="LiveId" clId="{1135C753-C3C8-8A44-93A3-2E9260A894C1}" dt="2023-02-17T12:08:39.906" v="4090" actId="20577"/>
          <ac:spMkLst>
            <pc:docMk/>
            <pc:sldMk cId="1723636415" sldId="662"/>
            <ac:spMk id="10" creationId="{2EB470A6-45FC-6464-7865-9ABD2272AE02}"/>
          </ac:spMkLst>
        </pc:spChg>
        <pc:spChg chg="add mod">
          <ac:chgData name="Nane Kratzke" userId="971be13ff4ee5ef6" providerId="LiveId" clId="{1135C753-C3C8-8A44-93A3-2E9260A894C1}" dt="2023-02-17T12:12:37.641" v="4214" actId="207"/>
          <ac:spMkLst>
            <pc:docMk/>
            <pc:sldMk cId="1723636415" sldId="662"/>
            <ac:spMk id="12" creationId="{7BFD06FC-690E-48DB-0124-587A2AD05FD8}"/>
          </ac:spMkLst>
        </pc:spChg>
        <pc:spChg chg="add del mod">
          <ac:chgData name="Nane Kratzke" userId="971be13ff4ee5ef6" providerId="LiveId" clId="{1135C753-C3C8-8A44-93A3-2E9260A894C1}" dt="2023-02-17T12:11:46.730" v="4181" actId="21"/>
          <ac:spMkLst>
            <pc:docMk/>
            <pc:sldMk cId="1723636415" sldId="662"/>
            <ac:spMk id="13" creationId="{A289F481-0493-28AC-7C51-F499DE9CA3C9}"/>
          </ac:spMkLst>
        </pc:spChg>
        <pc:spChg chg="add mod">
          <ac:chgData name="Nane Kratzke" userId="971be13ff4ee5ef6" providerId="LiveId" clId="{1135C753-C3C8-8A44-93A3-2E9260A894C1}" dt="2023-02-17T12:12:46.013" v="4215" actId="14100"/>
          <ac:spMkLst>
            <pc:docMk/>
            <pc:sldMk cId="1723636415" sldId="662"/>
            <ac:spMk id="15" creationId="{C9EE9333-CE69-71B2-DDF7-A06A9717F195}"/>
          </ac:spMkLst>
        </pc:spChg>
        <pc:picChg chg="add mod">
          <ac:chgData name="Nane Kratzke" userId="971be13ff4ee5ef6" providerId="LiveId" clId="{1135C753-C3C8-8A44-93A3-2E9260A894C1}" dt="2023-02-17T12:11:40.977" v="4180" actId="1076"/>
          <ac:picMkLst>
            <pc:docMk/>
            <pc:sldMk cId="1723636415" sldId="662"/>
            <ac:picMk id="16" creationId="{E7ABF308-957C-576E-BFC9-F571A0724777}"/>
          </ac:picMkLst>
        </pc:picChg>
        <pc:picChg chg="add mod">
          <ac:chgData name="Nane Kratzke" userId="971be13ff4ee5ef6" providerId="LiveId" clId="{1135C753-C3C8-8A44-93A3-2E9260A894C1}" dt="2023-02-17T12:11:33.938" v="4179" actId="1076"/>
          <ac:picMkLst>
            <pc:docMk/>
            <pc:sldMk cId="1723636415" sldId="662"/>
            <ac:picMk id="17" creationId="{7A11D9B8-B6D2-2B73-A336-49E85AEBE796}"/>
          </ac:picMkLst>
        </pc:picChg>
        <pc:picChg chg="add mod">
          <ac:chgData name="Nane Kratzke" userId="971be13ff4ee5ef6" providerId="LiveId" clId="{1135C753-C3C8-8A44-93A3-2E9260A894C1}" dt="2023-02-17T12:11:33.938" v="4179" actId="1076"/>
          <ac:picMkLst>
            <pc:docMk/>
            <pc:sldMk cId="1723636415" sldId="662"/>
            <ac:picMk id="18" creationId="{76EE78E2-0B58-9533-8CA1-F8C92E60ED86}"/>
          </ac:picMkLst>
        </pc:picChg>
        <pc:picChg chg="add mod">
          <ac:chgData name="Nane Kratzke" userId="971be13ff4ee5ef6" providerId="LiveId" clId="{1135C753-C3C8-8A44-93A3-2E9260A894C1}" dt="2023-02-17T12:11:33.938" v="4179" actId="1076"/>
          <ac:picMkLst>
            <pc:docMk/>
            <pc:sldMk cId="1723636415" sldId="662"/>
            <ac:picMk id="19" creationId="{1218A614-4A16-D68E-1CFC-70F1083D88ED}"/>
          </ac:picMkLst>
        </pc:picChg>
      </pc:sldChg>
      <pc:sldChg chg="modSp add del mod">
        <pc:chgData name="Nane Kratzke" userId="971be13ff4ee5ef6" providerId="LiveId" clId="{1135C753-C3C8-8A44-93A3-2E9260A894C1}" dt="2023-02-17T12:17:10.736" v="4271" actId="2696"/>
        <pc:sldMkLst>
          <pc:docMk/>
          <pc:sldMk cId="2175834575" sldId="663"/>
        </pc:sldMkLst>
        <pc:spChg chg="mod">
          <ac:chgData name="Nane Kratzke" userId="971be13ff4ee5ef6" providerId="LiveId" clId="{1135C753-C3C8-8A44-93A3-2E9260A894C1}" dt="2023-02-17T12:12:11.489" v="4183" actId="207"/>
          <ac:spMkLst>
            <pc:docMk/>
            <pc:sldMk cId="2175834575" sldId="663"/>
            <ac:spMk id="12" creationId="{7BFD06FC-690E-48DB-0124-587A2AD05FD8}"/>
          </ac:spMkLst>
        </pc:spChg>
      </pc:sldChg>
      <pc:sldChg chg="addSp delSp modSp new mod">
        <pc:chgData name="Nane Kratzke" userId="971be13ff4ee5ef6" providerId="LiveId" clId="{1135C753-C3C8-8A44-93A3-2E9260A894C1}" dt="2023-02-17T12:22:03.195" v="4385" actId="113"/>
        <pc:sldMkLst>
          <pc:docMk/>
          <pc:sldMk cId="3705678913" sldId="664"/>
        </pc:sldMkLst>
        <pc:spChg chg="mod">
          <ac:chgData name="Nane Kratzke" userId="971be13ff4ee5ef6" providerId="LiveId" clId="{1135C753-C3C8-8A44-93A3-2E9260A894C1}" dt="2023-02-17T12:10:35.041" v="4174"/>
          <ac:spMkLst>
            <pc:docMk/>
            <pc:sldMk cId="3705678913" sldId="664"/>
            <ac:spMk id="2" creationId="{AB56F263-6A91-DAB4-345C-8B7D95D0EAC0}"/>
          </ac:spMkLst>
        </pc:spChg>
        <pc:spChg chg="mod">
          <ac:chgData name="Nane Kratzke" userId="971be13ff4ee5ef6" providerId="LiveId" clId="{1135C753-C3C8-8A44-93A3-2E9260A894C1}" dt="2023-02-17T12:16:52.557" v="4270" actId="20577"/>
          <ac:spMkLst>
            <pc:docMk/>
            <pc:sldMk cId="3705678913" sldId="664"/>
            <ac:spMk id="3" creationId="{1697146A-BCBF-BAA9-8197-21DAD4FCBC62}"/>
          </ac:spMkLst>
        </pc:spChg>
        <pc:spChg chg="add mod">
          <ac:chgData name="Nane Kratzke" userId="971be13ff4ee5ef6" providerId="LiveId" clId="{1135C753-C3C8-8A44-93A3-2E9260A894C1}" dt="2023-02-17T12:10:26.655" v="4173"/>
          <ac:spMkLst>
            <pc:docMk/>
            <pc:sldMk cId="3705678913" sldId="664"/>
            <ac:spMk id="5" creationId="{ACB09C30-D384-073F-98F1-A14CCBC1DB7D}"/>
          </ac:spMkLst>
        </pc:spChg>
        <pc:spChg chg="add mod">
          <ac:chgData name="Nane Kratzke" userId="971be13ff4ee5ef6" providerId="LiveId" clId="{1135C753-C3C8-8A44-93A3-2E9260A894C1}" dt="2023-02-17T12:16:47.443" v="4252" actId="113"/>
          <ac:spMkLst>
            <pc:docMk/>
            <pc:sldMk cId="3705678913" sldId="664"/>
            <ac:spMk id="6" creationId="{9C0AD107-3330-1256-CDC4-872876E1FB01}"/>
          </ac:spMkLst>
        </pc:spChg>
        <pc:spChg chg="add mod">
          <ac:chgData name="Nane Kratzke" userId="971be13ff4ee5ef6" providerId="LiveId" clId="{1135C753-C3C8-8A44-93A3-2E9260A894C1}" dt="2023-02-17T12:21:51.199" v="4382" actId="14100"/>
          <ac:spMkLst>
            <pc:docMk/>
            <pc:sldMk cId="3705678913" sldId="664"/>
            <ac:spMk id="7" creationId="{D1775B2E-B5FF-6CFF-4CA4-C0205BCDC190}"/>
          </ac:spMkLst>
        </pc:spChg>
        <pc:spChg chg="add mod">
          <ac:chgData name="Nane Kratzke" userId="971be13ff4ee5ef6" providerId="LiveId" clId="{1135C753-C3C8-8A44-93A3-2E9260A894C1}" dt="2023-02-17T12:22:03.195" v="4385" actId="113"/>
          <ac:spMkLst>
            <pc:docMk/>
            <pc:sldMk cId="3705678913" sldId="664"/>
            <ac:spMk id="8" creationId="{C5E3A560-AB76-2B94-D237-12F480A75F66}"/>
          </ac:spMkLst>
        </pc:spChg>
        <pc:spChg chg="add del mod">
          <ac:chgData name="Nane Kratzke" userId="971be13ff4ee5ef6" providerId="LiveId" clId="{1135C753-C3C8-8A44-93A3-2E9260A894C1}" dt="2023-02-17T12:18:08.783" v="4274" actId="478"/>
          <ac:spMkLst>
            <pc:docMk/>
            <pc:sldMk cId="3705678913" sldId="664"/>
            <ac:spMk id="9" creationId="{366E4930-DB92-08BD-758A-B9511EB18F7F}"/>
          </ac:spMkLst>
        </pc:spChg>
      </pc:sldChg>
      <pc:sldChg chg="add del">
        <pc:chgData name="Nane Kratzke" userId="971be13ff4ee5ef6" providerId="LiveId" clId="{1135C753-C3C8-8A44-93A3-2E9260A894C1}" dt="2023-02-17T13:48:01.924" v="5341" actId="2696"/>
        <pc:sldMkLst>
          <pc:docMk/>
          <pc:sldMk cId="1965283820" sldId="665"/>
        </pc:sldMkLst>
      </pc:sldChg>
      <pc:sldChg chg="add del">
        <pc:chgData name="Nane Kratzke" userId="971be13ff4ee5ef6" providerId="LiveId" clId="{1135C753-C3C8-8A44-93A3-2E9260A894C1}" dt="2023-02-17T13:48:02.476" v="5342" actId="2696"/>
        <pc:sldMkLst>
          <pc:docMk/>
          <pc:sldMk cId="142310112" sldId="666"/>
        </pc:sldMkLst>
      </pc:sldChg>
      <pc:sldChg chg="add del">
        <pc:chgData name="Nane Kratzke" userId="971be13ff4ee5ef6" providerId="LiveId" clId="{1135C753-C3C8-8A44-93A3-2E9260A894C1}" dt="2023-02-17T13:48:02.893" v="5343" actId="2696"/>
        <pc:sldMkLst>
          <pc:docMk/>
          <pc:sldMk cId="3691135539" sldId="667"/>
        </pc:sldMkLst>
      </pc:sldChg>
      <pc:sldChg chg="addSp modSp add mod">
        <pc:chgData name="Nane Kratzke" userId="971be13ff4ee5ef6" providerId="LiveId" clId="{1135C753-C3C8-8A44-93A3-2E9260A894C1}" dt="2023-02-17T14:08:48.421" v="5559" actId="14826"/>
        <pc:sldMkLst>
          <pc:docMk/>
          <pc:sldMk cId="758962969" sldId="668"/>
        </pc:sldMkLst>
        <pc:spChg chg="mod">
          <ac:chgData name="Nane Kratzke" userId="971be13ff4ee5ef6" providerId="LiveId" clId="{1135C753-C3C8-8A44-93A3-2E9260A894C1}" dt="2023-02-17T13:54:32.611" v="5479" actId="20577"/>
          <ac:spMkLst>
            <pc:docMk/>
            <pc:sldMk cId="758962969" sldId="668"/>
            <ac:spMk id="4" creationId="{1404A810-D841-278E-590D-99F62F5B64A6}"/>
          </ac:spMkLst>
        </pc:spChg>
        <pc:spChg chg="mod">
          <ac:chgData name="Nane Kratzke" userId="971be13ff4ee5ef6" providerId="LiveId" clId="{1135C753-C3C8-8A44-93A3-2E9260A894C1}" dt="2023-02-17T13:34:24.447" v="4812" actId="1076"/>
          <ac:spMkLst>
            <pc:docMk/>
            <pc:sldMk cId="758962969" sldId="668"/>
            <ac:spMk id="6" creationId="{23644D58-A97F-3997-8BB2-45856E6FC789}"/>
          </ac:spMkLst>
        </pc:spChg>
        <pc:spChg chg="mod">
          <ac:chgData name="Nane Kratzke" userId="971be13ff4ee5ef6" providerId="LiveId" clId="{1135C753-C3C8-8A44-93A3-2E9260A894C1}" dt="2023-02-17T13:35:00.952" v="4845" actId="20577"/>
          <ac:spMkLst>
            <pc:docMk/>
            <pc:sldMk cId="758962969" sldId="668"/>
            <ac:spMk id="10" creationId="{64669592-C4EE-DB4B-A88C-C6A79EE0FE69}"/>
          </ac:spMkLst>
        </pc:spChg>
        <pc:picChg chg="add mod">
          <ac:chgData name="Nane Kratzke" userId="971be13ff4ee5ef6" providerId="LiveId" clId="{1135C753-C3C8-8A44-93A3-2E9260A894C1}" dt="2023-02-17T14:08:48.421" v="5559" actId="14826"/>
          <ac:picMkLst>
            <pc:docMk/>
            <pc:sldMk cId="758962969" sldId="668"/>
            <ac:picMk id="5" creationId="{1BE608ED-3E59-8B33-AFDF-63D0004693FB}"/>
          </ac:picMkLst>
        </pc:picChg>
      </pc:sldChg>
      <pc:sldChg chg="addSp modSp add mod">
        <pc:chgData name="Nane Kratzke" userId="971be13ff4ee5ef6" providerId="LiveId" clId="{1135C753-C3C8-8A44-93A3-2E9260A894C1}" dt="2023-02-17T14:13:13.302" v="5560" actId="14826"/>
        <pc:sldMkLst>
          <pc:docMk/>
          <pc:sldMk cId="1734789912" sldId="669"/>
        </pc:sldMkLst>
        <pc:spChg chg="mod">
          <ac:chgData name="Nane Kratzke" userId="971be13ff4ee5ef6" providerId="LiveId" clId="{1135C753-C3C8-8A44-93A3-2E9260A894C1}" dt="2023-02-17T13:55:29.345" v="5506" actId="20577"/>
          <ac:spMkLst>
            <pc:docMk/>
            <pc:sldMk cId="1734789912" sldId="669"/>
            <ac:spMk id="4" creationId="{1404A810-D841-278E-590D-99F62F5B64A6}"/>
          </ac:spMkLst>
        </pc:spChg>
        <pc:spChg chg="mod">
          <ac:chgData name="Nane Kratzke" userId="971be13ff4ee5ef6" providerId="LiveId" clId="{1135C753-C3C8-8A44-93A3-2E9260A894C1}" dt="2023-02-17T13:41:00.539" v="5079" actId="1076"/>
          <ac:spMkLst>
            <pc:docMk/>
            <pc:sldMk cId="1734789912" sldId="669"/>
            <ac:spMk id="6" creationId="{23644D58-A97F-3997-8BB2-45856E6FC789}"/>
          </ac:spMkLst>
        </pc:spChg>
        <pc:spChg chg="mod">
          <ac:chgData name="Nane Kratzke" userId="971be13ff4ee5ef6" providerId="LiveId" clId="{1135C753-C3C8-8A44-93A3-2E9260A894C1}" dt="2023-02-17T13:39:43.513" v="5047" actId="20577"/>
          <ac:spMkLst>
            <pc:docMk/>
            <pc:sldMk cId="1734789912" sldId="669"/>
            <ac:spMk id="10" creationId="{64669592-C4EE-DB4B-A88C-C6A79EE0FE69}"/>
          </ac:spMkLst>
        </pc:spChg>
        <pc:picChg chg="add mod">
          <ac:chgData name="Nane Kratzke" userId="971be13ff4ee5ef6" providerId="LiveId" clId="{1135C753-C3C8-8A44-93A3-2E9260A894C1}" dt="2023-02-17T14:13:13.302" v="5560" actId="14826"/>
          <ac:picMkLst>
            <pc:docMk/>
            <pc:sldMk cId="1734789912" sldId="669"/>
            <ac:picMk id="5" creationId="{E81F2C7A-2975-CF81-2480-206915144A6D}"/>
          </ac:picMkLst>
        </pc:picChg>
      </pc:sldChg>
      <pc:sldChg chg="addSp modSp add mod">
        <pc:chgData name="Nane Kratzke" userId="971be13ff4ee5ef6" providerId="LiveId" clId="{1135C753-C3C8-8A44-93A3-2E9260A894C1}" dt="2023-02-17T14:04:21.755" v="5554" actId="167"/>
        <pc:sldMkLst>
          <pc:docMk/>
          <pc:sldMk cId="940107207" sldId="670"/>
        </pc:sldMkLst>
        <pc:spChg chg="mod">
          <ac:chgData name="Nane Kratzke" userId="971be13ff4ee5ef6" providerId="LiveId" clId="{1135C753-C3C8-8A44-93A3-2E9260A894C1}" dt="2023-02-17T13:47:50.545" v="5340" actId="207"/>
          <ac:spMkLst>
            <pc:docMk/>
            <pc:sldMk cId="940107207" sldId="670"/>
            <ac:spMk id="4" creationId="{1404A810-D841-278E-590D-99F62F5B64A6}"/>
          </ac:spMkLst>
        </pc:spChg>
        <pc:spChg chg="mod">
          <ac:chgData name="Nane Kratzke" userId="971be13ff4ee5ef6" providerId="LiveId" clId="{1135C753-C3C8-8A44-93A3-2E9260A894C1}" dt="2023-02-17T13:45:55.046" v="5281" actId="1076"/>
          <ac:spMkLst>
            <pc:docMk/>
            <pc:sldMk cId="940107207" sldId="670"/>
            <ac:spMk id="6" creationId="{23644D58-A97F-3997-8BB2-45856E6FC789}"/>
          </ac:spMkLst>
        </pc:spChg>
        <pc:spChg chg="mod">
          <ac:chgData name="Nane Kratzke" userId="971be13ff4ee5ef6" providerId="LiveId" clId="{1135C753-C3C8-8A44-93A3-2E9260A894C1}" dt="2023-02-17T13:46:22.191" v="5304" actId="20577"/>
          <ac:spMkLst>
            <pc:docMk/>
            <pc:sldMk cId="940107207" sldId="670"/>
            <ac:spMk id="10" creationId="{64669592-C4EE-DB4B-A88C-C6A79EE0FE69}"/>
          </ac:spMkLst>
        </pc:spChg>
        <pc:picChg chg="add mod">
          <ac:chgData name="Nane Kratzke" userId="971be13ff4ee5ef6" providerId="LiveId" clId="{1135C753-C3C8-8A44-93A3-2E9260A894C1}" dt="2023-02-17T14:01:43.262" v="5512" actId="1076"/>
          <ac:picMkLst>
            <pc:docMk/>
            <pc:sldMk cId="940107207" sldId="670"/>
            <ac:picMk id="5" creationId="{2B640F6F-85D4-A13C-0045-9F0A6D9D4126}"/>
          </ac:picMkLst>
        </pc:picChg>
        <pc:picChg chg="add mod">
          <ac:chgData name="Nane Kratzke" userId="971be13ff4ee5ef6" providerId="LiveId" clId="{1135C753-C3C8-8A44-93A3-2E9260A894C1}" dt="2023-02-17T14:04:21.755" v="5554" actId="167"/>
          <ac:picMkLst>
            <pc:docMk/>
            <pc:sldMk cId="940107207" sldId="670"/>
            <ac:picMk id="6146" creationId="{D57C28C3-96FB-404B-ECE2-994E446EEC49}"/>
          </ac:picMkLst>
        </pc:picChg>
      </pc:sldChg>
    </pc:docChg>
  </pc:docChgLst>
  <pc:docChgLst>
    <pc:chgData name="Nane Kratzke" userId="971be13ff4ee5ef6" providerId="LiveId" clId="{99C3B895-3D89-094E-8D8D-5328E68DA2DF}"/>
    <pc:docChg chg="undo custSel addSld delSld modSld sldOrd">
      <pc:chgData name="Nane Kratzke" userId="971be13ff4ee5ef6" providerId="LiveId" clId="{99C3B895-3D89-094E-8D8D-5328E68DA2DF}" dt="2020-09-21T11:36:00.868" v="6255" actId="207"/>
      <pc:docMkLst>
        <pc:docMk/>
      </pc:docMkLst>
      <pc:sldChg chg="addSp delSp modSp mod">
        <pc:chgData name="Nane Kratzke" userId="971be13ff4ee5ef6" providerId="LiveId" clId="{99C3B895-3D89-094E-8D8D-5328E68DA2DF}" dt="2020-09-21T11:36:00.868" v="6255" actId="207"/>
        <pc:sldMkLst>
          <pc:docMk/>
          <pc:sldMk cId="704272100" sldId="323"/>
        </pc:sldMkLst>
        <pc:spChg chg="add mod">
          <ac:chgData name="Nane Kratzke" userId="971be13ff4ee5ef6" providerId="LiveId" clId="{99C3B895-3D89-094E-8D8D-5328E68DA2DF}" dt="2020-09-21T11:35:35.071" v="6251" actId="207"/>
          <ac:spMkLst>
            <pc:docMk/>
            <pc:sldMk cId="704272100" sldId="323"/>
            <ac:spMk id="6" creationId="{B2FFA29F-8624-FF49-B909-50A409457B33}"/>
          </ac:spMkLst>
        </pc:spChg>
        <pc:spChg chg="add mod">
          <ac:chgData name="Nane Kratzke" userId="971be13ff4ee5ef6" providerId="LiveId" clId="{99C3B895-3D89-094E-8D8D-5328E68DA2DF}" dt="2020-09-21T11:28:07.553" v="6248" actId="1076"/>
          <ac:spMkLst>
            <pc:docMk/>
            <pc:sldMk cId="704272100" sldId="323"/>
            <ac:spMk id="7" creationId="{2573F0DD-86C7-194B-BB00-916C460CF449}"/>
          </ac:spMkLst>
        </pc:spChg>
        <pc:spChg chg="mod">
          <ac:chgData name="Nane Kratzke" userId="971be13ff4ee5ef6" providerId="LiveId" clId="{99C3B895-3D89-094E-8D8D-5328E68DA2DF}" dt="2020-09-21T06:24:37.084" v="21" actId="20577"/>
          <ac:spMkLst>
            <pc:docMk/>
            <pc:sldMk cId="704272100" sldId="323"/>
            <ac:spMk id="8" creationId="{0C508602-457E-2C4E-A9AC-85A3D0BD58E5}"/>
          </ac:spMkLst>
        </pc:spChg>
        <pc:spChg chg="add mod">
          <ac:chgData name="Nane Kratzke" userId="971be13ff4ee5ef6" providerId="LiveId" clId="{99C3B895-3D89-094E-8D8D-5328E68DA2DF}" dt="2020-09-21T11:28:07.553" v="6248" actId="1076"/>
          <ac:spMkLst>
            <pc:docMk/>
            <pc:sldMk cId="704272100" sldId="323"/>
            <ac:spMk id="9" creationId="{00115806-6A32-F54E-9BC4-E5EE59629008}"/>
          </ac:spMkLst>
        </pc:spChg>
        <pc:spChg chg="add mod">
          <ac:chgData name="Nane Kratzke" userId="971be13ff4ee5ef6" providerId="LiveId" clId="{99C3B895-3D89-094E-8D8D-5328E68DA2DF}" dt="2020-09-21T11:28:07.553" v="6248" actId="1076"/>
          <ac:spMkLst>
            <pc:docMk/>
            <pc:sldMk cId="704272100" sldId="323"/>
            <ac:spMk id="10" creationId="{8AE1F451-539F-1A4F-AC27-063749464136}"/>
          </ac:spMkLst>
        </pc:spChg>
        <pc:spChg chg="add mod">
          <ac:chgData name="Nane Kratzke" userId="971be13ff4ee5ef6" providerId="LiveId" clId="{99C3B895-3D89-094E-8D8D-5328E68DA2DF}" dt="2020-09-21T11:35:35.071" v="6251" actId="207"/>
          <ac:spMkLst>
            <pc:docMk/>
            <pc:sldMk cId="704272100" sldId="323"/>
            <ac:spMk id="11" creationId="{EF7CB2A2-8DEF-4342-BDE5-612E783EBFF2}"/>
          </ac:spMkLst>
        </pc:spChg>
        <pc:spChg chg="add mod">
          <ac:chgData name="Nane Kratzke" userId="971be13ff4ee5ef6" providerId="LiveId" clId="{99C3B895-3D89-094E-8D8D-5328E68DA2DF}" dt="2020-09-21T11:35:55.796" v="6253" actId="208"/>
          <ac:spMkLst>
            <pc:docMk/>
            <pc:sldMk cId="704272100" sldId="323"/>
            <ac:spMk id="12" creationId="{DCE87366-1AB4-E345-8C23-A5974F2B8036}"/>
          </ac:spMkLst>
        </pc:spChg>
        <pc:spChg chg="add mod">
          <ac:chgData name="Nane Kratzke" userId="971be13ff4ee5ef6" providerId="LiveId" clId="{99C3B895-3D89-094E-8D8D-5328E68DA2DF}" dt="2020-09-21T11:28:07.553" v="6248" actId="1076"/>
          <ac:spMkLst>
            <pc:docMk/>
            <pc:sldMk cId="704272100" sldId="323"/>
            <ac:spMk id="18" creationId="{74BF62C8-01BB-354F-81AE-D94610B8B132}"/>
          </ac:spMkLst>
        </pc:spChg>
        <pc:spChg chg="add mod">
          <ac:chgData name="Nane Kratzke" userId="971be13ff4ee5ef6" providerId="LiveId" clId="{99C3B895-3D89-094E-8D8D-5328E68DA2DF}" dt="2020-09-21T11:28:07.553" v="6248" actId="1076"/>
          <ac:spMkLst>
            <pc:docMk/>
            <pc:sldMk cId="704272100" sldId="323"/>
            <ac:spMk id="19" creationId="{9FCD17D6-8DFD-AC4D-802C-24291272A02A}"/>
          </ac:spMkLst>
        </pc:spChg>
        <pc:spChg chg="add mod">
          <ac:chgData name="Nane Kratzke" userId="971be13ff4ee5ef6" providerId="LiveId" clId="{99C3B895-3D89-094E-8D8D-5328E68DA2DF}" dt="2020-09-21T11:28:07.553" v="6248" actId="1076"/>
          <ac:spMkLst>
            <pc:docMk/>
            <pc:sldMk cId="704272100" sldId="323"/>
            <ac:spMk id="20" creationId="{FA44ADB4-C0C1-0344-AFAA-2667CC2580AF}"/>
          </ac:spMkLst>
        </pc:spChg>
        <pc:spChg chg="add mod">
          <ac:chgData name="Nane Kratzke" userId="971be13ff4ee5ef6" providerId="LiveId" clId="{99C3B895-3D89-094E-8D8D-5328E68DA2DF}" dt="2020-09-21T11:28:07.553" v="6248" actId="1076"/>
          <ac:spMkLst>
            <pc:docMk/>
            <pc:sldMk cId="704272100" sldId="323"/>
            <ac:spMk id="21" creationId="{7F42BBF5-3C44-C047-B360-7239ACDC5FDD}"/>
          </ac:spMkLst>
        </pc:spChg>
        <pc:spChg chg="add mod">
          <ac:chgData name="Nane Kratzke" userId="971be13ff4ee5ef6" providerId="LiveId" clId="{99C3B895-3D89-094E-8D8D-5328E68DA2DF}" dt="2020-09-21T11:36:00.868" v="6255" actId="207"/>
          <ac:spMkLst>
            <pc:docMk/>
            <pc:sldMk cId="704272100" sldId="323"/>
            <ac:spMk id="22" creationId="{854D227D-82E5-E34D-9A80-FDA2C24305B8}"/>
          </ac:spMkLst>
        </pc:spChg>
        <pc:picChg chg="del">
          <ac:chgData name="Nane Kratzke" userId="971be13ff4ee5ef6" providerId="LiveId" clId="{99C3B895-3D89-094E-8D8D-5328E68DA2DF}" dt="2020-09-21T11:27:55.781" v="6246" actId="478"/>
          <ac:picMkLst>
            <pc:docMk/>
            <pc:sldMk cId="704272100" sldId="323"/>
            <ac:picMk id="5" creationId="{E1566EE4-E109-0B45-9CB8-357BF0DC03CD}"/>
          </ac:picMkLst>
        </pc:picChg>
        <pc:cxnChg chg="add mod">
          <ac:chgData name="Nane Kratzke" userId="971be13ff4ee5ef6" providerId="LiveId" clId="{99C3B895-3D89-094E-8D8D-5328E68DA2DF}" dt="2020-09-21T11:28:07.553" v="6248" actId="1076"/>
          <ac:cxnSpMkLst>
            <pc:docMk/>
            <pc:sldMk cId="704272100" sldId="323"/>
            <ac:cxnSpMk id="13" creationId="{F3C37285-1A19-794C-8268-3568881D9039}"/>
          </ac:cxnSpMkLst>
        </pc:cxnChg>
        <pc:cxnChg chg="add mod">
          <ac:chgData name="Nane Kratzke" userId="971be13ff4ee5ef6" providerId="LiveId" clId="{99C3B895-3D89-094E-8D8D-5328E68DA2DF}" dt="2020-09-21T11:28:07.553" v="6248" actId="1076"/>
          <ac:cxnSpMkLst>
            <pc:docMk/>
            <pc:sldMk cId="704272100" sldId="323"/>
            <ac:cxnSpMk id="14" creationId="{468D2ABF-9282-0142-865F-C3A8C968E076}"/>
          </ac:cxnSpMkLst>
        </pc:cxnChg>
        <pc:cxnChg chg="add mod">
          <ac:chgData name="Nane Kratzke" userId="971be13ff4ee5ef6" providerId="LiveId" clId="{99C3B895-3D89-094E-8D8D-5328E68DA2DF}" dt="2020-09-21T11:28:07.553" v="6248" actId="1076"/>
          <ac:cxnSpMkLst>
            <pc:docMk/>
            <pc:sldMk cId="704272100" sldId="323"/>
            <ac:cxnSpMk id="15" creationId="{3298D7B8-E3ED-CA4E-BC12-F31964FDE137}"/>
          </ac:cxnSpMkLst>
        </pc:cxnChg>
        <pc:cxnChg chg="add mod">
          <ac:chgData name="Nane Kratzke" userId="971be13ff4ee5ef6" providerId="LiveId" clId="{99C3B895-3D89-094E-8D8D-5328E68DA2DF}" dt="2020-09-21T11:28:07.553" v="6248" actId="1076"/>
          <ac:cxnSpMkLst>
            <pc:docMk/>
            <pc:sldMk cId="704272100" sldId="323"/>
            <ac:cxnSpMk id="16" creationId="{5724F75F-E84A-7B46-B754-E6A3A1AF89A1}"/>
          </ac:cxnSpMkLst>
        </pc:cxnChg>
        <pc:cxnChg chg="add mod">
          <ac:chgData name="Nane Kratzke" userId="971be13ff4ee5ef6" providerId="LiveId" clId="{99C3B895-3D89-094E-8D8D-5328E68DA2DF}" dt="2020-09-21T11:35:55.796" v="6253" actId="208"/>
          <ac:cxnSpMkLst>
            <pc:docMk/>
            <pc:sldMk cId="704272100" sldId="323"/>
            <ac:cxnSpMk id="17" creationId="{01370532-A37D-2A47-80B5-479571D237F8}"/>
          </ac:cxnSpMkLst>
        </pc:cxnChg>
        <pc:cxnChg chg="add mod">
          <ac:chgData name="Nane Kratzke" userId="971be13ff4ee5ef6" providerId="LiveId" clId="{99C3B895-3D89-094E-8D8D-5328E68DA2DF}" dt="2020-09-21T11:36:00.868" v="6255" actId="207"/>
          <ac:cxnSpMkLst>
            <pc:docMk/>
            <pc:sldMk cId="704272100" sldId="323"/>
            <ac:cxnSpMk id="23" creationId="{EBFAFA88-648D-F543-B526-BB94B9F324C3}"/>
          </ac:cxnSpMkLst>
        </pc:cxnChg>
      </pc:sldChg>
      <pc:sldChg chg="delSp modSp mod">
        <pc:chgData name="Nane Kratzke" userId="971be13ff4ee5ef6" providerId="LiveId" clId="{99C3B895-3D89-094E-8D8D-5328E68DA2DF}" dt="2020-09-21T07:55:01.044" v="4829" actId="1076"/>
        <pc:sldMkLst>
          <pc:docMk/>
          <pc:sldMk cId="2484808012" sldId="391"/>
        </pc:sldMkLst>
        <pc:spChg chg="mod">
          <ac:chgData name="Nane Kratzke" userId="971be13ff4ee5ef6" providerId="LiveId" clId="{99C3B895-3D89-094E-8D8D-5328E68DA2DF}" dt="2020-09-21T07:54:19.924" v="4822" actId="20577"/>
          <ac:spMkLst>
            <pc:docMk/>
            <pc:sldMk cId="2484808012" sldId="391"/>
            <ac:spMk id="2" creationId="{90CC33CD-9BC8-9E4D-A706-F2AC4983123E}"/>
          </ac:spMkLst>
        </pc:spChg>
        <pc:spChg chg="del">
          <ac:chgData name="Nane Kratzke" userId="971be13ff4ee5ef6" providerId="LiveId" clId="{99C3B895-3D89-094E-8D8D-5328E68DA2DF}" dt="2020-09-21T07:54:33.829" v="4823" actId="478"/>
          <ac:spMkLst>
            <pc:docMk/>
            <pc:sldMk cId="2484808012" sldId="391"/>
            <ac:spMk id="6" creationId="{EAEF673E-B8B9-384F-8A33-859DC883F332}"/>
          </ac:spMkLst>
        </pc:spChg>
        <pc:picChg chg="mod">
          <ac:chgData name="Nane Kratzke" userId="971be13ff4ee5ef6" providerId="LiveId" clId="{99C3B895-3D89-094E-8D8D-5328E68DA2DF}" dt="2020-09-21T07:55:01.044" v="4829" actId="1076"/>
          <ac:picMkLst>
            <pc:docMk/>
            <pc:sldMk cId="2484808012" sldId="391"/>
            <ac:picMk id="5" creationId="{450049C5-4F48-5444-9B64-28595CA90745}"/>
          </ac:picMkLst>
        </pc:picChg>
      </pc:sldChg>
      <pc:sldChg chg="addSp modSp">
        <pc:chgData name="Nane Kratzke" userId="971be13ff4ee5ef6" providerId="LiveId" clId="{99C3B895-3D89-094E-8D8D-5328E68DA2DF}" dt="2020-09-21T10:32:58.556" v="4834"/>
        <pc:sldMkLst>
          <pc:docMk/>
          <pc:sldMk cId="2483948438" sldId="392"/>
        </pc:sldMkLst>
        <pc:spChg chg="add mod">
          <ac:chgData name="Nane Kratzke" userId="971be13ff4ee5ef6" providerId="LiveId" clId="{99C3B895-3D89-094E-8D8D-5328E68DA2DF}" dt="2020-09-21T10:32:58.556" v="4834"/>
          <ac:spMkLst>
            <pc:docMk/>
            <pc:sldMk cId="2483948438" sldId="392"/>
            <ac:spMk id="60" creationId="{6AC0731C-9533-784F-A3D5-B887C62DDBB7}"/>
          </ac:spMkLst>
        </pc:spChg>
      </pc:sldChg>
      <pc:sldChg chg="addSp delSp modSp add mod ord">
        <pc:chgData name="Nane Kratzke" userId="971be13ff4ee5ef6" providerId="LiveId" clId="{99C3B895-3D89-094E-8D8D-5328E68DA2DF}" dt="2020-09-21T11:10:46.175" v="5918"/>
        <pc:sldMkLst>
          <pc:docMk/>
          <pc:sldMk cId="4032822108" sldId="399"/>
        </pc:sldMkLst>
        <pc:spChg chg="mod">
          <ac:chgData name="Nane Kratzke" userId="971be13ff4ee5ef6" providerId="LiveId" clId="{99C3B895-3D89-094E-8D8D-5328E68DA2DF}" dt="2020-09-21T06:34:08.874" v="602" actId="20577"/>
          <ac:spMkLst>
            <pc:docMk/>
            <pc:sldMk cId="4032822108" sldId="399"/>
            <ac:spMk id="2" creationId="{ADD7222D-B729-B440-95AC-3B3A892068CF}"/>
          </ac:spMkLst>
        </pc:spChg>
        <pc:spChg chg="mod">
          <ac:chgData name="Nane Kratzke" userId="971be13ff4ee5ef6" providerId="LiveId" clId="{99C3B895-3D89-094E-8D8D-5328E68DA2DF}" dt="2020-09-21T06:31:29.357" v="583" actId="20577"/>
          <ac:spMkLst>
            <pc:docMk/>
            <pc:sldMk cId="4032822108" sldId="399"/>
            <ac:spMk id="3" creationId="{6BEFA426-2BA2-2B46-A639-0CE35FDB7363}"/>
          </ac:spMkLst>
        </pc:spChg>
        <pc:spChg chg="add del mod">
          <ac:chgData name="Nane Kratzke" userId="971be13ff4ee5ef6" providerId="LiveId" clId="{99C3B895-3D89-094E-8D8D-5328E68DA2DF}" dt="2020-09-21T06:26:10.888" v="92" actId="12084"/>
          <ac:spMkLst>
            <pc:docMk/>
            <pc:sldMk cId="4032822108" sldId="399"/>
            <ac:spMk id="5" creationId="{9E26C690-F435-844C-B1B7-B12AA39C49B5}"/>
          </ac:spMkLst>
        </pc:spChg>
        <pc:spChg chg="add mod">
          <ac:chgData name="Nane Kratzke" userId="971be13ff4ee5ef6" providerId="LiveId" clId="{99C3B895-3D89-094E-8D8D-5328E68DA2DF}" dt="2020-09-21T06:33:55.255" v="600" actId="207"/>
          <ac:spMkLst>
            <pc:docMk/>
            <pc:sldMk cId="4032822108" sldId="399"/>
            <ac:spMk id="7" creationId="{A71D7EED-CC5A-D74E-9991-048440F93C37}"/>
          </ac:spMkLst>
        </pc:spChg>
        <pc:spChg chg="add mod">
          <ac:chgData name="Nane Kratzke" userId="971be13ff4ee5ef6" providerId="LiveId" clId="{99C3B895-3D89-094E-8D8D-5328E68DA2DF}" dt="2020-09-21T06:33:31.183" v="597" actId="207"/>
          <ac:spMkLst>
            <pc:docMk/>
            <pc:sldMk cId="4032822108" sldId="399"/>
            <ac:spMk id="8" creationId="{4E6166EB-BB4B-2E48-9F9D-EED85781A7DC}"/>
          </ac:spMkLst>
        </pc:spChg>
        <pc:spChg chg="add mod">
          <ac:chgData name="Nane Kratzke" userId="971be13ff4ee5ef6" providerId="LiveId" clId="{99C3B895-3D89-094E-8D8D-5328E68DA2DF}" dt="2020-09-21T06:33:55.255" v="600" actId="207"/>
          <ac:spMkLst>
            <pc:docMk/>
            <pc:sldMk cId="4032822108" sldId="399"/>
            <ac:spMk id="9" creationId="{ADCEFC38-5DD2-8C4A-837D-A27E75728ADB}"/>
          </ac:spMkLst>
        </pc:spChg>
        <pc:spChg chg="add mod">
          <ac:chgData name="Nane Kratzke" userId="971be13ff4ee5ef6" providerId="LiveId" clId="{99C3B895-3D89-094E-8D8D-5328E68DA2DF}" dt="2020-09-21T06:33:55.255" v="600" actId="207"/>
          <ac:spMkLst>
            <pc:docMk/>
            <pc:sldMk cId="4032822108" sldId="399"/>
            <ac:spMk id="10" creationId="{C7DD3664-86F2-004C-ADEA-06D4188AD053}"/>
          </ac:spMkLst>
        </pc:spChg>
        <pc:graphicFrameChg chg="add mod">
          <ac:chgData name="Nane Kratzke" userId="971be13ff4ee5ef6" providerId="LiveId" clId="{99C3B895-3D89-094E-8D8D-5328E68DA2DF}" dt="2020-09-21T06:33:40.573" v="599" actId="207"/>
          <ac:graphicFrameMkLst>
            <pc:docMk/>
            <pc:sldMk cId="4032822108" sldId="399"/>
            <ac:graphicFrameMk id="6" creationId="{728354DE-794E-644E-BEB9-A88DE5DC2235}"/>
          </ac:graphicFrameMkLst>
        </pc:graphicFrameChg>
      </pc:sldChg>
      <pc:sldChg chg="addSp delSp modSp add mod">
        <pc:chgData name="Nane Kratzke" userId="971be13ff4ee5ef6" providerId="LiveId" clId="{99C3B895-3D89-094E-8D8D-5328E68DA2DF}" dt="2020-09-21T07:13:25.025" v="2309"/>
        <pc:sldMkLst>
          <pc:docMk/>
          <pc:sldMk cId="3338376185" sldId="400"/>
        </pc:sldMkLst>
        <pc:spChg chg="mod">
          <ac:chgData name="Nane Kratzke" userId="971be13ff4ee5ef6" providerId="LiveId" clId="{99C3B895-3D89-094E-8D8D-5328E68DA2DF}" dt="2020-09-21T06:41:56.229" v="813" actId="20577"/>
          <ac:spMkLst>
            <pc:docMk/>
            <pc:sldMk cId="3338376185" sldId="400"/>
            <ac:spMk id="2" creationId="{A47AD4BE-7B56-A642-A2C6-3FAAB802565A}"/>
          </ac:spMkLst>
        </pc:spChg>
        <pc:spChg chg="mod">
          <ac:chgData name="Nane Kratzke" userId="971be13ff4ee5ef6" providerId="LiveId" clId="{99C3B895-3D89-094E-8D8D-5328E68DA2DF}" dt="2020-09-21T06:40:18.559" v="688" actId="313"/>
          <ac:spMkLst>
            <pc:docMk/>
            <pc:sldMk cId="3338376185" sldId="400"/>
            <ac:spMk id="3" creationId="{EF7FD976-50F6-924C-9D1C-345E9446614C}"/>
          </ac:spMkLst>
        </pc:spChg>
        <pc:spChg chg="add mod">
          <ac:chgData name="Nane Kratzke" userId="971be13ff4ee5ef6" providerId="LiveId" clId="{99C3B895-3D89-094E-8D8D-5328E68DA2DF}" dt="2020-09-21T06:41:11.974" v="796" actId="20577"/>
          <ac:spMkLst>
            <pc:docMk/>
            <pc:sldMk cId="3338376185" sldId="400"/>
            <ac:spMk id="6" creationId="{139FE635-99BC-704C-A028-243E4463FC88}"/>
          </ac:spMkLst>
        </pc:spChg>
        <pc:spChg chg="add mod">
          <ac:chgData name="Nane Kratzke" userId="971be13ff4ee5ef6" providerId="LiveId" clId="{99C3B895-3D89-094E-8D8D-5328E68DA2DF}" dt="2020-09-21T07:13:25.025" v="2309"/>
          <ac:spMkLst>
            <pc:docMk/>
            <pc:sldMk cId="3338376185" sldId="400"/>
            <ac:spMk id="8" creationId="{C615E985-317C-294D-A149-479C2CFD2C17}"/>
          </ac:spMkLst>
        </pc:spChg>
        <pc:picChg chg="add mod">
          <ac:chgData name="Nane Kratzke" userId="971be13ff4ee5ef6" providerId="LiveId" clId="{99C3B895-3D89-094E-8D8D-5328E68DA2DF}" dt="2020-09-21T06:39:46.841" v="634" actId="1076"/>
          <ac:picMkLst>
            <pc:docMk/>
            <pc:sldMk cId="3338376185" sldId="400"/>
            <ac:picMk id="5" creationId="{D49395A2-D0D6-2548-9128-A4F93138BF28}"/>
          </ac:picMkLst>
        </pc:picChg>
        <pc:picChg chg="add del">
          <ac:chgData name="Nane Kratzke" userId="971be13ff4ee5ef6" providerId="LiveId" clId="{99C3B895-3D89-094E-8D8D-5328E68DA2DF}" dt="2020-09-21T06:38:45.177" v="629" actId="478"/>
          <ac:picMkLst>
            <pc:docMk/>
            <pc:sldMk cId="3338376185" sldId="400"/>
            <ac:picMk id="1025" creationId="{93A46425-0351-5344-9545-7F5799A3AECD}"/>
          </ac:picMkLst>
        </pc:picChg>
      </pc:sldChg>
      <pc:sldChg chg="addSp modSp add mod">
        <pc:chgData name="Nane Kratzke" userId="971be13ff4ee5ef6" providerId="LiveId" clId="{99C3B895-3D89-094E-8D8D-5328E68DA2DF}" dt="2020-09-21T07:13:22.161" v="2308"/>
        <pc:sldMkLst>
          <pc:docMk/>
          <pc:sldMk cId="786740167" sldId="401"/>
        </pc:sldMkLst>
        <pc:spChg chg="mod">
          <ac:chgData name="Nane Kratzke" userId="971be13ff4ee5ef6" providerId="LiveId" clId="{99C3B895-3D89-094E-8D8D-5328E68DA2DF}" dt="2020-09-21T06:42:18.528" v="861" actId="20577"/>
          <ac:spMkLst>
            <pc:docMk/>
            <pc:sldMk cId="786740167" sldId="401"/>
            <ac:spMk id="2" creationId="{9BEEF00F-65F8-324D-804B-C62C0630640A}"/>
          </ac:spMkLst>
        </pc:spChg>
        <pc:spChg chg="mod">
          <ac:chgData name="Nane Kratzke" userId="971be13ff4ee5ef6" providerId="LiveId" clId="{99C3B895-3D89-094E-8D8D-5328E68DA2DF}" dt="2020-09-21T06:42:34.649" v="926" actId="20577"/>
          <ac:spMkLst>
            <pc:docMk/>
            <pc:sldMk cId="786740167" sldId="401"/>
            <ac:spMk id="3" creationId="{56582458-81E5-C341-A670-CB435E4D1D5A}"/>
          </ac:spMkLst>
        </pc:spChg>
        <pc:spChg chg="add mod">
          <ac:chgData name="Nane Kratzke" userId="971be13ff4ee5ef6" providerId="LiveId" clId="{99C3B895-3D89-094E-8D8D-5328E68DA2DF}" dt="2020-09-21T06:46:17.437" v="1430" actId="1076"/>
          <ac:spMkLst>
            <pc:docMk/>
            <pc:sldMk cId="786740167" sldId="401"/>
            <ac:spMk id="6" creationId="{D14551ED-9A12-2847-8736-40D04906A4C3}"/>
          </ac:spMkLst>
        </pc:spChg>
        <pc:spChg chg="add mod">
          <ac:chgData name="Nane Kratzke" userId="971be13ff4ee5ef6" providerId="LiveId" clId="{99C3B895-3D89-094E-8D8D-5328E68DA2DF}" dt="2020-09-21T07:13:22.161" v="2308"/>
          <ac:spMkLst>
            <pc:docMk/>
            <pc:sldMk cId="786740167" sldId="401"/>
            <ac:spMk id="7" creationId="{64F37129-94EE-234D-9786-1FBF72FDEFAF}"/>
          </ac:spMkLst>
        </pc:spChg>
        <pc:picChg chg="add mod">
          <ac:chgData name="Nane Kratzke" userId="971be13ff4ee5ef6" providerId="LiveId" clId="{99C3B895-3D89-094E-8D8D-5328E68DA2DF}" dt="2020-09-21T06:46:23.703" v="1431" actId="1076"/>
          <ac:picMkLst>
            <pc:docMk/>
            <pc:sldMk cId="786740167" sldId="401"/>
            <ac:picMk id="5" creationId="{E0041046-90A1-F94D-BBB9-19FB1ADA8E9E}"/>
          </ac:picMkLst>
        </pc:picChg>
      </pc:sldChg>
      <pc:sldChg chg="addSp modSp add mod">
        <pc:chgData name="Nane Kratzke" userId="971be13ff4ee5ef6" providerId="LiveId" clId="{99C3B895-3D89-094E-8D8D-5328E68DA2DF}" dt="2020-09-21T06:55:16.051" v="1823" actId="20577"/>
        <pc:sldMkLst>
          <pc:docMk/>
          <pc:sldMk cId="284200008" sldId="402"/>
        </pc:sldMkLst>
        <pc:spChg chg="mod">
          <ac:chgData name="Nane Kratzke" userId="971be13ff4ee5ef6" providerId="LiveId" clId="{99C3B895-3D89-094E-8D8D-5328E68DA2DF}" dt="2020-09-21T06:49:39.828" v="1436" actId="20577"/>
          <ac:spMkLst>
            <pc:docMk/>
            <pc:sldMk cId="284200008" sldId="402"/>
            <ac:spMk id="2" creationId="{5D47ED4D-C65B-4D4F-A1EB-621CE5172A07}"/>
          </ac:spMkLst>
        </pc:spChg>
        <pc:spChg chg="mod">
          <ac:chgData name="Nane Kratzke" userId="971be13ff4ee5ef6" providerId="LiveId" clId="{99C3B895-3D89-094E-8D8D-5328E68DA2DF}" dt="2020-09-21T06:55:16.051" v="1823" actId="20577"/>
          <ac:spMkLst>
            <pc:docMk/>
            <pc:sldMk cId="284200008" sldId="402"/>
            <ac:spMk id="3" creationId="{F87EF179-95A5-164C-A887-F556D1C89BD7}"/>
          </ac:spMkLst>
        </pc:spChg>
        <pc:spChg chg="add mod">
          <ac:chgData name="Nane Kratzke" userId="971be13ff4ee5ef6" providerId="LiveId" clId="{99C3B895-3D89-094E-8D8D-5328E68DA2DF}" dt="2020-09-21T06:52:32.719" v="1520" actId="14100"/>
          <ac:spMkLst>
            <pc:docMk/>
            <pc:sldMk cId="284200008" sldId="402"/>
            <ac:spMk id="5" creationId="{91692DAB-3F6B-3142-A6EF-F5D49255C58D}"/>
          </ac:spMkLst>
        </pc:spChg>
        <pc:spChg chg="add mod">
          <ac:chgData name="Nane Kratzke" userId="971be13ff4ee5ef6" providerId="LiveId" clId="{99C3B895-3D89-094E-8D8D-5328E68DA2DF}" dt="2020-09-21T06:55:07.919" v="1822" actId="6549"/>
          <ac:spMkLst>
            <pc:docMk/>
            <pc:sldMk cId="284200008" sldId="402"/>
            <ac:spMk id="6" creationId="{EF9DAFCC-B351-3248-B5EE-10976804C0B0}"/>
          </ac:spMkLst>
        </pc:spChg>
      </pc:sldChg>
      <pc:sldChg chg="addSp modSp add mod">
        <pc:chgData name="Nane Kratzke" userId="971be13ff4ee5ef6" providerId="LiveId" clId="{99C3B895-3D89-094E-8D8D-5328E68DA2DF}" dt="2020-09-21T07:13:15.768" v="2307" actId="1076"/>
        <pc:sldMkLst>
          <pc:docMk/>
          <pc:sldMk cId="1267612541" sldId="403"/>
        </pc:sldMkLst>
        <pc:spChg chg="mod">
          <ac:chgData name="Nane Kratzke" userId="971be13ff4ee5ef6" providerId="LiveId" clId="{99C3B895-3D89-094E-8D8D-5328E68DA2DF}" dt="2020-09-21T06:56:08.027" v="1844" actId="20577"/>
          <ac:spMkLst>
            <pc:docMk/>
            <pc:sldMk cId="1267612541" sldId="403"/>
            <ac:spMk id="2" creationId="{1AD9A011-ED62-024B-89D9-7F9EC886E372}"/>
          </ac:spMkLst>
        </pc:spChg>
        <pc:spChg chg="add mod">
          <ac:chgData name="Nane Kratzke" userId="971be13ff4ee5ef6" providerId="LiveId" clId="{99C3B895-3D89-094E-8D8D-5328E68DA2DF}" dt="2020-09-21T07:13:10.351" v="2305"/>
          <ac:spMkLst>
            <pc:docMk/>
            <pc:sldMk cId="1267612541" sldId="403"/>
            <ac:spMk id="6" creationId="{A48C8FB1-2688-164D-B316-8DE73F8BFF9C}"/>
          </ac:spMkLst>
        </pc:spChg>
        <pc:picChg chg="add mod">
          <ac:chgData name="Nane Kratzke" userId="971be13ff4ee5ef6" providerId="LiveId" clId="{99C3B895-3D89-094E-8D8D-5328E68DA2DF}" dt="2020-09-21T07:13:15.768" v="2307" actId="1076"/>
          <ac:picMkLst>
            <pc:docMk/>
            <pc:sldMk cId="1267612541" sldId="403"/>
            <ac:picMk id="5" creationId="{1986E8EA-40E6-DA45-9E27-C0B0C3169DBA}"/>
          </ac:picMkLst>
        </pc:picChg>
      </pc:sldChg>
      <pc:sldChg chg="addSp modSp add mod">
        <pc:chgData name="Nane Kratzke" userId="971be13ff4ee5ef6" providerId="LiveId" clId="{99C3B895-3D89-094E-8D8D-5328E68DA2DF}" dt="2020-09-21T07:12:52.143" v="2304" actId="1076"/>
        <pc:sldMkLst>
          <pc:docMk/>
          <pc:sldMk cId="1912849434" sldId="404"/>
        </pc:sldMkLst>
        <pc:spChg chg="mod">
          <ac:chgData name="Nane Kratzke" userId="971be13ff4ee5ef6" providerId="LiveId" clId="{99C3B895-3D89-094E-8D8D-5328E68DA2DF}" dt="2020-09-21T06:58:09.811" v="1945" actId="20577"/>
          <ac:spMkLst>
            <pc:docMk/>
            <pc:sldMk cId="1912849434" sldId="404"/>
            <ac:spMk id="2" creationId="{F550ACAC-D98C-144E-AF25-BE063C572797}"/>
          </ac:spMkLst>
        </pc:spChg>
        <pc:spChg chg="mod">
          <ac:chgData name="Nane Kratzke" userId="971be13ff4ee5ef6" providerId="LiveId" clId="{99C3B895-3D89-094E-8D8D-5328E68DA2DF}" dt="2020-09-21T06:58:03.173" v="1933" actId="20577"/>
          <ac:spMkLst>
            <pc:docMk/>
            <pc:sldMk cId="1912849434" sldId="404"/>
            <ac:spMk id="3" creationId="{9DBFAF22-3897-6B40-9325-AA6B35875067}"/>
          </ac:spMkLst>
        </pc:spChg>
        <pc:spChg chg="add mod">
          <ac:chgData name="Nane Kratzke" userId="971be13ff4ee5ef6" providerId="LiveId" clId="{99C3B895-3D89-094E-8D8D-5328E68DA2DF}" dt="2020-09-21T06:59:24.096" v="1953" actId="1076"/>
          <ac:spMkLst>
            <pc:docMk/>
            <pc:sldMk cId="1912849434" sldId="404"/>
            <ac:spMk id="6" creationId="{4F4631EB-18D7-CA48-A4B5-1F4CC2E5A447}"/>
          </ac:spMkLst>
        </pc:spChg>
        <pc:spChg chg="add mod">
          <ac:chgData name="Nane Kratzke" userId="971be13ff4ee5ef6" providerId="LiveId" clId="{99C3B895-3D89-094E-8D8D-5328E68DA2DF}" dt="2020-09-21T07:12:52.143" v="2304" actId="1076"/>
          <ac:spMkLst>
            <pc:docMk/>
            <pc:sldMk cId="1912849434" sldId="404"/>
            <ac:spMk id="7" creationId="{20CD0F70-5A47-7648-9B53-61207E3AA10A}"/>
          </ac:spMkLst>
        </pc:spChg>
        <pc:picChg chg="add mod">
          <ac:chgData name="Nane Kratzke" userId="971be13ff4ee5ef6" providerId="LiveId" clId="{99C3B895-3D89-094E-8D8D-5328E68DA2DF}" dt="2020-09-21T06:59:28.371" v="1954" actId="14861"/>
          <ac:picMkLst>
            <pc:docMk/>
            <pc:sldMk cId="1912849434" sldId="404"/>
            <ac:picMk id="5" creationId="{D5BBEBB1-8432-B243-A689-D25966391537}"/>
          </ac:picMkLst>
        </pc:picChg>
      </pc:sldChg>
      <pc:sldChg chg="addSp delSp modSp add mod">
        <pc:chgData name="Nane Kratzke" userId="971be13ff4ee5ef6" providerId="LiveId" clId="{99C3B895-3D89-094E-8D8D-5328E68DA2DF}" dt="2020-09-21T07:10:01.545" v="2227" actId="1076"/>
        <pc:sldMkLst>
          <pc:docMk/>
          <pc:sldMk cId="1079793489" sldId="405"/>
        </pc:sldMkLst>
        <pc:spChg chg="mod">
          <ac:chgData name="Nane Kratzke" userId="971be13ff4ee5ef6" providerId="LiveId" clId="{99C3B895-3D89-094E-8D8D-5328E68DA2DF}" dt="2020-09-21T07:02:21.411" v="2004" actId="20577"/>
          <ac:spMkLst>
            <pc:docMk/>
            <pc:sldMk cId="1079793489" sldId="405"/>
            <ac:spMk id="2" creationId="{AE8CBF34-F6D4-E148-A755-1BD840B0378C}"/>
          </ac:spMkLst>
        </pc:spChg>
        <pc:spChg chg="mod">
          <ac:chgData name="Nane Kratzke" userId="971be13ff4ee5ef6" providerId="LiveId" clId="{99C3B895-3D89-094E-8D8D-5328E68DA2DF}" dt="2020-09-21T07:04:22.192" v="2104" actId="20577"/>
          <ac:spMkLst>
            <pc:docMk/>
            <pc:sldMk cId="1079793489" sldId="405"/>
            <ac:spMk id="3" creationId="{D6FB3230-69A5-D14C-934E-05DBFF37EC2F}"/>
          </ac:spMkLst>
        </pc:spChg>
        <pc:spChg chg="add mod">
          <ac:chgData name="Nane Kratzke" userId="971be13ff4ee5ef6" providerId="LiveId" clId="{99C3B895-3D89-094E-8D8D-5328E68DA2DF}" dt="2020-09-21T07:09:43.162" v="2224" actId="1076"/>
          <ac:spMkLst>
            <pc:docMk/>
            <pc:sldMk cId="1079793489" sldId="405"/>
            <ac:spMk id="7" creationId="{51DF989B-0808-F54F-BA5A-5E29CBF3FF1D}"/>
          </ac:spMkLst>
        </pc:spChg>
        <pc:spChg chg="add mod">
          <ac:chgData name="Nane Kratzke" userId="971be13ff4ee5ef6" providerId="LiveId" clId="{99C3B895-3D89-094E-8D8D-5328E68DA2DF}" dt="2020-09-21T07:09:09.177" v="2218" actId="1076"/>
          <ac:spMkLst>
            <pc:docMk/>
            <pc:sldMk cId="1079793489" sldId="405"/>
            <ac:spMk id="8" creationId="{54FEB9C2-F510-9F43-B820-CB2CD66C9CED}"/>
          </ac:spMkLst>
        </pc:spChg>
        <pc:spChg chg="add mod">
          <ac:chgData name="Nane Kratzke" userId="971be13ff4ee5ef6" providerId="LiveId" clId="{99C3B895-3D89-094E-8D8D-5328E68DA2DF}" dt="2020-09-21T07:10:01.545" v="2227" actId="1076"/>
          <ac:spMkLst>
            <pc:docMk/>
            <pc:sldMk cId="1079793489" sldId="405"/>
            <ac:spMk id="9" creationId="{3F56F42B-26D2-0C4E-8ED3-34334B33D570}"/>
          </ac:spMkLst>
        </pc:spChg>
        <pc:spChg chg="add del mod">
          <ac:chgData name="Nane Kratzke" userId="971be13ff4ee5ef6" providerId="LiveId" clId="{99C3B895-3D89-094E-8D8D-5328E68DA2DF}" dt="2020-09-21T07:08:05.499" v="2211" actId="478"/>
          <ac:spMkLst>
            <pc:docMk/>
            <pc:sldMk cId="1079793489" sldId="405"/>
            <ac:spMk id="10" creationId="{2C8AA75B-FCEB-8743-9A6D-B2FA56D0B5ED}"/>
          </ac:spMkLst>
        </pc:spChg>
        <pc:spChg chg="add del mod">
          <ac:chgData name="Nane Kratzke" userId="971be13ff4ee5ef6" providerId="LiveId" clId="{99C3B895-3D89-094E-8D8D-5328E68DA2DF}" dt="2020-09-21T07:08:23.671" v="2213"/>
          <ac:spMkLst>
            <pc:docMk/>
            <pc:sldMk cId="1079793489" sldId="405"/>
            <ac:spMk id="11" creationId="{66A26F91-A5B9-B44B-8119-E58CB91E1916}"/>
          </ac:spMkLst>
        </pc:spChg>
        <pc:picChg chg="add mod">
          <ac:chgData name="Nane Kratzke" userId="971be13ff4ee5ef6" providerId="LiveId" clId="{99C3B895-3D89-094E-8D8D-5328E68DA2DF}" dt="2020-09-21T07:09:43.162" v="2224" actId="1076"/>
          <ac:picMkLst>
            <pc:docMk/>
            <pc:sldMk cId="1079793489" sldId="405"/>
            <ac:picMk id="5" creationId="{B304BCFA-16D6-A747-AD70-49D8B4522A0C}"/>
          </ac:picMkLst>
        </pc:picChg>
        <pc:picChg chg="add mod">
          <ac:chgData name="Nane Kratzke" userId="971be13ff4ee5ef6" providerId="LiveId" clId="{99C3B895-3D89-094E-8D8D-5328E68DA2DF}" dt="2020-09-21T07:09:54.606" v="2226" actId="1076"/>
          <ac:picMkLst>
            <pc:docMk/>
            <pc:sldMk cId="1079793489" sldId="405"/>
            <ac:picMk id="6" creationId="{BFA2E207-5032-5B40-A991-A5A1AE5E38A4}"/>
          </ac:picMkLst>
        </pc:picChg>
      </pc:sldChg>
      <pc:sldChg chg="addSp modSp add mod">
        <pc:chgData name="Nane Kratzke" userId="971be13ff4ee5ef6" providerId="LiveId" clId="{99C3B895-3D89-094E-8D8D-5328E68DA2DF}" dt="2020-09-21T07:13:54.052" v="2311" actId="20577"/>
        <pc:sldMkLst>
          <pc:docMk/>
          <pc:sldMk cId="3258507040" sldId="406"/>
        </pc:sldMkLst>
        <pc:spChg chg="mod">
          <ac:chgData name="Nane Kratzke" userId="971be13ff4ee5ef6" providerId="LiveId" clId="{99C3B895-3D89-094E-8D8D-5328E68DA2DF}" dt="2020-09-21T07:13:54.052" v="2311" actId="20577"/>
          <ac:spMkLst>
            <pc:docMk/>
            <pc:sldMk cId="3258507040" sldId="406"/>
            <ac:spMk id="2" creationId="{3440F374-21EC-BC47-8AA4-EFEA48E2009D}"/>
          </ac:spMkLst>
        </pc:spChg>
        <pc:spChg chg="mod">
          <ac:chgData name="Nane Kratzke" userId="971be13ff4ee5ef6" providerId="LiveId" clId="{99C3B895-3D89-094E-8D8D-5328E68DA2DF}" dt="2020-09-21T07:10:51.208" v="2286" actId="20577"/>
          <ac:spMkLst>
            <pc:docMk/>
            <pc:sldMk cId="3258507040" sldId="406"/>
            <ac:spMk id="3" creationId="{B4B716AD-A671-FB41-A321-D2009688BBB5}"/>
          </ac:spMkLst>
        </pc:spChg>
        <pc:spChg chg="add mod">
          <ac:chgData name="Nane Kratzke" userId="971be13ff4ee5ef6" providerId="LiveId" clId="{99C3B895-3D89-094E-8D8D-5328E68DA2DF}" dt="2020-09-21T07:12:28.002" v="2299"/>
          <ac:spMkLst>
            <pc:docMk/>
            <pc:sldMk cId="3258507040" sldId="406"/>
            <ac:spMk id="6" creationId="{DC3C24EE-5572-EE4C-A853-26EC55060654}"/>
          </ac:spMkLst>
        </pc:spChg>
        <pc:picChg chg="add mod">
          <ac:chgData name="Nane Kratzke" userId="971be13ff4ee5ef6" providerId="LiveId" clId="{99C3B895-3D89-094E-8D8D-5328E68DA2DF}" dt="2020-09-21T07:11:44.248" v="2291" actId="14861"/>
          <ac:picMkLst>
            <pc:docMk/>
            <pc:sldMk cId="3258507040" sldId="406"/>
            <ac:picMk id="5" creationId="{6F2E6CA4-A440-6143-B365-6B591540809B}"/>
          </ac:picMkLst>
        </pc:picChg>
      </pc:sldChg>
      <pc:sldChg chg="addSp delSp modSp add mod">
        <pc:chgData name="Nane Kratzke" userId="971be13ff4ee5ef6" providerId="LiveId" clId="{99C3B895-3D89-094E-8D8D-5328E68DA2DF}" dt="2020-09-21T07:17:33.253" v="2375" actId="478"/>
        <pc:sldMkLst>
          <pc:docMk/>
          <pc:sldMk cId="1680225601" sldId="407"/>
        </pc:sldMkLst>
        <pc:spChg chg="mod">
          <ac:chgData name="Nane Kratzke" userId="971be13ff4ee5ef6" providerId="LiveId" clId="{99C3B895-3D89-094E-8D8D-5328E68DA2DF}" dt="2020-09-21T07:14:53.285" v="2335" actId="20577"/>
          <ac:spMkLst>
            <pc:docMk/>
            <pc:sldMk cId="1680225601" sldId="407"/>
            <ac:spMk id="2" creationId="{AFF77F1D-9B2B-DD42-A9A0-993309BF8863}"/>
          </ac:spMkLst>
        </pc:spChg>
        <pc:spChg chg="mod">
          <ac:chgData name="Nane Kratzke" userId="971be13ff4ee5ef6" providerId="LiveId" clId="{99C3B895-3D89-094E-8D8D-5328E68DA2DF}" dt="2020-09-21T07:15:10.689" v="2362" actId="20577"/>
          <ac:spMkLst>
            <pc:docMk/>
            <pc:sldMk cId="1680225601" sldId="407"/>
            <ac:spMk id="3" creationId="{3C977273-BF94-0C41-8EFD-EF78B10A5AEE}"/>
          </ac:spMkLst>
        </pc:spChg>
        <pc:picChg chg="add mod">
          <ac:chgData name="Nane Kratzke" userId="971be13ff4ee5ef6" providerId="LiveId" clId="{99C3B895-3D89-094E-8D8D-5328E68DA2DF}" dt="2020-09-21T07:16:50.512" v="2373" actId="1076"/>
          <ac:picMkLst>
            <pc:docMk/>
            <pc:sldMk cId="1680225601" sldId="407"/>
            <ac:picMk id="5" creationId="{CDACE30A-F26C-624B-8216-2B3502881BF3}"/>
          </ac:picMkLst>
        </pc:picChg>
        <pc:picChg chg="add del">
          <ac:chgData name="Nane Kratzke" userId="971be13ff4ee5ef6" providerId="LiveId" clId="{99C3B895-3D89-094E-8D8D-5328E68DA2DF}" dt="2020-09-21T07:17:33.253" v="2375" actId="478"/>
          <ac:picMkLst>
            <pc:docMk/>
            <pc:sldMk cId="1680225601" sldId="407"/>
            <ac:picMk id="6" creationId="{D1729D3A-FECC-584C-8B97-5023F6EA7DF3}"/>
          </ac:picMkLst>
        </pc:picChg>
      </pc:sldChg>
      <pc:sldChg chg="addSp delSp modSp add mod">
        <pc:chgData name="Nane Kratzke" userId="971be13ff4ee5ef6" providerId="LiveId" clId="{99C3B895-3D89-094E-8D8D-5328E68DA2DF}" dt="2020-09-21T07:18:23.270" v="2388" actId="1076"/>
        <pc:sldMkLst>
          <pc:docMk/>
          <pc:sldMk cId="3779774743" sldId="408"/>
        </pc:sldMkLst>
        <pc:spChg chg="mod">
          <ac:chgData name="Nane Kratzke" userId="971be13ff4ee5ef6" providerId="LiveId" clId="{99C3B895-3D89-094E-8D8D-5328E68DA2DF}" dt="2020-09-21T07:17:42.319" v="2381" actId="20577"/>
          <ac:spMkLst>
            <pc:docMk/>
            <pc:sldMk cId="3779774743" sldId="408"/>
            <ac:spMk id="3" creationId="{3C977273-BF94-0C41-8EFD-EF78B10A5AEE}"/>
          </ac:spMkLst>
        </pc:spChg>
        <pc:picChg chg="del">
          <ac:chgData name="Nane Kratzke" userId="971be13ff4ee5ef6" providerId="LiveId" clId="{99C3B895-3D89-094E-8D8D-5328E68DA2DF}" dt="2020-09-21T07:18:06.034" v="2382" actId="478"/>
          <ac:picMkLst>
            <pc:docMk/>
            <pc:sldMk cId="3779774743" sldId="408"/>
            <ac:picMk id="5" creationId="{CDACE30A-F26C-624B-8216-2B3502881BF3}"/>
          </ac:picMkLst>
        </pc:picChg>
        <pc:picChg chg="add mod">
          <ac:chgData name="Nane Kratzke" userId="971be13ff4ee5ef6" providerId="LiveId" clId="{99C3B895-3D89-094E-8D8D-5328E68DA2DF}" dt="2020-09-21T07:18:23.270" v="2388" actId="1076"/>
          <ac:picMkLst>
            <pc:docMk/>
            <pc:sldMk cId="3779774743" sldId="408"/>
            <ac:picMk id="6" creationId="{A158269A-4BF3-1A4E-8105-1C84F32202DC}"/>
          </ac:picMkLst>
        </pc:picChg>
      </pc:sldChg>
      <pc:sldChg chg="addSp delSp modSp add mod">
        <pc:chgData name="Nane Kratzke" userId="971be13ff4ee5ef6" providerId="LiveId" clId="{99C3B895-3D89-094E-8D8D-5328E68DA2DF}" dt="2020-09-21T07:26:39.672" v="3270" actId="14861"/>
        <pc:sldMkLst>
          <pc:docMk/>
          <pc:sldMk cId="110797625" sldId="409"/>
        </pc:sldMkLst>
        <pc:spChg chg="mod">
          <ac:chgData name="Nane Kratzke" userId="971be13ff4ee5ef6" providerId="LiveId" clId="{99C3B895-3D89-094E-8D8D-5328E68DA2DF}" dt="2020-09-21T07:19:02.186" v="2445" actId="20577"/>
          <ac:spMkLst>
            <pc:docMk/>
            <pc:sldMk cId="110797625" sldId="409"/>
            <ac:spMk id="3" creationId="{3C977273-BF94-0C41-8EFD-EF78B10A5AEE}"/>
          </ac:spMkLst>
        </pc:spChg>
        <pc:spChg chg="add del mod">
          <ac:chgData name="Nane Kratzke" userId="971be13ff4ee5ef6" providerId="LiveId" clId="{99C3B895-3D89-094E-8D8D-5328E68DA2DF}" dt="2020-09-21T07:19:50.403" v="2484" actId="478"/>
          <ac:spMkLst>
            <pc:docMk/>
            <pc:sldMk cId="110797625" sldId="409"/>
            <ac:spMk id="5" creationId="{D13FFE10-55A9-BB4D-8240-BFB227D7BC26}"/>
          </ac:spMkLst>
        </pc:spChg>
        <pc:spChg chg="add mod">
          <ac:chgData name="Nane Kratzke" userId="971be13ff4ee5ef6" providerId="LiveId" clId="{99C3B895-3D89-094E-8D8D-5328E68DA2DF}" dt="2020-09-21T07:26:27.811" v="3269"/>
          <ac:spMkLst>
            <pc:docMk/>
            <pc:sldMk cId="110797625" sldId="409"/>
            <ac:spMk id="93" creationId="{262939BB-6837-C940-907A-1BA2EFB67163}"/>
          </ac:spMkLst>
        </pc:spChg>
        <pc:graphicFrameChg chg="add mod modGraphic">
          <ac:chgData name="Nane Kratzke" userId="971be13ff4ee5ef6" providerId="LiveId" clId="{99C3B895-3D89-094E-8D8D-5328E68DA2DF}" dt="2020-09-21T07:26:39.672" v="3270" actId="14861"/>
          <ac:graphicFrameMkLst>
            <pc:docMk/>
            <pc:sldMk cId="110797625" sldId="409"/>
            <ac:graphicFrameMk id="7" creationId="{3F72C47A-F88F-6A47-84C6-5099B00FAF2F}"/>
          </ac:graphicFrameMkLst>
        </pc:graphicFrameChg>
        <pc:picChg chg="del">
          <ac:chgData name="Nane Kratzke" userId="971be13ff4ee5ef6" providerId="LiveId" clId="{99C3B895-3D89-094E-8D8D-5328E68DA2DF}" dt="2020-09-21T07:18:44.420" v="2406" actId="478"/>
          <ac:picMkLst>
            <pc:docMk/>
            <pc:sldMk cId="110797625" sldId="409"/>
            <ac:picMk id="6" creationId="{A158269A-4BF3-1A4E-8105-1C84F32202DC}"/>
          </ac:picMkLst>
        </pc:picChg>
        <pc:picChg chg="add del">
          <ac:chgData name="Nane Kratzke" userId="971be13ff4ee5ef6" providerId="LiveId" clId="{99C3B895-3D89-094E-8D8D-5328E68DA2DF}" dt="2020-09-21T07:19:22.057" v="2448"/>
          <ac:picMkLst>
            <pc:docMk/>
            <pc:sldMk cId="110797625" sldId="409"/>
            <ac:picMk id="2049" creationId="{75FD354F-1ED6-FD47-B4FE-ED27FF8CF09B}"/>
          </ac:picMkLst>
        </pc:picChg>
        <pc:picChg chg="add del">
          <ac:chgData name="Nane Kratzke" userId="971be13ff4ee5ef6" providerId="LiveId" clId="{99C3B895-3D89-094E-8D8D-5328E68DA2DF}" dt="2020-09-21T07:19:22.057" v="2448"/>
          <ac:picMkLst>
            <pc:docMk/>
            <pc:sldMk cId="110797625" sldId="409"/>
            <ac:picMk id="2050" creationId="{DEAAF7FC-0CDB-DC47-9970-0CC8F1FADEB9}"/>
          </ac:picMkLst>
        </pc:picChg>
        <pc:picChg chg="add del">
          <ac:chgData name="Nane Kratzke" userId="971be13ff4ee5ef6" providerId="LiveId" clId="{99C3B895-3D89-094E-8D8D-5328E68DA2DF}" dt="2020-09-21T07:19:22.057" v="2448"/>
          <ac:picMkLst>
            <pc:docMk/>
            <pc:sldMk cId="110797625" sldId="409"/>
            <ac:picMk id="2051" creationId="{6A9EEB28-799C-5448-8471-E2C2FE51FB54}"/>
          </ac:picMkLst>
        </pc:picChg>
        <pc:picChg chg="add del">
          <ac:chgData name="Nane Kratzke" userId="971be13ff4ee5ef6" providerId="LiveId" clId="{99C3B895-3D89-094E-8D8D-5328E68DA2DF}" dt="2020-09-21T07:19:22.057" v="2448"/>
          <ac:picMkLst>
            <pc:docMk/>
            <pc:sldMk cId="110797625" sldId="409"/>
            <ac:picMk id="2052" creationId="{E3F79964-16B2-3042-A296-C023E5D85416}"/>
          </ac:picMkLst>
        </pc:picChg>
        <pc:picChg chg="add del">
          <ac:chgData name="Nane Kratzke" userId="971be13ff4ee5ef6" providerId="LiveId" clId="{99C3B895-3D89-094E-8D8D-5328E68DA2DF}" dt="2020-09-21T07:19:22.057" v="2448"/>
          <ac:picMkLst>
            <pc:docMk/>
            <pc:sldMk cId="110797625" sldId="409"/>
            <ac:picMk id="2053" creationId="{359F812C-2FD8-ED42-8CC5-62A4A0922A2D}"/>
          </ac:picMkLst>
        </pc:picChg>
        <pc:picChg chg="add del">
          <ac:chgData name="Nane Kratzke" userId="971be13ff4ee5ef6" providerId="LiveId" clId="{99C3B895-3D89-094E-8D8D-5328E68DA2DF}" dt="2020-09-21T07:19:22.057" v="2448"/>
          <ac:picMkLst>
            <pc:docMk/>
            <pc:sldMk cId="110797625" sldId="409"/>
            <ac:picMk id="2054" creationId="{2099639D-8206-3F47-81A5-DD498C50BCE7}"/>
          </ac:picMkLst>
        </pc:picChg>
        <pc:picChg chg="add del">
          <ac:chgData name="Nane Kratzke" userId="971be13ff4ee5ef6" providerId="LiveId" clId="{99C3B895-3D89-094E-8D8D-5328E68DA2DF}" dt="2020-09-21T07:19:22.057" v="2448"/>
          <ac:picMkLst>
            <pc:docMk/>
            <pc:sldMk cId="110797625" sldId="409"/>
            <ac:picMk id="2055" creationId="{F90C59D0-1EE2-B24B-84DA-17EE99B90581}"/>
          </ac:picMkLst>
        </pc:picChg>
        <pc:picChg chg="add del">
          <ac:chgData name="Nane Kratzke" userId="971be13ff4ee5ef6" providerId="LiveId" clId="{99C3B895-3D89-094E-8D8D-5328E68DA2DF}" dt="2020-09-21T07:19:22.057" v="2448"/>
          <ac:picMkLst>
            <pc:docMk/>
            <pc:sldMk cId="110797625" sldId="409"/>
            <ac:picMk id="2056" creationId="{69A20A52-6C77-6040-9D7E-44C89B2958F5}"/>
          </ac:picMkLst>
        </pc:picChg>
        <pc:picChg chg="add del">
          <ac:chgData name="Nane Kratzke" userId="971be13ff4ee5ef6" providerId="LiveId" clId="{99C3B895-3D89-094E-8D8D-5328E68DA2DF}" dt="2020-09-21T07:19:22.057" v="2448"/>
          <ac:picMkLst>
            <pc:docMk/>
            <pc:sldMk cId="110797625" sldId="409"/>
            <ac:picMk id="2057" creationId="{9F089FD7-4230-E44F-BBFF-4FBAE8B12BDB}"/>
          </ac:picMkLst>
        </pc:picChg>
        <pc:picChg chg="add del">
          <ac:chgData name="Nane Kratzke" userId="971be13ff4ee5ef6" providerId="LiveId" clId="{99C3B895-3D89-094E-8D8D-5328E68DA2DF}" dt="2020-09-21T07:19:22.057" v="2448"/>
          <ac:picMkLst>
            <pc:docMk/>
            <pc:sldMk cId="110797625" sldId="409"/>
            <ac:picMk id="2058" creationId="{EE5CA47A-9823-9544-8E6B-D97A2ADEA6B9}"/>
          </ac:picMkLst>
        </pc:picChg>
        <pc:picChg chg="add del">
          <ac:chgData name="Nane Kratzke" userId="971be13ff4ee5ef6" providerId="LiveId" clId="{99C3B895-3D89-094E-8D8D-5328E68DA2DF}" dt="2020-09-21T07:19:22.057" v="2448"/>
          <ac:picMkLst>
            <pc:docMk/>
            <pc:sldMk cId="110797625" sldId="409"/>
            <ac:picMk id="2059" creationId="{8FEC41A1-C539-D940-BCF4-14E9E3063CF4}"/>
          </ac:picMkLst>
        </pc:picChg>
        <pc:picChg chg="add del">
          <ac:chgData name="Nane Kratzke" userId="971be13ff4ee5ef6" providerId="LiveId" clId="{99C3B895-3D89-094E-8D8D-5328E68DA2DF}" dt="2020-09-21T07:19:22.057" v="2448"/>
          <ac:picMkLst>
            <pc:docMk/>
            <pc:sldMk cId="110797625" sldId="409"/>
            <ac:picMk id="2060" creationId="{852CC9E8-3157-3F4A-BC7E-01F9F524CA0F}"/>
          </ac:picMkLst>
        </pc:picChg>
        <pc:picChg chg="add del">
          <ac:chgData name="Nane Kratzke" userId="971be13ff4ee5ef6" providerId="LiveId" clId="{99C3B895-3D89-094E-8D8D-5328E68DA2DF}" dt="2020-09-21T07:19:22.057" v="2448"/>
          <ac:picMkLst>
            <pc:docMk/>
            <pc:sldMk cId="110797625" sldId="409"/>
            <ac:picMk id="2061" creationId="{71F66034-E0DF-2E43-86D3-E80E4985642C}"/>
          </ac:picMkLst>
        </pc:picChg>
        <pc:picChg chg="add del">
          <ac:chgData name="Nane Kratzke" userId="971be13ff4ee5ef6" providerId="LiveId" clId="{99C3B895-3D89-094E-8D8D-5328E68DA2DF}" dt="2020-09-21T07:19:22.057" v="2448"/>
          <ac:picMkLst>
            <pc:docMk/>
            <pc:sldMk cId="110797625" sldId="409"/>
            <ac:picMk id="2062" creationId="{D97B0F26-2C95-8649-BE09-EE216CD561B8}"/>
          </ac:picMkLst>
        </pc:picChg>
        <pc:picChg chg="add del">
          <ac:chgData name="Nane Kratzke" userId="971be13ff4ee5ef6" providerId="LiveId" clId="{99C3B895-3D89-094E-8D8D-5328E68DA2DF}" dt="2020-09-21T07:19:22.057" v="2448"/>
          <ac:picMkLst>
            <pc:docMk/>
            <pc:sldMk cId="110797625" sldId="409"/>
            <ac:picMk id="2063" creationId="{1250F56C-6891-BC4A-AAB5-4B22D4FFE02C}"/>
          </ac:picMkLst>
        </pc:picChg>
        <pc:picChg chg="add del">
          <ac:chgData name="Nane Kratzke" userId="971be13ff4ee5ef6" providerId="LiveId" clId="{99C3B895-3D89-094E-8D8D-5328E68DA2DF}" dt="2020-09-21T07:19:22.057" v="2448"/>
          <ac:picMkLst>
            <pc:docMk/>
            <pc:sldMk cId="110797625" sldId="409"/>
            <ac:picMk id="2064" creationId="{6AE84495-C5E3-D642-B501-E4D3DFD57812}"/>
          </ac:picMkLst>
        </pc:picChg>
        <pc:picChg chg="add del">
          <ac:chgData name="Nane Kratzke" userId="971be13ff4ee5ef6" providerId="LiveId" clId="{99C3B895-3D89-094E-8D8D-5328E68DA2DF}" dt="2020-09-21T07:19:22.057" v="2448"/>
          <ac:picMkLst>
            <pc:docMk/>
            <pc:sldMk cId="110797625" sldId="409"/>
            <ac:picMk id="2065" creationId="{464B74BC-B816-A24D-9EC4-3CF8147F78BC}"/>
          </ac:picMkLst>
        </pc:picChg>
        <pc:picChg chg="add del">
          <ac:chgData name="Nane Kratzke" userId="971be13ff4ee5ef6" providerId="LiveId" clId="{99C3B895-3D89-094E-8D8D-5328E68DA2DF}" dt="2020-09-21T07:19:22.057" v="2448"/>
          <ac:picMkLst>
            <pc:docMk/>
            <pc:sldMk cId="110797625" sldId="409"/>
            <ac:picMk id="2066" creationId="{3EB82646-DF90-B64B-A43A-0EEA00F426A2}"/>
          </ac:picMkLst>
        </pc:picChg>
        <pc:picChg chg="add del">
          <ac:chgData name="Nane Kratzke" userId="971be13ff4ee5ef6" providerId="LiveId" clId="{99C3B895-3D89-094E-8D8D-5328E68DA2DF}" dt="2020-09-21T07:19:22.057" v="2448"/>
          <ac:picMkLst>
            <pc:docMk/>
            <pc:sldMk cId="110797625" sldId="409"/>
            <ac:picMk id="2067" creationId="{5672188A-E2CF-4D4F-A120-140860AA6FCA}"/>
          </ac:picMkLst>
        </pc:picChg>
        <pc:picChg chg="add del">
          <ac:chgData name="Nane Kratzke" userId="971be13ff4ee5ef6" providerId="LiveId" clId="{99C3B895-3D89-094E-8D8D-5328E68DA2DF}" dt="2020-09-21T07:19:22.057" v="2448"/>
          <ac:picMkLst>
            <pc:docMk/>
            <pc:sldMk cId="110797625" sldId="409"/>
            <ac:picMk id="2068" creationId="{9DBC342F-AEF3-4645-9D6E-BEE41956B857}"/>
          </ac:picMkLst>
        </pc:picChg>
        <pc:picChg chg="add del">
          <ac:chgData name="Nane Kratzke" userId="971be13ff4ee5ef6" providerId="LiveId" clId="{99C3B895-3D89-094E-8D8D-5328E68DA2DF}" dt="2020-09-21T07:19:22.057" v="2448"/>
          <ac:picMkLst>
            <pc:docMk/>
            <pc:sldMk cId="110797625" sldId="409"/>
            <ac:picMk id="2069" creationId="{0A1F0FA1-A15D-974D-9429-F21170114FD1}"/>
          </ac:picMkLst>
        </pc:picChg>
        <pc:picChg chg="add del">
          <ac:chgData name="Nane Kratzke" userId="971be13ff4ee5ef6" providerId="LiveId" clId="{99C3B895-3D89-094E-8D8D-5328E68DA2DF}" dt="2020-09-21T07:19:22.057" v="2448"/>
          <ac:picMkLst>
            <pc:docMk/>
            <pc:sldMk cId="110797625" sldId="409"/>
            <ac:picMk id="2070" creationId="{02EDBFD7-E3B6-434A-8D85-6E7502441409}"/>
          </ac:picMkLst>
        </pc:picChg>
        <pc:picChg chg="add del">
          <ac:chgData name="Nane Kratzke" userId="971be13ff4ee5ef6" providerId="LiveId" clId="{99C3B895-3D89-094E-8D8D-5328E68DA2DF}" dt="2020-09-21T07:19:22.057" v="2448"/>
          <ac:picMkLst>
            <pc:docMk/>
            <pc:sldMk cId="110797625" sldId="409"/>
            <ac:picMk id="2071" creationId="{6811E707-4CC4-EA4D-85EF-F60D0FC89D31}"/>
          </ac:picMkLst>
        </pc:picChg>
        <pc:picChg chg="add del">
          <ac:chgData name="Nane Kratzke" userId="971be13ff4ee5ef6" providerId="LiveId" clId="{99C3B895-3D89-094E-8D8D-5328E68DA2DF}" dt="2020-09-21T07:19:22.057" v="2448"/>
          <ac:picMkLst>
            <pc:docMk/>
            <pc:sldMk cId="110797625" sldId="409"/>
            <ac:picMk id="2072" creationId="{D55B5761-C4B7-2847-B163-21A85B4D3DB8}"/>
          </ac:picMkLst>
        </pc:picChg>
        <pc:picChg chg="add del">
          <ac:chgData name="Nane Kratzke" userId="971be13ff4ee5ef6" providerId="LiveId" clId="{99C3B895-3D89-094E-8D8D-5328E68DA2DF}" dt="2020-09-21T07:19:22.057" v="2448"/>
          <ac:picMkLst>
            <pc:docMk/>
            <pc:sldMk cId="110797625" sldId="409"/>
            <ac:picMk id="2073" creationId="{7A8B15AA-9A95-2E4D-903E-A4ADA8DD226B}"/>
          </ac:picMkLst>
        </pc:picChg>
        <pc:picChg chg="add del">
          <ac:chgData name="Nane Kratzke" userId="971be13ff4ee5ef6" providerId="LiveId" clId="{99C3B895-3D89-094E-8D8D-5328E68DA2DF}" dt="2020-09-21T07:19:22.057" v="2448"/>
          <ac:picMkLst>
            <pc:docMk/>
            <pc:sldMk cId="110797625" sldId="409"/>
            <ac:picMk id="2074" creationId="{CF95493D-40AF-0D41-A3D7-F9A7F3CEC75E}"/>
          </ac:picMkLst>
        </pc:picChg>
        <pc:picChg chg="add del">
          <ac:chgData name="Nane Kratzke" userId="971be13ff4ee5ef6" providerId="LiveId" clId="{99C3B895-3D89-094E-8D8D-5328E68DA2DF}" dt="2020-09-21T07:19:22.057" v="2448"/>
          <ac:picMkLst>
            <pc:docMk/>
            <pc:sldMk cId="110797625" sldId="409"/>
            <ac:picMk id="2075" creationId="{D503F6C6-7FE9-3344-A1F1-59897A924FA6}"/>
          </ac:picMkLst>
        </pc:picChg>
        <pc:picChg chg="add del">
          <ac:chgData name="Nane Kratzke" userId="971be13ff4ee5ef6" providerId="LiveId" clId="{99C3B895-3D89-094E-8D8D-5328E68DA2DF}" dt="2020-09-21T07:19:22.057" v="2448"/>
          <ac:picMkLst>
            <pc:docMk/>
            <pc:sldMk cId="110797625" sldId="409"/>
            <ac:picMk id="2076" creationId="{5812BB01-74D1-BC41-B05B-A846F59519CC}"/>
          </ac:picMkLst>
        </pc:picChg>
        <pc:picChg chg="add del">
          <ac:chgData name="Nane Kratzke" userId="971be13ff4ee5ef6" providerId="LiveId" clId="{99C3B895-3D89-094E-8D8D-5328E68DA2DF}" dt="2020-09-21T07:19:22.057" v="2448"/>
          <ac:picMkLst>
            <pc:docMk/>
            <pc:sldMk cId="110797625" sldId="409"/>
            <ac:picMk id="2077" creationId="{D1A7EDAA-FEA3-8C42-A419-F88D5BFEB848}"/>
          </ac:picMkLst>
        </pc:picChg>
        <pc:picChg chg="add del">
          <ac:chgData name="Nane Kratzke" userId="971be13ff4ee5ef6" providerId="LiveId" clId="{99C3B895-3D89-094E-8D8D-5328E68DA2DF}" dt="2020-09-21T07:19:22.057" v="2448"/>
          <ac:picMkLst>
            <pc:docMk/>
            <pc:sldMk cId="110797625" sldId="409"/>
            <ac:picMk id="2078" creationId="{53EC4C86-9896-034F-847C-1F8D6B63833C}"/>
          </ac:picMkLst>
        </pc:picChg>
        <pc:picChg chg="add del">
          <ac:chgData name="Nane Kratzke" userId="971be13ff4ee5ef6" providerId="LiveId" clId="{99C3B895-3D89-094E-8D8D-5328E68DA2DF}" dt="2020-09-21T07:19:22.057" v="2448"/>
          <ac:picMkLst>
            <pc:docMk/>
            <pc:sldMk cId="110797625" sldId="409"/>
            <ac:picMk id="2079" creationId="{70754F6A-9B18-E045-8E55-388A5894F5D3}"/>
          </ac:picMkLst>
        </pc:picChg>
        <pc:picChg chg="add del">
          <ac:chgData name="Nane Kratzke" userId="971be13ff4ee5ef6" providerId="LiveId" clId="{99C3B895-3D89-094E-8D8D-5328E68DA2DF}" dt="2020-09-21T07:19:22.057" v="2448"/>
          <ac:picMkLst>
            <pc:docMk/>
            <pc:sldMk cId="110797625" sldId="409"/>
            <ac:picMk id="2080" creationId="{FC532F21-D653-7045-8B1D-9291A86615E2}"/>
          </ac:picMkLst>
        </pc:picChg>
        <pc:picChg chg="add del">
          <ac:chgData name="Nane Kratzke" userId="971be13ff4ee5ef6" providerId="LiveId" clId="{99C3B895-3D89-094E-8D8D-5328E68DA2DF}" dt="2020-09-21T07:19:22.057" v="2448"/>
          <ac:picMkLst>
            <pc:docMk/>
            <pc:sldMk cId="110797625" sldId="409"/>
            <ac:picMk id="2081" creationId="{D0D29FED-1C34-8E4C-A001-EAB04B26AC64}"/>
          </ac:picMkLst>
        </pc:picChg>
        <pc:picChg chg="add del">
          <ac:chgData name="Nane Kratzke" userId="971be13ff4ee5ef6" providerId="LiveId" clId="{99C3B895-3D89-094E-8D8D-5328E68DA2DF}" dt="2020-09-21T07:19:22.057" v="2448"/>
          <ac:picMkLst>
            <pc:docMk/>
            <pc:sldMk cId="110797625" sldId="409"/>
            <ac:picMk id="2082" creationId="{F23AC264-4548-054C-B399-2688F06B230E}"/>
          </ac:picMkLst>
        </pc:picChg>
        <pc:picChg chg="add del">
          <ac:chgData name="Nane Kratzke" userId="971be13ff4ee5ef6" providerId="LiveId" clId="{99C3B895-3D89-094E-8D8D-5328E68DA2DF}" dt="2020-09-21T07:19:22.057" v="2448"/>
          <ac:picMkLst>
            <pc:docMk/>
            <pc:sldMk cId="110797625" sldId="409"/>
            <ac:picMk id="2083" creationId="{59BFF0CF-6FE9-3549-A6E9-4575D7D1977A}"/>
          </ac:picMkLst>
        </pc:picChg>
        <pc:picChg chg="add del">
          <ac:chgData name="Nane Kratzke" userId="971be13ff4ee5ef6" providerId="LiveId" clId="{99C3B895-3D89-094E-8D8D-5328E68DA2DF}" dt="2020-09-21T07:19:22.057" v="2448"/>
          <ac:picMkLst>
            <pc:docMk/>
            <pc:sldMk cId="110797625" sldId="409"/>
            <ac:picMk id="2084" creationId="{F8FEDB29-14A0-CD48-94C3-F4CECD2D40E7}"/>
          </ac:picMkLst>
        </pc:picChg>
        <pc:picChg chg="add del">
          <ac:chgData name="Nane Kratzke" userId="971be13ff4ee5ef6" providerId="LiveId" clId="{99C3B895-3D89-094E-8D8D-5328E68DA2DF}" dt="2020-09-21T07:19:22.057" v="2448"/>
          <ac:picMkLst>
            <pc:docMk/>
            <pc:sldMk cId="110797625" sldId="409"/>
            <ac:picMk id="2085" creationId="{93E4B0F0-2A7B-FE4E-888C-57D54F8B799B}"/>
          </ac:picMkLst>
        </pc:picChg>
        <pc:picChg chg="add del">
          <ac:chgData name="Nane Kratzke" userId="971be13ff4ee5ef6" providerId="LiveId" clId="{99C3B895-3D89-094E-8D8D-5328E68DA2DF}" dt="2020-09-21T07:19:22.057" v="2448"/>
          <ac:picMkLst>
            <pc:docMk/>
            <pc:sldMk cId="110797625" sldId="409"/>
            <ac:picMk id="2086" creationId="{50924C55-E568-B845-B23A-A51C9321CDB1}"/>
          </ac:picMkLst>
        </pc:picChg>
        <pc:picChg chg="add del">
          <ac:chgData name="Nane Kratzke" userId="971be13ff4ee5ef6" providerId="LiveId" clId="{99C3B895-3D89-094E-8D8D-5328E68DA2DF}" dt="2020-09-21T07:19:22.057" v="2448"/>
          <ac:picMkLst>
            <pc:docMk/>
            <pc:sldMk cId="110797625" sldId="409"/>
            <ac:picMk id="2087" creationId="{A90235C1-5834-5C41-A878-B8FFAB7C885B}"/>
          </ac:picMkLst>
        </pc:picChg>
        <pc:picChg chg="add del">
          <ac:chgData name="Nane Kratzke" userId="971be13ff4ee5ef6" providerId="LiveId" clId="{99C3B895-3D89-094E-8D8D-5328E68DA2DF}" dt="2020-09-21T07:19:22.057" v="2448"/>
          <ac:picMkLst>
            <pc:docMk/>
            <pc:sldMk cId="110797625" sldId="409"/>
            <ac:picMk id="2088" creationId="{FACD3A85-C73E-5749-98A7-D66636967C71}"/>
          </ac:picMkLst>
        </pc:picChg>
        <pc:picChg chg="add del">
          <ac:chgData name="Nane Kratzke" userId="971be13ff4ee5ef6" providerId="LiveId" clId="{99C3B895-3D89-094E-8D8D-5328E68DA2DF}" dt="2020-09-21T07:19:22.057" v="2448"/>
          <ac:picMkLst>
            <pc:docMk/>
            <pc:sldMk cId="110797625" sldId="409"/>
            <ac:picMk id="2089" creationId="{CE70C98C-8213-1F4E-A9DD-0AEF9A1E05B0}"/>
          </ac:picMkLst>
        </pc:picChg>
        <pc:picChg chg="add del">
          <ac:chgData name="Nane Kratzke" userId="971be13ff4ee5ef6" providerId="LiveId" clId="{99C3B895-3D89-094E-8D8D-5328E68DA2DF}" dt="2020-09-21T07:19:22.057" v="2448"/>
          <ac:picMkLst>
            <pc:docMk/>
            <pc:sldMk cId="110797625" sldId="409"/>
            <ac:picMk id="2090" creationId="{250DC99B-470A-2043-9023-02D41466EFA0}"/>
          </ac:picMkLst>
        </pc:picChg>
        <pc:picChg chg="add del">
          <ac:chgData name="Nane Kratzke" userId="971be13ff4ee5ef6" providerId="LiveId" clId="{99C3B895-3D89-094E-8D8D-5328E68DA2DF}" dt="2020-09-21T07:19:22.057" v="2448"/>
          <ac:picMkLst>
            <pc:docMk/>
            <pc:sldMk cId="110797625" sldId="409"/>
            <ac:picMk id="2091" creationId="{DB75CDBE-99FB-934F-AB09-D98DB82332D3}"/>
          </ac:picMkLst>
        </pc:picChg>
        <pc:picChg chg="add del">
          <ac:chgData name="Nane Kratzke" userId="971be13ff4ee5ef6" providerId="LiveId" clId="{99C3B895-3D89-094E-8D8D-5328E68DA2DF}" dt="2020-09-21T07:19:22.057" v="2448"/>
          <ac:picMkLst>
            <pc:docMk/>
            <pc:sldMk cId="110797625" sldId="409"/>
            <ac:picMk id="2092" creationId="{CD32E754-5ED5-634D-9B3B-BCAD5427F2EF}"/>
          </ac:picMkLst>
        </pc:picChg>
        <pc:picChg chg="add del">
          <ac:chgData name="Nane Kratzke" userId="971be13ff4ee5ef6" providerId="LiveId" clId="{99C3B895-3D89-094E-8D8D-5328E68DA2DF}" dt="2020-09-21T07:19:22.057" v="2448"/>
          <ac:picMkLst>
            <pc:docMk/>
            <pc:sldMk cId="110797625" sldId="409"/>
            <ac:picMk id="2093" creationId="{13DBE12B-E456-CD47-8746-EB9928D35E78}"/>
          </ac:picMkLst>
        </pc:picChg>
        <pc:picChg chg="add del">
          <ac:chgData name="Nane Kratzke" userId="971be13ff4ee5ef6" providerId="LiveId" clId="{99C3B895-3D89-094E-8D8D-5328E68DA2DF}" dt="2020-09-21T07:19:22.057" v="2448"/>
          <ac:picMkLst>
            <pc:docMk/>
            <pc:sldMk cId="110797625" sldId="409"/>
            <ac:picMk id="2094" creationId="{FE584BCF-F97E-D141-9DC2-AE81AD53AED0}"/>
          </ac:picMkLst>
        </pc:picChg>
        <pc:picChg chg="add del">
          <ac:chgData name="Nane Kratzke" userId="971be13ff4ee5ef6" providerId="LiveId" clId="{99C3B895-3D89-094E-8D8D-5328E68DA2DF}" dt="2020-09-21T07:19:22.057" v="2448"/>
          <ac:picMkLst>
            <pc:docMk/>
            <pc:sldMk cId="110797625" sldId="409"/>
            <ac:picMk id="2095" creationId="{75ADA01A-CC89-6542-A428-627A8DCB898C}"/>
          </ac:picMkLst>
        </pc:picChg>
        <pc:picChg chg="add del">
          <ac:chgData name="Nane Kratzke" userId="971be13ff4ee5ef6" providerId="LiveId" clId="{99C3B895-3D89-094E-8D8D-5328E68DA2DF}" dt="2020-09-21T07:19:22.057" v="2448"/>
          <ac:picMkLst>
            <pc:docMk/>
            <pc:sldMk cId="110797625" sldId="409"/>
            <ac:picMk id="2096" creationId="{46EFB412-1C0E-3F47-9DBB-6F934E029842}"/>
          </ac:picMkLst>
        </pc:picChg>
        <pc:picChg chg="add del">
          <ac:chgData name="Nane Kratzke" userId="971be13ff4ee5ef6" providerId="LiveId" clId="{99C3B895-3D89-094E-8D8D-5328E68DA2DF}" dt="2020-09-21T07:19:22.057" v="2448"/>
          <ac:picMkLst>
            <pc:docMk/>
            <pc:sldMk cId="110797625" sldId="409"/>
            <ac:picMk id="2097" creationId="{154647B0-147E-3A4E-BF30-FDF2FAC1E092}"/>
          </ac:picMkLst>
        </pc:picChg>
        <pc:picChg chg="add del">
          <ac:chgData name="Nane Kratzke" userId="971be13ff4ee5ef6" providerId="LiveId" clId="{99C3B895-3D89-094E-8D8D-5328E68DA2DF}" dt="2020-09-21T07:19:22.057" v="2448"/>
          <ac:picMkLst>
            <pc:docMk/>
            <pc:sldMk cId="110797625" sldId="409"/>
            <ac:picMk id="2098" creationId="{427BDE4F-A3B0-4D44-8599-FF37B574DEDD}"/>
          </ac:picMkLst>
        </pc:picChg>
        <pc:picChg chg="add del">
          <ac:chgData name="Nane Kratzke" userId="971be13ff4ee5ef6" providerId="LiveId" clId="{99C3B895-3D89-094E-8D8D-5328E68DA2DF}" dt="2020-09-21T07:19:22.057" v="2448"/>
          <ac:picMkLst>
            <pc:docMk/>
            <pc:sldMk cId="110797625" sldId="409"/>
            <ac:picMk id="2099" creationId="{8D23E575-E638-AA47-9248-7847F67262AD}"/>
          </ac:picMkLst>
        </pc:picChg>
        <pc:picChg chg="add del">
          <ac:chgData name="Nane Kratzke" userId="971be13ff4ee5ef6" providerId="LiveId" clId="{99C3B895-3D89-094E-8D8D-5328E68DA2DF}" dt="2020-09-21T07:19:22.057" v="2448"/>
          <ac:picMkLst>
            <pc:docMk/>
            <pc:sldMk cId="110797625" sldId="409"/>
            <ac:picMk id="2100" creationId="{EEBE9A0F-CD54-F741-892F-B05530F2850D}"/>
          </ac:picMkLst>
        </pc:picChg>
        <pc:picChg chg="add del">
          <ac:chgData name="Nane Kratzke" userId="971be13ff4ee5ef6" providerId="LiveId" clId="{99C3B895-3D89-094E-8D8D-5328E68DA2DF}" dt="2020-09-21T07:19:22.057" v="2448"/>
          <ac:picMkLst>
            <pc:docMk/>
            <pc:sldMk cId="110797625" sldId="409"/>
            <ac:picMk id="2101" creationId="{AEAE61FB-230C-2F4C-80FA-123C2800FF60}"/>
          </ac:picMkLst>
        </pc:picChg>
        <pc:picChg chg="add del">
          <ac:chgData name="Nane Kratzke" userId="971be13ff4ee5ef6" providerId="LiveId" clId="{99C3B895-3D89-094E-8D8D-5328E68DA2DF}" dt="2020-09-21T07:19:22.057" v="2448"/>
          <ac:picMkLst>
            <pc:docMk/>
            <pc:sldMk cId="110797625" sldId="409"/>
            <ac:picMk id="2102" creationId="{BF806A08-DE50-2744-A1AF-79CA42C6D95A}"/>
          </ac:picMkLst>
        </pc:picChg>
        <pc:picChg chg="add del">
          <ac:chgData name="Nane Kratzke" userId="971be13ff4ee5ef6" providerId="LiveId" clId="{99C3B895-3D89-094E-8D8D-5328E68DA2DF}" dt="2020-09-21T07:19:22.057" v="2448"/>
          <ac:picMkLst>
            <pc:docMk/>
            <pc:sldMk cId="110797625" sldId="409"/>
            <ac:picMk id="2103" creationId="{1AABF077-C033-8C43-BAB6-C2BA0829F3AA}"/>
          </ac:picMkLst>
        </pc:picChg>
        <pc:picChg chg="add del">
          <ac:chgData name="Nane Kratzke" userId="971be13ff4ee5ef6" providerId="LiveId" clId="{99C3B895-3D89-094E-8D8D-5328E68DA2DF}" dt="2020-09-21T07:19:22.057" v="2448"/>
          <ac:picMkLst>
            <pc:docMk/>
            <pc:sldMk cId="110797625" sldId="409"/>
            <ac:picMk id="2104" creationId="{D8AD25AE-AC57-1A41-8E6B-63763C633C18}"/>
          </ac:picMkLst>
        </pc:picChg>
        <pc:picChg chg="add del">
          <ac:chgData name="Nane Kratzke" userId="971be13ff4ee5ef6" providerId="LiveId" clId="{99C3B895-3D89-094E-8D8D-5328E68DA2DF}" dt="2020-09-21T07:19:22.057" v="2448"/>
          <ac:picMkLst>
            <pc:docMk/>
            <pc:sldMk cId="110797625" sldId="409"/>
            <ac:picMk id="2105" creationId="{62E9D53A-0ED5-064C-B73D-2FCC95EF265E}"/>
          </ac:picMkLst>
        </pc:picChg>
        <pc:picChg chg="add del">
          <ac:chgData name="Nane Kratzke" userId="971be13ff4ee5ef6" providerId="LiveId" clId="{99C3B895-3D89-094E-8D8D-5328E68DA2DF}" dt="2020-09-21T07:19:22.057" v="2448"/>
          <ac:picMkLst>
            <pc:docMk/>
            <pc:sldMk cId="110797625" sldId="409"/>
            <ac:picMk id="2106" creationId="{2756FED4-4464-6148-B7E5-79A8A202ECB0}"/>
          </ac:picMkLst>
        </pc:picChg>
        <pc:picChg chg="add del">
          <ac:chgData name="Nane Kratzke" userId="971be13ff4ee5ef6" providerId="LiveId" clId="{99C3B895-3D89-094E-8D8D-5328E68DA2DF}" dt="2020-09-21T07:19:22.057" v="2448"/>
          <ac:picMkLst>
            <pc:docMk/>
            <pc:sldMk cId="110797625" sldId="409"/>
            <ac:picMk id="2107" creationId="{3D139F20-8047-834F-B82A-C6F0F82FBAB1}"/>
          </ac:picMkLst>
        </pc:picChg>
        <pc:picChg chg="add del">
          <ac:chgData name="Nane Kratzke" userId="971be13ff4ee5ef6" providerId="LiveId" clId="{99C3B895-3D89-094E-8D8D-5328E68DA2DF}" dt="2020-09-21T07:19:22.057" v="2448"/>
          <ac:picMkLst>
            <pc:docMk/>
            <pc:sldMk cId="110797625" sldId="409"/>
            <ac:picMk id="2108" creationId="{D4C90D86-65B5-914A-B698-985FDA2E8BC7}"/>
          </ac:picMkLst>
        </pc:picChg>
        <pc:picChg chg="add del">
          <ac:chgData name="Nane Kratzke" userId="971be13ff4ee5ef6" providerId="LiveId" clId="{99C3B895-3D89-094E-8D8D-5328E68DA2DF}" dt="2020-09-21T07:19:22.057" v="2448"/>
          <ac:picMkLst>
            <pc:docMk/>
            <pc:sldMk cId="110797625" sldId="409"/>
            <ac:picMk id="2109" creationId="{476CEE92-7BF5-9A4B-8621-6046F606ADED}"/>
          </ac:picMkLst>
        </pc:picChg>
        <pc:picChg chg="add del">
          <ac:chgData name="Nane Kratzke" userId="971be13ff4ee5ef6" providerId="LiveId" clId="{99C3B895-3D89-094E-8D8D-5328E68DA2DF}" dt="2020-09-21T07:19:22.057" v="2448"/>
          <ac:picMkLst>
            <pc:docMk/>
            <pc:sldMk cId="110797625" sldId="409"/>
            <ac:picMk id="2110" creationId="{B294E0E2-6B38-C04C-900E-115F72EC65C0}"/>
          </ac:picMkLst>
        </pc:picChg>
        <pc:picChg chg="add del">
          <ac:chgData name="Nane Kratzke" userId="971be13ff4ee5ef6" providerId="LiveId" clId="{99C3B895-3D89-094E-8D8D-5328E68DA2DF}" dt="2020-09-21T07:19:22.057" v="2448"/>
          <ac:picMkLst>
            <pc:docMk/>
            <pc:sldMk cId="110797625" sldId="409"/>
            <ac:picMk id="2111" creationId="{243A4EA9-55FF-5242-AF24-1C78B646B8A7}"/>
          </ac:picMkLst>
        </pc:picChg>
        <pc:picChg chg="add del">
          <ac:chgData name="Nane Kratzke" userId="971be13ff4ee5ef6" providerId="LiveId" clId="{99C3B895-3D89-094E-8D8D-5328E68DA2DF}" dt="2020-09-21T07:19:22.057" v="2448"/>
          <ac:picMkLst>
            <pc:docMk/>
            <pc:sldMk cId="110797625" sldId="409"/>
            <ac:picMk id="2112" creationId="{EECB93E9-3591-0E48-A432-0AFDF8D92315}"/>
          </ac:picMkLst>
        </pc:picChg>
        <pc:picChg chg="add del">
          <ac:chgData name="Nane Kratzke" userId="971be13ff4ee5ef6" providerId="LiveId" clId="{99C3B895-3D89-094E-8D8D-5328E68DA2DF}" dt="2020-09-21T07:19:22.057" v="2448"/>
          <ac:picMkLst>
            <pc:docMk/>
            <pc:sldMk cId="110797625" sldId="409"/>
            <ac:picMk id="2113" creationId="{C44EBD4E-2416-5A46-9CA2-5A1B5E88A547}"/>
          </ac:picMkLst>
        </pc:picChg>
        <pc:picChg chg="add del">
          <ac:chgData name="Nane Kratzke" userId="971be13ff4ee5ef6" providerId="LiveId" clId="{99C3B895-3D89-094E-8D8D-5328E68DA2DF}" dt="2020-09-21T07:19:22.057" v="2448"/>
          <ac:picMkLst>
            <pc:docMk/>
            <pc:sldMk cId="110797625" sldId="409"/>
            <ac:picMk id="2114" creationId="{7DFABC36-0234-D944-AC95-211DEE92B8B0}"/>
          </ac:picMkLst>
        </pc:picChg>
        <pc:picChg chg="add del">
          <ac:chgData name="Nane Kratzke" userId="971be13ff4ee5ef6" providerId="LiveId" clId="{99C3B895-3D89-094E-8D8D-5328E68DA2DF}" dt="2020-09-21T07:19:22.057" v="2448"/>
          <ac:picMkLst>
            <pc:docMk/>
            <pc:sldMk cId="110797625" sldId="409"/>
            <ac:picMk id="2115" creationId="{613D2FB8-0187-474C-A3DC-4692766B24AC}"/>
          </ac:picMkLst>
        </pc:picChg>
        <pc:picChg chg="add del">
          <ac:chgData name="Nane Kratzke" userId="971be13ff4ee5ef6" providerId="LiveId" clId="{99C3B895-3D89-094E-8D8D-5328E68DA2DF}" dt="2020-09-21T07:19:22.057" v="2448"/>
          <ac:picMkLst>
            <pc:docMk/>
            <pc:sldMk cId="110797625" sldId="409"/>
            <ac:picMk id="2116" creationId="{D73CA931-952F-244D-8F10-14151395A6D1}"/>
          </ac:picMkLst>
        </pc:picChg>
        <pc:picChg chg="add del">
          <ac:chgData name="Nane Kratzke" userId="971be13ff4ee5ef6" providerId="LiveId" clId="{99C3B895-3D89-094E-8D8D-5328E68DA2DF}" dt="2020-09-21T07:19:22.057" v="2448"/>
          <ac:picMkLst>
            <pc:docMk/>
            <pc:sldMk cId="110797625" sldId="409"/>
            <ac:picMk id="2117" creationId="{193C188F-B7BC-6C4E-AFFF-EB43D7AF94EC}"/>
          </ac:picMkLst>
        </pc:picChg>
        <pc:picChg chg="add del">
          <ac:chgData name="Nane Kratzke" userId="971be13ff4ee5ef6" providerId="LiveId" clId="{99C3B895-3D89-094E-8D8D-5328E68DA2DF}" dt="2020-09-21T07:19:22.057" v="2448"/>
          <ac:picMkLst>
            <pc:docMk/>
            <pc:sldMk cId="110797625" sldId="409"/>
            <ac:picMk id="2118" creationId="{9806DD58-E2B6-034C-9D15-7AA69F48AAF0}"/>
          </ac:picMkLst>
        </pc:picChg>
        <pc:picChg chg="add del">
          <ac:chgData name="Nane Kratzke" userId="971be13ff4ee5ef6" providerId="LiveId" clId="{99C3B895-3D89-094E-8D8D-5328E68DA2DF}" dt="2020-09-21T07:19:22.057" v="2448"/>
          <ac:picMkLst>
            <pc:docMk/>
            <pc:sldMk cId="110797625" sldId="409"/>
            <ac:picMk id="2119" creationId="{D59277AF-2569-7944-9C2C-D5D05E65EFF0}"/>
          </ac:picMkLst>
        </pc:picChg>
        <pc:picChg chg="add del">
          <ac:chgData name="Nane Kratzke" userId="971be13ff4ee5ef6" providerId="LiveId" clId="{99C3B895-3D89-094E-8D8D-5328E68DA2DF}" dt="2020-09-21T07:19:22.057" v="2448"/>
          <ac:picMkLst>
            <pc:docMk/>
            <pc:sldMk cId="110797625" sldId="409"/>
            <ac:picMk id="2120" creationId="{3745E01E-3F84-D94C-A98A-15A7FF3471C3}"/>
          </ac:picMkLst>
        </pc:picChg>
        <pc:picChg chg="add del">
          <ac:chgData name="Nane Kratzke" userId="971be13ff4ee5ef6" providerId="LiveId" clId="{99C3B895-3D89-094E-8D8D-5328E68DA2DF}" dt="2020-09-21T07:19:22.057" v="2448"/>
          <ac:picMkLst>
            <pc:docMk/>
            <pc:sldMk cId="110797625" sldId="409"/>
            <ac:picMk id="2121" creationId="{7533E4AF-EDE9-BD45-8B03-1C0F12CC20ED}"/>
          </ac:picMkLst>
        </pc:picChg>
        <pc:picChg chg="add del">
          <ac:chgData name="Nane Kratzke" userId="971be13ff4ee5ef6" providerId="LiveId" clId="{99C3B895-3D89-094E-8D8D-5328E68DA2DF}" dt="2020-09-21T07:19:22.057" v="2448"/>
          <ac:picMkLst>
            <pc:docMk/>
            <pc:sldMk cId="110797625" sldId="409"/>
            <ac:picMk id="2122" creationId="{34B5C1B3-D666-7B49-99EA-67DC1BB7D7C5}"/>
          </ac:picMkLst>
        </pc:picChg>
        <pc:picChg chg="add del">
          <ac:chgData name="Nane Kratzke" userId="971be13ff4ee5ef6" providerId="LiveId" clId="{99C3B895-3D89-094E-8D8D-5328E68DA2DF}" dt="2020-09-21T07:19:22.057" v="2448"/>
          <ac:picMkLst>
            <pc:docMk/>
            <pc:sldMk cId="110797625" sldId="409"/>
            <ac:picMk id="2123" creationId="{4D3B510C-F197-9A4F-9EC0-529962D5B77E}"/>
          </ac:picMkLst>
        </pc:picChg>
        <pc:picChg chg="add del">
          <ac:chgData name="Nane Kratzke" userId="971be13ff4ee5ef6" providerId="LiveId" clId="{99C3B895-3D89-094E-8D8D-5328E68DA2DF}" dt="2020-09-21T07:19:22.057" v="2448"/>
          <ac:picMkLst>
            <pc:docMk/>
            <pc:sldMk cId="110797625" sldId="409"/>
            <ac:picMk id="2124" creationId="{29AFF62C-B6CD-8545-A6F2-C51899E12065}"/>
          </ac:picMkLst>
        </pc:picChg>
        <pc:picChg chg="add del">
          <ac:chgData name="Nane Kratzke" userId="971be13ff4ee5ef6" providerId="LiveId" clId="{99C3B895-3D89-094E-8D8D-5328E68DA2DF}" dt="2020-09-21T07:19:22.057" v="2448"/>
          <ac:picMkLst>
            <pc:docMk/>
            <pc:sldMk cId="110797625" sldId="409"/>
            <ac:picMk id="2125" creationId="{096F661F-2FB4-2A40-8FA1-A570C0CA45AA}"/>
          </ac:picMkLst>
        </pc:picChg>
        <pc:picChg chg="add del">
          <ac:chgData name="Nane Kratzke" userId="971be13ff4ee5ef6" providerId="LiveId" clId="{99C3B895-3D89-094E-8D8D-5328E68DA2DF}" dt="2020-09-21T07:19:22.057" v="2448"/>
          <ac:picMkLst>
            <pc:docMk/>
            <pc:sldMk cId="110797625" sldId="409"/>
            <ac:picMk id="2126" creationId="{C009AE84-2C49-C046-A2B7-70D4C674CB0F}"/>
          </ac:picMkLst>
        </pc:picChg>
        <pc:picChg chg="add del">
          <ac:chgData name="Nane Kratzke" userId="971be13ff4ee5ef6" providerId="LiveId" clId="{99C3B895-3D89-094E-8D8D-5328E68DA2DF}" dt="2020-09-21T07:19:22.057" v="2448"/>
          <ac:picMkLst>
            <pc:docMk/>
            <pc:sldMk cId="110797625" sldId="409"/>
            <ac:picMk id="2127" creationId="{1EEB0C3F-B7F5-8647-882E-AB1A5A69A8A9}"/>
          </ac:picMkLst>
        </pc:picChg>
        <pc:picChg chg="add del">
          <ac:chgData name="Nane Kratzke" userId="971be13ff4ee5ef6" providerId="LiveId" clId="{99C3B895-3D89-094E-8D8D-5328E68DA2DF}" dt="2020-09-21T07:19:22.057" v="2448"/>
          <ac:picMkLst>
            <pc:docMk/>
            <pc:sldMk cId="110797625" sldId="409"/>
            <ac:picMk id="2128" creationId="{D0380DE3-7A3B-EB4E-94F6-53885873460B}"/>
          </ac:picMkLst>
        </pc:picChg>
        <pc:picChg chg="add del">
          <ac:chgData name="Nane Kratzke" userId="971be13ff4ee5ef6" providerId="LiveId" clId="{99C3B895-3D89-094E-8D8D-5328E68DA2DF}" dt="2020-09-21T07:19:22.057" v="2448"/>
          <ac:picMkLst>
            <pc:docMk/>
            <pc:sldMk cId="110797625" sldId="409"/>
            <ac:picMk id="2129" creationId="{90F7BE04-4B66-8D46-9435-9F88B521C87D}"/>
          </ac:picMkLst>
        </pc:picChg>
        <pc:picChg chg="add del">
          <ac:chgData name="Nane Kratzke" userId="971be13ff4ee5ef6" providerId="LiveId" clId="{99C3B895-3D89-094E-8D8D-5328E68DA2DF}" dt="2020-09-21T07:19:22.057" v="2448"/>
          <ac:picMkLst>
            <pc:docMk/>
            <pc:sldMk cId="110797625" sldId="409"/>
            <ac:picMk id="2130" creationId="{6DA9ADBA-6BDE-AD4E-BA88-622F3654E9C0}"/>
          </ac:picMkLst>
        </pc:picChg>
        <pc:picChg chg="add del">
          <ac:chgData name="Nane Kratzke" userId="971be13ff4ee5ef6" providerId="LiveId" clId="{99C3B895-3D89-094E-8D8D-5328E68DA2DF}" dt="2020-09-21T07:19:22.057" v="2448"/>
          <ac:picMkLst>
            <pc:docMk/>
            <pc:sldMk cId="110797625" sldId="409"/>
            <ac:picMk id="2131" creationId="{1F96E408-DF39-E443-B446-65A0FA6B12AE}"/>
          </ac:picMkLst>
        </pc:picChg>
        <pc:picChg chg="add del">
          <ac:chgData name="Nane Kratzke" userId="971be13ff4ee5ef6" providerId="LiveId" clId="{99C3B895-3D89-094E-8D8D-5328E68DA2DF}" dt="2020-09-21T07:19:22.057" v="2448"/>
          <ac:picMkLst>
            <pc:docMk/>
            <pc:sldMk cId="110797625" sldId="409"/>
            <ac:picMk id="2132" creationId="{07C2D57F-C5C4-3B48-A4BD-AD6C50391236}"/>
          </ac:picMkLst>
        </pc:picChg>
        <pc:picChg chg="add del">
          <ac:chgData name="Nane Kratzke" userId="971be13ff4ee5ef6" providerId="LiveId" clId="{99C3B895-3D89-094E-8D8D-5328E68DA2DF}" dt="2020-09-21T07:19:22.057" v="2448"/>
          <ac:picMkLst>
            <pc:docMk/>
            <pc:sldMk cId="110797625" sldId="409"/>
            <ac:picMk id="2133" creationId="{640EEFC2-CFC9-C846-B13F-8105B91AC8AE}"/>
          </ac:picMkLst>
        </pc:picChg>
      </pc:sldChg>
      <pc:sldChg chg="addSp delSp modSp add mod">
        <pc:chgData name="Nane Kratzke" userId="971be13ff4ee5ef6" providerId="LiveId" clId="{99C3B895-3D89-094E-8D8D-5328E68DA2DF}" dt="2020-09-21T07:31:27.174" v="3714" actId="1076"/>
        <pc:sldMkLst>
          <pc:docMk/>
          <pc:sldMk cId="4183557273" sldId="410"/>
        </pc:sldMkLst>
        <pc:spChg chg="mod">
          <ac:chgData name="Nane Kratzke" userId="971be13ff4ee5ef6" providerId="LiveId" clId="{99C3B895-3D89-094E-8D8D-5328E68DA2DF}" dt="2020-09-21T07:30:43.907" v="3708" actId="20577"/>
          <ac:spMkLst>
            <pc:docMk/>
            <pc:sldMk cId="4183557273" sldId="410"/>
            <ac:spMk id="2" creationId="{99335830-7F4D-4B46-8186-06FD3B6D12BD}"/>
          </ac:spMkLst>
        </pc:spChg>
        <pc:spChg chg="mod">
          <ac:chgData name="Nane Kratzke" userId="971be13ff4ee5ef6" providerId="LiveId" clId="{99C3B895-3D89-094E-8D8D-5328E68DA2DF}" dt="2020-09-21T07:27:59.775" v="3328" actId="20577"/>
          <ac:spMkLst>
            <pc:docMk/>
            <pc:sldMk cId="4183557273" sldId="410"/>
            <ac:spMk id="3" creationId="{AE916A29-1B0F-8445-B993-D63AE8CC48B8}"/>
          </ac:spMkLst>
        </pc:spChg>
        <pc:spChg chg="add mod">
          <ac:chgData name="Nane Kratzke" userId="971be13ff4ee5ef6" providerId="LiveId" clId="{99C3B895-3D89-094E-8D8D-5328E68DA2DF}" dt="2020-09-21T07:30:36.097" v="3704" actId="1076"/>
          <ac:spMkLst>
            <pc:docMk/>
            <pc:sldMk cId="4183557273" sldId="410"/>
            <ac:spMk id="5" creationId="{15C1F813-7A9C-7D4D-A6A4-E3B0527771CD}"/>
          </ac:spMkLst>
        </pc:spChg>
        <pc:picChg chg="add del mod">
          <ac:chgData name="Nane Kratzke" userId="971be13ff4ee5ef6" providerId="LiveId" clId="{99C3B895-3D89-094E-8D8D-5328E68DA2DF}" dt="2020-09-21T07:31:21.877" v="3712" actId="478"/>
          <ac:picMkLst>
            <pc:docMk/>
            <pc:sldMk cId="4183557273" sldId="410"/>
            <ac:picMk id="6" creationId="{5074263C-5CC1-4946-968E-C1B912CAB271}"/>
          </ac:picMkLst>
        </pc:picChg>
        <pc:picChg chg="add mod">
          <ac:chgData name="Nane Kratzke" userId="971be13ff4ee5ef6" providerId="LiveId" clId="{99C3B895-3D89-094E-8D8D-5328E68DA2DF}" dt="2020-09-21T07:31:27.174" v="3714" actId="1076"/>
          <ac:picMkLst>
            <pc:docMk/>
            <pc:sldMk cId="4183557273" sldId="410"/>
            <ac:picMk id="7" creationId="{A5D8B9C5-9F4A-F343-8F06-42A510F5ACA1}"/>
          </ac:picMkLst>
        </pc:picChg>
      </pc:sldChg>
      <pc:sldChg chg="addSp modSp add mod">
        <pc:chgData name="Nane Kratzke" userId="971be13ff4ee5ef6" providerId="LiveId" clId="{99C3B895-3D89-094E-8D8D-5328E68DA2DF}" dt="2020-09-21T07:36:11.073" v="3793" actId="14861"/>
        <pc:sldMkLst>
          <pc:docMk/>
          <pc:sldMk cId="4282661720" sldId="411"/>
        </pc:sldMkLst>
        <pc:spChg chg="mod">
          <ac:chgData name="Nane Kratzke" userId="971be13ff4ee5ef6" providerId="LiveId" clId="{99C3B895-3D89-094E-8D8D-5328E68DA2DF}" dt="2020-09-21T07:34:07.220" v="3749" actId="20577"/>
          <ac:spMkLst>
            <pc:docMk/>
            <pc:sldMk cId="4282661720" sldId="411"/>
            <ac:spMk id="2" creationId="{8EE1EA68-9AEB-B147-AF85-B2DD05D49DA9}"/>
          </ac:spMkLst>
        </pc:spChg>
        <pc:spChg chg="mod">
          <ac:chgData name="Nane Kratzke" userId="971be13ff4ee5ef6" providerId="LiveId" clId="{99C3B895-3D89-094E-8D8D-5328E68DA2DF}" dt="2020-09-21T07:33:56.670" v="3726"/>
          <ac:spMkLst>
            <pc:docMk/>
            <pc:sldMk cId="4282661720" sldId="411"/>
            <ac:spMk id="3" creationId="{0B943CF6-BC17-E14E-8012-754B20A248CE}"/>
          </ac:spMkLst>
        </pc:spChg>
        <pc:spChg chg="add mod">
          <ac:chgData name="Nane Kratzke" userId="971be13ff4ee5ef6" providerId="LiveId" clId="{99C3B895-3D89-094E-8D8D-5328E68DA2DF}" dt="2020-09-21T07:33:42.221" v="3725"/>
          <ac:spMkLst>
            <pc:docMk/>
            <pc:sldMk cId="4282661720" sldId="411"/>
            <ac:spMk id="7" creationId="{C8BF28B0-9742-4E49-AA18-9CF2A4F6B9B8}"/>
          </ac:spMkLst>
        </pc:spChg>
        <pc:picChg chg="add mod">
          <ac:chgData name="Nane Kratzke" userId="971be13ff4ee5ef6" providerId="LiveId" clId="{99C3B895-3D89-094E-8D8D-5328E68DA2DF}" dt="2020-09-21T07:36:11.073" v="3793" actId="14861"/>
          <ac:picMkLst>
            <pc:docMk/>
            <pc:sldMk cId="4282661720" sldId="411"/>
            <ac:picMk id="6" creationId="{9CB1887A-EAB5-B740-8790-C919C5131843}"/>
          </ac:picMkLst>
        </pc:picChg>
      </pc:sldChg>
      <pc:sldChg chg="addSp delSp modSp add mod">
        <pc:chgData name="Nane Kratzke" userId="971be13ff4ee5ef6" providerId="LiveId" clId="{99C3B895-3D89-094E-8D8D-5328E68DA2DF}" dt="2020-09-21T07:48:17.649" v="4815" actId="20577"/>
        <pc:sldMkLst>
          <pc:docMk/>
          <pc:sldMk cId="2566496727" sldId="412"/>
        </pc:sldMkLst>
        <pc:spChg chg="mod">
          <ac:chgData name="Nane Kratzke" userId="971be13ff4ee5ef6" providerId="LiveId" clId="{99C3B895-3D89-094E-8D8D-5328E68DA2DF}" dt="2020-09-21T07:34:40.834" v="3773" actId="20577"/>
          <ac:spMkLst>
            <pc:docMk/>
            <pc:sldMk cId="2566496727" sldId="412"/>
            <ac:spMk id="2" creationId="{5F995DB8-4E64-8B48-A5E1-C99A79189C79}"/>
          </ac:spMkLst>
        </pc:spChg>
        <pc:spChg chg="mod">
          <ac:chgData name="Nane Kratzke" userId="971be13ff4ee5ef6" providerId="LiveId" clId="{99C3B895-3D89-094E-8D8D-5328E68DA2DF}" dt="2020-09-21T07:46:02.744" v="4715" actId="20577"/>
          <ac:spMkLst>
            <pc:docMk/>
            <pc:sldMk cId="2566496727" sldId="412"/>
            <ac:spMk id="3" creationId="{925AADCF-562C-AC41-9DFA-5F00F4776FD0}"/>
          </ac:spMkLst>
        </pc:spChg>
        <pc:spChg chg="add mod">
          <ac:chgData name="Nane Kratzke" userId="971be13ff4ee5ef6" providerId="LiveId" clId="{99C3B895-3D89-094E-8D8D-5328E68DA2DF}" dt="2020-09-21T07:48:17.649" v="4815" actId="20577"/>
          <ac:spMkLst>
            <pc:docMk/>
            <pc:sldMk cId="2566496727" sldId="412"/>
            <ac:spMk id="5" creationId="{33C4BC5D-3FA6-154F-B2DE-DB043A77E5E4}"/>
          </ac:spMkLst>
        </pc:spChg>
        <pc:spChg chg="add mod">
          <ac:chgData name="Nane Kratzke" userId="971be13ff4ee5ef6" providerId="LiveId" clId="{99C3B895-3D89-094E-8D8D-5328E68DA2DF}" dt="2020-09-21T07:47:04.597" v="4800" actId="1076"/>
          <ac:spMkLst>
            <pc:docMk/>
            <pc:sldMk cId="2566496727" sldId="412"/>
            <ac:spMk id="10" creationId="{D755E4DB-AC48-CB47-BEEF-4E9CD27C24FC}"/>
          </ac:spMkLst>
        </pc:spChg>
        <pc:picChg chg="add del mod">
          <ac:chgData name="Nane Kratzke" userId="971be13ff4ee5ef6" providerId="LiveId" clId="{99C3B895-3D89-094E-8D8D-5328E68DA2DF}" dt="2020-09-21T07:43:59.460" v="4688" actId="478"/>
          <ac:picMkLst>
            <pc:docMk/>
            <pc:sldMk cId="2566496727" sldId="412"/>
            <ac:picMk id="6" creationId="{331F2567-06F5-644B-9BE6-8CF68DD2126D}"/>
          </ac:picMkLst>
        </pc:picChg>
        <pc:picChg chg="add del">
          <ac:chgData name="Nane Kratzke" userId="971be13ff4ee5ef6" providerId="LiveId" clId="{99C3B895-3D89-094E-8D8D-5328E68DA2DF}" dt="2020-09-21T07:44:07.261" v="4690" actId="478"/>
          <ac:picMkLst>
            <pc:docMk/>
            <pc:sldMk cId="2566496727" sldId="412"/>
            <ac:picMk id="7" creationId="{6252E5B8-2AD7-294B-9969-1C3323A495CF}"/>
          </ac:picMkLst>
        </pc:picChg>
        <pc:picChg chg="add mod modCrop">
          <ac:chgData name="Nane Kratzke" userId="971be13ff4ee5ef6" providerId="LiveId" clId="{99C3B895-3D89-094E-8D8D-5328E68DA2DF}" dt="2020-09-21T07:47:59.511" v="4811" actId="1076"/>
          <ac:picMkLst>
            <pc:docMk/>
            <pc:sldMk cId="2566496727" sldId="412"/>
            <ac:picMk id="9" creationId="{AF456894-121C-0744-927D-77ED8F41098C}"/>
          </ac:picMkLst>
        </pc:picChg>
        <pc:picChg chg="add mod">
          <ac:chgData name="Nane Kratzke" userId="971be13ff4ee5ef6" providerId="LiveId" clId="{99C3B895-3D89-094E-8D8D-5328E68DA2DF}" dt="2020-09-21T07:48:02.671" v="4812" actId="1076"/>
          <ac:picMkLst>
            <pc:docMk/>
            <pc:sldMk cId="2566496727" sldId="412"/>
            <ac:picMk id="11" creationId="{17094C8C-2566-FE47-93A8-6625793D7A95}"/>
          </ac:picMkLst>
        </pc:picChg>
      </pc:sldChg>
      <pc:sldChg chg="addSp delSp modSp add mod">
        <pc:chgData name="Nane Kratzke" userId="971be13ff4ee5ef6" providerId="LiveId" clId="{99C3B895-3D89-094E-8D8D-5328E68DA2DF}" dt="2020-09-21T10:59:39.308" v="5711" actId="20577"/>
        <pc:sldMkLst>
          <pc:docMk/>
          <pc:sldMk cId="1094811382" sldId="413"/>
        </pc:sldMkLst>
        <pc:spChg chg="del">
          <ac:chgData name="Nane Kratzke" userId="971be13ff4ee5ef6" providerId="LiveId" clId="{99C3B895-3D89-094E-8D8D-5328E68DA2DF}" dt="2020-09-21T07:56:08.500" v="4832" actId="478"/>
          <ac:spMkLst>
            <pc:docMk/>
            <pc:sldMk cId="1094811382" sldId="413"/>
            <ac:spMk id="2" creationId="{2E916A8F-294F-0147-9053-46E1948083E2}"/>
          </ac:spMkLst>
        </pc:spChg>
        <pc:spChg chg="del">
          <ac:chgData name="Nane Kratzke" userId="971be13ff4ee5ef6" providerId="LiveId" clId="{99C3B895-3D89-094E-8D8D-5328E68DA2DF}" dt="2020-09-21T07:56:06.261" v="4831" actId="478"/>
          <ac:spMkLst>
            <pc:docMk/>
            <pc:sldMk cId="1094811382" sldId="413"/>
            <ac:spMk id="3" creationId="{85D05203-84C5-4847-A950-1DEB43340D6A}"/>
          </ac:spMkLst>
        </pc:spChg>
        <pc:spChg chg="add mod">
          <ac:chgData name="Nane Kratzke" userId="971be13ff4ee5ef6" providerId="LiveId" clId="{99C3B895-3D89-094E-8D8D-5328E68DA2DF}" dt="2020-09-21T10:59:39.308" v="5711" actId="20577"/>
          <ac:spMkLst>
            <pc:docMk/>
            <pc:sldMk cId="1094811382" sldId="413"/>
            <ac:spMk id="5" creationId="{A9220161-80E6-2849-A60C-9048829C44E5}"/>
          </ac:spMkLst>
        </pc:spChg>
        <pc:spChg chg="add mod">
          <ac:chgData name="Nane Kratzke" userId="971be13ff4ee5ef6" providerId="LiveId" clId="{99C3B895-3D89-094E-8D8D-5328E68DA2DF}" dt="2020-09-21T10:39:06.779" v="4996" actId="20577"/>
          <ac:spMkLst>
            <pc:docMk/>
            <pc:sldMk cId="1094811382" sldId="413"/>
            <ac:spMk id="6" creationId="{20C52059-5276-744C-B990-2797B3171846}"/>
          </ac:spMkLst>
        </pc:spChg>
        <pc:spChg chg="add del mod">
          <ac:chgData name="Nane Kratzke" userId="971be13ff4ee5ef6" providerId="LiveId" clId="{99C3B895-3D89-094E-8D8D-5328E68DA2DF}" dt="2020-09-21T10:35:32.057" v="4903"/>
          <ac:spMkLst>
            <pc:docMk/>
            <pc:sldMk cId="1094811382" sldId="413"/>
            <ac:spMk id="7" creationId="{F90FAC2A-BC4D-5F4E-8636-AA605635574B}"/>
          </ac:spMkLst>
        </pc:spChg>
        <pc:spChg chg="add mod">
          <ac:chgData name="Nane Kratzke" userId="971be13ff4ee5ef6" providerId="LiveId" clId="{99C3B895-3D89-094E-8D8D-5328E68DA2DF}" dt="2020-09-21T10:49:11.368" v="5375" actId="1076"/>
          <ac:spMkLst>
            <pc:docMk/>
            <pc:sldMk cId="1094811382" sldId="413"/>
            <ac:spMk id="8" creationId="{82452084-056B-C340-80D1-629A12BF7C94}"/>
          </ac:spMkLst>
        </pc:spChg>
        <pc:spChg chg="add mod">
          <ac:chgData name="Nane Kratzke" userId="971be13ff4ee5ef6" providerId="LiveId" clId="{99C3B895-3D89-094E-8D8D-5328E68DA2DF}" dt="2020-09-21T10:49:11.368" v="5375" actId="1076"/>
          <ac:spMkLst>
            <pc:docMk/>
            <pc:sldMk cId="1094811382" sldId="413"/>
            <ac:spMk id="9" creationId="{0010D35A-E6F2-D54A-BA34-4FF9E8BA7D9C}"/>
          </ac:spMkLst>
        </pc:spChg>
        <pc:spChg chg="add mod">
          <ac:chgData name="Nane Kratzke" userId="971be13ff4ee5ef6" providerId="LiveId" clId="{99C3B895-3D89-094E-8D8D-5328E68DA2DF}" dt="2020-09-21T10:49:11.368" v="5375" actId="1076"/>
          <ac:spMkLst>
            <pc:docMk/>
            <pc:sldMk cId="1094811382" sldId="413"/>
            <ac:spMk id="11" creationId="{257480E4-183D-0748-9BE4-2E6B46096B0B}"/>
          </ac:spMkLst>
        </pc:spChg>
        <pc:spChg chg="add mod">
          <ac:chgData name="Nane Kratzke" userId="971be13ff4ee5ef6" providerId="LiveId" clId="{99C3B895-3D89-094E-8D8D-5328E68DA2DF}" dt="2020-09-21T10:49:11.368" v="5375" actId="1076"/>
          <ac:spMkLst>
            <pc:docMk/>
            <pc:sldMk cId="1094811382" sldId="413"/>
            <ac:spMk id="12" creationId="{2689D1FD-EE37-4F47-AE8A-F6A76A54323F}"/>
          </ac:spMkLst>
        </pc:spChg>
        <pc:spChg chg="add mod">
          <ac:chgData name="Nane Kratzke" userId="971be13ff4ee5ef6" providerId="LiveId" clId="{99C3B895-3D89-094E-8D8D-5328E68DA2DF}" dt="2020-09-21T10:49:11.368" v="5375" actId="1076"/>
          <ac:spMkLst>
            <pc:docMk/>
            <pc:sldMk cId="1094811382" sldId="413"/>
            <ac:spMk id="13" creationId="{88F8C9C6-2A64-FB4D-AF39-C097516B352E}"/>
          </ac:spMkLst>
        </pc:spChg>
        <pc:spChg chg="add mod">
          <ac:chgData name="Nane Kratzke" userId="971be13ff4ee5ef6" providerId="LiveId" clId="{99C3B895-3D89-094E-8D8D-5328E68DA2DF}" dt="2020-09-21T10:49:11.368" v="5375" actId="1076"/>
          <ac:spMkLst>
            <pc:docMk/>
            <pc:sldMk cId="1094811382" sldId="413"/>
            <ac:spMk id="14" creationId="{3D835678-2744-2446-8952-D505254E6B3D}"/>
          </ac:spMkLst>
        </pc:spChg>
        <pc:spChg chg="add mod">
          <ac:chgData name="Nane Kratzke" userId="971be13ff4ee5ef6" providerId="LiveId" clId="{99C3B895-3D89-094E-8D8D-5328E68DA2DF}" dt="2020-09-21T10:49:11.368" v="5375" actId="1076"/>
          <ac:spMkLst>
            <pc:docMk/>
            <pc:sldMk cId="1094811382" sldId="413"/>
            <ac:spMk id="15" creationId="{56E31CEE-116B-2B4A-8742-DFB03F6AAC59}"/>
          </ac:spMkLst>
        </pc:spChg>
        <pc:spChg chg="add mod">
          <ac:chgData name="Nane Kratzke" userId="971be13ff4ee5ef6" providerId="LiveId" clId="{99C3B895-3D89-094E-8D8D-5328E68DA2DF}" dt="2020-09-21T10:49:11.368" v="5375" actId="1076"/>
          <ac:spMkLst>
            <pc:docMk/>
            <pc:sldMk cId="1094811382" sldId="413"/>
            <ac:spMk id="35" creationId="{689C1C9A-F390-A44A-8E2E-F5C586D61863}"/>
          </ac:spMkLst>
        </pc:spChg>
        <pc:spChg chg="add mod">
          <ac:chgData name="Nane Kratzke" userId="971be13ff4ee5ef6" providerId="LiveId" clId="{99C3B895-3D89-094E-8D8D-5328E68DA2DF}" dt="2020-09-21T10:49:11.368" v="5375" actId="1076"/>
          <ac:spMkLst>
            <pc:docMk/>
            <pc:sldMk cId="1094811382" sldId="413"/>
            <ac:spMk id="37" creationId="{75E66675-B737-B74D-BFB9-3398661CDC19}"/>
          </ac:spMkLst>
        </pc:spChg>
        <pc:spChg chg="add mod">
          <ac:chgData name="Nane Kratzke" userId="971be13ff4ee5ef6" providerId="LiveId" clId="{99C3B895-3D89-094E-8D8D-5328E68DA2DF}" dt="2020-09-21T10:49:11.368" v="5375" actId="1076"/>
          <ac:spMkLst>
            <pc:docMk/>
            <pc:sldMk cId="1094811382" sldId="413"/>
            <ac:spMk id="38" creationId="{93953DEF-D4AF-5E4D-AA81-2534C7DF25A8}"/>
          </ac:spMkLst>
        </pc:spChg>
        <pc:spChg chg="add mod">
          <ac:chgData name="Nane Kratzke" userId="971be13ff4ee5ef6" providerId="LiveId" clId="{99C3B895-3D89-094E-8D8D-5328E68DA2DF}" dt="2020-09-21T10:49:11.368" v="5375" actId="1076"/>
          <ac:spMkLst>
            <pc:docMk/>
            <pc:sldMk cId="1094811382" sldId="413"/>
            <ac:spMk id="39" creationId="{E3FD4A23-5FBA-9B43-9B52-70042839D5B5}"/>
          </ac:spMkLst>
        </pc:spChg>
        <pc:spChg chg="add mod">
          <ac:chgData name="Nane Kratzke" userId="971be13ff4ee5ef6" providerId="LiveId" clId="{99C3B895-3D89-094E-8D8D-5328E68DA2DF}" dt="2020-09-21T10:49:11.368" v="5375" actId="1076"/>
          <ac:spMkLst>
            <pc:docMk/>
            <pc:sldMk cId="1094811382" sldId="413"/>
            <ac:spMk id="48" creationId="{FAE0E8CF-12A6-A44B-AF1B-859122EC36F3}"/>
          </ac:spMkLst>
        </pc:spChg>
        <pc:spChg chg="add mod">
          <ac:chgData name="Nane Kratzke" userId="971be13ff4ee5ef6" providerId="LiveId" clId="{99C3B895-3D89-094E-8D8D-5328E68DA2DF}" dt="2020-09-21T10:49:11.368" v="5375" actId="1076"/>
          <ac:spMkLst>
            <pc:docMk/>
            <pc:sldMk cId="1094811382" sldId="413"/>
            <ac:spMk id="52" creationId="{2D96AE7B-8F20-F047-AF8D-8CB4F696A402}"/>
          </ac:spMkLst>
        </pc:spChg>
        <pc:spChg chg="add mod">
          <ac:chgData name="Nane Kratzke" userId="971be13ff4ee5ef6" providerId="LiveId" clId="{99C3B895-3D89-094E-8D8D-5328E68DA2DF}" dt="2020-09-21T10:53:29.884" v="5596" actId="14861"/>
          <ac:spMkLst>
            <pc:docMk/>
            <pc:sldMk cId="1094811382" sldId="413"/>
            <ac:spMk id="55" creationId="{2C121839-568F-A649-8452-C11B061C9E1B}"/>
          </ac:spMkLst>
        </pc:spChg>
        <pc:spChg chg="add mod">
          <ac:chgData name="Nane Kratzke" userId="971be13ff4ee5ef6" providerId="LiveId" clId="{99C3B895-3D89-094E-8D8D-5328E68DA2DF}" dt="2020-09-21T10:54:11.298" v="5618" actId="14861"/>
          <ac:spMkLst>
            <pc:docMk/>
            <pc:sldMk cId="1094811382" sldId="413"/>
            <ac:spMk id="56" creationId="{298D0DAF-09F5-9F4E-BB32-7D13ED58287F}"/>
          </ac:spMkLst>
        </pc:spChg>
        <pc:grpChg chg="mod">
          <ac:chgData name="Nane Kratzke" userId="971be13ff4ee5ef6" providerId="LiveId" clId="{99C3B895-3D89-094E-8D8D-5328E68DA2DF}" dt="2020-09-21T10:49:11.368" v="5375" actId="1076"/>
          <ac:grpSpMkLst>
            <pc:docMk/>
            <pc:sldMk cId="1094811382" sldId="413"/>
            <ac:grpSpMk id="17" creationId="{E995738E-00B7-D246-B5B2-CBAEC2BD2E0B}"/>
          </ac:grpSpMkLst>
        </pc:grpChg>
        <pc:grpChg chg="del mod">
          <ac:chgData name="Nane Kratzke" userId="971be13ff4ee5ef6" providerId="LiveId" clId="{99C3B895-3D89-094E-8D8D-5328E68DA2DF}" dt="2020-09-21T10:37:45.400" v="4969"/>
          <ac:grpSpMkLst>
            <pc:docMk/>
            <pc:sldMk cId="1094811382" sldId="413"/>
            <ac:grpSpMk id="20" creationId="{F247393D-E695-5749-8670-A3FB8738CB76}"/>
          </ac:grpSpMkLst>
        </pc:grpChg>
        <pc:grpChg chg="mod">
          <ac:chgData name="Nane Kratzke" userId="971be13ff4ee5ef6" providerId="LiveId" clId="{99C3B895-3D89-094E-8D8D-5328E68DA2DF}" dt="2020-09-21T10:49:11.368" v="5375" actId="1076"/>
          <ac:grpSpMkLst>
            <pc:docMk/>
            <pc:sldMk cId="1094811382" sldId="413"/>
            <ac:grpSpMk id="23" creationId="{9B786401-6F35-7341-89AB-18B5AC3FEA1B}"/>
          </ac:grpSpMkLst>
        </pc:grpChg>
        <pc:grpChg chg="mod">
          <ac:chgData name="Nane Kratzke" userId="971be13ff4ee5ef6" providerId="LiveId" clId="{99C3B895-3D89-094E-8D8D-5328E68DA2DF}" dt="2020-09-21T10:49:11.368" v="5375" actId="1076"/>
          <ac:grpSpMkLst>
            <pc:docMk/>
            <pc:sldMk cId="1094811382" sldId="413"/>
            <ac:grpSpMk id="26" creationId="{2FD9FF76-9447-0640-8FB1-ADAC23FAE38F}"/>
          </ac:grpSpMkLst>
        </pc:grpChg>
        <pc:grpChg chg="mod">
          <ac:chgData name="Nane Kratzke" userId="971be13ff4ee5ef6" providerId="LiveId" clId="{99C3B895-3D89-094E-8D8D-5328E68DA2DF}" dt="2020-09-21T10:49:11.368" v="5375" actId="1076"/>
          <ac:grpSpMkLst>
            <pc:docMk/>
            <pc:sldMk cId="1094811382" sldId="413"/>
            <ac:grpSpMk id="29" creationId="{726DFD28-E608-F045-8561-A5A590745820}"/>
          </ac:grpSpMkLst>
        </pc:grpChg>
        <pc:grpChg chg="mod">
          <ac:chgData name="Nane Kratzke" userId="971be13ff4ee5ef6" providerId="LiveId" clId="{99C3B895-3D89-094E-8D8D-5328E68DA2DF}" dt="2020-09-21T10:49:11.368" v="5375" actId="1076"/>
          <ac:grpSpMkLst>
            <pc:docMk/>
            <pc:sldMk cId="1094811382" sldId="413"/>
            <ac:grpSpMk id="32" creationId="{A230D389-E7A0-8B40-BB00-4C58251C1B9A}"/>
          </ac:grpSpMkLst>
        </pc:grpChg>
        <pc:grpChg chg="mod">
          <ac:chgData name="Nane Kratzke" userId="971be13ff4ee5ef6" providerId="LiveId" clId="{99C3B895-3D89-094E-8D8D-5328E68DA2DF}" dt="2020-09-21T10:49:11.368" v="5375" actId="1076"/>
          <ac:grpSpMkLst>
            <pc:docMk/>
            <pc:sldMk cId="1094811382" sldId="413"/>
            <ac:grpSpMk id="54" creationId="{F8467AC2-8725-894B-B86E-2D721942CFD5}"/>
          </ac:grpSpMkLst>
        </pc:grpChg>
        <pc:picChg chg="add del">
          <ac:chgData name="Nane Kratzke" userId="971be13ff4ee5ef6" providerId="LiveId" clId="{99C3B895-3D89-094E-8D8D-5328E68DA2DF}" dt="2020-09-21T10:33:49.420" v="4837" actId="478"/>
          <ac:picMkLst>
            <pc:docMk/>
            <pc:sldMk cId="1094811382" sldId="413"/>
            <ac:picMk id="4098" creationId="{C17AE98C-9425-3544-BC39-74BF74B9D770}"/>
          </ac:picMkLst>
        </pc:picChg>
        <pc:inkChg chg="add mod">
          <ac:chgData name="Nane Kratzke" userId="971be13ff4ee5ef6" providerId="LiveId" clId="{99C3B895-3D89-094E-8D8D-5328E68DA2DF}" dt="2020-09-21T10:37:37.461" v="4963"/>
          <ac:inkMkLst>
            <pc:docMk/>
            <pc:sldMk cId="1094811382" sldId="413"/>
            <ac:inkMk id="10" creationId="{0CE97AAE-E3CE-3446-B386-9C570225E45E}"/>
          </ac:inkMkLst>
        </pc:inkChg>
        <pc:inkChg chg="add mod">
          <ac:chgData name="Nane Kratzke" userId="971be13ff4ee5ef6" providerId="LiveId" clId="{99C3B895-3D89-094E-8D8D-5328E68DA2DF}" dt="2020-09-21T10:37:37.461" v="4963"/>
          <ac:inkMkLst>
            <pc:docMk/>
            <pc:sldMk cId="1094811382" sldId="413"/>
            <ac:inkMk id="16" creationId="{36A5B577-AD6A-FA4D-ABCF-427C5729C0A8}"/>
          </ac:inkMkLst>
        </pc:inkChg>
        <pc:inkChg chg="add mod">
          <ac:chgData name="Nane Kratzke" userId="971be13ff4ee5ef6" providerId="LiveId" clId="{99C3B895-3D89-094E-8D8D-5328E68DA2DF}" dt="2020-09-21T10:37:45.400" v="4969"/>
          <ac:inkMkLst>
            <pc:docMk/>
            <pc:sldMk cId="1094811382" sldId="413"/>
            <ac:inkMk id="18" creationId="{0534DAF1-74DD-FF43-96DF-EC7F51AE2E0F}"/>
          </ac:inkMkLst>
        </pc:inkChg>
        <pc:inkChg chg="add mod">
          <ac:chgData name="Nane Kratzke" userId="971be13ff4ee5ef6" providerId="LiveId" clId="{99C3B895-3D89-094E-8D8D-5328E68DA2DF}" dt="2020-09-21T10:37:45.400" v="4969"/>
          <ac:inkMkLst>
            <pc:docMk/>
            <pc:sldMk cId="1094811382" sldId="413"/>
            <ac:inkMk id="19" creationId="{ABF1205F-CB82-7A40-95DD-C4D67FA0E5E0}"/>
          </ac:inkMkLst>
        </pc:inkChg>
        <pc:inkChg chg="add mod">
          <ac:chgData name="Nane Kratzke" userId="971be13ff4ee5ef6" providerId="LiveId" clId="{99C3B895-3D89-094E-8D8D-5328E68DA2DF}" dt="2020-09-21T10:37:45.400" v="4969"/>
          <ac:inkMkLst>
            <pc:docMk/>
            <pc:sldMk cId="1094811382" sldId="413"/>
            <ac:inkMk id="21" creationId="{5C5A850B-D129-AD4D-A593-45471EF39F8B}"/>
          </ac:inkMkLst>
        </pc:inkChg>
        <pc:inkChg chg="add mod">
          <ac:chgData name="Nane Kratzke" userId="971be13ff4ee5ef6" providerId="LiveId" clId="{99C3B895-3D89-094E-8D8D-5328E68DA2DF}" dt="2020-09-21T10:37:45.400" v="4969"/>
          <ac:inkMkLst>
            <pc:docMk/>
            <pc:sldMk cId="1094811382" sldId="413"/>
            <ac:inkMk id="22" creationId="{A33D2990-2462-DF4A-84FA-9401F29A00F1}"/>
          </ac:inkMkLst>
        </pc:inkChg>
        <pc:inkChg chg="add mod">
          <ac:chgData name="Nane Kratzke" userId="971be13ff4ee5ef6" providerId="LiveId" clId="{99C3B895-3D89-094E-8D8D-5328E68DA2DF}" dt="2020-09-21T10:37:50.287" v="4972"/>
          <ac:inkMkLst>
            <pc:docMk/>
            <pc:sldMk cId="1094811382" sldId="413"/>
            <ac:inkMk id="24" creationId="{B5B6E171-3D24-D44E-B745-B34F48958994}"/>
          </ac:inkMkLst>
        </pc:inkChg>
        <pc:inkChg chg="add mod">
          <ac:chgData name="Nane Kratzke" userId="971be13ff4ee5ef6" providerId="LiveId" clId="{99C3B895-3D89-094E-8D8D-5328E68DA2DF}" dt="2020-09-21T10:37:50.287" v="4972"/>
          <ac:inkMkLst>
            <pc:docMk/>
            <pc:sldMk cId="1094811382" sldId="413"/>
            <ac:inkMk id="25" creationId="{30161266-B134-AB4F-B75E-E07E1E32E92D}"/>
          </ac:inkMkLst>
        </pc:inkChg>
        <pc:inkChg chg="add mod">
          <ac:chgData name="Nane Kratzke" userId="971be13ff4ee5ef6" providerId="LiveId" clId="{99C3B895-3D89-094E-8D8D-5328E68DA2DF}" dt="2020-09-21T10:37:53.769" v="4975"/>
          <ac:inkMkLst>
            <pc:docMk/>
            <pc:sldMk cId="1094811382" sldId="413"/>
            <ac:inkMk id="27" creationId="{FD82ECFE-F9CB-FC45-A7EB-29FA3F26CFD1}"/>
          </ac:inkMkLst>
        </pc:inkChg>
        <pc:inkChg chg="add mod">
          <ac:chgData name="Nane Kratzke" userId="971be13ff4ee5ef6" providerId="LiveId" clId="{99C3B895-3D89-094E-8D8D-5328E68DA2DF}" dt="2020-09-21T10:37:53.769" v="4975"/>
          <ac:inkMkLst>
            <pc:docMk/>
            <pc:sldMk cId="1094811382" sldId="413"/>
            <ac:inkMk id="28" creationId="{C59CB249-41A9-0548-B8FF-EB5B71BC6B2F}"/>
          </ac:inkMkLst>
        </pc:inkChg>
        <pc:inkChg chg="add mod">
          <ac:chgData name="Nane Kratzke" userId="971be13ff4ee5ef6" providerId="LiveId" clId="{99C3B895-3D89-094E-8D8D-5328E68DA2DF}" dt="2020-09-21T10:37:57.294" v="4978"/>
          <ac:inkMkLst>
            <pc:docMk/>
            <pc:sldMk cId="1094811382" sldId="413"/>
            <ac:inkMk id="30" creationId="{4046218A-AC9E-A94C-AC3D-F11A43B859D2}"/>
          </ac:inkMkLst>
        </pc:inkChg>
        <pc:inkChg chg="add mod">
          <ac:chgData name="Nane Kratzke" userId="971be13ff4ee5ef6" providerId="LiveId" clId="{99C3B895-3D89-094E-8D8D-5328E68DA2DF}" dt="2020-09-21T10:37:57.294" v="4978"/>
          <ac:inkMkLst>
            <pc:docMk/>
            <pc:sldMk cId="1094811382" sldId="413"/>
            <ac:inkMk id="31" creationId="{0D86F34B-6530-EB42-8359-6D906B5AF36B}"/>
          </ac:inkMkLst>
        </pc:inkChg>
        <pc:inkChg chg="add">
          <ac:chgData name="Nane Kratzke" userId="971be13ff4ee5ef6" providerId="LiveId" clId="{99C3B895-3D89-094E-8D8D-5328E68DA2DF}" dt="2020-09-21T10:38:54.674" v="4979" actId="9405"/>
          <ac:inkMkLst>
            <pc:docMk/>
            <pc:sldMk cId="1094811382" sldId="413"/>
            <ac:inkMk id="33" creationId="{168869F8-9F29-8E46-8095-C832F1A7532D}"/>
          </ac:inkMkLst>
        </pc:inkChg>
        <pc:inkChg chg="add del">
          <ac:chgData name="Nane Kratzke" userId="971be13ff4ee5ef6" providerId="LiveId" clId="{99C3B895-3D89-094E-8D8D-5328E68DA2DF}" dt="2020-09-21T10:39:00.136" v="4981" actId="9405"/>
          <ac:inkMkLst>
            <pc:docMk/>
            <pc:sldMk cId="1094811382" sldId="413"/>
            <ac:inkMk id="34" creationId="{2ADDFFEC-C26D-EC4C-8D00-8D73E85077AC}"/>
          </ac:inkMkLst>
        </pc:inkChg>
        <pc:inkChg chg="add mod">
          <ac:chgData name="Nane Kratzke" userId="971be13ff4ee5ef6" providerId="LiveId" clId="{99C3B895-3D89-094E-8D8D-5328E68DA2DF}" dt="2020-09-21T10:46:49.078" v="5153"/>
          <ac:inkMkLst>
            <pc:docMk/>
            <pc:sldMk cId="1094811382" sldId="413"/>
            <ac:inkMk id="51" creationId="{A2915543-F8DD-5A4C-BBFF-0AAC2B3D9E75}"/>
          </ac:inkMkLst>
        </pc:inkChg>
        <pc:inkChg chg="add mod">
          <ac:chgData name="Nane Kratzke" userId="971be13ff4ee5ef6" providerId="LiveId" clId="{99C3B895-3D89-094E-8D8D-5328E68DA2DF}" dt="2020-09-21T10:46:49.078" v="5153"/>
          <ac:inkMkLst>
            <pc:docMk/>
            <pc:sldMk cId="1094811382" sldId="413"/>
            <ac:inkMk id="53" creationId="{CF664445-9755-E348-80E5-495EE93E9EC7}"/>
          </ac:inkMkLst>
        </pc:inkChg>
        <pc:cxnChg chg="add del mod">
          <ac:chgData name="Nane Kratzke" userId="971be13ff4ee5ef6" providerId="LiveId" clId="{99C3B895-3D89-094E-8D8D-5328E68DA2DF}" dt="2020-09-21T10:42:50.985" v="5051" actId="478"/>
          <ac:cxnSpMkLst>
            <pc:docMk/>
            <pc:sldMk cId="1094811382" sldId="413"/>
            <ac:cxnSpMk id="40" creationId="{03889D68-7A4D-0F49-9042-19BDB4090332}"/>
          </ac:cxnSpMkLst>
        </pc:cxnChg>
        <pc:cxnChg chg="add mod">
          <ac:chgData name="Nane Kratzke" userId="971be13ff4ee5ef6" providerId="LiveId" clId="{99C3B895-3D89-094E-8D8D-5328E68DA2DF}" dt="2020-09-21T10:49:11.368" v="5375" actId="1076"/>
          <ac:cxnSpMkLst>
            <pc:docMk/>
            <pc:sldMk cId="1094811382" sldId="413"/>
            <ac:cxnSpMk id="42" creationId="{84A0DF96-100E-CD4E-AB72-4D6513786B9D}"/>
          </ac:cxnSpMkLst>
        </pc:cxnChg>
        <pc:cxnChg chg="add mod">
          <ac:chgData name="Nane Kratzke" userId="971be13ff4ee5ef6" providerId="LiveId" clId="{99C3B895-3D89-094E-8D8D-5328E68DA2DF}" dt="2020-09-21T10:49:11.368" v="5375" actId="1076"/>
          <ac:cxnSpMkLst>
            <pc:docMk/>
            <pc:sldMk cId="1094811382" sldId="413"/>
            <ac:cxnSpMk id="44" creationId="{C6D59454-92BB-0B43-BB7D-3A6A9549C0AA}"/>
          </ac:cxnSpMkLst>
        </pc:cxnChg>
      </pc:sldChg>
      <pc:sldChg chg="addSp modSp add mod">
        <pc:chgData name="Nane Kratzke" userId="971be13ff4ee5ef6" providerId="LiveId" clId="{99C3B895-3D89-094E-8D8D-5328E68DA2DF}" dt="2020-09-21T10:57:44.555" v="5684" actId="20577"/>
        <pc:sldMkLst>
          <pc:docMk/>
          <pc:sldMk cId="48934107" sldId="414"/>
        </pc:sldMkLst>
        <pc:spChg chg="mod">
          <ac:chgData name="Nane Kratzke" userId="971be13ff4ee5ef6" providerId="LiveId" clId="{99C3B895-3D89-094E-8D8D-5328E68DA2DF}" dt="2020-09-21T10:57:44.555" v="5684" actId="20577"/>
          <ac:spMkLst>
            <pc:docMk/>
            <pc:sldMk cId="48934107" sldId="414"/>
            <ac:spMk id="2" creationId="{1CFEFA64-93DC-5743-8C31-D3D1A7296CB7}"/>
          </ac:spMkLst>
        </pc:spChg>
        <pc:spChg chg="mod">
          <ac:chgData name="Nane Kratzke" userId="971be13ff4ee5ef6" providerId="LiveId" clId="{99C3B895-3D89-094E-8D8D-5328E68DA2DF}" dt="2020-09-21T10:54:55.622" v="5669" actId="20577"/>
          <ac:spMkLst>
            <pc:docMk/>
            <pc:sldMk cId="48934107" sldId="414"/>
            <ac:spMk id="3" creationId="{4C8CE13B-729A-FA4B-8A3A-84455F940001}"/>
          </ac:spMkLst>
        </pc:spChg>
        <pc:spChg chg="add mod">
          <ac:chgData name="Nane Kratzke" userId="971be13ff4ee5ef6" providerId="LiveId" clId="{99C3B895-3D89-094E-8D8D-5328E68DA2DF}" dt="2020-09-21T10:56:28.742" v="5681"/>
          <ac:spMkLst>
            <pc:docMk/>
            <pc:sldMk cId="48934107" sldId="414"/>
            <ac:spMk id="6" creationId="{89AC065B-FC7F-1E44-9654-DB41A1599578}"/>
          </ac:spMkLst>
        </pc:spChg>
        <pc:picChg chg="add mod">
          <ac:chgData name="Nane Kratzke" userId="971be13ff4ee5ef6" providerId="LiveId" clId="{99C3B895-3D89-094E-8D8D-5328E68DA2DF}" dt="2020-09-21T10:56:01.785" v="5680" actId="1076"/>
          <ac:picMkLst>
            <pc:docMk/>
            <pc:sldMk cId="48934107" sldId="414"/>
            <ac:picMk id="5" creationId="{6224B403-8BF7-884E-B2C8-14995CA9E83B}"/>
          </ac:picMkLst>
        </pc:picChg>
      </pc:sldChg>
      <pc:sldChg chg="modSp add mod">
        <pc:chgData name="Nane Kratzke" userId="971be13ff4ee5ef6" providerId="LiveId" clId="{99C3B895-3D89-094E-8D8D-5328E68DA2DF}" dt="2020-09-21T10:58:45.721" v="5710" actId="14826"/>
        <pc:sldMkLst>
          <pc:docMk/>
          <pc:sldMk cId="3537529939" sldId="415"/>
        </pc:sldMkLst>
        <pc:spChg chg="mod">
          <ac:chgData name="Nane Kratzke" userId="971be13ff4ee5ef6" providerId="LiveId" clId="{99C3B895-3D89-094E-8D8D-5328E68DA2DF}" dt="2020-09-21T10:57:41.203" v="5683" actId="20577"/>
          <ac:spMkLst>
            <pc:docMk/>
            <pc:sldMk cId="3537529939" sldId="415"/>
            <ac:spMk id="2" creationId="{1CFEFA64-93DC-5743-8C31-D3D1A7296CB7}"/>
          </ac:spMkLst>
        </pc:spChg>
        <pc:spChg chg="mod">
          <ac:chgData name="Nane Kratzke" userId="971be13ff4ee5ef6" providerId="LiveId" clId="{99C3B895-3D89-094E-8D8D-5328E68DA2DF}" dt="2020-09-21T10:58:03.108" v="5709" actId="20577"/>
          <ac:spMkLst>
            <pc:docMk/>
            <pc:sldMk cId="3537529939" sldId="415"/>
            <ac:spMk id="3" creationId="{4C8CE13B-729A-FA4B-8A3A-84455F940001}"/>
          </ac:spMkLst>
        </pc:spChg>
        <pc:picChg chg="mod">
          <ac:chgData name="Nane Kratzke" userId="971be13ff4ee5ef6" providerId="LiveId" clId="{99C3B895-3D89-094E-8D8D-5328E68DA2DF}" dt="2020-09-21T10:58:45.721" v="5710" actId="14826"/>
          <ac:picMkLst>
            <pc:docMk/>
            <pc:sldMk cId="3537529939" sldId="415"/>
            <ac:picMk id="5" creationId="{6224B403-8BF7-884E-B2C8-14995CA9E83B}"/>
          </ac:picMkLst>
        </pc:picChg>
      </pc:sldChg>
      <pc:sldChg chg="addSp delSp modSp add mod ord">
        <pc:chgData name="Nane Kratzke" userId="971be13ff4ee5ef6" providerId="LiveId" clId="{99C3B895-3D89-094E-8D8D-5328E68DA2DF}" dt="2020-09-21T11:09:55.043" v="5917" actId="478"/>
        <pc:sldMkLst>
          <pc:docMk/>
          <pc:sldMk cId="901601372" sldId="416"/>
        </pc:sldMkLst>
        <pc:spChg chg="mod">
          <ac:chgData name="Nane Kratzke" userId="971be13ff4ee5ef6" providerId="LiveId" clId="{99C3B895-3D89-094E-8D8D-5328E68DA2DF}" dt="2020-09-21T10:59:54.607" v="5714" actId="20577"/>
          <ac:spMkLst>
            <pc:docMk/>
            <pc:sldMk cId="901601372" sldId="416"/>
            <ac:spMk id="2" creationId="{1CFEFA64-93DC-5743-8C31-D3D1A7296CB7}"/>
          </ac:spMkLst>
        </pc:spChg>
        <pc:spChg chg="mod">
          <ac:chgData name="Nane Kratzke" userId="971be13ff4ee5ef6" providerId="LiveId" clId="{99C3B895-3D89-094E-8D8D-5328E68DA2DF}" dt="2020-09-21T11:00:07.984" v="5742" actId="20577"/>
          <ac:spMkLst>
            <pc:docMk/>
            <pc:sldMk cId="901601372" sldId="416"/>
            <ac:spMk id="3" creationId="{4C8CE13B-729A-FA4B-8A3A-84455F940001}"/>
          </ac:spMkLst>
        </pc:spChg>
        <pc:spChg chg="add del mod">
          <ac:chgData name="Nane Kratzke" userId="971be13ff4ee5ef6" providerId="LiveId" clId="{99C3B895-3D89-094E-8D8D-5328E68DA2DF}" dt="2020-09-21T11:09:55.043" v="5917" actId="478"/>
          <ac:spMkLst>
            <pc:docMk/>
            <pc:sldMk cId="901601372" sldId="416"/>
            <ac:spMk id="7" creationId="{3110C0E1-251E-3844-8E3B-C810F68818A7}"/>
          </ac:spMkLst>
        </pc:spChg>
        <pc:picChg chg="mod">
          <ac:chgData name="Nane Kratzke" userId="971be13ff4ee5ef6" providerId="LiveId" clId="{99C3B895-3D89-094E-8D8D-5328E68DA2DF}" dt="2020-09-21T11:00:48.913" v="5743" actId="14826"/>
          <ac:picMkLst>
            <pc:docMk/>
            <pc:sldMk cId="901601372" sldId="416"/>
            <ac:picMk id="5" creationId="{6224B403-8BF7-884E-B2C8-14995CA9E83B}"/>
          </ac:picMkLst>
        </pc:picChg>
      </pc:sldChg>
      <pc:sldChg chg="addSp delSp modSp add del mod">
        <pc:chgData name="Nane Kratzke" userId="971be13ff4ee5ef6" providerId="LiveId" clId="{99C3B895-3D89-094E-8D8D-5328E68DA2DF}" dt="2020-09-21T11:28:15.569" v="6249" actId="2696"/>
        <pc:sldMkLst>
          <pc:docMk/>
          <pc:sldMk cId="3780883504" sldId="417"/>
        </pc:sldMkLst>
        <pc:spChg chg="mod">
          <ac:chgData name="Nane Kratzke" userId="971be13ff4ee5ef6" providerId="LiveId" clId="{99C3B895-3D89-094E-8D8D-5328E68DA2DF}" dt="2020-09-21T11:18:15.250" v="5993" actId="20577"/>
          <ac:spMkLst>
            <pc:docMk/>
            <pc:sldMk cId="3780883504" sldId="417"/>
            <ac:spMk id="2" creationId="{936DAC8B-6914-2944-A119-B41DB87ABE01}"/>
          </ac:spMkLst>
        </pc:spChg>
        <pc:spChg chg="mod">
          <ac:chgData name="Nane Kratzke" userId="971be13ff4ee5ef6" providerId="LiveId" clId="{99C3B895-3D89-094E-8D8D-5328E68DA2DF}" dt="2020-09-21T11:18:20.268" v="5999" actId="20577"/>
          <ac:spMkLst>
            <pc:docMk/>
            <pc:sldMk cId="3780883504" sldId="417"/>
            <ac:spMk id="3" creationId="{77B9BF17-A710-4D4C-9D92-51C9A7D86B60}"/>
          </ac:spMkLst>
        </pc:spChg>
        <pc:spChg chg="add mod">
          <ac:chgData name="Nane Kratzke" userId="971be13ff4ee5ef6" providerId="LiveId" clId="{99C3B895-3D89-094E-8D8D-5328E68DA2DF}" dt="2020-09-21T11:25:57.343" v="6232" actId="1076"/>
          <ac:spMkLst>
            <pc:docMk/>
            <pc:sldMk cId="3780883504" sldId="417"/>
            <ac:spMk id="5" creationId="{EE36B563-2C28-B84D-9E08-A35D7F32EB7C}"/>
          </ac:spMkLst>
        </pc:spChg>
        <pc:spChg chg="add del mod">
          <ac:chgData name="Nane Kratzke" userId="971be13ff4ee5ef6" providerId="LiveId" clId="{99C3B895-3D89-094E-8D8D-5328E68DA2DF}" dt="2020-09-21T11:25:50.141" v="6231" actId="478"/>
          <ac:spMkLst>
            <pc:docMk/>
            <pc:sldMk cId="3780883504" sldId="417"/>
            <ac:spMk id="6" creationId="{D8A12388-840F-DA4F-9FB1-29AD37340C02}"/>
          </ac:spMkLst>
        </pc:spChg>
        <pc:spChg chg="add mod">
          <ac:chgData name="Nane Kratzke" userId="971be13ff4ee5ef6" providerId="LiveId" clId="{99C3B895-3D89-094E-8D8D-5328E68DA2DF}" dt="2020-09-21T11:25:57.343" v="6232" actId="1076"/>
          <ac:spMkLst>
            <pc:docMk/>
            <pc:sldMk cId="3780883504" sldId="417"/>
            <ac:spMk id="7" creationId="{F056385E-4FEA-0A4D-8B0C-27530AEC24C5}"/>
          </ac:spMkLst>
        </pc:spChg>
        <pc:spChg chg="add del mod">
          <ac:chgData name="Nane Kratzke" userId="971be13ff4ee5ef6" providerId="LiveId" clId="{99C3B895-3D89-094E-8D8D-5328E68DA2DF}" dt="2020-09-21T11:25:50.141" v="6231" actId="478"/>
          <ac:spMkLst>
            <pc:docMk/>
            <pc:sldMk cId="3780883504" sldId="417"/>
            <ac:spMk id="8" creationId="{D707B376-F988-4D4D-AC7A-96473EA1C8E2}"/>
          </ac:spMkLst>
        </pc:spChg>
        <pc:spChg chg="add mod">
          <ac:chgData name="Nane Kratzke" userId="971be13ff4ee5ef6" providerId="LiveId" clId="{99C3B895-3D89-094E-8D8D-5328E68DA2DF}" dt="2020-09-21T11:25:57.343" v="6232" actId="1076"/>
          <ac:spMkLst>
            <pc:docMk/>
            <pc:sldMk cId="3780883504" sldId="417"/>
            <ac:spMk id="9" creationId="{CADED081-A5F3-6046-8B04-8B1D7C939CAD}"/>
          </ac:spMkLst>
        </pc:spChg>
        <pc:spChg chg="add del mod">
          <ac:chgData name="Nane Kratzke" userId="971be13ff4ee5ef6" providerId="LiveId" clId="{99C3B895-3D89-094E-8D8D-5328E68DA2DF}" dt="2020-09-21T11:25:50.141" v="6231" actId="478"/>
          <ac:spMkLst>
            <pc:docMk/>
            <pc:sldMk cId="3780883504" sldId="417"/>
            <ac:spMk id="10" creationId="{D9AB6927-55AB-404B-9B87-CDE715A47753}"/>
          </ac:spMkLst>
        </pc:spChg>
        <pc:spChg chg="add mod">
          <ac:chgData name="Nane Kratzke" userId="971be13ff4ee5ef6" providerId="LiveId" clId="{99C3B895-3D89-094E-8D8D-5328E68DA2DF}" dt="2020-09-21T11:25:57.343" v="6232" actId="1076"/>
          <ac:spMkLst>
            <pc:docMk/>
            <pc:sldMk cId="3780883504" sldId="417"/>
            <ac:spMk id="11" creationId="{680041BC-A088-D948-A309-2E8DDF865100}"/>
          </ac:spMkLst>
        </pc:spChg>
        <pc:spChg chg="add del mod">
          <ac:chgData name="Nane Kratzke" userId="971be13ff4ee5ef6" providerId="LiveId" clId="{99C3B895-3D89-094E-8D8D-5328E68DA2DF}" dt="2020-09-21T11:25:50.141" v="6231" actId="478"/>
          <ac:spMkLst>
            <pc:docMk/>
            <pc:sldMk cId="3780883504" sldId="417"/>
            <ac:spMk id="12" creationId="{B37FB71F-0500-6543-B4DB-39F4102DB91F}"/>
          </ac:spMkLst>
        </pc:spChg>
        <pc:spChg chg="add mod">
          <ac:chgData name="Nane Kratzke" userId="971be13ff4ee5ef6" providerId="LiveId" clId="{99C3B895-3D89-094E-8D8D-5328E68DA2DF}" dt="2020-09-21T11:25:57.343" v="6232" actId="1076"/>
          <ac:spMkLst>
            <pc:docMk/>
            <pc:sldMk cId="3780883504" sldId="417"/>
            <ac:spMk id="13" creationId="{BDB3826B-D087-E944-BF0F-70D56D8EC081}"/>
          </ac:spMkLst>
        </pc:spChg>
        <pc:spChg chg="add mod">
          <ac:chgData name="Nane Kratzke" userId="971be13ff4ee5ef6" providerId="LiveId" clId="{99C3B895-3D89-094E-8D8D-5328E68DA2DF}" dt="2020-09-21T11:25:57.343" v="6232" actId="1076"/>
          <ac:spMkLst>
            <pc:docMk/>
            <pc:sldMk cId="3780883504" sldId="417"/>
            <ac:spMk id="14" creationId="{D3C2BEA1-FA27-DD4B-B878-4CE3E857F2DB}"/>
          </ac:spMkLst>
        </pc:spChg>
        <pc:spChg chg="add mod">
          <ac:chgData name="Nane Kratzke" userId="971be13ff4ee5ef6" providerId="LiveId" clId="{99C3B895-3D89-094E-8D8D-5328E68DA2DF}" dt="2020-09-21T11:25:57.343" v="6232" actId="1076"/>
          <ac:spMkLst>
            <pc:docMk/>
            <pc:sldMk cId="3780883504" sldId="417"/>
            <ac:spMk id="29" creationId="{B45CC6AA-B25B-0A4E-A09E-8A50CCE70D10}"/>
          </ac:spMkLst>
        </pc:spChg>
        <pc:spChg chg="add mod">
          <ac:chgData name="Nane Kratzke" userId="971be13ff4ee5ef6" providerId="LiveId" clId="{99C3B895-3D89-094E-8D8D-5328E68DA2DF}" dt="2020-09-21T11:25:57.343" v="6232" actId="1076"/>
          <ac:spMkLst>
            <pc:docMk/>
            <pc:sldMk cId="3780883504" sldId="417"/>
            <ac:spMk id="30" creationId="{20C03244-E29E-804A-AF28-713EDD48E542}"/>
          </ac:spMkLst>
        </pc:spChg>
        <pc:spChg chg="add mod">
          <ac:chgData name="Nane Kratzke" userId="971be13ff4ee5ef6" providerId="LiveId" clId="{99C3B895-3D89-094E-8D8D-5328E68DA2DF}" dt="2020-09-21T11:25:57.343" v="6232" actId="1076"/>
          <ac:spMkLst>
            <pc:docMk/>
            <pc:sldMk cId="3780883504" sldId="417"/>
            <ac:spMk id="31" creationId="{72536B4E-772A-3F40-B81C-98E69FAF17C7}"/>
          </ac:spMkLst>
        </pc:spChg>
        <pc:spChg chg="add mod">
          <ac:chgData name="Nane Kratzke" userId="971be13ff4ee5ef6" providerId="LiveId" clId="{99C3B895-3D89-094E-8D8D-5328E68DA2DF}" dt="2020-09-21T11:25:57.343" v="6232" actId="1076"/>
          <ac:spMkLst>
            <pc:docMk/>
            <pc:sldMk cId="3780883504" sldId="417"/>
            <ac:spMk id="32" creationId="{144875F9-4A3E-DB4B-951A-A91CBD2B87A0}"/>
          </ac:spMkLst>
        </pc:spChg>
        <pc:spChg chg="add mod">
          <ac:chgData name="Nane Kratzke" userId="971be13ff4ee5ef6" providerId="LiveId" clId="{99C3B895-3D89-094E-8D8D-5328E68DA2DF}" dt="2020-09-21T11:26:06.813" v="6242" actId="20577"/>
          <ac:spMkLst>
            <pc:docMk/>
            <pc:sldMk cId="3780883504" sldId="417"/>
            <ac:spMk id="33" creationId="{A8ADF56A-6487-1A46-A4FE-77E95A3E8C93}"/>
          </ac:spMkLst>
        </pc:spChg>
        <pc:cxnChg chg="add mod">
          <ac:chgData name="Nane Kratzke" userId="971be13ff4ee5ef6" providerId="LiveId" clId="{99C3B895-3D89-094E-8D8D-5328E68DA2DF}" dt="2020-09-21T11:25:57.343" v="6232" actId="1076"/>
          <ac:cxnSpMkLst>
            <pc:docMk/>
            <pc:sldMk cId="3780883504" sldId="417"/>
            <ac:cxnSpMk id="16" creationId="{413A55BB-1729-E747-92C1-6126D40C6EDF}"/>
          </ac:cxnSpMkLst>
        </pc:cxnChg>
        <pc:cxnChg chg="add mod">
          <ac:chgData name="Nane Kratzke" userId="971be13ff4ee5ef6" providerId="LiveId" clId="{99C3B895-3D89-094E-8D8D-5328E68DA2DF}" dt="2020-09-21T11:25:57.343" v="6232" actId="1076"/>
          <ac:cxnSpMkLst>
            <pc:docMk/>
            <pc:sldMk cId="3780883504" sldId="417"/>
            <ac:cxnSpMk id="17" creationId="{82513989-257D-1246-806F-E55A3C20B499}"/>
          </ac:cxnSpMkLst>
        </pc:cxnChg>
        <pc:cxnChg chg="add mod">
          <ac:chgData name="Nane Kratzke" userId="971be13ff4ee5ef6" providerId="LiveId" clId="{99C3B895-3D89-094E-8D8D-5328E68DA2DF}" dt="2020-09-21T11:25:57.343" v="6232" actId="1076"/>
          <ac:cxnSpMkLst>
            <pc:docMk/>
            <pc:sldMk cId="3780883504" sldId="417"/>
            <ac:cxnSpMk id="20" creationId="{CB88637B-FA7F-A148-AD08-A95C52619BC1}"/>
          </ac:cxnSpMkLst>
        </pc:cxnChg>
        <pc:cxnChg chg="add mod">
          <ac:chgData name="Nane Kratzke" userId="971be13ff4ee5ef6" providerId="LiveId" clId="{99C3B895-3D89-094E-8D8D-5328E68DA2DF}" dt="2020-09-21T11:25:57.343" v="6232" actId="1076"/>
          <ac:cxnSpMkLst>
            <pc:docMk/>
            <pc:sldMk cId="3780883504" sldId="417"/>
            <ac:cxnSpMk id="23" creationId="{7928F2B8-539A-F945-ADE0-4879056D8C55}"/>
          </ac:cxnSpMkLst>
        </pc:cxnChg>
        <pc:cxnChg chg="add mod">
          <ac:chgData name="Nane Kratzke" userId="971be13ff4ee5ef6" providerId="LiveId" clId="{99C3B895-3D89-094E-8D8D-5328E68DA2DF}" dt="2020-09-21T11:25:57.343" v="6232" actId="1076"/>
          <ac:cxnSpMkLst>
            <pc:docMk/>
            <pc:sldMk cId="3780883504" sldId="417"/>
            <ac:cxnSpMk id="26" creationId="{9ECF280D-3080-3E4E-9F7E-A9DA244097D8}"/>
          </ac:cxnSpMkLst>
        </pc:cxnChg>
        <pc:cxnChg chg="add mod">
          <ac:chgData name="Nane Kratzke" userId="971be13ff4ee5ef6" providerId="LiveId" clId="{99C3B895-3D89-094E-8D8D-5328E68DA2DF}" dt="2020-09-21T11:26:14.757" v="6245" actId="14100"/>
          <ac:cxnSpMkLst>
            <pc:docMk/>
            <pc:sldMk cId="3780883504" sldId="417"/>
            <ac:cxnSpMk id="34" creationId="{AF5616F9-2AA6-9D43-A4CC-44E27C70EF93}"/>
          </ac:cxnSpMkLst>
        </pc:cxnChg>
      </pc:sldChg>
      <pc:sldChg chg="modSp add del mod">
        <pc:chgData name="Nane Kratzke" userId="971be13ff4ee5ef6" providerId="LiveId" clId="{99C3B895-3D89-094E-8D8D-5328E68DA2DF}" dt="2020-09-21T11:17:53.157" v="5935" actId="2696"/>
        <pc:sldMkLst>
          <pc:docMk/>
          <pc:sldMk cId="4230642903" sldId="417"/>
        </pc:sldMkLst>
        <pc:spChg chg="mod">
          <ac:chgData name="Nane Kratzke" userId="971be13ff4ee5ef6" providerId="LiveId" clId="{99C3B895-3D89-094E-8D8D-5328E68DA2DF}" dt="2020-09-21T11:17:47.045" v="5934" actId="20577"/>
          <ac:spMkLst>
            <pc:docMk/>
            <pc:sldMk cId="4230642903" sldId="417"/>
            <ac:spMk id="2" creationId="{4ACBBCFD-3DCC-FE48-AFD3-DA0E614B453E}"/>
          </ac:spMkLst>
        </pc:spChg>
      </pc:sldChg>
    </pc:docChg>
  </pc:docChgLst>
  <pc:docChgLst>
    <pc:chgData name="Nane Kratzke" userId="971be13ff4ee5ef6" providerId="LiveId" clId="{96FD5F4E-858E-6644-859E-EB11E9A0A0C3}"/>
    <pc:docChg chg="modSld">
      <pc:chgData name="Nane Kratzke" userId="971be13ff4ee5ef6" providerId="LiveId" clId="{96FD5F4E-858E-6644-859E-EB11E9A0A0C3}" dt="2022-12-03T11:09:48.583" v="9" actId="14100"/>
      <pc:docMkLst>
        <pc:docMk/>
      </pc:docMkLst>
      <pc:sldChg chg="modSp mod">
        <pc:chgData name="Nane Kratzke" userId="971be13ff4ee5ef6" providerId="LiveId" clId="{96FD5F4E-858E-6644-859E-EB11E9A0A0C3}" dt="2022-12-03T11:09:48.583" v="9" actId="14100"/>
        <pc:sldMkLst>
          <pc:docMk/>
          <pc:sldMk cId="1293430604" sldId="510"/>
        </pc:sldMkLst>
        <pc:spChg chg="mod">
          <ac:chgData name="Nane Kratzke" userId="971be13ff4ee5ef6" providerId="LiveId" clId="{96FD5F4E-858E-6644-859E-EB11E9A0A0C3}" dt="2022-12-03T11:09:48.583" v="9" actId="14100"/>
          <ac:spMkLst>
            <pc:docMk/>
            <pc:sldMk cId="1293430604" sldId="510"/>
            <ac:spMk id="2" creationId="{4A0205DE-083B-2543-A49A-E6E6552164F2}"/>
          </ac:spMkLst>
        </pc:spChg>
      </pc:sldChg>
    </pc:docChg>
  </pc:docChgLst>
  <pc:docChgLst>
    <pc:chgData name="Nane Kratzke" userId="971be13ff4ee5ef6" providerId="LiveId" clId="{DD20FE7B-B758-854C-8A58-B6F418A73E13}"/>
    <pc:docChg chg="undo custSel addSld delSld modSld sldOrd modNotesMaster modHandout">
      <pc:chgData name="Nane Kratzke" userId="971be13ff4ee5ef6" providerId="LiveId" clId="{DD20FE7B-B758-854C-8A58-B6F418A73E13}" dt="2020-10-09T12:02:51.406" v="12072" actId="2696"/>
      <pc:docMkLst>
        <pc:docMk/>
      </pc:docMkLst>
      <pc:sldChg chg="del modNotes">
        <pc:chgData name="Nane Kratzke" userId="971be13ff4ee5ef6" providerId="LiveId" clId="{DD20FE7B-B758-854C-8A58-B6F418A73E13}" dt="2020-10-09T12:02:51.406" v="12072" actId="2696"/>
        <pc:sldMkLst>
          <pc:docMk/>
          <pc:sldMk cId="3899961691" sldId="282"/>
        </pc:sldMkLst>
      </pc:sldChg>
      <pc:sldChg chg="addSp delSp modSp mod">
        <pc:chgData name="Nane Kratzke" userId="971be13ff4ee5ef6" providerId="LiveId" clId="{DD20FE7B-B758-854C-8A58-B6F418A73E13}" dt="2020-10-09T11:40:30.357" v="11717"/>
        <pc:sldMkLst>
          <pc:docMk/>
          <pc:sldMk cId="2120406402" sldId="297"/>
        </pc:sldMkLst>
        <pc:spChg chg="del">
          <ac:chgData name="Nane Kratzke" userId="971be13ff4ee5ef6" providerId="LiveId" clId="{DD20FE7B-B758-854C-8A58-B6F418A73E13}" dt="2020-10-02T11:06:29.407" v="11661"/>
          <ac:spMkLst>
            <pc:docMk/>
            <pc:sldMk cId="2120406402" sldId="297"/>
            <ac:spMk id="3" creationId="{7C21D13C-3AD0-C343-9971-78F755EEBC15}"/>
          </ac:spMkLst>
        </pc:spChg>
        <pc:spChg chg="add mod">
          <ac:chgData name="Nane Kratzke" userId="971be13ff4ee5ef6" providerId="LiveId" clId="{DD20FE7B-B758-854C-8A58-B6F418A73E13}" dt="2020-10-09T11:40:30.357" v="11717"/>
          <ac:spMkLst>
            <pc:docMk/>
            <pc:sldMk cId="2120406402" sldId="297"/>
            <ac:spMk id="3" creationId="{C9B2F66D-384C-714D-A0DC-56CCA4A28241}"/>
          </ac:spMkLst>
        </pc:spChg>
        <pc:spChg chg="add del mod">
          <ac:chgData name="Nane Kratzke" userId="971be13ff4ee5ef6" providerId="LiveId" clId="{DD20FE7B-B758-854C-8A58-B6F418A73E13}" dt="2020-10-09T11:40:12.760" v="11716" actId="478"/>
          <ac:spMkLst>
            <pc:docMk/>
            <pc:sldMk cId="2120406402" sldId="297"/>
            <ac:spMk id="4" creationId="{6271FB43-8059-3845-AAB1-562822ACAF82}"/>
          </ac:spMkLst>
        </pc:spChg>
        <pc:spChg chg="mod">
          <ac:chgData name="Nane Kratzke" userId="971be13ff4ee5ef6" providerId="LiveId" clId="{DD20FE7B-B758-854C-8A58-B6F418A73E13}" dt="2020-10-09T11:40:08.383" v="11715" actId="207"/>
          <ac:spMkLst>
            <pc:docMk/>
            <pc:sldMk cId="2120406402" sldId="297"/>
            <ac:spMk id="11" creationId="{73AC1E54-CF11-5E40-A642-499C3BC75946}"/>
          </ac:spMkLst>
        </pc:spChg>
      </pc:sldChg>
      <pc:sldChg chg="del">
        <pc:chgData name="Nane Kratzke" userId="971be13ff4ee5ef6" providerId="LiveId" clId="{DD20FE7B-B758-854C-8A58-B6F418A73E13}" dt="2020-09-27T16:17:40.343" v="94" actId="2696"/>
        <pc:sldMkLst>
          <pc:docMk/>
          <pc:sldMk cId="1261074856" sldId="321"/>
        </pc:sldMkLst>
      </pc:sldChg>
      <pc:sldChg chg="addSp delSp modSp mod modNotes">
        <pc:chgData name="Nane Kratzke" userId="971be13ff4ee5ef6" providerId="LiveId" clId="{DD20FE7B-B758-854C-8A58-B6F418A73E13}" dt="2020-10-09T11:40:30.357" v="11717"/>
        <pc:sldMkLst>
          <pc:docMk/>
          <pc:sldMk cId="704272100" sldId="323"/>
        </pc:sldMkLst>
        <pc:spChg chg="del">
          <ac:chgData name="Nane Kratzke" userId="971be13ff4ee5ef6" providerId="LiveId" clId="{DD20FE7B-B758-854C-8A58-B6F418A73E13}" dt="2020-10-02T11:06:29.407" v="11661"/>
          <ac:spMkLst>
            <pc:docMk/>
            <pc:sldMk cId="704272100" sldId="323"/>
            <ac:spMk id="3" creationId="{B28E5725-5CC0-EC4F-8FCA-C1B75683E948}"/>
          </ac:spMkLst>
        </pc:spChg>
        <pc:spChg chg="add mod">
          <ac:chgData name="Nane Kratzke" userId="971be13ff4ee5ef6" providerId="LiveId" clId="{DD20FE7B-B758-854C-8A58-B6F418A73E13}" dt="2020-10-09T11:40:30.357" v="11717"/>
          <ac:spMkLst>
            <pc:docMk/>
            <pc:sldMk cId="704272100" sldId="323"/>
            <ac:spMk id="3" creationId="{B54F9314-DB7D-5544-9A1A-BDF7C509E586}"/>
          </ac:spMkLst>
        </pc:spChg>
        <pc:spChg chg="add del mod">
          <ac:chgData name="Nane Kratzke" userId="971be13ff4ee5ef6" providerId="LiveId" clId="{DD20FE7B-B758-854C-8A58-B6F418A73E13}" dt="2020-10-02T11:11:34.144" v="11674" actId="478"/>
          <ac:spMkLst>
            <pc:docMk/>
            <pc:sldMk cId="704272100" sldId="323"/>
            <ac:spMk id="5" creationId="{026247F0-C011-3F40-A0C9-2685BF2D7077}"/>
          </ac:spMkLst>
        </pc:spChg>
        <pc:spChg chg="del">
          <ac:chgData name="Nane Kratzke" userId="971be13ff4ee5ef6" providerId="LiveId" clId="{DD20FE7B-B758-854C-8A58-B6F418A73E13}" dt="2020-09-27T16:15:22.322" v="17" actId="478"/>
          <ac:spMkLst>
            <pc:docMk/>
            <pc:sldMk cId="704272100" sldId="323"/>
            <ac:spMk id="5" creationId="{76250C44-F4B4-894E-89A1-33E5BA4BA373}"/>
          </ac:spMkLst>
        </pc:spChg>
        <pc:spChg chg="mod">
          <ac:chgData name="Nane Kratzke" userId="971be13ff4ee5ef6" providerId="LiveId" clId="{DD20FE7B-B758-854C-8A58-B6F418A73E13}" dt="2020-09-29T14:21:54.538" v="10052" actId="20577"/>
          <ac:spMkLst>
            <pc:docMk/>
            <pc:sldMk cId="704272100" sldId="323"/>
            <ac:spMk id="8" creationId="{0C508602-457E-2C4E-A9AC-85A3D0BD58E5}"/>
          </ac:spMkLst>
        </pc:spChg>
        <pc:spChg chg="mod">
          <ac:chgData name="Nane Kratzke" userId="971be13ff4ee5ef6" providerId="LiveId" clId="{DD20FE7B-B758-854C-8A58-B6F418A73E13}" dt="2020-09-27T16:15:08.075" v="13" actId="108"/>
          <ac:spMkLst>
            <pc:docMk/>
            <pc:sldMk cId="704272100" sldId="323"/>
            <ac:spMk id="9" creationId="{00115806-6A32-F54E-9BC4-E5EE59629008}"/>
          </ac:spMkLst>
        </pc:spChg>
        <pc:spChg chg="mod">
          <ac:chgData name="Nane Kratzke" userId="971be13ff4ee5ef6" providerId="LiveId" clId="{DD20FE7B-B758-854C-8A58-B6F418A73E13}" dt="2020-09-27T16:14:56.990" v="9" actId="108"/>
          <ac:spMkLst>
            <pc:docMk/>
            <pc:sldMk cId="704272100" sldId="323"/>
            <ac:spMk id="10" creationId="{8AE1F451-539F-1A4F-AC27-063749464136}"/>
          </ac:spMkLst>
        </pc:spChg>
        <pc:spChg chg="mod">
          <ac:chgData name="Nane Kratzke" userId="971be13ff4ee5ef6" providerId="LiveId" clId="{DD20FE7B-B758-854C-8A58-B6F418A73E13}" dt="2020-09-29T14:26:11.297" v="10067" actId="208"/>
          <ac:spMkLst>
            <pc:docMk/>
            <pc:sldMk cId="704272100" sldId="323"/>
            <ac:spMk id="11" creationId="{EF7CB2A2-8DEF-4342-BDE5-612E783EBFF2}"/>
          </ac:spMkLst>
        </pc:spChg>
        <pc:spChg chg="mod">
          <ac:chgData name="Nane Kratzke" userId="971be13ff4ee5ef6" providerId="LiveId" clId="{DD20FE7B-B758-854C-8A58-B6F418A73E13}" dt="2020-09-27T16:15:09.547" v="14" actId="108"/>
          <ac:spMkLst>
            <pc:docMk/>
            <pc:sldMk cId="704272100" sldId="323"/>
            <ac:spMk id="19" creationId="{9FCD17D6-8DFD-AC4D-802C-24291272A02A}"/>
          </ac:spMkLst>
        </pc:spChg>
        <pc:spChg chg="mod">
          <ac:chgData name="Nane Kratzke" userId="971be13ff4ee5ef6" providerId="LiveId" clId="{DD20FE7B-B758-854C-8A58-B6F418A73E13}" dt="2020-09-27T16:15:10.904" v="15" actId="108"/>
          <ac:spMkLst>
            <pc:docMk/>
            <pc:sldMk cId="704272100" sldId="323"/>
            <ac:spMk id="20" creationId="{FA44ADB4-C0C1-0344-AFAA-2667CC2580AF}"/>
          </ac:spMkLst>
        </pc:spChg>
        <pc:spChg chg="mod">
          <ac:chgData name="Nane Kratzke" userId="971be13ff4ee5ef6" providerId="LiveId" clId="{DD20FE7B-B758-854C-8A58-B6F418A73E13}" dt="2020-09-27T16:15:12.362" v="16" actId="108"/>
          <ac:spMkLst>
            <pc:docMk/>
            <pc:sldMk cId="704272100" sldId="323"/>
            <ac:spMk id="21" creationId="{7F42BBF5-3C44-C047-B360-7239ACDC5FDD}"/>
          </ac:spMkLst>
        </pc:spChg>
        <pc:picChg chg="mod">
          <ac:chgData name="Nane Kratzke" userId="971be13ff4ee5ef6" providerId="LiveId" clId="{DD20FE7B-B758-854C-8A58-B6F418A73E13}" dt="2020-09-27T16:15:26.389" v="18" actId="1076"/>
          <ac:picMkLst>
            <pc:docMk/>
            <pc:sldMk cId="704272100" sldId="323"/>
            <ac:picMk id="4" creationId="{7167DD6C-FCDB-FB42-80A5-B4A12AE545BA}"/>
          </ac:picMkLst>
        </pc:picChg>
        <pc:cxnChg chg="mod">
          <ac:chgData name="Nane Kratzke" userId="971be13ff4ee5ef6" providerId="LiveId" clId="{DD20FE7B-B758-854C-8A58-B6F418A73E13}" dt="2020-09-27T16:15:00.054" v="11" actId="108"/>
          <ac:cxnSpMkLst>
            <pc:docMk/>
            <pc:sldMk cId="704272100" sldId="323"/>
            <ac:cxnSpMk id="13" creationId="{F3C37285-1A19-794C-8268-3568881D9039}"/>
          </ac:cxnSpMkLst>
        </pc:cxnChg>
        <pc:cxnChg chg="mod">
          <ac:chgData name="Nane Kratzke" userId="971be13ff4ee5ef6" providerId="LiveId" clId="{DD20FE7B-B758-854C-8A58-B6F418A73E13}" dt="2020-09-27T16:15:08.075" v="13" actId="108"/>
          <ac:cxnSpMkLst>
            <pc:docMk/>
            <pc:sldMk cId="704272100" sldId="323"/>
            <ac:cxnSpMk id="14" creationId="{468D2ABF-9282-0142-865F-C3A8C968E076}"/>
          </ac:cxnSpMkLst>
        </pc:cxnChg>
        <pc:cxnChg chg="mod">
          <ac:chgData name="Nane Kratzke" userId="971be13ff4ee5ef6" providerId="LiveId" clId="{DD20FE7B-B758-854C-8A58-B6F418A73E13}" dt="2020-09-27T16:15:08.075" v="13" actId="108"/>
          <ac:cxnSpMkLst>
            <pc:docMk/>
            <pc:sldMk cId="704272100" sldId="323"/>
            <ac:cxnSpMk id="15" creationId="{3298D7B8-E3ED-CA4E-BC12-F31964FDE137}"/>
          </ac:cxnSpMkLst>
        </pc:cxnChg>
      </pc:sldChg>
      <pc:sldChg chg="del">
        <pc:chgData name="Nane Kratzke" userId="971be13ff4ee5ef6" providerId="LiveId" clId="{DD20FE7B-B758-854C-8A58-B6F418A73E13}" dt="2020-09-27T16:42:20.819" v="596" actId="2696"/>
        <pc:sldMkLst>
          <pc:docMk/>
          <pc:sldMk cId="808877367" sldId="324"/>
        </pc:sldMkLst>
      </pc:sldChg>
      <pc:sldChg chg="del">
        <pc:chgData name="Nane Kratzke" userId="971be13ff4ee5ef6" providerId="LiveId" clId="{DD20FE7B-B758-854C-8A58-B6F418A73E13}" dt="2020-09-27T16:17:39.793" v="70" actId="2696"/>
        <pc:sldMkLst>
          <pc:docMk/>
          <pc:sldMk cId="430288380" sldId="326"/>
        </pc:sldMkLst>
      </pc:sldChg>
      <pc:sldChg chg="del">
        <pc:chgData name="Nane Kratzke" userId="971be13ff4ee5ef6" providerId="LiveId" clId="{DD20FE7B-B758-854C-8A58-B6F418A73E13}" dt="2020-09-27T16:17:41.302" v="137" actId="2696"/>
        <pc:sldMkLst>
          <pc:docMk/>
          <pc:sldMk cId="33612913" sldId="327"/>
        </pc:sldMkLst>
      </pc:sldChg>
      <pc:sldChg chg="addSp delSp modSp">
        <pc:chgData name="Nane Kratzke" userId="971be13ff4ee5ef6" providerId="LiveId" clId="{DD20FE7B-B758-854C-8A58-B6F418A73E13}" dt="2020-10-09T11:40:30.357" v="11717"/>
        <pc:sldMkLst>
          <pc:docMk/>
          <pc:sldMk cId="3704082915" sldId="328"/>
        </pc:sldMkLst>
        <pc:spChg chg="add del mod">
          <ac:chgData name="Nane Kratzke" userId="971be13ff4ee5ef6" providerId="LiveId" clId="{DD20FE7B-B758-854C-8A58-B6F418A73E13}" dt="2020-10-09T11:40:30.357" v="11717"/>
          <ac:spMkLst>
            <pc:docMk/>
            <pc:sldMk cId="3704082915" sldId="328"/>
            <ac:spMk id="2" creationId="{D3035BAC-2CB2-2B42-82DC-38501FEC76C4}"/>
          </ac:spMkLst>
        </pc:spChg>
        <pc:spChg chg="add mod">
          <ac:chgData name="Nane Kratzke" userId="971be13ff4ee5ef6" providerId="LiveId" clId="{DD20FE7B-B758-854C-8A58-B6F418A73E13}" dt="2020-10-09T11:40:30.357" v="11717"/>
          <ac:spMkLst>
            <pc:docMk/>
            <pc:sldMk cId="3704082915" sldId="328"/>
            <ac:spMk id="3" creationId="{424983D5-2B44-414F-AC6B-50606020D9A5}"/>
          </ac:spMkLst>
        </pc:spChg>
        <pc:spChg chg="del">
          <ac:chgData name="Nane Kratzke" userId="971be13ff4ee5ef6" providerId="LiveId" clId="{DD20FE7B-B758-854C-8A58-B6F418A73E13}" dt="2020-10-02T11:06:29.407" v="11661"/>
          <ac:spMkLst>
            <pc:docMk/>
            <pc:sldMk cId="3704082915" sldId="328"/>
            <ac:spMk id="4" creationId="{E6376621-E45D-C446-9F2F-DB8FE5CE8921}"/>
          </ac:spMkLst>
        </pc:spChg>
      </pc:sldChg>
      <pc:sldChg chg="del">
        <pc:chgData name="Nane Kratzke" userId="971be13ff4ee5ef6" providerId="LiveId" clId="{DD20FE7B-B758-854C-8A58-B6F418A73E13}" dt="2020-09-27T16:17:41.332" v="139" actId="2696"/>
        <pc:sldMkLst>
          <pc:docMk/>
          <pc:sldMk cId="534949039" sldId="329"/>
        </pc:sldMkLst>
      </pc:sldChg>
      <pc:sldChg chg="del">
        <pc:chgData name="Nane Kratzke" userId="971be13ff4ee5ef6" providerId="LiveId" clId="{DD20FE7B-B758-854C-8A58-B6F418A73E13}" dt="2020-09-27T16:17:39.858" v="73" actId="2696"/>
        <pc:sldMkLst>
          <pc:docMk/>
          <pc:sldMk cId="3078893197" sldId="330"/>
        </pc:sldMkLst>
      </pc:sldChg>
      <pc:sldChg chg="del">
        <pc:chgData name="Nane Kratzke" userId="971be13ff4ee5ef6" providerId="LiveId" clId="{DD20FE7B-B758-854C-8A58-B6F418A73E13}" dt="2020-09-27T16:17:40.168" v="83" actId="2696"/>
        <pc:sldMkLst>
          <pc:docMk/>
          <pc:sldMk cId="2219886769" sldId="331"/>
        </pc:sldMkLst>
      </pc:sldChg>
      <pc:sldChg chg="del">
        <pc:chgData name="Nane Kratzke" userId="971be13ff4ee5ef6" providerId="LiveId" clId="{DD20FE7B-B758-854C-8A58-B6F418A73E13}" dt="2020-09-27T16:17:40.396" v="97" actId="2696"/>
        <pc:sldMkLst>
          <pc:docMk/>
          <pc:sldMk cId="982004980" sldId="332"/>
        </pc:sldMkLst>
      </pc:sldChg>
      <pc:sldChg chg="addSp delSp modSp mod">
        <pc:chgData name="Nane Kratzke" userId="971be13ff4ee5ef6" providerId="LiveId" clId="{DD20FE7B-B758-854C-8A58-B6F418A73E13}" dt="2020-10-09T11:40:30.357" v="11717"/>
        <pc:sldMkLst>
          <pc:docMk/>
          <pc:sldMk cId="3201834561" sldId="337"/>
        </pc:sldMkLst>
        <pc:spChg chg="add del mod">
          <ac:chgData name="Nane Kratzke" userId="971be13ff4ee5ef6" providerId="LiveId" clId="{DD20FE7B-B758-854C-8A58-B6F418A73E13}" dt="2020-10-09T11:40:30.357" v="11717"/>
          <ac:spMkLst>
            <pc:docMk/>
            <pc:sldMk cId="3201834561" sldId="337"/>
            <ac:spMk id="2" creationId="{FED0DF2C-2829-1448-8F5E-7949D16DE57E}"/>
          </ac:spMkLst>
        </pc:spChg>
        <pc:spChg chg="add mod">
          <ac:chgData name="Nane Kratzke" userId="971be13ff4ee5ef6" providerId="LiveId" clId="{DD20FE7B-B758-854C-8A58-B6F418A73E13}" dt="2020-10-09T11:40:30.357" v="11717"/>
          <ac:spMkLst>
            <pc:docMk/>
            <pc:sldMk cId="3201834561" sldId="337"/>
            <ac:spMk id="3" creationId="{AC88F7FE-4F78-694C-B3D8-BE9CE3DAD6E1}"/>
          </ac:spMkLst>
        </pc:spChg>
        <pc:spChg chg="mod">
          <ac:chgData name="Nane Kratzke" userId="971be13ff4ee5ef6" providerId="LiveId" clId="{DD20FE7B-B758-854C-8A58-B6F418A73E13}" dt="2020-09-29T08:06:37.592" v="3365" actId="20577"/>
          <ac:spMkLst>
            <pc:docMk/>
            <pc:sldMk cId="3201834561" sldId="337"/>
            <ac:spMk id="4" creationId="{1A1F085B-B0A9-1B43-97C4-4B3A75E7F90D}"/>
          </ac:spMkLst>
        </pc:spChg>
        <pc:spChg chg="del">
          <ac:chgData name="Nane Kratzke" userId="971be13ff4ee5ef6" providerId="LiveId" clId="{DD20FE7B-B758-854C-8A58-B6F418A73E13}" dt="2020-10-02T11:06:29.407" v="11661"/>
          <ac:spMkLst>
            <pc:docMk/>
            <pc:sldMk cId="3201834561" sldId="337"/>
            <ac:spMk id="5" creationId="{8332D53C-7CE4-F34E-BEB1-E0A1450FB2A6}"/>
          </ac:spMkLst>
        </pc:spChg>
      </pc:sldChg>
      <pc:sldChg chg="del">
        <pc:chgData name="Nane Kratzke" userId="971be13ff4ee5ef6" providerId="LiveId" clId="{DD20FE7B-B758-854C-8A58-B6F418A73E13}" dt="2020-09-27T16:17:41.482" v="141" actId="2696"/>
        <pc:sldMkLst>
          <pc:docMk/>
          <pc:sldMk cId="596661056" sldId="338"/>
        </pc:sldMkLst>
      </pc:sldChg>
      <pc:sldChg chg="del">
        <pc:chgData name="Nane Kratzke" userId="971be13ff4ee5ef6" providerId="LiveId" clId="{DD20FE7B-B758-854C-8A58-B6F418A73E13}" dt="2020-09-27T16:17:40.181" v="84" actId="2696"/>
        <pc:sldMkLst>
          <pc:docMk/>
          <pc:sldMk cId="1508817570" sldId="339"/>
        </pc:sldMkLst>
      </pc:sldChg>
      <pc:sldChg chg="del">
        <pc:chgData name="Nane Kratzke" userId="971be13ff4ee5ef6" providerId="LiveId" clId="{DD20FE7B-B758-854C-8A58-B6F418A73E13}" dt="2020-09-27T16:17:39.769" v="69" actId="2696"/>
        <pc:sldMkLst>
          <pc:docMk/>
          <pc:sldMk cId="2273577900" sldId="340"/>
        </pc:sldMkLst>
      </pc:sldChg>
      <pc:sldChg chg="del">
        <pc:chgData name="Nane Kratzke" userId="971be13ff4ee5ef6" providerId="LiveId" clId="{DD20FE7B-B758-854C-8A58-B6F418A73E13}" dt="2020-09-27T16:17:40.333" v="93" actId="2696"/>
        <pc:sldMkLst>
          <pc:docMk/>
          <pc:sldMk cId="883740929" sldId="342"/>
        </pc:sldMkLst>
      </pc:sldChg>
      <pc:sldChg chg="del">
        <pc:chgData name="Nane Kratzke" userId="971be13ff4ee5ef6" providerId="LiveId" clId="{DD20FE7B-B758-854C-8A58-B6F418A73E13}" dt="2020-09-27T16:17:40.280" v="89" actId="2696"/>
        <pc:sldMkLst>
          <pc:docMk/>
          <pc:sldMk cId="1623516218" sldId="343"/>
        </pc:sldMkLst>
      </pc:sldChg>
      <pc:sldChg chg="del">
        <pc:chgData name="Nane Kratzke" userId="971be13ff4ee5ef6" providerId="LiveId" clId="{DD20FE7B-B758-854C-8A58-B6F418A73E13}" dt="2020-09-27T16:17:40.550" v="108" actId="2696"/>
        <pc:sldMkLst>
          <pc:docMk/>
          <pc:sldMk cId="3306450770" sldId="344"/>
        </pc:sldMkLst>
      </pc:sldChg>
      <pc:sldChg chg="del">
        <pc:chgData name="Nane Kratzke" userId="971be13ff4ee5ef6" providerId="LiveId" clId="{DD20FE7B-B758-854C-8A58-B6F418A73E13}" dt="2020-09-27T16:17:40.229" v="86" actId="2696"/>
        <pc:sldMkLst>
          <pc:docMk/>
          <pc:sldMk cId="1536310720" sldId="345"/>
        </pc:sldMkLst>
      </pc:sldChg>
      <pc:sldChg chg="addSp delSp modSp mod">
        <pc:chgData name="Nane Kratzke" userId="971be13ff4ee5ef6" providerId="LiveId" clId="{DD20FE7B-B758-854C-8A58-B6F418A73E13}" dt="2020-10-09T11:40:30.357" v="11717"/>
        <pc:sldMkLst>
          <pc:docMk/>
          <pc:sldMk cId="4032822108" sldId="399"/>
        </pc:sldMkLst>
        <pc:spChg chg="add mod">
          <ac:chgData name="Nane Kratzke" userId="971be13ff4ee5ef6" providerId="LiveId" clId="{DD20FE7B-B758-854C-8A58-B6F418A73E13}" dt="2020-10-09T11:40:30.357" v="11717"/>
          <ac:spMkLst>
            <pc:docMk/>
            <pc:sldMk cId="4032822108" sldId="399"/>
            <ac:spMk id="4" creationId="{1EEDCECB-BF87-4742-B575-D6D909E7BE50}"/>
          </ac:spMkLst>
        </pc:spChg>
        <pc:spChg chg="del">
          <ac:chgData name="Nane Kratzke" userId="971be13ff4ee5ef6" providerId="LiveId" clId="{DD20FE7B-B758-854C-8A58-B6F418A73E13}" dt="2020-10-02T11:06:29.407" v="11661"/>
          <ac:spMkLst>
            <pc:docMk/>
            <pc:sldMk cId="4032822108" sldId="399"/>
            <ac:spMk id="4" creationId="{6A83BCD6-57DF-C94E-8AB3-A307B8B7BE71}"/>
          </ac:spMkLst>
        </pc:spChg>
        <pc:spChg chg="add del mod">
          <ac:chgData name="Nane Kratzke" userId="971be13ff4ee5ef6" providerId="LiveId" clId="{DD20FE7B-B758-854C-8A58-B6F418A73E13}" dt="2020-10-02T11:11:17.046" v="11672" actId="478"/>
          <ac:spMkLst>
            <pc:docMk/>
            <pc:sldMk cId="4032822108" sldId="399"/>
            <ac:spMk id="5" creationId="{A871EEAA-FABA-2045-8F57-B637F0D3CC49}"/>
          </ac:spMkLst>
        </pc:spChg>
      </pc:sldChg>
      <pc:sldChg chg="del">
        <pc:chgData name="Nane Kratzke" userId="971be13ff4ee5ef6" providerId="LiveId" clId="{DD20FE7B-B758-854C-8A58-B6F418A73E13}" dt="2020-09-27T16:17:40.489" v="103" actId="2696"/>
        <pc:sldMkLst>
          <pc:docMk/>
          <pc:sldMk cId="87679749" sldId="400"/>
        </pc:sldMkLst>
      </pc:sldChg>
      <pc:sldChg chg="addSp delSp modSp add mod">
        <pc:chgData name="Nane Kratzke" userId="971be13ff4ee5ef6" providerId="LiveId" clId="{DD20FE7B-B758-854C-8A58-B6F418A73E13}" dt="2020-10-09T11:40:30.357" v="11717"/>
        <pc:sldMkLst>
          <pc:docMk/>
          <pc:sldMk cId="1277014955" sldId="401"/>
        </pc:sldMkLst>
        <pc:spChg chg="mod">
          <ac:chgData name="Nane Kratzke" userId="971be13ff4ee5ef6" providerId="LiveId" clId="{DD20FE7B-B758-854C-8A58-B6F418A73E13}" dt="2020-10-02T10:36:39.613" v="11428" actId="20577"/>
          <ac:spMkLst>
            <pc:docMk/>
            <pc:sldMk cId="1277014955" sldId="401"/>
            <ac:spMk id="2" creationId="{09A3C503-9616-D24D-956E-75F248B81EFA}"/>
          </ac:spMkLst>
        </pc:spChg>
        <pc:spChg chg="add mod">
          <ac:chgData name="Nane Kratzke" userId="971be13ff4ee5ef6" providerId="LiveId" clId="{DD20FE7B-B758-854C-8A58-B6F418A73E13}" dt="2020-10-09T11:40:30.357" v="11717"/>
          <ac:spMkLst>
            <pc:docMk/>
            <pc:sldMk cId="1277014955" sldId="401"/>
            <ac:spMk id="4" creationId="{19A5BBC9-143B-AD43-9A22-E0D305139581}"/>
          </ac:spMkLst>
        </pc:spChg>
        <pc:spChg chg="del">
          <ac:chgData name="Nane Kratzke" userId="971be13ff4ee5ef6" providerId="LiveId" clId="{DD20FE7B-B758-854C-8A58-B6F418A73E13}" dt="2020-10-02T11:06:29.407" v="11661"/>
          <ac:spMkLst>
            <pc:docMk/>
            <pc:sldMk cId="1277014955" sldId="401"/>
            <ac:spMk id="4" creationId="{39FA8AE6-F15F-2E47-8155-A75C0327692A}"/>
          </ac:spMkLst>
        </pc:spChg>
        <pc:spChg chg="del">
          <ac:chgData name="Nane Kratzke" userId="971be13ff4ee5ef6" providerId="LiveId" clId="{DD20FE7B-B758-854C-8A58-B6F418A73E13}" dt="2020-10-02T10:39:51.226" v="11483" actId="478"/>
          <ac:spMkLst>
            <pc:docMk/>
            <pc:sldMk cId="1277014955" sldId="401"/>
            <ac:spMk id="5" creationId="{0AD50708-6BB3-1049-9BFC-739DA80474B4}"/>
          </ac:spMkLst>
        </pc:spChg>
        <pc:spChg chg="add del mod">
          <ac:chgData name="Nane Kratzke" userId="971be13ff4ee5ef6" providerId="LiveId" clId="{DD20FE7B-B758-854C-8A58-B6F418A73E13}" dt="2020-10-09T11:40:30.357" v="11717"/>
          <ac:spMkLst>
            <pc:docMk/>
            <pc:sldMk cId="1277014955" sldId="401"/>
            <ac:spMk id="5" creationId="{FE505AB0-3CCC-2B46-BDB4-A291E7DCD51F}"/>
          </ac:spMkLst>
        </pc:spChg>
        <pc:spChg chg="add mod">
          <ac:chgData name="Nane Kratzke" userId="971be13ff4ee5ef6" providerId="LiveId" clId="{DD20FE7B-B758-854C-8A58-B6F418A73E13}" dt="2020-10-02T10:39:42.213" v="11481" actId="1076"/>
          <ac:spMkLst>
            <pc:docMk/>
            <pc:sldMk cId="1277014955" sldId="401"/>
            <ac:spMk id="8" creationId="{8C1B1AD0-6800-754C-BB41-DCE190FCB72A}"/>
          </ac:spMkLst>
        </pc:spChg>
        <pc:spChg chg="add mod">
          <ac:chgData name="Nane Kratzke" userId="971be13ff4ee5ef6" providerId="LiveId" clId="{DD20FE7B-B758-854C-8A58-B6F418A73E13}" dt="2020-10-02T11:00:25.787" v="11607" actId="1076"/>
          <ac:spMkLst>
            <pc:docMk/>
            <pc:sldMk cId="1277014955" sldId="401"/>
            <ac:spMk id="15" creationId="{0B8EE85E-3D33-954C-B674-6D964E3C6B63}"/>
          </ac:spMkLst>
        </pc:spChg>
        <pc:spChg chg="mod">
          <ac:chgData name="Nane Kratzke" userId="971be13ff4ee5ef6" providerId="LiveId" clId="{DD20FE7B-B758-854C-8A58-B6F418A73E13}" dt="2020-10-02T10:39:56.322" v="11487" actId="20577"/>
          <ac:spMkLst>
            <pc:docMk/>
            <pc:sldMk cId="1277014955" sldId="401"/>
            <ac:spMk id="16" creationId="{132B66F9-E5F2-4E49-B577-868A844E29ED}"/>
          </ac:spMkLst>
        </pc:spChg>
        <pc:spChg chg="mod">
          <ac:chgData name="Nane Kratzke" userId="971be13ff4ee5ef6" providerId="LiveId" clId="{DD20FE7B-B758-854C-8A58-B6F418A73E13}" dt="2020-10-02T11:00:09.023" v="11604" actId="1076"/>
          <ac:spMkLst>
            <pc:docMk/>
            <pc:sldMk cId="1277014955" sldId="401"/>
            <ac:spMk id="18" creationId="{C53AA11D-6A84-CC44-8528-9BEB82A626B3}"/>
          </ac:spMkLst>
        </pc:spChg>
        <pc:spChg chg="add mod">
          <ac:chgData name="Nane Kratzke" userId="971be13ff4ee5ef6" providerId="LiveId" clId="{DD20FE7B-B758-854C-8A58-B6F418A73E13}" dt="2020-10-02T11:01:06.075" v="11655" actId="20577"/>
          <ac:spMkLst>
            <pc:docMk/>
            <pc:sldMk cId="1277014955" sldId="401"/>
            <ac:spMk id="19" creationId="{066A9492-38A5-FD42-A94F-182B945E4392}"/>
          </ac:spMkLst>
        </pc:spChg>
        <pc:spChg chg="del">
          <ac:chgData name="Nane Kratzke" userId="971be13ff4ee5ef6" providerId="LiveId" clId="{DD20FE7B-B758-854C-8A58-B6F418A73E13}" dt="2020-10-02T11:00:14.097" v="11605" actId="478"/>
          <ac:spMkLst>
            <pc:docMk/>
            <pc:sldMk cId="1277014955" sldId="401"/>
            <ac:spMk id="23" creationId="{843AD55F-A820-B34B-A476-52238CE2A01E}"/>
          </ac:spMkLst>
        </pc:spChg>
        <pc:picChg chg="add del">
          <ac:chgData name="Nane Kratzke" userId="971be13ff4ee5ef6" providerId="LiveId" clId="{DD20FE7B-B758-854C-8A58-B6F418A73E13}" dt="2020-10-02T10:37:18.114" v="11431" actId="478"/>
          <ac:picMkLst>
            <pc:docMk/>
            <pc:sldMk cId="1277014955" sldId="401"/>
            <ac:picMk id="6" creationId="{C9553B20-1E85-7B4B-BF5B-DF8D4C2FA623}"/>
          </ac:picMkLst>
        </pc:picChg>
        <pc:picChg chg="add mod">
          <ac:chgData name="Nane Kratzke" userId="971be13ff4ee5ef6" providerId="LiveId" clId="{DD20FE7B-B758-854C-8A58-B6F418A73E13}" dt="2020-10-02T10:39:42.213" v="11481" actId="1076"/>
          <ac:picMkLst>
            <pc:docMk/>
            <pc:sldMk cId="1277014955" sldId="401"/>
            <ac:picMk id="7" creationId="{EB508040-6B26-1F45-8CDB-F888A58A45A4}"/>
          </ac:picMkLst>
        </pc:picChg>
        <pc:picChg chg="del">
          <ac:chgData name="Nane Kratzke" userId="971be13ff4ee5ef6" providerId="LiveId" clId="{DD20FE7B-B758-854C-8A58-B6F418A73E13}" dt="2020-10-02T10:36:49.744" v="11429" actId="478"/>
          <ac:picMkLst>
            <pc:docMk/>
            <pc:sldMk cId="1277014955" sldId="401"/>
            <ac:picMk id="11" creationId="{0B4DFC43-FF4C-C34F-B915-D045128206DC}"/>
          </ac:picMkLst>
        </pc:picChg>
        <pc:picChg chg="del">
          <ac:chgData name="Nane Kratzke" userId="971be13ff4ee5ef6" providerId="LiveId" clId="{DD20FE7B-B758-854C-8A58-B6F418A73E13}" dt="2020-10-02T10:40:03.847" v="11488" actId="478"/>
          <ac:picMkLst>
            <pc:docMk/>
            <pc:sldMk cId="1277014955" sldId="401"/>
            <ac:picMk id="13" creationId="{90B94020-8328-5744-A09F-48D2224B9CB0}"/>
          </ac:picMkLst>
        </pc:picChg>
        <pc:picChg chg="add mod">
          <ac:chgData name="Nane Kratzke" userId="971be13ff4ee5ef6" providerId="LiveId" clId="{DD20FE7B-B758-854C-8A58-B6F418A73E13}" dt="2020-10-02T11:00:25.787" v="11607" actId="1076"/>
          <ac:picMkLst>
            <pc:docMk/>
            <pc:sldMk cId="1277014955" sldId="401"/>
            <ac:picMk id="14" creationId="{D3F7D6F9-74BA-9148-9649-5DD76C523E56}"/>
          </ac:picMkLst>
        </pc:picChg>
        <pc:picChg chg="add mod">
          <ac:chgData name="Nane Kratzke" userId="971be13ff4ee5ef6" providerId="LiveId" clId="{DD20FE7B-B758-854C-8A58-B6F418A73E13}" dt="2020-10-02T10:58:48.144" v="11490" actId="1076"/>
          <ac:picMkLst>
            <pc:docMk/>
            <pc:sldMk cId="1277014955" sldId="401"/>
            <ac:picMk id="17" creationId="{9495A410-F705-9744-BDC0-91EEA7730B29}"/>
          </ac:picMkLst>
        </pc:picChg>
        <pc:picChg chg="add mod">
          <ac:chgData name="Nane Kratzke" userId="971be13ff4ee5ef6" providerId="LiveId" clId="{DD20FE7B-B758-854C-8A58-B6F418A73E13}" dt="2020-10-02T10:39:46.384" v="11482" actId="1076"/>
          <ac:picMkLst>
            <pc:docMk/>
            <pc:sldMk cId="1277014955" sldId="401"/>
            <ac:picMk id="1026" creationId="{16AA5422-0F09-D048-AE9C-83405C017345}"/>
          </ac:picMkLst>
        </pc:picChg>
      </pc:sldChg>
      <pc:sldChg chg="modSp mod">
        <pc:chgData name="Nane Kratzke" userId="971be13ff4ee5ef6" providerId="LiveId" clId="{DD20FE7B-B758-854C-8A58-B6F418A73E13}" dt="2020-09-27T16:17:19.354" v="67" actId="20577"/>
        <pc:sldMkLst>
          <pc:docMk/>
          <pc:sldMk cId="2992352319" sldId="403"/>
        </pc:sldMkLst>
        <pc:spChg chg="mod">
          <ac:chgData name="Nane Kratzke" userId="971be13ff4ee5ef6" providerId="LiveId" clId="{DD20FE7B-B758-854C-8A58-B6F418A73E13}" dt="2020-09-27T16:17:19.354" v="67" actId="20577"/>
          <ac:spMkLst>
            <pc:docMk/>
            <pc:sldMk cId="2992352319" sldId="403"/>
            <ac:spMk id="9" creationId="{01996E4D-C709-084E-B81C-93905AB0DF9D}"/>
          </ac:spMkLst>
        </pc:spChg>
      </pc:sldChg>
      <pc:sldChg chg="del">
        <pc:chgData name="Nane Kratzke" userId="971be13ff4ee5ef6" providerId="LiveId" clId="{DD20FE7B-B758-854C-8A58-B6F418A73E13}" dt="2020-09-27T16:17:39.734" v="68" actId="2696"/>
        <pc:sldMkLst>
          <pc:docMk/>
          <pc:sldMk cId="2899132080" sldId="404"/>
        </pc:sldMkLst>
      </pc:sldChg>
      <pc:sldChg chg="del">
        <pc:chgData name="Nane Kratzke" userId="971be13ff4ee5ef6" providerId="LiveId" clId="{DD20FE7B-B758-854C-8A58-B6F418A73E13}" dt="2020-09-27T16:17:40.744" v="119" actId="2696"/>
        <pc:sldMkLst>
          <pc:docMk/>
          <pc:sldMk cId="429683170" sldId="405"/>
        </pc:sldMkLst>
      </pc:sldChg>
      <pc:sldChg chg="del">
        <pc:chgData name="Nane Kratzke" userId="971be13ff4ee5ef6" providerId="LiveId" clId="{DD20FE7B-B758-854C-8A58-B6F418A73E13}" dt="2020-09-27T16:17:40.942" v="126" actId="2696"/>
        <pc:sldMkLst>
          <pc:docMk/>
          <pc:sldMk cId="2827725247" sldId="406"/>
        </pc:sldMkLst>
      </pc:sldChg>
      <pc:sldChg chg="del">
        <pc:chgData name="Nane Kratzke" userId="971be13ff4ee5ef6" providerId="LiveId" clId="{DD20FE7B-B758-854C-8A58-B6F418A73E13}" dt="2020-09-27T16:17:40.435" v="100" actId="2696"/>
        <pc:sldMkLst>
          <pc:docMk/>
          <pc:sldMk cId="515817754" sldId="407"/>
        </pc:sldMkLst>
      </pc:sldChg>
      <pc:sldChg chg="del">
        <pc:chgData name="Nane Kratzke" userId="971be13ff4ee5ef6" providerId="LiveId" clId="{DD20FE7B-B758-854C-8A58-B6F418A73E13}" dt="2020-09-27T16:17:41.128" v="129" actId="2696"/>
        <pc:sldMkLst>
          <pc:docMk/>
          <pc:sldMk cId="1137104576" sldId="408"/>
        </pc:sldMkLst>
      </pc:sldChg>
      <pc:sldChg chg="del">
        <pc:chgData name="Nane Kratzke" userId="971be13ff4ee5ef6" providerId="LiveId" clId="{DD20FE7B-B758-854C-8A58-B6F418A73E13}" dt="2020-09-27T16:17:39.959" v="77" actId="2696"/>
        <pc:sldMkLst>
          <pc:docMk/>
          <pc:sldMk cId="1186629863" sldId="409"/>
        </pc:sldMkLst>
      </pc:sldChg>
      <pc:sldChg chg="del">
        <pc:chgData name="Nane Kratzke" userId="971be13ff4ee5ef6" providerId="LiveId" clId="{DD20FE7B-B758-854C-8A58-B6F418A73E13}" dt="2020-09-27T16:17:40.569" v="109" actId="2696"/>
        <pc:sldMkLst>
          <pc:docMk/>
          <pc:sldMk cId="514950785" sldId="410"/>
        </pc:sldMkLst>
      </pc:sldChg>
      <pc:sldChg chg="del">
        <pc:chgData name="Nane Kratzke" userId="971be13ff4ee5ef6" providerId="LiveId" clId="{DD20FE7B-B758-854C-8A58-B6F418A73E13}" dt="2020-09-27T16:17:40.638" v="112" actId="2696"/>
        <pc:sldMkLst>
          <pc:docMk/>
          <pc:sldMk cId="1489937729" sldId="411"/>
        </pc:sldMkLst>
      </pc:sldChg>
      <pc:sldChg chg="del">
        <pc:chgData name="Nane Kratzke" userId="971be13ff4ee5ef6" providerId="LiveId" clId="{DD20FE7B-B758-854C-8A58-B6F418A73E13}" dt="2020-09-27T16:17:40.765" v="121" actId="2696"/>
        <pc:sldMkLst>
          <pc:docMk/>
          <pc:sldMk cId="2882640944" sldId="412"/>
        </pc:sldMkLst>
      </pc:sldChg>
      <pc:sldChg chg="del">
        <pc:chgData name="Nane Kratzke" userId="971be13ff4ee5ef6" providerId="LiveId" clId="{DD20FE7B-B758-854C-8A58-B6F418A73E13}" dt="2020-09-27T16:17:40.423" v="99" actId="2696"/>
        <pc:sldMkLst>
          <pc:docMk/>
          <pc:sldMk cId="652577850" sldId="413"/>
        </pc:sldMkLst>
      </pc:sldChg>
      <pc:sldChg chg="del">
        <pc:chgData name="Nane Kratzke" userId="971be13ff4ee5ef6" providerId="LiveId" clId="{DD20FE7B-B758-854C-8A58-B6F418A73E13}" dt="2020-09-27T16:17:39.907" v="75" actId="2696"/>
        <pc:sldMkLst>
          <pc:docMk/>
          <pc:sldMk cId="1306002383" sldId="414"/>
        </pc:sldMkLst>
      </pc:sldChg>
      <pc:sldChg chg="del">
        <pc:chgData name="Nane Kratzke" userId="971be13ff4ee5ef6" providerId="LiveId" clId="{DD20FE7B-B758-854C-8A58-B6F418A73E13}" dt="2020-09-27T16:17:41.279" v="135" actId="2696"/>
        <pc:sldMkLst>
          <pc:docMk/>
          <pc:sldMk cId="1483791297" sldId="415"/>
        </pc:sldMkLst>
      </pc:sldChg>
      <pc:sldChg chg="del">
        <pc:chgData name="Nane Kratzke" userId="971be13ff4ee5ef6" providerId="LiveId" clId="{DD20FE7B-B758-854C-8A58-B6F418A73E13}" dt="2020-09-27T16:17:41.407" v="140" actId="2696"/>
        <pc:sldMkLst>
          <pc:docMk/>
          <pc:sldMk cId="3332016124" sldId="416"/>
        </pc:sldMkLst>
      </pc:sldChg>
      <pc:sldChg chg="del">
        <pc:chgData name="Nane Kratzke" userId="971be13ff4ee5ef6" providerId="LiveId" clId="{DD20FE7B-B758-854C-8A58-B6F418A73E13}" dt="2020-09-27T16:17:39.817" v="71" actId="2696"/>
        <pc:sldMkLst>
          <pc:docMk/>
          <pc:sldMk cId="3086276217" sldId="417"/>
        </pc:sldMkLst>
      </pc:sldChg>
      <pc:sldChg chg="del">
        <pc:chgData name="Nane Kratzke" userId="971be13ff4ee5ef6" providerId="LiveId" clId="{DD20FE7B-B758-854C-8A58-B6F418A73E13}" dt="2020-09-27T16:17:41.199" v="134" actId="2696"/>
        <pc:sldMkLst>
          <pc:docMk/>
          <pc:sldMk cId="2055604102" sldId="418"/>
        </pc:sldMkLst>
      </pc:sldChg>
      <pc:sldChg chg="del">
        <pc:chgData name="Nane Kratzke" userId="971be13ff4ee5ef6" providerId="LiveId" clId="{DD20FE7B-B758-854C-8A58-B6F418A73E13}" dt="2020-09-27T16:17:41.290" v="136" actId="2696"/>
        <pc:sldMkLst>
          <pc:docMk/>
          <pc:sldMk cId="3536118476" sldId="420"/>
        </pc:sldMkLst>
      </pc:sldChg>
      <pc:sldChg chg="del">
        <pc:chgData name="Nane Kratzke" userId="971be13ff4ee5ef6" providerId="LiveId" clId="{DD20FE7B-B758-854C-8A58-B6F418A73E13}" dt="2020-09-27T16:17:40.754" v="120" actId="2696"/>
        <pc:sldMkLst>
          <pc:docMk/>
          <pc:sldMk cId="3112563454" sldId="421"/>
        </pc:sldMkLst>
      </pc:sldChg>
      <pc:sldChg chg="del">
        <pc:chgData name="Nane Kratzke" userId="971be13ff4ee5ef6" providerId="LiveId" clId="{DD20FE7B-B758-854C-8A58-B6F418A73E13}" dt="2020-09-27T16:17:41.187" v="133" actId="2696"/>
        <pc:sldMkLst>
          <pc:docMk/>
          <pc:sldMk cId="4105678417" sldId="422"/>
        </pc:sldMkLst>
      </pc:sldChg>
      <pc:sldChg chg="del">
        <pc:chgData name="Nane Kratzke" userId="971be13ff4ee5ef6" providerId="LiveId" clId="{DD20FE7B-B758-854C-8A58-B6F418A73E13}" dt="2020-09-27T16:17:40.408" v="98" actId="2696"/>
        <pc:sldMkLst>
          <pc:docMk/>
          <pc:sldMk cId="690881589" sldId="423"/>
        </pc:sldMkLst>
      </pc:sldChg>
      <pc:sldChg chg="del">
        <pc:chgData name="Nane Kratzke" userId="971be13ff4ee5ef6" providerId="LiveId" clId="{DD20FE7B-B758-854C-8A58-B6F418A73E13}" dt="2020-09-27T16:17:40.061" v="80" actId="2696"/>
        <pc:sldMkLst>
          <pc:docMk/>
          <pc:sldMk cId="2738006301" sldId="424"/>
        </pc:sldMkLst>
      </pc:sldChg>
      <pc:sldChg chg="del">
        <pc:chgData name="Nane Kratzke" userId="971be13ff4ee5ef6" providerId="LiveId" clId="{DD20FE7B-B758-854C-8A58-B6F418A73E13}" dt="2020-09-27T16:17:40.320" v="92" actId="2696"/>
        <pc:sldMkLst>
          <pc:docMk/>
          <pc:sldMk cId="3052160997" sldId="425"/>
        </pc:sldMkLst>
      </pc:sldChg>
      <pc:sldChg chg="del">
        <pc:chgData name="Nane Kratzke" userId="971be13ff4ee5ef6" providerId="LiveId" clId="{DD20FE7B-B758-854C-8A58-B6F418A73E13}" dt="2020-09-27T16:17:40.307" v="91" actId="2696"/>
        <pc:sldMkLst>
          <pc:docMk/>
          <pc:sldMk cId="1159848182" sldId="426"/>
        </pc:sldMkLst>
      </pc:sldChg>
      <pc:sldChg chg="del">
        <pc:chgData name="Nane Kratzke" userId="971be13ff4ee5ef6" providerId="LiveId" clId="{DD20FE7B-B758-854C-8A58-B6F418A73E13}" dt="2020-09-27T16:17:40.354" v="95" actId="2696"/>
        <pc:sldMkLst>
          <pc:docMk/>
          <pc:sldMk cId="1897666085" sldId="427"/>
        </pc:sldMkLst>
      </pc:sldChg>
      <pc:sldChg chg="del">
        <pc:chgData name="Nane Kratzke" userId="971be13ff4ee5ef6" providerId="LiveId" clId="{DD20FE7B-B758-854C-8A58-B6F418A73E13}" dt="2020-09-27T16:17:40.199" v="85" actId="2696"/>
        <pc:sldMkLst>
          <pc:docMk/>
          <pc:sldMk cId="1622988441" sldId="428"/>
        </pc:sldMkLst>
      </pc:sldChg>
      <pc:sldChg chg="del">
        <pc:chgData name="Nane Kratzke" userId="971be13ff4ee5ef6" providerId="LiveId" clId="{DD20FE7B-B758-854C-8A58-B6F418A73E13}" dt="2020-09-27T16:17:40.649" v="113" actId="2696"/>
        <pc:sldMkLst>
          <pc:docMk/>
          <pc:sldMk cId="4286886175" sldId="429"/>
        </pc:sldMkLst>
      </pc:sldChg>
      <pc:sldChg chg="del">
        <pc:chgData name="Nane Kratzke" userId="971be13ff4ee5ef6" providerId="LiveId" clId="{DD20FE7B-B758-854C-8A58-B6F418A73E13}" dt="2020-09-27T16:17:41.318" v="138" actId="2696"/>
        <pc:sldMkLst>
          <pc:docMk/>
          <pc:sldMk cId="1311456874" sldId="430"/>
        </pc:sldMkLst>
      </pc:sldChg>
      <pc:sldChg chg="del">
        <pc:chgData name="Nane Kratzke" userId="971be13ff4ee5ef6" providerId="LiveId" clId="{DD20FE7B-B758-854C-8A58-B6F418A73E13}" dt="2020-09-27T16:17:40.788" v="123" actId="2696"/>
        <pc:sldMkLst>
          <pc:docMk/>
          <pc:sldMk cId="781954011" sldId="431"/>
        </pc:sldMkLst>
      </pc:sldChg>
      <pc:sldChg chg="del">
        <pc:chgData name="Nane Kratzke" userId="971be13ff4ee5ef6" providerId="LiveId" clId="{DD20FE7B-B758-854C-8A58-B6F418A73E13}" dt="2020-09-27T16:17:39.931" v="76" actId="2696"/>
        <pc:sldMkLst>
          <pc:docMk/>
          <pc:sldMk cId="1497566851" sldId="432"/>
        </pc:sldMkLst>
      </pc:sldChg>
      <pc:sldChg chg="del">
        <pc:chgData name="Nane Kratzke" userId="971be13ff4ee5ef6" providerId="LiveId" clId="{DD20FE7B-B758-854C-8A58-B6F418A73E13}" dt="2020-09-27T16:17:39.987" v="78" actId="2696"/>
        <pc:sldMkLst>
          <pc:docMk/>
          <pc:sldMk cId="3090661805" sldId="433"/>
        </pc:sldMkLst>
      </pc:sldChg>
      <pc:sldChg chg="del">
        <pc:chgData name="Nane Kratzke" userId="971be13ff4ee5ef6" providerId="LiveId" clId="{DD20FE7B-B758-854C-8A58-B6F418A73E13}" dt="2020-09-27T16:17:40.775" v="122" actId="2696"/>
        <pc:sldMkLst>
          <pc:docMk/>
          <pc:sldMk cId="3042928372" sldId="434"/>
        </pc:sldMkLst>
      </pc:sldChg>
      <pc:sldChg chg="del">
        <pc:chgData name="Nane Kratzke" userId="971be13ff4ee5ef6" providerId="LiveId" clId="{DD20FE7B-B758-854C-8A58-B6F418A73E13}" dt="2020-09-27T16:17:40.258" v="88" actId="2696"/>
        <pc:sldMkLst>
          <pc:docMk/>
          <pc:sldMk cId="823225359" sldId="435"/>
        </pc:sldMkLst>
      </pc:sldChg>
      <pc:sldChg chg="del">
        <pc:chgData name="Nane Kratzke" userId="971be13ff4ee5ef6" providerId="LiveId" clId="{DD20FE7B-B758-854C-8A58-B6F418A73E13}" dt="2020-09-27T16:17:41.140" v="130" actId="2696"/>
        <pc:sldMkLst>
          <pc:docMk/>
          <pc:sldMk cId="2182525806" sldId="436"/>
        </pc:sldMkLst>
      </pc:sldChg>
      <pc:sldChg chg="del">
        <pc:chgData name="Nane Kratzke" userId="971be13ff4ee5ef6" providerId="LiveId" clId="{DD20FE7B-B758-854C-8A58-B6F418A73E13}" dt="2020-09-27T16:17:40.450" v="101" actId="2696"/>
        <pc:sldMkLst>
          <pc:docMk/>
          <pc:sldMk cId="50337072" sldId="437"/>
        </pc:sldMkLst>
      </pc:sldChg>
      <pc:sldChg chg="del">
        <pc:chgData name="Nane Kratzke" userId="971be13ff4ee5ef6" providerId="LiveId" clId="{DD20FE7B-B758-854C-8A58-B6F418A73E13}" dt="2020-09-27T16:17:40.085" v="81" actId="2696"/>
        <pc:sldMkLst>
          <pc:docMk/>
          <pc:sldMk cId="3192853465" sldId="438"/>
        </pc:sldMkLst>
      </pc:sldChg>
      <pc:sldChg chg="del">
        <pc:chgData name="Nane Kratzke" userId="971be13ff4ee5ef6" providerId="LiveId" clId="{DD20FE7B-B758-854C-8A58-B6F418A73E13}" dt="2020-09-27T16:17:40.293" v="90" actId="2696"/>
        <pc:sldMkLst>
          <pc:docMk/>
          <pc:sldMk cId="2611768246" sldId="439"/>
        </pc:sldMkLst>
      </pc:sldChg>
      <pc:sldChg chg="del">
        <pc:chgData name="Nane Kratzke" userId="971be13ff4ee5ef6" providerId="LiveId" clId="{DD20FE7B-B758-854C-8A58-B6F418A73E13}" dt="2020-09-27T16:17:40.707" v="118" actId="2696"/>
        <pc:sldMkLst>
          <pc:docMk/>
          <pc:sldMk cId="191570126" sldId="440"/>
        </pc:sldMkLst>
      </pc:sldChg>
      <pc:sldChg chg="del">
        <pc:chgData name="Nane Kratzke" userId="971be13ff4ee5ef6" providerId="LiveId" clId="{DD20FE7B-B758-854C-8A58-B6F418A73E13}" dt="2020-09-27T16:17:39.835" v="72" actId="2696"/>
        <pc:sldMkLst>
          <pc:docMk/>
          <pc:sldMk cId="830859553" sldId="441"/>
        </pc:sldMkLst>
      </pc:sldChg>
      <pc:sldChg chg="del">
        <pc:chgData name="Nane Kratzke" userId="971be13ff4ee5ef6" providerId="LiveId" clId="{DD20FE7B-B758-854C-8A58-B6F418A73E13}" dt="2020-09-27T16:17:40.953" v="127" actId="2696"/>
        <pc:sldMkLst>
          <pc:docMk/>
          <pc:sldMk cId="2518785091" sldId="442"/>
        </pc:sldMkLst>
      </pc:sldChg>
      <pc:sldChg chg="del">
        <pc:chgData name="Nane Kratzke" userId="971be13ff4ee5ef6" providerId="LiveId" clId="{DD20FE7B-B758-854C-8A58-B6F418A73E13}" dt="2020-09-27T16:17:40.524" v="106" actId="2696"/>
        <pc:sldMkLst>
          <pc:docMk/>
          <pc:sldMk cId="1604066023" sldId="444"/>
        </pc:sldMkLst>
      </pc:sldChg>
      <pc:sldChg chg="del">
        <pc:chgData name="Nane Kratzke" userId="971be13ff4ee5ef6" providerId="LiveId" clId="{DD20FE7B-B758-854C-8A58-B6F418A73E13}" dt="2020-09-27T16:17:40.535" v="107" actId="2696"/>
        <pc:sldMkLst>
          <pc:docMk/>
          <pc:sldMk cId="691752747" sldId="445"/>
        </pc:sldMkLst>
      </pc:sldChg>
      <pc:sldChg chg="del">
        <pc:chgData name="Nane Kratzke" userId="971be13ff4ee5ef6" providerId="LiveId" clId="{DD20FE7B-B758-854C-8A58-B6F418A73E13}" dt="2020-09-27T16:17:41.174" v="132" actId="2696"/>
        <pc:sldMkLst>
          <pc:docMk/>
          <pc:sldMk cId="1800479620" sldId="447"/>
        </pc:sldMkLst>
      </pc:sldChg>
      <pc:sldChg chg="del">
        <pc:chgData name="Nane Kratzke" userId="971be13ff4ee5ef6" providerId="LiveId" clId="{DD20FE7B-B758-854C-8A58-B6F418A73E13}" dt="2020-09-27T16:17:40.797" v="124" actId="2696"/>
        <pc:sldMkLst>
          <pc:docMk/>
          <pc:sldMk cId="4193228944" sldId="449"/>
        </pc:sldMkLst>
      </pc:sldChg>
      <pc:sldChg chg="del">
        <pc:chgData name="Nane Kratzke" userId="971be13ff4ee5ef6" providerId="LiveId" clId="{DD20FE7B-B758-854C-8A58-B6F418A73E13}" dt="2020-09-27T16:17:40.659" v="114" actId="2696"/>
        <pc:sldMkLst>
          <pc:docMk/>
          <pc:sldMk cId="3910355434" sldId="451"/>
        </pc:sldMkLst>
      </pc:sldChg>
      <pc:sldChg chg="addSp delSp modSp mod">
        <pc:chgData name="Nane Kratzke" userId="971be13ff4ee5ef6" providerId="LiveId" clId="{DD20FE7B-B758-854C-8A58-B6F418A73E13}" dt="2020-10-09T11:40:30.357" v="11717"/>
        <pc:sldMkLst>
          <pc:docMk/>
          <pc:sldMk cId="924658392" sldId="452"/>
        </pc:sldMkLst>
        <pc:spChg chg="add mod">
          <ac:chgData name="Nane Kratzke" userId="971be13ff4ee5ef6" providerId="LiveId" clId="{DD20FE7B-B758-854C-8A58-B6F418A73E13}" dt="2020-09-29T08:23:25.854" v="4100" actId="14100"/>
          <ac:spMkLst>
            <pc:docMk/>
            <pc:sldMk cId="924658392" sldId="452"/>
            <ac:spMk id="3" creationId="{4F46FF44-8228-534C-A954-3AEE9C0765E6}"/>
          </ac:spMkLst>
        </pc:spChg>
        <pc:spChg chg="del">
          <ac:chgData name="Nane Kratzke" userId="971be13ff4ee5ef6" providerId="LiveId" clId="{DD20FE7B-B758-854C-8A58-B6F418A73E13}" dt="2020-10-02T11:06:29.407" v="11661"/>
          <ac:spMkLst>
            <pc:docMk/>
            <pc:sldMk cId="924658392" sldId="452"/>
            <ac:spMk id="4" creationId="{3E5F82FD-55D2-3543-BAEA-5A17332C048A}"/>
          </ac:spMkLst>
        </pc:spChg>
        <pc:spChg chg="add mod">
          <ac:chgData name="Nane Kratzke" userId="971be13ff4ee5ef6" providerId="LiveId" clId="{DD20FE7B-B758-854C-8A58-B6F418A73E13}" dt="2020-10-09T11:40:30.357" v="11717"/>
          <ac:spMkLst>
            <pc:docMk/>
            <pc:sldMk cId="924658392" sldId="452"/>
            <ac:spMk id="4" creationId="{B59CA0C9-0DBF-2D4E-8546-7B11EF46B1FA}"/>
          </ac:spMkLst>
        </pc:spChg>
        <pc:spChg chg="mod">
          <ac:chgData name="Nane Kratzke" userId="971be13ff4ee5ef6" providerId="LiveId" clId="{DD20FE7B-B758-854C-8A58-B6F418A73E13}" dt="2020-09-29T08:21:01.657" v="3833" actId="1076"/>
          <ac:spMkLst>
            <pc:docMk/>
            <pc:sldMk cId="924658392" sldId="452"/>
            <ac:spMk id="5" creationId="{0603D732-B420-894B-AB6C-055CB2368AC6}"/>
          </ac:spMkLst>
        </pc:spChg>
        <pc:spChg chg="add del mod">
          <ac:chgData name="Nane Kratzke" userId="971be13ff4ee5ef6" providerId="LiveId" clId="{DD20FE7B-B758-854C-8A58-B6F418A73E13}" dt="2020-10-09T11:40:30.357" v="11717"/>
          <ac:spMkLst>
            <pc:docMk/>
            <pc:sldMk cId="924658392" sldId="452"/>
            <ac:spMk id="6" creationId="{C04F7E81-BB6A-6841-BF1F-48E9FAF99091}"/>
          </ac:spMkLst>
        </pc:spChg>
        <pc:picChg chg="mod">
          <ac:chgData name="Nane Kratzke" userId="971be13ff4ee5ef6" providerId="LiveId" clId="{DD20FE7B-B758-854C-8A58-B6F418A73E13}" dt="2020-09-29T08:14:23.175" v="3367" actId="14826"/>
          <ac:picMkLst>
            <pc:docMk/>
            <pc:sldMk cId="924658392" sldId="452"/>
            <ac:picMk id="2050" creationId="{C92F31AD-D064-7347-9EE6-D3E3CED31B43}"/>
          </ac:picMkLst>
        </pc:picChg>
      </pc:sldChg>
      <pc:sldChg chg="del">
        <pc:chgData name="Nane Kratzke" userId="971be13ff4ee5ef6" providerId="LiveId" clId="{DD20FE7B-B758-854C-8A58-B6F418A73E13}" dt="2020-09-27T16:17:40.368" v="96" actId="2696"/>
        <pc:sldMkLst>
          <pc:docMk/>
          <pc:sldMk cId="1006662412" sldId="453"/>
        </pc:sldMkLst>
      </pc:sldChg>
      <pc:sldChg chg="del">
        <pc:chgData name="Nane Kratzke" userId="971be13ff4ee5ef6" providerId="LiveId" clId="{DD20FE7B-B758-854C-8A58-B6F418A73E13}" dt="2020-09-27T16:17:40.499" v="104" actId="2696"/>
        <pc:sldMkLst>
          <pc:docMk/>
          <pc:sldMk cId="373954280" sldId="454"/>
        </pc:sldMkLst>
      </pc:sldChg>
      <pc:sldChg chg="del">
        <pc:chgData name="Nane Kratzke" userId="971be13ff4ee5ef6" providerId="LiveId" clId="{DD20FE7B-B758-854C-8A58-B6F418A73E13}" dt="2020-09-27T16:17:40.807" v="125" actId="2696"/>
        <pc:sldMkLst>
          <pc:docMk/>
          <pc:sldMk cId="1244584995" sldId="455"/>
        </pc:sldMkLst>
      </pc:sldChg>
      <pc:sldChg chg="del">
        <pc:chgData name="Nane Kratzke" userId="971be13ff4ee5ef6" providerId="LiveId" clId="{DD20FE7B-B758-854C-8A58-B6F418A73E13}" dt="2020-09-27T16:17:40.101" v="82" actId="2696"/>
        <pc:sldMkLst>
          <pc:docMk/>
          <pc:sldMk cId="4052141016" sldId="456"/>
        </pc:sldMkLst>
      </pc:sldChg>
      <pc:sldChg chg="del">
        <pc:chgData name="Nane Kratzke" userId="971be13ff4ee5ef6" providerId="LiveId" clId="{DD20FE7B-B758-854C-8A58-B6F418A73E13}" dt="2020-09-27T16:17:40.696" v="117" actId="2696"/>
        <pc:sldMkLst>
          <pc:docMk/>
          <pc:sldMk cId="1807440968" sldId="457"/>
        </pc:sldMkLst>
      </pc:sldChg>
      <pc:sldChg chg="del">
        <pc:chgData name="Nane Kratzke" userId="971be13ff4ee5ef6" providerId="LiveId" clId="{DD20FE7B-B758-854C-8A58-B6F418A73E13}" dt="2020-09-27T16:17:40.012" v="79" actId="2696"/>
        <pc:sldMkLst>
          <pc:docMk/>
          <pc:sldMk cId="4067627198" sldId="458"/>
        </pc:sldMkLst>
      </pc:sldChg>
      <pc:sldChg chg="del">
        <pc:chgData name="Nane Kratzke" userId="971be13ff4ee5ef6" providerId="LiveId" clId="{DD20FE7B-B758-854C-8A58-B6F418A73E13}" dt="2020-09-27T16:17:39.879" v="74" actId="2696"/>
        <pc:sldMkLst>
          <pc:docMk/>
          <pc:sldMk cId="4209971302" sldId="459"/>
        </pc:sldMkLst>
      </pc:sldChg>
      <pc:sldChg chg="del">
        <pc:chgData name="Nane Kratzke" userId="971be13ff4ee5ef6" providerId="LiveId" clId="{DD20FE7B-B758-854C-8A58-B6F418A73E13}" dt="2020-09-27T16:17:40.462" v="102" actId="2696"/>
        <pc:sldMkLst>
          <pc:docMk/>
          <pc:sldMk cId="3363336234" sldId="460"/>
        </pc:sldMkLst>
      </pc:sldChg>
      <pc:sldChg chg="del">
        <pc:chgData name="Nane Kratzke" userId="971be13ff4ee5ef6" providerId="LiveId" clId="{DD20FE7B-B758-854C-8A58-B6F418A73E13}" dt="2020-09-27T16:17:40.583" v="110" actId="2696"/>
        <pc:sldMkLst>
          <pc:docMk/>
          <pc:sldMk cId="3736819709" sldId="461"/>
        </pc:sldMkLst>
      </pc:sldChg>
      <pc:sldChg chg="del">
        <pc:chgData name="Nane Kratzke" userId="971be13ff4ee5ef6" providerId="LiveId" clId="{DD20FE7B-B758-854C-8A58-B6F418A73E13}" dt="2020-09-27T16:17:41.157" v="131" actId="2696"/>
        <pc:sldMkLst>
          <pc:docMk/>
          <pc:sldMk cId="1318869950" sldId="462"/>
        </pc:sldMkLst>
      </pc:sldChg>
      <pc:sldChg chg="del">
        <pc:chgData name="Nane Kratzke" userId="971be13ff4ee5ef6" providerId="LiveId" clId="{DD20FE7B-B758-854C-8A58-B6F418A73E13}" dt="2020-09-27T16:17:40.513" v="105" actId="2696"/>
        <pc:sldMkLst>
          <pc:docMk/>
          <pc:sldMk cId="194056035" sldId="463"/>
        </pc:sldMkLst>
      </pc:sldChg>
      <pc:sldChg chg="del">
        <pc:chgData name="Nane Kratzke" userId="971be13ff4ee5ef6" providerId="LiveId" clId="{DD20FE7B-B758-854C-8A58-B6F418A73E13}" dt="2020-09-27T16:17:40.966" v="128" actId="2696"/>
        <pc:sldMkLst>
          <pc:docMk/>
          <pc:sldMk cId="4278507067" sldId="464"/>
        </pc:sldMkLst>
      </pc:sldChg>
      <pc:sldChg chg="del">
        <pc:chgData name="Nane Kratzke" userId="971be13ff4ee5ef6" providerId="LiveId" clId="{DD20FE7B-B758-854C-8A58-B6F418A73E13}" dt="2020-09-27T16:17:40.670" v="115" actId="2696"/>
        <pc:sldMkLst>
          <pc:docMk/>
          <pc:sldMk cId="4016976235" sldId="465"/>
        </pc:sldMkLst>
      </pc:sldChg>
      <pc:sldChg chg="del">
        <pc:chgData name="Nane Kratzke" userId="971be13ff4ee5ef6" providerId="LiveId" clId="{DD20FE7B-B758-854C-8A58-B6F418A73E13}" dt="2020-09-27T16:17:40.624" v="111" actId="2696"/>
        <pc:sldMkLst>
          <pc:docMk/>
          <pc:sldMk cId="2752400082" sldId="466"/>
        </pc:sldMkLst>
      </pc:sldChg>
      <pc:sldChg chg="addSp delSp modSp mod">
        <pc:chgData name="Nane Kratzke" userId="971be13ff4ee5ef6" providerId="LiveId" clId="{DD20FE7B-B758-854C-8A58-B6F418A73E13}" dt="2020-10-09T11:40:30.357" v="11717"/>
        <pc:sldMkLst>
          <pc:docMk/>
          <pc:sldMk cId="3076701138" sldId="467"/>
        </pc:sldMkLst>
        <pc:spChg chg="del">
          <ac:chgData name="Nane Kratzke" userId="971be13ff4ee5ef6" providerId="LiveId" clId="{DD20FE7B-B758-854C-8A58-B6F418A73E13}" dt="2020-10-02T11:06:29.407" v="11661"/>
          <ac:spMkLst>
            <pc:docMk/>
            <pc:sldMk cId="3076701138" sldId="467"/>
            <ac:spMk id="4" creationId="{1F824127-8CD7-7742-B76A-094157DE8128}"/>
          </ac:spMkLst>
        </pc:spChg>
        <pc:spChg chg="add mod">
          <ac:chgData name="Nane Kratzke" userId="971be13ff4ee5ef6" providerId="LiveId" clId="{DD20FE7B-B758-854C-8A58-B6F418A73E13}" dt="2020-10-09T11:40:30.357" v="11717"/>
          <ac:spMkLst>
            <pc:docMk/>
            <pc:sldMk cId="3076701138" sldId="467"/>
            <ac:spMk id="4" creationId="{5448D242-ABE2-6548-8DAD-89FE61D81B19}"/>
          </ac:spMkLst>
        </pc:spChg>
        <pc:spChg chg="add del mod">
          <ac:chgData name="Nane Kratzke" userId="971be13ff4ee5ef6" providerId="LiveId" clId="{DD20FE7B-B758-854C-8A58-B6F418A73E13}" dt="2020-10-02T11:11:21.455" v="11673" actId="478"/>
          <ac:spMkLst>
            <pc:docMk/>
            <pc:sldMk cId="3076701138" sldId="467"/>
            <ac:spMk id="6" creationId="{29124D4B-AF5E-D249-A1F0-4EE0F53703CB}"/>
          </ac:spMkLst>
        </pc:spChg>
        <pc:picChg chg="mod">
          <ac:chgData name="Nane Kratzke" userId="971be13ff4ee5ef6" providerId="LiveId" clId="{DD20FE7B-B758-854C-8A58-B6F418A73E13}" dt="2020-09-27T16:14:13.059" v="0" actId="1076"/>
          <ac:picMkLst>
            <pc:docMk/>
            <pc:sldMk cId="3076701138" sldId="467"/>
            <ac:picMk id="9" creationId="{D9D49D39-BD0F-4F46-BF54-6EF15BEAC281}"/>
          </ac:picMkLst>
        </pc:picChg>
      </pc:sldChg>
      <pc:sldChg chg="del">
        <pc:chgData name="Nane Kratzke" userId="971be13ff4ee5ef6" providerId="LiveId" clId="{DD20FE7B-B758-854C-8A58-B6F418A73E13}" dt="2020-09-27T16:17:40.685" v="116" actId="2696"/>
        <pc:sldMkLst>
          <pc:docMk/>
          <pc:sldMk cId="482911669" sldId="468"/>
        </pc:sldMkLst>
      </pc:sldChg>
      <pc:sldChg chg="addSp delSp modSp add mod">
        <pc:chgData name="Nane Kratzke" userId="971be13ff4ee5ef6" providerId="LiveId" clId="{DD20FE7B-B758-854C-8A58-B6F418A73E13}" dt="2020-10-09T11:40:30.357" v="11717"/>
        <pc:sldMkLst>
          <pc:docMk/>
          <pc:sldMk cId="3862155537" sldId="468"/>
        </pc:sldMkLst>
        <pc:spChg chg="mod">
          <ac:chgData name="Nane Kratzke" userId="971be13ff4ee5ef6" providerId="LiveId" clId="{DD20FE7B-B758-854C-8A58-B6F418A73E13}" dt="2020-09-27T16:27:45.170" v="259" actId="20577"/>
          <ac:spMkLst>
            <pc:docMk/>
            <pc:sldMk cId="3862155537" sldId="468"/>
            <ac:spMk id="2" creationId="{C02A3B26-22A5-3C47-8E1C-BDBF662BBBC3}"/>
          </ac:spMkLst>
        </pc:spChg>
        <pc:spChg chg="add mod">
          <ac:chgData name="Nane Kratzke" userId="971be13ff4ee5ef6" providerId="LiveId" clId="{DD20FE7B-B758-854C-8A58-B6F418A73E13}" dt="2020-10-09T11:40:30.357" v="11717"/>
          <ac:spMkLst>
            <pc:docMk/>
            <pc:sldMk cId="3862155537" sldId="468"/>
            <ac:spMk id="3" creationId="{3E436C0D-E959-CD42-B08D-2775560643A5}"/>
          </ac:spMkLst>
        </pc:spChg>
        <pc:spChg chg="del">
          <ac:chgData name="Nane Kratzke" userId="971be13ff4ee5ef6" providerId="LiveId" clId="{DD20FE7B-B758-854C-8A58-B6F418A73E13}" dt="2020-10-02T11:06:29.407" v="11661"/>
          <ac:spMkLst>
            <pc:docMk/>
            <pc:sldMk cId="3862155537" sldId="468"/>
            <ac:spMk id="3" creationId="{677C6529-D0E0-A348-8B4A-EF50112B1053}"/>
          </ac:spMkLst>
        </pc:spChg>
        <pc:spChg chg="del">
          <ac:chgData name="Nane Kratzke" userId="971be13ff4ee5ef6" providerId="LiveId" clId="{DD20FE7B-B758-854C-8A58-B6F418A73E13}" dt="2020-09-27T16:24:02.398" v="144" actId="478"/>
          <ac:spMkLst>
            <pc:docMk/>
            <pc:sldMk cId="3862155537" sldId="468"/>
            <ac:spMk id="4" creationId="{73915404-5DE1-6241-9218-EEFA31745B5F}"/>
          </ac:spMkLst>
        </pc:spChg>
        <pc:spChg chg="add mod">
          <ac:chgData name="Nane Kratzke" userId="971be13ff4ee5ef6" providerId="LiveId" clId="{DD20FE7B-B758-854C-8A58-B6F418A73E13}" dt="2020-09-29T07:10:36.439" v="2765" actId="1076"/>
          <ac:spMkLst>
            <pc:docMk/>
            <pc:sldMk cId="3862155537" sldId="468"/>
            <ac:spMk id="4" creationId="{D9ACA6DA-33C7-024E-B415-092AC005D09A}"/>
          </ac:spMkLst>
        </pc:spChg>
        <pc:spChg chg="del">
          <ac:chgData name="Nane Kratzke" userId="971be13ff4ee5ef6" providerId="LiveId" clId="{DD20FE7B-B758-854C-8A58-B6F418A73E13}" dt="2020-09-27T16:24:06.135" v="145" actId="478"/>
          <ac:spMkLst>
            <pc:docMk/>
            <pc:sldMk cId="3862155537" sldId="468"/>
            <ac:spMk id="5" creationId="{5770112B-31EA-B743-B6A4-1BC52202FC78}"/>
          </ac:spMkLst>
        </pc:spChg>
        <pc:spChg chg="add del mod">
          <ac:chgData name="Nane Kratzke" userId="971be13ff4ee5ef6" providerId="LiveId" clId="{DD20FE7B-B758-854C-8A58-B6F418A73E13}" dt="2020-10-09T11:40:30.357" v="11717"/>
          <ac:spMkLst>
            <pc:docMk/>
            <pc:sldMk cId="3862155537" sldId="468"/>
            <ac:spMk id="5" creationId="{8ECC760C-D0BD-654D-B755-F8312F3FDC4A}"/>
          </ac:spMkLst>
        </pc:spChg>
        <pc:spChg chg="add mod">
          <ac:chgData name="Nane Kratzke" userId="971be13ff4ee5ef6" providerId="LiveId" clId="{DD20FE7B-B758-854C-8A58-B6F418A73E13}" dt="2020-09-27T16:30:12.958" v="305" actId="114"/>
          <ac:spMkLst>
            <pc:docMk/>
            <pc:sldMk cId="3862155537" sldId="468"/>
            <ac:spMk id="6" creationId="{8BE205AF-1167-814A-B33B-EB844E5EDCAE}"/>
          </ac:spMkLst>
        </pc:spChg>
        <pc:spChg chg="add mod">
          <ac:chgData name="Nane Kratzke" userId="971be13ff4ee5ef6" providerId="LiveId" clId="{DD20FE7B-B758-854C-8A58-B6F418A73E13}" dt="2020-09-27T16:28:07.911" v="284" actId="114"/>
          <ac:spMkLst>
            <pc:docMk/>
            <pc:sldMk cId="3862155537" sldId="468"/>
            <ac:spMk id="8" creationId="{EEA80E97-8FBA-4742-9160-B22500EE25F9}"/>
          </ac:spMkLst>
        </pc:spChg>
        <pc:picChg chg="add mod">
          <ac:chgData name="Nane Kratzke" userId="971be13ff4ee5ef6" providerId="LiveId" clId="{DD20FE7B-B758-854C-8A58-B6F418A73E13}" dt="2020-09-27T16:29:51.867" v="300" actId="1076"/>
          <ac:picMkLst>
            <pc:docMk/>
            <pc:sldMk cId="3862155537" sldId="468"/>
            <ac:picMk id="7" creationId="{AA51150F-FE60-2241-9D9B-11E1B450D189}"/>
          </ac:picMkLst>
        </pc:picChg>
      </pc:sldChg>
      <pc:sldChg chg="addSp delSp modSp add mod modClrScheme chgLayout">
        <pc:chgData name="Nane Kratzke" userId="971be13ff4ee5ef6" providerId="LiveId" clId="{DD20FE7B-B758-854C-8A58-B6F418A73E13}" dt="2020-10-09T11:40:30.357" v="11717"/>
        <pc:sldMkLst>
          <pc:docMk/>
          <pc:sldMk cId="1234687008" sldId="469"/>
        </pc:sldMkLst>
        <pc:spChg chg="add del mod">
          <ac:chgData name="Nane Kratzke" userId="971be13ff4ee5ef6" providerId="LiveId" clId="{DD20FE7B-B758-854C-8A58-B6F418A73E13}" dt="2020-10-09T11:40:30.357" v="11717"/>
          <ac:spMkLst>
            <pc:docMk/>
            <pc:sldMk cId="1234687008" sldId="469"/>
            <ac:spMk id="2" creationId="{6EF5ADD7-ACA3-FF46-ABA6-CFC21B59BCF0}"/>
          </ac:spMkLst>
        </pc:spChg>
        <pc:spChg chg="del mod ord">
          <ac:chgData name="Nane Kratzke" userId="971be13ff4ee5ef6" providerId="LiveId" clId="{DD20FE7B-B758-854C-8A58-B6F418A73E13}" dt="2020-09-27T16:32:15.103" v="307" actId="700"/>
          <ac:spMkLst>
            <pc:docMk/>
            <pc:sldMk cId="1234687008" sldId="469"/>
            <ac:spMk id="2" creationId="{B2888516-54A3-3647-B458-9BFB4DC8EDE3}"/>
          </ac:spMkLst>
        </pc:spChg>
        <pc:spChg chg="add mod">
          <ac:chgData name="Nane Kratzke" userId="971be13ff4ee5ef6" providerId="LiveId" clId="{DD20FE7B-B758-854C-8A58-B6F418A73E13}" dt="2020-10-09T11:40:30.357" v="11717"/>
          <ac:spMkLst>
            <pc:docMk/>
            <pc:sldMk cId="1234687008" sldId="469"/>
            <ac:spMk id="3" creationId="{96E3E8D1-995C-DD41-8BB1-D0D726EBCA68}"/>
          </ac:spMkLst>
        </pc:spChg>
        <pc:spChg chg="del mod ord">
          <ac:chgData name="Nane Kratzke" userId="971be13ff4ee5ef6" providerId="LiveId" clId="{DD20FE7B-B758-854C-8A58-B6F418A73E13}" dt="2020-10-02T11:06:29.407" v="11661"/>
          <ac:spMkLst>
            <pc:docMk/>
            <pc:sldMk cId="1234687008" sldId="469"/>
            <ac:spMk id="3" creationId="{DF70FD9D-531B-174B-A052-B6C77C24BCBA}"/>
          </ac:spMkLst>
        </pc:spChg>
        <pc:spChg chg="del mod ord">
          <ac:chgData name="Nane Kratzke" userId="971be13ff4ee5ef6" providerId="LiveId" clId="{DD20FE7B-B758-854C-8A58-B6F418A73E13}" dt="2020-09-27T16:32:15.103" v="307" actId="700"/>
          <ac:spMkLst>
            <pc:docMk/>
            <pc:sldMk cId="1234687008" sldId="469"/>
            <ac:spMk id="4" creationId="{2D13A579-65B3-8F48-8081-3C76E37C0EB1}"/>
          </ac:spMkLst>
        </pc:spChg>
        <pc:spChg chg="del">
          <ac:chgData name="Nane Kratzke" userId="971be13ff4ee5ef6" providerId="LiveId" clId="{DD20FE7B-B758-854C-8A58-B6F418A73E13}" dt="2020-09-27T16:32:15.103" v="307" actId="700"/>
          <ac:spMkLst>
            <pc:docMk/>
            <pc:sldMk cId="1234687008" sldId="469"/>
            <ac:spMk id="5" creationId="{E3A0C9B6-FBCF-C248-AF4E-25470958F29E}"/>
          </ac:spMkLst>
        </pc:spChg>
        <pc:spChg chg="add mod ord">
          <ac:chgData name="Nane Kratzke" userId="971be13ff4ee5ef6" providerId="LiveId" clId="{DD20FE7B-B758-854C-8A58-B6F418A73E13}" dt="2020-09-27T16:33:55.298" v="387" actId="20577"/>
          <ac:spMkLst>
            <pc:docMk/>
            <pc:sldMk cId="1234687008" sldId="469"/>
            <ac:spMk id="6" creationId="{F62CA23C-859C-E543-B4C3-63DEEA97AB2C}"/>
          </ac:spMkLst>
        </pc:spChg>
        <pc:spChg chg="add mod ord">
          <ac:chgData name="Nane Kratzke" userId="971be13ff4ee5ef6" providerId="LiveId" clId="{DD20FE7B-B758-854C-8A58-B6F418A73E13}" dt="2020-09-27T16:46:17.402" v="716" actId="20577"/>
          <ac:spMkLst>
            <pc:docMk/>
            <pc:sldMk cId="1234687008" sldId="469"/>
            <ac:spMk id="7" creationId="{D13A7961-4898-A64D-9DA6-BC9ADE7B7DC1}"/>
          </ac:spMkLst>
        </pc:spChg>
        <pc:spChg chg="add mod">
          <ac:chgData name="Nane Kratzke" userId="971be13ff4ee5ef6" providerId="LiveId" clId="{DD20FE7B-B758-854C-8A58-B6F418A73E13}" dt="2020-09-27T16:35:07.728" v="395" actId="207"/>
          <ac:spMkLst>
            <pc:docMk/>
            <pc:sldMk cId="1234687008" sldId="469"/>
            <ac:spMk id="8" creationId="{2E71117E-5336-E041-BFF5-BF469EF17651}"/>
          </ac:spMkLst>
        </pc:spChg>
      </pc:sldChg>
      <pc:sldChg chg="del">
        <pc:chgData name="Nane Kratzke" userId="971be13ff4ee5ef6" providerId="LiveId" clId="{DD20FE7B-B758-854C-8A58-B6F418A73E13}" dt="2020-09-27T16:17:40.243" v="87" actId="2696"/>
        <pc:sldMkLst>
          <pc:docMk/>
          <pc:sldMk cId="1365271513" sldId="469"/>
        </pc:sldMkLst>
      </pc:sldChg>
      <pc:sldChg chg="del">
        <pc:chgData name="Nane Kratzke" userId="971be13ff4ee5ef6" providerId="LiveId" clId="{DD20FE7B-B758-854C-8A58-B6F418A73E13}" dt="2020-09-27T16:23:53.714" v="142" actId="2696"/>
        <pc:sldMkLst>
          <pc:docMk/>
          <pc:sldMk cId="588962951" sldId="470"/>
        </pc:sldMkLst>
      </pc:sldChg>
      <pc:sldChg chg="addSp delSp modSp add mod ord">
        <pc:chgData name="Nane Kratzke" userId="971be13ff4ee5ef6" providerId="LiveId" clId="{DD20FE7B-B758-854C-8A58-B6F418A73E13}" dt="2020-10-09T11:40:30.357" v="11717"/>
        <pc:sldMkLst>
          <pc:docMk/>
          <pc:sldMk cId="1102309617" sldId="470"/>
        </pc:sldMkLst>
        <pc:spChg chg="mod">
          <ac:chgData name="Nane Kratzke" userId="971be13ff4ee5ef6" providerId="LiveId" clId="{DD20FE7B-B758-854C-8A58-B6F418A73E13}" dt="2020-09-27T16:36:22.386" v="442" actId="21"/>
          <ac:spMkLst>
            <pc:docMk/>
            <pc:sldMk cId="1102309617" sldId="470"/>
            <ac:spMk id="2" creationId="{6D123001-6A4B-1144-AA7E-DED04C18DED7}"/>
          </ac:spMkLst>
        </pc:spChg>
        <pc:spChg chg="mod">
          <ac:chgData name="Nane Kratzke" userId="971be13ff4ee5ef6" providerId="LiveId" clId="{DD20FE7B-B758-854C-8A58-B6F418A73E13}" dt="2020-09-27T16:36:23.663" v="443"/>
          <ac:spMkLst>
            <pc:docMk/>
            <pc:sldMk cId="1102309617" sldId="470"/>
            <ac:spMk id="3" creationId="{D904F6C3-5E93-C84E-AE68-5A2A59FB3B96}"/>
          </ac:spMkLst>
        </pc:spChg>
        <pc:spChg chg="add mod">
          <ac:chgData name="Nane Kratzke" userId="971be13ff4ee5ef6" providerId="LiveId" clId="{DD20FE7B-B758-854C-8A58-B6F418A73E13}" dt="2020-10-09T11:40:30.357" v="11717"/>
          <ac:spMkLst>
            <pc:docMk/>
            <pc:sldMk cId="1102309617" sldId="470"/>
            <ac:spMk id="4" creationId="{497CB054-8FFA-1146-BFED-0075F1FC5DE4}"/>
          </ac:spMkLst>
        </pc:spChg>
        <pc:spChg chg="del">
          <ac:chgData name="Nane Kratzke" userId="971be13ff4ee5ef6" providerId="LiveId" clId="{DD20FE7B-B758-854C-8A58-B6F418A73E13}" dt="2020-10-02T11:06:29.407" v="11661"/>
          <ac:spMkLst>
            <pc:docMk/>
            <pc:sldMk cId="1102309617" sldId="470"/>
            <ac:spMk id="4" creationId="{61C54FD0-8DE8-8F4B-B9F4-664D39CDCE89}"/>
          </ac:spMkLst>
        </pc:spChg>
        <pc:spChg chg="add del mod">
          <ac:chgData name="Nane Kratzke" userId="971be13ff4ee5ef6" providerId="LiveId" clId="{DD20FE7B-B758-854C-8A58-B6F418A73E13}" dt="2020-10-09T11:40:30.357" v="11717"/>
          <ac:spMkLst>
            <pc:docMk/>
            <pc:sldMk cId="1102309617" sldId="470"/>
            <ac:spMk id="5" creationId="{0B0F2364-E65C-8541-9332-FE4BE8689C37}"/>
          </ac:spMkLst>
        </pc:spChg>
        <pc:spChg chg="add del mod">
          <ac:chgData name="Nane Kratzke" userId="971be13ff4ee5ef6" providerId="LiveId" clId="{DD20FE7B-B758-854C-8A58-B6F418A73E13}" dt="2020-09-27T16:36:27.024" v="445"/>
          <ac:spMkLst>
            <pc:docMk/>
            <pc:sldMk cId="1102309617" sldId="470"/>
            <ac:spMk id="5" creationId="{18674310-7164-6947-92B0-ECBC18C75F07}"/>
          </ac:spMkLst>
        </pc:spChg>
        <pc:spChg chg="add mod">
          <ac:chgData name="Nane Kratzke" userId="971be13ff4ee5ef6" providerId="LiveId" clId="{DD20FE7B-B758-854C-8A58-B6F418A73E13}" dt="2020-09-27T16:37:55.058" v="476" actId="207"/>
          <ac:spMkLst>
            <pc:docMk/>
            <pc:sldMk cId="1102309617" sldId="470"/>
            <ac:spMk id="7" creationId="{FF584FB9-C372-1243-9CFF-8792BB1A0030}"/>
          </ac:spMkLst>
        </pc:spChg>
        <pc:spChg chg="add mod">
          <ac:chgData name="Nane Kratzke" userId="971be13ff4ee5ef6" providerId="LiveId" clId="{DD20FE7B-B758-854C-8A58-B6F418A73E13}" dt="2020-09-29T07:33:05.713" v="3119" actId="20577"/>
          <ac:spMkLst>
            <pc:docMk/>
            <pc:sldMk cId="1102309617" sldId="470"/>
            <ac:spMk id="8" creationId="{62F718CF-1607-B747-8F40-6D8E432E2520}"/>
          </ac:spMkLst>
        </pc:spChg>
        <pc:spChg chg="add mod">
          <ac:chgData name="Nane Kratzke" userId="971be13ff4ee5ef6" providerId="LiveId" clId="{DD20FE7B-B758-854C-8A58-B6F418A73E13}" dt="2020-09-27T16:39:45.658" v="593" actId="1582"/>
          <ac:spMkLst>
            <pc:docMk/>
            <pc:sldMk cId="1102309617" sldId="470"/>
            <ac:spMk id="10" creationId="{AF849CAF-1A44-7946-B6BD-1EBCED2A584F}"/>
          </ac:spMkLst>
        </pc:spChg>
        <pc:picChg chg="add mod">
          <ac:chgData name="Nane Kratzke" userId="971be13ff4ee5ef6" providerId="LiveId" clId="{DD20FE7B-B758-854C-8A58-B6F418A73E13}" dt="2020-09-27T16:36:52.507" v="451" actId="14861"/>
          <ac:picMkLst>
            <pc:docMk/>
            <pc:sldMk cId="1102309617" sldId="470"/>
            <ac:picMk id="6" creationId="{E026A32F-1234-7349-9370-F2E607EF654C}"/>
          </ac:picMkLst>
        </pc:picChg>
        <pc:inkChg chg="add del">
          <ac:chgData name="Nane Kratzke" userId="971be13ff4ee5ef6" providerId="LiveId" clId="{DD20FE7B-B758-854C-8A58-B6F418A73E13}" dt="2020-09-27T16:39:13.349" v="589" actId="478"/>
          <ac:inkMkLst>
            <pc:docMk/>
            <pc:sldMk cId="1102309617" sldId="470"/>
            <ac:inkMk id="9" creationId="{B5AFD040-507D-A747-AF93-C692F40F5F25}"/>
          </ac:inkMkLst>
        </pc:inkChg>
        <pc:inkChg chg="add mod">
          <ac:chgData name="Nane Kratzke" userId="971be13ff4ee5ef6" providerId="LiveId" clId="{DD20FE7B-B758-854C-8A58-B6F418A73E13}" dt="2020-09-27T16:40:19.330" v="595" actId="1582"/>
          <ac:inkMkLst>
            <pc:docMk/>
            <pc:sldMk cId="1102309617" sldId="470"/>
            <ac:inkMk id="11" creationId="{189A2876-4551-264D-9467-61DAB5A7CFEB}"/>
          </ac:inkMkLst>
        </pc:inkChg>
      </pc:sldChg>
      <pc:sldChg chg="addSp delSp modSp add mod">
        <pc:chgData name="Nane Kratzke" userId="971be13ff4ee5ef6" providerId="LiveId" clId="{DD20FE7B-B758-854C-8A58-B6F418A73E13}" dt="2020-10-09T11:40:30.357" v="11717"/>
        <pc:sldMkLst>
          <pc:docMk/>
          <pc:sldMk cId="1897190930" sldId="471"/>
        </pc:sldMkLst>
        <pc:spChg chg="mod">
          <ac:chgData name="Nane Kratzke" userId="971be13ff4ee5ef6" providerId="LiveId" clId="{DD20FE7B-B758-854C-8A58-B6F418A73E13}" dt="2020-09-27T16:42:40.274" v="607" actId="20577"/>
          <ac:spMkLst>
            <pc:docMk/>
            <pc:sldMk cId="1897190930" sldId="471"/>
            <ac:spMk id="2" creationId="{D53741BF-E580-884E-B6DE-0B91BFEA76E2}"/>
          </ac:spMkLst>
        </pc:spChg>
        <pc:spChg chg="mod">
          <ac:chgData name="Nane Kratzke" userId="971be13ff4ee5ef6" providerId="LiveId" clId="{DD20FE7B-B758-854C-8A58-B6F418A73E13}" dt="2020-09-27T16:43:16.554" v="685" actId="20577"/>
          <ac:spMkLst>
            <pc:docMk/>
            <pc:sldMk cId="1897190930" sldId="471"/>
            <ac:spMk id="3" creationId="{A67150FF-9377-0A42-9B30-9340CA64AC21}"/>
          </ac:spMkLst>
        </pc:spChg>
        <pc:spChg chg="add mod">
          <ac:chgData name="Nane Kratzke" userId="971be13ff4ee5ef6" providerId="LiveId" clId="{DD20FE7B-B758-854C-8A58-B6F418A73E13}" dt="2020-10-09T11:40:30.357" v="11717"/>
          <ac:spMkLst>
            <pc:docMk/>
            <pc:sldMk cId="1897190930" sldId="471"/>
            <ac:spMk id="4" creationId="{79EF3532-8857-7241-98B0-8C34F7599C3D}"/>
          </ac:spMkLst>
        </pc:spChg>
        <pc:spChg chg="del">
          <ac:chgData name="Nane Kratzke" userId="971be13ff4ee5ef6" providerId="LiveId" clId="{DD20FE7B-B758-854C-8A58-B6F418A73E13}" dt="2020-10-02T11:06:29.407" v="11661"/>
          <ac:spMkLst>
            <pc:docMk/>
            <pc:sldMk cId="1897190930" sldId="471"/>
            <ac:spMk id="4" creationId="{DB1CF9AF-FA8F-724E-BF9B-AD25556854E6}"/>
          </ac:spMkLst>
        </pc:spChg>
        <pc:spChg chg="add mod">
          <ac:chgData name="Nane Kratzke" userId="971be13ff4ee5ef6" providerId="LiveId" clId="{DD20FE7B-B758-854C-8A58-B6F418A73E13}" dt="2020-09-27T17:19:12.679" v="1221" actId="207"/>
          <ac:spMkLst>
            <pc:docMk/>
            <pc:sldMk cId="1897190930" sldId="471"/>
            <ac:spMk id="6" creationId="{88624F04-B8F5-B841-B077-6C852DBDABBE}"/>
          </ac:spMkLst>
        </pc:spChg>
        <pc:spChg chg="add mod">
          <ac:chgData name="Nane Kratzke" userId="971be13ff4ee5ef6" providerId="LiveId" clId="{DD20FE7B-B758-854C-8A58-B6F418A73E13}" dt="2020-09-29T14:53:23.483" v="10096" actId="20577"/>
          <ac:spMkLst>
            <pc:docMk/>
            <pc:sldMk cId="1897190930" sldId="471"/>
            <ac:spMk id="7" creationId="{74F2C050-0E9B-5144-819E-8EF177968F3A}"/>
          </ac:spMkLst>
        </pc:spChg>
        <pc:spChg chg="add mod">
          <ac:chgData name="Nane Kratzke" userId="971be13ff4ee5ef6" providerId="LiveId" clId="{DD20FE7B-B758-854C-8A58-B6F418A73E13}" dt="2020-09-29T10:24:39.588" v="5899" actId="20577"/>
          <ac:spMkLst>
            <pc:docMk/>
            <pc:sldMk cId="1897190930" sldId="471"/>
            <ac:spMk id="8" creationId="{49A21509-E9B0-C444-9480-B2D21518B824}"/>
          </ac:spMkLst>
        </pc:spChg>
        <pc:spChg chg="add del mod">
          <ac:chgData name="Nane Kratzke" userId="971be13ff4ee5ef6" providerId="LiveId" clId="{DD20FE7B-B758-854C-8A58-B6F418A73E13}" dt="2020-10-09T11:40:30.357" v="11717"/>
          <ac:spMkLst>
            <pc:docMk/>
            <pc:sldMk cId="1897190930" sldId="471"/>
            <ac:spMk id="9" creationId="{F3CB91F5-D639-274D-95B4-C326694E266A}"/>
          </ac:spMkLst>
        </pc:spChg>
        <pc:picChg chg="add mod">
          <ac:chgData name="Nane Kratzke" userId="971be13ff4ee5ef6" providerId="LiveId" clId="{DD20FE7B-B758-854C-8A58-B6F418A73E13}" dt="2020-09-29T10:04:45.646" v="5232" actId="1076"/>
          <ac:picMkLst>
            <pc:docMk/>
            <pc:sldMk cId="1897190930" sldId="471"/>
            <ac:picMk id="5" creationId="{4F6A745B-E2DF-E343-AA79-25A00272FB3A}"/>
          </ac:picMkLst>
        </pc:picChg>
      </pc:sldChg>
      <pc:sldChg chg="addSp delSp modSp add mod">
        <pc:chgData name="Nane Kratzke" userId="971be13ff4ee5ef6" providerId="LiveId" clId="{DD20FE7B-B758-854C-8A58-B6F418A73E13}" dt="2020-09-27T16:57:47.461" v="1169" actId="3626"/>
        <pc:sldMkLst>
          <pc:docMk/>
          <pc:sldMk cId="2183946489" sldId="472"/>
        </pc:sldMkLst>
        <pc:spChg chg="mod">
          <ac:chgData name="Nane Kratzke" userId="971be13ff4ee5ef6" providerId="LiveId" clId="{DD20FE7B-B758-854C-8A58-B6F418A73E13}" dt="2020-09-27T16:46:35.690" v="749" actId="20577"/>
          <ac:spMkLst>
            <pc:docMk/>
            <pc:sldMk cId="2183946489" sldId="472"/>
            <ac:spMk id="2" creationId="{DA77E05B-ECDA-9C45-95D1-DD209740F089}"/>
          </ac:spMkLst>
        </pc:spChg>
        <pc:spChg chg="mod">
          <ac:chgData name="Nane Kratzke" userId="971be13ff4ee5ef6" providerId="LiveId" clId="{DD20FE7B-B758-854C-8A58-B6F418A73E13}" dt="2020-09-27T16:46:38.623" v="761" actId="20577"/>
          <ac:spMkLst>
            <pc:docMk/>
            <pc:sldMk cId="2183946489" sldId="472"/>
            <ac:spMk id="3" creationId="{DD6E4895-4573-2C47-8EBA-74EB3A9AFD84}"/>
          </ac:spMkLst>
        </pc:spChg>
        <pc:spChg chg="add del mod">
          <ac:chgData name="Nane Kratzke" userId="971be13ff4ee5ef6" providerId="LiveId" clId="{DD20FE7B-B758-854C-8A58-B6F418A73E13}" dt="2020-09-27T16:47:04.502" v="771" actId="478"/>
          <ac:spMkLst>
            <pc:docMk/>
            <pc:sldMk cId="2183946489" sldId="472"/>
            <ac:spMk id="5" creationId="{90BF0E25-2D81-F14A-AFCC-567AEB3A22D7}"/>
          </ac:spMkLst>
        </pc:spChg>
        <pc:spChg chg="add mod">
          <ac:chgData name="Nane Kratzke" userId="971be13ff4ee5ef6" providerId="LiveId" clId="{DD20FE7B-B758-854C-8A58-B6F418A73E13}" dt="2020-09-27T16:48:33.096" v="804" actId="1076"/>
          <ac:spMkLst>
            <pc:docMk/>
            <pc:sldMk cId="2183946489" sldId="472"/>
            <ac:spMk id="6" creationId="{981CCDF9-C9DC-C94C-ABBC-E159687686FB}"/>
          </ac:spMkLst>
        </pc:spChg>
        <pc:spChg chg="add mod">
          <ac:chgData name="Nane Kratzke" userId="971be13ff4ee5ef6" providerId="LiveId" clId="{DD20FE7B-B758-854C-8A58-B6F418A73E13}" dt="2020-09-27T16:57:47.461" v="1169" actId="3626"/>
          <ac:spMkLst>
            <pc:docMk/>
            <pc:sldMk cId="2183946489" sldId="472"/>
            <ac:spMk id="7" creationId="{2D3D9ADD-2667-4D4F-9573-C101E57A5CF4}"/>
          </ac:spMkLst>
        </pc:spChg>
      </pc:sldChg>
      <pc:sldChg chg="addSp delSp modSp add mod">
        <pc:chgData name="Nane Kratzke" userId="971be13ff4ee5ef6" providerId="LiveId" clId="{DD20FE7B-B758-854C-8A58-B6F418A73E13}" dt="2020-10-09T11:40:30.357" v="11717"/>
        <pc:sldMkLst>
          <pc:docMk/>
          <pc:sldMk cId="828704488" sldId="473"/>
        </pc:sldMkLst>
        <pc:spChg chg="mod">
          <ac:chgData name="Nane Kratzke" userId="971be13ff4ee5ef6" providerId="LiveId" clId="{DD20FE7B-B758-854C-8A58-B6F418A73E13}" dt="2020-09-27T17:15:07.812" v="1182" actId="20577"/>
          <ac:spMkLst>
            <pc:docMk/>
            <pc:sldMk cId="828704488" sldId="473"/>
            <ac:spMk id="3" creationId="{A67150FF-9377-0A42-9B30-9340CA64AC21}"/>
          </ac:spMkLst>
        </pc:spChg>
        <pc:spChg chg="add mod">
          <ac:chgData name="Nane Kratzke" userId="971be13ff4ee5ef6" providerId="LiveId" clId="{DD20FE7B-B758-854C-8A58-B6F418A73E13}" dt="2020-10-09T11:40:30.357" v="11717"/>
          <ac:spMkLst>
            <pc:docMk/>
            <pc:sldMk cId="828704488" sldId="473"/>
            <ac:spMk id="4" creationId="{40B19680-B0F8-EA45-BAD1-D9177FE661EA}"/>
          </ac:spMkLst>
        </pc:spChg>
        <pc:spChg chg="del">
          <ac:chgData name="Nane Kratzke" userId="971be13ff4ee5ef6" providerId="LiveId" clId="{DD20FE7B-B758-854C-8A58-B6F418A73E13}" dt="2020-10-02T11:06:29.407" v="11661"/>
          <ac:spMkLst>
            <pc:docMk/>
            <pc:sldMk cId="828704488" sldId="473"/>
            <ac:spMk id="4" creationId="{DB1CF9AF-FA8F-724E-BF9B-AD25556854E6}"/>
          </ac:spMkLst>
        </pc:spChg>
        <pc:spChg chg="add mod">
          <ac:chgData name="Nane Kratzke" userId="971be13ff4ee5ef6" providerId="LiveId" clId="{DD20FE7B-B758-854C-8A58-B6F418A73E13}" dt="2020-09-29T10:14:35.779" v="5680" actId="207"/>
          <ac:spMkLst>
            <pc:docMk/>
            <pc:sldMk cId="828704488" sldId="473"/>
            <ac:spMk id="6" creationId="{F4FFEA91-52C9-204C-928A-A1C0E58B3674}"/>
          </ac:spMkLst>
        </pc:spChg>
        <pc:spChg chg="add del mod">
          <ac:chgData name="Nane Kratzke" userId="971be13ff4ee5ef6" providerId="LiveId" clId="{DD20FE7B-B758-854C-8A58-B6F418A73E13}" dt="2020-10-09T11:40:30.357" v="11717"/>
          <ac:spMkLst>
            <pc:docMk/>
            <pc:sldMk cId="828704488" sldId="473"/>
            <ac:spMk id="7" creationId="{A89F0ED5-2FCC-624C-BF53-69EF3BEAD3CF}"/>
          </ac:spMkLst>
        </pc:spChg>
        <pc:picChg chg="mod">
          <ac:chgData name="Nane Kratzke" userId="971be13ff4ee5ef6" providerId="LiveId" clId="{DD20FE7B-B758-854C-8A58-B6F418A73E13}" dt="2020-09-29T10:08:23.438" v="5461" actId="1076"/>
          <ac:picMkLst>
            <pc:docMk/>
            <pc:sldMk cId="828704488" sldId="473"/>
            <ac:picMk id="5" creationId="{4F6A745B-E2DF-E343-AA79-25A00272FB3A}"/>
          </ac:picMkLst>
        </pc:picChg>
        <pc:picChg chg="add del">
          <ac:chgData name="Nane Kratzke" userId="971be13ff4ee5ef6" providerId="LiveId" clId="{DD20FE7B-B758-854C-8A58-B6F418A73E13}" dt="2020-09-27T17:15:35.665" v="1186"/>
          <ac:picMkLst>
            <pc:docMk/>
            <pc:sldMk cId="828704488" sldId="473"/>
            <ac:picMk id="1026" creationId="{7485A9BD-A908-714E-9756-71A9C9302E00}"/>
          </ac:picMkLst>
        </pc:picChg>
      </pc:sldChg>
      <pc:sldChg chg="addSp delSp modSp add mod ord">
        <pc:chgData name="Nane Kratzke" userId="971be13ff4ee5ef6" providerId="LiveId" clId="{DD20FE7B-B758-854C-8A58-B6F418A73E13}" dt="2020-10-09T11:40:30.357" v="11717"/>
        <pc:sldMkLst>
          <pc:docMk/>
          <pc:sldMk cId="2731487519" sldId="474"/>
        </pc:sldMkLst>
        <pc:spChg chg="mod">
          <ac:chgData name="Nane Kratzke" userId="971be13ff4ee5ef6" providerId="LiveId" clId="{DD20FE7B-B758-854C-8A58-B6F418A73E13}" dt="2020-09-27T17:16:28.297" v="1205" actId="20577"/>
          <ac:spMkLst>
            <pc:docMk/>
            <pc:sldMk cId="2731487519" sldId="474"/>
            <ac:spMk id="3" creationId="{A67150FF-9377-0A42-9B30-9340CA64AC21}"/>
          </ac:spMkLst>
        </pc:spChg>
        <pc:spChg chg="add mod">
          <ac:chgData name="Nane Kratzke" userId="971be13ff4ee5ef6" providerId="LiveId" clId="{DD20FE7B-B758-854C-8A58-B6F418A73E13}" dt="2020-10-09T11:40:30.357" v="11717"/>
          <ac:spMkLst>
            <pc:docMk/>
            <pc:sldMk cId="2731487519" sldId="474"/>
            <ac:spMk id="4" creationId="{186104D8-D39F-164E-856A-4C317CBF9EEF}"/>
          </ac:spMkLst>
        </pc:spChg>
        <pc:spChg chg="del">
          <ac:chgData name="Nane Kratzke" userId="971be13ff4ee5ef6" providerId="LiveId" clId="{DD20FE7B-B758-854C-8A58-B6F418A73E13}" dt="2020-10-02T11:06:29.407" v="11661"/>
          <ac:spMkLst>
            <pc:docMk/>
            <pc:sldMk cId="2731487519" sldId="474"/>
            <ac:spMk id="4" creationId="{DB1CF9AF-FA8F-724E-BF9B-AD25556854E6}"/>
          </ac:spMkLst>
        </pc:spChg>
        <pc:spChg chg="add mod">
          <ac:chgData name="Nane Kratzke" userId="971be13ff4ee5ef6" providerId="LiveId" clId="{DD20FE7B-B758-854C-8A58-B6F418A73E13}" dt="2020-09-29T10:23:14.632" v="5861" actId="404"/>
          <ac:spMkLst>
            <pc:docMk/>
            <pc:sldMk cId="2731487519" sldId="474"/>
            <ac:spMk id="6" creationId="{51B16AA0-403A-E143-8ADC-45DC74F32104}"/>
          </ac:spMkLst>
        </pc:spChg>
        <pc:spChg chg="add mod">
          <ac:chgData name="Nane Kratzke" userId="971be13ff4ee5ef6" providerId="LiveId" clId="{DD20FE7B-B758-854C-8A58-B6F418A73E13}" dt="2020-09-29T10:23:18.882" v="5862" actId="404"/>
          <ac:spMkLst>
            <pc:docMk/>
            <pc:sldMk cId="2731487519" sldId="474"/>
            <ac:spMk id="7" creationId="{3A6A611F-0A8A-594C-8FDB-1667CB1EFAC7}"/>
          </ac:spMkLst>
        </pc:spChg>
        <pc:spChg chg="add mod">
          <ac:chgData name="Nane Kratzke" userId="971be13ff4ee5ef6" providerId="LiveId" clId="{DD20FE7B-B758-854C-8A58-B6F418A73E13}" dt="2020-09-29T10:23:37.783" v="5865" actId="14100"/>
          <ac:spMkLst>
            <pc:docMk/>
            <pc:sldMk cId="2731487519" sldId="474"/>
            <ac:spMk id="8" creationId="{90DD4A1C-7980-1249-8489-E71690E58821}"/>
          </ac:spMkLst>
        </pc:spChg>
        <pc:spChg chg="add del mod">
          <ac:chgData name="Nane Kratzke" userId="971be13ff4ee5ef6" providerId="LiveId" clId="{DD20FE7B-B758-854C-8A58-B6F418A73E13}" dt="2020-10-09T11:40:30.357" v="11717"/>
          <ac:spMkLst>
            <pc:docMk/>
            <pc:sldMk cId="2731487519" sldId="474"/>
            <ac:spMk id="9" creationId="{B99B7561-2B00-C84D-89E5-826A217F53A9}"/>
          </ac:spMkLst>
        </pc:spChg>
        <pc:picChg chg="mod">
          <ac:chgData name="Nane Kratzke" userId="971be13ff4ee5ef6" providerId="LiveId" clId="{DD20FE7B-B758-854C-8A58-B6F418A73E13}" dt="2020-09-29T10:15:56.670" v="5683" actId="1076"/>
          <ac:picMkLst>
            <pc:docMk/>
            <pc:sldMk cId="2731487519" sldId="474"/>
            <ac:picMk id="5" creationId="{4F6A745B-E2DF-E343-AA79-25A00272FB3A}"/>
          </ac:picMkLst>
        </pc:picChg>
      </pc:sldChg>
      <pc:sldChg chg="add del">
        <pc:chgData name="Nane Kratzke" userId="971be13ff4ee5ef6" providerId="LiveId" clId="{DD20FE7B-B758-854C-8A58-B6F418A73E13}" dt="2020-09-27T17:15:34.438" v="1185"/>
        <pc:sldMkLst>
          <pc:docMk/>
          <pc:sldMk cId="3144205072" sldId="474"/>
        </pc:sldMkLst>
      </pc:sldChg>
      <pc:sldChg chg="addSp delSp modSp">
        <pc:chgData name="Nane Kratzke" userId="971be13ff4ee5ef6" providerId="LiveId" clId="{DD20FE7B-B758-854C-8A58-B6F418A73E13}" dt="2020-10-09T11:40:30.357" v="11717"/>
        <pc:sldMkLst>
          <pc:docMk/>
          <pc:sldMk cId="4240215784" sldId="475"/>
        </pc:sldMkLst>
        <pc:spChg chg="add mod">
          <ac:chgData name="Nane Kratzke" userId="971be13ff4ee5ef6" providerId="LiveId" clId="{DD20FE7B-B758-854C-8A58-B6F418A73E13}" dt="2020-10-09T11:40:30.357" v="11717"/>
          <ac:spMkLst>
            <pc:docMk/>
            <pc:sldMk cId="4240215784" sldId="475"/>
            <ac:spMk id="4" creationId="{1CFB7CB5-0523-AC47-AD8E-6CF831A7A1E9}"/>
          </ac:spMkLst>
        </pc:spChg>
        <pc:spChg chg="del">
          <ac:chgData name="Nane Kratzke" userId="971be13ff4ee5ef6" providerId="LiveId" clId="{DD20FE7B-B758-854C-8A58-B6F418A73E13}" dt="2020-10-02T11:06:29.407" v="11661"/>
          <ac:spMkLst>
            <pc:docMk/>
            <pc:sldMk cId="4240215784" sldId="475"/>
            <ac:spMk id="4" creationId="{7DBE3D9F-4C1E-8849-8FB0-543169EC5C41}"/>
          </ac:spMkLst>
        </pc:spChg>
        <pc:spChg chg="add del mod">
          <ac:chgData name="Nane Kratzke" userId="971be13ff4ee5ef6" providerId="LiveId" clId="{DD20FE7B-B758-854C-8A58-B6F418A73E13}" dt="2020-10-09T11:40:30.357" v="11717"/>
          <ac:spMkLst>
            <pc:docMk/>
            <pc:sldMk cId="4240215784" sldId="475"/>
            <ac:spMk id="7" creationId="{DE5695ED-A3D2-3D4F-ABD2-DE5CF0406841}"/>
          </ac:spMkLst>
        </pc:spChg>
      </pc:sldChg>
      <pc:sldChg chg="addSp delSp modSp">
        <pc:chgData name="Nane Kratzke" userId="971be13ff4ee5ef6" providerId="LiveId" clId="{DD20FE7B-B758-854C-8A58-B6F418A73E13}" dt="2020-10-09T11:40:30.357" v="11717"/>
        <pc:sldMkLst>
          <pc:docMk/>
          <pc:sldMk cId="1736299549" sldId="476"/>
        </pc:sldMkLst>
        <pc:spChg chg="del">
          <ac:chgData name="Nane Kratzke" userId="971be13ff4ee5ef6" providerId="LiveId" clId="{DD20FE7B-B758-854C-8A58-B6F418A73E13}" dt="2020-10-02T11:06:29.407" v="11661"/>
          <ac:spMkLst>
            <pc:docMk/>
            <pc:sldMk cId="1736299549" sldId="476"/>
            <ac:spMk id="4" creationId="{7DBE3D9F-4C1E-8849-8FB0-543169EC5C41}"/>
          </ac:spMkLst>
        </pc:spChg>
        <pc:spChg chg="add mod">
          <ac:chgData name="Nane Kratzke" userId="971be13ff4ee5ef6" providerId="LiveId" clId="{DD20FE7B-B758-854C-8A58-B6F418A73E13}" dt="2020-10-09T11:40:30.357" v="11717"/>
          <ac:spMkLst>
            <pc:docMk/>
            <pc:sldMk cId="1736299549" sldId="476"/>
            <ac:spMk id="4" creationId="{C9715972-0EA1-744C-B37D-3E3297D348D5}"/>
          </ac:spMkLst>
        </pc:spChg>
        <pc:spChg chg="add del mod">
          <ac:chgData name="Nane Kratzke" userId="971be13ff4ee5ef6" providerId="LiveId" clId="{DD20FE7B-B758-854C-8A58-B6F418A73E13}" dt="2020-10-09T11:40:30.357" v="11717"/>
          <ac:spMkLst>
            <pc:docMk/>
            <pc:sldMk cId="1736299549" sldId="476"/>
            <ac:spMk id="7" creationId="{4209B88A-449B-914E-BF48-5947EA221047}"/>
          </ac:spMkLst>
        </pc:spChg>
      </pc:sldChg>
      <pc:sldChg chg="addSp delSp modSp mod">
        <pc:chgData name="Nane Kratzke" userId="971be13ff4ee5ef6" providerId="LiveId" clId="{DD20FE7B-B758-854C-8A58-B6F418A73E13}" dt="2020-10-09T11:55:09.780" v="11994" actId="20577"/>
        <pc:sldMkLst>
          <pc:docMk/>
          <pc:sldMk cId="3699192507" sldId="478"/>
        </pc:sldMkLst>
        <pc:spChg chg="del">
          <ac:chgData name="Nane Kratzke" userId="971be13ff4ee5ef6" providerId="LiveId" clId="{DD20FE7B-B758-854C-8A58-B6F418A73E13}" dt="2020-10-02T11:06:29.407" v="11661"/>
          <ac:spMkLst>
            <pc:docMk/>
            <pc:sldMk cId="3699192507" sldId="478"/>
            <ac:spMk id="4" creationId="{7DBE3D9F-4C1E-8849-8FB0-543169EC5C41}"/>
          </ac:spMkLst>
        </pc:spChg>
        <pc:spChg chg="add mod">
          <ac:chgData name="Nane Kratzke" userId="971be13ff4ee5ef6" providerId="LiveId" clId="{DD20FE7B-B758-854C-8A58-B6F418A73E13}" dt="2020-10-09T11:40:30.357" v="11717"/>
          <ac:spMkLst>
            <pc:docMk/>
            <pc:sldMk cId="3699192507" sldId="478"/>
            <ac:spMk id="4" creationId="{E75D4F0C-5534-804F-AF33-14BDA219C863}"/>
          </ac:spMkLst>
        </pc:spChg>
        <pc:spChg chg="mod">
          <ac:chgData name="Nane Kratzke" userId="971be13ff4ee5ef6" providerId="LiveId" clId="{DD20FE7B-B758-854C-8A58-B6F418A73E13}" dt="2020-10-09T11:50:30.041" v="11841" actId="20577"/>
          <ac:spMkLst>
            <pc:docMk/>
            <pc:sldMk cId="3699192507" sldId="478"/>
            <ac:spMk id="5" creationId="{24F41D48-2373-9140-A505-E0CCFD7CFBE8}"/>
          </ac:spMkLst>
        </pc:spChg>
        <pc:spChg chg="mod">
          <ac:chgData name="Nane Kratzke" userId="971be13ff4ee5ef6" providerId="LiveId" clId="{DD20FE7B-B758-854C-8A58-B6F418A73E13}" dt="2020-10-09T11:55:09.780" v="11994" actId="20577"/>
          <ac:spMkLst>
            <pc:docMk/>
            <pc:sldMk cId="3699192507" sldId="478"/>
            <ac:spMk id="6" creationId="{1FB57D67-EECC-674B-B7C1-261472391EDF}"/>
          </ac:spMkLst>
        </pc:spChg>
        <pc:spChg chg="add del mod">
          <ac:chgData name="Nane Kratzke" userId="971be13ff4ee5ef6" providerId="LiveId" clId="{DD20FE7B-B758-854C-8A58-B6F418A73E13}" dt="2020-10-09T11:40:30.357" v="11717"/>
          <ac:spMkLst>
            <pc:docMk/>
            <pc:sldMk cId="3699192507" sldId="478"/>
            <ac:spMk id="7" creationId="{8160FF02-8915-A844-8531-8E7100C64CE1}"/>
          </ac:spMkLst>
        </pc:spChg>
      </pc:sldChg>
      <pc:sldChg chg="addSp delSp modSp mod">
        <pc:chgData name="Nane Kratzke" userId="971be13ff4ee5ef6" providerId="LiveId" clId="{DD20FE7B-B758-854C-8A58-B6F418A73E13}" dt="2020-10-09T12:01:13.165" v="12071" actId="166"/>
        <pc:sldMkLst>
          <pc:docMk/>
          <pc:sldMk cId="3540404495" sldId="479"/>
        </pc:sldMkLst>
        <pc:spChg chg="add mod">
          <ac:chgData name="Nane Kratzke" userId="971be13ff4ee5ef6" providerId="LiveId" clId="{DD20FE7B-B758-854C-8A58-B6F418A73E13}" dt="2020-10-09T11:40:30.357" v="11717"/>
          <ac:spMkLst>
            <pc:docMk/>
            <pc:sldMk cId="3540404495" sldId="479"/>
            <ac:spMk id="4" creationId="{084D6D84-C76E-064B-9AC8-6A9B7567293B}"/>
          </ac:spMkLst>
        </pc:spChg>
        <pc:spChg chg="del">
          <ac:chgData name="Nane Kratzke" userId="971be13ff4ee5ef6" providerId="LiveId" clId="{DD20FE7B-B758-854C-8A58-B6F418A73E13}" dt="2020-10-02T11:06:29.407" v="11661"/>
          <ac:spMkLst>
            <pc:docMk/>
            <pc:sldMk cId="3540404495" sldId="479"/>
            <ac:spMk id="4" creationId="{7DBE3D9F-4C1E-8849-8FB0-543169EC5C41}"/>
          </ac:spMkLst>
        </pc:spChg>
        <pc:spChg chg="mod">
          <ac:chgData name="Nane Kratzke" userId="971be13ff4ee5ef6" providerId="LiveId" clId="{DD20FE7B-B758-854C-8A58-B6F418A73E13}" dt="2020-10-09T12:00:53.227" v="12069" actId="1076"/>
          <ac:spMkLst>
            <pc:docMk/>
            <pc:sldMk cId="3540404495" sldId="479"/>
            <ac:spMk id="5" creationId="{24F41D48-2373-9140-A505-E0CCFD7CFBE8}"/>
          </ac:spMkLst>
        </pc:spChg>
        <pc:spChg chg="add del mod">
          <ac:chgData name="Nane Kratzke" userId="971be13ff4ee5ef6" providerId="LiveId" clId="{DD20FE7B-B758-854C-8A58-B6F418A73E13}" dt="2020-10-09T11:40:30.357" v="11717"/>
          <ac:spMkLst>
            <pc:docMk/>
            <pc:sldMk cId="3540404495" sldId="479"/>
            <ac:spMk id="6" creationId="{6805F4DB-DC9B-604C-B5A1-55FB5F5CF449}"/>
          </ac:spMkLst>
        </pc:spChg>
        <pc:picChg chg="add mod">
          <ac:chgData name="Nane Kratzke" userId="971be13ff4ee5ef6" providerId="LiveId" clId="{DD20FE7B-B758-854C-8A58-B6F418A73E13}" dt="2020-10-09T12:01:13.165" v="12071" actId="166"/>
          <ac:picMkLst>
            <pc:docMk/>
            <pc:sldMk cId="3540404495" sldId="479"/>
            <ac:picMk id="7" creationId="{10357261-D8AE-D54A-BD79-16ECB91C9772}"/>
          </ac:picMkLst>
        </pc:picChg>
      </pc:sldChg>
      <pc:sldChg chg="addSp delSp modSp mod">
        <pc:chgData name="Nane Kratzke" userId="971be13ff4ee5ef6" providerId="LiveId" clId="{DD20FE7B-B758-854C-8A58-B6F418A73E13}" dt="2020-10-09T11:40:30.357" v="11717"/>
        <pc:sldMkLst>
          <pc:docMk/>
          <pc:sldMk cId="747408462" sldId="480"/>
        </pc:sldMkLst>
        <pc:spChg chg="add mod">
          <ac:chgData name="Nane Kratzke" userId="971be13ff4ee5ef6" providerId="LiveId" clId="{DD20FE7B-B758-854C-8A58-B6F418A73E13}" dt="2020-10-09T11:40:30.357" v="11717"/>
          <ac:spMkLst>
            <pc:docMk/>
            <pc:sldMk cId="747408462" sldId="480"/>
            <ac:spMk id="4" creationId="{3F2FE625-78A0-7744-9E6F-D28E3448CBA5}"/>
          </ac:spMkLst>
        </pc:spChg>
        <pc:spChg chg="del">
          <ac:chgData name="Nane Kratzke" userId="971be13ff4ee5ef6" providerId="LiveId" clId="{DD20FE7B-B758-854C-8A58-B6F418A73E13}" dt="2020-10-02T11:06:29.407" v="11661"/>
          <ac:spMkLst>
            <pc:docMk/>
            <pc:sldMk cId="747408462" sldId="480"/>
            <ac:spMk id="4" creationId="{B54CFBD5-52B4-9C49-9ED8-B9A7D2A0AB40}"/>
          </ac:spMkLst>
        </pc:spChg>
        <pc:spChg chg="add mod">
          <ac:chgData name="Nane Kratzke" userId="971be13ff4ee5ef6" providerId="LiveId" clId="{DD20FE7B-B758-854C-8A58-B6F418A73E13}" dt="2020-09-29T07:17:29.758" v="2937" actId="404"/>
          <ac:spMkLst>
            <pc:docMk/>
            <pc:sldMk cId="747408462" sldId="480"/>
            <ac:spMk id="9" creationId="{9BDC1AA4-44C5-C24D-968E-FC269B3F5351}"/>
          </ac:spMkLst>
        </pc:spChg>
        <pc:spChg chg="add del mod">
          <ac:chgData name="Nane Kratzke" userId="971be13ff4ee5ef6" providerId="LiveId" clId="{DD20FE7B-B758-854C-8A58-B6F418A73E13}" dt="2020-10-09T11:40:30.357" v="11717"/>
          <ac:spMkLst>
            <pc:docMk/>
            <pc:sldMk cId="747408462" sldId="480"/>
            <ac:spMk id="10" creationId="{3D3745B1-0E54-C643-AA04-0FB04CB33C60}"/>
          </ac:spMkLst>
        </pc:spChg>
        <pc:inkChg chg="add">
          <ac:chgData name="Nane Kratzke" userId="971be13ff4ee5ef6" providerId="LiveId" clId="{DD20FE7B-B758-854C-8A58-B6F418A73E13}" dt="2020-09-29T06:23:13.353" v="1222" actId="9405"/>
          <ac:inkMkLst>
            <pc:docMk/>
            <pc:sldMk cId="747408462" sldId="480"/>
            <ac:inkMk id="7" creationId="{8E7BEF08-B17A-5148-946D-4B680BDE27A6}"/>
          </ac:inkMkLst>
        </pc:inkChg>
        <pc:inkChg chg="add">
          <ac:chgData name="Nane Kratzke" userId="971be13ff4ee5ef6" providerId="LiveId" clId="{DD20FE7B-B758-854C-8A58-B6F418A73E13}" dt="2020-09-29T06:23:15.203" v="1223" actId="9405"/>
          <ac:inkMkLst>
            <pc:docMk/>
            <pc:sldMk cId="747408462" sldId="480"/>
            <ac:inkMk id="8" creationId="{78AED2F7-EF13-D749-A3C7-7B58674CAC6C}"/>
          </ac:inkMkLst>
        </pc:inkChg>
      </pc:sldChg>
      <pc:sldChg chg="addSp delSp modSp mod">
        <pc:chgData name="Nane Kratzke" userId="971be13ff4ee5ef6" providerId="LiveId" clId="{DD20FE7B-B758-854C-8A58-B6F418A73E13}" dt="2020-10-09T11:40:30.357" v="11717"/>
        <pc:sldMkLst>
          <pc:docMk/>
          <pc:sldMk cId="591306800" sldId="481"/>
        </pc:sldMkLst>
        <pc:spChg chg="add mod">
          <ac:chgData name="Nane Kratzke" userId="971be13ff4ee5ef6" providerId="LiveId" clId="{DD20FE7B-B758-854C-8A58-B6F418A73E13}" dt="2020-10-09T11:40:30.357" v="11717"/>
          <ac:spMkLst>
            <pc:docMk/>
            <pc:sldMk cId="591306800" sldId="481"/>
            <ac:spMk id="4" creationId="{81C1A8B4-27CA-6F41-9FFE-68C3AA13A9DB}"/>
          </ac:spMkLst>
        </pc:spChg>
        <pc:spChg chg="del">
          <ac:chgData name="Nane Kratzke" userId="971be13ff4ee5ef6" providerId="LiveId" clId="{DD20FE7B-B758-854C-8A58-B6F418A73E13}" dt="2020-10-02T11:06:29.407" v="11661"/>
          <ac:spMkLst>
            <pc:docMk/>
            <pc:sldMk cId="591306800" sldId="481"/>
            <ac:spMk id="4" creationId="{B54CFBD5-52B4-9C49-9ED8-B9A7D2A0AB40}"/>
          </ac:spMkLst>
        </pc:spChg>
        <pc:spChg chg="add del mod">
          <ac:chgData name="Nane Kratzke" userId="971be13ff4ee5ef6" providerId="LiveId" clId="{DD20FE7B-B758-854C-8A58-B6F418A73E13}" dt="2020-10-09T11:40:30.357" v="11717"/>
          <ac:spMkLst>
            <pc:docMk/>
            <pc:sldMk cId="591306800" sldId="481"/>
            <ac:spMk id="5" creationId="{F8B9A679-DD22-4B47-BC59-1860D2FFDDC8}"/>
          </ac:spMkLst>
        </pc:spChg>
        <pc:spChg chg="mod">
          <ac:chgData name="Nane Kratzke" userId="971be13ff4ee5ef6" providerId="LiveId" clId="{DD20FE7B-B758-854C-8A58-B6F418A73E13}" dt="2020-09-29T07:12:42.950" v="2771" actId="207"/>
          <ac:spMkLst>
            <pc:docMk/>
            <pc:sldMk cId="591306800" sldId="481"/>
            <ac:spMk id="7" creationId="{A1957554-D216-9E48-B8FA-2FFE24E1A8FA}"/>
          </ac:spMkLst>
        </pc:spChg>
      </pc:sldChg>
      <pc:sldChg chg="addSp delSp modSp mod">
        <pc:chgData name="Nane Kratzke" userId="971be13ff4ee5ef6" providerId="LiveId" clId="{DD20FE7B-B758-854C-8A58-B6F418A73E13}" dt="2020-10-09T11:40:30.357" v="11717"/>
        <pc:sldMkLst>
          <pc:docMk/>
          <pc:sldMk cId="3792516234" sldId="483"/>
        </pc:sldMkLst>
        <pc:spChg chg="add mod">
          <ac:chgData name="Nane Kratzke" userId="971be13ff4ee5ef6" providerId="LiveId" clId="{DD20FE7B-B758-854C-8A58-B6F418A73E13}" dt="2020-10-09T11:40:30.357" v="11717"/>
          <ac:spMkLst>
            <pc:docMk/>
            <pc:sldMk cId="3792516234" sldId="483"/>
            <ac:spMk id="4" creationId="{38EB7E91-536E-7F46-ABD7-5F81584E43B5}"/>
          </ac:spMkLst>
        </pc:spChg>
        <pc:spChg chg="del">
          <ac:chgData name="Nane Kratzke" userId="971be13ff4ee5ef6" providerId="LiveId" clId="{DD20FE7B-B758-854C-8A58-B6F418A73E13}" dt="2020-10-02T11:06:29.407" v="11661"/>
          <ac:spMkLst>
            <pc:docMk/>
            <pc:sldMk cId="3792516234" sldId="483"/>
            <ac:spMk id="4" creationId="{B54CFBD5-52B4-9C49-9ED8-B9A7D2A0AB40}"/>
          </ac:spMkLst>
        </pc:spChg>
        <pc:spChg chg="add del mod">
          <ac:chgData name="Nane Kratzke" userId="971be13ff4ee5ef6" providerId="LiveId" clId="{DD20FE7B-B758-854C-8A58-B6F418A73E13}" dt="2020-09-29T06:25:39.510" v="1342"/>
          <ac:spMkLst>
            <pc:docMk/>
            <pc:sldMk cId="3792516234" sldId="483"/>
            <ac:spMk id="5" creationId="{7F148254-77AF-7145-8470-CD091A1A43DB}"/>
          </ac:spMkLst>
        </pc:spChg>
        <pc:spChg chg="add del mod">
          <ac:chgData name="Nane Kratzke" userId="971be13ff4ee5ef6" providerId="LiveId" clId="{DD20FE7B-B758-854C-8A58-B6F418A73E13}" dt="2020-10-09T11:40:30.357" v="11717"/>
          <ac:spMkLst>
            <pc:docMk/>
            <pc:sldMk cId="3792516234" sldId="483"/>
            <ac:spMk id="5" creationId="{EEB9F0A8-3920-D744-8E7A-5E2A808AB41B}"/>
          </ac:spMkLst>
        </pc:spChg>
        <pc:spChg chg="add mod">
          <ac:chgData name="Nane Kratzke" userId="971be13ff4ee5ef6" providerId="LiveId" clId="{DD20FE7B-B758-854C-8A58-B6F418A73E13}" dt="2020-09-29T06:27:19.605" v="1500" actId="1076"/>
          <ac:spMkLst>
            <pc:docMk/>
            <pc:sldMk cId="3792516234" sldId="483"/>
            <ac:spMk id="8" creationId="{25FA5B1D-6E4C-4D4E-BA9B-E16DA08EB92D}"/>
          </ac:spMkLst>
        </pc:spChg>
      </pc:sldChg>
      <pc:sldChg chg="addSp delSp modSp mod">
        <pc:chgData name="Nane Kratzke" userId="971be13ff4ee5ef6" providerId="LiveId" clId="{DD20FE7B-B758-854C-8A58-B6F418A73E13}" dt="2020-10-09T11:40:30.357" v="11717"/>
        <pc:sldMkLst>
          <pc:docMk/>
          <pc:sldMk cId="3319159460" sldId="484"/>
        </pc:sldMkLst>
        <pc:spChg chg="add mod">
          <ac:chgData name="Nane Kratzke" userId="971be13ff4ee5ef6" providerId="LiveId" clId="{DD20FE7B-B758-854C-8A58-B6F418A73E13}" dt="2020-10-09T11:40:30.357" v="11717"/>
          <ac:spMkLst>
            <pc:docMk/>
            <pc:sldMk cId="3319159460" sldId="484"/>
            <ac:spMk id="4" creationId="{5D6B4946-BA77-B944-BECB-A72D9945B1FB}"/>
          </ac:spMkLst>
        </pc:spChg>
        <pc:spChg chg="del">
          <ac:chgData name="Nane Kratzke" userId="971be13ff4ee5ef6" providerId="LiveId" clId="{DD20FE7B-B758-854C-8A58-B6F418A73E13}" dt="2020-10-02T11:06:29.407" v="11661"/>
          <ac:spMkLst>
            <pc:docMk/>
            <pc:sldMk cId="3319159460" sldId="484"/>
            <ac:spMk id="4" creationId="{B54CFBD5-52B4-9C49-9ED8-B9A7D2A0AB40}"/>
          </ac:spMkLst>
        </pc:spChg>
        <pc:spChg chg="add del mod">
          <ac:chgData name="Nane Kratzke" userId="971be13ff4ee5ef6" providerId="LiveId" clId="{DD20FE7B-B758-854C-8A58-B6F418A73E13}" dt="2020-10-09T11:40:30.357" v="11717"/>
          <ac:spMkLst>
            <pc:docMk/>
            <pc:sldMk cId="3319159460" sldId="484"/>
            <ac:spMk id="7" creationId="{51CCE02A-A4E3-5B42-98A7-2A19B12A6531}"/>
          </ac:spMkLst>
        </pc:spChg>
        <pc:spChg chg="add mod">
          <ac:chgData name="Nane Kratzke" userId="971be13ff4ee5ef6" providerId="LiveId" clId="{DD20FE7B-B758-854C-8A58-B6F418A73E13}" dt="2020-09-29T06:29:28.588" v="1728" actId="1076"/>
          <ac:spMkLst>
            <pc:docMk/>
            <pc:sldMk cId="3319159460" sldId="484"/>
            <ac:spMk id="10" creationId="{9C89335C-6F7B-D34F-868F-1FE40B5FFA83}"/>
          </ac:spMkLst>
        </pc:spChg>
      </pc:sldChg>
      <pc:sldChg chg="addSp delSp modSp mod">
        <pc:chgData name="Nane Kratzke" userId="971be13ff4ee5ef6" providerId="LiveId" clId="{DD20FE7B-B758-854C-8A58-B6F418A73E13}" dt="2020-10-09T11:40:30.357" v="11717"/>
        <pc:sldMkLst>
          <pc:docMk/>
          <pc:sldMk cId="1319891674" sldId="485"/>
        </pc:sldMkLst>
        <pc:spChg chg="add mod">
          <ac:chgData name="Nane Kratzke" userId="971be13ff4ee5ef6" providerId="LiveId" clId="{DD20FE7B-B758-854C-8A58-B6F418A73E13}" dt="2020-10-09T11:40:30.357" v="11717"/>
          <ac:spMkLst>
            <pc:docMk/>
            <pc:sldMk cId="1319891674" sldId="485"/>
            <ac:spMk id="4" creationId="{1CC5C7BD-3B1B-C94D-B945-2FD878E88455}"/>
          </ac:spMkLst>
        </pc:spChg>
        <pc:spChg chg="del">
          <ac:chgData name="Nane Kratzke" userId="971be13ff4ee5ef6" providerId="LiveId" clId="{DD20FE7B-B758-854C-8A58-B6F418A73E13}" dt="2020-10-02T11:06:29.407" v="11661"/>
          <ac:spMkLst>
            <pc:docMk/>
            <pc:sldMk cId="1319891674" sldId="485"/>
            <ac:spMk id="4" creationId="{B54CFBD5-52B4-9C49-9ED8-B9A7D2A0AB40}"/>
          </ac:spMkLst>
        </pc:spChg>
        <pc:spChg chg="add del mod">
          <ac:chgData name="Nane Kratzke" userId="971be13ff4ee5ef6" providerId="LiveId" clId="{DD20FE7B-B758-854C-8A58-B6F418A73E13}" dt="2020-10-09T11:40:30.357" v="11717"/>
          <ac:spMkLst>
            <pc:docMk/>
            <pc:sldMk cId="1319891674" sldId="485"/>
            <ac:spMk id="5" creationId="{4A595A6C-5CC2-174D-AAF8-8CE83106F5E2}"/>
          </ac:spMkLst>
        </pc:spChg>
        <pc:spChg chg="mod">
          <ac:chgData name="Nane Kratzke" userId="971be13ff4ee5ef6" providerId="LiveId" clId="{DD20FE7B-B758-854C-8A58-B6F418A73E13}" dt="2020-09-29T09:49:41.402" v="4613" actId="404"/>
          <ac:spMkLst>
            <pc:docMk/>
            <pc:sldMk cId="1319891674" sldId="485"/>
            <ac:spMk id="10" creationId="{FA1659E5-7B3D-7348-A73A-C52A1D158206}"/>
          </ac:spMkLst>
        </pc:spChg>
        <pc:spChg chg="mod">
          <ac:chgData name="Nane Kratzke" userId="971be13ff4ee5ef6" providerId="LiveId" clId="{DD20FE7B-B758-854C-8A58-B6F418A73E13}" dt="2020-09-29T14:44:29.026" v="10072" actId="20577"/>
          <ac:spMkLst>
            <pc:docMk/>
            <pc:sldMk cId="1319891674" sldId="485"/>
            <ac:spMk id="11" creationId="{C448C950-A7C1-1C49-9877-B983828C8183}"/>
          </ac:spMkLst>
        </pc:spChg>
        <pc:spChg chg="mod">
          <ac:chgData name="Nane Kratzke" userId="971be13ff4ee5ef6" providerId="LiveId" clId="{DD20FE7B-B758-854C-8A58-B6F418A73E13}" dt="2020-09-29T09:54:44.122" v="4836" actId="20577"/>
          <ac:spMkLst>
            <pc:docMk/>
            <pc:sldMk cId="1319891674" sldId="485"/>
            <ac:spMk id="12" creationId="{FEEED93A-178D-0449-A21C-1B36E2EFA65D}"/>
          </ac:spMkLst>
        </pc:spChg>
        <pc:spChg chg="mod">
          <ac:chgData name="Nane Kratzke" userId="971be13ff4ee5ef6" providerId="LiveId" clId="{DD20FE7B-B758-854C-8A58-B6F418A73E13}" dt="2020-09-29T14:44:32.975" v="10074" actId="20577"/>
          <ac:spMkLst>
            <pc:docMk/>
            <pc:sldMk cId="1319891674" sldId="485"/>
            <ac:spMk id="13" creationId="{3805E456-3F71-2A47-BF09-718FAD0AD4B0}"/>
          </ac:spMkLst>
        </pc:spChg>
      </pc:sldChg>
      <pc:sldChg chg="addSp delSp modSp add mod">
        <pc:chgData name="Nane Kratzke" userId="971be13ff4ee5ef6" providerId="LiveId" clId="{DD20FE7B-B758-854C-8A58-B6F418A73E13}" dt="2020-10-09T11:40:30.357" v="11717"/>
        <pc:sldMkLst>
          <pc:docMk/>
          <pc:sldMk cId="845711410" sldId="486"/>
        </pc:sldMkLst>
        <pc:spChg chg="mod">
          <ac:chgData name="Nane Kratzke" userId="971be13ff4ee5ef6" providerId="LiveId" clId="{DD20FE7B-B758-854C-8A58-B6F418A73E13}" dt="2020-09-29T06:47:19.085" v="2370" actId="21"/>
          <ac:spMkLst>
            <pc:docMk/>
            <pc:sldMk cId="845711410" sldId="486"/>
            <ac:spMk id="2" creationId="{4756D11D-0AF9-A345-AA05-7E00A1AD1EEB}"/>
          </ac:spMkLst>
        </pc:spChg>
        <pc:spChg chg="mod">
          <ac:chgData name="Nane Kratzke" userId="971be13ff4ee5ef6" providerId="LiveId" clId="{DD20FE7B-B758-854C-8A58-B6F418A73E13}" dt="2020-09-29T06:47:44.098" v="2373" actId="20577"/>
          <ac:spMkLst>
            <pc:docMk/>
            <pc:sldMk cId="845711410" sldId="486"/>
            <ac:spMk id="3" creationId="{E494E9FD-20FA-B44F-B4CD-54D538DEA89A}"/>
          </ac:spMkLst>
        </pc:spChg>
        <pc:spChg chg="del">
          <ac:chgData name="Nane Kratzke" userId="971be13ff4ee5ef6" providerId="LiveId" clId="{DD20FE7B-B758-854C-8A58-B6F418A73E13}" dt="2020-10-02T11:06:29.407" v="11661"/>
          <ac:spMkLst>
            <pc:docMk/>
            <pc:sldMk cId="845711410" sldId="486"/>
            <ac:spMk id="4" creationId="{B54CFBD5-52B4-9C49-9ED8-B9A7D2A0AB40}"/>
          </ac:spMkLst>
        </pc:spChg>
        <pc:spChg chg="add mod">
          <ac:chgData name="Nane Kratzke" userId="971be13ff4ee5ef6" providerId="LiveId" clId="{DD20FE7B-B758-854C-8A58-B6F418A73E13}" dt="2020-10-09T11:40:30.357" v="11717"/>
          <ac:spMkLst>
            <pc:docMk/>
            <pc:sldMk cId="845711410" sldId="486"/>
            <ac:spMk id="4" creationId="{E99803A0-47CB-7444-A9DD-5A60F77232C1}"/>
          </ac:spMkLst>
        </pc:spChg>
        <pc:spChg chg="add mod">
          <ac:chgData name="Nane Kratzke" userId="971be13ff4ee5ef6" providerId="LiveId" clId="{DD20FE7B-B758-854C-8A58-B6F418A73E13}" dt="2020-09-29T06:46:30.206" v="2358" actId="3064"/>
          <ac:spMkLst>
            <pc:docMk/>
            <pc:sldMk cId="845711410" sldId="486"/>
            <ac:spMk id="7" creationId="{55F97252-BCC6-4C4A-AC16-27EE91D846A5}"/>
          </ac:spMkLst>
        </pc:spChg>
        <pc:spChg chg="add del mod">
          <ac:chgData name="Nane Kratzke" userId="971be13ff4ee5ef6" providerId="LiveId" clId="{DD20FE7B-B758-854C-8A58-B6F418A73E13}" dt="2020-10-09T11:40:30.357" v="11717"/>
          <ac:spMkLst>
            <pc:docMk/>
            <pc:sldMk cId="845711410" sldId="486"/>
            <ac:spMk id="8" creationId="{15E2DCBB-A508-C341-8365-54772F641A3B}"/>
          </ac:spMkLst>
        </pc:spChg>
        <pc:spChg chg="del">
          <ac:chgData name="Nane Kratzke" userId="971be13ff4ee5ef6" providerId="LiveId" clId="{DD20FE7B-B758-854C-8A58-B6F418A73E13}" dt="2020-09-29T06:39:46.526" v="2231" actId="478"/>
          <ac:spMkLst>
            <pc:docMk/>
            <pc:sldMk cId="845711410" sldId="486"/>
            <ac:spMk id="10" creationId="{FA1659E5-7B3D-7348-A73A-C52A1D158206}"/>
          </ac:spMkLst>
        </pc:spChg>
        <pc:spChg chg="del">
          <ac:chgData name="Nane Kratzke" userId="971be13ff4ee5ef6" providerId="LiveId" clId="{DD20FE7B-B758-854C-8A58-B6F418A73E13}" dt="2020-09-29T06:39:48.898" v="2232" actId="478"/>
          <ac:spMkLst>
            <pc:docMk/>
            <pc:sldMk cId="845711410" sldId="486"/>
            <ac:spMk id="11" creationId="{C448C950-A7C1-1C49-9877-B983828C8183}"/>
          </ac:spMkLst>
        </pc:spChg>
        <pc:spChg chg="del">
          <ac:chgData name="Nane Kratzke" userId="971be13ff4ee5ef6" providerId="LiveId" clId="{DD20FE7B-B758-854C-8A58-B6F418A73E13}" dt="2020-09-29T06:39:52.669" v="2234" actId="478"/>
          <ac:spMkLst>
            <pc:docMk/>
            <pc:sldMk cId="845711410" sldId="486"/>
            <ac:spMk id="12" creationId="{FEEED93A-178D-0449-A21C-1B36E2EFA65D}"/>
          </ac:spMkLst>
        </pc:spChg>
        <pc:spChg chg="del">
          <ac:chgData name="Nane Kratzke" userId="971be13ff4ee5ef6" providerId="LiveId" clId="{DD20FE7B-B758-854C-8A58-B6F418A73E13}" dt="2020-09-29T06:39:50.877" v="2233" actId="478"/>
          <ac:spMkLst>
            <pc:docMk/>
            <pc:sldMk cId="845711410" sldId="486"/>
            <ac:spMk id="13" creationId="{3805E456-3F71-2A47-BF09-718FAD0AD4B0}"/>
          </ac:spMkLst>
        </pc:spChg>
        <pc:picChg chg="add mod">
          <ac:chgData name="Nane Kratzke" userId="971be13ff4ee5ef6" providerId="LiveId" clId="{DD20FE7B-B758-854C-8A58-B6F418A73E13}" dt="2020-09-29T06:41:44.904" v="2242" actId="1076"/>
          <ac:picMkLst>
            <pc:docMk/>
            <pc:sldMk cId="845711410" sldId="486"/>
            <ac:picMk id="5" creationId="{09862125-417F-B34F-A064-C1EF237E82A8}"/>
          </ac:picMkLst>
        </pc:picChg>
      </pc:sldChg>
      <pc:sldChg chg="addSp delSp modSp add mod">
        <pc:chgData name="Nane Kratzke" userId="971be13ff4ee5ef6" providerId="LiveId" clId="{DD20FE7B-B758-854C-8A58-B6F418A73E13}" dt="2020-10-09T11:40:30.357" v="11717"/>
        <pc:sldMkLst>
          <pc:docMk/>
          <pc:sldMk cId="4030809366" sldId="487"/>
        </pc:sldMkLst>
        <pc:spChg chg="mod">
          <ac:chgData name="Nane Kratzke" userId="971be13ff4ee5ef6" providerId="LiveId" clId="{DD20FE7B-B758-854C-8A58-B6F418A73E13}" dt="2020-09-29T06:50:03.446" v="2401" actId="20577"/>
          <ac:spMkLst>
            <pc:docMk/>
            <pc:sldMk cId="4030809366" sldId="487"/>
            <ac:spMk id="3" creationId="{E494E9FD-20FA-B44F-B4CD-54D538DEA89A}"/>
          </ac:spMkLst>
        </pc:spChg>
        <pc:spChg chg="del">
          <ac:chgData name="Nane Kratzke" userId="971be13ff4ee5ef6" providerId="LiveId" clId="{DD20FE7B-B758-854C-8A58-B6F418A73E13}" dt="2020-10-02T11:06:29.407" v="11661"/>
          <ac:spMkLst>
            <pc:docMk/>
            <pc:sldMk cId="4030809366" sldId="487"/>
            <ac:spMk id="4" creationId="{B54CFBD5-52B4-9C49-9ED8-B9A7D2A0AB40}"/>
          </ac:spMkLst>
        </pc:spChg>
        <pc:spChg chg="add mod">
          <ac:chgData name="Nane Kratzke" userId="971be13ff4ee5ef6" providerId="LiveId" clId="{DD20FE7B-B758-854C-8A58-B6F418A73E13}" dt="2020-10-09T11:40:30.357" v="11717"/>
          <ac:spMkLst>
            <pc:docMk/>
            <pc:sldMk cId="4030809366" sldId="487"/>
            <ac:spMk id="4" creationId="{EFA9B147-16F4-E640-BC1E-212CD706F56A}"/>
          </ac:spMkLst>
        </pc:spChg>
        <pc:spChg chg="mod">
          <ac:chgData name="Nane Kratzke" userId="971be13ff4ee5ef6" providerId="LiveId" clId="{DD20FE7B-B758-854C-8A58-B6F418A73E13}" dt="2020-09-29T06:55:11.740" v="2422" actId="20577"/>
          <ac:spMkLst>
            <pc:docMk/>
            <pc:sldMk cId="4030809366" sldId="487"/>
            <ac:spMk id="6" creationId="{ECBB88C6-F6A1-E147-A9A9-E9C1A6BDD492}"/>
          </ac:spMkLst>
        </pc:spChg>
        <pc:spChg chg="mod">
          <ac:chgData name="Nane Kratzke" userId="971be13ff4ee5ef6" providerId="LiveId" clId="{DD20FE7B-B758-854C-8A58-B6F418A73E13}" dt="2020-09-29T07:01:46.054" v="2542" actId="20577"/>
          <ac:spMkLst>
            <pc:docMk/>
            <pc:sldMk cId="4030809366" sldId="487"/>
            <ac:spMk id="7" creationId="{55F97252-BCC6-4C4A-AC16-27EE91D846A5}"/>
          </ac:spMkLst>
        </pc:spChg>
        <pc:spChg chg="add mod">
          <ac:chgData name="Nane Kratzke" userId="971be13ff4ee5ef6" providerId="LiveId" clId="{DD20FE7B-B758-854C-8A58-B6F418A73E13}" dt="2020-09-29T10:10:02.410" v="5535" actId="1076"/>
          <ac:spMkLst>
            <pc:docMk/>
            <pc:sldMk cId="4030809366" sldId="487"/>
            <ac:spMk id="8" creationId="{735BAB39-E889-604D-BC6A-0F5076897593}"/>
          </ac:spMkLst>
        </pc:spChg>
        <pc:spChg chg="add mod">
          <ac:chgData name="Nane Kratzke" userId="971be13ff4ee5ef6" providerId="LiveId" clId="{DD20FE7B-B758-854C-8A58-B6F418A73E13}" dt="2020-09-29T10:10:14.880" v="5541" actId="114"/>
          <ac:spMkLst>
            <pc:docMk/>
            <pc:sldMk cId="4030809366" sldId="487"/>
            <ac:spMk id="9" creationId="{A790EF04-D2E0-B24C-B473-A2EF8F4FB4D5}"/>
          </ac:spMkLst>
        </pc:spChg>
        <pc:spChg chg="add del mod">
          <ac:chgData name="Nane Kratzke" userId="971be13ff4ee5ef6" providerId="LiveId" clId="{DD20FE7B-B758-854C-8A58-B6F418A73E13}" dt="2020-10-09T11:40:30.357" v="11717"/>
          <ac:spMkLst>
            <pc:docMk/>
            <pc:sldMk cId="4030809366" sldId="487"/>
            <ac:spMk id="10" creationId="{05B156FE-FE3E-874C-859D-6EEEB72AD632}"/>
          </ac:spMkLst>
        </pc:spChg>
        <pc:picChg chg="mod">
          <ac:chgData name="Nane Kratzke" userId="971be13ff4ee5ef6" providerId="LiveId" clId="{DD20FE7B-B758-854C-8A58-B6F418A73E13}" dt="2020-09-29T07:00:56.028" v="2525" actId="1076"/>
          <ac:picMkLst>
            <pc:docMk/>
            <pc:sldMk cId="4030809366" sldId="487"/>
            <ac:picMk id="5" creationId="{09862125-417F-B34F-A064-C1EF237E82A8}"/>
          </ac:picMkLst>
        </pc:picChg>
      </pc:sldChg>
      <pc:sldChg chg="addSp delSp modSp add mod ord">
        <pc:chgData name="Nane Kratzke" userId="971be13ff4ee5ef6" providerId="LiveId" clId="{DD20FE7B-B758-854C-8A58-B6F418A73E13}" dt="2020-10-09T11:40:30.357" v="11717"/>
        <pc:sldMkLst>
          <pc:docMk/>
          <pc:sldMk cId="2312257471" sldId="488"/>
        </pc:sldMkLst>
        <pc:spChg chg="mod">
          <ac:chgData name="Nane Kratzke" userId="971be13ff4ee5ef6" providerId="LiveId" clId="{DD20FE7B-B758-854C-8A58-B6F418A73E13}" dt="2020-09-29T07:32:03.571" v="3093" actId="20577"/>
          <ac:spMkLst>
            <pc:docMk/>
            <pc:sldMk cId="2312257471" sldId="488"/>
            <ac:spMk id="2" creationId="{BE488435-6470-714D-9524-212A9A449292}"/>
          </ac:spMkLst>
        </pc:spChg>
        <pc:spChg chg="mod">
          <ac:chgData name="Nane Kratzke" userId="971be13ff4ee5ef6" providerId="LiveId" clId="{DD20FE7B-B758-854C-8A58-B6F418A73E13}" dt="2020-09-29T07:32:15.377" v="3114" actId="20577"/>
          <ac:spMkLst>
            <pc:docMk/>
            <pc:sldMk cId="2312257471" sldId="488"/>
            <ac:spMk id="3" creationId="{2FD2C0F6-7A3C-0F4C-99B6-FA2C85195D81}"/>
          </ac:spMkLst>
        </pc:spChg>
        <pc:spChg chg="add mod">
          <ac:chgData name="Nane Kratzke" userId="971be13ff4ee5ef6" providerId="LiveId" clId="{DD20FE7B-B758-854C-8A58-B6F418A73E13}" dt="2020-10-09T11:40:30.357" v="11717"/>
          <ac:spMkLst>
            <pc:docMk/>
            <pc:sldMk cId="2312257471" sldId="488"/>
            <ac:spMk id="4" creationId="{1870BE36-3CFA-F24A-9FDF-519EDF730ABE}"/>
          </ac:spMkLst>
        </pc:spChg>
        <pc:spChg chg="del">
          <ac:chgData name="Nane Kratzke" userId="971be13ff4ee5ef6" providerId="LiveId" clId="{DD20FE7B-B758-854C-8A58-B6F418A73E13}" dt="2020-10-02T11:06:29.407" v="11661"/>
          <ac:spMkLst>
            <pc:docMk/>
            <pc:sldMk cId="2312257471" sldId="488"/>
            <ac:spMk id="4" creationId="{DDEF63C2-7872-D44F-9D0B-BC71005BB32C}"/>
          </ac:spMkLst>
        </pc:spChg>
        <pc:spChg chg="add del mod">
          <ac:chgData name="Nane Kratzke" userId="971be13ff4ee5ef6" providerId="LiveId" clId="{DD20FE7B-B758-854C-8A58-B6F418A73E13}" dt="2020-10-09T11:40:30.357" v="11717"/>
          <ac:spMkLst>
            <pc:docMk/>
            <pc:sldMk cId="2312257471" sldId="488"/>
            <ac:spMk id="5" creationId="{279E1790-0F82-6D4A-8F1A-EC2407F5BC52}"/>
          </ac:spMkLst>
        </pc:spChg>
        <pc:spChg chg="add mod">
          <ac:chgData name="Nane Kratzke" userId="971be13ff4ee5ef6" providerId="LiveId" clId="{DD20FE7B-B758-854C-8A58-B6F418A73E13}" dt="2020-09-29T07:31:45.011" v="3072"/>
          <ac:spMkLst>
            <pc:docMk/>
            <pc:sldMk cId="2312257471" sldId="488"/>
            <ac:spMk id="6" creationId="{804D9586-96EA-6841-9ED5-0B9701E4EBF5}"/>
          </ac:spMkLst>
        </pc:spChg>
        <pc:picChg chg="add mod">
          <ac:chgData name="Nane Kratzke" userId="971be13ff4ee5ef6" providerId="LiveId" clId="{DD20FE7B-B758-854C-8A58-B6F418A73E13}" dt="2020-09-29T06:56:18.887" v="2428" actId="14861"/>
          <ac:picMkLst>
            <pc:docMk/>
            <pc:sldMk cId="2312257471" sldId="488"/>
            <ac:picMk id="1026" creationId="{527CC9DF-77F9-F540-9DD9-806C572563F3}"/>
          </ac:picMkLst>
        </pc:picChg>
      </pc:sldChg>
      <pc:sldChg chg="addSp delSp modSp add mod">
        <pc:chgData name="Nane Kratzke" userId="971be13ff4ee5ef6" providerId="LiveId" clId="{DD20FE7B-B758-854C-8A58-B6F418A73E13}" dt="2020-10-09T11:40:30.357" v="11717"/>
        <pc:sldMkLst>
          <pc:docMk/>
          <pc:sldMk cId="831521762" sldId="489"/>
        </pc:sldMkLst>
        <pc:spChg chg="mod">
          <ac:chgData name="Nane Kratzke" userId="971be13ff4ee5ef6" providerId="LiveId" clId="{DD20FE7B-B758-854C-8A58-B6F418A73E13}" dt="2020-09-29T07:07:43.233" v="2719" actId="20577"/>
          <ac:spMkLst>
            <pc:docMk/>
            <pc:sldMk cId="831521762" sldId="489"/>
            <ac:spMk id="3" creationId="{E494E9FD-20FA-B44F-B4CD-54D538DEA89A}"/>
          </ac:spMkLst>
        </pc:spChg>
        <pc:spChg chg="add mod">
          <ac:chgData name="Nane Kratzke" userId="971be13ff4ee5ef6" providerId="LiveId" clId="{DD20FE7B-B758-854C-8A58-B6F418A73E13}" dt="2020-10-09T11:40:30.357" v="11717"/>
          <ac:spMkLst>
            <pc:docMk/>
            <pc:sldMk cId="831521762" sldId="489"/>
            <ac:spMk id="4" creationId="{AC0E2849-5A67-6441-A958-9F046144B33E}"/>
          </ac:spMkLst>
        </pc:spChg>
        <pc:spChg chg="del">
          <ac:chgData name="Nane Kratzke" userId="971be13ff4ee5ef6" providerId="LiveId" clId="{DD20FE7B-B758-854C-8A58-B6F418A73E13}" dt="2020-10-02T11:06:29.407" v="11661"/>
          <ac:spMkLst>
            <pc:docMk/>
            <pc:sldMk cId="831521762" sldId="489"/>
            <ac:spMk id="4" creationId="{B54CFBD5-52B4-9C49-9ED8-B9A7D2A0AB40}"/>
          </ac:spMkLst>
        </pc:spChg>
        <pc:spChg chg="mod">
          <ac:chgData name="Nane Kratzke" userId="971be13ff4ee5ef6" providerId="LiveId" clId="{DD20FE7B-B758-854C-8A58-B6F418A73E13}" dt="2020-09-29T07:07:13.570" v="2696" actId="1076"/>
          <ac:spMkLst>
            <pc:docMk/>
            <pc:sldMk cId="831521762" sldId="489"/>
            <ac:spMk id="6" creationId="{ECBB88C6-F6A1-E147-A9A9-E9C1A6BDD492}"/>
          </ac:spMkLst>
        </pc:spChg>
        <pc:spChg chg="add del mod">
          <ac:chgData name="Nane Kratzke" userId="971be13ff4ee5ef6" providerId="LiveId" clId="{DD20FE7B-B758-854C-8A58-B6F418A73E13}" dt="2020-10-09T11:40:30.357" v="11717"/>
          <ac:spMkLst>
            <pc:docMk/>
            <pc:sldMk cId="831521762" sldId="489"/>
            <ac:spMk id="7" creationId="{2A942C39-5985-924E-A3A4-673698EFFBA1}"/>
          </ac:spMkLst>
        </pc:spChg>
        <pc:spChg chg="del">
          <ac:chgData name="Nane Kratzke" userId="971be13ff4ee5ef6" providerId="LiveId" clId="{DD20FE7B-B758-854C-8A58-B6F418A73E13}" dt="2020-09-29T07:02:49.011" v="2580" actId="478"/>
          <ac:spMkLst>
            <pc:docMk/>
            <pc:sldMk cId="831521762" sldId="489"/>
            <ac:spMk id="7" creationId="{55F97252-BCC6-4C4A-AC16-27EE91D846A5}"/>
          </ac:spMkLst>
        </pc:spChg>
        <pc:spChg chg="add mod">
          <ac:chgData name="Nane Kratzke" userId="971be13ff4ee5ef6" providerId="LiveId" clId="{DD20FE7B-B758-854C-8A58-B6F418A73E13}" dt="2020-09-29T07:05:36.813" v="2640" actId="20577"/>
          <ac:spMkLst>
            <pc:docMk/>
            <pc:sldMk cId="831521762" sldId="489"/>
            <ac:spMk id="8" creationId="{62BB9724-4B19-A849-B4B5-E8F5DA022343}"/>
          </ac:spMkLst>
        </pc:spChg>
        <pc:picChg chg="mod">
          <ac:chgData name="Nane Kratzke" userId="971be13ff4ee5ef6" providerId="LiveId" clId="{DD20FE7B-B758-854C-8A58-B6F418A73E13}" dt="2020-09-29T07:03:27.420" v="2583" actId="1076"/>
          <ac:picMkLst>
            <pc:docMk/>
            <pc:sldMk cId="831521762" sldId="489"/>
            <ac:picMk id="5" creationId="{09862125-417F-B34F-A064-C1EF237E82A8}"/>
          </ac:picMkLst>
        </pc:picChg>
      </pc:sldChg>
      <pc:sldChg chg="addSp delSp modSp add mod">
        <pc:chgData name="Nane Kratzke" userId="971be13ff4ee5ef6" providerId="LiveId" clId="{DD20FE7B-B758-854C-8A58-B6F418A73E13}" dt="2020-10-09T11:40:30.357" v="11717"/>
        <pc:sldMkLst>
          <pc:docMk/>
          <pc:sldMk cId="3159606087" sldId="490"/>
        </pc:sldMkLst>
        <pc:spChg chg="mod">
          <ac:chgData name="Nane Kratzke" userId="971be13ff4ee5ef6" providerId="LiveId" clId="{DD20FE7B-B758-854C-8A58-B6F418A73E13}" dt="2020-09-29T14:35:31.910" v="10071" actId="20577"/>
          <ac:spMkLst>
            <pc:docMk/>
            <pc:sldMk cId="3159606087" sldId="490"/>
            <ac:spMk id="2" creationId="{4AAAE618-5B19-AF4F-A45D-B96745193F17}"/>
          </ac:spMkLst>
        </pc:spChg>
        <pc:spChg chg="mod">
          <ac:chgData name="Nane Kratzke" userId="971be13ff4ee5ef6" providerId="LiveId" clId="{DD20FE7B-B758-854C-8A58-B6F418A73E13}" dt="2020-09-29T08:01:11.336" v="3226" actId="20577"/>
          <ac:spMkLst>
            <pc:docMk/>
            <pc:sldMk cId="3159606087" sldId="490"/>
            <ac:spMk id="3" creationId="{8404A50B-4DB3-3C47-ACBA-5ABEE558585A}"/>
          </ac:spMkLst>
        </pc:spChg>
        <pc:spChg chg="add mod">
          <ac:chgData name="Nane Kratzke" userId="971be13ff4ee5ef6" providerId="LiveId" clId="{DD20FE7B-B758-854C-8A58-B6F418A73E13}" dt="2020-10-09T11:40:30.357" v="11717"/>
          <ac:spMkLst>
            <pc:docMk/>
            <pc:sldMk cId="3159606087" sldId="490"/>
            <ac:spMk id="4" creationId="{A333C48A-45D4-014E-9684-7A6BDB77A1A8}"/>
          </ac:spMkLst>
        </pc:spChg>
        <pc:spChg chg="del">
          <ac:chgData name="Nane Kratzke" userId="971be13ff4ee5ef6" providerId="LiveId" clId="{DD20FE7B-B758-854C-8A58-B6F418A73E13}" dt="2020-10-02T11:06:29.407" v="11661"/>
          <ac:spMkLst>
            <pc:docMk/>
            <pc:sldMk cId="3159606087" sldId="490"/>
            <ac:spMk id="4" creationId="{E06443F9-01E1-B742-B83F-01251C9B64F6}"/>
          </ac:spMkLst>
        </pc:spChg>
        <pc:spChg chg="add mod">
          <ac:chgData name="Nane Kratzke" userId="971be13ff4ee5ef6" providerId="LiveId" clId="{DD20FE7B-B758-854C-8A58-B6F418A73E13}" dt="2020-09-29T08:02:15.572" v="3300" actId="114"/>
          <ac:spMkLst>
            <pc:docMk/>
            <pc:sldMk cId="3159606087" sldId="490"/>
            <ac:spMk id="5" creationId="{3FF03736-C869-BD41-9217-7BBD1D4B8849}"/>
          </ac:spMkLst>
        </pc:spChg>
        <pc:spChg chg="add mod">
          <ac:chgData name="Nane Kratzke" userId="971be13ff4ee5ef6" providerId="LiveId" clId="{DD20FE7B-B758-854C-8A58-B6F418A73E13}" dt="2020-09-29T08:00:04.265" v="3129"/>
          <ac:spMkLst>
            <pc:docMk/>
            <pc:sldMk cId="3159606087" sldId="490"/>
            <ac:spMk id="6" creationId="{669E4271-23A5-6940-B5E8-7BF5BF86727D}"/>
          </ac:spMkLst>
        </pc:spChg>
        <pc:spChg chg="add del mod">
          <ac:chgData name="Nane Kratzke" userId="971be13ff4ee5ef6" providerId="LiveId" clId="{DD20FE7B-B758-854C-8A58-B6F418A73E13}" dt="2020-10-09T11:40:30.357" v="11717"/>
          <ac:spMkLst>
            <pc:docMk/>
            <pc:sldMk cId="3159606087" sldId="490"/>
            <ac:spMk id="7" creationId="{6DA4080F-045C-A141-9896-3C6DA6A8FFCB}"/>
          </ac:spMkLst>
        </pc:spChg>
        <pc:picChg chg="add mod">
          <ac:chgData name="Nane Kratzke" userId="971be13ff4ee5ef6" providerId="LiveId" clId="{DD20FE7B-B758-854C-8A58-B6F418A73E13}" dt="2020-09-29T07:59:52.306" v="3128" actId="1076"/>
          <ac:picMkLst>
            <pc:docMk/>
            <pc:sldMk cId="3159606087" sldId="490"/>
            <ac:picMk id="2050" creationId="{FA73AC26-793C-E548-89BA-F934BB7CE46D}"/>
          </ac:picMkLst>
        </pc:picChg>
        <pc:inkChg chg="add del">
          <ac:chgData name="Nane Kratzke" userId="971be13ff4ee5ef6" providerId="LiveId" clId="{DD20FE7B-B758-854C-8A58-B6F418A73E13}" dt="2020-09-29T08:01:26.493" v="3228" actId="9405"/>
          <ac:inkMkLst>
            <pc:docMk/>
            <pc:sldMk cId="3159606087" sldId="490"/>
            <ac:inkMk id="7" creationId="{4E92D914-F375-CD46-A689-20F7059DDA51}"/>
          </ac:inkMkLst>
        </pc:inkChg>
        <pc:inkChg chg="add">
          <ac:chgData name="Nane Kratzke" userId="971be13ff4ee5ef6" providerId="LiveId" clId="{DD20FE7B-B758-854C-8A58-B6F418A73E13}" dt="2020-09-29T08:01:35.899" v="3229" actId="9405"/>
          <ac:inkMkLst>
            <pc:docMk/>
            <pc:sldMk cId="3159606087" sldId="490"/>
            <ac:inkMk id="8" creationId="{5D6BED34-E654-844C-94A0-27A0F05757A3}"/>
          </ac:inkMkLst>
        </pc:inkChg>
      </pc:sldChg>
      <pc:sldChg chg="addSp delSp modSp add mod">
        <pc:chgData name="Nane Kratzke" userId="971be13ff4ee5ef6" providerId="LiveId" clId="{DD20FE7B-B758-854C-8A58-B6F418A73E13}" dt="2020-10-09T11:40:30.357" v="11717"/>
        <pc:sldMkLst>
          <pc:docMk/>
          <pc:sldMk cId="811902125" sldId="491"/>
        </pc:sldMkLst>
        <pc:spChg chg="mod">
          <ac:chgData name="Nane Kratzke" userId="971be13ff4ee5ef6" providerId="LiveId" clId="{DD20FE7B-B758-854C-8A58-B6F418A73E13}" dt="2020-09-29T09:29:44.973" v="4609" actId="1076"/>
          <ac:spMkLst>
            <pc:docMk/>
            <pc:sldMk cId="811902125" sldId="491"/>
            <ac:spMk id="3" creationId="{4F46FF44-8228-534C-A954-3AEE9C0765E6}"/>
          </ac:spMkLst>
        </pc:spChg>
        <pc:spChg chg="del">
          <ac:chgData name="Nane Kratzke" userId="971be13ff4ee5ef6" providerId="LiveId" clId="{DD20FE7B-B758-854C-8A58-B6F418A73E13}" dt="2020-10-02T11:06:29.407" v="11661"/>
          <ac:spMkLst>
            <pc:docMk/>
            <pc:sldMk cId="811902125" sldId="491"/>
            <ac:spMk id="4" creationId="{3E5F82FD-55D2-3543-BAEA-5A17332C048A}"/>
          </ac:spMkLst>
        </pc:spChg>
        <pc:spChg chg="add mod">
          <ac:chgData name="Nane Kratzke" userId="971be13ff4ee5ef6" providerId="LiveId" clId="{DD20FE7B-B758-854C-8A58-B6F418A73E13}" dt="2020-10-09T11:40:30.357" v="11717"/>
          <ac:spMkLst>
            <pc:docMk/>
            <pc:sldMk cId="811902125" sldId="491"/>
            <ac:spMk id="4" creationId="{C9437E66-6C0B-D243-8332-0CE4D4214A9D}"/>
          </ac:spMkLst>
        </pc:spChg>
        <pc:spChg chg="mod">
          <ac:chgData name="Nane Kratzke" userId="971be13ff4ee5ef6" providerId="LiveId" clId="{DD20FE7B-B758-854C-8A58-B6F418A73E13}" dt="2020-09-29T09:28:56.391" v="4606" actId="1076"/>
          <ac:spMkLst>
            <pc:docMk/>
            <pc:sldMk cId="811902125" sldId="491"/>
            <ac:spMk id="5" creationId="{0603D732-B420-894B-AB6C-055CB2368AC6}"/>
          </ac:spMkLst>
        </pc:spChg>
        <pc:spChg chg="add del mod">
          <ac:chgData name="Nane Kratzke" userId="971be13ff4ee5ef6" providerId="LiveId" clId="{DD20FE7B-B758-854C-8A58-B6F418A73E13}" dt="2020-10-09T11:40:30.357" v="11717"/>
          <ac:spMkLst>
            <pc:docMk/>
            <pc:sldMk cId="811902125" sldId="491"/>
            <ac:spMk id="6" creationId="{BFB16131-E423-3548-95E7-6A3B2611DFAE}"/>
          </ac:spMkLst>
        </pc:spChg>
        <pc:picChg chg="mod">
          <ac:chgData name="Nane Kratzke" userId="971be13ff4ee5ef6" providerId="LiveId" clId="{DD20FE7B-B758-854C-8A58-B6F418A73E13}" dt="2020-09-29T09:23:57.350" v="4453" actId="14826"/>
          <ac:picMkLst>
            <pc:docMk/>
            <pc:sldMk cId="811902125" sldId="491"/>
            <ac:picMk id="2050" creationId="{C92F31AD-D064-7347-9EE6-D3E3CED31B43}"/>
          </ac:picMkLst>
        </pc:picChg>
      </pc:sldChg>
      <pc:sldChg chg="addSp delSp modSp add mod">
        <pc:chgData name="Nane Kratzke" userId="971be13ff4ee5ef6" providerId="LiveId" clId="{DD20FE7B-B758-854C-8A58-B6F418A73E13}" dt="2020-10-09T11:40:30.357" v="11717"/>
        <pc:sldMkLst>
          <pc:docMk/>
          <pc:sldMk cId="2090607772" sldId="492"/>
        </pc:sldMkLst>
        <pc:spChg chg="mod">
          <ac:chgData name="Nane Kratzke" userId="971be13ff4ee5ef6" providerId="LiveId" clId="{DD20FE7B-B758-854C-8A58-B6F418A73E13}" dt="2020-09-29T10:30:42.338" v="5904" actId="20577"/>
          <ac:spMkLst>
            <pc:docMk/>
            <pc:sldMk cId="2090607772" sldId="492"/>
            <ac:spMk id="2" creationId="{6DB91A06-902B-224F-95A5-A1140590B860}"/>
          </ac:spMkLst>
        </pc:spChg>
        <pc:spChg chg="mod">
          <ac:chgData name="Nane Kratzke" userId="971be13ff4ee5ef6" providerId="LiveId" clId="{DD20FE7B-B758-854C-8A58-B6F418A73E13}" dt="2020-09-29T10:32:19.741" v="5983" actId="20577"/>
          <ac:spMkLst>
            <pc:docMk/>
            <pc:sldMk cId="2090607772" sldId="492"/>
            <ac:spMk id="3" creationId="{01A50C2E-41BD-B945-AC3E-C9A73B03763E}"/>
          </ac:spMkLst>
        </pc:spChg>
        <pc:spChg chg="add mod">
          <ac:chgData name="Nane Kratzke" userId="971be13ff4ee5ef6" providerId="LiveId" clId="{DD20FE7B-B758-854C-8A58-B6F418A73E13}" dt="2020-10-09T11:40:30.357" v="11717"/>
          <ac:spMkLst>
            <pc:docMk/>
            <pc:sldMk cId="2090607772" sldId="492"/>
            <ac:spMk id="4" creationId="{1F581610-F464-1049-AB69-59C9EFB1FB9C}"/>
          </ac:spMkLst>
        </pc:spChg>
        <pc:spChg chg="del">
          <ac:chgData name="Nane Kratzke" userId="971be13ff4ee5ef6" providerId="LiveId" clId="{DD20FE7B-B758-854C-8A58-B6F418A73E13}" dt="2020-10-02T11:06:29.407" v="11661"/>
          <ac:spMkLst>
            <pc:docMk/>
            <pc:sldMk cId="2090607772" sldId="492"/>
            <ac:spMk id="4" creationId="{6970796D-EEC3-3748-8A22-EC44B107E723}"/>
          </ac:spMkLst>
        </pc:spChg>
        <pc:spChg chg="add mod">
          <ac:chgData name="Nane Kratzke" userId="971be13ff4ee5ef6" providerId="LiveId" clId="{DD20FE7B-B758-854C-8A58-B6F418A73E13}" dt="2020-09-29T10:42:09.629" v="6714" actId="20577"/>
          <ac:spMkLst>
            <pc:docMk/>
            <pc:sldMk cId="2090607772" sldId="492"/>
            <ac:spMk id="5" creationId="{080200A4-E137-E141-B7A2-88ADA755D322}"/>
          </ac:spMkLst>
        </pc:spChg>
        <pc:spChg chg="add mod">
          <ac:chgData name="Nane Kratzke" userId="971be13ff4ee5ef6" providerId="LiveId" clId="{DD20FE7B-B758-854C-8A58-B6F418A73E13}" dt="2020-09-29T10:43:19.184" v="6718" actId="1076"/>
          <ac:spMkLst>
            <pc:docMk/>
            <pc:sldMk cId="2090607772" sldId="492"/>
            <ac:spMk id="6" creationId="{B8869541-4248-5F47-9BF5-C6CA5843EC06}"/>
          </ac:spMkLst>
        </pc:spChg>
        <pc:spChg chg="add del mod">
          <ac:chgData name="Nane Kratzke" userId="971be13ff4ee5ef6" providerId="LiveId" clId="{DD20FE7B-B758-854C-8A58-B6F418A73E13}" dt="2020-10-09T11:40:30.357" v="11717"/>
          <ac:spMkLst>
            <pc:docMk/>
            <pc:sldMk cId="2090607772" sldId="492"/>
            <ac:spMk id="9" creationId="{8E7DBEB1-5A62-1B4A-8353-575EB6DE0878}"/>
          </ac:spMkLst>
        </pc:spChg>
        <pc:spChg chg="add mod">
          <ac:chgData name="Nane Kratzke" userId="971be13ff4ee5ef6" providerId="LiveId" clId="{DD20FE7B-B758-854C-8A58-B6F418A73E13}" dt="2020-09-29T10:47:35.542" v="6919" actId="1076"/>
          <ac:spMkLst>
            <pc:docMk/>
            <pc:sldMk cId="2090607772" sldId="492"/>
            <ac:spMk id="11" creationId="{EC886BBE-A840-F247-B4C0-2DADAF1A598A}"/>
          </ac:spMkLst>
        </pc:spChg>
        <pc:picChg chg="add mod">
          <ac:chgData name="Nane Kratzke" userId="971be13ff4ee5ef6" providerId="LiveId" clId="{DD20FE7B-B758-854C-8A58-B6F418A73E13}" dt="2020-09-29T10:43:02.770" v="6717" actId="1366"/>
          <ac:picMkLst>
            <pc:docMk/>
            <pc:sldMk cId="2090607772" sldId="492"/>
            <ac:picMk id="7" creationId="{EB506C23-9C95-8A4E-A1BE-6561A5FAF725}"/>
          </ac:picMkLst>
        </pc:picChg>
        <pc:picChg chg="add mod">
          <ac:chgData name="Nane Kratzke" userId="971be13ff4ee5ef6" providerId="LiveId" clId="{DD20FE7B-B758-854C-8A58-B6F418A73E13}" dt="2020-09-29T10:43:02.770" v="6717" actId="1366"/>
          <ac:picMkLst>
            <pc:docMk/>
            <pc:sldMk cId="2090607772" sldId="492"/>
            <ac:picMk id="8" creationId="{3A2EDD2A-33D7-1649-A6C3-9712B4A67EED}"/>
          </ac:picMkLst>
        </pc:picChg>
        <pc:picChg chg="add mod">
          <ac:chgData name="Nane Kratzke" userId="971be13ff4ee5ef6" providerId="LiveId" clId="{DD20FE7B-B758-854C-8A58-B6F418A73E13}" dt="2020-09-29T10:43:02.770" v="6717" actId="1366"/>
          <ac:picMkLst>
            <pc:docMk/>
            <pc:sldMk cId="2090607772" sldId="492"/>
            <ac:picMk id="10" creationId="{4C33BB7D-67B0-5F41-804C-89B64A49E5F4}"/>
          </ac:picMkLst>
        </pc:picChg>
      </pc:sldChg>
      <pc:sldChg chg="addSp delSp modSp add mod modNotes">
        <pc:chgData name="Nane Kratzke" userId="971be13ff4ee5ef6" providerId="LiveId" clId="{DD20FE7B-B758-854C-8A58-B6F418A73E13}" dt="2020-10-09T11:40:30.357" v="11717"/>
        <pc:sldMkLst>
          <pc:docMk/>
          <pc:sldMk cId="1166911725" sldId="493"/>
        </pc:sldMkLst>
        <pc:spChg chg="mod">
          <ac:chgData name="Nane Kratzke" userId="971be13ff4ee5ef6" providerId="LiveId" clId="{DD20FE7B-B758-854C-8A58-B6F418A73E13}" dt="2020-09-29T10:49:22.543" v="6932" actId="20577"/>
          <ac:spMkLst>
            <pc:docMk/>
            <pc:sldMk cId="1166911725" sldId="493"/>
            <ac:spMk id="3" creationId="{01A50C2E-41BD-B945-AC3E-C9A73B03763E}"/>
          </ac:spMkLst>
        </pc:spChg>
        <pc:spChg chg="add mod">
          <ac:chgData name="Nane Kratzke" userId="971be13ff4ee5ef6" providerId="LiveId" clId="{DD20FE7B-B758-854C-8A58-B6F418A73E13}" dt="2020-10-09T11:40:30.357" v="11717"/>
          <ac:spMkLst>
            <pc:docMk/>
            <pc:sldMk cId="1166911725" sldId="493"/>
            <ac:spMk id="4" creationId="{2A983BF7-05BB-9749-B57E-BFC1AB3874A2}"/>
          </ac:spMkLst>
        </pc:spChg>
        <pc:spChg chg="del">
          <ac:chgData name="Nane Kratzke" userId="971be13ff4ee5ef6" providerId="LiveId" clId="{DD20FE7B-B758-854C-8A58-B6F418A73E13}" dt="2020-10-02T11:06:29.407" v="11661"/>
          <ac:spMkLst>
            <pc:docMk/>
            <pc:sldMk cId="1166911725" sldId="493"/>
            <ac:spMk id="4" creationId="{6970796D-EEC3-3748-8A22-EC44B107E723}"/>
          </ac:spMkLst>
        </pc:spChg>
        <pc:spChg chg="del">
          <ac:chgData name="Nane Kratzke" userId="971be13ff4ee5ef6" providerId="LiveId" clId="{DD20FE7B-B758-854C-8A58-B6F418A73E13}" dt="2020-09-29T10:49:25.682" v="6933" actId="478"/>
          <ac:spMkLst>
            <pc:docMk/>
            <pc:sldMk cId="1166911725" sldId="493"/>
            <ac:spMk id="5" creationId="{080200A4-E137-E141-B7A2-88ADA755D322}"/>
          </ac:spMkLst>
        </pc:spChg>
        <pc:spChg chg="add del mod">
          <ac:chgData name="Nane Kratzke" userId="971be13ff4ee5ef6" providerId="LiveId" clId="{DD20FE7B-B758-854C-8A58-B6F418A73E13}" dt="2020-10-09T11:40:30.357" v="11717"/>
          <ac:spMkLst>
            <pc:docMk/>
            <pc:sldMk cId="1166911725" sldId="493"/>
            <ac:spMk id="5" creationId="{2A3D2477-958F-B042-94BB-BB2F98F57EA6}"/>
          </ac:spMkLst>
        </pc:spChg>
        <pc:spChg chg="del">
          <ac:chgData name="Nane Kratzke" userId="971be13ff4ee5ef6" providerId="LiveId" clId="{DD20FE7B-B758-854C-8A58-B6F418A73E13}" dt="2020-09-29T10:50:05.629" v="6939" actId="478"/>
          <ac:spMkLst>
            <pc:docMk/>
            <pc:sldMk cId="1166911725" sldId="493"/>
            <ac:spMk id="6" creationId="{B8869541-4248-5F47-9BF5-C6CA5843EC06}"/>
          </ac:spMkLst>
        </pc:spChg>
        <pc:spChg chg="mod">
          <ac:chgData name="Nane Kratzke" userId="971be13ff4ee5ef6" providerId="LiveId" clId="{DD20FE7B-B758-854C-8A58-B6F418A73E13}" dt="2020-09-29T12:33:57.927" v="7778" actId="20577"/>
          <ac:spMkLst>
            <pc:docMk/>
            <pc:sldMk cId="1166911725" sldId="493"/>
            <ac:spMk id="11" creationId="{EC886BBE-A840-F247-B4C0-2DADAF1A598A}"/>
          </ac:spMkLst>
        </pc:spChg>
        <pc:picChg chg="del">
          <ac:chgData name="Nane Kratzke" userId="971be13ff4ee5ef6" providerId="LiveId" clId="{DD20FE7B-B758-854C-8A58-B6F418A73E13}" dt="2020-09-29T10:49:30.217" v="6934" actId="478"/>
          <ac:picMkLst>
            <pc:docMk/>
            <pc:sldMk cId="1166911725" sldId="493"/>
            <ac:picMk id="7" creationId="{EB506C23-9C95-8A4E-A1BE-6561A5FAF725}"/>
          </ac:picMkLst>
        </pc:picChg>
        <pc:picChg chg="del">
          <ac:chgData name="Nane Kratzke" userId="971be13ff4ee5ef6" providerId="LiveId" clId="{DD20FE7B-B758-854C-8A58-B6F418A73E13}" dt="2020-09-29T10:49:30.217" v="6934" actId="478"/>
          <ac:picMkLst>
            <pc:docMk/>
            <pc:sldMk cId="1166911725" sldId="493"/>
            <ac:picMk id="8" creationId="{3A2EDD2A-33D7-1649-A6C3-9712B4A67EED}"/>
          </ac:picMkLst>
        </pc:picChg>
        <pc:picChg chg="add mod">
          <ac:chgData name="Nane Kratzke" userId="971be13ff4ee5ef6" providerId="LiveId" clId="{DD20FE7B-B758-854C-8A58-B6F418A73E13}" dt="2020-09-29T11:01:10.138" v="7168"/>
          <ac:picMkLst>
            <pc:docMk/>
            <pc:sldMk cId="1166911725" sldId="493"/>
            <ac:picMk id="9" creationId="{159E8A56-355B-B748-A9EF-A6C7081E5344}"/>
          </ac:picMkLst>
        </pc:picChg>
        <pc:picChg chg="del">
          <ac:chgData name="Nane Kratzke" userId="971be13ff4ee5ef6" providerId="LiveId" clId="{DD20FE7B-B758-854C-8A58-B6F418A73E13}" dt="2020-09-29T10:49:30.217" v="6934" actId="478"/>
          <ac:picMkLst>
            <pc:docMk/>
            <pc:sldMk cId="1166911725" sldId="493"/>
            <ac:picMk id="10" creationId="{4C33BB7D-67B0-5F41-804C-89B64A49E5F4}"/>
          </ac:picMkLst>
        </pc:picChg>
        <pc:picChg chg="add mod">
          <ac:chgData name="Nane Kratzke" userId="971be13ff4ee5ef6" providerId="LiveId" clId="{DD20FE7B-B758-854C-8A58-B6F418A73E13}" dt="2020-09-29T11:01:10.138" v="7168"/>
          <ac:picMkLst>
            <pc:docMk/>
            <pc:sldMk cId="1166911725" sldId="493"/>
            <ac:picMk id="12" creationId="{EEBB3C86-9CEE-D14E-B4E1-3340BF136186}"/>
          </ac:picMkLst>
        </pc:picChg>
        <pc:picChg chg="add mod">
          <ac:chgData name="Nane Kratzke" userId="971be13ff4ee5ef6" providerId="LiveId" clId="{DD20FE7B-B758-854C-8A58-B6F418A73E13}" dt="2020-09-29T11:01:10.138" v="7168"/>
          <ac:picMkLst>
            <pc:docMk/>
            <pc:sldMk cId="1166911725" sldId="493"/>
            <ac:picMk id="13" creationId="{57AF91F6-5356-9D4F-93A9-C7FB7803C407}"/>
          </ac:picMkLst>
        </pc:picChg>
        <pc:picChg chg="add mod">
          <ac:chgData name="Nane Kratzke" userId="971be13ff4ee5ef6" providerId="LiveId" clId="{DD20FE7B-B758-854C-8A58-B6F418A73E13}" dt="2020-09-29T11:01:10.138" v="7168"/>
          <ac:picMkLst>
            <pc:docMk/>
            <pc:sldMk cId="1166911725" sldId="493"/>
            <ac:picMk id="15" creationId="{457B2B0E-5027-954B-B987-6765009D21F9}"/>
          </ac:picMkLst>
        </pc:picChg>
        <pc:picChg chg="add mod">
          <ac:chgData name="Nane Kratzke" userId="971be13ff4ee5ef6" providerId="LiveId" clId="{DD20FE7B-B758-854C-8A58-B6F418A73E13}" dt="2020-09-29T11:01:21.903" v="7169"/>
          <ac:picMkLst>
            <pc:docMk/>
            <pc:sldMk cId="1166911725" sldId="493"/>
            <ac:picMk id="16" creationId="{C45A065D-218C-AB46-A32C-909DB0D59A58}"/>
          </ac:picMkLst>
        </pc:picChg>
        <pc:picChg chg="add mod">
          <ac:chgData name="Nane Kratzke" userId="971be13ff4ee5ef6" providerId="LiveId" clId="{DD20FE7B-B758-854C-8A58-B6F418A73E13}" dt="2020-09-29T11:01:21.903" v="7169"/>
          <ac:picMkLst>
            <pc:docMk/>
            <pc:sldMk cId="1166911725" sldId="493"/>
            <ac:picMk id="17" creationId="{748A3162-7A3E-8C4E-8260-F41EB4AE8312}"/>
          </ac:picMkLst>
        </pc:picChg>
        <pc:picChg chg="add del mod">
          <ac:chgData name="Nane Kratzke" userId="971be13ff4ee5ef6" providerId="LiveId" clId="{DD20FE7B-B758-854C-8A58-B6F418A73E13}" dt="2020-09-29T10:58:40.043" v="6982" actId="478"/>
          <ac:picMkLst>
            <pc:docMk/>
            <pc:sldMk cId="1166911725" sldId="493"/>
            <ac:picMk id="18" creationId="{AF3A00BF-5B8A-5940-9C4C-27EB4BF4D099}"/>
          </ac:picMkLst>
        </pc:picChg>
      </pc:sldChg>
      <pc:sldChg chg="addSp delSp modSp add mod modNotes">
        <pc:chgData name="Nane Kratzke" userId="971be13ff4ee5ef6" providerId="LiveId" clId="{DD20FE7B-B758-854C-8A58-B6F418A73E13}" dt="2020-10-09T11:40:30.357" v="11717"/>
        <pc:sldMkLst>
          <pc:docMk/>
          <pc:sldMk cId="2210633298" sldId="494"/>
        </pc:sldMkLst>
        <pc:spChg chg="mod">
          <ac:chgData name="Nane Kratzke" userId="971be13ff4ee5ef6" providerId="LiveId" clId="{DD20FE7B-B758-854C-8A58-B6F418A73E13}" dt="2020-09-29T12:13:18.656" v="7225" actId="20577"/>
          <ac:spMkLst>
            <pc:docMk/>
            <pc:sldMk cId="2210633298" sldId="494"/>
            <ac:spMk id="3" creationId="{01A50C2E-41BD-B945-AC3E-C9A73B03763E}"/>
          </ac:spMkLst>
        </pc:spChg>
        <pc:spChg chg="del">
          <ac:chgData name="Nane Kratzke" userId="971be13ff4ee5ef6" providerId="LiveId" clId="{DD20FE7B-B758-854C-8A58-B6F418A73E13}" dt="2020-10-02T11:06:29.407" v="11661"/>
          <ac:spMkLst>
            <pc:docMk/>
            <pc:sldMk cId="2210633298" sldId="494"/>
            <ac:spMk id="4" creationId="{6970796D-EEC3-3748-8A22-EC44B107E723}"/>
          </ac:spMkLst>
        </pc:spChg>
        <pc:spChg chg="add mod">
          <ac:chgData name="Nane Kratzke" userId="971be13ff4ee5ef6" providerId="LiveId" clId="{DD20FE7B-B758-854C-8A58-B6F418A73E13}" dt="2020-10-09T11:40:30.357" v="11717"/>
          <ac:spMkLst>
            <pc:docMk/>
            <pc:sldMk cId="2210633298" sldId="494"/>
            <ac:spMk id="4" creationId="{CFD5782B-AC86-5448-AA1C-E5A52F0C8A39}"/>
          </ac:spMkLst>
        </pc:spChg>
        <pc:spChg chg="add del mod">
          <ac:chgData name="Nane Kratzke" userId="971be13ff4ee5ef6" providerId="LiveId" clId="{DD20FE7B-B758-854C-8A58-B6F418A73E13}" dt="2020-10-09T11:40:30.357" v="11717"/>
          <ac:spMkLst>
            <pc:docMk/>
            <pc:sldMk cId="2210633298" sldId="494"/>
            <ac:spMk id="5" creationId="{0B1BB159-9367-F14D-B0D7-5D8FF1FDE39C}"/>
          </ac:spMkLst>
        </pc:spChg>
        <pc:spChg chg="add del">
          <ac:chgData name="Nane Kratzke" userId="971be13ff4ee5ef6" providerId="LiveId" clId="{DD20FE7B-B758-854C-8A58-B6F418A73E13}" dt="2020-09-29T12:13:56.238" v="7228" actId="478"/>
          <ac:spMkLst>
            <pc:docMk/>
            <pc:sldMk cId="2210633298" sldId="494"/>
            <ac:spMk id="5" creationId="{F1D9138A-AB23-A143-BC8D-F7FF2FA896F0}"/>
          </ac:spMkLst>
        </pc:spChg>
        <pc:spChg chg="mod">
          <ac:chgData name="Nane Kratzke" userId="971be13ff4ee5ef6" providerId="LiveId" clId="{DD20FE7B-B758-854C-8A58-B6F418A73E13}" dt="2020-09-29T13:31:51.588" v="8673" actId="20577"/>
          <ac:spMkLst>
            <pc:docMk/>
            <pc:sldMk cId="2210633298" sldId="494"/>
            <ac:spMk id="11" creationId="{EC886BBE-A840-F247-B4C0-2DADAF1A598A}"/>
          </ac:spMkLst>
        </pc:spChg>
        <pc:spChg chg="add del mod">
          <ac:chgData name="Nane Kratzke" userId="971be13ff4ee5ef6" providerId="LiveId" clId="{DD20FE7B-B758-854C-8A58-B6F418A73E13}" dt="2020-09-29T12:15:20.321" v="7237" actId="478"/>
          <ac:spMkLst>
            <pc:docMk/>
            <pc:sldMk cId="2210633298" sldId="494"/>
            <ac:spMk id="14" creationId="{92C8EAE3-E3A7-714D-B45F-CEB652877597}"/>
          </ac:spMkLst>
        </pc:spChg>
        <pc:spChg chg="add mod">
          <ac:chgData name="Nane Kratzke" userId="971be13ff4ee5ef6" providerId="LiveId" clId="{DD20FE7B-B758-854C-8A58-B6F418A73E13}" dt="2020-09-29T12:38:05.480" v="7802" actId="207"/>
          <ac:spMkLst>
            <pc:docMk/>
            <pc:sldMk cId="2210633298" sldId="494"/>
            <ac:spMk id="19" creationId="{6B6CC75B-DB77-4242-BB43-60471CB0C54C}"/>
          </ac:spMkLst>
        </pc:spChg>
        <pc:spChg chg="add mod">
          <ac:chgData name="Nane Kratzke" userId="971be13ff4ee5ef6" providerId="LiveId" clId="{DD20FE7B-B758-854C-8A58-B6F418A73E13}" dt="2020-09-29T12:22:50.622" v="7377" actId="1076"/>
          <ac:spMkLst>
            <pc:docMk/>
            <pc:sldMk cId="2210633298" sldId="494"/>
            <ac:spMk id="20" creationId="{6842D937-F404-0346-A9DD-6ADAFE73876F}"/>
          </ac:spMkLst>
        </pc:spChg>
        <pc:spChg chg="add mod">
          <ac:chgData name="Nane Kratzke" userId="971be13ff4ee5ef6" providerId="LiveId" clId="{DD20FE7B-B758-854C-8A58-B6F418A73E13}" dt="2020-09-29T12:38:05.480" v="7802" actId="207"/>
          <ac:spMkLst>
            <pc:docMk/>
            <pc:sldMk cId="2210633298" sldId="494"/>
            <ac:spMk id="21" creationId="{FFAE85FE-338F-5743-9885-E34965E5238A}"/>
          </ac:spMkLst>
        </pc:spChg>
        <pc:spChg chg="add mod">
          <ac:chgData name="Nane Kratzke" userId="971be13ff4ee5ef6" providerId="LiveId" clId="{DD20FE7B-B758-854C-8A58-B6F418A73E13}" dt="2020-09-29T12:38:05.480" v="7802" actId="207"/>
          <ac:spMkLst>
            <pc:docMk/>
            <pc:sldMk cId="2210633298" sldId="494"/>
            <ac:spMk id="70" creationId="{917B846F-1FC0-1644-A809-B9B73A9AC7D7}"/>
          </ac:spMkLst>
        </pc:spChg>
        <pc:spChg chg="add mod">
          <ac:chgData name="Nane Kratzke" userId="971be13ff4ee5ef6" providerId="LiveId" clId="{DD20FE7B-B758-854C-8A58-B6F418A73E13}" dt="2020-09-29T12:38:05.480" v="7802" actId="207"/>
          <ac:spMkLst>
            <pc:docMk/>
            <pc:sldMk cId="2210633298" sldId="494"/>
            <ac:spMk id="71" creationId="{07AAA378-8CF5-8442-80D1-B30FD40F4627}"/>
          </ac:spMkLst>
        </pc:spChg>
        <pc:spChg chg="add mod">
          <ac:chgData name="Nane Kratzke" userId="971be13ff4ee5ef6" providerId="LiveId" clId="{DD20FE7B-B758-854C-8A58-B6F418A73E13}" dt="2020-09-29T12:38:05.480" v="7802" actId="207"/>
          <ac:spMkLst>
            <pc:docMk/>
            <pc:sldMk cId="2210633298" sldId="494"/>
            <ac:spMk id="72" creationId="{A6457817-F0F7-E345-B9D8-A79DE6795B76}"/>
          </ac:spMkLst>
        </pc:spChg>
        <pc:spChg chg="add mod">
          <ac:chgData name="Nane Kratzke" userId="971be13ff4ee5ef6" providerId="LiveId" clId="{DD20FE7B-B758-854C-8A58-B6F418A73E13}" dt="2020-09-29T12:38:05.480" v="7802" actId="207"/>
          <ac:spMkLst>
            <pc:docMk/>
            <pc:sldMk cId="2210633298" sldId="494"/>
            <ac:spMk id="73" creationId="{7E9654CE-8111-D645-82BD-B9C7C400FF04}"/>
          </ac:spMkLst>
        </pc:spChg>
        <pc:spChg chg="add mod">
          <ac:chgData name="Nane Kratzke" userId="971be13ff4ee5ef6" providerId="LiveId" clId="{DD20FE7B-B758-854C-8A58-B6F418A73E13}" dt="2020-09-29T12:38:05.480" v="7802" actId="207"/>
          <ac:spMkLst>
            <pc:docMk/>
            <pc:sldMk cId="2210633298" sldId="494"/>
            <ac:spMk id="74" creationId="{93C86FDD-10A7-AF41-B39A-1B9C3DD9B475}"/>
          </ac:spMkLst>
        </pc:spChg>
        <pc:picChg chg="add mod">
          <ac:chgData name="Nane Kratzke" userId="971be13ff4ee5ef6" providerId="LiveId" clId="{DD20FE7B-B758-854C-8A58-B6F418A73E13}" dt="2020-09-29T12:15:45.511" v="7240" actId="1076"/>
          <ac:picMkLst>
            <pc:docMk/>
            <pc:sldMk cId="2210633298" sldId="494"/>
            <ac:picMk id="6" creationId="{3CBD0305-2644-254D-A6C4-84963626EF68}"/>
          </ac:picMkLst>
        </pc:picChg>
        <pc:picChg chg="add mod">
          <ac:chgData name="Nane Kratzke" userId="971be13ff4ee5ef6" providerId="LiveId" clId="{DD20FE7B-B758-854C-8A58-B6F418A73E13}" dt="2020-09-29T12:17:06.341" v="7257" actId="14100"/>
          <ac:picMkLst>
            <pc:docMk/>
            <pc:sldMk cId="2210633298" sldId="494"/>
            <ac:picMk id="7" creationId="{278BD672-C9B6-6A4A-AD0F-71475627D9D2}"/>
          </ac:picMkLst>
        </pc:picChg>
        <pc:picChg chg="add mod">
          <ac:chgData name="Nane Kratzke" userId="971be13ff4ee5ef6" providerId="LiveId" clId="{DD20FE7B-B758-854C-8A58-B6F418A73E13}" dt="2020-09-29T12:16:45.711" v="7252" actId="14100"/>
          <ac:picMkLst>
            <pc:docMk/>
            <pc:sldMk cId="2210633298" sldId="494"/>
            <ac:picMk id="8" creationId="{95F89E24-151A-D540-A443-20D377D92C36}"/>
          </ac:picMkLst>
        </pc:picChg>
        <pc:picChg chg="del">
          <ac:chgData name="Nane Kratzke" userId="971be13ff4ee5ef6" providerId="LiveId" clId="{DD20FE7B-B758-854C-8A58-B6F418A73E13}" dt="2020-09-29T12:13:25.318" v="7226" actId="478"/>
          <ac:picMkLst>
            <pc:docMk/>
            <pc:sldMk cId="2210633298" sldId="494"/>
            <ac:picMk id="9" creationId="{159E8A56-355B-B748-A9EF-A6C7081E5344}"/>
          </ac:picMkLst>
        </pc:picChg>
        <pc:picChg chg="add mod">
          <ac:chgData name="Nane Kratzke" userId="971be13ff4ee5ef6" providerId="LiveId" clId="{DD20FE7B-B758-854C-8A58-B6F418A73E13}" dt="2020-09-29T12:16:58.268" v="7255" actId="14100"/>
          <ac:picMkLst>
            <pc:docMk/>
            <pc:sldMk cId="2210633298" sldId="494"/>
            <ac:picMk id="10" creationId="{6447E665-4CEC-784D-8849-7310897AC15C}"/>
          </ac:picMkLst>
        </pc:picChg>
        <pc:picChg chg="del">
          <ac:chgData name="Nane Kratzke" userId="971be13ff4ee5ef6" providerId="LiveId" clId="{DD20FE7B-B758-854C-8A58-B6F418A73E13}" dt="2020-09-29T12:13:25.318" v="7226" actId="478"/>
          <ac:picMkLst>
            <pc:docMk/>
            <pc:sldMk cId="2210633298" sldId="494"/>
            <ac:picMk id="12" creationId="{EEBB3C86-9CEE-D14E-B4E1-3340BF136186}"/>
          </ac:picMkLst>
        </pc:picChg>
        <pc:picChg chg="del">
          <ac:chgData name="Nane Kratzke" userId="971be13ff4ee5ef6" providerId="LiveId" clId="{DD20FE7B-B758-854C-8A58-B6F418A73E13}" dt="2020-09-29T12:13:25.318" v="7226" actId="478"/>
          <ac:picMkLst>
            <pc:docMk/>
            <pc:sldMk cId="2210633298" sldId="494"/>
            <ac:picMk id="13" creationId="{57AF91F6-5356-9D4F-93A9-C7FB7803C407}"/>
          </ac:picMkLst>
        </pc:picChg>
        <pc:picChg chg="del">
          <ac:chgData name="Nane Kratzke" userId="971be13ff4ee5ef6" providerId="LiveId" clId="{DD20FE7B-B758-854C-8A58-B6F418A73E13}" dt="2020-09-29T12:13:25.318" v="7226" actId="478"/>
          <ac:picMkLst>
            <pc:docMk/>
            <pc:sldMk cId="2210633298" sldId="494"/>
            <ac:picMk id="15" creationId="{457B2B0E-5027-954B-B987-6765009D21F9}"/>
          </ac:picMkLst>
        </pc:picChg>
        <pc:picChg chg="del">
          <ac:chgData name="Nane Kratzke" userId="971be13ff4ee5ef6" providerId="LiveId" clId="{DD20FE7B-B758-854C-8A58-B6F418A73E13}" dt="2020-09-29T12:13:25.318" v="7226" actId="478"/>
          <ac:picMkLst>
            <pc:docMk/>
            <pc:sldMk cId="2210633298" sldId="494"/>
            <ac:picMk id="16" creationId="{C45A065D-218C-AB46-A32C-909DB0D59A58}"/>
          </ac:picMkLst>
        </pc:picChg>
        <pc:picChg chg="del">
          <ac:chgData name="Nane Kratzke" userId="971be13ff4ee5ef6" providerId="LiveId" clId="{DD20FE7B-B758-854C-8A58-B6F418A73E13}" dt="2020-09-29T12:13:25.318" v="7226" actId="478"/>
          <ac:picMkLst>
            <pc:docMk/>
            <pc:sldMk cId="2210633298" sldId="494"/>
            <ac:picMk id="17" creationId="{748A3162-7A3E-8C4E-8260-F41EB4AE8312}"/>
          </ac:picMkLst>
        </pc:picChg>
        <pc:picChg chg="add mod">
          <ac:chgData name="Nane Kratzke" userId="971be13ff4ee5ef6" providerId="LiveId" clId="{DD20FE7B-B758-854C-8A58-B6F418A73E13}" dt="2020-09-29T12:16:36.375" v="7250" actId="14100"/>
          <ac:picMkLst>
            <pc:docMk/>
            <pc:sldMk cId="2210633298" sldId="494"/>
            <ac:picMk id="18" creationId="{6556BBD6-6E69-C64A-AE4E-65FC84759AD1}"/>
          </ac:picMkLst>
        </pc:picChg>
        <pc:picChg chg="add del mod">
          <ac:chgData name="Nane Kratzke" userId="971be13ff4ee5ef6" providerId="LiveId" clId="{DD20FE7B-B758-854C-8A58-B6F418A73E13}" dt="2020-09-29T12:26:14.802" v="7409" actId="478"/>
          <ac:picMkLst>
            <pc:docMk/>
            <pc:sldMk cId="2210633298" sldId="494"/>
            <ac:picMk id="61" creationId="{3AEAFB41-2F91-1440-8EB6-98B14A68AA28}"/>
          </ac:picMkLst>
        </pc:picChg>
        <pc:picChg chg="add mod">
          <ac:chgData name="Nane Kratzke" userId="971be13ff4ee5ef6" providerId="LiveId" clId="{DD20FE7B-B758-854C-8A58-B6F418A73E13}" dt="2020-09-29T13:31:59.718" v="8674" actId="1076"/>
          <ac:picMkLst>
            <pc:docMk/>
            <pc:sldMk cId="2210633298" sldId="494"/>
            <ac:picMk id="62" creationId="{F24B2EB1-330E-B54B-9E75-E3AFBB48615E}"/>
          </ac:picMkLst>
        </pc:picChg>
        <pc:cxnChg chg="add mod">
          <ac:chgData name="Nane Kratzke" userId="971be13ff4ee5ef6" providerId="LiveId" clId="{DD20FE7B-B758-854C-8A58-B6F418A73E13}" dt="2020-09-29T12:37:30.541" v="7801" actId="692"/>
          <ac:cxnSpMkLst>
            <pc:docMk/>
            <pc:sldMk cId="2210633298" sldId="494"/>
            <ac:cxnSpMk id="23" creationId="{B756BB59-A6ED-514B-9EF7-25853342D681}"/>
          </ac:cxnSpMkLst>
        </pc:cxnChg>
        <pc:cxnChg chg="add del mod">
          <ac:chgData name="Nane Kratzke" userId="971be13ff4ee5ef6" providerId="LiveId" clId="{DD20FE7B-B758-854C-8A58-B6F418A73E13}" dt="2020-09-29T12:22:27.310" v="7373" actId="478"/>
          <ac:cxnSpMkLst>
            <pc:docMk/>
            <pc:sldMk cId="2210633298" sldId="494"/>
            <ac:cxnSpMk id="27" creationId="{BFBF1E26-D4DB-C44E-97B3-670A2CE071AB}"/>
          </ac:cxnSpMkLst>
        </pc:cxnChg>
        <pc:cxnChg chg="add del mod">
          <ac:chgData name="Nane Kratzke" userId="971be13ff4ee5ef6" providerId="LiveId" clId="{DD20FE7B-B758-854C-8A58-B6F418A73E13}" dt="2020-09-29T12:22:30.086" v="7374" actId="478"/>
          <ac:cxnSpMkLst>
            <pc:docMk/>
            <pc:sldMk cId="2210633298" sldId="494"/>
            <ac:cxnSpMk id="28" creationId="{D9EA68C9-276D-3646-9744-3E204D2DF0BF}"/>
          </ac:cxnSpMkLst>
        </pc:cxnChg>
        <pc:cxnChg chg="add del mod">
          <ac:chgData name="Nane Kratzke" userId="971be13ff4ee5ef6" providerId="LiveId" clId="{DD20FE7B-B758-854C-8A58-B6F418A73E13}" dt="2020-09-29T12:22:52.322" v="7378" actId="478"/>
          <ac:cxnSpMkLst>
            <pc:docMk/>
            <pc:sldMk cId="2210633298" sldId="494"/>
            <ac:cxnSpMk id="31" creationId="{3E2B99EC-8AC0-1544-881D-C3C14FB94120}"/>
          </ac:cxnSpMkLst>
        </pc:cxnChg>
        <pc:cxnChg chg="add del mod">
          <ac:chgData name="Nane Kratzke" userId="971be13ff4ee5ef6" providerId="LiveId" clId="{DD20FE7B-B758-854C-8A58-B6F418A73E13}" dt="2020-09-29T12:22:33.882" v="7375" actId="478"/>
          <ac:cxnSpMkLst>
            <pc:docMk/>
            <pc:sldMk cId="2210633298" sldId="494"/>
            <ac:cxnSpMk id="38" creationId="{87EB0CFD-5914-DF41-97D6-9310416AB2B1}"/>
          </ac:cxnSpMkLst>
        </pc:cxnChg>
        <pc:cxnChg chg="add del mod">
          <ac:chgData name="Nane Kratzke" userId="971be13ff4ee5ef6" providerId="LiveId" clId="{DD20FE7B-B758-854C-8A58-B6F418A73E13}" dt="2020-09-29T12:22:36.172" v="7376" actId="478"/>
          <ac:cxnSpMkLst>
            <pc:docMk/>
            <pc:sldMk cId="2210633298" sldId="494"/>
            <ac:cxnSpMk id="41" creationId="{E9ADB507-AA5B-E749-AC98-E2D44004E698}"/>
          </ac:cxnSpMkLst>
        </pc:cxnChg>
        <pc:cxnChg chg="add mod">
          <ac:chgData name="Nane Kratzke" userId="971be13ff4ee5ef6" providerId="LiveId" clId="{DD20FE7B-B758-854C-8A58-B6F418A73E13}" dt="2020-09-29T12:37:30.541" v="7801" actId="692"/>
          <ac:cxnSpMkLst>
            <pc:docMk/>
            <pc:sldMk cId="2210633298" sldId="494"/>
            <ac:cxnSpMk id="46" creationId="{05984772-DB72-D546-AA37-FECE7E82CFA0}"/>
          </ac:cxnSpMkLst>
        </pc:cxnChg>
        <pc:cxnChg chg="add mod">
          <ac:chgData name="Nane Kratzke" userId="971be13ff4ee5ef6" providerId="LiveId" clId="{DD20FE7B-B758-854C-8A58-B6F418A73E13}" dt="2020-09-29T12:37:30.541" v="7801" actId="692"/>
          <ac:cxnSpMkLst>
            <pc:docMk/>
            <pc:sldMk cId="2210633298" sldId="494"/>
            <ac:cxnSpMk id="47" creationId="{EE3B579A-1854-6042-AD96-339F8F823535}"/>
          </ac:cxnSpMkLst>
        </pc:cxnChg>
        <pc:cxnChg chg="add del mod">
          <ac:chgData name="Nane Kratzke" userId="971be13ff4ee5ef6" providerId="LiveId" clId="{DD20FE7B-B758-854C-8A58-B6F418A73E13}" dt="2020-09-29T12:23:44.800" v="7388" actId="478"/>
          <ac:cxnSpMkLst>
            <pc:docMk/>
            <pc:sldMk cId="2210633298" sldId="494"/>
            <ac:cxnSpMk id="50" creationId="{B0C7C380-C95C-EA43-87BE-4BDF7F575C67}"/>
          </ac:cxnSpMkLst>
        </pc:cxnChg>
        <pc:cxnChg chg="add mod">
          <ac:chgData name="Nane Kratzke" userId="971be13ff4ee5ef6" providerId="LiveId" clId="{DD20FE7B-B758-854C-8A58-B6F418A73E13}" dt="2020-09-29T12:37:30.541" v="7801" actId="692"/>
          <ac:cxnSpMkLst>
            <pc:docMk/>
            <pc:sldMk cId="2210633298" sldId="494"/>
            <ac:cxnSpMk id="52" creationId="{46EEEF4A-C9A9-2746-BF58-2195D688B267}"/>
          </ac:cxnSpMkLst>
        </pc:cxnChg>
        <pc:cxnChg chg="add mod">
          <ac:chgData name="Nane Kratzke" userId="971be13ff4ee5ef6" providerId="LiveId" clId="{DD20FE7B-B758-854C-8A58-B6F418A73E13}" dt="2020-09-29T12:37:18.491" v="7798" actId="1582"/>
          <ac:cxnSpMkLst>
            <pc:docMk/>
            <pc:sldMk cId="2210633298" sldId="494"/>
            <ac:cxnSpMk id="55" creationId="{4532ECC5-2DEF-D241-8305-A4F42AAEE3DD}"/>
          </ac:cxnSpMkLst>
        </pc:cxnChg>
        <pc:cxnChg chg="add mod">
          <ac:chgData name="Nane Kratzke" userId="971be13ff4ee5ef6" providerId="LiveId" clId="{DD20FE7B-B758-854C-8A58-B6F418A73E13}" dt="2020-09-29T12:37:30.541" v="7801" actId="692"/>
          <ac:cxnSpMkLst>
            <pc:docMk/>
            <pc:sldMk cId="2210633298" sldId="494"/>
            <ac:cxnSpMk id="58" creationId="{F8FD5865-ADC2-5747-B06F-F05F73052EF3}"/>
          </ac:cxnSpMkLst>
        </pc:cxnChg>
      </pc:sldChg>
      <pc:sldChg chg="addSp delSp modSp add mod">
        <pc:chgData name="Nane Kratzke" userId="971be13ff4ee5ef6" providerId="LiveId" clId="{DD20FE7B-B758-854C-8A58-B6F418A73E13}" dt="2020-10-09T11:40:30.357" v="11717"/>
        <pc:sldMkLst>
          <pc:docMk/>
          <pc:sldMk cId="815640504" sldId="495"/>
        </pc:sldMkLst>
        <pc:spChg chg="mod">
          <ac:chgData name="Nane Kratzke" userId="971be13ff4ee5ef6" providerId="LiveId" clId="{DD20FE7B-B758-854C-8A58-B6F418A73E13}" dt="2020-09-29T12:39:05.516" v="7813" actId="20577"/>
          <ac:spMkLst>
            <pc:docMk/>
            <pc:sldMk cId="815640504" sldId="495"/>
            <ac:spMk id="2" creationId="{9ED4F6F4-F6F0-A84B-940E-2989D7DF44AC}"/>
          </ac:spMkLst>
        </pc:spChg>
        <pc:spChg chg="mod">
          <ac:chgData name="Nane Kratzke" userId="971be13ff4ee5ef6" providerId="LiveId" clId="{DD20FE7B-B758-854C-8A58-B6F418A73E13}" dt="2020-09-29T12:39:08.068" v="7821" actId="20577"/>
          <ac:spMkLst>
            <pc:docMk/>
            <pc:sldMk cId="815640504" sldId="495"/>
            <ac:spMk id="3" creationId="{2C41BDD0-AC6C-E74C-A5FA-52FFD5449314}"/>
          </ac:spMkLst>
        </pc:spChg>
        <pc:spChg chg="del">
          <ac:chgData name="Nane Kratzke" userId="971be13ff4ee5ef6" providerId="LiveId" clId="{DD20FE7B-B758-854C-8A58-B6F418A73E13}" dt="2020-10-02T11:06:29.407" v="11661"/>
          <ac:spMkLst>
            <pc:docMk/>
            <pc:sldMk cId="815640504" sldId="495"/>
            <ac:spMk id="4" creationId="{AC0D31EC-4915-DF4C-972D-0EB9BBBFDF46}"/>
          </ac:spMkLst>
        </pc:spChg>
        <pc:spChg chg="add mod">
          <ac:chgData name="Nane Kratzke" userId="971be13ff4ee5ef6" providerId="LiveId" clId="{DD20FE7B-B758-854C-8A58-B6F418A73E13}" dt="2020-10-09T11:40:30.357" v="11717"/>
          <ac:spMkLst>
            <pc:docMk/>
            <pc:sldMk cId="815640504" sldId="495"/>
            <ac:spMk id="4" creationId="{C549AFFD-8C5C-8F48-9774-58AFBE523789}"/>
          </ac:spMkLst>
        </pc:spChg>
        <pc:spChg chg="add mod">
          <ac:chgData name="Nane Kratzke" userId="971be13ff4ee5ef6" providerId="LiveId" clId="{DD20FE7B-B758-854C-8A58-B6F418A73E13}" dt="2020-09-29T12:42:54.728" v="7872" actId="1076"/>
          <ac:spMkLst>
            <pc:docMk/>
            <pc:sldMk cId="815640504" sldId="495"/>
            <ac:spMk id="5" creationId="{49D36E6D-6EC9-6543-AD01-9B55DDD9B023}"/>
          </ac:spMkLst>
        </pc:spChg>
        <pc:spChg chg="add mod">
          <ac:chgData name="Nane Kratzke" userId="971be13ff4ee5ef6" providerId="LiveId" clId="{DD20FE7B-B758-854C-8A58-B6F418A73E13}" dt="2020-09-29T12:46:01.134" v="7900" actId="207"/>
          <ac:spMkLst>
            <pc:docMk/>
            <pc:sldMk cId="815640504" sldId="495"/>
            <ac:spMk id="6" creationId="{CBA01112-919D-0048-9AE9-9D2EBE64B631}"/>
          </ac:spMkLst>
        </pc:spChg>
        <pc:spChg chg="add del mod">
          <ac:chgData name="Nane Kratzke" userId="971be13ff4ee5ef6" providerId="LiveId" clId="{DD20FE7B-B758-854C-8A58-B6F418A73E13}" dt="2020-10-09T11:40:30.357" v="11717"/>
          <ac:spMkLst>
            <pc:docMk/>
            <pc:sldMk cId="815640504" sldId="495"/>
            <ac:spMk id="7" creationId="{B46D3EC6-B061-B04C-B523-87CD94C5BEDA}"/>
          </ac:spMkLst>
        </pc:spChg>
        <pc:spChg chg="add">
          <ac:chgData name="Nane Kratzke" userId="971be13ff4ee5ef6" providerId="LiveId" clId="{DD20FE7B-B758-854C-8A58-B6F418A73E13}" dt="2020-09-29T12:51:07.315" v="7902"/>
          <ac:spMkLst>
            <pc:docMk/>
            <pc:sldMk cId="815640504" sldId="495"/>
            <ac:spMk id="9" creationId="{CEC74420-B215-A94A-8908-35FB99FD5E25}"/>
          </ac:spMkLst>
        </pc:spChg>
        <pc:picChg chg="add del mod">
          <ac:chgData name="Nane Kratzke" userId="971be13ff4ee5ef6" providerId="LiveId" clId="{DD20FE7B-B758-854C-8A58-B6F418A73E13}" dt="2020-09-29T12:45:00.277" v="7889" actId="478"/>
          <ac:picMkLst>
            <pc:docMk/>
            <pc:sldMk cId="815640504" sldId="495"/>
            <ac:picMk id="7" creationId="{8B812AF0-1E18-AC47-B6E3-AA9BECAF0A8B}"/>
          </ac:picMkLst>
        </pc:picChg>
        <pc:picChg chg="add mod">
          <ac:chgData name="Nane Kratzke" userId="971be13ff4ee5ef6" providerId="LiveId" clId="{DD20FE7B-B758-854C-8A58-B6F418A73E13}" dt="2020-09-29T12:46:25.754" v="7901" actId="1076"/>
          <ac:picMkLst>
            <pc:docMk/>
            <pc:sldMk cId="815640504" sldId="495"/>
            <ac:picMk id="8" creationId="{D0B8D772-6861-F04C-8200-560666474012}"/>
          </ac:picMkLst>
        </pc:picChg>
      </pc:sldChg>
      <pc:sldChg chg="modSp add del mod">
        <pc:chgData name="Nane Kratzke" userId="971be13ff4ee5ef6" providerId="LiveId" clId="{DD20FE7B-B758-854C-8A58-B6F418A73E13}" dt="2020-09-29T13:46:47.816" v="9166" actId="2696"/>
        <pc:sldMkLst>
          <pc:docMk/>
          <pc:sldMk cId="88723068" sldId="496"/>
        </pc:sldMkLst>
        <pc:spChg chg="mod">
          <ac:chgData name="Nane Kratzke" userId="971be13ff4ee5ef6" providerId="LiveId" clId="{DD20FE7B-B758-854C-8A58-B6F418A73E13}" dt="2020-09-29T12:51:24.689" v="7915" actId="20577"/>
          <ac:spMkLst>
            <pc:docMk/>
            <pc:sldMk cId="88723068" sldId="496"/>
            <ac:spMk id="2" creationId="{9ED4F6F4-F6F0-A84B-940E-2989D7DF44AC}"/>
          </ac:spMkLst>
        </pc:spChg>
        <pc:spChg chg="mod">
          <ac:chgData name="Nane Kratzke" userId="971be13ff4ee5ef6" providerId="LiveId" clId="{DD20FE7B-B758-854C-8A58-B6F418A73E13}" dt="2020-09-29T12:51:54.457" v="7938" actId="20577"/>
          <ac:spMkLst>
            <pc:docMk/>
            <pc:sldMk cId="88723068" sldId="496"/>
            <ac:spMk id="3" creationId="{2C41BDD0-AC6C-E74C-A5FA-52FFD5449314}"/>
          </ac:spMkLst>
        </pc:spChg>
      </pc:sldChg>
      <pc:sldChg chg="addSp delSp modSp add mod">
        <pc:chgData name="Nane Kratzke" userId="971be13ff4ee5ef6" providerId="LiveId" clId="{DD20FE7B-B758-854C-8A58-B6F418A73E13}" dt="2020-10-09T11:40:30.357" v="11717"/>
        <pc:sldMkLst>
          <pc:docMk/>
          <pc:sldMk cId="236932220" sldId="497"/>
        </pc:sldMkLst>
        <pc:spChg chg="mod">
          <ac:chgData name="Nane Kratzke" userId="971be13ff4ee5ef6" providerId="LiveId" clId="{DD20FE7B-B758-854C-8A58-B6F418A73E13}" dt="2020-09-29T12:52:22.529" v="7950" actId="20577"/>
          <ac:spMkLst>
            <pc:docMk/>
            <pc:sldMk cId="236932220" sldId="497"/>
            <ac:spMk id="3" creationId="{2C41BDD0-AC6C-E74C-A5FA-52FFD5449314}"/>
          </ac:spMkLst>
        </pc:spChg>
        <pc:spChg chg="add mod">
          <ac:chgData name="Nane Kratzke" userId="971be13ff4ee5ef6" providerId="LiveId" clId="{DD20FE7B-B758-854C-8A58-B6F418A73E13}" dt="2020-10-09T11:40:30.357" v="11717"/>
          <ac:spMkLst>
            <pc:docMk/>
            <pc:sldMk cId="236932220" sldId="497"/>
            <ac:spMk id="4" creationId="{0CD46D3C-9890-A048-A759-E3317585E7C9}"/>
          </ac:spMkLst>
        </pc:spChg>
        <pc:spChg chg="del">
          <ac:chgData name="Nane Kratzke" userId="971be13ff4ee5ef6" providerId="LiveId" clId="{DD20FE7B-B758-854C-8A58-B6F418A73E13}" dt="2020-10-02T11:06:29.407" v="11661"/>
          <ac:spMkLst>
            <pc:docMk/>
            <pc:sldMk cId="236932220" sldId="497"/>
            <ac:spMk id="4" creationId="{AC0D31EC-4915-DF4C-972D-0EB9BBBFDF46}"/>
          </ac:spMkLst>
        </pc:spChg>
        <pc:spChg chg="del">
          <ac:chgData name="Nane Kratzke" userId="971be13ff4ee5ef6" providerId="LiveId" clId="{DD20FE7B-B758-854C-8A58-B6F418A73E13}" dt="2020-09-29T12:52:55.481" v="7953" actId="478"/>
          <ac:spMkLst>
            <pc:docMk/>
            <pc:sldMk cId="236932220" sldId="497"/>
            <ac:spMk id="5" creationId="{49D36E6D-6EC9-6543-AD01-9B55DDD9B023}"/>
          </ac:spMkLst>
        </pc:spChg>
        <pc:spChg chg="add del mod">
          <ac:chgData name="Nane Kratzke" userId="971be13ff4ee5ef6" providerId="LiveId" clId="{DD20FE7B-B758-854C-8A58-B6F418A73E13}" dt="2020-10-09T11:40:30.357" v="11717"/>
          <ac:spMkLst>
            <pc:docMk/>
            <pc:sldMk cId="236932220" sldId="497"/>
            <ac:spMk id="5" creationId="{DF0478EB-DBDB-0B42-8907-FA17F55A41D3}"/>
          </ac:spMkLst>
        </pc:spChg>
        <pc:spChg chg="del">
          <ac:chgData name="Nane Kratzke" userId="971be13ff4ee5ef6" providerId="LiveId" clId="{DD20FE7B-B758-854C-8A58-B6F418A73E13}" dt="2020-09-29T12:52:31.684" v="7952" actId="478"/>
          <ac:spMkLst>
            <pc:docMk/>
            <pc:sldMk cId="236932220" sldId="497"/>
            <ac:spMk id="6" creationId="{CBA01112-919D-0048-9AE9-9D2EBE64B631}"/>
          </ac:spMkLst>
        </pc:spChg>
        <pc:spChg chg="add mod">
          <ac:chgData name="Nane Kratzke" userId="971be13ff4ee5ef6" providerId="LiveId" clId="{DD20FE7B-B758-854C-8A58-B6F418A73E13}" dt="2020-09-29T13:02:01.054" v="8095" actId="20577"/>
          <ac:spMkLst>
            <pc:docMk/>
            <pc:sldMk cId="236932220" sldId="497"/>
            <ac:spMk id="10" creationId="{2C1DA8F2-3DE3-C545-8C84-3437AEB4C172}"/>
          </ac:spMkLst>
        </pc:spChg>
        <pc:spChg chg="add del mod">
          <ac:chgData name="Nane Kratzke" userId="971be13ff4ee5ef6" providerId="LiveId" clId="{DD20FE7B-B758-854C-8A58-B6F418A73E13}" dt="2020-09-29T13:03:37.589" v="8098" actId="478"/>
          <ac:spMkLst>
            <pc:docMk/>
            <pc:sldMk cId="236932220" sldId="497"/>
            <ac:spMk id="11" creationId="{943B7C4E-C27B-8D45-97AD-C43F47BCCB32}"/>
          </ac:spMkLst>
        </pc:spChg>
        <pc:spChg chg="add mod">
          <ac:chgData name="Nane Kratzke" userId="971be13ff4ee5ef6" providerId="LiveId" clId="{DD20FE7B-B758-854C-8A58-B6F418A73E13}" dt="2020-09-29T14:00:06.432" v="9556" actId="20577"/>
          <ac:spMkLst>
            <pc:docMk/>
            <pc:sldMk cId="236932220" sldId="497"/>
            <ac:spMk id="12" creationId="{F59025A6-2624-6E48-8B1C-41B20F063380}"/>
          </ac:spMkLst>
        </pc:spChg>
        <pc:picChg chg="add del mod modCrop">
          <ac:chgData name="Nane Kratzke" userId="971be13ff4ee5ef6" providerId="LiveId" clId="{DD20FE7B-B758-854C-8A58-B6F418A73E13}" dt="2020-09-29T13:59:48.168" v="9546" actId="478"/>
          <ac:picMkLst>
            <pc:docMk/>
            <pc:sldMk cId="236932220" sldId="497"/>
            <ac:picMk id="7" creationId="{BD556A2C-D03F-8841-BE10-4B50EAA3BB19}"/>
          </ac:picMkLst>
        </pc:picChg>
        <pc:picChg chg="del">
          <ac:chgData name="Nane Kratzke" userId="971be13ff4ee5ef6" providerId="LiveId" clId="{DD20FE7B-B758-854C-8A58-B6F418A73E13}" dt="2020-09-29T12:52:27.347" v="7951" actId="478"/>
          <ac:picMkLst>
            <pc:docMk/>
            <pc:sldMk cId="236932220" sldId="497"/>
            <ac:picMk id="8" creationId="{D0B8D772-6861-F04C-8200-560666474012}"/>
          </ac:picMkLst>
        </pc:picChg>
      </pc:sldChg>
      <pc:sldChg chg="addSp delSp modSp add mod">
        <pc:chgData name="Nane Kratzke" userId="971be13ff4ee5ef6" providerId="LiveId" clId="{DD20FE7B-B758-854C-8A58-B6F418A73E13}" dt="2020-10-09T11:40:30.357" v="11717"/>
        <pc:sldMkLst>
          <pc:docMk/>
          <pc:sldMk cId="2991729039" sldId="498"/>
        </pc:sldMkLst>
        <pc:spChg chg="add mod">
          <ac:chgData name="Nane Kratzke" userId="971be13ff4ee5ef6" providerId="LiveId" clId="{DD20FE7B-B758-854C-8A58-B6F418A73E13}" dt="2020-10-09T11:40:30.357" v="11717"/>
          <ac:spMkLst>
            <pc:docMk/>
            <pc:sldMk cId="2991729039" sldId="498"/>
            <ac:spMk id="4" creationId="{39A4DE9F-EB18-BF49-ACEC-2D4E725580EA}"/>
          </ac:spMkLst>
        </pc:spChg>
        <pc:spChg chg="del">
          <ac:chgData name="Nane Kratzke" userId="971be13ff4ee5ef6" providerId="LiveId" clId="{DD20FE7B-B758-854C-8A58-B6F418A73E13}" dt="2020-10-02T11:06:29.407" v="11661"/>
          <ac:spMkLst>
            <pc:docMk/>
            <pc:sldMk cId="2991729039" sldId="498"/>
            <ac:spMk id="4" creationId="{AC0D31EC-4915-DF4C-972D-0EB9BBBFDF46}"/>
          </ac:spMkLst>
        </pc:spChg>
        <pc:spChg chg="add mod">
          <ac:chgData name="Nane Kratzke" userId="971be13ff4ee5ef6" providerId="LiveId" clId="{DD20FE7B-B758-854C-8A58-B6F418A73E13}" dt="2020-09-29T13:13:51.620" v="8450" actId="20577"/>
          <ac:spMkLst>
            <pc:docMk/>
            <pc:sldMk cId="2991729039" sldId="498"/>
            <ac:spMk id="5" creationId="{30E3ED94-CCB9-5747-8C80-B7249FD082DE}"/>
          </ac:spMkLst>
        </pc:spChg>
        <pc:spChg chg="add mod">
          <ac:chgData name="Nane Kratzke" userId="971be13ff4ee5ef6" providerId="LiveId" clId="{DD20FE7B-B758-854C-8A58-B6F418A73E13}" dt="2020-09-29T13:16:41.342" v="8528" actId="113"/>
          <ac:spMkLst>
            <pc:docMk/>
            <pc:sldMk cId="2991729039" sldId="498"/>
            <ac:spMk id="6" creationId="{873D1DED-9266-364F-810B-C17121EE2522}"/>
          </ac:spMkLst>
        </pc:spChg>
        <pc:spChg chg="add del mod">
          <ac:chgData name="Nane Kratzke" userId="971be13ff4ee5ef6" providerId="LiveId" clId="{DD20FE7B-B758-854C-8A58-B6F418A73E13}" dt="2020-10-09T11:40:30.357" v="11717"/>
          <ac:spMkLst>
            <pc:docMk/>
            <pc:sldMk cId="2991729039" sldId="498"/>
            <ac:spMk id="7" creationId="{69124457-E35B-D641-8747-C88275837F24}"/>
          </ac:spMkLst>
        </pc:spChg>
        <pc:spChg chg="add mod">
          <ac:chgData name="Nane Kratzke" userId="971be13ff4ee5ef6" providerId="LiveId" clId="{DD20FE7B-B758-854C-8A58-B6F418A73E13}" dt="2020-09-29T13:12:24.180" v="8363" actId="20577"/>
          <ac:spMkLst>
            <pc:docMk/>
            <pc:sldMk cId="2991729039" sldId="498"/>
            <ac:spMk id="8" creationId="{F64E6462-440C-2A4A-ACBA-973665A4A286}"/>
          </ac:spMkLst>
        </pc:spChg>
        <pc:spChg chg="mod">
          <ac:chgData name="Nane Kratzke" userId="971be13ff4ee5ef6" providerId="LiveId" clId="{DD20FE7B-B758-854C-8A58-B6F418A73E13}" dt="2020-09-29T13:09:32.457" v="8325" actId="14100"/>
          <ac:spMkLst>
            <pc:docMk/>
            <pc:sldMk cId="2991729039" sldId="498"/>
            <ac:spMk id="10" creationId="{2C1DA8F2-3DE3-C545-8C84-3437AEB4C172}"/>
          </ac:spMkLst>
        </pc:spChg>
        <pc:spChg chg="add mod">
          <ac:chgData name="Nane Kratzke" userId="971be13ff4ee5ef6" providerId="LiveId" clId="{DD20FE7B-B758-854C-8A58-B6F418A73E13}" dt="2020-09-29T13:14:08.417" v="8451" actId="1076"/>
          <ac:spMkLst>
            <pc:docMk/>
            <pc:sldMk cId="2991729039" sldId="498"/>
            <ac:spMk id="11" creationId="{7E70007B-3A77-FB4E-89EA-A6F3A2B9337E}"/>
          </ac:spMkLst>
        </pc:spChg>
        <pc:spChg chg="add mod">
          <ac:chgData name="Nane Kratzke" userId="971be13ff4ee5ef6" providerId="LiveId" clId="{DD20FE7B-B758-854C-8A58-B6F418A73E13}" dt="2020-09-29T13:13:12.795" v="8373" actId="1076"/>
          <ac:spMkLst>
            <pc:docMk/>
            <pc:sldMk cId="2991729039" sldId="498"/>
            <ac:spMk id="12" creationId="{ECA68A1C-1F14-9742-8B16-3057EF5ABE59}"/>
          </ac:spMkLst>
        </pc:spChg>
        <pc:spChg chg="add mod">
          <ac:chgData name="Nane Kratzke" userId="971be13ff4ee5ef6" providerId="LiveId" clId="{DD20FE7B-B758-854C-8A58-B6F418A73E13}" dt="2020-09-29T13:14:08.417" v="8451" actId="1076"/>
          <ac:spMkLst>
            <pc:docMk/>
            <pc:sldMk cId="2991729039" sldId="498"/>
            <ac:spMk id="13" creationId="{E43DBDB9-B26B-6B45-94E2-4F3757900252}"/>
          </ac:spMkLst>
        </pc:spChg>
        <pc:spChg chg="add mod">
          <ac:chgData name="Nane Kratzke" userId="971be13ff4ee5ef6" providerId="LiveId" clId="{DD20FE7B-B758-854C-8A58-B6F418A73E13}" dt="2020-09-29T13:14:33.135" v="8462" actId="6549"/>
          <ac:spMkLst>
            <pc:docMk/>
            <pc:sldMk cId="2991729039" sldId="498"/>
            <ac:spMk id="14" creationId="{48692117-A96D-2C4D-B69A-1A091B3783AD}"/>
          </ac:spMkLst>
        </pc:spChg>
        <pc:picChg chg="del">
          <ac:chgData name="Nane Kratzke" userId="971be13ff4ee5ef6" providerId="LiveId" clId="{DD20FE7B-B758-854C-8A58-B6F418A73E13}" dt="2020-09-29T13:10:02.548" v="8326" actId="478"/>
          <ac:picMkLst>
            <pc:docMk/>
            <pc:sldMk cId="2991729039" sldId="498"/>
            <ac:picMk id="7" creationId="{BD556A2C-D03F-8841-BE10-4B50EAA3BB19}"/>
          </ac:picMkLst>
        </pc:picChg>
      </pc:sldChg>
      <pc:sldChg chg="addSp delSp modSp add mod">
        <pc:chgData name="Nane Kratzke" userId="971be13ff4ee5ef6" providerId="LiveId" clId="{DD20FE7B-B758-854C-8A58-B6F418A73E13}" dt="2020-10-09T11:40:30.357" v="11717"/>
        <pc:sldMkLst>
          <pc:docMk/>
          <pc:sldMk cId="3983980404" sldId="499"/>
        </pc:sldMkLst>
        <pc:spChg chg="mod">
          <ac:chgData name="Nane Kratzke" userId="971be13ff4ee5ef6" providerId="LiveId" clId="{DD20FE7B-B758-854C-8A58-B6F418A73E13}" dt="2020-09-29T13:23:23.355" v="8558" actId="20577"/>
          <ac:spMkLst>
            <pc:docMk/>
            <pc:sldMk cId="3983980404" sldId="499"/>
            <ac:spMk id="3" creationId="{2C41BDD0-AC6C-E74C-A5FA-52FFD5449314}"/>
          </ac:spMkLst>
        </pc:spChg>
        <pc:spChg chg="del">
          <ac:chgData name="Nane Kratzke" userId="971be13ff4ee5ef6" providerId="LiveId" clId="{DD20FE7B-B758-854C-8A58-B6F418A73E13}" dt="2020-10-02T11:06:29.407" v="11661"/>
          <ac:spMkLst>
            <pc:docMk/>
            <pc:sldMk cId="3983980404" sldId="499"/>
            <ac:spMk id="4" creationId="{AC0D31EC-4915-DF4C-972D-0EB9BBBFDF46}"/>
          </ac:spMkLst>
        </pc:spChg>
        <pc:spChg chg="add mod">
          <ac:chgData name="Nane Kratzke" userId="971be13ff4ee5ef6" providerId="LiveId" clId="{DD20FE7B-B758-854C-8A58-B6F418A73E13}" dt="2020-10-09T11:40:30.357" v="11717"/>
          <ac:spMkLst>
            <pc:docMk/>
            <pc:sldMk cId="3983980404" sldId="499"/>
            <ac:spMk id="4" creationId="{BFFCEC6F-60A8-2544-BFAF-3F3982A4CCBD}"/>
          </ac:spMkLst>
        </pc:spChg>
        <pc:spChg chg="add del mod">
          <ac:chgData name="Nane Kratzke" userId="971be13ff4ee5ef6" providerId="LiveId" clId="{DD20FE7B-B758-854C-8A58-B6F418A73E13}" dt="2020-10-09T11:40:30.357" v="11717"/>
          <ac:spMkLst>
            <pc:docMk/>
            <pc:sldMk cId="3983980404" sldId="499"/>
            <ac:spMk id="5" creationId="{0DA8BB71-9AA7-5141-B95A-3A9CAF82EEC1}"/>
          </ac:spMkLst>
        </pc:spChg>
        <pc:spChg chg="del">
          <ac:chgData name="Nane Kratzke" userId="971be13ff4ee5ef6" providerId="LiveId" clId="{DD20FE7B-B758-854C-8A58-B6F418A73E13}" dt="2020-09-29T13:25:14.419" v="8568" actId="478"/>
          <ac:spMkLst>
            <pc:docMk/>
            <pc:sldMk cId="3983980404" sldId="499"/>
            <ac:spMk id="5" creationId="{30E3ED94-CCB9-5747-8C80-B7249FD082DE}"/>
          </ac:spMkLst>
        </pc:spChg>
        <pc:spChg chg="del">
          <ac:chgData name="Nane Kratzke" userId="971be13ff4ee5ef6" providerId="LiveId" clId="{DD20FE7B-B758-854C-8A58-B6F418A73E13}" dt="2020-09-29T13:25:25.130" v="8570" actId="478"/>
          <ac:spMkLst>
            <pc:docMk/>
            <pc:sldMk cId="3983980404" sldId="499"/>
            <ac:spMk id="6" creationId="{873D1DED-9266-364F-810B-C17121EE2522}"/>
          </ac:spMkLst>
        </pc:spChg>
        <pc:spChg chg="del">
          <ac:chgData name="Nane Kratzke" userId="971be13ff4ee5ef6" providerId="LiveId" clId="{DD20FE7B-B758-854C-8A58-B6F418A73E13}" dt="2020-09-29T13:23:27.062" v="8559" actId="478"/>
          <ac:spMkLst>
            <pc:docMk/>
            <pc:sldMk cId="3983980404" sldId="499"/>
            <ac:spMk id="8" creationId="{F64E6462-440C-2A4A-ACBA-973665A4A286}"/>
          </ac:spMkLst>
        </pc:spChg>
        <pc:spChg chg="mod">
          <ac:chgData name="Nane Kratzke" userId="971be13ff4ee5ef6" providerId="LiveId" clId="{DD20FE7B-B758-854C-8A58-B6F418A73E13}" dt="2020-09-29T13:29:18.341" v="8650" actId="14100"/>
          <ac:spMkLst>
            <pc:docMk/>
            <pc:sldMk cId="3983980404" sldId="499"/>
            <ac:spMk id="10" creationId="{2C1DA8F2-3DE3-C545-8C84-3437AEB4C172}"/>
          </ac:spMkLst>
        </pc:spChg>
        <pc:spChg chg="del">
          <ac:chgData name="Nane Kratzke" userId="971be13ff4ee5ef6" providerId="LiveId" clId="{DD20FE7B-B758-854C-8A58-B6F418A73E13}" dt="2020-09-29T13:25:10.017" v="8567" actId="478"/>
          <ac:spMkLst>
            <pc:docMk/>
            <pc:sldMk cId="3983980404" sldId="499"/>
            <ac:spMk id="11" creationId="{7E70007B-3A77-FB4E-89EA-A6F3A2B9337E}"/>
          </ac:spMkLst>
        </pc:spChg>
        <pc:spChg chg="del">
          <ac:chgData name="Nane Kratzke" userId="971be13ff4ee5ef6" providerId="LiveId" clId="{DD20FE7B-B758-854C-8A58-B6F418A73E13}" dt="2020-09-29T13:25:20.620" v="8569" actId="478"/>
          <ac:spMkLst>
            <pc:docMk/>
            <pc:sldMk cId="3983980404" sldId="499"/>
            <ac:spMk id="12" creationId="{ECA68A1C-1F14-9742-8B16-3057EF5ABE59}"/>
          </ac:spMkLst>
        </pc:spChg>
        <pc:spChg chg="del">
          <ac:chgData name="Nane Kratzke" userId="971be13ff4ee5ef6" providerId="LiveId" clId="{DD20FE7B-B758-854C-8A58-B6F418A73E13}" dt="2020-09-29T13:25:08.214" v="8566" actId="478"/>
          <ac:spMkLst>
            <pc:docMk/>
            <pc:sldMk cId="3983980404" sldId="499"/>
            <ac:spMk id="13" creationId="{E43DBDB9-B26B-6B45-94E2-4F3757900252}"/>
          </ac:spMkLst>
        </pc:spChg>
        <pc:spChg chg="del">
          <ac:chgData name="Nane Kratzke" userId="971be13ff4ee5ef6" providerId="LiveId" clId="{DD20FE7B-B758-854C-8A58-B6F418A73E13}" dt="2020-09-29T13:23:33" v="8560" actId="478"/>
          <ac:spMkLst>
            <pc:docMk/>
            <pc:sldMk cId="3983980404" sldId="499"/>
            <ac:spMk id="14" creationId="{48692117-A96D-2C4D-B69A-1A091B3783AD}"/>
          </ac:spMkLst>
        </pc:spChg>
        <pc:spChg chg="add mod">
          <ac:chgData name="Nane Kratzke" userId="971be13ff4ee5ef6" providerId="LiveId" clId="{DD20FE7B-B758-854C-8A58-B6F418A73E13}" dt="2020-09-29T13:28:48.407" v="8637" actId="1076"/>
          <ac:spMkLst>
            <pc:docMk/>
            <pc:sldMk cId="3983980404" sldId="499"/>
            <ac:spMk id="15" creationId="{31E91459-9AF6-4F46-81A2-4C61E3F4DD39}"/>
          </ac:spMkLst>
        </pc:spChg>
        <pc:picChg chg="add mod">
          <ac:chgData name="Nane Kratzke" userId="971be13ff4ee5ef6" providerId="LiveId" clId="{DD20FE7B-B758-854C-8A58-B6F418A73E13}" dt="2020-09-29T13:29:34.594" v="8651" actId="692"/>
          <ac:picMkLst>
            <pc:docMk/>
            <pc:sldMk cId="3983980404" sldId="499"/>
            <ac:picMk id="7" creationId="{7ACF487B-275B-E54B-A71E-8BE07FE1A5CB}"/>
          </ac:picMkLst>
        </pc:picChg>
      </pc:sldChg>
      <pc:sldChg chg="addSp delSp modSp add mod modNotes">
        <pc:chgData name="Nane Kratzke" userId="971be13ff4ee5ef6" providerId="LiveId" clId="{DD20FE7B-B758-854C-8A58-B6F418A73E13}" dt="2020-10-09T11:40:30.357" v="11717"/>
        <pc:sldMkLst>
          <pc:docMk/>
          <pc:sldMk cId="3647391678" sldId="500"/>
        </pc:sldMkLst>
        <pc:spChg chg="mod">
          <ac:chgData name="Nane Kratzke" userId="971be13ff4ee5ef6" providerId="LiveId" clId="{DD20FE7B-B758-854C-8A58-B6F418A73E13}" dt="2020-09-29T13:42:59.469" v="8991" actId="20577"/>
          <ac:spMkLst>
            <pc:docMk/>
            <pc:sldMk cId="3647391678" sldId="500"/>
            <ac:spMk id="3" creationId="{2C41BDD0-AC6C-E74C-A5FA-52FFD5449314}"/>
          </ac:spMkLst>
        </pc:spChg>
        <pc:spChg chg="add mod">
          <ac:chgData name="Nane Kratzke" userId="971be13ff4ee5ef6" providerId="LiveId" clId="{DD20FE7B-B758-854C-8A58-B6F418A73E13}" dt="2020-10-09T11:40:30.357" v="11717"/>
          <ac:spMkLst>
            <pc:docMk/>
            <pc:sldMk cId="3647391678" sldId="500"/>
            <ac:spMk id="4" creationId="{A452FF68-BEAA-4B42-B27C-CA345B815DF7}"/>
          </ac:spMkLst>
        </pc:spChg>
        <pc:spChg chg="del">
          <ac:chgData name="Nane Kratzke" userId="971be13ff4ee5ef6" providerId="LiveId" clId="{DD20FE7B-B758-854C-8A58-B6F418A73E13}" dt="2020-10-02T11:06:29.407" v="11661"/>
          <ac:spMkLst>
            <pc:docMk/>
            <pc:sldMk cId="3647391678" sldId="500"/>
            <ac:spMk id="4" creationId="{AC0D31EC-4915-DF4C-972D-0EB9BBBFDF46}"/>
          </ac:spMkLst>
        </pc:spChg>
        <pc:spChg chg="add del mod">
          <ac:chgData name="Nane Kratzke" userId="971be13ff4ee5ef6" providerId="LiveId" clId="{DD20FE7B-B758-854C-8A58-B6F418A73E13}" dt="2020-10-09T11:40:30.357" v="11717"/>
          <ac:spMkLst>
            <pc:docMk/>
            <pc:sldMk cId="3647391678" sldId="500"/>
            <ac:spMk id="5" creationId="{E93E9B5D-15AE-EC43-90AC-7C1B290C49FD}"/>
          </ac:spMkLst>
        </pc:spChg>
        <pc:spChg chg="mod">
          <ac:chgData name="Nane Kratzke" userId="971be13ff4ee5ef6" providerId="LiveId" clId="{DD20FE7B-B758-854C-8A58-B6F418A73E13}" dt="2020-09-29T13:46:12.200" v="9163" actId="20577"/>
          <ac:spMkLst>
            <pc:docMk/>
            <pc:sldMk cId="3647391678" sldId="500"/>
            <ac:spMk id="10" creationId="{2C1DA8F2-3DE3-C545-8C84-3437AEB4C172}"/>
          </ac:spMkLst>
        </pc:spChg>
        <pc:spChg chg="add mod">
          <ac:chgData name="Nane Kratzke" userId="971be13ff4ee5ef6" providerId="LiveId" clId="{DD20FE7B-B758-854C-8A58-B6F418A73E13}" dt="2020-09-29T13:46:23.742" v="9164" actId="20577"/>
          <ac:spMkLst>
            <pc:docMk/>
            <pc:sldMk cId="3647391678" sldId="500"/>
            <ac:spMk id="11" creationId="{3DBC326A-15A3-B84B-9E85-22009FD4CC26}"/>
          </ac:spMkLst>
        </pc:spChg>
        <pc:spChg chg="add mod">
          <ac:chgData name="Nane Kratzke" userId="971be13ff4ee5ef6" providerId="LiveId" clId="{DD20FE7B-B758-854C-8A58-B6F418A73E13}" dt="2020-09-29T13:46:25.430" v="9165" actId="20577"/>
          <ac:spMkLst>
            <pc:docMk/>
            <pc:sldMk cId="3647391678" sldId="500"/>
            <ac:spMk id="12" creationId="{4A9B65E8-07DB-F240-8FF5-67CC89A461FC}"/>
          </ac:spMkLst>
        </pc:spChg>
        <pc:spChg chg="del">
          <ac:chgData name="Nane Kratzke" userId="971be13ff4ee5ef6" providerId="LiveId" clId="{DD20FE7B-B758-854C-8A58-B6F418A73E13}" dt="2020-09-29T13:33:42.100" v="8731" actId="478"/>
          <ac:spMkLst>
            <pc:docMk/>
            <pc:sldMk cId="3647391678" sldId="500"/>
            <ac:spMk id="15" creationId="{31E91459-9AF6-4F46-81A2-4C61E3F4DD39}"/>
          </ac:spMkLst>
        </pc:spChg>
        <pc:picChg chg="del">
          <ac:chgData name="Nane Kratzke" userId="971be13ff4ee5ef6" providerId="LiveId" clId="{DD20FE7B-B758-854C-8A58-B6F418A73E13}" dt="2020-09-29T13:33:38.726" v="8730" actId="478"/>
          <ac:picMkLst>
            <pc:docMk/>
            <pc:sldMk cId="3647391678" sldId="500"/>
            <ac:picMk id="7" creationId="{7ACF487B-275B-E54B-A71E-8BE07FE1A5CB}"/>
          </ac:picMkLst>
        </pc:picChg>
      </pc:sldChg>
      <pc:sldChg chg="addSp delSp modSp add mod modNotes">
        <pc:chgData name="Nane Kratzke" userId="971be13ff4ee5ef6" providerId="LiveId" clId="{DD20FE7B-B758-854C-8A58-B6F418A73E13}" dt="2020-10-09T11:40:30.357" v="11717"/>
        <pc:sldMkLst>
          <pc:docMk/>
          <pc:sldMk cId="1406311553" sldId="501"/>
        </pc:sldMkLst>
        <pc:spChg chg="mod">
          <ac:chgData name="Nane Kratzke" userId="971be13ff4ee5ef6" providerId="LiveId" clId="{DD20FE7B-B758-854C-8A58-B6F418A73E13}" dt="2020-09-29T13:48:20.360" v="9190" actId="20577"/>
          <ac:spMkLst>
            <pc:docMk/>
            <pc:sldMk cId="1406311553" sldId="501"/>
            <ac:spMk id="3" creationId="{2C41BDD0-AC6C-E74C-A5FA-52FFD5449314}"/>
          </ac:spMkLst>
        </pc:spChg>
        <pc:spChg chg="del">
          <ac:chgData name="Nane Kratzke" userId="971be13ff4ee5ef6" providerId="LiveId" clId="{DD20FE7B-B758-854C-8A58-B6F418A73E13}" dt="2020-10-02T11:06:29.407" v="11661"/>
          <ac:spMkLst>
            <pc:docMk/>
            <pc:sldMk cId="1406311553" sldId="501"/>
            <ac:spMk id="4" creationId="{AC0D31EC-4915-DF4C-972D-0EB9BBBFDF46}"/>
          </ac:spMkLst>
        </pc:spChg>
        <pc:spChg chg="add mod">
          <ac:chgData name="Nane Kratzke" userId="971be13ff4ee5ef6" providerId="LiveId" clId="{DD20FE7B-B758-854C-8A58-B6F418A73E13}" dt="2020-10-09T11:40:30.357" v="11717"/>
          <ac:spMkLst>
            <pc:docMk/>
            <pc:sldMk cId="1406311553" sldId="501"/>
            <ac:spMk id="4" creationId="{CEF0414D-81CF-7246-BEAC-783EE1285AF6}"/>
          </ac:spMkLst>
        </pc:spChg>
        <pc:spChg chg="add mod">
          <ac:chgData name="Nane Kratzke" userId="971be13ff4ee5ef6" providerId="LiveId" clId="{DD20FE7B-B758-854C-8A58-B6F418A73E13}" dt="2020-09-29T14:03:31.593" v="9588" actId="20577"/>
          <ac:spMkLst>
            <pc:docMk/>
            <pc:sldMk cId="1406311553" sldId="501"/>
            <ac:spMk id="5" creationId="{4F2E0A70-4B1F-114C-90A1-777719902AC6}"/>
          </ac:spMkLst>
        </pc:spChg>
        <pc:spChg chg="add mod">
          <ac:chgData name="Nane Kratzke" userId="971be13ff4ee5ef6" providerId="LiveId" clId="{DD20FE7B-B758-854C-8A58-B6F418A73E13}" dt="2020-09-29T13:58:06.729" v="9495" actId="20577"/>
          <ac:spMkLst>
            <pc:docMk/>
            <pc:sldMk cId="1406311553" sldId="501"/>
            <ac:spMk id="6" creationId="{A585EA39-7D0A-7F4B-9524-5E2CEABB49EA}"/>
          </ac:spMkLst>
        </pc:spChg>
        <pc:spChg chg="add del mod">
          <ac:chgData name="Nane Kratzke" userId="971be13ff4ee5ef6" providerId="LiveId" clId="{DD20FE7B-B758-854C-8A58-B6F418A73E13}" dt="2020-10-09T11:40:30.357" v="11717"/>
          <ac:spMkLst>
            <pc:docMk/>
            <pc:sldMk cId="1406311553" sldId="501"/>
            <ac:spMk id="7" creationId="{AD40A8A2-BB6C-E347-A62B-7933180D5BD6}"/>
          </ac:spMkLst>
        </pc:spChg>
        <pc:spChg chg="del">
          <ac:chgData name="Nane Kratzke" userId="971be13ff4ee5ef6" providerId="LiveId" clId="{DD20FE7B-B758-854C-8A58-B6F418A73E13}" dt="2020-09-29T13:48:24.999" v="9191" actId="478"/>
          <ac:spMkLst>
            <pc:docMk/>
            <pc:sldMk cId="1406311553" sldId="501"/>
            <ac:spMk id="10" creationId="{2C1DA8F2-3DE3-C545-8C84-3437AEB4C172}"/>
          </ac:spMkLst>
        </pc:spChg>
        <pc:spChg chg="del">
          <ac:chgData name="Nane Kratzke" userId="971be13ff4ee5ef6" providerId="LiveId" clId="{DD20FE7B-B758-854C-8A58-B6F418A73E13}" dt="2020-09-29T13:48:26.826" v="9192" actId="478"/>
          <ac:spMkLst>
            <pc:docMk/>
            <pc:sldMk cId="1406311553" sldId="501"/>
            <ac:spMk id="11" creationId="{3DBC326A-15A3-B84B-9E85-22009FD4CC26}"/>
          </ac:spMkLst>
        </pc:spChg>
        <pc:spChg chg="del">
          <ac:chgData name="Nane Kratzke" userId="971be13ff4ee5ef6" providerId="LiveId" clId="{DD20FE7B-B758-854C-8A58-B6F418A73E13}" dt="2020-09-29T13:49:04.433" v="9193" actId="478"/>
          <ac:spMkLst>
            <pc:docMk/>
            <pc:sldMk cId="1406311553" sldId="501"/>
            <ac:spMk id="12" creationId="{4A9B65E8-07DB-F240-8FF5-67CC89A461FC}"/>
          </ac:spMkLst>
        </pc:spChg>
        <pc:spChg chg="add mod">
          <ac:chgData name="Nane Kratzke" userId="971be13ff4ee5ef6" providerId="LiveId" clId="{DD20FE7B-B758-854C-8A58-B6F418A73E13}" dt="2020-09-29T13:56:36.221" v="9395" actId="14100"/>
          <ac:spMkLst>
            <pc:docMk/>
            <pc:sldMk cId="1406311553" sldId="501"/>
            <ac:spMk id="13" creationId="{72F2463B-1243-3B48-9777-7D3815CECF99}"/>
          </ac:spMkLst>
        </pc:spChg>
        <pc:spChg chg="add mod">
          <ac:chgData name="Nane Kratzke" userId="971be13ff4ee5ef6" providerId="LiveId" clId="{DD20FE7B-B758-854C-8A58-B6F418A73E13}" dt="2020-09-29T15:58:30.861" v="10402" actId="14100"/>
          <ac:spMkLst>
            <pc:docMk/>
            <pc:sldMk cId="1406311553" sldId="501"/>
            <ac:spMk id="14" creationId="{6AE92528-833A-F54A-AE22-2436BE8E4DD5}"/>
          </ac:spMkLst>
        </pc:spChg>
        <pc:spChg chg="add mod">
          <ac:chgData name="Nane Kratzke" userId="971be13ff4ee5ef6" providerId="LiveId" clId="{DD20FE7B-B758-854C-8A58-B6F418A73E13}" dt="2020-09-29T13:54:42.431" v="9373" actId="1076"/>
          <ac:spMkLst>
            <pc:docMk/>
            <pc:sldMk cId="1406311553" sldId="501"/>
            <ac:spMk id="15" creationId="{B1206427-F03B-274C-ABC5-C6FD762A16D6}"/>
          </ac:spMkLst>
        </pc:spChg>
        <pc:spChg chg="add mod">
          <ac:chgData name="Nane Kratzke" userId="971be13ff4ee5ef6" providerId="LiveId" clId="{DD20FE7B-B758-854C-8A58-B6F418A73E13}" dt="2020-09-29T13:59:37.257" v="9545" actId="1038"/>
          <ac:spMkLst>
            <pc:docMk/>
            <pc:sldMk cId="1406311553" sldId="501"/>
            <ac:spMk id="16" creationId="{6D6C193F-74FB-9449-AF10-4AC23B6748E0}"/>
          </ac:spMkLst>
        </pc:spChg>
        <pc:spChg chg="add mod">
          <ac:chgData name="Nane Kratzke" userId="971be13ff4ee5ef6" providerId="LiveId" clId="{DD20FE7B-B758-854C-8A58-B6F418A73E13}" dt="2020-09-29T13:59:07.180" v="9542" actId="1076"/>
          <ac:spMkLst>
            <pc:docMk/>
            <pc:sldMk cId="1406311553" sldId="501"/>
            <ac:spMk id="17" creationId="{2BFF93D8-6E65-824C-8ADC-37F7333D6C21}"/>
          </ac:spMkLst>
        </pc:spChg>
      </pc:sldChg>
      <pc:sldChg chg="addSp delSp modSp add mod modNotes">
        <pc:chgData name="Nane Kratzke" userId="971be13ff4ee5ef6" providerId="LiveId" clId="{DD20FE7B-B758-854C-8A58-B6F418A73E13}" dt="2020-10-09T11:40:30.357" v="11717"/>
        <pc:sldMkLst>
          <pc:docMk/>
          <pc:sldMk cId="2581344522" sldId="502"/>
        </pc:sldMkLst>
        <pc:spChg chg="add mod">
          <ac:chgData name="Nane Kratzke" userId="971be13ff4ee5ef6" providerId="LiveId" clId="{DD20FE7B-B758-854C-8A58-B6F418A73E13}" dt="2020-10-09T11:40:30.357" v="11717"/>
          <ac:spMkLst>
            <pc:docMk/>
            <pc:sldMk cId="2581344522" sldId="502"/>
            <ac:spMk id="3" creationId="{B16B0D30-BCDD-9D44-873E-4FD420231E93}"/>
          </ac:spMkLst>
        </pc:spChg>
        <pc:spChg chg="del">
          <ac:chgData name="Nane Kratzke" userId="971be13ff4ee5ef6" providerId="LiveId" clId="{DD20FE7B-B758-854C-8A58-B6F418A73E13}" dt="2020-10-02T11:06:29.407" v="11661"/>
          <ac:spMkLst>
            <pc:docMk/>
            <pc:sldMk cId="2581344522" sldId="502"/>
            <ac:spMk id="3" creationId="{B28E5725-5CC0-EC4F-8FCA-C1B75683E948}"/>
          </ac:spMkLst>
        </pc:spChg>
        <pc:spChg chg="add del mod">
          <ac:chgData name="Nane Kratzke" userId="971be13ff4ee5ef6" providerId="LiveId" clId="{DD20FE7B-B758-854C-8A58-B6F418A73E13}" dt="2020-10-09T11:40:30.357" v="11717"/>
          <ac:spMkLst>
            <pc:docMk/>
            <pc:sldMk cId="2581344522" sldId="502"/>
            <ac:spMk id="5" creationId="{441C4F2B-E7F3-4A46-92BE-A380F550E6EC}"/>
          </ac:spMkLst>
        </pc:spChg>
        <pc:spChg chg="mod">
          <ac:chgData name="Nane Kratzke" userId="971be13ff4ee5ef6" providerId="LiveId" clId="{DD20FE7B-B758-854C-8A58-B6F418A73E13}" dt="2020-09-29T14:22:53.553" v="10056" actId="207"/>
          <ac:spMkLst>
            <pc:docMk/>
            <pc:sldMk cId="2581344522" sldId="502"/>
            <ac:spMk id="8" creationId="{0C508602-457E-2C4E-A9AC-85A3D0BD58E5}"/>
          </ac:spMkLst>
        </pc:spChg>
        <pc:spChg chg="mod">
          <ac:chgData name="Nane Kratzke" userId="971be13ff4ee5ef6" providerId="LiveId" clId="{DD20FE7B-B758-854C-8A58-B6F418A73E13}" dt="2020-09-29T14:26:01.013" v="10066" actId="208"/>
          <ac:spMkLst>
            <pc:docMk/>
            <pc:sldMk cId="2581344522" sldId="502"/>
            <ac:spMk id="11" creationId="{EF7CB2A2-8DEF-4342-BDE5-612E783EBFF2}"/>
          </ac:spMkLst>
        </pc:spChg>
      </pc:sldChg>
      <pc:sldChg chg="addSp delSp modSp add mod modNotes">
        <pc:chgData name="Nane Kratzke" userId="971be13ff4ee5ef6" providerId="LiveId" clId="{DD20FE7B-B758-854C-8A58-B6F418A73E13}" dt="2020-10-09T11:40:30.357" v="11717"/>
        <pc:sldMkLst>
          <pc:docMk/>
          <pc:sldMk cId="3000005820" sldId="503"/>
        </pc:sldMkLst>
        <pc:spChg chg="add mod">
          <ac:chgData name="Nane Kratzke" userId="971be13ff4ee5ef6" providerId="LiveId" clId="{DD20FE7B-B758-854C-8A58-B6F418A73E13}" dt="2020-10-09T11:40:30.357" v="11717"/>
          <ac:spMkLst>
            <pc:docMk/>
            <pc:sldMk cId="3000005820" sldId="503"/>
            <ac:spMk id="3" creationId="{8E1A3A77-F1FB-1940-886A-35E63CCD55A1}"/>
          </ac:spMkLst>
        </pc:spChg>
        <pc:spChg chg="del">
          <ac:chgData name="Nane Kratzke" userId="971be13ff4ee5ef6" providerId="LiveId" clId="{DD20FE7B-B758-854C-8A58-B6F418A73E13}" dt="2020-10-02T11:06:29.407" v="11661"/>
          <ac:spMkLst>
            <pc:docMk/>
            <pc:sldMk cId="3000005820" sldId="503"/>
            <ac:spMk id="3" creationId="{B28E5725-5CC0-EC4F-8FCA-C1B75683E948}"/>
          </ac:spMkLst>
        </pc:spChg>
        <pc:spChg chg="add del mod">
          <ac:chgData name="Nane Kratzke" userId="971be13ff4ee5ef6" providerId="LiveId" clId="{DD20FE7B-B758-854C-8A58-B6F418A73E13}" dt="2020-10-09T11:40:30.357" v="11717"/>
          <ac:spMkLst>
            <pc:docMk/>
            <pc:sldMk cId="3000005820" sldId="503"/>
            <ac:spMk id="5" creationId="{D6EC66C3-1406-314C-AFD9-AE9A90E3E047}"/>
          </ac:spMkLst>
        </pc:spChg>
        <pc:spChg chg="mod">
          <ac:chgData name="Nane Kratzke" userId="971be13ff4ee5ef6" providerId="LiveId" clId="{DD20FE7B-B758-854C-8A58-B6F418A73E13}" dt="2020-09-29T14:25:42.579" v="10065" actId="207"/>
          <ac:spMkLst>
            <pc:docMk/>
            <pc:sldMk cId="3000005820" sldId="503"/>
            <ac:spMk id="8" creationId="{0C508602-457E-2C4E-A9AC-85A3D0BD58E5}"/>
          </ac:spMkLst>
        </pc:spChg>
        <pc:spChg chg="mod">
          <ac:chgData name="Nane Kratzke" userId="971be13ff4ee5ef6" providerId="LiveId" clId="{DD20FE7B-B758-854C-8A58-B6F418A73E13}" dt="2020-09-29T14:25:24.284" v="10062" actId="208"/>
          <ac:spMkLst>
            <pc:docMk/>
            <pc:sldMk cId="3000005820" sldId="503"/>
            <ac:spMk id="11" creationId="{EF7CB2A2-8DEF-4342-BDE5-612E783EBFF2}"/>
          </ac:spMkLst>
        </pc:spChg>
      </pc:sldChg>
      <pc:sldChg chg="addSp delSp modSp add mod modNotes">
        <pc:chgData name="Nane Kratzke" userId="971be13ff4ee5ef6" providerId="LiveId" clId="{DD20FE7B-B758-854C-8A58-B6F418A73E13}" dt="2020-10-09T11:40:30.357" v="11717"/>
        <pc:sldMkLst>
          <pc:docMk/>
          <pc:sldMk cId="1489447254" sldId="504"/>
        </pc:sldMkLst>
        <pc:spChg chg="add mod">
          <ac:chgData name="Nane Kratzke" userId="971be13ff4ee5ef6" providerId="LiveId" clId="{DD20FE7B-B758-854C-8A58-B6F418A73E13}" dt="2020-10-09T11:40:30.357" v="11717"/>
          <ac:spMkLst>
            <pc:docMk/>
            <pc:sldMk cId="1489447254" sldId="504"/>
            <ac:spMk id="3" creationId="{B227248C-9E15-3149-ABCB-053A41D69D03}"/>
          </ac:spMkLst>
        </pc:spChg>
        <pc:spChg chg="del">
          <ac:chgData name="Nane Kratzke" userId="971be13ff4ee5ef6" providerId="LiveId" clId="{DD20FE7B-B758-854C-8A58-B6F418A73E13}" dt="2020-10-02T11:06:29.407" v="11661"/>
          <ac:spMkLst>
            <pc:docMk/>
            <pc:sldMk cId="1489447254" sldId="504"/>
            <ac:spMk id="3" creationId="{B28E5725-5CC0-EC4F-8FCA-C1B75683E948}"/>
          </ac:spMkLst>
        </pc:spChg>
        <pc:spChg chg="add del mod">
          <ac:chgData name="Nane Kratzke" userId="971be13ff4ee5ef6" providerId="LiveId" clId="{DD20FE7B-B758-854C-8A58-B6F418A73E13}" dt="2020-10-09T11:40:30.357" v="11717"/>
          <ac:spMkLst>
            <pc:docMk/>
            <pc:sldMk cId="1489447254" sldId="504"/>
            <ac:spMk id="5" creationId="{6F61CD38-5842-6445-A9C9-0B62AA9E46CC}"/>
          </ac:spMkLst>
        </pc:spChg>
        <pc:spChg chg="mod">
          <ac:chgData name="Nane Kratzke" userId="971be13ff4ee5ef6" providerId="LiveId" clId="{DD20FE7B-B758-854C-8A58-B6F418A73E13}" dt="2020-09-29T14:24:29.371" v="10060" actId="207"/>
          <ac:spMkLst>
            <pc:docMk/>
            <pc:sldMk cId="1489447254" sldId="504"/>
            <ac:spMk id="8" creationId="{0C508602-457E-2C4E-A9AC-85A3D0BD58E5}"/>
          </ac:spMkLst>
        </pc:spChg>
        <pc:spChg chg="mod">
          <ac:chgData name="Nane Kratzke" userId="971be13ff4ee5ef6" providerId="LiveId" clId="{DD20FE7B-B758-854C-8A58-B6F418A73E13}" dt="2020-09-29T14:24:42.828" v="10061" actId="208"/>
          <ac:spMkLst>
            <pc:docMk/>
            <pc:sldMk cId="1489447254" sldId="504"/>
            <ac:spMk id="11" creationId="{EF7CB2A2-8DEF-4342-BDE5-612E783EBFF2}"/>
          </ac:spMkLst>
        </pc:spChg>
      </pc:sldChg>
      <pc:sldChg chg="addSp delSp modSp add mod modNotes">
        <pc:chgData name="Nane Kratzke" userId="971be13ff4ee5ef6" providerId="LiveId" clId="{DD20FE7B-B758-854C-8A58-B6F418A73E13}" dt="2020-10-09T11:40:30.357" v="11717"/>
        <pc:sldMkLst>
          <pc:docMk/>
          <pc:sldMk cId="4036518479" sldId="505"/>
        </pc:sldMkLst>
        <pc:spChg chg="mod">
          <ac:chgData name="Nane Kratzke" userId="971be13ff4ee5ef6" providerId="LiveId" clId="{DD20FE7B-B758-854C-8A58-B6F418A73E13}" dt="2020-09-29T15:49:22.125" v="10118" actId="20577"/>
          <ac:spMkLst>
            <pc:docMk/>
            <pc:sldMk cId="4036518479" sldId="505"/>
            <ac:spMk id="3" creationId="{2C41BDD0-AC6C-E74C-A5FA-52FFD5449314}"/>
          </ac:spMkLst>
        </pc:spChg>
        <pc:spChg chg="add mod">
          <ac:chgData name="Nane Kratzke" userId="971be13ff4ee5ef6" providerId="LiveId" clId="{DD20FE7B-B758-854C-8A58-B6F418A73E13}" dt="2020-10-09T11:40:30.357" v="11717"/>
          <ac:spMkLst>
            <pc:docMk/>
            <pc:sldMk cId="4036518479" sldId="505"/>
            <ac:spMk id="4" creationId="{3E3AC0CE-27C4-5343-AF60-AEC8DBE3D2AF}"/>
          </ac:spMkLst>
        </pc:spChg>
        <pc:spChg chg="del">
          <ac:chgData name="Nane Kratzke" userId="971be13ff4ee5ef6" providerId="LiveId" clId="{DD20FE7B-B758-854C-8A58-B6F418A73E13}" dt="2020-10-02T11:06:29.407" v="11661"/>
          <ac:spMkLst>
            <pc:docMk/>
            <pc:sldMk cId="4036518479" sldId="505"/>
            <ac:spMk id="4" creationId="{AC0D31EC-4915-DF4C-972D-0EB9BBBFDF46}"/>
          </ac:spMkLst>
        </pc:spChg>
        <pc:spChg chg="mod">
          <ac:chgData name="Nane Kratzke" userId="971be13ff4ee5ef6" providerId="LiveId" clId="{DD20FE7B-B758-854C-8A58-B6F418A73E13}" dt="2020-09-29T15:51:17.657" v="10244" actId="20577"/>
          <ac:spMkLst>
            <pc:docMk/>
            <pc:sldMk cId="4036518479" sldId="505"/>
            <ac:spMk id="5" creationId="{4F2E0A70-4B1F-114C-90A1-777719902AC6}"/>
          </ac:spMkLst>
        </pc:spChg>
        <pc:spChg chg="mod">
          <ac:chgData name="Nane Kratzke" userId="971be13ff4ee5ef6" providerId="LiveId" clId="{DD20FE7B-B758-854C-8A58-B6F418A73E13}" dt="2020-09-29T15:57:28.867" v="10400" actId="1076"/>
          <ac:spMkLst>
            <pc:docMk/>
            <pc:sldMk cId="4036518479" sldId="505"/>
            <ac:spMk id="6" creationId="{A585EA39-7D0A-7F4B-9524-5E2CEABB49EA}"/>
          </ac:spMkLst>
        </pc:spChg>
        <pc:spChg chg="add del mod">
          <ac:chgData name="Nane Kratzke" userId="971be13ff4ee5ef6" providerId="LiveId" clId="{DD20FE7B-B758-854C-8A58-B6F418A73E13}" dt="2020-10-09T11:40:30.357" v="11717"/>
          <ac:spMkLst>
            <pc:docMk/>
            <pc:sldMk cId="4036518479" sldId="505"/>
            <ac:spMk id="7" creationId="{7A9C9238-5419-714C-9DD2-421D452650B4}"/>
          </ac:spMkLst>
        </pc:spChg>
        <pc:spChg chg="mod">
          <ac:chgData name="Nane Kratzke" userId="971be13ff4ee5ef6" providerId="LiveId" clId="{DD20FE7B-B758-854C-8A58-B6F418A73E13}" dt="2020-09-29T16:11:11.893" v="10816" actId="20577"/>
          <ac:spMkLst>
            <pc:docMk/>
            <pc:sldMk cId="4036518479" sldId="505"/>
            <ac:spMk id="14" creationId="{6AE92528-833A-F54A-AE22-2436BE8E4DD5}"/>
          </ac:spMkLst>
        </pc:spChg>
        <pc:spChg chg="del">
          <ac:chgData name="Nane Kratzke" userId="971be13ff4ee5ef6" providerId="LiveId" clId="{DD20FE7B-B758-854C-8A58-B6F418A73E13}" dt="2020-09-29T15:56:36.885" v="10376" actId="478"/>
          <ac:spMkLst>
            <pc:docMk/>
            <pc:sldMk cId="4036518479" sldId="505"/>
            <ac:spMk id="15" creationId="{B1206427-F03B-274C-ABC5-C6FD762A16D6}"/>
          </ac:spMkLst>
        </pc:spChg>
        <pc:spChg chg="del">
          <ac:chgData name="Nane Kratzke" userId="971be13ff4ee5ef6" providerId="LiveId" clId="{DD20FE7B-B758-854C-8A58-B6F418A73E13}" dt="2020-09-29T15:57:11.355" v="10398" actId="478"/>
          <ac:spMkLst>
            <pc:docMk/>
            <pc:sldMk cId="4036518479" sldId="505"/>
            <ac:spMk id="17" creationId="{2BFF93D8-6E65-824C-8ADC-37F7333D6C21}"/>
          </ac:spMkLst>
        </pc:spChg>
        <pc:spChg chg="add mod">
          <ac:chgData name="Nane Kratzke" userId="971be13ff4ee5ef6" providerId="LiveId" clId="{DD20FE7B-B758-854C-8A58-B6F418A73E13}" dt="2020-09-29T16:11:15.483" v="10817" actId="20577"/>
          <ac:spMkLst>
            <pc:docMk/>
            <pc:sldMk cId="4036518479" sldId="505"/>
            <ac:spMk id="18" creationId="{10374EDB-E9F9-9043-B47F-5EFB8281CED8}"/>
          </ac:spMkLst>
        </pc:spChg>
        <pc:spChg chg="add del mod">
          <ac:chgData name="Nane Kratzke" userId="971be13ff4ee5ef6" providerId="LiveId" clId="{DD20FE7B-B758-854C-8A58-B6F418A73E13}" dt="2020-09-29T16:08:06.829" v="10640"/>
          <ac:spMkLst>
            <pc:docMk/>
            <pc:sldMk cId="4036518479" sldId="505"/>
            <ac:spMk id="19" creationId="{21D849B5-6FF6-224B-AFBC-B2CB59E7C204}"/>
          </ac:spMkLst>
        </pc:spChg>
      </pc:sldChg>
      <pc:sldChg chg="addSp delSp modSp add mod modNotes">
        <pc:chgData name="Nane Kratzke" userId="971be13ff4ee5ef6" providerId="LiveId" clId="{DD20FE7B-B758-854C-8A58-B6F418A73E13}" dt="2020-10-09T11:40:30.357" v="11717"/>
        <pc:sldMkLst>
          <pc:docMk/>
          <pc:sldMk cId="4217426303" sldId="506"/>
        </pc:sldMkLst>
        <pc:spChg chg="mod">
          <ac:chgData name="Nane Kratzke" userId="971be13ff4ee5ef6" providerId="LiveId" clId="{DD20FE7B-B758-854C-8A58-B6F418A73E13}" dt="2020-09-29T16:02:21.408" v="10511"/>
          <ac:spMkLst>
            <pc:docMk/>
            <pc:sldMk cId="4217426303" sldId="506"/>
            <ac:spMk id="3" creationId="{2C41BDD0-AC6C-E74C-A5FA-52FFD5449314}"/>
          </ac:spMkLst>
        </pc:spChg>
        <pc:spChg chg="add mod">
          <ac:chgData name="Nane Kratzke" userId="971be13ff4ee5ef6" providerId="LiveId" clId="{DD20FE7B-B758-854C-8A58-B6F418A73E13}" dt="2020-10-09T11:40:30.357" v="11717"/>
          <ac:spMkLst>
            <pc:docMk/>
            <pc:sldMk cId="4217426303" sldId="506"/>
            <ac:spMk id="4" creationId="{32DFC221-40BD-2D44-9798-3DA43FB42D92}"/>
          </ac:spMkLst>
        </pc:spChg>
        <pc:spChg chg="del">
          <ac:chgData name="Nane Kratzke" userId="971be13ff4ee5ef6" providerId="LiveId" clId="{DD20FE7B-B758-854C-8A58-B6F418A73E13}" dt="2020-10-02T11:06:29.407" v="11661"/>
          <ac:spMkLst>
            <pc:docMk/>
            <pc:sldMk cId="4217426303" sldId="506"/>
            <ac:spMk id="4" creationId="{AC0D31EC-4915-DF4C-972D-0EB9BBBFDF46}"/>
          </ac:spMkLst>
        </pc:spChg>
        <pc:spChg chg="add del mod">
          <ac:chgData name="Nane Kratzke" userId="971be13ff4ee5ef6" providerId="LiveId" clId="{DD20FE7B-B758-854C-8A58-B6F418A73E13}" dt="2020-10-09T11:40:30.357" v="11717"/>
          <ac:spMkLst>
            <pc:docMk/>
            <pc:sldMk cId="4217426303" sldId="506"/>
            <ac:spMk id="5" creationId="{0EF00815-891F-B946-9425-AC1262F92864}"/>
          </ac:spMkLst>
        </pc:spChg>
        <pc:spChg chg="del">
          <ac:chgData name="Nane Kratzke" userId="971be13ff4ee5ef6" providerId="LiveId" clId="{DD20FE7B-B758-854C-8A58-B6F418A73E13}" dt="2020-09-29T15:58:54.064" v="10430" actId="478"/>
          <ac:spMkLst>
            <pc:docMk/>
            <pc:sldMk cId="4217426303" sldId="506"/>
            <ac:spMk id="5" creationId="{4F2E0A70-4B1F-114C-90A1-777719902AC6}"/>
          </ac:spMkLst>
        </pc:spChg>
        <pc:spChg chg="del">
          <ac:chgData name="Nane Kratzke" userId="971be13ff4ee5ef6" providerId="LiveId" clId="{DD20FE7B-B758-854C-8A58-B6F418A73E13}" dt="2020-09-29T16:01:45.475" v="10501" actId="478"/>
          <ac:spMkLst>
            <pc:docMk/>
            <pc:sldMk cId="4217426303" sldId="506"/>
            <ac:spMk id="6" creationId="{A585EA39-7D0A-7F4B-9524-5E2CEABB49EA}"/>
          </ac:spMkLst>
        </pc:spChg>
        <pc:spChg chg="add del mod">
          <ac:chgData name="Nane Kratzke" userId="971be13ff4ee5ef6" providerId="LiveId" clId="{DD20FE7B-B758-854C-8A58-B6F418A73E13}" dt="2020-09-29T16:02:42.222" v="10517"/>
          <ac:spMkLst>
            <pc:docMk/>
            <pc:sldMk cId="4217426303" sldId="506"/>
            <ac:spMk id="7" creationId="{F18FFFBA-080B-0E45-B2B1-832341791DC2}"/>
          </ac:spMkLst>
        </pc:spChg>
        <pc:spChg chg="mod">
          <ac:chgData name="Nane Kratzke" userId="971be13ff4ee5ef6" providerId="LiveId" clId="{DD20FE7B-B758-854C-8A58-B6F418A73E13}" dt="2020-09-29T16:02:38.713" v="10515" actId="255"/>
          <ac:spMkLst>
            <pc:docMk/>
            <pc:sldMk cId="4217426303" sldId="506"/>
            <ac:spMk id="13" creationId="{72F2463B-1243-3B48-9777-7D3815CECF99}"/>
          </ac:spMkLst>
        </pc:spChg>
        <pc:spChg chg="add del">
          <ac:chgData name="Nane Kratzke" userId="971be13ff4ee5ef6" providerId="LiveId" clId="{DD20FE7B-B758-854C-8A58-B6F418A73E13}" dt="2020-09-29T16:00:06.853" v="10453" actId="478"/>
          <ac:spMkLst>
            <pc:docMk/>
            <pc:sldMk cId="4217426303" sldId="506"/>
            <ac:spMk id="14" creationId="{6AE92528-833A-F54A-AE22-2436BE8E4DD5}"/>
          </ac:spMkLst>
        </pc:spChg>
        <pc:spChg chg="add del">
          <ac:chgData name="Nane Kratzke" userId="971be13ff4ee5ef6" providerId="LiveId" clId="{DD20FE7B-B758-854C-8A58-B6F418A73E13}" dt="2020-09-29T16:00:09.847" v="10454" actId="478"/>
          <ac:spMkLst>
            <pc:docMk/>
            <pc:sldMk cId="4217426303" sldId="506"/>
            <ac:spMk id="15" creationId="{B1206427-F03B-274C-ABC5-C6FD762A16D6}"/>
          </ac:spMkLst>
        </pc:spChg>
        <pc:spChg chg="del">
          <ac:chgData name="Nane Kratzke" userId="971be13ff4ee5ef6" providerId="LiveId" clId="{DD20FE7B-B758-854C-8A58-B6F418A73E13}" dt="2020-09-29T15:58:56.203" v="10431" actId="478"/>
          <ac:spMkLst>
            <pc:docMk/>
            <pc:sldMk cId="4217426303" sldId="506"/>
            <ac:spMk id="16" creationId="{6D6C193F-74FB-9449-AF10-4AC23B6748E0}"/>
          </ac:spMkLst>
        </pc:spChg>
        <pc:spChg chg="del">
          <ac:chgData name="Nane Kratzke" userId="971be13ff4ee5ef6" providerId="LiveId" clId="{DD20FE7B-B758-854C-8A58-B6F418A73E13}" dt="2020-09-29T16:01:48.356" v="10502" actId="478"/>
          <ac:spMkLst>
            <pc:docMk/>
            <pc:sldMk cId="4217426303" sldId="506"/>
            <ac:spMk id="17" creationId="{2BFF93D8-6E65-824C-8ADC-37F7333D6C21}"/>
          </ac:spMkLst>
        </pc:spChg>
        <pc:spChg chg="add mod">
          <ac:chgData name="Nane Kratzke" userId="971be13ff4ee5ef6" providerId="LiveId" clId="{DD20FE7B-B758-854C-8A58-B6F418A73E13}" dt="2020-09-29T16:06:51.396" v="10636" actId="403"/>
          <ac:spMkLst>
            <pc:docMk/>
            <pc:sldMk cId="4217426303" sldId="506"/>
            <ac:spMk id="18" creationId="{24B05D03-6E48-3843-9A58-10A35166E8C9}"/>
          </ac:spMkLst>
        </pc:spChg>
      </pc:sldChg>
      <pc:sldChg chg="addSp delSp modSp add mod">
        <pc:chgData name="Nane Kratzke" userId="971be13ff4ee5ef6" providerId="LiveId" clId="{DD20FE7B-B758-854C-8A58-B6F418A73E13}" dt="2020-10-09T11:40:30.357" v="11717"/>
        <pc:sldMkLst>
          <pc:docMk/>
          <pc:sldMk cId="29434653" sldId="507"/>
        </pc:sldMkLst>
        <pc:spChg chg="mod">
          <ac:chgData name="Nane Kratzke" userId="971be13ff4ee5ef6" providerId="LiveId" clId="{DD20FE7B-B758-854C-8A58-B6F418A73E13}" dt="2020-09-29T16:12:41.757" v="10849" actId="20577"/>
          <ac:spMkLst>
            <pc:docMk/>
            <pc:sldMk cId="29434653" sldId="507"/>
            <ac:spMk id="2" creationId="{0D972032-4187-5648-B8ED-ED346C8CE693}"/>
          </ac:spMkLst>
        </pc:spChg>
        <pc:spChg chg="mod">
          <ac:chgData name="Nane Kratzke" userId="971be13ff4ee5ef6" providerId="LiveId" clId="{DD20FE7B-B758-854C-8A58-B6F418A73E13}" dt="2020-09-29T16:22:05.625" v="11001" actId="20577"/>
          <ac:spMkLst>
            <pc:docMk/>
            <pc:sldMk cId="29434653" sldId="507"/>
            <ac:spMk id="3" creationId="{454A16E2-B9A1-6249-951F-82D0216345E3}"/>
          </ac:spMkLst>
        </pc:spChg>
        <pc:spChg chg="del">
          <ac:chgData name="Nane Kratzke" userId="971be13ff4ee5ef6" providerId="LiveId" clId="{DD20FE7B-B758-854C-8A58-B6F418A73E13}" dt="2020-10-02T11:06:29.407" v="11661"/>
          <ac:spMkLst>
            <pc:docMk/>
            <pc:sldMk cId="29434653" sldId="507"/>
            <ac:spMk id="4" creationId="{71896030-7C1A-9D48-A6D4-590F1E50349A}"/>
          </ac:spMkLst>
        </pc:spChg>
        <pc:spChg chg="add mod">
          <ac:chgData name="Nane Kratzke" userId="971be13ff4ee5ef6" providerId="LiveId" clId="{DD20FE7B-B758-854C-8A58-B6F418A73E13}" dt="2020-10-09T11:40:30.357" v="11717"/>
          <ac:spMkLst>
            <pc:docMk/>
            <pc:sldMk cId="29434653" sldId="507"/>
            <ac:spMk id="4" creationId="{ED8854EF-5314-8F4D-9A4B-AF308023180F}"/>
          </ac:spMkLst>
        </pc:spChg>
        <pc:spChg chg="add mod">
          <ac:chgData name="Nane Kratzke" userId="971be13ff4ee5ef6" providerId="LiveId" clId="{DD20FE7B-B758-854C-8A58-B6F418A73E13}" dt="2020-09-29T16:23:24.518" v="11011" actId="14100"/>
          <ac:spMkLst>
            <pc:docMk/>
            <pc:sldMk cId="29434653" sldId="507"/>
            <ac:spMk id="5" creationId="{A71705E1-883D-634F-BA97-7A617404617C}"/>
          </ac:spMkLst>
        </pc:spChg>
        <pc:spChg chg="add mod">
          <ac:chgData name="Nane Kratzke" userId="971be13ff4ee5ef6" providerId="LiveId" clId="{DD20FE7B-B758-854C-8A58-B6F418A73E13}" dt="2020-09-29T16:19:51.613" v="10902" actId="1076"/>
          <ac:spMkLst>
            <pc:docMk/>
            <pc:sldMk cId="29434653" sldId="507"/>
            <ac:spMk id="6" creationId="{A6CDD970-1717-2441-AF5D-ADE2F97D4938}"/>
          </ac:spMkLst>
        </pc:spChg>
        <pc:spChg chg="add del mod">
          <ac:chgData name="Nane Kratzke" userId="971be13ff4ee5ef6" providerId="LiveId" clId="{DD20FE7B-B758-854C-8A58-B6F418A73E13}" dt="2020-10-09T11:40:30.357" v="11717"/>
          <ac:spMkLst>
            <pc:docMk/>
            <pc:sldMk cId="29434653" sldId="507"/>
            <ac:spMk id="7" creationId="{FF2389A7-247A-4A48-869B-666B697FB344}"/>
          </ac:spMkLst>
        </pc:spChg>
        <pc:spChg chg="add del mod">
          <ac:chgData name="Nane Kratzke" userId="971be13ff4ee5ef6" providerId="LiveId" clId="{DD20FE7B-B758-854C-8A58-B6F418A73E13}" dt="2020-09-29T16:21:43.444" v="10971"/>
          <ac:spMkLst>
            <pc:docMk/>
            <pc:sldMk cId="29434653" sldId="507"/>
            <ac:spMk id="8" creationId="{AA70E373-6A7D-4144-9834-FA50F62C51C9}"/>
          </ac:spMkLst>
        </pc:spChg>
        <pc:spChg chg="add mod">
          <ac:chgData name="Nane Kratzke" userId="971be13ff4ee5ef6" providerId="LiveId" clId="{DD20FE7B-B758-854C-8A58-B6F418A73E13}" dt="2020-09-29T16:25:30.171" v="11055" actId="1076"/>
          <ac:spMkLst>
            <pc:docMk/>
            <pc:sldMk cId="29434653" sldId="507"/>
            <ac:spMk id="14" creationId="{0E8F6A60-3D45-4340-B501-C5C64AF5848A}"/>
          </ac:spMkLst>
        </pc:spChg>
        <pc:spChg chg="add mod">
          <ac:chgData name="Nane Kratzke" userId="971be13ff4ee5ef6" providerId="LiveId" clId="{DD20FE7B-B758-854C-8A58-B6F418A73E13}" dt="2020-09-29T16:25:10.135" v="11054" actId="1076"/>
          <ac:spMkLst>
            <pc:docMk/>
            <pc:sldMk cId="29434653" sldId="507"/>
            <ac:spMk id="15" creationId="{CCE4328C-5FF1-E341-8ECB-F7EA6B826371}"/>
          </ac:spMkLst>
        </pc:spChg>
        <pc:picChg chg="add del mod">
          <ac:chgData name="Nane Kratzke" userId="971be13ff4ee5ef6" providerId="LiveId" clId="{DD20FE7B-B758-854C-8A58-B6F418A73E13}" dt="2020-09-29T16:22:56.690" v="11005" actId="478"/>
          <ac:picMkLst>
            <pc:docMk/>
            <pc:sldMk cId="29434653" sldId="507"/>
            <ac:picMk id="7" creationId="{33B5DA29-ADD6-DA40-A97E-E08B083145FC}"/>
          </ac:picMkLst>
        </pc:picChg>
        <pc:picChg chg="add del mod">
          <ac:chgData name="Nane Kratzke" userId="971be13ff4ee5ef6" providerId="LiveId" clId="{DD20FE7B-B758-854C-8A58-B6F418A73E13}" dt="2020-09-29T16:22:59.108" v="11006" actId="478"/>
          <ac:picMkLst>
            <pc:docMk/>
            <pc:sldMk cId="29434653" sldId="507"/>
            <ac:picMk id="9" creationId="{33A384B7-9197-FF46-B8C8-FD12A87A71DC}"/>
          </ac:picMkLst>
        </pc:picChg>
        <pc:picChg chg="add mod">
          <ac:chgData name="Nane Kratzke" userId="971be13ff4ee5ef6" providerId="LiveId" clId="{DD20FE7B-B758-854C-8A58-B6F418A73E13}" dt="2020-09-29T16:25:30.171" v="11055" actId="1076"/>
          <ac:picMkLst>
            <pc:docMk/>
            <pc:sldMk cId="29434653" sldId="507"/>
            <ac:picMk id="11" creationId="{01021ABC-842B-D94F-A9FA-54BA2615C925}"/>
          </ac:picMkLst>
        </pc:picChg>
        <pc:picChg chg="add mod">
          <ac:chgData name="Nane Kratzke" userId="971be13ff4ee5ef6" providerId="LiveId" clId="{DD20FE7B-B758-854C-8A58-B6F418A73E13}" dt="2020-09-29T16:25:10.135" v="11054" actId="1076"/>
          <ac:picMkLst>
            <pc:docMk/>
            <pc:sldMk cId="29434653" sldId="507"/>
            <ac:picMk id="13" creationId="{147CB156-65B2-084F-8DB9-0559F8759332}"/>
          </ac:picMkLst>
        </pc:picChg>
      </pc:sldChg>
      <pc:sldChg chg="modSp add del mod">
        <pc:chgData name="Nane Kratzke" userId="971be13ff4ee5ef6" providerId="LiveId" clId="{DD20FE7B-B758-854C-8A58-B6F418A73E13}" dt="2020-09-29T16:05:05.429" v="10526" actId="2696"/>
        <pc:sldMkLst>
          <pc:docMk/>
          <pc:sldMk cId="3467487316" sldId="507"/>
        </pc:sldMkLst>
        <pc:spChg chg="mod">
          <ac:chgData name="Nane Kratzke" userId="971be13ff4ee5ef6" providerId="LiveId" clId="{DD20FE7B-B758-854C-8A58-B6F418A73E13}" dt="2020-09-29T16:03:48.298" v="10525" actId="20577"/>
          <ac:spMkLst>
            <pc:docMk/>
            <pc:sldMk cId="3467487316" sldId="507"/>
            <ac:spMk id="3" creationId="{2C41BDD0-AC6C-E74C-A5FA-52FFD5449314}"/>
          </ac:spMkLst>
        </pc:spChg>
      </pc:sldChg>
      <pc:sldChg chg="addSp delSp modSp add mod">
        <pc:chgData name="Nane Kratzke" userId="971be13ff4ee5ef6" providerId="LiveId" clId="{DD20FE7B-B758-854C-8A58-B6F418A73E13}" dt="2020-10-09T11:40:30.357" v="11717"/>
        <pc:sldMkLst>
          <pc:docMk/>
          <pc:sldMk cId="2231486071" sldId="508"/>
        </pc:sldMkLst>
        <pc:spChg chg="mod">
          <ac:chgData name="Nane Kratzke" userId="971be13ff4ee5ef6" providerId="LiveId" clId="{DD20FE7B-B758-854C-8A58-B6F418A73E13}" dt="2020-09-29T16:27:16.265" v="11096" actId="20577"/>
          <ac:spMkLst>
            <pc:docMk/>
            <pc:sldMk cId="2231486071" sldId="508"/>
            <ac:spMk id="3" creationId="{454A16E2-B9A1-6249-951F-82D0216345E3}"/>
          </ac:spMkLst>
        </pc:spChg>
        <pc:spChg chg="add mod">
          <ac:chgData name="Nane Kratzke" userId="971be13ff4ee5ef6" providerId="LiveId" clId="{DD20FE7B-B758-854C-8A58-B6F418A73E13}" dt="2020-10-09T11:40:30.357" v="11717"/>
          <ac:spMkLst>
            <pc:docMk/>
            <pc:sldMk cId="2231486071" sldId="508"/>
            <ac:spMk id="4" creationId="{1B928D83-39D0-C740-9CD8-4F53A3977ED7}"/>
          </ac:spMkLst>
        </pc:spChg>
        <pc:spChg chg="del">
          <ac:chgData name="Nane Kratzke" userId="971be13ff4ee5ef6" providerId="LiveId" clId="{DD20FE7B-B758-854C-8A58-B6F418A73E13}" dt="2020-10-02T11:06:29.407" v="11661"/>
          <ac:spMkLst>
            <pc:docMk/>
            <pc:sldMk cId="2231486071" sldId="508"/>
            <ac:spMk id="4" creationId="{71896030-7C1A-9D48-A6D4-590F1E50349A}"/>
          </ac:spMkLst>
        </pc:spChg>
        <pc:spChg chg="add del mod">
          <ac:chgData name="Nane Kratzke" userId="971be13ff4ee5ef6" providerId="LiveId" clId="{DD20FE7B-B758-854C-8A58-B6F418A73E13}" dt="2020-10-09T11:40:30.357" v="11717"/>
          <ac:spMkLst>
            <pc:docMk/>
            <pc:sldMk cId="2231486071" sldId="508"/>
            <ac:spMk id="5" creationId="{0703850C-241A-DD42-B5E6-F537B9BF5599}"/>
          </ac:spMkLst>
        </pc:spChg>
        <pc:spChg chg="del">
          <ac:chgData name="Nane Kratzke" userId="971be13ff4ee5ef6" providerId="LiveId" clId="{DD20FE7B-B758-854C-8A58-B6F418A73E13}" dt="2020-09-29T16:27:28.542" v="11101" actId="478"/>
          <ac:spMkLst>
            <pc:docMk/>
            <pc:sldMk cId="2231486071" sldId="508"/>
            <ac:spMk id="5" creationId="{A71705E1-883D-634F-BA97-7A617404617C}"/>
          </ac:spMkLst>
        </pc:spChg>
        <pc:spChg chg="add mod">
          <ac:chgData name="Nane Kratzke" userId="971be13ff4ee5ef6" providerId="LiveId" clId="{DD20FE7B-B758-854C-8A58-B6F418A73E13}" dt="2020-09-29T16:30:29.817" v="11137" actId="14100"/>
          <ac:spMkLst>
            <pc:docMk/>
            <pc:sldMk cId="2231486071" sldId="508"/>
            <ac:spMk id="7" creationId="{F2CD8FDF-3F28-FD4D-80C1-E66B2A96EC53}"/>
          </ac:spMkLst>
        </pc:spChg>
        <pc:spChg chg="del">
          <ac:chgData name="Nane Kratzke" userId="971be13ff4ee5ef6" providerId="LiveId" clId="{DD20FE7B-B758-854C-8A58-B6F418A73E13}" dt="2020-09-29T16:27:21.897" v="11098" actId="478"/>
          <ac:spMkLst>
            <pc:docMk/>
            <pc:sldMk cId="2231486071" sldId="508"/>
            <ac:spMk id="14" creationId="{0E8F6A60-3D45-4340-B501-C5C64AF5848A}"/>
          </ac:spMkLst>
        </pc:spChg>
        <pc:spChg chg="del">
          <ac:chgData name="Nane Kratzke" userId="971be13ff4ee5ef6" providerId="LiveId" clId="{DD20FE7B-B758-854C-8A58-B6F418A73E13}" dt="2020-09-29T16:27:24.176" v="11099" actId="478"/>
          <ac:spMkLst>
            <pc:docMk/>
            <pc:sldMk cId="2231486071" sldId="508"/>
            <ac:spMk id="15" creationId="{CCE4328C-5FF1-E341-8ECB-F7EA6B826371}"/>
          </ac:spMkLst>
        </pc:spChg>
        <pc:picChg chg="del">
          <ac:chgData name="Nane Kratzke" userId="971be13ff4ee5ef6" providerId="LiveId" clId="{DD20FE7B-B758-854C-8A58-B6F418A73E13}" dt="2020-09-29T16:27:19.071" v="11097" actId="478"/>
          <ac:picMkLst>
            <pc:docMk/>
            <pc:sldMk cId="2231486071" sldId="508"/>
            <ac:picMk id="11" creationId="{01021ABC-842B-D94F-A9FA-54BA2615C925}"/>
          </ac:picMkLst>
        </pc:picChg>
        <pc:picChg chg="del">
          <ac:chgData name="Nane Kratzke" userId="971be13ff4ee5ef6" providerId="LiveId" clId="{DD20FE7B-B758-854C-8A58-B6F418A73E13}" dt="2020-09-29T16:27:26.194" v="11100" actId="478"/>
          <ac:picMkLst>
            <pc:docMk/>
            <pc:sldMk cId="2231486071" sldId="508"/>
            <ac:picMk id="13" creationId="{147CB156-65B2-084F-8DB9-0559F8759332}"/>
          </ac:picMkLst>
        </pc:picChg>
      </pc:sldChg>
      <pc:sldChg chg="addSp delSp modSp add mod ord">
        <pc:chgData name="Nane Kratzke" userId="971be13ff4ee5ef6" providerId="LiveId" clId="{DD20FE7B-B758-854C-8A58-B6F418A73E13}" dt="2020-10-09T11:40:30.357" v="11717"/>
        <pc:sldMkLst>
          <pc:docMk/>
          <pc:sldMk cId="126910551" sldId="509"/>
        </pc:sldMkLst>
        <pc:spChg chg="mod">
          <ac:chgData name="Nane Kratzke" userId="971be13ff4ee5ef6" providerId="LiveId" clId="{DD20FE7B-B758-854C-8A58-B6F418A73E13}" dt="2020-09-29T16:44:40.738" v="11423"/>
          <ac:spMkLst>
            <pc:docMk/>
            <pc:sldMk cId="126910551" sldId="509"/>
            <ac:spMk id="2" creationId="{0D972032-4187-5648-B8ED-ED346C8CE693}"/>
          </ac:spMkLst>
        </pc:spChg>
        <pc:spChg chg="mod">
          <ac:chgData name="Nane Kratzke" userId="971be13ff4ee5ef6" providerId="LiveId" clId="{DD20FE7B-B758-854C-8A58-B6F418A73E13}" dt="2020-09-29T16:32:13.825" v="11205" actId="20577"/>
          <ac:spMkLst>
            <pc:docMk/>
            <pc:sldMk cId="126910551" sldId="509"/>
            <ac:spMk id="3" creationId="{454A16E2-B9A1-6249-951F-82D0216345E3}"/>
          </ac:spMkLst>
        </pc:spChg>
        <pc:spChg chg="del">
          <ac:chgData name="Nane Kratzke" userId="971be13ff4ee5ef6" providerId="LiveId" clId="{DD20FE7B-B758-854C-8A58-B6F418A73E13}" dt="2020-10-02T11:06:29.407" v="11661"/>
          <ac:spMkLst>
            <pc:docMk/>
            <pc:sldMk cId="126910551" sldId="509"/>
            <ac:spMk id="4" creationId="{71896030-7C1A-9D48-A6D4-590F1E50349A}"/>
          </ac:spMkLst>
        </pc:spChg>
        <pc:spChg chg="add mod">
          <ac:chgData name="Nane Kratzke" userId="971be13ff4ee5ef6" providerId="LiveId" clId="{DD20FE7B-B758-854C-8A58-B6F418A73E13}" dt="2020-10-09T11:40:30.357" v="11717"/>
          <ac:spMkLst>
            <pc:docMk/>
            <pc:sldMk cId="126910551" sldId="509"/>
            <ac:spMk id="4" creationId="{7E07C161-1BCD-1C4C-A3C3-02129D2E30D9}"/>
          </ac:spMkLst>
        </pc:spChg>
        <pc:spChg chg="add del mod">
          <ac:chgData name="Nane Kratzke" userId="971be13ff4ee5ef6" providerId="LiveId" clId="{DD20FE7B-B758-854C-8A58-B6F418A73E13}" dt="2020-10-09T11:40:30.357" v="11717"/>
          <ac:spMkLst>
            <pc:docMk/>
            <pc:sldMk cId="126910551" sldId="509"/>
            <ac:spMk id="5" creationId="{51439211-6A50-B140-9F98-CA964CA59A00}"/>
          </ac:spMkLst>
        </pc:spChg>
        <pc:spChg chg="mod">
          <ac:chgData name="Nane Kratzke" userId="971be13ff4ee5ef6" providerId="LiveId" clId="{DD20FE7B-B758-854C-8A58-B6F418A73E13}" dt="2020-09-29T16:43:35.004" v="11419" actId="207"/>
          <ac:spMkLst>
            <pc:docMk/>
            <pc:sldMk cId="126910551" sldId="509"/>
            <ac:spMk id="7" creationId="{F2CD8FDF-3F28-FD4D-80C1-E66B2A96EC53}"/>
          </ac:spMkLst>
        </pc:spChg>
        <pc:spChg chg="add mod">
          <ac:chgData name="Nane Kratzke" userId="971be13ff4ee5ef6" providerId="LiveId" clId="{DD20FE7B-B758-854C-8A58-B6F418A73E13}" dt="2020-09-29T16:43:38.356" v="11420" actId="207"/>
          <ac:spMkLst>
            <pc:docMk/>
            <pc:sldMk cId="126910551" sldId="509"/>
            <ac:spMk id="8" creationId="{285752F8-5FAF-F74C-A961-FB526C842260}"/>
          </ac:spMkLst>
        </pc:spChg>
        <pc:spChg chg="add mod">
          <ac:chgData name="Nane Kratzke" userId="971be13ff4ee5ef6" providerId="LiveId" clId="{DD20FE7B-B758-854C-8A58-B6F418A73E13}" dt="2020-09-29T16:43:41.997" v="11421" actId="207"/>
          <ac:spMkLst>
            <pc:docMk/>
            <pc:sldMk cId="126910551" sldId="509"/>
            <ac:spMk id="9" creationId="{4B3E340D-E58A-0444-B473-AA5245701B93}"/>
          </ac:spMkLst>
        </pc:spChg>
      </pc:sldChg>
      <pc:sldChg chg="add del">
        <pc:chgData name="Nane Kratzke" userId="971be13ff4ee5ef6" providerId="LiveId" clId="{DD20FE7B-B758-854C-8A58-B6F418A73E13}" dt="2020-09-29T16:31:33.494" v="11139" actId="2696"/>
        <pc:sldMkLst>
          <pc:docMk/>
          <pc:sldMk cId="1795451023" sldId="509"/>
        </pc:sldMkLst>
      </pc:sldChg>
      <pc:sldChg chg="modSp add mod">
        <pc:chgData name="Nane Kratzke" userId="971be13ff4ee5ef6" providerId="LiveId" clId="{DD20FE7B-B758-854C-8A58-B6F418A73E13}" dt="2020-10-09T11:40:02.168" v="11714" actId="20577"/>
        <pc:sldMkLst>
          <pc:docMk/>
          <pc:sldMk cId="1293430604" sldId="510"/>
        </pc:sldMkLst>
        <pc:spChg chg="mod">
          <ac:chgData name="Nane Kratzke" userId="971be13ff4ee5ef6" providerId="LiveId" clId="{DD20FE7B-B758-854C-8A58-B6F418A73E13}" dt="2020-10-09T11:40:02.168" v="11714" actId="20577"/>
          <ac:spMkLst>
            <pc:docMk/>
            <pc:sldMk cId="1293430604" sldId="510"/>
            <ac:spMk id="3" creationId="{4D502CBE-EC2E-A94C-BE77-12EBBCA899C3}"/>
          </ac:spMkLst>
        </pc:spChg>
      </pc:sldChg>
    </pc:docChg>
  </pc:docChgLst>
  <pc:docChgLst>
    <pc:chgData name="Nane Kratzke" userId="971be13ff4ee5ef6" providerId="LiveId" clId="{E8711F28-444D-9F45-A26A-055534B6AF5A}"/>
    <pc:docChg chg="custSel addSld delSld modSld">
      <pc:chgData name="Nane Kratzke" userId="971be13ff4ee5ef6" providerId="LiveId" clId="{E8711F28-444D-9F45-A26A-055534B6AF5A}" dt="2023-02-20T09:16:59.868" v="753" actId="2696"/>
      <pc:docMkLst>
        <pc:docMk/>
      </pc:docMkLst>
      <pc:sldChg chg="del">
        <pc:chgData name="Nane Kratzke" userId="971be13ff4ee5ef6" providerId="LiveId" clId="{E8711F28-444D-9F45-A26A-055534B6AF5A}" dt="2023-02-20T09:16:59.367" v="701" actId="2696"/>
        <pc:sldMkLst>
          <pc:docMk/>
          <pc:sldMk cId="3704082915" sldId="328"/>
        </pc:sldMkLst>
      </pc:sldChg>
      <pc:sldChg chg="del">
        <pc:chgData name="Nane Kratzke" userId="971be13ff4ee5ef6" providerId="LiveId" clId="{E8711F28-444D-9F45-A26A-055534B6AF5A}" dt="2023-02-16T16:00:20.229" v="307" actId="2696"/>
        <pc:sldMkLst>
          <pc:docMk/>
          <pc:sldMk cId="3201834561" sldId="337"/>
        </pc:sldMkLst>
      </pc:sldChg>
      <pc:sldChg chg="del">
        <pc:chgData name="Nane Kratzke" userId="971be13ff4ee5ef6" providerId="LiveId" clId="{E8711F28-444D-9F45-A26A-055534B6AF5A}" dt="2023-02-16T15:59:15.923" v="274" actId="2696"/>
        <pc:sldMkLst>
          <pc:docMk/>
          <pc:sldMk cId="811902125" sldId="491"/>
        </pc:sldMkLst>
      </pc:sldChg>
      <pc:sldChg chg="del">
        <pc:chgData name="Nane Kratzke" userId="971be13ff4ee5ef6" providerId="LiveId" clId="{E8711F28-444D-9F45-A26A-055534B6AF5A}" dt="2023-02-16T16:17:25.660" v="679" actId="2696"/>
        <pc:sldMkLst>
          <pc:docMk/>
          <pc:sldMk cId="2702800543" sldId="527"/>
        </pc:sldMkLst>
      </pc:sldChg>
      <pc:sldChg chg="del">
        <pc:chgData name="Nane Kratzke" userId="971be13ff4ee5ef6" providerId="LiveId" clId="{E8711F28-444D-9F45-A26A-055534B6AF5A}" dt="2023-02-16T16:17:25.660" v="679" actId="2696"/>
        <pc:sldMkLst>
          <pc:docMk/>
          <pc:sldMk cId="3528125577" sldId="528"/>
        </pc:sldMkLst>
      </pc:sldChg>
      <pc:sldChg chg="del">
        <pc:chgData name="Nane Kratzke" userId="971be13ff4ee5ef6" providerId="LiveId" clId="{E8711F28-444D-9F45-A26A-055534B6AF5A}" dt="2023-02-16T16:17:25.660" v="679" actId="2696"/>
        <pc:sldMkLst>
          <pc:docMk/>
          <pc:sldMk cId="2077592966" sldId="529"/>
        </pc:sldMkLst>
      </pc:sldChg>
      <pc:sldChg chg="del">
        <pc:chgData name="Nane Kratzke" userId="971be13ff4ee5ef6" providerId="LiveId" clId="{E8711F28-444D-9F45-A26A-055534B6AF5A}" dt="2023-02-16T16:17:25.660" v="679" actId="2696"/>
        <pc:sldMkLst>
          <pc:docMk/>
          <pc:sldMk cId="2664999714" sldId="531"/>
        </pc:sldMkLst>
      </pc:sldChg>
      <pc:sldChg chg="del">
        <pc:chgData name="Nane Kratzke" userId="971be13ff4ee5ef6" providerId="LiveId" clId="{E8711F28-444D-9F45-A26A-055534B6AF5A}" dt="2023-02-16T16:17:25.660" v="679" actId="2696"/>
        <pc:sldMkLst>
          <pc:docMk/>
          <pc:sldMk cId="417832931" sldId="532"/>
        </pc:sldMkLst>
      </pc:sldChg>
      <pc:sldChg chg="del">
        <pc:chgData name="Nane Kratzke" userId="971be13ff4ee5ef6" providerId="LiveId" clId="{E8711F28-444D-9F45-A26A-055534B6AF5A}" dt="2023-02-16T16:17:25.660" v="679" actId="2696"/>
        <pc:sldMkLst>
          <pc:docMk/>
          <pc:sldMk cId="3928228461" sldId="534"/>
        </pc:sldMkLst>
      </pc:sldChg>
      <pc:sldChg chg="del">
        <pc:chgData name="Nane Kratzke" userId="971be13ff4ee5ef6" providerId="LiveId" clId="{E8711F28-444D-9F45-A26A-055534B6AF5A}" dt="2023-02-16T16:17:25.660" v="679" actId="2696"/>
        <pc:sldMkLst>
          <pc:docMk/>
          <pc:sldMk cId="3498775292" sldId="535"/>
        </pc:sldMkLst>
      </pc:sldChg>
      <pc:sldChg chg="del">
        <pc:chgData name="Nane Kratzke" userId="971be13ff4ee5ef6" providerId="LiveId" clId="{E8711F28-444D-9F45-A26A-055534B6AF5A}" dt="2023-02-16T16:17:25.660" v="679" actId="2696"/>
        <pc:sldMkLst>
          <pc:docMk/>
          <pc:sldMk cId="1023478565" sldId="536"/>
        </pc:sldMkLst>
      </pc:sldChg>
      <pc:sldChg chg="del">
        <pc:chgData name="Nane Kratzke" userId="971be13ff4ee5ef6" providerId="LiveId" clId="{E8711F28-444D-9F45-A26A-055534B6AF5A}" dt="2023-02-16T16:17:25.660" v="679" actId="2696"/>
        <pc:sldMkLst>
          <pc:docMk/>
          <pc:sldMk cId="1085530651" sldId="537"/>
        </pc:sldMkLst>
      </pc:sldChg>
      <pc:sldChg chg="modSp del mod">
        <pc:chgData name="Nane Kratzke" userId="971be13ff4ee5ef6" providerId="LiveId" clId="{E8711F28-444D-9F45-A26A-055534B6AF5A}" dt="2023-02-20T09:16:59.801" v="737" actId="2696"/>
        <pc:sldMkLst>
          <pc:docMk/>
          <pc:sldMk cId="3509706013" sldId="539"/>
        </pc:sldMkLst>
        <pc:spChg chg="mod">
          <ac:chgData name="Nane Kratzke" userId="971be13ff4ee5ef6" providerId="LiveId" clId="{E8711F28-444D-9F45-A26A-055534B6AF5A}" dt="2023-02-16T15:52:02.881" v="204" actId="20577"/>
          <ac:spMkLst>
            <pc:docMk/>
            <pc:sldMk cId="3509706013" sldId="539"/>
            <ac:spMk id="5" creationId="{D6D3D317-1152-2742-9BE1-4ED9CE042C2D}"/>
          </ac:spMkLst>
        </pc:spChg>
      </pc:sldChg>
      <pc:sldChg chg="del">
        <pc:chgData name="Nane Kratzke" userId="971be13ff4ee5ef6" providerId="LiveId" clId="{E8711F28-444D-9F45-A26A-055534B6AF5A}" dt="2023-02-20T09:16:59.791" v="734" actId="2696"/>
        <pc:sldMkLst>
          <pc:docMk/>
          <pc:sldMk cId="2436597348" sldId="540"/>
        </pc:sldMkLst>
      </pc:sldChg>
      <pc:sldChg chg="del">
        <pc:chgData name="Nane Kratzke" userId="971be13ff4ee5ef6" providerId="LiveId" clId="{E8711F28-444D-9F45-A26A-055534B6AF5A}" dt="2023-02-20T09:16:59.472" v="719" actId="2696"/>
        <pc:sldMkLst>
          <pc:docMk/>
          <pc:sldMk cId="305650072" sldId="541"/>
        </pc:sldMkLst>
      </pc:sldChg>
      <pc:sldChg chg="modSp del mod">
        <pc:chgData name="Nane Kratzke" userId="971be13ff4ee5ef6" providerId="LiveId" clId="{E8711F28-444D-9F45-A26A-055534B6AF5A}" dt="2023-02-20T09:16:59.825" v="743" actId="2696"/>
        <pc:sldMkLst>
          <pc:docMk/>
          <pc:sldMk cId="1530498785" sldId="542"/>
        </pc:sldMkLst>
        <pc:spChg chg="mod">
          <ac:chgData name="Nane Kratzke" userId="971be13ff4ee5ef6" providerId="LiveId" clId="{E8711F28-444D-9F45-A26A-055534B6AF5A}" dt="2023-02-16T15:58:09.803" v="272" actId="14100"/>
          <ac:spMkLst>
            <pc:docMk/>
            <pc:sldMk cId="1530498785" sldId="542"/>
            <ac:spMk id="5" creationId="{D6D3D317-1152-2742-9BE1-4ED9CE042C2D}"/>
          </ac:spMkLst>
        </pc:spChg>
      </pc:sldChg>
      <pc:sldChg chg="del">
        <pc:chgData name="Nane Kratzke" userId="971be13ff4ee5ef6" providerId="LiveId" clId="{E8711F28-444D-9F45-A26A-055534B6AF5A}" dt="2023-02-20T09:16:59.856" v="749" actId="2696"/>
        <pc:sldMkLst>
          <pc:docMk/>
          <pc:sldMk cId="2350973529" sldId="543"/>
        </pc:sldMkLst>
      </pc:sldChg>
      <pc:sldChg chg="del">
        <pc:chgData name="Nane Kratzke" userId="971be13ff4ee5ef6" providerId="LiveId" clId="{E8711F28-444D-9F45-A26A-055534B6AF5A}" dt="2023-02-20T09:16:59.636" v="725" actId="2696"/>
        <pc:sldMkLst>
          <pc:docMk/>
          <pc:sldMk cId="2489015465" sldId="544"/>
        </pc:sldMkLst>
      </pc:sldChg>
      <pc:sldChg chg="del">
        <pc:chgData name="Nane Kratzke" userId="971be13ff4ee5ef6" providerId="LiveId" clId="{E8711F28-444D-9F45-A26A-055534B6AF5A}" dt="2023-02-20T09:16:59.130" v="696" actId="2696"/>
        <pc:sldMkLst>
          <pc:docMk/>
          <pc:sldMk cId="3443149469" sldId="545"/>
        </pc:sldMkLst>
      </pc:sldChg>
      <pc:sldChg chg="del">
        <pc:chgData name="Nane Kratzke" userId="971be13ff4ee5ef6" providerId="LiveId" clId="{E8711F28-444D-9F45-A26A-055534B6AF5A}" dt="2023-02-20T09:16:59.243" v="698" actId="2696"/>
        <pc:sldMkLst>
          <pc:docMk/>
          <pc:sldMk cId="3321952094" sldId="546"/>
        </pc:sldMkLst>
      </pc:sldChg>
      <pc:sldChg chg="del">
        <pc:chgData name="Nane Kratzke" userId="971be13ff4ee5ef6" providerId="LiveId" clId="{E8711F28-444D-9F45-A26A-055534B6AF5A}" dt="2023-02-20T09:16:59.375" v="703" actId="2696"/>
        <pc:sldMkLst>
          <pc:docMk/>
          <pc:sldMk cId="2370797044" sldId="547"/>
        </pc:sldMkLst>
      </pc:sldChg>
      <pc:sldChg chg="del">
        <pc:chgData name="Nane Kratzke" userId="971be13ff4ee5ef6" providerId="LiveId" clId="{E8711F28-444D-9F45-A26A-055534B6AF5A}" dt="2023-02-20T09:16:59.854" v="748" actId="2696"/>
        <pc:sldMkLst>
          <pc:docMk/>
          <pc:sldMk cId="1445546795" sldId="550"/>
        </pc:sldMkLst>
      </pc:sldChg>
      <pc:sldChg chg="del">
        <pc:chgData name="Nane Kratzke" userId="971be13ff4ee5ef6" providerId="LiveId" clId="{E8711F28-444D-9F45-A26A-055534B6AF5A}" dt="2023-02-20T09:16:59.794" v="735" actId="2696"/>
        <pc:sldMkLst>
          <pc:docMk/>
          <pc:sldMk cId="1850815735" sldId="551"/>
        </pc:sldMkLst>
      </pc:sldChg>
      <pc:sldChg chg="del">
        <pc:chgData name="Nane Kratzke" userId="971be13ff4ee5ef6" providerId="LiveId" clId="{E8711F28-444D-9F45-A26A-055534B6AF5A}" dt="2023-02-20T09:16:59.833" v="745" actId="2696"/>
        <pc:sldMkLst>
          <pc:docMk/>
          <pc:sldMk cId="3951742086" sldId="554"/>
        </pc:sldMkLst>
      </pc:sldChg>
      <pc:sldChg chg="modSp del mod">
        <pc:chgData name="Nane Kratzke" userId="971be13ff4ee5ef6" providerId="LiveId" clId="{E8711F28-444D-9F45-A26A-055534B6AF5A}" dt="2023-02-20T09:16:59.468" v="718" actId="2696"/>
        <pc:sldMkLst>
          <pc:docMk/>
          <pc:sldMk cId="1055998096" sldId="555"/>
        </pc:sldMkLst>
        <pc:spChg chg="mod">
          <ac:chgData name="Nane Kratzke" userId="971be13ff4ee5ef6" providerId="LiveId" clId="{E8711F28-444D-9F45-A26A-055534B6AF5A}" dt="2023-02-16T16:03:07.493" v="390" actId="20577"/>
          <ac:spMkLst>
            <pc:docMk/>
            <pc:sldMk cId="1055998096" sldId="555"/>
            <ac:spMk id="4" creationId="{04FE019A-893B-B24C-AFB9-7F61A111F331}"/>
          </ac:spMkLst>
        </pc:spChg>
        <pc:spChg chg="mod">
          <ac:chgData name="Nane Kratzke" userId="971be13ff4ee5ef6" providerId="LiveId" clId="{E8711F28-444D-9F45-A26A-055534B6AF5A}" dt="2023-02-16T16:04:56.936" v="434" actId="20577"/>
          <ac:spMkLst>
            <pc:docMk/>
            <pc:sldMk cId="1055998096" sldId="555"/>
            <ac:spMk id="24" creationId="{DB9A78C6-42BA-CC40-A20F-ACADFC18BE98}"/>
          </ac:spMkLst>
        </pc:spChg>
      </pc:sldChg>
      <pc:sldChg chg="modSp del mod">
        <pc:chgData name="Nane Kratzke" userId="971be13ff4ee5ef6" providerId="LiveId" clId="{E8711F28-444D-9F45-A26A-055534B6AF5A}" dt="2023-02-20T09:16:59.770" v="731" actId="2696"/>
        <pc:sldMkLst>
          <pc:docMk/>
          <pc:sldMk cId="3188167452" sldId="556"/>
        </pc:sldMkLst>
        <pc:spChg chg="mod">
          <ac:chgData name="Nane Kratzke" userId="971be13ff4ee5ef6" providerId="LiveId" clId="{E8711F28-444D-9F45-A26A-055534B6AF5A}" dt="2023-02-16T16:07:09.999" v="482" actId="12"/>
          <ac:spMkLst>
            <pc:docMk/>
            <pc:sldMk cId="3188167452" sldId="556"/>
            <ac:spMk id="24" creationId="{DB9A78C6-42BA-CC40-A20F-ACADFC18BE98}"/>
          </ac:spMkLst>
        </pc:spChg>
      </pc:sldChg>
      <pc:sldChg chg="delSp modSp del mod">
        <pc:chgData name="Nane Kratzke" userId="971be13ff4ee5ef6" providerId="LiveId" clId="{E8711F28-444D-9F45-A26A-055534B6AF5A}" dt="2023-02-20T09:16:59.840" v="746" actId="2696"/>
        <pc:sldMkLst>
          <pc:docMk/>
          <pc:sldMk cId="879725003" sldId="557"/>
        </pc:sldMkLst>
        <pc:spChg chg="del">
          <ac:chgData name="Nane Kratzke" userId="971be13ff4ee5ef6" providerId="LiveId" clId="{E8711F28-444D-9F45-A26A-055534B6AF5A}" dt="2023-02-16T16:08:47.360" v="509" actId="478"/>
          <ac:spMkLst>
            <pc:docMk/>
            <pc:sldMk cId="879725003" sldId="557"/>
            <ac:spMk id="4" creationId="{04FE019A-893B-B24C-AFB9-7F61A111F331}"/>
          </ac:spMkLst>
        </pc:spChg>
        <pc:spChg chg="mod">
          <ac:chgData name="Nane Kratzke" userId="971be13ff4ee5ef6" providerId="LiveId" clId="{E8711F28-444D-9F45-A26A-055534B6AF5A}" dt="2023-02-16T16:13:08.554" v="648" actId="20577"/>
          <ac:spMkLst>
            <pc:docMk/>
            <pc:sldMk cId="879725003" sldId="557"/>
            <ac:spMk id="24" creationId="{DB9A78C6-42BA-CC40-A20F-ACADFC18BE98}"/>
          </ac:spMkLst>
        </pc:spChg>
        <pc:picChg chg="mod">
          <ac:chgData name="Nane Kratzke" userId="971be13ff4ee5ef6" providerId="LiveId" clId="{E8711F28-444D-9F45-A26A-055534B6AF5A}" dt="2023-02-16T16:08:53.054" v="510" actId="1076"/>
          <ac:picMkLst>
            <pc:docMk/>
            <pc:sldMk cId="879725003" sldId="557"/>
            <ac:picMk id="6" creationId="{C32AB87D-B1DE-C549-A468-CB9396913DC0}"/>
          </ac:picMkLst>
        </pc:picChg>
      </pc:sldChg>
      <pc:sldChg chg="delSp modSp del mod">
        <pc:chgData name="Nane Kratzke" userId="971be13ff4ee5ef6" providerId="LiveId" clId="{E8711F28-444D-9F45-A26A-055534B6AF5A}" dt="2023-02-20T09:16:59.778" v="732" actId="2696"/>
        <pc:sldMkLst>
          <pc:docMk/>
          <pc:sldMk cId="3605680972" sldId="558"/>
        </pc:sldMkLst>
        <pc:spChg chg="del mod">
          <ac:chgData name="Nane Kratzke" userId="971be13ff4ee5ef6" providerId="LiveId" clId="{E8711F28-444D-9F45-A26A-055534B6AF5A}" dt="2023-02-16T16:12:08.759" v="581" actId="478"/>
          <ac:spMkLst>
            <pc:docMk/>
            <pc:sldMk cId="3605680972" sldId="558"/>
            <ac:spMk id="4" creationId="{04FE019A-893B-B24C-AFB9-7F61A111F331}"/>
          </ac:spMkLst>
        </pc:spChg>
        <pc:spChg chg="mod">
          <ac:chgData name="Nane Kratzke" userId="971be13ff4ee5ef6" providerId="LiveId" clId="{E8711F28-444D-9F45-A26A-055534B6AF5A}" dt="2023-02-16T16:13:55.022" v="664" actId="20577"/>
          <ac:spMkLst>
            <pc:docMk/>
            <pc:sldMk cId="3605680972" sldId="558"/>
            <ac:spMk id="24" creationId="{DB9A78C6-42BA-CC40-A20F-ACADFC18BE98}"/>
          </ac:spMkLst>
        </pc:spChg>
        <pc:picChg chg="mod">
          <ac:chgData name="Nane Kratzke" userId="971be13ff4ee5ef6" providerId="LiveId" clId="{E8711F28-444D-9F45-A26A-055534B6AF5A}" dt="2023-02-16T16:12:11.269" v="582" actId="1076"/>
          <ac:picMkLst>
            <pc:docMk/>
            <pc:sldMk cId="3605680972" sldId="558"/>
            <ac:picMk id="8" creationId="{C41C2190-9349-794C-A4AE-348FD695B711}"/>
          </ac:picMkLst>
        </pc:picChg>
      </pc:sldChg>
      <pc:sldChg chg="del">
        <pc:chgData name="Nane Kratzke" userId="971be13ff4ee5ef6" providerId="LiveId" clId="{E8711F28-444D-9F45-A26A-055534B6AF5A}" dt="2023-02-16T16:14:28.797" v="665" actId="2696"/>
        <pc:sldMkLst>
          <pc:docMk/>
          <pc:sldMk cId="2340717947" sldId="559"/>
        </pc:sldMkLst>
      </pc:sldChg>
      <pc:sldChg chg="del">
        <pc:chgData name="Nane Kratzke" userId="971be13ff4ee5ef6" providerId="LiveId" clId="{E8711F28-444D-9F45-A26A-055534B6AF5A}" dt="2023-02-20T09:16:59.447" v="713" actId="2696"/>
        <pc:sldMkLst>
          <pc:docMk/>
          <pc:sldMk cId="1905923310" sldId="560"/>
        </pc:sldMkLst>
      </pc:sldChg>
      <pc:sldChg chg="del">
        <pc:chgData name="Nane Kratzke" userId="971be13ff4ee5ef6" providerId="LiveId" clId="{E8711F28-444D-9F45-A26A-055534B6AF5A}" dt="2023-02-20T09:16:59.814" v="739" actId="2696"/>
        <pc:sldMkLst>
          <pc:docMk/>
          <pc:sldMk cId="3713241106" sldId="561"/>
        </pc:sldMkLst>
      </pc:sldChg>
      <pc:sldChg chg="del">
        <pc:chgData name="Nane Kratzke" userId="971be13ff4ee5ef6" providerId="LiveId" clId="{E8711F28-444D-9F45-A26A-055534B6AF5A}" dt="2023-02-20T09:16:59.749" v="727" actId="2696"/>
        <pc:sldMkLst>
          <pc:docMk/>
          <pc:sldMk cId="1587034705" sldId="563"/>
        </pc:sldMkLst>
      </pc:sldChg>
      <pc:sldChg chg="del">
        <pc:chgData name="Nane Kratzke" userId="971be13ff4ee5ef6" providerId="LiveId" clId="{E8711F28-444D-9F45-A26A-055534B6AF5A}" dt="2023-02-20T09:16:59.405" v="708" actId="2696"/>
        <pc:sldMkLst>
          <pc:docMk/>
          <pc:sldMk cId="1566260272" sldId="564"/>
        </pc:sldMkLst>
      </pc:sldChg>
      <pc:sldChg chg="del">
        <pc:chgData name="Nane Kratzke" userId="971be13ff4ee5ef6" providerId="LiveId" clId="{E8711F28-444D-9F45-A26A-055534B6AF5A}" dt="2023-02-20T09:16:59.068" v="690" actId="2696"/>
        <pc:sldMkLst>
          <pc:docMk/>
          <pc:sldMk cId="835258223" sldId="565"/>
        </pc:sldMkLst>
      </pc:sldChg>
      <pc:sldChg chg="del">
        <pc:chgData name="Nane Kratzke" userId="971be13ff4ee5ef6" providerId="LiveId" clId="{E8711F28-444D-9F45-A26A-055534B6AF5A}" dt="2023-02-20T09:16:59.788" v="733" actId="2696"/>
        <pc:sldMkLst>
          <pc:docMk/>
          <pc:sldMk cId="3352912030" sldId="566"/>
        </pc:sldMkLst>
      </pc:sldChg>
      <pc:sldChg chg="del">
        <pc:chgData name="Nane Kratzke" userId="971be13ff4ee5ef6" providerId="LiveId" clId="{E8711F28-444D-9F45-A26A-055534B6AF5A}" dt="2023-02-20T09:16:59.385" v="705" actId="2696"/>
        <pc:sldMkLst>
          <pc:docMk/>
          <pc:sldMk cId="119965658" sldId="579"/>
        </pc:sldMkLst>
      </pc:sldChg>
      <pc:sldChg chg="del">
        <pc:chgData name="Nane Kratzke" userId="971be13ff4ee5ef6" providerId="LiveId" clId="{E8711F28-444D-9F45-A26A-055534B6AF5A}" dt="2023-02-20T09:16:59.868" v="753" actId="2696"/>
        <pc:sldMkLst>
          <pc:docMk/>
          <pc:sldMk cId="4033551693" sldId="581"/>
        </pc:sldMkLst>
      </pc:sldChg>
      <pc:sldChg chg="del">
        <pc:chgData name="Nane Kratzke" userId="971be13ff4ee5ef6" providerId="LiveId" clId="{E8711F28-444D-9F45-A26A-055534B6AF5A}" dt="2023-02-20T09:16:59.381" v="704" actId="2696"/>
        <pc:sldMkLst>
          <pc:docMk/>
          <pc:sldMk cId="220039174" sldId="582"/>
        </pc:sldMkLst>
      </pc:sldChg>
      <pc:sldChg chg="modSp del mod">
        <pc:chgData name="Nane Kratzke" userId="971be13ff4ee5ef6" providerId="LiveId" clId="{E8711F28-444D-9F45-A26A-055534B6AF5A}" dt="2023-02-20T09:16:59.452" v="714" actId="2696"/>
        <pc:sldMkLst>
          <pc:docMk/>
          <pc:sldMk cId="1634735031" sldId="583"/>
        </pc:sldMkLst>
        <pc:spChg chg="mod">
          <ac:chgData name="Nane Kratzke" userId="971be13ff4ee5ef6" providerId="LiveId" clId="{E8711F28-444D-9F45-A26A-055534B6AF5A}" dt="2023-02-16T15:36:08.875" v="131" actId="20577"/>
          <ac:spMkLst>
            <pc:docMk/>
            <pc:sldMk cId="1634735031" sldId="583"/>
            <ac:spMk id="9" creationId="{414D7B1D-895A-C440-A240-39929C55593C}"/>
          </ac:spMkLst>
        </pc:spChg>
      </pc:sldChg>
      <pc:sldChg chg="modSp del mod">
        <pc:chgData name="Nane Kratzke" userId="971be13ff4ee5ef6" providerId="LiveId" clId="{E8711F28-444D-9F45-A26A-055534B6AF5A}" dt="2023-02-20T09:16:59.805" v="738" actId="2696"/>
        <pc:sldMkLst>
          <pc:docMk/>
          <pc:sldMk cId="1532895380" sldId="584"/>
        </pc:sldMkLst>
        <pc:spChg chg="mod">
          <ac:chgData name="Nane Kratzke" userId="971be13ff4ee5ef6" providerId="LiveId" clId="{E8711F28-444D-9F45-A26A-055534B6AF5A}" dt="2023-02-16T15:39:41.293" v="150" actId="1076"/>
          <ac:spMkLst>
            <pc:docMk/>
            <pc:sldMk cId="1532895380" sldId="584"/>
            <ac:spMk id="4" creationId="{83AA4538-9D11-CF48-9B57-6BFA11976FD4}"/>
          </ac:spMkLst>
        </pc:spChg>
        <pc:spChg chg="mod">
          <ac:chgData name="Nane Kratzke" userId="971be13ff4ee5ef6" providerId="LiveId" clId="{E8711F28-444D-9F45-A26A-055534B6AF5A}" dt="2023-02-16T15:39:41.293" v="150" actId="1076"/>
          <ac:spMkLst>
            <pc:docMk/>
            <pc:sldMk cId="1532895380" sldId="584"/>
            <ac:spMk id="7" creationId="{0C08AEDD-0BE2-4043-8AD6-BF0193E51B09}"/>
          </ac:spMkLst>
        </pc:spChg>
        <pc:spChg chg="mod">
          <ac:chgData name="Nane Kratzke" userId="971be13ff4ee5ef6" providerId="LiveId" clId="{E8711F28-444D-9F45-A26A-055534B6AF5A}" dt="2023-02-16T15:39:41.293" v="150" actId="1076"/>
          <ac:spMkLst>
            <pc:docMk/>
            <pc:sldMk cId="1532895380" sldId="584"/>
            <ac:spMk id="8" creationId="{24C4747B-7684-3649-8B59-35CFC0E93ECF}"/>
          </ac:spMkLst>
        </pc:spChg>
        <pc:spChg chg="mod">
          <ac:chgData name="Nane Kratzke" userId="971be13ff4ee5ef6" providerId="LiveId" clId="{E8711F28-444D-9F45-A26A-055534B6AF5A}" dt="2023-02-16T15:39:41.293" v="150" actId="1076"/>
          <ac:spMkLst>
            <pc:docMk/>
            <pc:sldMk cId="1532895380" sldId="584"/>
            <ac:spMk id="9" creationId="{414D7B1D-895A-C440-A240-39929C55593C}"/>
          </ac:spMkLst>
        </pc:spChg>
        <pc:spChg chg="mod">
          <ac:chgData name="Nane Kratzke" userId="971be13ff4ee5ef6" providerId="LiveId" clId="{E8711F28-444D-9F45-A26A-055534B6AF5A}" dt="2023-02-16T15:39:41.293" v="150" actId="1076"/>
          <ac:spMkLst>
            <pc:docMk/>
            <pc:sldMk cId="1532895380" sldId="584"/>
            <ac:spMk id="11" creationId="{1F55AD7D-0EDB-C543-B54F-0EA5EB698A8C}"/>
          </ac:spMkLst>
        </pc:spChg>
        <pc:spChg chg="mod">
          <ac:chgData name="Nane Kratzke" userId="971be13ff4ee5ef6" providerId="LiveId" clId="{E8711F28-444D-9F45-A26A-055534B6AF5A}" dt="2023-02-16T15:39:41.293" v="150" actId="1076"/>
          <ac:spMkLst>
            <pc:docMk/>
            <pc:sldMk cId="1532895380" sldId="584"/>
            <ac:spMk id="13" creationId="{1F23C70E-AA14-FE42-8671-8AF47506214A}"/>
          </ac:spMkLst>
        </pc:spChg>
        <pc:spChg chg="mod">
          <ac:chgData name="Nane Kratzke" userId="971be13ff4ee5ef6" providerId="LiveId" clId="{E8711F28-444D-9F45-A26A-055534B6AF5A}" dt="2023-02-16T15:39:41.293" v="150" actId="1076"/>
          <ac:spMkLst>
            <pc:docMk/>
            <pc:sldMk cId="1532895380" sldId="584"/>
            <ac:spMk id="14" creationId="{56ED80CC-3AF5-6745-BBDB-ECCE102A1861}"/>
          </ac:spMkLst>
        </pc:spChg>
        <pc:spChg chg="mod">
          <ac:chgData name="Nane Kratzke" userId="971be13ff4ee5ef6" providerId="LiveId" clId="{E8711F28-444D-9F45-A26A-055534B6AF5A}" dt="2023-02-16T15:39:41.293" v="150" actId="1076"/>
          <ac:spMkLst>
            <pc:docMk/>
            <pc:sldMk cId="1532895380" sldId="584"/>
            <ac:spMk id="15" creationId="{EE1DCA0C-82FD-D84F-870F-A3BFFB74DFDE}"/>
          </ac:spMkLst>
        </pc:spChg>
        <pc:picChg chg="mod">
          <ac:chgData name="Nane Kratzke" userId="971be13ff4ee5ef6" providerId="LiveId" clId="{E8711F28-444D-9F45-A26A-055534B6AF5A}" dt="2023-02-16T15:39:43.940" v="151" actId="1076"/>
          <ac:picMkLst>
            <pc:docMk/>
            <pc:sldMk cId="1532895380" sldId="584"/>
            <ac:picMk id="4100" creationId="{26417365-91D7-3741-9B9C-6A7B6CE41043}"/>
          </ac:picMkLst>
        </pc:picChg>
      </pc:sldChg>
      <pc:sldChg chg="del">
        <pc:chgData name="Nane Kratzke" userId="971be13ff4ee5ef6" providerId="LiveId" clId="{E8711F28-444D-9F45-A26A-055534B6AF5A}" dt="2023-02-20T09:16:59.125" v="695" actId="2696"/>
        <pc:sldMkLst>
          <pc:docMk/>
          <pc:sldMk cId="1258453572" sldId="585"/>
        </pc:sldMkLst>
      </pc:sldChg>
      <pc:sldChg chg="del">
        <pc:chgData name="Nane Kratzke" userId="971be13ff4ee5ef6" providerId="LiveId" clId="{E8711F28-444D-9F45-A26A-055534B6AF5A}" dt="2023-02-20T09:16:59.817" v="740" actId="2696"/>
        <pc:sldMkLst>
          <pc:docMk/>
          <pc:sldMk cId="2570948788" sldId="586"/>
        </pc:sldMkLst>
      </pc:sldChg>
      <pc:sldChg chg="del">
        <pc:chgData name="Nane Kratzke" userId="971be13ff4ee5ef6" providerId="LiveId" clId="{E8711F28-444D-9F45-A26A-055534B6AF5A}" dt="2023-02-20T09:16:59.763" v="730" actId="2696"/>
        <pc:sldMkLst>
          <pc:docMk/>
          <pc:sldMk cId="3688837666" sldId="587"/>
        </pc:sldMkLst>
      </pc:sldChg>
      <pc:sldChg chg="del">
        <pc:chgData name="Nane Kratzke" userId="971be13ff4ee5ef6" providerId="LiveId" clId="{E8711F28-444D-9F45-A26A-055534B6AF5A}" dt="2023-02-16T16:17:25.660" v="679" actId="2696"/>
        <pc:sldMkLst>
          <pc:docMk/>
          <pc:sldMk cId="3956337502" sldId="590"/>
        </pc:sldMkLst>
      </pc:sldChg>
      <pc:sldChg chg="del">
        <pc:chgData name="Nane Kratzke" userId="971be13ff4ee5ef6" providerId="LiveId" clId="{E8711F28-444D-9F45-A26A-055534B6AF5A}" dt="2023-02-20T09:16:59.863" v="751" actId="2696"/>
        <pc:sldMkLst>
          <pc:docMk/>
          <pc:sldMk cId="4217935789" sldId="591"/>
        </pc:sldMkLst>
      </pc:sldChg>
      <pc:sldChg chg="del">
        <pc:chgData name="Nane Kratzke" userId="971be13ff4ee5ef6" providerId="LiveId" clId="{E8711F28-444D-9F45-A26A-055534B6AF5A}" dt="2023-02-20T09:16:59.798" v="736" actId="2696"/>
        <pc:sldMkLst>
          <pc:docMk/>
          <pc:sldMk cId="1687841987" sldId="592"/>
        </pc:sldMkLst>
      </pc:sldChg>
      <pc:sldChg chg="modSp mod">
        <pc:chgData name="Nane Kratzke" userId="971be13ff4ee5ef6" providerId="LiveId" clId="{E8711F28-444D-9F45-A26A-055534B6AF5A}" dt="2023-02-16T15:26:36.151" v="45" actId="207"/>
        <pc:sldMkLst>
          <pc:docMk/>
          <pc:sldMk cId="2068695525" sldId="597"/>
        </pc:sldMkLst>
        <pc:spChg chg="mod">
          <ac:chgData name="Nane Kratzke" userId="971be13ff4ee5ef6" providerId="LiveId" clId="{E8711F28-444D-9F45-A26A-055534B6AF5A}" dt="2023-02-16T15:26:36.151" v="45" actId="207"/>
          <ac:spMkLst>
            <pc:docMk/>
            <pc:sldMk cId="2068695525" sldId="597"/>
            <ac:spMk id="8" creationId="{14EFECF4-3DB6-8F4D-9B4F-6166B58C2564}"/>
          </ac:spMkLst>
        </pc:spChg>
        <pc:spChg chg="mod">
          <ac:chgData name="Nane Kratzke" userId="971be13ff4ee5ef6" providerId="LiveId" clId="{E8711F28-444D-9F45-A26A-055534B6AF5A}" dt="2023-02-16T15:26:36.151" v="45" actId="207"/>
          <ac:spMkLst>
            <pc:docMk/>
            <pc:sldMk cId="2068695525" sldId="597"/>
            <ac:spMk id="16" creationId="{6D021E2E-00C3-0D6A-9441-123FDC0018B3}"/>
          </ac:spMkLst>
        </pc:spChg>
        <pc:spChg chg="mod">
          <ac:chgData name="Nane Kratzke" userId="971be13ff4ee5ef6" providerId="LiveId" clId="{E8711F28-444D-9F45-A26A-055534B6AF5A}" dt="2023-02-16T15:26:36.151" v="45" actId="207"/>
          <ac:spMkLst>
            <pc:docMk/>
            <pc:sldMk cId="2068695525" sldId="597"/>
            <ac:spMk id="43" creationId="{7CBDAC65-5610-716B-DD16-DACB1637EF57}"/>
          </ac:spMkLst>
        </pc:spChg>
      </pc:sldChg>
      <pc:sldChg chg="del">
        <pc:chgData name="Nane Kratzke" userId="971be13ff4ee5ef6" providerId="LiveId" clId="{E8711F28-444D-9F45-A26A-055534B6AF5A}" dt="2023-02-16T15:34:21.882" v="106" actId="2696"/>
        <pc:sldMkLst>
          <pc:docMk/>
          <pc:sldMk cId="1701287822" sldId="599"/>
        </pc:sldMkLst>
      </pc:sldChg>
      <pc:sldChg chg="modSp mod">
        <pc:chgData name="Nane Kratzke" userId="971be13ff4ee5ef6" providerId="LiveId" clId="{E8711F28-444D-9F45-A26A-055534B6AF5A}" dt="2023-02-16T15:30:49.587" v="49" actId="403"/>
        <pc:sldMkLst>
          <pc:docMk/>
          <pc:sldMk cId="468604968" sldId="600"/>
        </pc:sldMkLst>
        <pc:spChg chg="mod">
          <ac:chgData name="Nane Kratzke" userId="971be13ff4ee5ef6" providerId="LiveId" clId="{E8711F28-444D-9F45-A26A-055534B6AF5A}" dt="2023-02-16T15:30:49.587" v="49" actId="403"/>
          <ac:spMkLst>
            <pc:docMk/>
            <pc:sldMk cId="468604968" sldId="600"/>
            <ac:spMk id="4" creationId="{0536B520-64CD-5346-AF93-D317FE05F822}"/>
          </ac:spMkLst>
        </pc:spChg>
      </pc:sldChg>
      <pc:sldChg chg="modSp mod">
        <pc:chgData name="Nane Kratzke" userId="971be13ff4ee5ef6" providerId="LiveId" clId="{E8711F28-444D-9F45-A26A-055534B6AF5A}" dt="2023-02-16T15:32:06.828" v="63" actId="20577"/>
        <pc:sldMkLst>
          <pc:docMk/>
          <pc:sldMk cId="1577928543" sldId="602"/>
        </pc:sldMkLst>
        <pc:spChg chg="mod">
          <ac:chgData name="Nane Kratzke" userId="971be13ff4ee5ef6" providerId="LiveId" clId="{E8711F28-444D-9F45-A26A-055534B6AF5A}" dt="2023-02-16T15:32:06.828" v="63" actId="20577"/>
          <ac:spMkLst>
            <pc:docMk/>
            <pc:sldMk cId="1577928543" sldId="602"/>
            <ac:spMk id="4" creationId="{0536B520-64CD-5346-AF93-D317FE05F822}"/>
          </ac:spMkLst>
        </pc:spChg>
      </pc:sldChg>
      <pc:sldChg chg="modSp mod">
        <pc:chgData name="Nane Kratzke" userId="971be13ff4ee5ef6" providerId="LiveId" clId="{E8711F28-444D-9F45-A26A-055534B6AF5A}" dt="2023-02-16T15:34:04.618" v="105" actId="20577"/>
        <pc:sldMkLst>
          <pc:docMk/>
          <pc:sldMk cId="757609649" sldId="603"/>
        </pc:sldMkLst>
        <pc:spChg chg="mod">
          <ac:chgData name="Nane Kratzke" userId="971be13ff4ee5ef6" providerId="LiveId" clId="{E8711F28-444D-9F45-A26A-055534B6AF5A}" dt="2023-02-16T15:34:04.618" v="105" actId="20577"/>
          <ac:spMkLst>
            <pc:docMk/>
            <pc:sldMk cId="757609649" sldId="603"/>
            <ac:spMk id="13" creationId="{D927C3E0-3F42-B04F-9565-9141FA91A564}"/>
          </ac:spMkLst>
        </pc:spChg>
      </pc:sldChg>
      <pc:sldChg chg="del">
        <pc:chgData name="Nane Kratzke" userId="971be13ff4ee5ef6" providerId="LiveId" clId="{E8711F28-444D-9F45-A26A-055534B6AF5A}" dt="2023-02-20T09:16:59.456" v="715" actId="2696"/>
        <pc:sldMkLst>
          <pc:docMk/>
          <pc:sldMk cId="1714685804" sldId="612"/>
        </pc:sldMkLst>
      </pc:sldChg>
      <pc:sldChg chg="del">
        <pc:chgData name="Nane Kratzke" userId="971be13ff4ee5ef6" providerId="LiveId" clId="{E8711F28-444D-9F45-A26A-055534B6AF5A}" dt="2023-02-16T16:17:25.660" v="679" actId="2696"/>
        <pc:sldMkLst>
          <pc:docMk/>
          <pc:sldMk cId="2497368835" sldId="614"/>
        </pc:sldMkLst>
      </pc:sldChg>
      <pc:sldChg chg="del">
        <pc:chgData name="Nane Kratzke" userId="971be13ff4ee5ef6" providerId="LiveId" clId="{E8711F28-444D-9F45-A26A-055534B6AF5A}" dt="2023-02-16T16:17:25.660" v="679" actId="2696"/>
        <pc:sldMkLst>
          <pc:docMk/>
          <pc:sldMk cId="1953109402" sldId="615"/>
        </pc:sldMkLst>
      </pc:sldChg>
      <pc:sldChg chg="del">
        <pc:chgData name="Nane Kratzke" userId="971be13ff4ee5ef6" providerId="LiveId" clId="{E8711F28-444D-9F45-A26A-055534B6AF5A}" dt="2023-02-16T16:17:25.660" v="679" actId="2696"/>
        <pc:sldMkLst>
          <pc:docMk/>
          <pc:sldMk cId="253985866" sldId="617"/>
        </pc:sldMkLst>
      </pc:sldChg>
      <pc:sldChg chg="del">
        <pc:chgData name="Nane Kratzke" userId="971be13ff4ee5ef6" providerId="LiveId" clId="{E8711F28-444D-9F45-A26A-055534B6AF5A}" dt="2023-02-16T16:17:25.660" v="679" actId="2696"/>
        <pc:sldMkLst>
          <pc:docMk/>
          <pc:sldMk cId="3598527658" sldId="618"/>
        </pc:sldMkLst>
      </pc:sldChg>
      <pc:sldChg chg="del">
        <pc:chgData name="Nane Kratzke" userId="971be13ff4ee5ef6" providerId="LiveId" clId="{E8711F28-444D-9F45-A26A-055534B6AF5A}" dt="2023-02-16T16:17:25.660" v="679" actId="2696"/>
        <pc:sldMkLst>
          <pc:docMk/>
          <pc:sldMk cId="1780330629" sldId="619"/>
        </pc:sldMkLst>
      </pc:sldChg>
      <pc:sldChg chg="del">
        <pc:chgData name="Nane Kratzke" userId="971be13ff4ee5ef6" providerId="LiveId" clId="{E8711F28-444D-9F45-A26A-055534B6AF5A}" dt="2023-02-20T09:16:59.829" v="744" actId="2696"/>
        <pc:sldMkLst>
          <pc:docMk/>
          <pc:sldMk cId="700578620" sldId="623"/>
        </pc:sldMkLst>
      </pc:sldChg>
      <pc:sldChg chg="modSp add mod">
        <pc:chgData name="Nane Kratzke" userId="971be13ff4ee5ef6" providerId="LiveId" clId="{E8711F28-444D-9F45-A26A-055534B6AF5A}" dt="2023-02-16T15:25:46.526" v="43" actId="20577"/>
        <pc:sldMkLst>
          <pc:docMk/>
          <pc:sldMk cId="1525838566" sldId="624"/>
        </pc:sldMkLst>
        <pc:spChg chg="mod">
          <ac:chgData name="Nane Kratzke" userId="971be13ff4ee5ef6" providerId="LiveId" clId="{E8711F28-444D-9F45-A26A-055534B6AF5A}" dt="2023-02-16T15:25:46.526" v="43" actId="20577"/>
          <ac:spMkLst>
            <pc:docMk/>
            <pc:sldMk cId="1525838566" sldId="624"/>
            <ac:spMk id="8" creationId="{0C508602-457E-2C4E-A9AC-85A3D0BD58E5}"/>
          </ac:spMkLst>
        </pc:spChg>
      </pc:sldChg>
      <pc:sldChg chg="add">
        <pc:chgData name="Nane Kratzke" userId="971be13ff4ee5ef6" providerId="LiveId" clId="{E8711F28-444D-9F45-A26A-055534B6AF5A}" dt="2023-02-16T15:43:13.086" v="152"/>
        <pc:sldMkLst>
          <pc:docMk/>
          <pc:sldMk cId="2055597293" sldId="625"/>
        </pc:sldMkLst>
      </pc:sldChg>
      <pc:sldChg chg="add del">
        <pc:chgData name="Nane Kratzke" userId="971be13ff4ee5ef6" providerId="LiveId" clId="{E8711F28-444D-9F45-A26A-055534B6AF5A}" dt="2023-02-16T15:43:59.614" v="155" actId="2696"/>
        <pc:sldMkLst>
          <pc:docMk/>
          <pc:sldMk cId="3758884632" sldId="626"/>
        </pc:sldMkLst>
      </pc:sldChg>
      <pc:sldChg chg="modSp add mod">
        <pc:chgData name="Nane Kratzke" userId="971be13ff4ee5ef6" providerId="LiveId" clId="{E8711F28-444D-9F45-A26A-055534B6AF5A}" dt="2023-02-16T16:17:58.920" v="687" actId="20577"/>
        <pc:sldMkLst>
          <pc:docMk/>
          <pc:sldMk cId="1124360932" sldId="627"/>
        </pc:sldMkLst>
        <pc:spChg chg="mod">
          <ac:chgData name="Nane Kratzke" userId="971be13ff4ee5ef6" providerId="LiveId" clId="{E8711F28-444D-9F45-A26A-055534B6AF5A}" dt="2023-02-16T16:17:58.920" v="687" actId="20577"/>
          <ac:spMkLst>
            <pc:docMk/>
            <pc:sldMk cId="1124360932" sldId="627"/>
            <ac:spMk id="2" creationId="{6D39A0F7-5B8F-5047-AD5F-FC2C4F71D320}"/>
          </ac:spMkLst>
        </pc:spChg>
        <pc:spChg chg="mod">
          <ac:chgData name="Nane Kratzke" userId="971be13ff4ee5ef6" providerId="LiveId" clId="{E8711F28-444D-9F45-A26A-055534B6AF5A}" dt="2023-02-16T15:44:21.958" v="157" actId="108"/>
          <ac:spMkLst>
            <pc:docMk/>
            <pc:sldMk cId="1124360932" sldId="627"/>
            <ac:spMk id="8" creationId="{0C508602-457E-2C4E-A9AC-85A3D0BD58E5}"/>
          </ac:spMkLst>
        </pc:spChg>
      </pc:sldChg>
      <pc:sldChg chg="add">
        <pc:chgData name="Nane Kratzke" userId="971be13ff4ee5ef6" providerId="LiveId" clId="{E8711F28-444D-9F45-A26A-055534B6AF5A}" dt="2023-02-16T15:45:07.938" v="158"/>
        <pc:sldMkLst>
          <pc:docMk/>
          <pc:sldMk cId="1239364645" sldId="628"/>
        </pc:sldMkLst>
      </pc:sldChg>
      <pc:sldChg chg="add">
        <pc:chgData name="Nane Kratzke" userId="971be13ff4ee5ef6" providerId="LiveId" clId="{E8711F28-444D-9F45-A26A-055534B6AF5A}" dt="2023-02-16T15:45:07.938" v="158"/>
        <pc:sldMkLst>
          <pc:docMk/>
          <pc:sldMk cId="2889553836" sldId="629"/>
        </pc:sldMkLst>
      </pc:sldChg>
      <pc:sldChg chg="del">
        <pc:chgData name="Nane Kratzke" userId="971be13ff4ee5ef6" providerId="LiveId" clId="{E8711F28-444D-9F45-A26A-055534B6AF5A}" dt="2023-02-20T09:16:59.588" v="720" actId="2696"/>
        <pc:sldMkLst>
          <pc:docMk/>
          <pc:sldMk cId="4095753169" sldId="629"/>
        </pc:sldMkLst>
      </pc:sldChg>
      <pc:sldChg chg="del">
        <pc:chgData name="Nane Kratzke" userId="971be13ff4ee5ef6" providerId="LiveId" clId="{E8711F28-444D-9F45-A26A-055534B6AF5A}" dt="2023-02-20T09:16:59.437" v="712" actId="2696"/>
        <pc:sldMkLst>
          <pc:docMk/>
          <pc:sldMk cId="798035629" sldId="630"/>
        </pc:sldMkLst>
      </pc:sldChg>
      <pc:sldChg chg="add">
        <pc:chgData name="Nane Kratzke" userId="971be13ff4ee5ef6" providerId="LiveId" clId="{E8711F28-444D-9F45-A26A-055534B6AF5A}" dt="2023-02-16T15:45:07.938" v="158"/>
        <pc:sldMkLst>
          <pc:docMk/>
          <pc:sldMk cId="3807345701" sldId="630"/>
        </pc:sldMkLst>
      </pc:sldChg>
      <pc:sldChg chg="add">
        <pc:chgData name="Nane Kratzke" userId="971be13ff4ee5ef6" providerId="LiveId" clId="{E8711F28-444D-9F45-A26A-055534B6AF5A}" dt="2023-02-16T15:45:13.485" v="159"/>
        <pc:sldMkLst>
          <pc:docMk/>
          <pc:sldMk cId="663509451" sldId="631"/>
        </pc:sldMkLst>
      </pc:sldChg>
      <pc:sldChg chg="del">
        <pc:chgData name="Nane Kratzke" userId="971be13ff4ee5ef6" providerId="LiveId" clId="{E8711F28-444D-9F45-A26A-055534B6AF5A}" dt="2023-02-20T09:16:59.626" v="722" actId="2696"/>
        <pc:sldMkLst>
          <pc:docMk/>
          <pc:sldMk cId="2018276877" sldId="631"/>
        </pc:sldMkLst>
      </pc:sldChg>
      <pc:sldChg chg="modSp add del mod">
        <pc:chgData name="Nane Kratzke" userId="971be13ff4ee5ef6" providerId="LiveId" clId="{E8711F28-444D-9F45-A26A-055534B6AF5A}" dt="2023-02-20T09:16:59.866" v="752" actId="2696"/>
        <pc:sldMkLst>
          <pc:docMk/>
          <pc:sldMk cId="2119515917" sldId="632"/>
        </pc:sldMkLst>
        <pc:spChg chg="mod">
          <ac:chgData name="Nane Kratzke" userId="971be13ff4ee5ef6" providerId="LiveId" clId="{E8711F28-444D-9F45-A26A-055534B6AF5A}" dt="2023-02-16T15:45:45.051" v="164" actId="207"/>
          <ac:spMkLst>
            <pc:docMk/>
            <pc:sldMk cId="2119515917" sldId="632"/>
            <ac:spMk id="5" creationId="{F8FECC80-E147-D377-1729-9BAB9DB9DDA1}"/>
          </ac:spMkLst>
        </pc:spChg>
        <pc:spChg chg="mod">
          <ac:chgData name="Nane Kratzke" userId="971be13ff4ee5ef6" providerId="LiveId" clId="{E8711F28-444D-9F45-A26A-055534B6AF5A}" dt="2023-02-16T15:45:32.109" v="162" actId="207"/>
          <ac:spMkLst>
            <pc:docMk/>
            <pc:sldMk cId="2119515917" sldId="632"/>
            <ac:spMk id="11" creationId="{D31CCCE7-2B75-924F-BEE5-E30D3FBD705B}"/>
          </ac:spMkLst>
        </pc:spChg>
        <pc:spChg chg="mod">
          <ac:chgData name="Nane Kratzke" userId="971be13ff4ee5ef6" providerId="LiveId" clId="{E8711F28-444D-9F45-A26A-055534B6AF5A}" dt="2023-02-16T15:45:32.109" v="162" actId="207"/>
          <ac:spMkLst>
            <pc:docMk/>
            <pc:sldMk cId="2119515917" sldId="632"/>
            <ac:spMk id="44" creationId="{6323FE58-82EA-28BF-D75B-A0684AC9D704}"/>
          </ac:spMkLst>
        </pc:spChg>
        <pc:spChg chg="mod">
          <ac:chgData name="Nane Kratzke" userId="971be13ff4ee5ef6" providerId="LiveId" clId="{E8711F28-444D-9F45-A26A-055534B6AF5A}" dt="2023-02-16T15:45:45.051" v="164" actId="207"/>
          <ac:spMkLst>
            <pc:docMk/>
            <pc:sldMk cId="2119515917" sldId="632"/>
            <ac:spMk id="45" creationId="{33545FAB-0569-E97A-C360-92ED05007E54}"/>
          </ac:spMkLst>
        </pc:spChg>
        <pc:spChg chg="mod">
          <ac:chgData name="Nane Kratzke" userId="971be13ff4ee5ef6" providerId="LiveId" clId="{E8711F28-444D-9F45-A26A-055534B6AF5A}" dt="2023-02-16T15:45:45.051" v="164" actId="207"/>
          <ac:spMkLst>
            <pc:docMk/>
            <pc:sldMk cId="2119515917" sldId="632"/>
            <ac:spMk id="46" creationId="{D12BD1DF-7B3C-3795-0758-FDF15097FA7A}"/>
          </ac:spMkLst>
        </pc:spChg>
        <pc:spChg chg="mod">
          <ac:chgData name="Nane Kratzke" userId="971be13ff4ee5ef6" providerId="LiveId" clId="{E8711F28-444D-9F45-A26A-055534B6AF5A}" dt="2023-02-16T15:45:32.109" v="162" actId="207"/>
          <ac:spMkLst>
            <pc:docMk/>
            <pc:sldMk cId="2119515917" sldId="632"/>
            <ac:spMk id="47" creationId="{D66C71D0-04AA-079F-CD0C-820C4DC4CE67}"/>
          </ac:spMkLst>
        </pc:spChg>
      </pc:sldChg>
      <pc:sldChg chg="del">
        <pc:chgData name="Nane Kratzke" userId="971be13ff4ee5ef6" providerId="LiveId" clId="{E8711F28-444D-9F45-A26A-055534B6AF5A}" dt="2023-02-20T09:16:59.842" v="747" actId="2696"/>
        <pc:sldMkLst>
          <pc:docMk/>
          <pc:sldMk cId="618912718" sldId="633"/>
        </pc:sldMkLst>
      </pc:sldChg>
      <pc:sldChg chg="add">
        <pc:chgData name="Nane Kratzke" userId="971be13ff4ee5ef6" providerId="LiveId" clId="{E8711F28-444D-9F45-A26A-055534B6AF5A}" dt="2023-02-16T15:49:25.727" v="165"/>
        <pc:sldMkLst>
          <pc:docMk/>
          <pc:sldMk cId="744654588" sldId="633"/>
        </pc:sldMkLst>
      </pc:sldChg>
      <pc:sldChg chg="modSp add del mod">
        <pc:chgData name="Nane Kratzke" userId="971be13ff4ee5ef6" providerId="LiveId" clId="{E8711F28-444D-9F45-A26A-055534B6AF5A}" dt="2023-02-20T09:16:59.464" v="717" actId="2696"/>
        <pc:sldMkLst>
          <pc:docMk/>
          <pc:sldMk cId="2502501649" sldId="634"/>
        </pc:sldMkLst>
        <pc:spChg chg="mod">
          <ac:chgData name="Nane Kratzke" userId="971be13ff4ee5ef6" providerId="LiveId" clId="{E8711F28-444D-9F45-A26A-055534B6AF5A}" dt="2023-02-16T15:59:59.684" v="285" actId="20577"/>
          <ac:spMkLst>
            <pc:docMk/>
            <pc:sldMk cId="2502501649" sldId="634"/>
            <ac:spMk id="2" creationId="{06C7AFA8-3171-6A44-99E1-4CDAD07843EC}"/>
          </ac:spMkLst>
        </pc:spChg>
        <pc:spChg chg="mod">
          <ac:chgData name="Nane Kratzke" userId="971be13ff4ee5ef6" providerId="LiveId" clId="{E8711F28-444D-9F45-A26A-055534B6AF5A}" dt="2023-02-16T16:00:10.281" v="306" actId="20577"/>
          <ac:spMkLst>
            <pc:docMk/>
            <pc:sldMk cId="2502501649" sldId="634"/>
            <ac:spMk id="6" creationId="{FCE476D9-1BCA-C04A-BAF7-2B1F53442D90}"/>
          </ac:spMkLst>
        </pc:spChg>
        <pc:spChg chg="mod">
          <ac:chgData name="Nane Kratzke" userId="971be13ff4ee5ef6" providerId="LiveId" clId="{E8711F28-444D-9F45-A26A-055534B6AF5A}" dt="2023-02-16T15:59:38.359" v="277" actId="207"/>
          <ac:spMkLst>
            <pc:docMk/>
            <pc:sldMk cId="2502501649" sldId="634"/>
            <ac:spMk id="12" creationId="{B9546903-3A89-044B-AA0C-9D307E1E01A8}"/>
          </ac:spMkLst>
        </pc:spChg>
        <pc:spChg chg="mod">
          <ac:chgData name="Nane Kratzke" userId="971be13ff4ee5ef6" providerId="LiveId" clId="{E8711F28-444D-9F45-A26A-055534B6AF5A}" dt="2023-02-16T15:59:23.202" v="275" actId="207"/>
          <ac:spMkLst>
            <pc:docMk/>
            <pc:sldMk cId="2502501649" sldId="634"/>
            <ac:spMk id="13" creationId="{35A1FF95-A986-A74F-A460-6A5651F238AE}"/>
          </ac:spMkLst>
        </pc:spChg>
      </pc:sldChg>
      <pc:sldChg chg="add">
        <pc:chgData name="Nane Kratzke" userId="971be13ff4ee5ef6" providerId="LiveId" clId="{E8711F28-444D-9F45-A26A-055534B6AF5A}" dt="2023-02-16T16:15:12.067" v="666"/>
        <pc:sldMkLst>
          <pc:docMk/>
          <pc:sldMk cId="909430535" sldId="635"/>
        </pc:sldMkLst>
      </pc:sldChg>
      <pc:sldChg chg="add del">
        <pc:chgData name="Nane Kratzke" userId="971be13ff4ee5ef6" providerId="LiveId" clId="{E8711F28-444D-9F45-A26A-055534B6AF5A}" dt="2023-02-20T09:16:59.745" v="726" actId="2696"/>
        <pc:sldMkLst>
          <pc:docMk/>
          <pc:sldMk cId="326837512" sldId="636"/>
        </pc:sldMkLst>
      </pc:sldChg>
      <pc:sldChg chg="add del">
        <pc:chgData name="Nane Kratzke" userId="971be13ff4ee5ef6" providerId="LiveId" clId="{E8711F28-444D-9F45-A26A-055534B6AF5A}" dt="2023-02-20T09:16:59.634" v="724" actId="2696"/>
        <pc:sldMkLst>
          <pc:docMk/>
          <pc:sldMk cId="2044175312" sldId="637"/>
        </pc:sldMkLst>
      </pc:sldChg>
      <pc:sldChg chg="add del">
        <pc:chgData name="Nane Kratzke" userId="971be13ff4ee5ef6" providerId="LiveId" clId="{E8711F28-444D-9F45-A26A-055534B6AF5A}" dt="2023-02-20T09:16:59.079" v="692" actId="2696"/>
        <pc:sldMkLst>
          <pc:docMk/>
          <pc:sldMk cId="2332359204" sldId="638"/>
        </pc:sldMkLst>
      </pc:sldChg>
      <pc:sldChg chg="add del">
        <pc:chgData name="Nane Kratzke" userId="971be13ff4ee5ef6" providerId="LiveId" clId="{E8711F28-444D-9F45-A26A-055534B6AF5A}" dt="2023-02-20T09:16:59.420" v="710" actId="2696"/>
        <pc:sldMkLst>
          <pc:docMk/>
          <pc:sldMk cId="2715187948" sldId="639"/>
        </pc:sldMkLst>
      </pc:sldChg>
      <pc:sldChg chg="add">
        <pc:chgData name="Nane Kratzke" userId="971be13ff4ee5ef6" providerId="LiveId" clId="{E8711F28-444D-9F45-A26A-055534B6AF5A}" dt="2023-02-16T16:16:28" v="668"/>
        <pc:sldMkLst>
          <pc:docMk/>
          <pc:sldMk cId="3341284376" sldId="640"/>
        </pc:sldMkLst>
      </pc:sldChg>
      <pc:sldChg chg="add del">
        <pc:chgData name="Nane Kratzke" userId="971be13ff4ee5ef6" providerId="LiveId" clId="{E8711F28-444D-9F45-A26A-055534B6AF5A}" dt="2023-02-20T09:16:59.239" v="697" actId="2696"/>
        <pc:sldMkLst>
          <pc:docMk/>
          <pc:sldMk cId="2123703868" sldId="641"/>
        </pc:sldMkLst>
      </pc:sldChg>
      <pc:sldChg chg="add del">
        <pc:chgData name="Nane Kratzke" userId="971be13ff4ee5ef6" providerId="LiveId" clId="{E8711F28-444D-9F45-A26A-055534B6AF5A}" dt="2023-02-20T09:16:59.053" v="689" actId="2696"/>
        <pc:sldMkLst>
          <pc:docMk/>
          <pc:sldMk cId="1833363473" sldId="642"/>
        </pc:sldMkLst>
      </pc:sldChg>
      <pc:sldChg chg="add del">
        <pc:chgData name="Nane Kratzke" userId="971be13ff4ee5ef6" providerId="LiveId" clId="{E8711F28-444D-9F45-A26A-055534B6AF5A}" dt="2023-02-20T09:16:59.432" v="711" actId="2696"/>
        <pc:sldMkLst>
          <pc:docMk/>
          <pc:sldMk cId="2026507399" sldId="643"/>
        </pc:sldMkLst>
      </pc:sldChg>
      <pc:sldChg chg="modSp add del mod">
        <pc:chgData name="Nane Kratzke" userId="971be13ff4ee5ef6" providerId="LiveId" clId="{E8711F28-444D-9F45-A26A-055534B6AF5A}" dt="2023-02-20T09:16:59.758" v="729" actId="2696"/>
        <pc:sldMkLst>
          <pc:docMk/>
          <pc:sldMk cId="1237385692" sldId="644"/>
        </pc:sldMkLst>
        <pc:spChg chg="mod">
          <ac:chgData name="Nane Kratzke" userId="971be13ff4ee5ef6" providerId="LiveId" clId="{E8711F28-444D-9F45-A26A-055534B6AF5A}" dt="2023-02-16T16:16:59.597" v="678" actId="20577"/>
          <ac:spMkLst>
            <pc:docMk/>
            <pc:sldMk cId="1237385692" sldId="644"/>
            <ac:spMk id="2" creationId="{6D39A0F7-5B8F-5047-AD5F-FC2C4F71D320}"/>
          </ac:spMkLst>
        </pc:spChg>
      </pc:sldChg>
      <pc:sldChg chg="del">
        <pc:chgData name="Nane Kratzke" userId="971be13ff4ee5ef6" providerId="LiveId" clId="{E8711F28-444D-9F45-A26A-055534B6AF5A}" dt="2023-02-20T09:16:59.047" v="688" actId="2696"/>
        <pc:sldMkLst>
          <pc:docMk/>
          <pc:sldMk cId="788152354" sldId="645"/>
        </pc:sldMkLst>
      </pc:sldChg>
      <pc:sldChg chg="del">
        <pc:chgData name="Nane Kratzke" userId="971be13ff4ee5ef6" providerId="LiveId" clId="{E8711F28-444D-9F45-A26A-055534B6AF5A}" dt="2023-02-20T09:16:59.460" v="716" actId="2696"/>
        <pc:sldMkLst>
          <pc:docMk/>
          <pc:sldMk cId="2421945048" sldId="646"/>
        </pc:sldMkLst>
      </pc:sldChg>
      <pc:sldChg chg="del">
        <pc:chgData name="Nane Kratzke" userId="971be13ff4ee5ef6" providerId="LiveId" clId="{E8711F28-444D-9F45-A26A-055534B6AF5A}" dt="2023-02-20T09:16:59.822" v="742" actId="2696"/>
        <pc:sldMkLst>
          <pc:docMk/>
          <pc:sldMk cId="374563641" sldId="647"/>
        </pc:sldMkLst>
      </pc:sldChg>
      <pc:sldChg chg="del">
        <pc:chgData name="Nane Kratzke" userId="971be13ff4ee5ef6" providerId="LiveId" clId="{E8711F28-444D-9F45-A26A-055534B6AF5A}" dt="2023-02-20T09:16:59.372" v="702" actId="2696"/>
        <pc:sldMkLst>
          <pc:docMk/>
          <pc:sldMk cId="1432765417" sldId="648"/>
        </pc:sldMkLst>
      </pc:sldChg>
      <pc:sldChg chg="del">
        <pc:chgData name="Nane Kratzke" userId="971be13ff4ee5ef6" providerId="LiveId" clId="{E8711F28-444D-9F45-A26A-055534B6AF5A}" dt="2023-02-20T09:16:59.820" v="741" actId="2696"/>
        <pc:sldMkLst>
          <pc:docMk/>
          <pc:sldMk cId="1742239550" sldId="649"/>
        </pc:sldMkLst>
      </pc:sldChg>
      <pc:sldChg chg="del">
        <pc:chgData name="Nane Kratzke" userId="971be13ff4ee5ef6" providerId="LiveId" clId="{E8711F28-444D-9F45-A26A-055534B6AF5A}" dt="2023-02-20T09:16:59.620" v="721" actId="2696"/>
        <pc:sldMkLst>
          <pc:docMk/>
          <pc:sldMk cId="437185992" sldId="650"/>
        </pc:sldMkLst>
      </pc:sldChg>
      <pc:sldChg chg="del">
        <pc:chgData name="Nane Kratzke" userId="971be13ff4ee5ef6" providerId="LiveId" clId="{E8711F28-444D-9F45-A26A-055534B6AF5A}" dt="2023-02-20T09:16:59.393" v="707" actId="2696"/>
        <pc:sldMkLst>
          <pc:docMk/>
          <pc:sldMk cId="1712403448" sldId="651"/>
        </pc:sldMkLst>
      </pc:sldChg>
      <pc:sldChg chg="del">
        <pc:chgData name="Nane Kratzke" userId="971be13ff4ee5ef6" providerId="LiveId" clId="{E8711F28-444D-9F45-A26A-055534B6AF5A}" dt="2023-02-20T09:16:59.113" v="693" actId="2696"/>
        <pc:sldMkLst>
          <pc:docMk/>
          <pc:sldMk cId="3487047904" sldId="657"/>
        </pc:sldMkLst>
      </pc:sldChg>
      <pc:sldChg chg="del">
        <pc:chgData name="Nane Kratzke" userId="971be13ff4ee5ef6" providerId="LiveId" clId="{E8711F28-444D-9F45-A26A-055534B6AF5A}" dt="2023-02-20T09:16:59.630" v="723" actId="2696"/>
        <pc:sldMkLst>
          <pc:docMk/>
          <pc:sldMk cId="1544342855" sldId="658"/>
        </pc:sldMkLst>
      </pc:sldChg>
      <pc:sldChg chg="del">
        <pc:chgData name="Nane Kratzke" userId="971be13ff4ee5ef6" providerId="LiveId" clId="{E8711F28-444D-9F45-A26A-055534B6AF5A}" dt="2023-02-20T09:16:59.357" v="700" actId="2696"/>
        <pc:sldMkLst>
          <pc:docMk/>
          <pc:sldMk cId="2199449476" sldId="659"/>
        </pc:sldMkLst>
      </pc:sldChg>
      <pc:sldChg chg="del">
        <pc:chgData name="Nane Kratzke" userId="971be13ff4ee5ef6" providerId="LiveId" clId="{E8711F28-444D-9F45-A26A-055534B6AF5A}" dt="2023-02-20T09:16:59.754" v="728" actId="2696"/>
        <pc:sldMkLst>
          <pc:docMk/>
          <pc:sldMk cId="1025950512" sldId="660"/>
        </pc:sldMkLst>
      </pc:sldChg>
      <pc:sldChg chg="del">
        <pc:chgData name="Nane Kratzke" userId="971be13ff4ee5ef6" providerId="LiveId" clId="{E8711F28-444D-9F45-A26A-055534B6AF5A}" dt="2023-02-20T09:16:59.073" v="691" actId="2696"/>
        <pc:sldMkLst>
          <pc:docMk/>
          <pc:sldMk cId="314648163" sldId="661"/>
        </pc:sldMkLst>
      </pc:sldChg>
      <pc:sldChg chg="del">
        <pc:chgData name="Nane Kratzke" userId="971be13ff4ee5ef6" providerId="LiveId" clId="{E8711F28-444D-9F45-A26A-055534B6AF5A}" dt="2023-02-20T09:16:59.119" v="694" actId="2696"/>
        <pc:sldMkLst>
          <pc:docMk/>
          <pc:sldMk cId="1723636415" sldId="662"/>
        </pc:sldMkLst>
      </pc:sldChg>
      <pc:sldChg chg="del">
        <pc:chgData name="Nane Kratzke" userId="971be13ff4ee5ef6" providerId="LiveId" clId="{E8711F28-444D-9F45-A26A-055534B6AF5A}" dt="2023-02-20T09:16:59.247" v="699" actId="2696"/>
        <pc:sldMkLst>
          <pc:docMk/>
          <pc:sldMk cId="3705678913" sldId="664"/>
        </pc:sldMkLst>
      </pc:sldChg>
      <pc:sldChg chg="del">
        <pc:chgData name="Nane Kratzke" userId="971be13ff4ee5ef6" providerId="LiveId" clId="{E8711F28-444D-9F45-A26A-055534B6AF5A}" dt="2023-02-20T09:16:59.389" v="706" actId="2696"/>
        <pc:sldMkLst>
          <pc:docMk/>
          <pc:sldMk cId="758962969" sldId="668"/>
        </pc:sldMkLst>
      </pc:sldChg>
      <pc:sldChg chg="del">
        <pc:chgData name="Nane Kratzke" userId="971be13ff4ee5ef6" providerId="LiveId" clId="{E8711F28-444D-9F45-A26A-055534B6AF5A}" dt="2023-02-20T09:16:59.410" v="709" actId="2696"/>
        <pc:sldMkLst>
          <pc:docMk/>
          <pc:sldMk cId="1734789912" sldId="669"/>
        </pc:sldMkLst>
      </pc:sldChg>
      <pc:sldChg chg="del">
        <pc:chgData name="Nane Kratzke" userId="971be13ff4ee5ef6" providerId="LiveId" clId="{E8711F28-444D-9F45-A26A-055534B6AF5A}" dt="2023-02-20T09:16:59.859" v="750" actId="2696"/>
        <pc:sldMkLst>
          <pc:docMk/>
          <pc:sldMk cId="940107207" sldId="670"/>
        </pc:sldMkLst>
      </pc:sldChg>
    </pc:docChg>
  </pc:docChgLst>
  <pc:docChgLst>
    <pc:chgData name="Nane Kratzke" userId="971be13ff4ee5ef6" providerId="LiveId" clId="{AF2A99F9-8AD4-3644-94B0-74AB891B80BB}"/>
    <pc:docChg chg="undo custSel addSld delSld modSld sldOrd">
      <pc:chgData name="Nane Kratzke" userId="971be13ff4ee5ef6" providerId="LiveId" clId="{AF2A99F9-8AD4-3644-94B0-74AB891B80BB}" dt="2021-04-12T07:21:34.154" v="47673" actId="6549"/>
      <pc:docMkLst>
        <pc:docMk/>
      </pc:docMkLst>
      <pc:sldChg chg="modSp del mod">
        <pc:chgData name="Nane Kratzke" userId="971be13ff4ee5ef6" providerId="LiveId" clId="{AF2A99F9-8AD4-3644-94B0-74AB891B80BB}" dt="2021-03-04T07:16:27.456" v="47423" actId="2696"/>
        <pc:sldMkLst>
          <pc:docMk/>
          <pc:sldMk cId="2120406402" sldId="297"/>
        </pc:sldMkLst>
        <pc:spChg chg="mod">
          <ac:chgData name="Nane Kratzke" userId="971be13ff4ee5ef6" providerId="LiveId" clId="{AF2A99F9-8AD4-3644-94B0-74AB891B80BB}" dt="2021-01-04T15:14:29.486" v="32" actId="113"/>
          <ac:spMkLst>
            <pc:docMk/>
            <pc:sldMk cId="2120406402" sldId="297"/>
            <ac:spMk id="11" creationId="{73AC1E54-CF11-5E40-A642-499C3BC75946}"/>
          </ac:spMkLst>
        </pc:spChg>
        <pc:spChg chg="mod">
          <ac:chgData name="Nane Kratzke" userId="971be13ff4ee5ef6" providerId="LiveId" clId="{AF2A99F9-8AD4-3644-94B0-74AB891B80BB}" dt="2021-01-04T15:14:40.912" v="47" actId="113"/>
          <ac:spMkLst>
            <pc:docMk/>
            <pc:sldMk cId="2120406402" sldId="297"/>
            <ac:spMk id="12" creationId="{B9546903-3A89-044B-AA0C-9D307E1E01A8}"/>
          </ac:spMkLst>
        </pc:spChg>
      </pc:sldChg>
      <pc:sldChg chg="addSp delSp modSp mod">
        <pc:chgData name="Nane Kratzke" userId="971be13ff4ee5ef6" providerId="LiveId" clId="{AF2A99F9-8AD4-3644-94B0-74AB891B80BB}" dt="2021-02-05T16:56:30.234" v="38217" actId="1076"/>
        <pc:sldMkLst>
          <pc:docMk/>
          <pc:sldMk cId="704272100" sldId="323"/>
        </pc:sldMkLst>
        <pc:spChg chg="del">
          <ac:chgData name="Nane Kratzke" userId="971be13ff4ee5ef6" providerId="LiveId" clId="{AF2A99F9-8AD4-3644-94B0-74AB891B80BB}" dt="2021-01-04T15:15:20.670" v="49" actId="478"/>
          <ac:spMkLst>
            <pc:docMk/>
            <pc:sldMk cId="704272100" sldId="323"/>
            <ac:spMk id="6" creationId="{B2FFA29F-8624-FF49-B909-50A409457B33}"/>
          </ac:spMkLst>
        </pc:spChg>
        <pc:spChg chg="del">
          <ac:chgData name="Nane Kratzke" userId="971be13ff4ee5ef6" providerId="LiveId" clId="{AF2A99F9-8AD4-3644-94B0-74AB891B80BB}" dt="2021-01-04T15:15:20.670" v="49" actId="478"/>
          <ac:spMkLst>
            <pc:docMk/>
            <pc:sldMk cId="704272100" sldId="323"/>
            <ac:spMk id="7" creationId="{2573F0DD-86C7-194B-BB00-916C460CF449}"/>
          </ac:spMkLst>
        </pc:spChg>
        <pc:spChg chg="mod">
          <ac:chgData name="Nane Kratzke" userId="971be13ff4ee5ef6" providerId="LiveId" clId="{AF2A99F9-8AD4-3644-94B0-74AB891B80BB}" dt="2021-02-05T16:56:30.234" v="38217" actId="1076"/>
          <ac:spMkLst>
            <pc:docMk/>
            <pc:sldMk cId="704272100" sldId="323"/>
            <ac:spMk id="8" creationId="{0C508602-457E-2C4E-A9AC-85A3D0BD58E5}"/>
          </ac:spMkLst>
        </pc:spChg>
        <pc:spChg chg="del">
          <ac:chgData name="Nane Kratzke" userId="971be13ff4ee5ef6" providerId="LiveId" clId="{AF2A99F9-8AD4-3644-94B0-74AB891B80BB}" dt="2021-01-04T15:15:20.670" v="49" actId="478"/>
          <ac:spMkLst>
            <pc:docMk/>
            <pc:sldMk cId="704272100" sldId="323"/>
            <ac:spMk id="9" creationId="{00115806-6A32-F54E-9BC4-E5EE59629008}"/>
          </ac:spMkLst>
        </pc:spChg>
        <pc:spChg chg="del">
          <ac:chgData name="Nane Kratzke" userId="971be13ff4ee5ef6" providerId="LiveId" clId="{AF2A99F9-8AD4-3644-94B0-74AB891B80BB}" dt="2021-01-04T15:15:20.670" v="49" actId="478"/>
          <ac:spMkLst>
            <pc:docMk/>
            <pc:sldMk cId="704272100" sldId="323"/>
            <ac:spMk id="10" creationId="{8AE1F451-539F-1A4F-AC27-063749464136}"/>
          </ac:spMkLst>
        </pc:spChg>
        <pc:spChg chg="del">
          <ac:chgData name="Nane Kratzke" userId="971be13ff4ee5ef6" providerId="LiveId" clId="{AF2A99F9-8AD4-3644-94B0-74AB891B80BB}" dt="2021-01-04T15:15:20.670" v="49" actId="478"/>
          <ac:spMkLst>
            <pc:docMk/>
            <pc:sldMk cId="704272100" sldId="323"/>
            <ac:spMk id="11" creationId="{EF7CB2A2-8DEF-4342-BDE5-612E783EBFF2}"/>
          </ac:spMkLst>
        </pc:spChg>
        <pc:spChg chg="del">
          <ac:chgData name="Nane Kratzke" userId="971be13ff4ee5ef6" providerId="LiveId" clId="{AF2A99F9-8AD4-3644-94B0-74AB891B80BB}" dt="2021-01-04T15:15:20.670" v="49" actId="478"/>
          <ac:spMkLst>
            <pc:docMk/>
            <pc:sldMk cId="704272100" sldId="323"/>
            <ac:spMk id="18" creationId="{74BF62C8-01BB-354F-81AE-D94610B8B132}"/>
          </ac:spMkLst>
        </pc:spChg>
        <pc:spChg chg="del">
          <ac:chgData name="Nane Kratzke" userId="971be13ff4ee5ef6" providerId="LiveId" clId="{AF2A99F9-8AD4-3644-94B0-74AB891B80BB}" dt="2021-01-04T15:15:20.670" v="49" actId="478"/>
          <ac:spMkLst>
            <pc:docMk/>
            <pc:sldMk cId="704272100" sldId="323"/>
            <ac:spMk id="19" creationId="{9FCD17D6-8DFD-AC4D-802C-24291272A02A}"/>
          </ac:spMkLst>
        </pc:spChg>
        <pc:spChg chg="del">
          <ac:chgData name="Nane Kratzke" userId="971be13ff4ee5ef6" providerId="LiveId" clId="{AF2A99F9-8AD4-3644-94B0-74AB891B80BB}" dt="2021-01-04T15:15:20.670" v="49" actId="478"/>
          <ac:spMkLst>
            <pc:docMk/>
            <pc:sldMk cId="704272100" sldId="323"/>
            <ac:spMk id="20" creationId="{FA44ADB4-C0C1-0344-AFAA-2667CC2580AF}"/>
          </ac:spMkLst>
        </pc:spChg>
        <pc:spChg chg="del">
          <ac:chgData name="Nane Kratzke" userId="971be13ff4ee5ef6" providerId="LiveId" clId="{AF2A99F9-8AD4-3644-94B0-74AB891B80BB}" dt="2021-01-04T15:15:20.670" v="49" actId="478"/>
          <ac:spMkLst>
            <pc:docMk/>
            <pc:sldMk cId="704272100" sldId="323"/>
            <ac:spMk id="21" creationId="{7F42BBF5-3C44-C047-B360-7239ACDC5FDD}"/>
          </ac:spMkLst>
        </pc:spChg>
        <pc:spChg chg="add mod">
          <ac:chgData name="Nane Kratzke" userId="971be13ff4ee5ef6" providerId="LiveId" clId="{AF2A99F9-8AD4-3644-94B0-74AB891B80BB}" dt="2021-02-05T16:56:30.234" v="38217" actId="1076"/>
          <ac:spMkLst>
            <pc:docMk/>
            <pc:sldMk cId="704272100" sldId="323"/>
            <ac:spMk id="24" creationId="{B2BC7B5A-69E3-BC40-938A-4311896A2C9B}"/>
          </ac:spMkLst>
        </pc:spChg>
        <pc:spChg chg="del">
          <ac:chgData name="Nane Kratzke" userId="971be13ff4ee5ef6" providerId="LiveId" clId="{AF2A99F9-8AD4-3644-94B0-74AB891B80BB}" dt="2021-01-04T15:15:20.670" v="49" actId="478"/>
          <ac:spMkLst>
            <pc:docMk/>
            <pc:sldMk cId="704272100" sldId="323"/>
            <ac:spMk id="39" creationId="{36605F84-6B68-D44F-A9F4-CE20802DE2F3}"/>
          </ac:spMkLst>
        </pc:spChg>
        <pc:spChg chg="del">
          <ac:chgData name="Nane Kratzke" userId="971be13ff4ee5ef6" providerId="LiveId" clId="{AF2A99F9-8AD4-3644-94B0-74AB891B80BB}" dt="2021-01-04T15:15:20.670" v="49" actId="478"/>
          <ac:spMkLst>
            <pc:docMk/>
            <pc:sldMk cId="704272100" sldId="323"/>
            <ac:spMk id="82" creationId="{0D3B4571-CB2A-AB4F-9F62-A3E82E0A8784}"/>
          </ac:spMkLst>
        </pc:spChg>
        <pc:picChg chg="del">
          <ac:chgData name="Nane Kratzke" userId="971be13ff4ee5ef6" providerId="LiveId" clId="{AF2A99F9-8AD4-3644-94B0-74AB891B80BB}" dt="2021-01-04T15:15:20.670" v="49" actId="478"/>
          <ac:picMkLst>
            <pc:docMk/>
            <pc:sldMk cId="704272100" sldId="323"/>
            <ac:picMk id="4" creationId="{7167DD6C-FCDB-FB42-80A5-B4A12AE545BA}"/>
          </ac:picMkLst>
        </pc:picChg>
        <pc:picChg chg="del">
          <ac:chgData name="Nane Kratzke" userId="971be13ff4ee5ef6" providerId="LiveId" clId="{AF2A99F9-8AD4-3644-94B0-74AB891B80BB}" dt="2021-01-04T15:15:22.606" v="50" actId="478"/>
          <ac:picMkLst>
            <pc:docMk/>
            <pc:sldMk cId="704272100" sldId="323"/>
            <ac:picMk id="81" creationId="{6AB9A12E-912E-CC43-9894-1AD3F4CEF900}"/>
          </ac:picMkLst>
        </pc:picChg>
        <pc:cxnChg chg="del mod">
          <ac:chgData name="Nane Kratzke" userId="971be13ff4ee5ef6" providerId="LiveId" clId="{AF2A99F9-8AD4-3644-94B0-74AB891B80BB}" dt="2021-01-04T15:15:20.670" v="49" actId="478"/>
          <ac:cxnSpMkLst>
            <pc:docMk/>
            <pc:sldMk cId="704272100" sldId="323"/>
            <ac:cxnSpMk id="13" creationId="{F3C37285-1A19-794C-8268-3568881D9039}"/>
          </ac:cxnSpMkLst>
        </pc:cxnChg>
        <pc:cxnChg chg="del mod">
          <ac:chgData name="Nane Kratzke" userId="971be13ff4ee5ef6" providerId="LiveId" clId="{AF2A99F9-8AD4-3644-94B0-74AB891B80BB}" dt="2021-01-04T15:15:20.670" v="49" actId="478"/>
          <ac:cxnSpMkLst>
            <pc:docMk/>
            <pc:sldMk cId="704272100" sldId="323"/>
            <ac:cxnSpMk id="14" creationId="{468D2ABF-9282-0142-865F-C3A8C968E076}"/>
          </ac:cxnSpMkLst>
        </pc:cxnChg>
        <pc:cxnChg chg="del mod">
          <ac:chgData name="Nane Kratzke" userId="971be13ff4ee5ef6" providerId="LiveId" clId="{AF2A99F9-8AD4-3644-94B0-74AB891B80BB}" dt="2021-01-04T15:15:20.670" v="49" actId="478"/>
          <ac:cxnSpMkLst>
            <pc:docMk/>
            <pc:sldMk cId="704272100" sldId="323"/>
            <ac:cxnSpMk id="15" creationId="{3298D7B8-E3ED-CA4E-BC12-F31964FDE137}"/>
          </ac:cxnSpMkLst>
        </pc:cxnChg>
        <pc:cxnChg chg="del mod">
          <ac:chgData name="Nane Kratzke" userId="971be13ff4ee5ef6" providerId="LiveId" clId="{AF2A99F9-8AD4-3644-94B0-74AB891B80BB}" dt="2021-01-04T15:15:20.670" v="49" actId="478"/>
          <ac:cxnSpMkLst>
            <pc:docMk/>
            <pc:sldMk cId="704272100" sldId="323"/>
            <ac:cxnSpMk id="16" creationId="{5724F75F-E84A-7B46-B754-E6A3A1AF89A1}"/>
          </ac:cxnSpMkLst>
        </pc:cxnChg>
        <pc:cxnChg chg="del mod">
          <ac:chgData name="Nane Kratzke" userId="971be13ff4ee5ef6" providerId="LiveId" clId="{AF2A99F9-8AD4-3644-94B0-74AB891B80BB}" dt="2021-01-04T15:15:20.670" v="49" actId="478"/>
          <ac:cxnSpMkLst>
            <pc:docMk/>
            <pc:sldMk cId="704272100" sldId="323"/>
            <ac:cxnSpMk id="17" creationId="{01370532-A37D-2A47-80B5-479571D237F8}"/>
          </ac:cxnSpMkLst>
        </pc:cxnChg>
        <pc:cxnChg chg="del mod">
          <ac:chgData name="Nane Kratzke" userId="971be13ff4ee5ef6" providerId="LiveId" clId="{AF2A99F9-8AD4-3644-94B0-74AB891B80BB}" dt="2021-01-04T15:15:20.670" v="49" actId="478"/>
          <ac:cxnSpMkLst>
            <pc:docMk/>
            <pc:sldMk cId="704272100" sldId="323"/>
            <ac:cxnSpMk id="23" creationId="{EBFAFA88-648D-F543-B526-BB94B9F324C3}"/>
          </ac:cxnSpMkLst>
        </pc:cxnChg>
      </pc:sldChg>
      <pc:sldChg chg="modSp add mod">
        <pc:chgData name="Nane Kratzke" userId="971be13ff4ee5ef6" providerId="LiveId" clId="{AF2A99F9-8AD4-3644-94B0-74AB891B80BB}" dt="2021-01-18T13:43:38.119" v="16592" actId="20577"/>
        <pc:sldMkLst>
          <pc:docMk/>
          <pc:sldMk cId="3045276620" sldId="332"/>
        </pc:sldMkLst>
        <pc:spChg chg="mod">
          <ac:chgData name="Nane Kratzke" userId="971be13ff4ee5ef6" providerId="LiveId" clId="{AF2A99F9-8AD4-3644-94B0-74AB891B80BB}" dt="2021-01-18T13:43:18.059" v="16551"/>
          <ac:spMkLst>
            <pc:docMk/>
            <pc:sldMk cId="3045276620" sldId="332"/>
            <ac:spMk id="2" creationId="{94A3F8CB-4D7D-3545-9C48-CD1D0C72AC55}"/>
          </ac:spMkLst>
        </pc:spChg>
        <pc:spChg chg="mod">
          <ac:chgData name="Nane Kratzke" userId="971be13ff4ee5ef6" providerId="LiveId" clId="{AF2A99F9-8AD4-3644-94B0-74AB891B80BB}" dt="2021-01-18T13:43:38.119" v="16592" actId="20577"/>
          <ac:spMkLst>
            <pc:docMk/>
            <pc:sldMk cId="3045276620" sldId="332"/>
            <ac:spMk id="10" creationId="{A17B3188-4F3B-7F43-B244-E24423572F2B}"/>
          </ac:spMkLst>
        </pc:spChg>
      </pc:sldChg>
      <pc:sldChg chg="modSp mod">
        <pc:chgData name="Nane Kratzke" userId="971be13ff4ee5ef6" providerId="LiveId" clId="{AF2A99F9-8AD4-3644-94B0-74AB891B80BB}" dt="2021-03-12T07:46:59.669" v="47564" actId="20577"/>
        <pc:sldMkLst>
          <pc:docMk/>
          <pc:sldMk cId="3201834561" sldId="337"/>
        </pc:sldMkLst>
        <pc:spChg chg="mod">
          <ac:chgData name="Nane Kratzke" userId="971be13ff4ee5ef6" providerId="LiveId" clId="{AF2A99F9-8AD4-3644-94B0-74AB891B80BB}" dt="2021-03-12T07:46:47.475" v="47556" actId="20577"/>
          <ac:spMkLst>
            <pc:docMk/>
            <pc:sldMk cId="3201834561" sldId="337"/>
            <ac:spMk id="4" creationId="{1A1F085B-B0A9-1B43-97C4-4B3A75E7F90D}"/>
          </ac:spMkLst>
        </pc:spChg>
        <pc:spChg chg="mod">
          <ac:chgData name="Nane Kratzke" userId="971be13ff4ee5ef6" providerId="LiveId" clId="{AF2A99F9-8AD4-3644-94B0-74AB891B80BB}" dt="2021-03-12T07:46:59.669" v="47564" actId="20577"/>
          <ac:spMkLst>
            <pc:docMk/>
            <pc:sldMk cId="3201834561" sldId="337"/>
            <ac:spMk id="11" creationId="{E85DFB5B-14A3-9940-B332-94CF20F45A6E}"/>
          </ac:spMkLst>
        </pc:spChg>
      </pc:sldChg>
      <pc:sldChg chg="del">
        <pc:chgData name="Nane Kratzke" userId="971be13ff4ee5ef6" providerId="LiveId" clId="{AF2A99F9-8AD4-3644-94B0-74AB891B80BB}" dt="2021-01-04T15:15:09.099" v="48" actId="2696"/>
        <pc:sldMkLst>
          <pc:docMk/>
          <pc:sldMk cId="4032822108" sldId="399"/>
        </pc:sldMkLst>
      </pc:sldChg>
      <pc:sldChg chg="del">
        <pc:chgData name="Nane Kratzke" userId="971be13ff4ee5ef6" providerId="LiveId" clId="{AF2A99F9-8AD4-3644-94B0-74AB891B80BB}" dt="2021-01-04T15:46:20.840" v="1321" actId="2696"/>
        <pc:sldMkLst>
          <pc:docMk/>
          <pc:sldMk cId="1277014955" sldId="401"/>
        </pc:sldMkLst>
      </pc:sldChg>
      <pc:sldChg chg="del">
        <pc:chgData name="Nane Kratzke" userId="971be13ff4ee5ef6" providerId="LiveId" clId="{AF2A99F9-8AD4-3644-94B0-74AB891B80BB}" dt="2021-01-04T15:46:20.840" v="1321" actId="2696"/>
        <pc:sldMkLst>
          <pc:docMk/>
          <pc:sldMk cId="924658392" sldId="452"/>
        </pc:sldMkLst>
      </pc:sldChg>
      <pc:sldChg chg="del">
        <pc:chgData name="Nane Kratzke" userId="971be13ff4ee5ef6" providerId="LiveId" clId="{AF2A99F9-8AD4-3644-94B0-74AB891B80BB}" dt="2021-01-04T15:15:09.099" v="48" actId="2696"/>
        <pc:sldMkLst>
          <pc:docMk/>
          <pc:sldMk cId="3076701138" sldId="467"/>
        </pc:sldMkLst>
      </pc:sldChg>
      <pc:sldChg chg="del">
        <pc:chgData name="Nane Kratzke" userId="971be13ff4ee5ef6" providerId="LiveId" clId="{AF2A99F9-8AD4-3644-94B0-74AB891B80BB}" dt="2021-01-04T15:46:20.840" v="1321" actId="2696"/>
        <pc:sldMkLst>
          <pc:docMk/>
          <pc:sldMk cId="3862155537" sldId="468"/>
        </pc:sldMkLst>
      </pc:sldChg>
      <pc:sldChg chg="del">
        <pc:chgData name="Nane Kratzke" userId="971be13ff4ee5ef6" providerId="LiveId" clId="{AF2A99F9-8AD4-3644-94B0-74AB891B80BB}" dt="2021-01-04T15:46:20.840" v="1321" actId="2696"/>
        <pc:sldMkLst>
          <pc:docMk/>
          <pc:sldMk cId="1234687008" sldId="469"/>
        </pc:sldMkLst>
      </pc:sldChg>
      <pc:sldChg chg="del">
        <pc:chgData name="Nane Kratzke" userId="971be13ff4ee5ef6" providerId="LiveId" clId="{AF2A99F9-8AD4-3644-94B0-74AB891B80BB}" dt="2021-01-04T15:46:20.840" v="1321" actId="2696"/>
        <pc:sldMkLst>
          <pc:docMk/>
          <pc:sldMk cId="1102309617" sldId="470"/>
        </pc:sldMkLst>
      </pc:sldChg>
      <pc:sldChg chg="del">
        <pc:chgData name="Nane Kratzke" userId="971be13ff4ee5ef6" providerId="LiveId" clId="{AF2A99F9-8AD4-3644-94B0-74AB891B80BB}" dt="2021-01-04T15:46:20.840" v="1321" actId="2696"/>
        <pc:sldMkLst>
          <pc:docMk/>
          <pc:sldMk cId="1897190930" sldId="471"/>
        </pc:sldMkLst>
      </pc:sldChg>
      <pc:sldChg chg="del">
        <pc:chgData name="Nane Kratzke" userId="971be13ff4ee5ef6" providerId="LiveId" clId="{AF2A99F9-8AD4-3644-94B0-74AB891B80BB}" dt="2021-01-04T15:46:20.840" v="1321" actId="2696"/>
        <pc:sldMkLst>
          <pc:docMk/>
          <pc:sldMk cId="828704488" sldId="473"/>
        </pc:sldMkLst>
      </pc:sldChg>
      <pc:sldChg chg="del">
        <pc:chgData name="Nane Kratzke" userId="971be13ff4ee5ef6" providerId="LiveId" clId="{AF2A99F9-8AD4-3644-94B0-74AB891B80BB}" dt="2021-01-04T15:46:20.840" v="1321" actId="2696"/>
        <pc:sldMkLst>
          <pc:docMk/>
          <pc:sldMk cId="2731487519" sldId="474"/>
        </pc:sldMkLst>
      </pc:sldChg>
      <pc:sldChg chg="del">
        <pc:chgData name="Nane Kratzke" userId="971be13ff4ee5ef6" providerId="LiveId" clId="{AF2A99F9-8AD4-3644-94B0-74AB891B80BB}" dt="2021-01-04T15:46:20.840" v="1321" actId="2696"/>
        <pc:sldMkLst>
          <pc:docMk/>
          <pc:sldMk cId="4240215784" sldId="475"/>
        </pc:sldMkLst>
      </pc:sldChg>
      <pc:sldChg chg="del">
        <pc:chgData name="Nane Kratzke" userId="971be13ff4ee5ef6" providerId="LiveId" clId="{AF2A99F9-8AD4-3644-94B0-74AB891B80BB}" dt="2021-01-04T15:46:20.840" v="1321" actId="2696"/>
        <pc:sldMkLst>
          <pc:docMk/>
          <pc:sldMk cId="1736299549" sldId="476"/>
        </pc:sldMkLst>
      </pc:sldChg>
      <pc:sldChg chg="del">
        <pc:chgData name="Nane Kratzke" userId="971be13ff4ee5ef6" providerId="LiveId" clId="{AF2A99F9-8AD4-3644-94B0-74AB891B80BB}" dt="2021-01-04T15:46:20.840" v="1321" actId="2696"/>
        <pc:sldMkLst>
          <pc:docMk/>
          <pc:sldMk cId="3699192507" sldId="478"/>
        </pc:sldMkLst>
      </pc:sldChg>
      <pc:sldChg chg="del">
        <pc:chgData name="Nane Kratzke" userId="971be13ff4ee5ef6" providerId="LiveId" clId="{AF2A99F9-8AD4-3644-94B0-74AB891B80BB}" dt="2021-01-04T15:46:20.840" v="1321" actId="2696"/>
        <pc:sldMkLst>
          <pc:docMk/>
          <pc:sldMk cId="3540404495" sldId="479"/>
        </pc:sldMkLst>
      </pc:sldChg>
      <pc:sldChg chg="del">
        <pc:chgData name="Nane Kratzke" userId="971be13ff4ee5ef6" providerId="LiveId" clId="{AF2A99F9-8AD4-3644-94B0-74AB891B80BB}" dt="2021-01-04T15:46:20.840" v="1321" actId="2696"/>
        <pc:sldMkLst>
          <pc:docMk/>
          <pc:sldMk cId="747408462" sldId="480"/>
        </pc:sldMkLst>
      </pc:sldChg>
      <pc:sldChg chg="del">
        <pc:chgData name="Nane Kratzke" userId="971be13ff4ee5ef6" providerId="LiveId" clId="{AF2A99F9-8AD4-3644-94B0-74AB891B80BB}" dt="2021-01-04T15:46:20.840" v="1321" actId="2696"/>
        <pc:sldMkLst>
          <pc:docMk/>
          <pc:sldMk cId="591306800" sldId="481"/>
        </pc:sldMkLst>
      </pc:sldChg>
      <pc:sldChg chg="del">
        <pc:chgData name="Nane Kratzke" userId="971be13ff4ee5ef6" providerId="LiveId" clId="{AF2A99F9-8AD4-3644-94B0-74AB891B80BB}" dt="2021-01-04T15:46:20.840" v="1321" actId="2696"/>
        <pc:sldMkLst>
          <pc:docMk/>
          <pc:sldMk cId="3792516234" sldId="483"/>
        </pc:sldMkLst>
      </pc:sldChg>
      <pc:sldChg chg="del">
        <pc:chgData name="Nane Kratzke" userId="971be13ff4ee5ef6" providerId="LiveId" clId="{AF2A99F9-8AD4-3644-94B0-74AB891B80BB}" dt="2021-01-04T15:46:20.840" v="1321" actId="2696"/>
        <pc:sldMkLst>
          <pc:docMk/>
          <pc:sldMk cId="3319159460" sldId="484"/>
        </pc:sldMkLst>
      </pc:sldChg>
      <pc:sldChg chg="del">
        <pc:chgData name="Nane Kratzke" userId="971be13ff4ee5ef6" providerId="LiveId" clId="{AF2A99F9-8AD4-3644-94B0-74AB891B80BB}" dt="2021-01-04T15:46:20.840" v="1321" actId="2696"/>
        <pc:sldMkLst>
          <pc:docMk/>
          <pc:sldMk cId="1319891674" sldId="485"/>
        </pc:sldMkLst>
      </pc:sldChg>
      <pc:sldChg chg="del">
        <pc:chgData name="Nane Kratzke" userId="971be13ff4ee5ef6" providerId="LiveId" clId="{AF2A99F9-8AD4-3644-94B0-74AB891B80BB}" dt="2021-01-04T15:46:20.840" v="1321" actId="2696"/>
        <pc:sldMkLst>
          <pc:docMk/>
          <pc:sldMk cId="845711410" sldId="486"/>
        </pc:sldMkLst>
      </pc:sldChg>
      <pc:sldChg chg="del">
        <pc:chgData name="Nane Kratzke" userId="971be13ff4ee5ef6" providerId="LiveId" clId="{AF2A99F9-8AD4-3644-94B0-74AB891B80BB}" dt="2021-01-04T15:46:20.840" v="1321" actId="2696"/>
        <pc:sldMkLst>
          <pc:docMk/>
          <pc:sldMk cId="4030809366" sldId="487"/>
        </pc:sldMkLst>
      </pc:sldChg>
      <pc:sldChg chg="del">
        <pc:chgData name="Nane Kratzke" userId="971be13ff4ee5ef6" providerId="LiveId" clId="{AF2A99F9-8AD4-3644-94B0-74AB891B80BB}" dt="2021-01-04T15:46:20.840" v="1321" actId="2696"/>
        <pc:sldMkLst>
          <pc:docMk/>
          <pc:sldMk cId="2312257471" sldId="488"/>
        </pc:sldMkLst>
      </pc:sldChg>
      <pc:sldChg chg="del">
        <pc:chgData name="Nane Kratzke" userId="971be13ff4ee5ef6" providerId="LiveId" clId="{AF2A99F9-8AD4-3644-94B0-74AB891B80BB}" dt="2021-01-04T15:46:20.840" v="1321" actId="2696"/>
        <pc:sldMkLst>
          <pc:docMk/>
          <pc:sldMk cId="831521762" sldId="489"/>
        </pc:sldMkLst>
      </pc:sldChg>
      <pc:sldChg chg="del">
        <pc:chgData name="Nane Kratzke" userId="971be13ff4ee5ef6" providerId="LiveId" clId="{AF2A99F9-8AD4-3644-94B0-74AB891B80BB}" dt="2021-01-04T15:46:20.840" v="1321" actId="2696"/>
        <pc:sldMkLst>
          <pc:docMk/>
          <pc:sldMk cId="3159606087" sldId="490"/>
        </pc:sldMkLst>
      </pc:sldChg>
      <pc:sldChg chg="delSp modSp mod">
        <pc:chgData name="Nane Kratzke" userId="971be13ff4ee5ef6" providerId="LiveId" clId="{AF2A99F9-8AD4-3644-94B0-74AB891B80BB}" dt="2021-01-18T18:58:10.162" v="25764" actId="20577"/>
        <pc:sldMkLst>
          <pc:docMk/>
          <pc:sldMk cId="811902125" sldId="491"/>
        </pc:sldMkLst>
        <pc:spChg chg="del">
          <ac:chgData name="Nane Kratzke" userId="971be13ff4ee5ef6" providerId="LiveId" clId="{AF2A99F9-8AD4-3644-94B0-74AB891B80BB}" dt="2021-01-04T15:41:29.685" v="1064" actId="478"/>
          <ac:spMkLst>
            <pc:docMk/>
            <pc:sldMk cId="811902125" sldId="491"/>
            <ac:spMk id="3" creationId="{4F46FF44-8228-534C-A954-3AEE9C0765E6}"/>
          </ac:spMkLst>
        </pc:spChg>
        <pc:spChg chg="mod">
          <ac:chgData name="Nane Kratzke" userId="971be13ff4ee5ef6" providerId="LiveId" clId="{AF2A99F9-8AD4-3644-94B0-74AB891B80BB}" dt="2021-01-18T18:58:10.162" v="25764" actId="20577"/>
          <ac:spMkLst>
            <pc:docMk/>
            <pc:sldMk cId="811902125" sldId="491"/>
            <ac:spMk id="5" creationId="{0603D732-B420-894B-AB6C-055CB2368AC6}"/>
          </ac:spMkLst>
        </pc:spChg>
        <pc:picChg chg="mod">
          <ac:chgData name="Nane Kratzke" userId="971be13ff4ee5ef6" providerId="LiveId" clId="{AF2A99F9-8AD4-3644-94B0-74AB891B80BB}" dt="2021-01-04T15:42:21.497" v="1066" actId="1076"/>
          <ac:picMkLst>
            <pc:docMk/>
            <pc:sldMk cId="811902125" sldId="491"/>
            <ac:picMk id="2050" creationId="{C92F31AD-D064-7347-9EE6-D3E3CED31B43}"/>
          </ac:picMkLst>
        </pc:picChg>
      </pc:sldChg>
      <pc:sldChg chg="del">
        <pc:chgData name="Nane Kratzke" userId="971be13ff4ee5ef6" providerId="LiveId" clId="{AF2A99F9-8AD4-3644-94B0-74AB891B80BB}" dt="2021-01-04T15:46:20.840" v="1321" actId="2696"/>
        <pc:sldMkLst>
          <pc:docMk/>
          <pc:sldMk cId="2090607772" sldId="492"/>
        </pc:sldMkLst>
      </pc:sldChg>
      <pc:sldChg chg="del">
        <pc:chgData name="Nane Kratzke" userId="971be13ff4ee5ef6" providerId="LiveId" clId="{AF2A99F9-8AD4-3644-94B0-74AB891B80BB}" dt="2021-01-04T15:46:20.840" v="1321" actId="2696"/>
        <pc:sldMkLst>
          <pc:docMk/>
          <pc:sldMk cId="1166911725" sldId="493"/>
        </pc:sldMkLst>
      </pc:sldChg>
      <pc:sldChg chg="del">
        <pc:chgData name="Nane Kratzke" userId="971be13ff4ee5ef6" providerId="LiveId" clId="{AF2A99F9-8AD4-3644-94B0-74AB891B80BB}" dt="2021-01-04T15:46:20.840" v="1321" actId="2696"/>
        <pc:sldMkLst>
          <pc:docMk/>
          <pc:sldMk cId="2210633298" sldId="494"/>
        </pc:sldMkLst>
      </pc:sldChg>
      <pc:sldChg chg="del">
        <pc:chgData name="Nane Kratzke" userId="971be13ff4ee5ef6" providerId="LiveId" clId="{AF2A99F9-8AD4-3644-94B0-74AB891B80BB}" dt="2021-01-04T15:46:20.840" v="1321" actId="2696"/>
        <pc:sldMkLst>
          <pc:docMk/>
          <pc:sldMk cId="815640504" sldId="495"/>
        </pc:sldMkLst>
      </pc:sldChg>
      <pc:sldChg chg="del">
        <pc:chgData name="Nane Kratzke" userId="971be13ff4ee5ef6" providerId="LiveId" clId="{AF2A99F9-8AD4-3644-94B0-74AB891B80BB}" dt="2021-01-04T15:46:20.840" v="1321" actId="2696"/>
        <pc:sldMkLst>
          <pc:docMk/>
          <pc:sldMk cId="236932220" sldId="497"/>
        </pc:sldMkLst>
      </pc:sldChg>
      <pc:sldChg chg="del">
        <pc:chgData name="Nane Kratzke" userId="971be13ff4ee5ef6" providerId="LiveId" clId="{AF2A99F9-8AD4-3644-94B0-74AB891B80BB}" dt="2021-01-04T15:46:20.840" v="1321" actId="2696"/>
        <pc:sldMkLst>
          <pc:docMk/>
          <pc:sldMk cId="2991729039" sldId="498"/>
        </pc:sldMkLst>
      </pc:sldChg>
      <pc:sldChg chg="del">
        <pc:chgData name="Nane Kratzke" userId="971be13ff4ee5ef6" providerId="LiveId" clId="{AF2A99F9-8AD4-3644-94B0-74AB891B80BB}" dt="2021-01-04T15:46:20.840" v="1321" actId="2696"/>
        <pc:sldMkLst>
          <pc:docMk/>
          <pc:sldMk cId="3983980404" sldId="499"/>
        </pc:sldMkLst>
      </pc:sldChg>
      <pc:sldChg chg="del">
        <pc:chgData name="Nane Kratzke" userId="971be13ff4ee5ef6" providerId="LiveId" clId="{AF2A99F9-8AD4-3644-94B0-74AB891B80BB}" dt="2021-01-04T15:46:20.840" v="1321" actId="2696"/>
        <pc:sldMkLst>
          <pc:docMk/>
          <pc:sldMk cId="3647391678" sldId="500"/>
        </pc:sldMkLst>
      </pc:sldChg>
      <pc:sldChg chg="del">
        <pc:chgData name="Nane Kratzke" userId="971be13ff4ee5ef6" providerId="LiveId" clId="{AF2A99F9-8AD4-3644-94B0-74AB891B80BB}" dt="2021-01-04T15:46:20.840" v="1321" actId="2696"/>
        <pc:sldMkLst>
          <pc:docMk/>
          <pc:sldMk cId="1406311553" sldId="501"/>
        </pc:sldMkLst>
      </pc:sldChg>
      <pc:sldChg chg="del">
        <pc:chgData name="Nane Kratzke" userId="971be13ff4ee5ef6" providerId="LiveId" clId="{AF2A99F9-8AD4-3644-94B0-74AB891B80BB}" dt="2021-01-04T15:40:24.944" v="1062" actId="2696"/>
        <pc:sldMkLst>
          <pc:docMk/>
          <pc:sldMk cId="2581344522" sldId="502"/>
        </pc:sldMkLst>
      </pc:sldChg>
      <pc:sldChg chg="del">
        <pc:chgData name="Nane Kratzke" userId="971be13ff4ee5ef6" providerId="LiveId" clId="{AF2A99F9-8AD4-3644-94B0-74AB891B80BB}" dt="2021-01-04T15:46:20.840" v="1321" actId="2696"/>
        <pc:sldMkLst>
          <pc:docMk/>
          <pc:sldMk cId="3000005820" sldId="503"/>
        </pc:sldMkLst>
      </pc:sldChg>
      <pc:sldChg chg="del">
        <pc:chgData name="Nane Kratzke" userId="971be13ff4ee5ef6" providerId="LiveId" clId="{AF2A99F9-8AD4-3644-94B0-74AB891B80BB}" dt="2021-01-04T15:46:20.840" v="1321" actId="2696"/>
        <pc:sldMkLst>
          <pc:docMk/>
          <pc:sldMk cId="1489447254" sldId="504"/>
        </pc:sldMkLst>
      </pc:sldChg>
      <pc:sldChg chg="del">
        <pc:chgData name="Nane Kratzke" userId="971be13ff4ee5ef6" providerId="LiveId" clId="{AF2A99F9-8AD4-3644-94B0-74AB891B80BB}" dt="2021-01-04T15:46:20.840" v="1321" actId="2696"/>
        <pc:sldMkLst>
          <pc:docMk/>
          <pc:sldMk cId="4036518479" sldId="505"/>
        </pc:sldMkLst>
      </pc:sldChg>
      <pc:sldChg chg="del">
        <pc:chgData name="Nane Kratzke" userId="971be13ff4ee5ef6" providerId="LiveId" clId="{AF2A99F9-8AD4-3644-94B0-74AB891B80BB}" dt="2021-01-04T15:46:20.840" v="1321" actId="2696"/>
        <pc:sldMkLst>
          <pc:docMk/>
          <pc:sldMk cId="4217426303" sldId="506"/>
        </pc:sldMkLst>
      </pc:sldChg>
      <pc:sldChg chg="del">
        <pc:chgData name="Nane Kratzke" userId="971be13ff4ee5ef6" providerId="LiveId" clId="{AF2A99F9-8AD4-3644-94B0-74AB891B80BB}" dt="2021-01-04T15:46:20.840" v="1321" actId="2696"/>
        <pc:sldMkLst>
          <pc:docMk/>
          <pc:sldMk cId="29434653" sldId="507"/>
        </pc:sldMkLst>
      </pc:sldChg>
      <pc:sldChg chg="del">
        <pc:chgData name="Nane Kratzke" userId="971be13ff4ee5ef6" providerId="LiveId" clId="{AF2A99F9-8AD4-3644-94B0-74AB891B80BB}" dt="2021-01-04T15:46:20.840" v="1321" actId="2696"/>
        <pc:sldMkLst>
          <pc:docMk/>
          <pc:sldMk cId="2231486071" sldId="508"/>
        </pc:sldMkLst>
      </pc:sldChg>
      <pc:sldChg chg="del">
        <pc:chgData name="Nane Kratzke" userId="971be13ff4ee5ef6" providerId="LiveId" clId="{AF2A99F9-8AD4-3644-94B0-74AB891B80BB}" dt="2021-01-04T15:46:20.840" v="1321" actId="2696"/>
        <pc:sldMkLst>
          <pc:docMk/>
          <pc:sldMk cId="126910551" sldId="509"/>
        </pc:sldMkLst>
      </pc:sldChg>
      <pc:sldChg chg="modSp mod">
        <pc:chgData name="Nane Kratzke" userId="971be13ff4ee5ef6" providerId="LiveId" clId="{AF2A99F9-8AD4-3644-94B0-74AB891B80BB}" dt="2021-03-12T07:38:22.408" v="47428"/>
        <pc:sldMkLst>
          <pc:docMk/>
          <pc:sldMk cId="1293430604" sldId="510"/>
        </pc:sldMkLst>
        <pc:spChg chg="mod">
          <ac:chgData name="Nane Kratzke" userId="971be13ff4ee5ef6" providerId="LiveId" clId="{AF2A99F9-8AD4-3644-94B0-74AB891B80BB}" dt="2021-01-22T14:12:05.495" v="32542" actId="20577"/>
          <ac:spMkLst>
            <pc:docMk/>
            <pc:sldMk cId="1293430604" sldId="510"/>
            <ac:spMk id="2" creationId="{4A0205DE-083B-2543-A49A-E6E6552164F2}"/>
          </ac:spMkLst>
        </pc:spChg>
        <pc:spChg chg="mod">
          <ac:chgData name="Nane Kratzke" userId="971be13ff4ee5ef6" providerId="LiveId" clId="{AF2A99F9-8AD4-3644-94B0-74AB891B80BB}" dt="2021-03-04T07:15:41.788" v="47419" actId="20577"/>
          <ac:spMkLst>
            <pc:docMk/>
            <pc:sldMk cId="1293430604" sldId="510"/>
            <ac:spMk id="3" creationId="{4D502CBE-EC2E-A94C-BE77-12EBBCA899C3}"/>
          </ac:spMkLst>
        </pc:spChg>
        <pc:spChg chg="mod">
          <ac:chgData name="Nane Kratzke" userId="971be13ff4ee5ef6" providerId="LiveId" clId="{AF2A99F9-8AD4-3644-94B0-74AB891B80BB}" dt="2021-03-12T07:38:22.408" v="47428"/>
          <ac:spMkLst>
            <pc:docMk/>
            <pc:sldMk cId="1293430604" sldId="510"/>
            <ac:spMk id="8" creationId="{6DAA361C-189A-2E41-8E2F-D004F318335C}"/>
          </ac:spMkLst>
        </pc:spChg>
      </pc:sldChg>
      <pc:sldChg chg="addSp delSp modSp add del mod">
        <pc:chgData name="Nane Kratzke" userId="971be13ff4ee5ef6" providerId="LiveId" clId="{AF2A99F9-8AD4-3644-94B0-74AB891B80BB}" dt="2021-02-05T16:57:05.285" v="38219" actId="2696"/>
        <pc:sldMkLst>
          <pc:docMk/>
          <pc:sldMk cId="334817653" sldId="511"/>
        </pc:sldMkLst>
        <pc:spChg chg="add del mod">
          <ac:chgData name="Nane Kratzke" userId="971be13ff4ee5ef6" providerId="LiveId" clId="{AF2A99F9-8AD4-3644-94B0-74AB891B80BB}" dt="2021-01-08T14:40:50.504" v="7052" actId="478"/>
          <ac:spMkLst>
            <pc:docMk/>
            <pc:sldMk cId="334817653" sldId="511"/>
            <ac:spMk id="5" creationId="{48AAFBD3-19F9-4542-BDB0-2DDC0A1E340F}"/>
          </ac:spMkLst>
        </pc:spChg>
        <pc:spChg chg="del mod">
          <ac:chgData name="Nane Kratzke" userId="971be13ff4ee5ef6" providerId="LiveId" clId="{AF2A99F9-8AD4-3644-94B0-74AB891B80BB}" dt="2021-01-08T14:40:47.436" v="7051" actId="478"/>
          <ac:spMkLst>
            <pc:docMk/>
            <pc:sldMk cId="334817653" sldId="511"/>
            <ac:spMk id="8" creationId="{0C508602-457E-2C4E-A9AC-85A3D0BD58E5}"/>
          </ac:spMkLst>
        </pc:spChg>
        <pc:spChg chg="del">
          <ac:chgData name="Nane Kratzke" userId="971be13ff4ee5ef6" providerId="LiveId" clId="{AF2A99F9-8AD4-3644-94B0-74AB891B80BB}" dt="2021-01-08T14:40:47.436" v="7051" actId="478"/>
          <ac:spMkLst>
            <pc:docMk/>
            <pc:sldMk cId="334817653" sldId="511"/>
            <ac:spMk id="24" creationId="{B2BC7B5A-69E3-BC40-938A-4311896A2C9B}"/>
          </ac:spMkLst>
        </pc:spChg>
      </pc:sldChg>
      <pc:sldChg chg="addSp delSp modSp new mod">
        <pc:chgData name="Nane Kratzke" userId="971be13ff4ee5ef6" providerId="LiveId" clId="{AF2A99F9-8AD4-3644-94B0-74AB891B80BB}" dt="2021-01-05T16:58:55.096" v="1493" actId="478"/>
        <pc:sldMkLst>
          <pc:docMk/>
          <pc:sldMk cId="4077901326" sldId="512"/>
        </pc:sldMkLst>
        <pc:spChg chg="mod">
          <ac:chgData name="Nane Kratzke" userId="971be13ff4ee5ef6" providerId="LiveId" clId="{AF2A99F9-8AD4-3644-94B0-74AB891B80BB}" dt="2021-01-05T16:52:51.981" v="1410" actId="20577"/>
          <ac:spMkLst>
            <pc:docMk/>
            <pc:sldMk cId="4077901326" sldId="512"/>
            <ac:spMk id="2" creationId="{9C499ED8-18D1-E942-8557-969449808E76}"/>
          </ac:spMkLst>
        </pc:spChg>
        <pc:spChg chg="del">
          <ac:chgData name="Nane Kratzke" userId="971be13ff4ee5ef6" providerId="LiveId" clId="{AF2A99F9-8AD4-3644-94B0-74AB891B80BB}" dt="2021-01-05T16:52:55.804" v="1411" actId="478"/>
          <ac:spMkLst>
            <pc:docMk/>
            <pc:sldMk cId="4077901326" sldId="512"/>
            <ac:spMk id="4" creationId="{6ACA01CD-2EF6-AF4D-BFF1-F378FAC7943F}"/>
          </ac:spMkLst>
        </pc:spChg>
        <pc:spChg chg="del">
          <ac:chgData name="Nane Kratzke" userId="971be13ff4ee5ef6" providerId="LiveId" clId="{AF2A99F9-8AD4-3644-94B0-74AB891B80BB}" dt="2021-01-05T16:54:30.742" v="1426" actId="478"/>
          <ac:spMkLst>
            <pc:docMk/>
            <pc:sldMk cId="4077901326" sldId="512"/>
            <ac:spMk id="5" creationId="{B8AD0440-CBCF-674D-9E11-2E5093AE70BF}"/>
          </ac:spMkLst>
        </pc:spChg>
        <pc:spChg chg="add mod">
          <ac:chgData name="Nane Kratzke" userId="971be13ff4ee5ef6" providerId="LiveId" clId="{AF2A99F9-8AD4-3644-94B0-74AB891B80BB}" dt="2021-01-05T16:57:53.460" v="1491" actId="113"/>
          <ac:spMkLst>
            <pc:docMk/>
            <pc:sldMk cId="4077901326" sldId="512"/>
            <ac:spMk id="6" creationId="{E14A6DEF-A820-694A-81B1-5C55C3AF96FD}"/>
          </ac:spMkLst>
        </pc:spChg>
        <pc:spChg chg="add mod">
          <ac:chgData name="Nane Kratzke" userId="971be13ff4ee5ef6" providerId="LiveId" clId="{AF2A99F9-8AD4-3644-94B0-74AB891B80BB}" dt="2021-01-05T16:57:34.299" v="1489" actId="403"/>
          <ac:spMkLst>
            <pc:docMk/>
            <pc:sldMk cId="4077901326" sldId="512"/>
            <ac:spMk id="7" creationId="{2E10CCA4-C3B8-9248-A6B2-C1EF803308D4}"/>
          </ac:spMkLst>
        </pc:spChg>
        <pc:picChg chg="add del">
          <ac:chgData name="Nane Kratzke" userId="971be13ff4ee5ef6" providerId="LiveId" clId="{AF2A99F9-8AD4-3644-94B0-74AB891B80BB}" dt="2021-01-05T16:58:55.096" v="1493" actId="478"/>
          <ac:picMkLst>
            <pc:docMk/>
            <pc:sldMk cId="4077901326" sldId="512"/>
            <ac:picMk id="8" creationId="{578F53A8-2FC2-3F43-811D-776FCE1AAB7D}"/>
          </ac:picMkLst>
        </pc:picChg>
      </pc:sldChg>
      <pc:sldChg chg="addSp delSp modSp add mod">
        <pc:chgData name="Nane Kratzke" userId="971be13ff4ee5ef6" providerId="LiveId" clId="{AF2A99F9-8AD4-3644-94B0-74AB891B80BB}" dt="2021-01-05T17:00:01.867" v="1537" actId="20577"/>
        <pc:sldMkLst>
          <pc:docMk/>
          <pc:sldMk cId="1987193708" sldId="513"/>
        </pc:sldMkLst>
        <pc:spChg chg="mod">
          <ac:chgData name="Nane Kratzke" userId="971be13ff4ee5ef6" providerId="LiveId" clId="{AF2A99F9-8AD4-3644-94B0-74AB891B80BB}" dt="2021-01-05T17:00:01.867" v="1537" actId="20577"/>
          <ac:spMkLst>
            <pc:docMk/>
            <pc:sldMk cId="1987193708" sldId="513"/>
            <ac:spMk id="2" creationId="{9C499ED8-18D1-E942-8557-969449808E76}"/>
          </ac:spMkLst>
        </pc:spChg>
        <pc:spChg chg="add del mod">
          <ac:chgData name="Nane Kratzke" userId="971be13ff4ee5ef6" providerId="LiveId" clId="{AF2A99F9-8AD4-3644-94B0-74AB891B80BB}" dt="2021-01-05T16:59:08.486" v="1496" actId="478"/>
          <ac:spMkLst>
            <pc:docMk/>
            <pc:sldMk cId="1987193708" sldId="513"/>
            <ac:spMk id="5" creationId="{79CC2051-9605-A54B-ABCB-8A8BC8B9947B}"/>
          </ac:spMkLst>
        </pc:spChg>
        <pc:spChg chg="del">
          <ac:chgData name="Nane Kratzke" userId="971be13ff4ee5ef6" providerId="LiveId" clId="{AF2A99F9-8AD4-3644-94B0-74AB891B80BB}" dt="2021-01-05T16:59:05.962" v="1495" actId="478"/>
          <ac:spMkLst>
            <pc:docMk/>
            <pc:sldMk cId="1987193708" sldId="513"/>
            <ac:spMk id="6" creationId="{E14A6DEF-A820-694A-81B1-5C55C3AF96FD}"/>
          </ac:spMkLst>
        </pc:spChg>
        <pc:picChg chg="add mod">
          <ac:chgData name="Nane Kratzke" userId="971be13ff4ee5ef6" providerId="LiveId" clId="{AF2A99F9-8AD4-3644-94B0-74AB891B80BB}" dt="2021-01-05T16:59:21.870" v="1501" actId="1076"/>
          <ac:picMkLst>
            <pc:docMk/>
            <pc:sldMk cId="1987193708" sldId="513"/>
            <ac:picMk id="8" creationId="{BE660252-3A9C-0A48-BCC3-E5EB4F3CE36A}"/>
          </ac:picMkLst>
        </pc:picChg>
      </pc:sldChg>
      <pc:sldChg chg="addSp delSp modSp add mod">
        <pc:chgData name="Nane Kratzke" userId="971be13ff4ee5ef6" providerId="LiveId" clId="{AF2A99F9-8AD4-3644-94B0-74AB891B80BB}" dt="2021-01-05T17:08:35.239" v="1884" actId="1076"/>
        <pc:sldMkLst>
          <pc:docMk/>
          <pc:sldMk cId="3437111870" sldId="514"/>
        </pc:sldMkLst>
        <pc:spChg chg="mod">
          <ac:chgData name="Nane Kratzke" userId="971be13ff4ee5ef6" providerId="LiveId" clId="{AF2A99F9-8AD4-3644-94B0-74AB891B80BB}" dt="2021-01-05T17:02:03.512" v="1620" actId="20577"/>
          <ac:spMkLst>
            <pc:docMk/>
            <pc:sldMk cId="3437111870" sldId="514"/>
            <ac:spMk id="2" creationId="{9C499ED8-18D1-E942-8557-969449808E76}"/>
          </ac:spMkLst>
        </pc:spChg>
        <pc:spChg chg="add mod">
          <ac:chgData name="Nane Kratzke" userId="971be13ff4ee5ef6" providerId="LiveId" clId="{AF2A99F9-8AD4-3644-94B0-74AB891B80BB}" dt="2021-01-05T17:08:35.239" v="1884" actId="1076"/>
          <ac:spMkLst>
            <pc:docMk/>
            <pc:sldMk cId="3437111870" sldId="514"/>
            <ac:spMk id="4" creationId="{26C6D5A9-B714-5247-BF28-7C246EBDB83A}"/>
          </ac:spMkLst>
        </pc:spChg>
        <pc:spChg chg="add mod">
          <ac:chgData name="Nane Kratzke" userId="971be13ff4ee5ef6" providerId="LiveId" clId="{AF2A99F9-8AD4-3644-94B0-74AB891B80BB}" dt="2021-01-05T17:05:32.710" v="1669" actId="113"/>
          <ac:spMkLst>
            <pc:docMk/>
            <pc:sldMk cId="3437111870" sldId="514"/>
            <ac:spMk id="6" creationId="{25093315-0E46-5443-B630-030F7875BEB8}"/>
          </ac:spMkLst>
        </pc:spChg>
        <pc:picChg chg="del">
          <ac:chgData name="Nane Kratzke" userId="971be13ff4ee5ef6" providerId="LiveId" clId="{AF2A99F9-8AD4-3644-94B0-74AB891B80BB}" dt="2021-01-05T17:02:05.728" v="1621" actId="478"/>
          <ac:picMkLst>
            <pc:docMk/>
            <pc:sldMk cId="3437111870" sldId="514"/>
            <ac:picMk id="8" creationId="{BE660252-3A9C-0A48-BCC3-E5EB4F3CE36A}"/>
          </ac:picMkLst>
        </pc:picChg>
      </pc:sldChg>
      <pc:sldChg chg="addSp delSp modSp add mod modClrScheme chgLayout">
        <pc:chgData name="Nane Kratzke" userId="971be13ff4ee5ef6" providerId="LiveId" clId="{AF2A99F9-8AD4-3644-94B0-74AB891B80BB}" dt="2021-01-05T17:14:21.854" v="1958" actId="14100"/>
        <pc:sldMkLst>
          <pc:docMk/>
          <pc:sldMk cId="3725158945" sldId="515"/>
        </pc:sldMkLst>
        <pc:spChg chg="mod ord">
          <ac:chgData name="Nane Kratzke" userId="971be13ff4ee5ef6" providerId="LiveId" clId="{AF2A99F9-8AD4-3644-94B0-74AB891B80BB}" dt="2021-01-05T17:09:44.289" v="1888" actId="700"/>
          <ac:spMkLst>
            <pc:docMk/>
            <pc:sldMk cId="3725158945" sldId="515"/>
            <ac:spMk id="2" creationId="{9C499ED8-18D1-E942-8557-969449808E76}"/>
          </ac:spMkLst>
        </pc:spChg>
        <pc:spChg chg="mod ord">
          <ac:chgData name="Nane Kratzke" userId="971be13ff4ee5ef6" providerId="LiveId" clId="{AF2A99F9-8AD4-3644-94B0-74AB891B80BB}" dt="2021-01-05T17:09:44.289" v="1888" actId="700"/>
          <ac:spMkLst>
            <pc:docMk/>
            <pc:sldMk cId="3725158945" sldId="515"/>
            <ac:spMk id="3" creationId="{E698A1D6-CB80-3D49-9BB4-DEF11E2689C6}"/>
          </ac:spMkLst>
        </pc:spChg>
        <pc:spChg chg="del">
          <ac:chgData name="Nane Kratzke" userId="971be13ff4ee5ef6" providerId="LiveId" clId="{AF2A99F9-8AD4-3644-94B0-74AB891B80BB}" dt="2021-01-05T17:10:05.800" v="1909" actId="478"/>
          <ac:spMkLst>
            <pc:docMk/>
            <pc:sldMk cId="3725158945" sldId="515"/>
            <ac:spMk id="4" creationId="{26C6D5A9-B714-5247-BF28-7C246EBDB83A}"/>
          </ac:spMkLst>
        </pc:spChg>
        <pc:spChg chg="add del mod ord">
          <ac:chgData name="Nane Kratzke" userId="971be13ff4ee5ef6" providerId="LiveId" clId="{AF2A99F9-8AD4-3644-94B0-74AB891B80BB}" dt="2021-01-05T17:10:00.009" v="1907" actId="478"/>
          <ac:spMkLst>
            <pc:docMk/>
            <pc:sldMk cId="3725158945" sldId="515"/>
            <ac:spMk id="5" creationId="{5EE4C817-5AF7-9143-B752-37BF572E74EA}"/>
          </ac:spMkLst>
        </pc:spChg>
        <pc:spChg chg="mod ord">
          <ac:chgData name="Nane Kratzke" userId="971be13ff4ee5ef6" providerId="LiveId" clId="{AF2A99F9-8AD4-3644-94B0-74AB891B80BB}" dt="2021-01-05T17:14:13.643" v="1956" actId="14100"/>
          <ac:spMkLst>
            <pc:docMk/>
            <pc:sldMk cId="3725158945" sldId="515"/>
            <ac:spMk id="6" creationId="{25093315-0E46-5443-B630-030F7875BEB8}"/>
          </ac:spMkLst>
        </pc:spChg>
        <pc:spChg chg="add del mod ord">
          <ac:chgData name="Nane Kratzke" userId="971be13ff4ee5ef6" providerId="LiveId" clId="{AF2A99F9-8AD4-3644-94B0-74AB891B80BB}" dt="2021-01-05T17:10:02.441" v="1908" actId="478"/>
          <ac:spMkLst>
            <pc:docMk/>
            <pc:sldMk cId="3725158945" sldId="515"/>
            <ac:spMk id="8" creationId="{D74EFD2B-3D40-C042-906D-CE419FB9ADD6}"/>
          </ac:spMkLst>
        </pc:spChg>
        <pc:spChg chg="add del mod ord">
          <ac:chgData name="Nane Kratzke" userId="971be13ff4ee5ef6" providerId="LiveId" clId="{AF2A99F9-8AD4-3644-94B0-74AB891B80BB}" dt="2021-01-05T17:10:00.009" v="1907" actId="478"/>
          <ac:spMkLst>
            <pc:docMk/>
            <pc:sldMk cId="3725158945" sldId="515"/>
            <ac:spMk id="9" creationId="{2EA64844-3F3A-CE46-8B58-01C5249305BF}"/>
          </ac:spMkLst>
        </pc:spChg>
        <pc:spChg chg="add mod ord">
          <ac:chgData name="Nane Kratzke" userId="971be13ff4ee5ef6" providerId="LiveId" clId="{AF2A99F9-8AD4-3644-94B0-74AB891B80BB}" dt="2021-01-05T17:09:55.834" v="1906" actId="20577"/>
          <ac:spMkLst>
            <pc:docMk/>
            <pc:sldMk cId="3725158945" sldId="515"/>
            <ac:spMk id="10" creationId="{64669592-C4EE-DB4B-A88C-C6A79EE0FE69}"/>
          </ac:spMkLst>
        </pc:spChg>
        <pc:spChg chg="add mod">
          <ac:chgData name="Nane Kratzke" userId="971be13ff4ee5ef6" providerId="LiveId" clId="{AF2A99F9-8AD4-3644-94B0-74AB891B80BB}" dt="2021-01-05T17:14:21.854" v="1958" actId="14100"/>
          <ac:spMkLst>
            <pc:docMk/>
            <pc:sldMk cId="3725158945" sldId="515"/>
            <ac:spMk id="11" creationId="{E377589E-A792-4744-910E-C0D0078CB745}"/>
          </ac:spMkLst>
        </pc:spChg>
      </pc:sldChg>
      <pc:sldChg chg="addSp delSp modSp add mod">
        <pc:chgData name="Nane Kratzke" userId="971be13ff4ee5ef6" providerId="LiveId" clId="{AF2A99F9-8AD4-3644-94B0-74AB891B80BB}" dt="2021-01-05T17:20:06.207" v="2025" actId="20577"/>
        <pc:sldMkLst>
          <pc:docMk/>
          <pc:sldMk cId="3479599477" sldId="516"/>
        </pc:sldMkLst>
        <pc:spChg chg="add del mod">
          <ac:chgData name="Nane Kratzke" userId="971be13ff4ee5ef6" providerId="LiveId" clId="{AF2A99F9-8AD4-3644-94B0-74AB891B80BB}" dt="2021-01-05T17:15:18.964" v="1963" actId="478"/>
          <ac:spMkLst>
            <pc:docMk/>
            <pc:sldMk cId="3479599477" sldId="516"/>
            <ac:spMk id="5" creationId="{C0CB24DF-F47A-7E47-AB18-FB4ACA7BF53B}"/>
          </ac:spMkLst>
        </pc:spChg>
        <pc:spChg chg="del">
          <ac:chgData name="Nane Kratzke" userId="971be13ff4ee5ef6" providerId="LiveId" clId="{AF2A99F9-8AD4-3644-94B0-74AB891B80BB}" dt="2021-01-05T17:15:16.432" v="1962" actId="478"/>
          <ac:spMkLst>
            <pc:docMk/>
            <pc:sldMk cId="3479599477" sldId="516"/>
            <ac:spMk id="6" creationId="{25093315-0E46-5443-B630-030F7875BEB8}"/>
          </ac:spMkLst>
        </pc:spChg>
        <pc:spChg chg="mod">
          <ac:chgData name="Nane Kratzke" userId="971be13ff4ee5ef6" providerId="LiveId" clId="{AF2A99F9-8AD4-3644-94B0-74AB891B80BB}" dt="2021-01-05T17:20:06.207" v="2025" actId="20577"/>
          <ac:spMkLst>
            <pc:docMk/>
            <pc:sldMk cId="3479599477" sldId="516"/>
            <ac:spMk id="10" creationId="{64669592-C4EE-DB4B-A88C-C6A79EE0FE69}"/>
          </ac:spMkLst>
        </pc:spChg>
        <pc:spChg chg="del">
          <ac:chgData name="Nane Kratzke" userId="971be13ff4ee5ef6" providerId="LiveId" clId="{AF2A99F9-8AD4-3644-94B0-74AB891B80BB}" dt="2021-01-05T17:15:20.906" v="1964" actId="478"/>
          <ac:spMkLst>
            <pc:docMk/>
            <pc:sldMk cId="3479599477" sldId="516"/>
            <ac:spMk id="11" creationId="{E377589E-A792-4744-910E-C0D0078CB745}"/>
          </ac:spMkLst>
        </pc:spChg>
        <pc:spChg chg="add mod">
          <ac:chgData name="Nane Kratzke" userId="971be13ff4ee5ef6" providerId="LiveId" clId="{AF2A99F9-8AD4-3644-94B0-74AB891B80BB}" dt="2021-01-05T17:19:52.667" v="2021" actId="14100"/>
          <ac:spMkLst>
            <pc:docMk/>
            <pc:sldMk cId="3479599477" sldId="516"/>
            <ac:spMk id="12" creationId="{DA088434-74E3-6449-A5DB-4582797A1370}"/>
          </ac:spMkLst>
        </pc:spChg>
        <pc:spChg chg="add mod">
          <ac:chgData name="Nane Kratzke" userId="971be13ff4ee5ef6" providerId="LiveId" clId="{AF2A99F9-8AD4-3644-94B0-74AB891B80BB}" dt="2021-01-05T17:19:09.677" v="2012" actId="2711"/>
          <ac:spMkLst>
            <pc:docMk/>
            <pc:sldMk cId="3479599477" sldId="516"/>
            <ac:spMk id="13" creationId="{750A2D27-3F4A-F043-B1AF-B91234C176E6}"/>
          </ac:spMkLst>
        </pc:spChg>
        <pc:picChg chg="add mod">
          <ac:chgData name="Nane Kratzke" userId="971be13ff4ee5ef6" providerId="LiveId" clId="{AF2A99F9-8AD4-3644-94B0-74AB891B80BB}" dt="2021-01-05T17:16:19.207" v="1972" actId="14861"/>
          <ac:picMkLst>
            <pc:docMk/>
            <pc:sldMk cId="3479599477" sldId="516"/>
            <ac:picMk id="8" creationId="{DBA1C2E4-DC50-824A-A262-EB9C4787D347}"/>
          </ac:picMkLst>
        </pc:picChg>
        <pc:picChg chg="add del mod">
          <ac:chgData name="Nane Kratzke" userId="971be13ff4ee5ef6" providerId="LiveId" clId="{AF2A99F9-8AD4-3644-94B0-74AB891B80BB}" dt="2021-01-05T17:16:48.805" v="1984" actId="478"/>
          <ac:picMkLst>
            <pc:docMk/>
            <pc:sldMk cId="3479599477" sldId="516"/>
            <ac:picMk id="9" creationId="{ED0F609B-99A9-3C46-B6EC-C86911A521B8}"/>
          </ac:picMkLst>
        </pc:picChg>
      </pc:sldChg>
      <pc:sldChg chg="addSp delSp modSp add mod">
        <pc:chgData name="Nane Kratzke" userId="971be13ff4ee5ef6" providerId="LiveId" clId="{AF2A99F9-8AD4-3644-94B0-74AB891B80BB}" dt="2021-01-05T17:21:36.602" v="2037" actId="1076"/>
        <pc:sldMkLst>
          <pc:docMk/>
          <pc:sldMk cId="1933642418" sldId="517"/>
        </pc:sldMkLst>
        <pc:spChg chg="add mod">
          <ac:chgData name="Nane Kratzke" userId="971be13ff4ee5ef6" providerId="LiveId" clId="{AF2A99F9-8AD4-3644-94B0-74AB891B80BB}" dt="2021-01-05T17:21:31.012" v="2036" actId="14100"/>
          <ac:spMkLst>
            <pc:docMk/>
            <pc:sldMk cId="1933642418" sldId="517"/>
            <ac:spMk id="4" creationId="{B8609855-D970-1743-9A32-24A8B6192902}"/>
          </ac:spMkLst>
        </pc:spChg>
        <pc:spChg chg="mod">
          <ac:chgData name="Nane Kratzke" userId="971be13ff4ee5ef6" providerId="LiveId" clId="{AF2A99F9-8AD4-3644-94B0-74AB891B80BB}" dt="2021-01-05T17:16:34.038" v="1981" actId="20577"/>
          <ac:spMkLst>
            <pc:docMk/>
            <pc:sldMk cId="1933642418" sldId="517"/>
            <ac:spMk id="10" creationId="{64669592-C4EE-DB4B-A88C-C6A79EE0FE69}"/>
          </ac:spMkLst>
        </pc:spChg>
        <pc:picChg chg="del">
          <ac:chgData name="Nane Kratzke" userId="971be13ff4ee5ef6" providerId="LiveId" clId="{AF2A99F9-8AD4-3644-94B0-74AB891B80BB}" dt="2021-01-05T17:16:26.461" v="1974" actId="478"/>
          <ac:picMkLst>
            <pc:docMk/>
            <pc:sldMk cId="1933642418" sldId="517"/>
            <ac:picMk id="8" creationId="{DBA1C2E4-DC50-824A-A262-EB9C4787D347}"/>
          </ac:picMkLst>
        </pc:picChg>
        <pc:picChg chg="mod">
          <ac:chgData name="Nane Kratzke" userId="971be13ff4ee5ef6" providerId="LiveId" clId="{AF2A99F9-8AD4-3644-94B0-74AB891B80BB}" dt="2021-01-05T17:21:36.602" v="2037" actId="1076"/>
          <ac:picMkLst>
            <pc:docMk/>
            <pc:sldMk cId="1933642418" sldId="517"/>
            <ac:picMk id="9" creationId="{ED0F609B-99A9-3C46-B6EC-C86911A521B8}"/>
          </ac:picMkLst>
        </pc:picChg>
      </pc:sldChg>
      <pc:sldChg chg="addSp delSp modSp add mod">
        <pc:chgData name="Nane Kratzke" userId="971be13ff4ee5ef6" providerId="LiveId" clId="{AF2A99F9-8AD4-3644-94B0-74AB891B80BB}" dt="2021-01-08T16:19:54.857" v="9553" actId="1366"/>
        <pc:sldMkLst>
          <pc:docMk/>
          <pc:sldMk cId="4237208650" sldId="518"/>
        </pc:sldMkLst>
        <pc:spChg chg="del">
          <ac:chgData name="Nane Kratzke" userId="971be13ff4ee5ef6" providerId="LiveId" clId="{AF2A99F9-8AD4-3644-94B0-74AB891B80BB}" dt="2021-01-05T17:22:36.275" v="2040" actId="478"/>
          <ac:spMkLst>
            <pc:docMk/>
            <pc:sldMk cId="4237208650" sldId="518"/>
            <ac:spMk id="4" creationId="{B8609855-D970-1743-9A32-24A8B6192902}"/>
          </ac:spMkLst>
        </pc:spChg>
        <pc:spChg chg="add mod">
          <ac:chgData name="Nane Kratzke" userId="971be13ff4ee5ef6" providerId="LiveId" clId="{AF2A99F9-8AD4-3644-94B0-74AB891B80BB}" dt="2021-01-05T17:27:23.195" v="2065" actId="403"/>
          <ac:spMkLst>
            <pc:docMk/>
            <pc:sldMk cId="4237208650" sldId="518"/>
            <ac:spMk id="5" creationId="{D6D3D317-1152-2742-9BE1-4ED9CE042C2D}"/>
          </ac:spMkLst>
        </pc:spChg>
        <pc:spChg chg="mod">
          <ac:chgData name="Nane Kratzke" userId="971be13ff4ee5ef6" providerId="LiveId" clId="{AF2A99F9-8AD4-3644-94B0-74AB891B80BB}" dt="2021-01-05T17:22:46.989" v="2042"/>
          <ac:spMkLst>
            <pc:docMk/>
            <pc:sldMk cId="4237208650" sldId="518"/>
            <ac:spMk id="10" creationId="{64669592-C4EE-DB4B-A88C-C6A79EE0FE69}"/>
          </ac:spMkLst>
        </pc:spChg>
        <pc:picChg chg="add del mod">
          <ac:chgData name="Nane Kratzke" userId="971be13ff4ee5ef6" providerId="LiveId" clId="{AF2A99F9-8AD4-3644-94B0-74AB891B80BB}" dt="2021-01-05T17:28:08.177" v="2067" actId="478"/>
          <ac:picMkLst>
            <pc:docMk/>
            <pc:sldMk cId="4237208650" sldId="518"/>
            <ac:picMk id="6" creationId="{7EF2D4F3-7C3F-4843-BB44-5F75DEB7FA1D}"/>
          </ac:picMkLst>
        </pc:picChg>
        <pc:picChg chg="add mod">
          <ac:chgData name="Nane Kratzke" userId="971be13ff4ee5ef6" providerId="LiveId" clId="{AF2A99F9-8AD4-3644-94B0-74AB891B80BB}" dt="2021-01-08T16:19:54.857" v="9553" actId="1366"/>
          <ac:picMkLst>
            <pc:docMk/>
            <pc:sldMk cId="4237208650" sldId="518"/>
            <ac:picMk id="8" creationId="{B3868EC6-E613-1C4B-95EB-7441F3B00D17}"/>
          </ac:picMkLst>
        </pc:picChg>
        <pc:picChg chg="del">
          <ac:chgData name="Nane Kratzke" userId="971be13ff4ee5ef6" providerId="LiveId" clId="{AF2A99F9-8AD4-3644-94B0-74AB891B80BB}" dt="2021-01-05T17:22:33.249" v="2039" actId="478"/>
          <ac:picMkLst>
            <pc:docMk/>
            <pc:sldMk cId="4237208650" sldId="518"/>
            <ac:picMk id="9" creationId="{ED0F609B-99A9-3C46-B6EC-C86911A521B8}"/>
          </ac:picMkLst>
        </pc:picChg>
        <pc:picChg chg="add mod">
          <ac:chgData name="Nane Kratzke" userId="971be13ff4ee5ef6" providerId="LiveId" clId="{AF2A99F9-8AD4-3644-94B0-74AB891B80BB}" dt="2021-01-08T16:19:54.857" v="9553" actId="1366"/>
          <ac:picMkLst>
            <pc:docMk/>
            <pc:sldMk cId="4237208650" sldId="518"/>
            <ac:picMk id="11" creationId="{14CAA49A-BB94-AE42-BCC5-5553BCAFD0CE}"/>
          </ac:picMkLst>
        </pc:picChg>
        <pc:picChg chg="add del mod">
          <ac:chgData name="Nane Kratzke" userId="971be13ff4ee5ef6" providerId="LiveId" clId="{AF2A99F9-8AD4-3644-94B0-74AB891B80BB}" dt="2021-01-05T17:29:56.758" v="2080" actId="478"/>
          <ac:picMkLst>
            <pc:docMk/>
            <pc:sldMk cId="4237208650" sldId="518"/>
            <ac:picMk id="12" creationId="{1C96DB5D-C45A-814E-85F6-72456758D583}"/>
          </ac:picMkLst>
        </pc:picChg>
      </pc:sldChg>
      <pc:sldChg chg="addSp delSp modSp add mod">
        <pc:chgData name="Nane Kratzke" userId="971be13ff4ee5ef6" providerId="LiveId" clId="{AF2A99F9-8AD4-3644-94B0-74AB891B80BB}" dt="2021-01-08T16:30:29.371" v="9732" actId="14100"/>
        <pc:sldMkLst>
          <pc:docMk/>
          <pc:sldMk cId="361682792" sldId="519"/>
        </pc:sldMkLst>
        <pc:spChg chg="add mod">
          <ac:chgData name="Nane Kratzke" userId="971be13ff4ee5ef6" providerId="LiveId" clId="{AF2A99F9-8AD4-3644-94B0-74AB891B80BB}" dt="2021-01-08T16:29:59.786" v="9729" actId="20577"/>
          <ac:spMkLst>
            <pc:docMk/>
            <pc:sldMk cId="361682792" sldId="519"/>
            <ac:spMk id="4" creationId="{F1D60FD7-91B0-6C42-8B45-663DDD546A6B}"/>
          </ac:spMkLst>
        </pc:spChg>
        <pc:spChg chg="mod">
          <ac:chgData name="Nane Kratzke" userId="971be13ff4ee5ef6" providerId="LiveId" clId="{AF2A99F9-8AD4-3644-94B0-74AB891B80BB}" dt="2021-01-05T17:35:04.264" v="2352" actId="14100"/>
          <ac:spMkLst>
            <pc:docMk/>
            <pc:sldMk cId="361682792" sldId="519"/>
            <ac:spMk id="5" creationId="{D6D3D317-1152-2742-9BE1-4ED9CE042C2D}"/>
          </ac:spMkLst>
        </pc:spChg>
        <pc:spChg chg="mod">
          <ac:chgData name="Nane Kratzke" userId="971be13ff4ee5ef6" providerId="LiveId" clId="{AF2A99F9-8AD4-3644-94B0-74AB891B80BB}" dt="2021-01-05T17:30:15.758" v="2083"/>
          <ac:spMkLst>
            <pc:docMk/>
            <pc:sldMk cId="361682792" sldId="519"/>
            <ac:spMk id="10" creationId="{64669592-C4EE-DB4B-A88C-C6A79EE0FE69}"/>
          </ac:spMkLst>
        </pc:spChg>
        <pc:picChg chg="add mod modCrop">
          <ac:chgData name="Nane Kratzke" userId="971be13ff4ee5ef6" providerId="LiveId" clId="{AF2A99F9-8AD4-3644-94B0-74AB891B80BB}" dt="2021-01-08T16:30:29.371" v="9732" actId="14100"/>
          <ac:picMkLst>
            <pc:docMk/>
            <pc:sldMk cId="361682792" sldId="519"/>
            <ac:picMk id="6" creationId="{30AD472D-663D-1944-98BA-3D74AE01438E}"/>
          </ac:picMkLst>
        </pc:picChg>
        <pc:picChg chg="add del mod">
          <ac:chgData name="Nane Kratzke" userId="971be13ff4ee5ef6" providerId="LiveId" clId="{AF2A99F9-8AD4-3644-94B0-74AB891B80BB}" dt="2021-01-05T17:38:16.804" v="2367" actId="478"/>
          <ac:picMkLst>
            <pc:docMk/>
            <pc:sldMk cId="361682792" sldId="519"/>
            <ac:picMk id="6" creationId="{CB481D8E-2737-2A4A-9B60-D3C8C04F7610}"/>
          </ac:picMkLst>
        </pc:picChg>
        <pc:picChg chg="del">
          <ac:chgData name="Nane Kratzke" userId="971be13ff4ee5ef6" providerId="LiveId" clId="{AF2A99F9-8AD4-3644-94B0-74AB891B80BB}" dt="2021-01-05T17:30:17.480" v="2084" actId="478"/>
          <ac:picMkLst>
            <pc:docMk/>
            <pc:sldMk cId="361682792" sldId="519"/>
            <ac:picMk id="8" creationId="{B3868EC6-E613-1C4B-95EB-7441F3B00D17}"/>
          </ac:picMkLst>
        </pc:picChg>
        <pc:picChg chg="del">
          <ac:chgData name="Nane Kratzke" userId="971be13ff4ee5ef6" providerId="LiveId" clId="{AF2A99F9-8AD4-3644-94B0-74AB891B80BB}" dt="2021-01-05T17:30:18.968" v="2085" actId="478"/>
          <ac:picMkLst>
            <pc:docMk/>
            <pc:sldMk cId="361682792" sldId="519"/>
            <ac:picMk id="11" creationId="{14CAA49A-BB94-AE42-BCC5-5553BCAFD0CE}"/>
          </ac:picMkLst>
        </pc:picChg>
      </pc:sldChg>
      <pc:sldChg chg="addSp delSp modSp add mod">
        <pc:chgData name="Nane Kratzke" userId="971be13ff4ee5ef6" providerId="LiveId" clId="{AF2A99F9-8AD4-3644-94B0-74AB891B80BB}" dt="2021-01-05T17:38:05.618" v="2366" actId="1076"/>
        <pc:sldMkLst>
          <pc:docMk/>
          <pc:sldMk cId="205152491" sldId="520"/>
        </pc:sldMkLst>
        <pc:spChg chg="del">
          <ac:chgData name="Nane Kratzke" userId="971be13ff4ee5ef6" providerId="LiveId" clId="{AF2A99F9-8AD4-3644-94B0-74AB891B80BB}" dt="2021-01-05T17:37:25.008" v="2361" actId="478"/>
          <ac:spMkLst>
            <pc:docMk/>
            <pc:sldMk cId="205152491" sldId="520"/>
            <ac:spMk id="4" creationId="{F1D60FD7-91B0-6C42-8B45-663DDD546A6B}"/>
          </ac:spMkLst>
        </pc:spChg>
        <pc:spChg chg="del">
          <ac:chgData name="Nane Kratzke" userId="971be13ff4ee5ef6" providerId="LiveId" clId="{AF2A99F9-8AD4-3644-94B0-74AB891B80BB}" dt="2021-01-05T17:37:27.504" v="2362" actId="478"/>
          <ac:spMkLst>
            <pc:docMk/>
            <pc:sldMk cId="205152491" sldId="520"/>
            <ac:spMk id="5" creationId="{D6D3D317-1152-2742-9BE1-4ED9CE042C2D}"/>
          </ac:spMkLst>
        </pc:spChg>
        <pc:picChg chg="del mod">
          <ac:chgData name="Nane Kratzke" userId="971be13ff4ee5ef6" providerId="LiveId" clId="{AF2A99F9-8AD4-3644-94B0-74AB891B80BB}" dt="2021-01-05T17:37:19.876" v="2360" actId="478"/>
          <ac:picMkLst>
            <pc:docMk/>
            <pc:sldMk cId="205152491" sldId="520"/>
            <ac:picMk id="6" creationId="{CB481D8E-2737-2A4A-9B60-D3C8C04F7610}"/>
          </ac:picMkLst>
        </pc:picChg>
        <pc:picChg chg="add mod">
          <ac:chgData name="Nane Kratzke" userId="971be13ff4ee5ef6" providerId="LiveId" clId="{AF2A99F9-8AD4-3644-94B0-74AB891B80BB}" dt="2021-01-05T17:38:05.618" v="2366" actId="1076"/>
          <ac:picMkLst>
            <pc:docMk/>
            <pc:sldMk cId="205152491" sldId="520"/>
            <ac:picMk id="1026" creationId="{1CAE61C0-6334-BB4D-A775-8ECC86901F29}"/>
          </ac:picMkLst>
        </pc:picChg>
      </pc:sldChg>
      <pc:sldChg chg="addSp delSp modSp add mod">
        <pc:chgData name="Nane Kratzke" userId="971be13ff4ee5ef6" providerId="LiveId" clId="{AF2A99F9-8AD4-3644-94B0-74AB891B80BB}" dt="2021-01-08T10:54:59.411" v="2924" actId="108"/>
        <pc:sldMkLst>
          <pc:docMk/>
          <pc:sldMk cId="817301497" sldId="521"/>
        </pc:sldMkLst>
        <pc:spChg chg="del">
          <ac:chgData name="Nane Kratzke" userId="971be13ff4ee5ef6" providerId="LiveId" clId="{AF2A99F9-8AD4-3644-94B0-74AB891B80BB}" dt="2021-01-05T17:40:22.251" v="2371" actId="478"/>
          <ac:spMkLst>
            <pc:docMk/>
            <pc:sldMk cId="817301497" sldId="521"/>
            <ac:spMk id="4" creationId="{F1D60FD7-91B0-6C42-8B45-663DDD546A6B}"/>
          </ac:spMkLst>
        </pc:spChg>
        <pc:spChg chg="mod">
          <ac:chgData name="Nane Kratzke" userId="971be13ff4ee5ef6" providerId="LiveId" clId="{AF2A99F9-8AD4-3644-94B0-74AB891B80BB}" dt="2021-01-08T10:54:59.411" v="2924" actId="108"/>
          <ac:spMkLst>
            <pc:docMk/>
            <pc:sldMk cId="817301497" sldId="521"/>
            <ac:spMk id="5" creationId="{D6D3D317-1152-2742-9BE1-4ED9CE042C2D}"/>
          </ac:spMkLst>
        </pc:spChg>
        <pc:spChg chg="add del mod">
          <ac:chgData name="Nane Kratzke" userId="971be13ff4ee5ef6" providerId="LiveId" clId="{AF2A99F9-8AD4-3644-94B0-74AB891B80BB}" dt="2021-01-05T17:49:31.751" v="2428" actId="478"/>
          <ac:spMkLst>
            <pc:docMk/>
            <pc:sldMk cId="817301497" sldId="521"/>
            <ac:spMk id="6" creationId="{248B643B-523A-244C-A906-D35E2DF4AA89}"/>
          </ac:spMkLst>
        </pc:spChg>
        <pc:spChg chg="mod">
          <ac:chgData name="Nane Kratzke" userId="971be13ff4ee5ef6" providerId="LiveId" clId="{AF2A99F9-8AD4-3644-94B0-74AB891B80BB}" dt="2021-01-05T17:40:18.401" v="2370"/>
          <ac:spMkLst>
            <pc:docMk/>
            <pc:sldMk cId="817301497" sldId="521"/>
            <ac:spMk id="10" creationId="{64669592-C4EE-DB4B-A88C-C6A79EE0FE69}"/>
          </ac:spMkLst>
        </pc:spChg>
        <pc:spChg chg="add mod">
          <ac:chgData name="Nane Kratzke" userId="971be13ff4ee5ef6" providerId="LiveId" clId="{AF2A99F9-8AD4-3644-94B0-74AB891B80BB}" dt="2021-01-05T17:51:19.875" v="2445" actId="1076"/>
          <ac:spMkLst>
            <pc:docMk/>
            <pc:sldMk cId="817301497" sldId="521"/>
            <ac:spMk id="11" creationId="{9D911E0C-7D26-864D-BE33-E76FFAE17D37}"/>
          </ac:spMkLst>
        </pc:spChg>
        <pc:picChg chg="add mod">
          <ac:chgData name="Nane Kratzke" userId="971be13ff4ee5ef6" providerId="LiveId" clId="{AF2A99F9-8AD4-3644-94B0-74AB891B80BB}" dt="2021-01-05T17:51:19.875" v="2445" actId="1076"/>
          <ac:picMkLst>
            <pc:docMk/>
            <pc:sldMk cId="817301497" sldId="521"/>
            <ac:picMk id="8" creationId="{0D278A39-320C-5E42-B6C4-7A3533BE4505}"/>
          </ac:picMkLst>
        </pc:picChg>
        <pc:picChg chg="add mod">
          <ac:chgData name="Nane Kratzke" userId="971be13ff4ee5ef6" providerId="LiveId" clId="{AF2A99F9-8AD4-3644-94B0-74AB891B80BB}" dt="2021-01-05T17:51:19.875" v="2445" actId="1076"/>
          <ac:picMkLst>
            <pc:docMk/>
            <pc:sldMk cId="817301497" sldId="521"/>
            <ac:picMk id="9" creationId="{624417D6-D907-B44F-AAFD-55A665EBCDF3}"/>
          </ac:picMkLst>
        </pc:picChg>
      </pc:sldChg>
      <pc:sldChg chg="addSp delSp modSp add mod">
        <pc:chgData name="Nane Kratzke" userId="971be13ff4ee5ef6" providerId="LiveId" clId="{AF2A99F9-8AD4-3644-94B0-74AB891B80BB}" dt="2021-01-08T16:30:54.641" v="9733"/>
        <pc:sldMkLst>
          <pc:docMk/>
          <pc:sldMk cId="2194799796" sldId="522"/>
        </pc:sldMkLst>
        <pc:spChg chg="mod">
          <ac:chgData name="Nane Kratzke" userId="971be13ff4ee5ef6" providerId="LiveId" clId="{AF2A99F9-8AD4-3644-94B0-74AB891B80BB}" dt="2021-01-08T10:54:52.313" v="2923" actId="108"/>
          <ac:spMkLst>
            <pc:docMk/>
            <pc:sldMk cId="2194799796" sldId="522"/>
            <ac:spMk id="5" creationId="{D6D3D317-1152-2742-9BE1-4ED9CE042C2D}"/>
          </ac:spMkLst>
        </pc:spChg>
        <pc:spChg chg="mod">
          <ac:chgData name="Nane Kratzke" userId="971be13ff4ee5ef6" providerId="LiveId" clId="{AF2A99F9-8AD4-3644-94B0-74AB891B80BB}" dt="2021-01-08T10:34:38.422" v="2569" actId="113"/>
          <ac:spMkLst>
            <pc:docMk/>
            <pc:sldMk cId="2194799796" sldId="522"/>
            <ac:spMk id="7" creationId="{2E10CCA4-C3B8-9248-A6B2-C1EF803308D4}"/>
          </ac:spMkLst>
        </pc:spChg>
        <pc:spChg chg="mod">
          <ac:chgData name="Nane Kratzke" userId="971be13ff4ee5ef6" providerId="LiveId" clId="{AF2A99F9-8AD4-3644-94B0-74AB891B80BB}" dt="2021-01-08T10:24:28.945" v="2504" actId="20577"/>
          <ac:spMkLst>
            <pc:docMk/>
            <pc:sldMk cId="2194799796" sldId="522"/>
            <ac:spMk id="10" creationId="{64669592-C4EE-DB4B-A88C-C6A79EE0FE69}"/>
          </ac:spMkLst>
        </pc:spChg>
        <pc:spChg chg="del">
          <ac:chgData name="Nane Kratzke" userId="971be13ff4ee5ef6" providerId="LiveId" clId="{AF2A99F9-8AD4-3644-94B0-74AB891B80BB}" dt="2021-01-08T10:22:28.572" v="2489" actId="478"/>
          <ac:spMkLst>
            <pc:docMk/>
            <pc:sldMk cId="2194799796" sldId="522"/>
            <ac:spMk id="11" creationId="{9D911E0C-7D26-864D-BE33-E76FFAE17D37}"/>
          </ac:spMkLst>
        </pc:spChg>
        <pc:picChg chg="add mod">
          <ac:chgData name="Nane Kratzke" userId="971be13ff4ee5ef6" providerId="LiveId" clId="{AF2A99F9-8AD4-3644-94B0-74AB891B80BB}" dt="2021-01-08T16:30:54.641" v="9733"/>
          <ac:picMkLst>
            <pc:docMk/>
            <pc:sldMk cId="2194799796" sldId="522"/>
            <ac:picMk id="4" creationId="{1A070552-00D6-B64E-B9A5-724AAEFF69BA}"/>
          </ac:picMkLst>
        </pc:picChg>
        <pc:picChg chg="add mod modCrop">
          <ac:chgData name="Nane Kratzke" userId="971be13ff4ee5ef6" providerId="LiveId" clId="{AF2A99F9-8AD4-3644-94B0-74AB891B80BB}" dt="2021-01-08T16:30:54.641" v="9733"/>
          <ac:picMkLst>
            <pc:docMk/>
            <pc:sldMk cId="2194799796" sldId="522"/>
            <ac:picMk id="6" creationId="{61535595-AB4A-0046-9DDD-E7E9204EDDB8}"/>
          </ac:picMkLst>
        </pc:picChg>
        <pc:picChg chg="del">
          <ac:chgData name="Nane Kratzke" userId="971be13ff4ee5ef6" providerId="LiveId" clId="{AF2A99F9-8AD4-3644-94B0-74AB891B80BB}" dt="2021-01-08T10:22:29.986" v="2490" actId="478"/>
          <ac:picMkLst>
            <pc:docMk/>
            <pc:sldMk cId="2194799796" sldId="522"/>
            <ac:picMk id="8" creationId="{0D278A39-320C-5E42-B6C4-7A3533BE4505}"/>
          </ac:picMkLst>
        </pc:picChg>
        <pc:picChg chg="del">
          <ac:chgData name="Nane Kratzke" userId="971be13ff4ee5ef6" providerId="LiveId" clId="{AF2A99F9-8AD4-3644-94B0-74AB891B80BB}" dt="2021-01-08T10:22:31.436" v="2491" actId="478"/>
          <ac:picMkLst>
            <pc:docMk/>
            <pc:sldMk cId="2194799796" sldId="522"/>
            <ac:picMk id="9" creationId="{624417D6-D907-B44F-AAFD-55A665EBCDF3}"/>
          </ac:picMkLst>
        </pc:picChg>
      </pc:sldChg>
      <pc:sldChg chg="new del">
        <pc:chgData name="Nane Kratzke" userId="971be13ff4ee5ef6" providerId="LiveId" clId="{AF2A99F9-8AD4-3644-94B0-74AB891B80BB}" dt="2021-01-08T10:34:58.995" v="2571" actId="2696"/>
        <pc:sldMkLst>
          <pc:docMk/>
          <pc:sldMk cId="476488605" sldId="523"/>
        </pc:sldMkLst>
      </pc:sldChg>
      <pc:sldChg chg="addSp delSp modSp add mod">
        <pc:chgData name="Nane Kratzke" userId="971be13ff4ee5ef6" providerId="LiveId" clId="{AF2A99F9-8AD4-3644-94B0-74AB891B80BB}" dt="2021-01-08T16:31:10.954" v="9734"/>
        <pc:sldMkLst>
          <pc:docMk/>
          <pc:sldMk cId="2258932206" sldId="523"/>
        </pc:sldMkLst>
        <pc:spChg chg="mod">
          <ac:chgData name="Nane Kratzke" userId="971be13ff4ee5ef6" providerId="LiveId" clId="{AF2A99F9-8AD4-3644-94B0-74AB891B80BB}" dt="2021-01-08T10:54:46.542" v="2922" actId="108"/>
          <ac:spMkLst>
            <pc:docMk/>
            <pc:sldMk cId="2258932206" sldId="523"/>
            <ac:spMk id="5" creationId="{D6D3D317-1152-2742-9BE1-4ED9CE042C2D}"/>
          </ac:spMkLst>
        </pc:spChg>
        <pc:spChg chg="mod">
          <ac:chgData name="Nane Kratzke" userId="971be13ff4ee5ef6" providerId="LiveId" clId="{AF2A99F9-8AD4-3644-94B0-74AB891B80BB}" dt="2021-01-08T10:46:26.961" v="2798"/>
          <ac:spMkLst>
            <pc:docMk/>
            <pc:sldMk cId="2258932206" sldId="523"/>
            <ac:spMk id="7" creationId="{2E10CCA4-C3B8-9248-A6B2-C1EF803308D4}"/>
          </ac:spMkLst>
        </pc:spChg>
        <pc:spChg chg="mod">
          <ac:chgData name="Nane Kratzke" userId="971be13ff4ee5ef6" providerId="LiveId" clId="{AF2A99F9-8AD4-3644-94B0-74AB891B80BB}" dt="2021-01-08T10:37:11.429" v="2618" actId="20577"/>
          <ac:spMkLst>
            <pc:docMk/>
            <pc:sldMk cId="2258932206" sldId="523"/>
            <ac:spMk id="10" creationId="{64669592-C4EE-DB4B-A88C-C6A79EE0FE69}"/>
          </ac:spMkLst>
        </pc:spChg>
        <pc:spChg chg="add mod">
          <ac:chgData name="Nane Kratzke" userId="971be13ff4ee5ef6" providerId="LiveId" clId="{AF2A99F9-8AD4-3644-94B0-74AB891B80BB}" dt="2021-01-08T10:45:41.023" v="2797" actId="20577"/>
          <ac:spMkLst>
            <pc:docMk/>
            <pc:sldMk cId="2258932206" sldId="523"/>
            <ac:spMk id="11" creationId="{FF556EC5-5C3C-754D-ABF5-FEF691C7303D}"/>
          </ac:spMkLst>
        </pc:spChg>
        <pc:picChg chg="del">
          <ac:chgData name="Nane Kratzke" userId="971be13ff4ee5ef6" providerId="LiveId" clId="{AF2A99F9-8AD4-3644-94B0-74AB891B80BB}" dt="2021-01-08T10:37:13.813" v="2619" actId="478"/>
          <ac:picMkLst>
            <pc:docMk/>
            <pc:sldMk cId="2258932206" sldId="523"/>
            <ac:picMk id="4" creationId="{1A070552-00D6-B64E-B9A5-724AAEFF69BA}"/>
          </ac:picMkLst>
        </pc:picChg>
        <pc:picChg chg="del">
          <ac:chgData name="Nane Kratzke" userId="971be13ff4ee5ef6" providerId="LiveId" clId="{AF2A99F9-8AD4-3644-94B0-74AB891B80BB}" dt="2021-01-08T10:35:34.992" v="2600" actId="478"/>
          <ac:picMkLst>
            <pc:docMk/>
            <pc:sldMk cId="2258932206" sldId="523"/>
            <ac:picMk id="6" creationId="{61535595-AB4A-0046-9DDD-E7E9204EDDB8}"/>
          </ac:picMkLst>
        </pc:picChg>
        <pc:picChg chg="add del mod">
          <ac:chgData name="Nane Kratzke" userId="971be13ff4ee5ef6" providerId="LiveId" clId="{AF2A99F9-8AD4-3644-94B0-74AB891B80BB}" dt="2021-01-08T10:38:17.008" v="2622" actId="478"/>
          <ac:picMkLst>
            <pc:docMk/>
            <pc:sldMk cId="2258932206" sldId="523"/>
            <ac:picMk id="8" creationId="{2387BFF6-372F-5546-880D-A54ED522EAD6}"/>
          </ac:picMkLst>
        </pc:picChg>
        <pc:picChg chg="add mod">
          <ac:chgData name="Nane Kratzke" userId="971be13ff4ee5ef6" providerId="LiveId" clId="{AF2A99F9-8AD4-3644-94B0-74AB891B80BB}" dt="2021-01-08T16:31:10.954" v="9734"/>
          <ac:picMkLst>
            <pc:docMk/>
            <pc:sldMk cId="2258932206" sldId="523"/>
            <ac:picMk id="9" creationId="{CF24C6AD-2F0C-F144-8A5F-642AEBD43972}"/>
          </ac:picMkLst>
        </pc:picChg>
      </pc:sldChg>
      <pc:sldChg chg="addSp delSp modSp add mod">
        <pc:chgData name="Nane Kratzke" userId="971be13ff4ee5ef6" providerId="LiveId" clId="{AF2A99F9-8AD4-3644-94B0-74AB891B80BB}" dt="2021-01-08T11:05:04.843" v="2992" actId="478"/>
        <pc:sldMkLst>
          <pc:docMk/>
          <pc:sldMk cId="4217778932" sldId="524"/>
        </pc:sldMkLst>
        <pc:spChg chg="mod">
          <ac:chgData name="Nane Kratzke" userId="971be13ff4ee5ef6" providerId="LiveId" clId="{AF2A99F9-8AD4-3644-94B0-74AB891B80BB}" dt="2021-01-08T11:03:18.707" v="2987" actId="14100"/>
          <ac:spMkLst>
            <pc:docMk/>
            <pc:sldMk cId="4217778932" sldId="524"/>
            <ac:spMk id="5" creationId="{D6D3D317-1152-2742-9BE1-4ED9CE042C2D}"/>
          </ac:spMkLst>
        </pc:spChg>
        <pc:spChg chg="mod">
          <ac:chgData name="Nane Kratzke" userId="971be13ff4ee5ef6" providerId="LiveId" clId="{AF2A99F9-8AD4-3644-94B0-74AB891B80BB}" dt="2021-01-08T11:01:09.392" v="2969" actId="20577"/>
          <ac:spMkLst>
            <pc:docMk/>
            <pc:sldMk cId="4217778932" sldId="524"/>
            <ac:spMk id="7" creationId="{2E10CCA4-C3B8-9248-A6B2-C1EF803308D4}"/>
          </ac:spMkLst>
        </pc:spChg>
        <pc:spChg chg="mod">
          <ac:chgData name="Nane Kratzke" userId="971be13ff4ee5ef6" providerId="LiveId" clId="{AF2A99F9-8AD4-3644-94B0-74AB891B80BB}" dt="2021-01-08T10:46:54.804" v="2818" actId="20577"/>
          <ac:spMkLst>
            <pc:docMk/>
            <pc:sldMk cId="4217778932" sldId="524"/>
            <ac:spMk id="10" creationId="{64669592-C4EE-DB4B-A88C-C6A79EE0FE69}"/>
          </ac:spMkLst>
        </pc:spChg>
        <pc:spChg chg="del mod">
          <ac:chgData name="Nane Kratzke" userId="971be13ff4ee5ef6" providerId="LiveId" clId="{AF2A99F9-8AD4-3644-94B0-74AB891B80BB}" dt="2021-01-08T10:59:55.119" v="2933" actId="478"/>
          <ac:spMkLst>
            <pc:docMk/>
            <pc:sldMk cId="4217778932" sldId="524"/>
            <ac:spMk id="11" creationId="{FF556EC5-5C3C-754D-ABF5-FEF691C7303D}"/>
          </ac:spMkLst>
        </pc:spChg>
        <pc:picChg chg="add mod">
          <ac:chgData name="Nane Kratzke" userId="971be13ff4ee5ef6" providerId="LiveId" clId="{AF2A99F9-8AD4-3644-94B0-74AB891B80BB}" dt="2021-01-08T11:02:44.162" v="2982"/>
          <ac:picMkLst>
            <pc:docMk/>
            <pc:sldMk cId="4217778932" sldId="524"/>
            <ac:picMk id="4" creationId="{1D4DC95E-0758-B144-85EC-F3F3CDED2516}"/>
          </ac:picMkLst>
        </pc:picChg>
        <pc:picChg chg="add del mod">
          <ac:chgData name="Nane Kratzke" userId="971be13ff4ee5ef6" providerId="LiveId" clId="{AF2A99F9-8AD4-3644-94B0-74AB891B80BB}" dt="2021-01-08T11:05:04.843" v="2992" actId="478"/>
          <ac:picMkLst>
            <pc:docMk/>
            <pc:sldMk cId="4217778932" sldId="524"/>
            <ac:picMk id="6" creationId="{4E6DE9D0-25B1-4149-A0C8-D878BC3C1BD1}"/>
          </ac:picMkLst>
        </pc:picChg>
        <pc:picChg chg="del">
          <ac:chgData name="Nane Kratzke" userId="971be13ff4ee5ef6" providerId="LiveId" clId="{AF2A99F9-8AD4-3644-94B0-74AB891B80BB}" dt="2021-01-08T10:46:56.815" v="2819" actId="478"/>
          <ac:picMkLst>
            <pc:docMk/>
            <pc:sldMk cId="4217778932" sldId="524"/>
            <ac:picMk id="9" creationId="{CF24C6AD-2F0C-F144-8A5F-642AEBD43972}"/>
          </ac:picMkLst>
        </pc:picChg>
      </pc:sldChg>
      <pc:sldChg chg="addSp delSp modSp add mod">
        <pc:chgData name="Nane Kratzke" userId="971be13ff4ee5ef6" providerId="LiveId" clId="{AF2A99F9-8AD4-3644-94B0-74AB891B80BB}" dt="2021-01-08T16:31:29.246" v="9735"/>
        <pc:sldMkLst>
          <pc:docMk/>
          <pc:sldMk cId="3733363034" sldId="525"/>
        </pc:sldMkLst>
        <pc:spChg chg="del mod">
          <ac:chgData name="Nane Kratzke" userId="971be13ff4ee5ef6" providerId="LiveId" clId="{AF2A99F9-8AD4-3644-94B0-74AB891B80BB}" dt="2021-01-08T11:16:37.020" v="3152" actId="12084"/>
          <ac:spMkLst>
            <pc:docMk/>
            <pc:sldMk cId="3733363034" sldId="525"/>
            <ac:spMk id="5" creationId="{D6D3D317-1152-2742-9BE1-4ED9CE042C2D}"/>
          </ac:spMkLst>
        </pc:spChg>
        <pc:spChg chg="mod">
          <ac:chgData name="Nane Kratzke" userId="971be13ff4ee5ef6" providerId="LiveId" clId="{AF2A99F9-8AD4-3644-94B0-74AB891B80BB}" dt="2021-01-08T13:11:30.086" v="4502" actId="20577"/>
          <ac:spMkLst>
            <pc:docMk/>
            <pc:sldMk cId="3733363034" sldId="525"/>
            <ac:spMk id="7" creationId="{2E10CCA4-C3B8-9248-A6B2-C1EF803308D4}"/>
          </ac:spMkLst>
        </pc:spChg>
        <pc:spChg chg="mod">
          <ac:chgData name="Nane Kratzke" userId="971be13ff4ee5ef6" providerId="LiveId" clId="{AF2A99F9-8AD4-3644-94B0-74AB891B80BB}" dt="2021-01-08T11:08:42.262" v="3027" actId="20577"/>
          <ac:spMkLst>
            <pc:docMk/>
            <pc:sldMk cId="3733363034" sldId="525"/>
            <ac:spMk id="10" creationId="{64669592-C4EE-DB4B-A88C-C6A79EE0FE69}"/>
          </ac:spMkLst>
        </pc:spChg>
        <pc:graphicFrameChg chg="add mod modGraphic">
          <ac:chgData name="Nane Kratzke" userId="971be13ff4ee5ef6" providerId="LiveId" clId="{AF2A99F9-8AD4-3644-94B0-74AB891B80BB}" dt="2021-01-08T16:31:29.246" v="9735"/>
          <ac:graphicFrameMkLst>
            <pc:docMk/>
            <pc:sldMk cId="3733363034" sldId="525"/>
            <ac:graphicFrameMk id="6" creationId="{36CD7840-0250-174C-93C9-FEDA3A67B769}"/>
          </ac:graphicFrameMkLst>
        </pc:graphicFrameChg>
        <pc:picChg chg="del">
          <ac:chgData name="Nane Kratzke" userId="971be13ff4ee5ef6" providerId="LiveId" clId="{AF2A99F9-8AD4-3644-94B0-74AB891B80BB}" dt="2021-01-08T11:18:10.603" v="3179" actId="478"/>
          <ac:picMkLst>
            <pc:docMk/>
            <pc:sldMk cId="3733363034" sldId="525"/>
            <ac:picMk id="4" creationId="{1D4DC95E-0758-B144-85EC-F3F3CDED2516}"/>
          </ac:picMkLst>
        </pc:picChg>
        <pc:picChg chg="add del">
          <ac:chgData name="Nane Kratzke" userId="971be13ff4ee5ef6" providerId="LiveId" clId="{AF2A99F9-8AD4-3644-94B0-74AB891B80BB}" dt="2021-01-08T11:21:39.585" v="3248"/>
          <ac:picMkLst>
            <pc:docMk/>
            <pc:sldMk cId="3733363034" sldId="525"/>
            <ac:picMk id="1026" creationId="{33D3E602-C983-AB4D-86F4-9E546A6D949E}"/>
          </ac:picMkLst>
        </pc:picChg>
        <pc:picChg chg="add del">
          <ac:chgData name="Nane Kratzke" userId="971be13ff4ee5ef6" providerId="LiveId" clId="{AF2A99F9-8AD4-3644-94B0-74AB891B80BB}" dt="2021-01-08T11:29:53.042" v="3261"/>
          <ac:picMkLst>
            <pc:docMk/>
            <pc:sldMk cId="3733363034" sldId="525"/>
            <ac:picMk id="1028" creationId="{7EEBE27C-B714-ED42-80AE-4A4C2963CA7B}"/>
          </ac:picMkLst>
        </pc:picChg>
      </pc:sldChg>
      <pc:sldChg chg="addSp delSp modSp add del mod">
        <pc:chgData name="Nane Kratzke" userId="971be13ff4ee5ef6" providerId="LiveId" clId="{AF2A99F9-8AD4-3644-94B0-74AB891B80BB}" dt="2021-02-05T16:57:09.566" v="38221" actId="2696"/>
        <pc:sldMkLst>
          <pc:docMk/>
          <pc:sldMk cId="1577023174" sldId="526"/>
        </pc:sldMkLst>
        <pc:spChg chg="add del mod">
          <ac:chgData name="Nane Kratzke" userId="971be13ff4ee5ef6" providerId="LiveId" clId="{AF2A99F9-8AD4-3644-94B0-74AB891B80BB}" dt="2021-01-22T09:08:01.306" v="28029" actId="21"/>
          <ac:spMkLst>
            <pc:docMk/>
            <pc:sldMk cId="1577023174" sldId="526"/>
            <ac:spMk id="4" creationId="{6EE3858F-AFCB-734A-9F4B-1F32A57EBE05}"/>
          </ac:spMkLst>
        </pc:spChg>
        <pc:spChg chg="add del mod">
          <ac:chgData name="Nane Kratzke" userId="971be13ff4ee5ef6" providerId="LiveId" clId="{AF2A99F9-8AD4-3644-94B0-74AB891B80BB}" dt="2021-01-08T14:41:20.474" v="7054" actId="478"/>
          <ac:spMkLst>
            <pc:docMk/>
            <pc:sldMk cId="1577023174" sldId="526"/>
            <ac:spMk id="6" creationId="{F5CF9A25-3CE5-CC41-933C-21BDDEE396EC}"/>
          </ac:spMkLst>
        </pc:spChg>
        <pc:spChg chg="del mod">
          <ac:chgData name="Nane Kratzke" userId="971be13ff4ee5ef6" providerId="LiveId" clId="{AF2A99F9-8AD4-3644-94B0-74AB891B80BB}" dt="2021-01-08T14:41:18.056" v="7053" actId="478"/>
          <ac:spMkLst>
            <pc:docMk/>
            <pc:sldMk cId="1577023174" sldId="526"/>
            <ac:spMk id="8" creationId="{0C508602-457E-2C4E-A9AC-85A3D0BD58E5}"/>
          </ac:spMkLst>
        </pc:spChg>
        <pc:spChg chg="del">
          <ac:chgData name="Nane Kratzke" userId="971be13ff4ee5ef6" providerId="LiveId" clId="{AF2A99F9-8AD4-3644-94B0-74AB891B80BB}" dt="2021-01-08T14:41:22.362" v="7055" actId="478"/>
          <ac:spMkLst>
            <pc:docMk/>
            <pc:sldMk cId="1577023174" sldId="526"/>
            <ac:spMk id="24" creationId="{B2BC7B5A-69E3-BC40-938A-4311896A2C9B}"/>
          </ac:spMkLst>
        </pc:spChg>
      </pc:sldChg>
      <pc:sldChg chg="addSp delSp modSp add mod">
        <pc:chgData name="Nane Kratzke" userId="971be13ff4ee5ef6" providerId="LiveId" clId="{AF2A99F9-8AD4-3644-94B0-74AB891B80BB}" dt="2021-01-22T09:09:57.910" v="28042" actId="1076"/>
        <pc:sldMkLst>
          <pc:docMk/>
          <pc:sldMk cId="2702800543" sldId="527"/>
        </pc:sldMkLst>
        <pc:spChg chg="mod">
          <ac:chgData name="Nane Kratzke" userId="971be13ff4ee5ef6" providerId="LiveId" clId="{AF2A99F9-8AD4-3644-94B0-74AB891B80BB}" dt="2021-01-08T11:51:50.973" v="3822" actId="20577"/>
          <ac:spMkLst>
            <pc:docMk/>
            <pc:sldMk cId="2702800543" sldId="527"/>
            <ac:spMk id="2" creationId="{9C499ED8-18D1-E942-8557-969449808E76}"/>
          </ac:spMkLst>
        </pc:spChg>
        <pc:spChg chg="add mod">
          <ac:chgData name="Nane Kratzke" userId="971be13ff4ee5ef6" providerId="LiveId" clId="{AF2A99F9-8AD4-3644-94B0-74AB891B80BB}" dt="2021-01-22T09:09:45.456" v="28041" actId="14861"/>
          <ac:spMkLst>
            <pc:docMk/>
            <pc:sldMk cId="2702800543" sldId="527"/>
            <ac:spMk id="4" creationId="{91186F1F-14C4-3949-B4F8-B868AEA1F1AB}"/>
          </ac:spMkLst>
        </pc:spChg>
        <pc:spChg chg="mod">
          <ac:chgData name="Nane Kratzke" userId="971be13ff4ee5ef6" providerId="LiveId" clId="{AF2A99F9-8AD4-3644-94B0-74AB891B80BB}" dt="2021-01-08T13:13:23.480" v="4510" actId="14100"/>
          <ac:spMkLst>
            <pc:docMk/>
            <pc:sldMk cId="2702800543" sldId="527"/>
            <ac:spMk id="5" creationId="{D6D3D317-1152-2742-9BE1-4ED9CE042C2D}"/>
          </ac:spMkLst>
        </pc:spChg>
        <pc:spChg chg="add mod">
          <ac:chgData name="Nane Kratzke" userId="971be13ff4ee5ef6" providerId="LiveId" clId="{AF2A99F9-8AD4-3644-94B0-74AB891B80BB}" dt="2021-01-22T09:08:09.291" v="28030" actId="1076"/>
          <ac:spMkLst>
            <pc:docMk/>
            <pc:sldMk cId="2702800543" sldId="527"/>
            <ac:spMk id="6" creationId="{BF350344-6195-744C-887C-892D20579B89}"/>
          </ac:spMkLst>
        </pc:spChg>
        <pc:spChg chg="del">
          <ac:chgData name="Nane Kratzke" userId="971be13ff4ee5ef6" providerId="LiveId" clId="{AF2A99F9-8AD4-3644-94B0-74AB891B80BB}" dt="2021-01-08T13:11:36.455" v="4503" actId="478"/>
          <ac:spMkLst>
            <pc:docMk/>
            <pc:sldMk cId="2702800543" sldId="527"/>
            <ac:spMk id="7" creationId="{2E10CCA4-C3B8-9248-A6B2-C1EF803308D4}"/>
          </ac:spMkLst>
        </pc:spChg>
        <pc:spChg chg="add mod">
          <ac:chgData name="Nane Kratzke" userId="971be13ff4ee5ef6" providerId="LiveId" clId="{AF2A99F9-8AD4-3644-94B0-74AB891B80BB}" dt="2021-01-08T13:11:39.698" v="4505" actId="20577"/>
          <ac:spMkLst>
            <pc:docMk/>
            <pc:sldMk cId="2702800543" sldId="527"/>
            <ac:spMk id="8" creationId="{600A7469-D923-3F4C-A5AD-57F01C19A03B}"/>
          </ac:spMkLst>
        </pc:spChg>
        <pc:spChg chg="mod">
          <ac:chgData name="Nane Kratzke" userId="971be13ff4ee5ef6" providerId="LiveId" clId="{AF2A99F9-8AD4-3644-94B0-74AB891B80BB}" dt="2021-01-08T12:04:58.590" v="4124" actId="20577"/>
          <ac:spMkLst>
            <pc:docMk/>
            <pc:sldMk cId="2702800543" sldId="527"/>
            <ac:spMk id="10" creationId="{64669592-C4EE-DB4B-A88C-C6A79EE0FE69}"/>
          </ac:spMkLst>
        </pc:spChg>
        <pc:spChg chg="add mod">
          <ac:chgData name="Nane Kratzke" userId="971be13ff4ee5ef6" providerId="LiveId" clId="{AF2A99F9-8AD4-3644-94B0-74AB891B80BB}" dt="2021-01-22T09:09:57.910" v="28042" actId="1076"/>
          <ac:spMkLst>
            <pc:docMk/>
            <pc:sldMk cId="2702800543" sldId="527"/>
            <ac:spMk id="11" creationId="{015623FC-DC3E-F445-AFB3-E5D33C71071E}"/>
          </ac:spMkLst>
        </pc:spChg>
        <pc:spChg chg="add mod">
          <ac:chgData name="Nane Kratzke" userId="971be13ff4ee5ef6" providerId="LiveId" clId="{AF2A99F9-8AD4-3644-94B0-74AB891B80BB}" dt="2021-01-22T09:08:09.291" v="28030" actId="1076"/>
          <ac:spMkLst>
            <pc:docMk/>
            <pc:sldMk cId="2702800543" sldId="527"/>
            <ac:spMk id="12" creationId="{854E30A2-2641-6D43-BB8E-951ED31A1302}"/>
          </ac:spMkLst>
        </pc:spChg>
        <pc:picChg chg="del">
          <ac:chgData name="Nane Kratzke" userId="971be13ff4ee5ef6" providerId="LiveId" clId="{AF2A99F9-8AD4-3644-94B0-74AB891B80BB}" dt="2021-01-08T11:53:58.605" v="3824" actId="478"/>
          <ac:picMkLst>
            <pc:docMk/>
            <pc:sldMk cId="2702800543" sldId="527"/>
            <ac:picMk id="4" creationId="{1D4DC95E-0758-B144-85EC-F3F3CDED2516}"/>
          </ac:picMkLst>
        </pc:picChg>
        <pc:picChg chg="add del mod">
          <ac:chgData name="Nane Kratzke" userId="971be13ff4ee5ef6" providerId="LiveId" clId="{AF2A99F9-8AD4-3644-94B0-74AB891B80BB}" dt="2021-01-08T13:16:22.276" v="4530" actId="478"/>
          <ac:picMkLst>
            <pc:docMk/>
            <pc:sldMk cId="2702800543" sldId="527"/>
            <ac:picMk id="2050" creationId="{6882BBED-2F12-0944-ABBF-E764415D6F69}"/>
          </ac:picMkLst>
        </pc:picChg>
        <pc:picChg chg="add mod">
          <ac:chgData name="Nane Kratzke" userId="971be13ff4ee5ef6" providerId="LiveId" clId="{AF2A99F9-8AD4-3644-94B0-74AB891B80BB}" dt="2021-01-22T09:08:47.868" v="28034"/>
          <ac:picMkLst>
            <pc:docMk/>
            <pc:sldMk cId="2702800543" sldId="527"/>
            <ac:picMk id="2052" creationId="{E449F43C-6565-2F4E-891D-D2EC55AB0074}"/>
          </ac:picMkLst>
        </pc:picChg>
      </pc:sldChg>
      <pc:sldChg chg="addSp delSp modSp add mod">
        <pc:chgData name="Nane Kratzke" userId="971be13ff4ee5ef6" providerId="LiveId" clId="{AF2A99F9-8AD4-3644-94B0-74AB891B80BB}" dt="2021-01-08T13:20:37.618" v="4560" actId="1076"/>
        <pc:sldMkLst>
          <pc:docMk/>
          <pc:sldMk cId="3528125577" sldId="528"/>
        </pc:sldMkLst>
        <pc:spChg chg="mod">
          <ac:chgData name="Nane Kratzke" userId="971be13ff4ee5ef6" providerId="LiveId" clId="{AF2A99F9-8AD4-3644-94B0-74AB891B80BB}" dt="2021-01-08T13:14:40.237" v="4525" actId="404"/>
          <ac:spMkLst>
            <pc:docMk/>
            <pc:sldMk cId="3528125577" sldId="528"/>
            <ac:spMk id="5" creationId="{D6D3D317-1152-2742-9BE1-4ED9CE042C2D}"/>
          </ac:spMkLst>
        </pc:spChg>
        <pc:spChg chg="del">
          <ac:chgData name="Nane Kratzke" userId="971be13ff4ee5ef6" providerId="LiveId" clId="{AF2A99F9-8AD4-3644-94B0-74AB891B80BB}" dt="2021-01-08T13:11:12.956" v="4501" actId="478"/>
          <ac:spMkLst>
            <pc:docMk/>
            <pc:sldMk cId="3528125577" sldId="528"/>
            <ac:spMk id="7" creationId="{2E10CCA4-C3B8-9248-A6B2-C1EF803308D4}"/>
          </ac:spMkLst>
        </pc:spChg>
        <pc:spChg chg="add mod">
          <ac:chgData name="Nane Kratzke" userId="971be13ff4ee5ef6" providerId="LiveId" clId="{AF2A99F9-8AD4-3644-94B0-74AB891B80BB}" dt="2021-01-08T13:11:45.105" v="4506"/>
          <ac:spMkLst>
            <pc:docMk/>
            <pc:sldMk cId="3528125577" sldId="528"/>
            <ac:spMk id="8" creationId="{BE62F875-59F5-854E-B15A-8C28611C09EC}"/>
          </ac:spMkLst>
        </pc:spChg>
        <pc:spChg chg="mod">
          <ac:chgData name="Nane Kratzke" userId="971be13ff4ee5ef6" providerId="LiveId" clId="{AF2A99F9-8AD4-3644-94B0-74AB891B80BB}" dt="2021-01-08T12:04:51.117" v="4123" actId="20577"/>
          <ac:spMkLst>
            <pc:docMk/>
            <pc:sldMk cId="3528125577" sldId="528"/>
            <ac:spMk id="10" creationId="{64669592-C4EE-DB4B-A88C-C6A79EE0FE69}"/>
          </ac:spMkLst>
        </pc:spChg>
        <pc:picChg chg="add del mod">
          <ac:chgData name="Nane Kratzke" userId="971be13ff4ee5ef6" providerId="LiveId" clId="{AF2A99F9-8AD4-3644-94B0-74AB891B80BB}" dt="2021-01-08T13:10:58.068" v="4498" actId="478"/>
          <ac:picMkLst>
            <pc:docMk/>
            <pc:sldMk cId="3528125577" sldId="528"/>
            <ac:picMk id="4" creationId="{316546D2-C825-BB4C-810E-F7164BAD61F1}"/>
          </ac:picMkLst>
        </pc:picChg>
        <pc:picChg chg="add mod">
          <ac:chgData name="Nane Kratzke" userId="971be13ff4ee5ef6" providerId="LiveId" clId="{AF2A99F9-8AD4-3644-94B0-74AB891B80BB}" dt="2021-01-08T13:20:26.108" v="4557" actId="1076"/>
          <ac:picMkLst>
            <pc:docMk/>
            <pc:sldMk cId="3528125577" sldId="528"/>
            <ac:picMk id="6" creationId="{52AA94D1-876D-3B49-A12F-4695FF702727}"/>
          </ac:picMkLst>
        </pc:picChg>
        <pc:picChg chg="add del mod">
          <ac:chgData name="Nane Kratzke" userId="971be13ff4ee5ef6" providerId="LiveId" clId="{AF2A99F9-8AD4-3644-94B0-74AB891B80BB}" dt="2021-01-08T13:16:15.807" v="4529" actId="478"/>
          <ac:picMkLst>
            <pc:docMk/>
            <pc:sldMk cId="3528125577" sldId="528"/>
            <ac:picMk id="9" creationId="{6CF3A5C5-D8AC-1B43-A9E9-0D739C6C4C0E}"/>
          </ac:picMkLst>
        </pc:picChg>
        <pc:picChg chg="add mod">
          <ac:chgData name="Nane Kratzke" userId="971be13ff4ee5ef6" providerId="LiveId" clId="{AF2A99F9-8AD4-3644-94B0-74AB891B80BB}" dt="2021-01-08T13:20:37.618" v="4560" actId="1076"/>
          <ac:picMkLst>
            <pc:docMk/>
            <pc:sldMk cId="3528125577" sldId="528"/>
            <ac:picMk id="11" creationId="{66764893-449C-4948-813F-3BDC27BDDC07}"/>
          </ac:picMkLst>
        </pc:picChg>
      </pc:sldChg>
      <pc:sldChg chg="new del">
        <pc:chgData name="Nane Kratzke" userId="971be13ff4ee5ef6" providerId="LiveId" clId="{AF2A99F9-8AD4-3644-94B0-74AB891B80BB}" dt="2021-01-08T13:27:29.303" v="4589" actId="2696"/>
        <pc:sldMkLst>
          <pc:docMk/>
          <pc:sldMk cId="678816197" sldId="529"/>
        </pc:sldMkLst>
      </pc:sldChg>
      <pc:sldChg chg="addSp delSp modSp add mod">
        <pc:chgData name="Nane Kratzke" userId="971be13ff4ee5ef6" providerId="LiveId" clId="{AF2A99F9-8AD4-3644-94B0-74AB891B80BB}" dt="2021-01-08T15:15:17.923" v="8273" actId="20577"/>
        <pc:sldMkLst>
          <pc:docMk/>
          <pc:sldMk cId="2077592966" sldId="529"/>
        </pc:sldMkLst>
        <pc:spChg chg="mod">
          <ac:chgData name="Nane Kratzke" userId="971be13ff4ee5ef6" providerId="LiveId" clId="{AF2A99F9-8AD4-3644-94B0-74AB891B80BB}" dt="2021-01-08T15:15:17.923" v="8273" actId="20577"/>
          <ac:spMkLst>
            <pc:docMk/>
            <pc:sldMk cId="2077592966" sldId="529"/>
            <ac:spMk id="5" creationId="{D6D3D317-1152-2742-9BE1-4ED9CE042C2D}"/>
          </ac:spMkLst>
        </pc:spChg>
        <pc:spChg chg="mod">
          <ac:chgData name="Nane Kratzke" userId="971be13ff4ee5ef6" providerId="LiveId" clId="{AF2A99F9-8AD4-3644-94B0-74AB891B80BB}" dt="2021-01-08T13:28:17.566" v="4603" actId="20577"/>
          <ac:spMkLst>
            <pc:docMk/>
            <pc:sldMk cId="2077592966" sldId="529"/>
            <ac:spMk id="10" creationId="{64669592-C4EE-DB4B-A88C-C6A79EE0FE69}"/>
          </ac:spMkLst>
        </pc:spChg>
        <pc:picChg chg="del">
          <ac:chgData name="Nane Kratzke" userId="971be13ff4ee5ef6" providerId="LiveId" clId="{AF2A99F9-8AD4-3644-94B0-74AB891B80BB}" dt="2021-01-08T13:46:13.793" v="5556" actId="478"/>
          <ac:picMkLst>
            <pc:docMk/>
            <pc:sldMk cId="2077592966" sldId="529"/>
            <ac:picMk id="6" creationId="{52AA94D1-876D-3B49-A12F-4695FF702727}"/>
          </ac:picMkLst>
        </pc:picChg>
        <pc:picChg chg="del">
          <ac:chgData name="Nane Kratzke" userId="971be13ff4ee5ef6" providerId="LiveId" clId="{AF2A99F9-8AD4-3644-94B0-74AB891B80BB}" dt="2021-01-08T13:42:38.982" v="5230" actId="478"/>
          <ac:picMkLst>
            <pc:docMk/>
            <pc:sldMk cId="2077592966" sldId="529"/>
            <ac:picMk id="11" creationId="{66764893-449C-4948-813F-3BDC27BDDC07}"/>
          </ac:picMkLst>
        </pc:picChg>
        <pc:picChg chg="add del mod">
          <ac:chgData name="Nane Kratzke" userId="971be13ff4ee5ef6" providerId="LiveId" clId="{AF2A99F9-8AD4-3644-94B0-74AB891B80BB}" dt="2021-01-08T13:52:11.078" v="5575" actId="478"/>
          <ac:picMkLst>
            <pc:docMk/>
            <pc:sldMk cId="2077592966" sldId="529"/>
            <ac:picMk id="12" creationId="{3CA32DF1-1635-9B46-8638-4429687E3B93}"/>
          </ac:picMkLst>
        </pc:picChg>
        <pc:picChg chg="add mod">
          <ac:chgData name="Nane Kratzke" userId="971be13ff4ee5ef6" providerId="LiveId" clId="{AF2A99F9-8AD4-3644-94B0-74AB891B80BB}" dt="2021-01-08T13:52:46.431" v="5581" actId="1076"/>
          <ac:picMkLst>
            <pc:docMk/>
            <pc:sldMk cId="2077592966" sldId="529"/>
            <ac:picMk id="13" creationId="{907D1C0E-B5D9-B646-90AC-1CFEEF25C04F}"/>
          </ac:picMkLst>
        </pc:picChg>
        <pc:picChg chg="add mod">
          <ac:chgData name="Nane Kratzke" userId="971be13ff4ee5ef6" providerId="LiveId" clId="{AF2A99F9-8AD4-3644-94B0-74AB891B80BB}" dt="2021-01-08T13:52:31.986" v="5579" actId="1076"/>
          <ac:picMkLst>
            <pc:docMk/>
            <pc:sldMk cId="2077592966" sldId="529"/>
            <ac:picMk id="14" creationId="{A574CC50-9A1C-9142-AD3C-C05A7E5E960C}"/>
          </ac:picMkLst>
        </pc:picChg>
        <pc:picChg chg="add mod">
          <ac:chgData name="Nane Kratzke" userId="971be13ff4ee5ef6" providerId="LiveId" clId="{AF2A99F9-8AD4-3644-94B0-74AB891B80BB}" dt="2021-01-08T13:52:04.659" v="5574" actId="1076"/>
          <ac:picMkLst>
            <pc:docMk/>
            <pc:sldMk cId="2077592966" sldId="529"/>
            <ac:picMk id="4098" creationId="{DFC7F806-F7CE-7144-AA10-0367A0C69091}"/>
          </ac:picMkLst>
        </pc:picChg>
      </pc:sldChg>
      <pc:sldChg chg="new del">
        <pc:chgData name="Nane Kratzke" userId="971be13ff4ee5ef6" providerId="LiveId" clId="{AF2A99F9-8AD4-3644-94B0-74AB891B80BB}" dt="2021-01-08T13:55:14.948" v="5588" actId="680"/>
        <pc:sldMkLst>
          <pc:docMk/>
          <pc:sldMk cId="3622001363" sldId="530"/>
        </pc:sldMkLst>
      </pc:sldChg>
      <pc:sldChg chg="addSp delSp modSp add mod">
        <pc:chgData name="Nane Kratzke" userId="971be13ff4ee5ef6" providerId="LiveId" clId="{AF2A99F9-8AD4-3644-94B0-74AB891B80BB}" dt="2021-03-12T07:41:17.826" v="47499" actId="6549"/>
        <pc:sldMkLst>
          <pc:docMk/>
          <pc:sldMk cId="3813136560" sldId="530"/>
        </pc:sldMkLst>
        <pc:spChg chg="mod">
          <ac:chgData name="Nane Kratzke" userId="971be13ff4ee5ef6" providerId="LiveId" clId="{AF2A99F9-8AD4-3644-94B0-74AB891B80BB}" dt="2021-03-12T07:41:17.826" v="47499" actId="6549"/>
          <ac:spMkLst>
            <pc:docMk/>
            <pc:sldMk cId="3813136560" sldId="530"/>
            <ac:spMk id="5" creationId="{D6D3D317-1152-2742-9BE1-4ED9CE042C2D}"/>
          </ac:spMkLst>
        </pc:spChg>
        <pc:spChg chg="mod">
          <ac:chgData name="Nane Kratzke" userId="971be13ff4ee5ef6" providerId="LiveId" clId="{AF2A99F9-8AD4-3644-94B0-74AB891B80BB}" dt="2021-01-08T14:19:23.117" v="6574" actId="2711"/>
          <ac:spMkLst>
            <pc:docMk/>
            <pc:sldMk cId="3813136560" sldId="530"/>
            <ac:spMk id="8" creationId="{BE62F875-59F5-854E-B15A-8C28611C09EC}"/>
          </ac:spMkLst>
        </pc:spChg>
        <pc:spChg chg="mod">
          <ac:chgData name="Nane Kratzke" userId="971be13ff4ee5ef6" providerId="LiveId" clId="{AF2A99F9-8AD4-3644-94B0-74AB891B80BB}" dt="2021-01-08T14:07:45.206" v="5844" actId="20577"/>
          <ac:spMkLst>
            <pc:docMk/>
            <pc:sldMk cId="3813136560" sldId="530"/>
            <ac:spMk id="10" creationId="{64669592-C4EE-DB4B-A88C-C6A79EE0FE69}"/>
          </ac:spMkLst>
        </pc:spChg>
        <pc:picChg chg="add mod">
          <ac:chgData name="Nane Kratzke" userId="971be13ff4ee5ef6" providerId="LiveId" clId="{AF2A99F9-8AD4-3644-94B0-74AB891B80BB}" dt="2021-01-08T14:45:41.926" v="7121"/>
          <ac:picMkLst>
            <pc:docMk/>
            <pc:sldMk cId="3813136560" sldId="530"/>
            <ac:picMk id="4" creationId="{07038B52-E22D-8847-8FA7-84F3EF7B4B8D}"/>
          </ac:picMkLst>
        </pc:picChg>
        <pc:picChg chg="del">
          <ac:chgData name="Nane Kratzke" userId="971be13ff4ee5ef6" providerId="LiveId" clId="{AF2A99F9-8AD4-3644-94B0-74AB891B80BB}" dt="2021-01-08T13:59:03.219" v="5704" actId="478"/>
          <ac:picMkLst>
            <pc:docMk/>
            <pc:sldMk cId="3813136560" sldId="530"/>
            <ac:picMk id="13" creationId="{907D1C0E-B5D9-B646-90AC-1CFEEF25C04F}"/>
          </ac:picMkLst>
        </pc:picChg>
        <pc:picChg chg="del">
          <ac:chgData name="Nane Kratzke" userId="971be13ff4ee5ef6" providerId="LiveId" clId="{AF2A99F9-8AD4-3644-94B0-74AB891B80BB}" dt="2021-01-08T13:59:05.258" v="5705" actId="478"/>
          <ac:picMkLst>
            <pc:docMk/>
            <pc:sldMk cId="3813136560" sldId="530"/>
            <ac:picMk id="14" creationId="{A574CC50-9A1C-9142-AD3C-C05A7E5E960C}"/>
          </ac:picMkLst>
        </pc:picChg>
        <pc:picChg chg="del">
          <ac:chgData name="Nane Kratzke" userId="971be13ff4ee5ef6" providerId="LiveId" clId="{AF2A99F9-8AD4-3644-94B0-74AB891B80BB}" dt="2021-01-08T13:59:07.044" v="5706" actId="478"/>
          <ac:picMkLst>
            <pc:docMk/>
            <pc:sldMk cId="3813136560" sldId="530"/>
            <ac:picMk id="4098" creationId="{DFC7F806-F7CE-7144-AA10-0367A0C69091}"/>
          </ac:picMkLst>
        </pc:picChg>
      </pc:sldChg>
      <pc:sldChg chg="addSp delSp modSp add mod">
        <pc:chgData name="Nane Kratzke" userId="971be13ff4ee5ef6" providerId="LiveId" clId="{AF2A99F9-8AD4-3644-94B0-74AB891B80BB}" dt="2021-03-12T07:41:27.274" v="47503" actId="20577"/>
        <pc:sldMkLst>
          <pc:docMk/>
          <pc:sldMk cId="2664999714" sldId="531"/>
        </pc:sldMkLst>
        <pc:spChg chg="mod">
          <ac:chgData name="Nane Kratzke" userId="971be13ff4ee5ef6" providerId="LiveId" clId="{AF2A99F9-8AD4-3644-94B0-74AB891B80BB}" dt="2021-01-08T14:22:32.562" v="6603" actId="20577"/>
          <ac:spMkLst>
            <pc:docMk/>
            <pc:sldMk cId="2664999714" sldId="531"/>
            <ac:spMk id="2" creationId="{9C499ED8-18D1-E942-8557-969449808E76}"/>
          </ac:spMkLst>
        </pc:spChg>
        <pc:spChg chg="mod">
          <ac:chgData name="Nane Kratzke" userId="971be13ff4ee5ef6" providerId="LiveId" clId="{AF2A99F9-8AD4-3644-94B0-74AB891B80BB}" dt="2021-01-08T14:37:27.392" v="6882" actId="14100"/>
          <ac:spMkLst>
            <pc:docMk/>
            <pc:sldMk cId="2664999714" sldId="531"/>
            <ac:spMk id="5" creationId="{D6D3D317-1152-2742-9BE1-4ED9CE042C2D}"/>
          </ac:spMkLst>
        </pc:spChg>
        <pc:spChg chg="add mod">
          <ac:chgData name="Nane Kratzke" userId="971be13ff4ee5ef6" providerId="LiveId" clId="{AF2A99F9-8AD4-3644-94B0-74AB891B80BB}" dt="2021-03-12T07:41:27.274" v="47503" actId="20577"/>
          <ac:spMkLst>
            <pc:docMk/>
            <pc:sldMk cId="2664999714" sldId="531"/>
            <ac:spMk id="9" creationId="{80D62E91-3DEF-6547-B16D-230263C44F18}"/>
          </ac:spMkLst>
        </pc:spChg>
        <pc:spChg chg="mod">
          <ac:chgData name="Nane Kratzke" userId="971be13ff4ee5ef6" providerId="LiveId" clId="{AF2A99F9-8AD4-3644-94B0-74AB891B80BB}" dt="2021-01-08T14:46:08.791" v="7122" actId="20577"/>
          <ac:spMkLst>
            <pc:docMk/>
            <pc:sldMk cId="2664999714" sldId="531"/>
            <ac:spMk id="10" creationId="{64669592-C4EE-DB4B-A88C-C6A79EE0FE69}"/>
          </ac:spMkLst>
        </pc:spChg>
        <pc:picChg chg="del">
          <ac:chgData name="Nane Kratzke" userId="971be13ff4ee5ef6" providerId="LiveId" clId="{AF2A99F9-8AD4-3644-94B0-74AB891B80BB}" dt="2021-01-08T14:32:14.250" v="6857" actId="478"/>
          <ac:picMkLst>
            <pc:docMk/>
            <pc:sldMk cId="2664999714" sldId="531"/>
            <ac:picMk id="4" creationId="{07038B52-E22D-8847-8FA7-84F3EF7B4B8D}"/>
          </ac:picMkLst>
        </pc:picChg>
        <pc:picChg chg="add del mod">
          <ac:chgData name="Nane Kratzke" userId="971be13ff4ee5ef6" providerId="LiveId" clId="{AF2A99F9-8AD4-3644-94B0-74AB891B80BB}" dt="2021-01-08T14:35:50.092" v="6869" actId="478"/>
          <ac:picMkLst>
            <pc:docMk/>
            <pc:sldMk cId="2664999714" sldId="531"/>
            <ac:picMk id="6" creationId="{B4DB9CE3-0FE5-FC4B-8A8B-FB888BCBE7ED}"/>
          </ac:picMkLst>
        </pc:picChg>
        <pc:picChg chg="add mod">
          <ac:chgData name="Nane Kratzke" userId="971be13ff4ee5ef6" providerId="LiveId" clId="{AF2A99F9-8AD4-3644-94B0-74AB891B80BB}" dt="2021-01-08T14:37:22.027" v="6881" actId="1076"/>
          <ac:picMkLst>
            <pc:docMk/>
            <pc:sldMk cId="2664999714" sldId="531"/>
            <ac:picMk id="7" creationId="{2B89455E-3939-164C-8D2D-8C39D49E1A5C}"/>
          </ac:picMkLst>
        </pc:picChg>
        <pc:picChg chg="add del mod">
          <ac:chgData name="Nane Kratzke" userId="971be13ff4ee5ef6" providerId="LiveId" clId="{AF2A99F9-8AD4-3644-94B0-74AB891B80BB}" dt="2021-01-08T14:32:27.117" v="6860" actId="478"/>
          <ac:picMkLst>
            <pc:docMk/>
            <pc:sldMk cId="2664999714" sldId="531"/>
            <ac:picMk id="1026" creationId="{E69101B2-4D5E-9B4F-9AEB-DB35146ED3AD}"/>
          </ac:picMkLst>
        </pc:picChg>
      </pc:sldChg>
      <pc:sldChg chg="addSp delSp modSp add mod">
        <pc:chgData name="Nane Kratzke" userId="971be13ff4ee5ef6" providerId="LiveId" clId="{AF2A99F9-8AD4-3644-94B0-74AB891B80BB}" dt="2021-02-06T16:25:32.899" v="41713" actId="1076"/>
        <pc:sldMkLst>
          <pc:docMk/>
          <pc:sldMk cId="417832931" sldId="532"/>
        </pc:sldMkLst>
        <pc:spChg chg="mod">
          <ac:chgData name="Nane Kratzke" userId="971be13ff4ee5ef6" providerId="LiveId" clId="{AF2A99F9-8AD4-3644-94B0-74AB891B80BB}" dt="2021-01-08T14:48:40.003" v="7138" actId="20577"/>
          <ac:spMkLst>
            <pc:docMk/>
            <pc:sldMk cId="417832931" sldId="532"/>
            <ac:spMk id="2" creationId="{9C499ED8-18D1-E942-8557-969449808E76}"/>
          </ac:spMkLst>
        </pc:spChg>
        <pc:spChg chg="mod">
          <ac:chgData name="Nane Kratzke" userId="971be13ff4ee5ef6" providerId="LiveId" clId="{AF2A99F9-8AD4-3644-94B0-74AB891B80BB}" dt="2021-02-06T16:21:44.861" v="41685" actId="207"/>
          <ac:spMkLst>
            <pc:docMk/>
            <pc:sldMk cId="417832931" sldId="532"/>
            <ac:spMk id="5" creationId="{D6D3D317-1152-2742-9BE1-4ED9CE042C2D}"/>
          </ac:spMkLst>
        </pc:spChg>
        <pc:spChg chg="del">
          <ac:chgData name="Nane Kratzke" userId="971be13ff4ee5ef6" providerId="LiveId" clId="{AF2A99F9-8AD4-3644-94B0-74AB891B80BB}" dt="2021-01-08T14:50:33.290" v="7174" actId="478"/>
          <ac:spMkLst>
            <pc:docMk/>
            <pc:sldMk cId="417832931" sldId="532"/>
            <ac:spMk id="9" creationId="{80D62E91-3DEF-6547-B16D-230263C44F18}"/>
          </ac:spMkLst>
        </pc:spChg>
        <pc:spChg chg="mod">
          <ac:chgData name="Nane Kratzke" userId="971be13ff4ee5ef6" providerId="LiveId" clId="{AF2A99F9-8AD4-3644-94B0-74AB891B80BB}" dt="2021-01-08T14:48:58.734" v="7155" actId="20577"/>
          <ac:spMkLst>
            <pc:docMk/>
            <pc:sldMk cId="417832931" sldId="532"/>
            <ac:spMk id="10" creationId="{64669592-C4EE-DB4B-A88C-C6A79EE0FE69}"/>
          </ac:spMkLst>
        </pc:spChg>
        <pc:spChg chg="add mod">
          <ac:chgData name="Nane Kratzke" userId="971be13ff4ee5ef6" providerId="LiveId" clId="{AF2A99F9-8AD4-3644-94B0-74AB891B80BB}" dt="2021-01-08T14:54:29.102" v="7284" actId="207"/>
          <ac:spMkLst>
            <pc:docMk/>
            <pc:sldMk cId="417832931" sldId="532"/>
            <ac:spMk id="11" creationId="{BBEF8DAE-21D9-9C46-A4D4-7CE8086370BA}"/>
          </ac:spMkLst>
        </pc:spChg>
        <pc:picChg chg="add del mod">
          <ac:chgData name="Nane Kratzke" userId="971be13ff4ee5ef6" providerId="LiveId" clId="{AF2A99F9-8AD4-3644-94B0-74AB891B80BB}" dt="2021-02-06T16:24:38.640" v="41703" actId="478"/>
          <ac:picMkLst>
            <pc:docMk/>
            <pc:sldMk cId="417832931" sldId="532"/>
            <ac:picMk id="4" creationId="{0A600D36-1350-BE4D-AA63-48C5F8C15754}"/>
          </ac:picMkLst>
        </pc:picChg>
        <pc:picChg chg="del">
          <ac:chgData name="Nane Kratzke" userId="971be13ff4ee5ef6" providerId="LiveId" clId="{AF2A99F9-8AD4-3644-94B0-74AB891B80BB}" dt="2021-01-08T14:50:30.807" v="7173" actId="478"/>
          <ac:picMkLst>
            <pc:docMk/>
            <pc:sldMk cId="417832931" sldId="532"/>
            <ac:picMk id="7" creationId="{2B89455E-3939-164C-8D2D-8C39D49E1A5C}"/>
          </ac:picMkLst>
        </pc:picChg>
        <pc:picChg chg="add mod">
          <ac:chgData name="Nane Kratzke" userId="971be13ff4ee5ef6" providerId="LiveId" clId="{AF2A99F9-8AD4-3644-94B0-74AB891B80BB}" dt="2021-02-06T16:24:58.160" v="41706" actId="1076"/>
          <ac:picMkLst>
            <pc:docMk/>
            <pc:sldMk cId="417832931" sldId="532"/>
            <ac:picMk id="7170" creationId="{0AA46D09-7FA6-6347-8731-6B6CB35580AA}"/>
          </ac:picMkLst>
        </pc:picChg>
        <pc:picChg chg="add mod">
          <ac:chgData name="Nane Kratzke" userId="971be13ff4ee5ef6" providerId="LiveId" clId="{AF2A99F9-8AD4-3644-94B0-74AB891B80BB}" dt="2021-02-06T16:25:32.899" v="41713" actId="1076"/>
          <ac:picMkLst>
            <pc:docMk/>
            <pc:sldMk cId="417832931" sldId="532"/>
            <ac:picMk id="7172" creationId="{BDBC6C4B-075F-C545-9148-87BF33298653}"/>
          </ac:picMkLst>
        </pc:picChg>
      </pc:sldChg>
      <pc:sldChg chg="new del">
        <pc:chgData name="Nane Kratzke" userId="971be13ff4ee5ef6" providerId="LiveId" clId="{AF2A99F9-8AD4-3644-94B0-74AB891B80BB}" dt="2021-01-08T14:48:29.116" v="7124" actId="2696"/>
        <pc:sldMkLst>
          <pc:docMk/>
          <pc:sldMk cId="3679826765" sldId="532"/>
        </pc:sldMkLst>
      </pc:sldChg>
      <pc:sldChg chg="addSp delSp modSp add del mod">
        <pc:chgData name="Nane Kratzke" userId="971be13ff4ee5ef6" providerId="LiveId" clId="{AF2A99F9-8AD4-3644-94B0-74AB891B80BB}" dt="2021-01-08T15:13:57.995" v="8271" actId="2696"/>
        <pc:sldMkLst>
          <pc:docMk/>
          <pc:sldMk cId="143811293" sldId="533"/>
        </pc:sldMkLst>
        <pc:spChg chg="add mod">
          <ac:chgData name="Nane Kratzke" userId="971be13ff4ee5ef6" providerId="LiveId" clId="{AF2A99F9-8AD4-3644-94B0-74AB891B80BB}" dt="2021-01-08T15:11:12.779" v="8196" actId="1076"/>
          <ac:spMkLst>
            <pc:docMk/>
            <pc:sldMk cId="143811293" sldId="533"/>
            <ac:spMk id="4" creationId="{4AE08339-338C-CA48-A5BE-A2C306F85250}"/>
          </ac:spMkLst>
        </pc:spChg>
        <pc:spChg chg="del">
          <ac:chgData name="Nane Kratzke" userId="971be13ff4ee5ef6" providerId="LiveId" clId="{AF2A99F9-8AD4-3644-94B0-74AB891B80BB}" dt="2021-01-08T14:58:29.180" v="7345" actId="478"/>
          <ac:spMkLst>
            <pc:docMk/>
            <pc:sldMk cId="143811293" sldId="533"/>
            <ac:spMk id="5" creationId="{D6D3D317-1152-2742-9BE1-4ED9CE042C2D}"/>
          </ac:spMkLst>
        </pc:spChg>
        <pc:spChg chg="mod">
          <ac:chgData name="Nane Kratzke" userId="971be13ff4ee5ef6" providerId="LiveId" clId="{AF2A99F9-8AD4-3644-94B0-74AB891B80BB}" dt="2021-01-08T15:10:54.221" v="8191" actId="20577"/>
          <ac:spMkLst>
            <pc:docMk/>
            <pc:sldMk cId="143811293" sldId="533"/>
            <ac:spMk id="8" creationId="{BE62F875-59F5-854E-B15A-8C28611C09EC}"/>
          </ac:spMkLst>
        </pc:spChg>
        <pc:spChg chg="add mod">
          <ac:chgData name="Nane Kratzke" userId="971be13ff4ee5ef6" providerId="LiveId" clId="{AF2A99F9-8AD4-3644-94B0-74AB891B80BB}" dt="2021-01-08T15:11:05.687" v="8195" actId="20577"/>
          <ac:spMkLst>
            <pc:docMk/>
            <pc:sldMk cId="143811293" sldId="533"/>
            <ac:spMk id="9" creationId="{414D7B1D-895A-C440-A240-39929C55593C}"/>
          </ac:spMkLst>
        </pc:spChg>
        <pc:spChg chg="mod">
          <ac:chgData name="Nane Kratzke" userId="971be13ff4ee5ef6" providerId="LiveId" clId="{AF2A99F9-8AD4-3644-94B0-74AB891B80BB}" dt="2021-01-08T15:03:04.201" v="7432" actId="20577"/>
          <ac:spMkLst>
            <pc:docMk/>
            <pc:sldMk cId="143811293" sldId="533"/>
            <ac:spMk id="10" creationId="{64669592-C4EE-DB4B-A88C-C6A79EE0FE69}"/>
          </ac:spMkLst>
        </pc:spChg>
        <pc:spChg chg="del">
          <ac:chgData name="Nane Kratzke" userId="971be13ff4ee5ef6" providerId="LiveId" clId="{AF2A99F9-8AD4-3644-94B0-74AB891B80BB}" dt="2021-01-08T14:58:31.432" v="7346" actId="478"/>
          <ac:spMkLst>
            <pc:docMk/>
            <pc:sldMk cId="143811293" sldId="533"/>
            <ac:spMk id="11" creationId="{BBEF8DAE-21D9-9C46-A4D4-7CE8086370BA}"/>
          </ac:spMkLst>
        </pc:spChg>
        <pc:spChg chg="add del mod">
          <ac:chgData name="Nane Kratzke" userId="971be13ff4ee5ef6" providerId="LiveId" clId="{AF2A99F9-8AD4-3644-94B0-74AB891B80BB}" dt="2021-01-08T14:58:42.275" v="7349" actId="478"/>
          <ac:spMkLst>
            <pc:docMk/>
            <pc:sldMk cId="143811293" sldId="533"/>
            <ac:spMk id="12" creationId="{2A33F5A3-CF5A-1C45-9E16-D5504FEF640A}"/>
          </ac:spMkLst>
        </pc:spChg>
        <pc:spChg chg="add del mod">
          <ac:chgData name="Nane Kratzke" userId="971be13ff4ee5ef6" providerId="LiveId" clId="{AF2A99F9-8AD4-3644-94B0-74AB891B80BB}" dt="2021-01-08T14:58:55.809" v="7352" actId="478"/>
          <ac:spMkLst>
            <pc:docMk/>
            <pc:sldMk cId="143811293" sldId="533"/>
            <ac:spMk id="13" creationId="{0F25C5A7-E46F-3E47-9F9E-0921D37A91D7}"/>
          </ac:spMkLst>
        </pc:spChg>
        <pc:spChg chg="add mod">
          <ac:chgData name="Nane Kratzke" userId="971be13ff4ee5ef6" providerId="LiveId" clId="{AF2A99F9-8AD4-3644-94B0-74AB891B80BB}" dt="2021-01-08T15:10:05.922" v="8179" actId="20577"/>
          <ac:spMkLst>
            <pc:docMk/>
            <pc:sldMk cId="143811293" sldId="533"/>
            <ac:spMk id="14" creationId="{8ECC5612-57A4-994E-A644-1AA0A7B9FB34}"/>
          </ac:spMkLst>
        </pc:spChg>
      </pc:sldChg>
      <pc:sldChg chg="new del">
        <pc:chgData name="Nane Kratzke" userId="971be13ff4ee5ef6" providerId="LiveId" clId="{AF2A99F9-8AD4-3644-94B0-74AB891B80BB}" dt="2021-01-08T15:11:53.182" v="8197" actId="2696"/>
        <pc:sldMkLst>
          <pc:docMk/>
          <pc:sldMk cId="2285381320" sldId="534"/>
        </pc:sldMkLst>
      </pc:sldChg>
      <pc:sldChg chg="addSp delSp modSp add mod">
        <pc:chgData name="Nane Kratzke" userId="971be13ff4ee5ef6" providerId="LiveId" clId="{AF2A99F9-8AD4-3644-94B0-74AB891B80BB}" dt="2021-01-08T15:27:21.220" v="8739" actId="14100"/>
        <pc:sldMkLst>
          <pc:docMk/>
          <pc:sldMk cId="3928228461" sldId="534"/>
        </pc:sldMkLst>
        <pc:spChg chg="mod">
          <ac:chgData name="Nane Kratzke" userId="971be13ff4ee5ef6" providerId="LiveId" clId="{AF2A99F9-8AD4-3644-94B0-74AB891B80BB}" dt="2021-01-08T15:27:21.220" v="8739" actId="14100"/>
          <ac:spMkLst>
            <pc:docMk/>
            <pc:sldMk cId="3928228461" sldId="534"/>
            <ac:spMk id="9" creationId="{414D7B1D-895A-C440-A240-39929C55593C}"/>
          </ac:spMkLst>
        </pc:spChg>
        <pc:spChg chg="mod">
          <ac:chgData name="Nane Kratzke" userId="971be13ff4ee5ef6" providerId="LiveId" clId="{AF2A99F9-8AD4-3644-94B0-74AB891B80BB}" dt="2021-01-08T15:13:32.810" v="8270" actId="20577"/>
          <ac:spMkLst>
            <pc:docMk/>
            <pc:sldMk cId="3928228461" sldId="534"/>
            <ac:spMk id="10" creationId="{64669592-C4EE-DB4B-A88C-C6A79EE0FE69}"/>
          </ac:spMkLst>
        </pc:spChg>
        <pc:spChg chg="mod">
          <ac:chgData name="Nane Kratzke" userId="971be13ff4ee5ef6" providerId="LiveId" clId="{AF2A99F9-8AD4-3644-94B0-74AB891B80BB}" dt="2021-01-08T15:12:57.919" v="8261" actId="14100"/>
          <ac:spMkLst>
            <pc:docMk/>
            <pc:sldMk cId="3928228461" sldId="534"/>
            <ac:spMk id="14" creationId="{8ECC5612-57A4-994E-A644-1AA0A7B9FB34}"/>
          </ac:spMkLst>
        </pc:spChg>
        <pc:graphicFrameChg chg="add del modGraphic">
          <ac:chgData name="Nane Kratzke" userId="971be13ff4ee5ef6" providerId="LiveId" clId="{AF2A99F9-8AD4-3644-94B0-74AB891B80BB}" dt="2021-01-08T15:20:48.192" v="8609" actId="478"/>
          <ac:graphicFrameMkLst>
            <pc:docMk/>
            <pc:sldMk cId="3928228461" sldId="534"/>
            <ac:graphicFrameMk id="5" creationId="{C4D32D0F-195E-E443-8B6A-84BB79308FB0}"/>
          </ac:graphicFrameMkLst>
        </pc:graphicFrameChg>
      </pc:sldChg>
      <pc:sldChg chg="addSp delSp modSp add mod">
        <pc:chgData name="Nane Kratzke" userId="971be13ff4ee5ef6" providerId="LiveId" clId="{AF2A99F9-8AD4-3644-94B0-74AB891B80BB}" dt="2021-01-08T15:26:15.150" v="8726" actId="1076"/>
        <pc:sldMkLst>
          <pc:docMk/>
          <pc:sldMk cId="3498775292" sldId="535"/>
        </pc:sldMkLst>
        <pc:spChg chg="add del mod">
          <ac:chgData name="Nane Kratzke" userId="971be13ff4ee5ef6" providerId="LiveId" clId="{AF2A99F9-8AD4-3644-94B0-74AB891B80BB}" dt="2021-01-08T15:19:12.869" v="8601" actId="12084"/>
          <ac:spMkLst>
            <pc:docMk/>
            <pc:sldMk cId="3498775292" sldId="535"/>
            <ac:spMk id="4" creationId="{7A421EEA-85B7-6747-856B-916F01F59F26}"/>
          </ac:spMkLst>
        </pc:spChg>
        <pc:spChg chg="del">
          <ac:chgData name="Nane Kratzke" userId="971be13ff4ee5ef6" providerId="LiveId" clId="{AF2A99F9-8AD4-3644-94B0-74AB891B80BB}" dt="2021-01-08T15:15:29.441" v="8275" actId="478"/>
          <ac:spMkLst>
            <pc:docMk/>
            <pc:sldMk cId="3498775292" sldId="535"/>
            <ac:spMk id="5" creationId="{D6D3D317-1152-2742-9BE1-4ED9CE042C2D}"/>
          </ac:spMkLst>
        </pc:spChg>
        <pc:spChg chg="mod">
          <ac:chgData name="Nane Kratzke" userId="971be13ff4ee5ef6" providerId="LiveId" clId="{AF2A99F9-8AD4-3644-94B0-74AB891B80BB}" dt="2021-01-08T15:22:26.131" v="8654" actId="20577"/>
          <ac:spMkLst>
            <pc:docMk/>
            <pc:sldMk cId="3498775292" sldId="535"/>
            <ac:spMk id="8" creationId="{BE62F875-59F5-854E-B15A-8C28611C09EC}"/>
          </ac:spMkLst>
        </pc:spChg>
        <pc:spChg chg="del">
          <ac:chgData name="Nane Kratzke" userId="971be13ff4ee5ef6" providerId="LiveId" clId="{AF2A99F9-8AD4-3644-94B0-74AB891B80BB}" dt="2021-01-08T15:15:26.762" v="8274" actId="478"/>
          <ac:spMkLst>
            <pc:docMk/>
            <pc:sldMk cId="3498775292" sldId="535"/>
            <ac:spMk id="11" creationId="{BBEF8DAE-21D9-9C46-A4D4-7CE8086370BA}"/>
          </ac:spMkLst>
        </pc:spChg>
        <pc:spChg chg="add mod">
          <ac:chgData name="Nane Kratzke" userId="971be13ff4ee5ef6" providerId="LiveId" clId="{AF2A99F9-8AD4-3644-94B0-74AB891B80BB}" dt="2021-01-08T15:26:15.150" v="8726" actId="1076"/>
          <ac:spMkLst>
            <pc:docMk/>
            <pc:sldMk cId="3498775292" sldId="535"/>
            <ac:spMk id="12" creationId="{3972507C-F3A8-1648-A682-3AB6B55DF0CA}"/>
          </ac:spMkLst>
        </pc:spChg>
        <pc:graphicFrameChg chg="add mod">
          <ac:chgData name="Nane Kratzke" userId="971be13ff4ee5ef6" providerId="LiveId" clId="{AF2A99F9-8AD4-3644-94B0-74AB891B80BB}" dt="2021-01-08T15:23:46.469" v="8670" actId="14100"/>
          <ac:graphicFrameMkLst>
            <pc:docMk/>
            <pc:sldMk cId="3498775292" sldId="535"/>
            <ac:graphicFrameMk id="6" creationId="{DFDADC02-5612-7546-B365-537157422549}"/>
          </ac:graphicFrameMkLst>
        </pc:graphicFrameChg>
        <pc:picChg chg="add mod">
          <ac:chgData name="Nane Kratzke" userId="971be13ff4ee5ef6" providerId="LiveId" clId="{AF2A99F9-8AD4-3644-94B0-74AB891B80BB}" dt="2021-01-08T15:25:33.748" v="8673" actId="1076"/>
          <ac:picMkLst>
            <pc:docMk/>
            <pc:sldMk cId="3498775292" sldId="535"/>
            <ac:picMk id="9" creationId="{8B30F04B-FA3B-4144-AFED-C7AB7764321E}"/>
          </ac:picMkLst>
        </pc:picChg>
      </pc:sldChg>
      <pc:sldChg chg="addSp delSp modSp add mod">
        <pc:chgData name="Nane Kratzke" userId="971be13ff4ee5ef6" providerId="LiveId" clId="{AF2A99F9-8AD4-3644-94B0-74AB891B80BB}" dt="2021-01-08T15:54:42.607" v="9327" actId="14100"/>
        <pc:sldMkLst>
          <pc:docMk/>
          <pc:sldMk cId="1023478565" sldId="536"/>
        </pc:sldMkLst>
        <pc:spChg chg="del">
          <ac:chgData name="Nane Kratzke" userId="971be13ff4ee5ef6" providerId="LiveId" clId="{AF2A99F9-8AD4-3644-94B0-74AB891B80BB}" dt="2021-01-08T15:38:59.152" v="9052" actId="478"/>
          <ac:spMkLst>
            <pc:docMk/>
            <pc:sldMk cId="1023478565" sldId="536"/>
            <ac:spMk id="4" creationId="{4AE08339-338C-CA48-A5BE-A2C306F85250}"/>
          </ac:spMkLst>
        </pc:spChg>
        <pc:spChg chg="add mod">
          <ac:chgData name="Nane Kratzke" userId="971be13ff4ee5ef6" providerId="LiveId" clId="{AF2A99F9-8AD4-3644-94B0-74AB891B80BB}" dt="2021-01-08T15:52:33.996" v="9271" actId="1076"/>
          <ac:spMkLst>
            <pc:docMk/>
            <pc:sldMk cId="1023478565" sldId="536"/>
            <ac:spMk id="6" creationId="{684C5CB4-19DF-1A48-840A-32F6BE929764}"/>
          </ac:spMkLst>
        </pc:spChg>
        <pc:spChg chg="mod">
          <ac:chgData name="Nane Kratzke" userId="971be13ff4ee5ef6" providerId="LiveId" clId="{AF2A99F9-8AD4-3644-94B0-74AB891B80BB}" dt="2021-01-08T15:53:55.041" v="9323" actId="1076"/>
          <ac:spMkLst>
            <pc:docMk/>
            <pc:sldMk cId="1023478565" sldId="536"/>
            <ac:spMk id="9" creationId="{414D7B1D-895A-C440-A240-39929C55593C}"/>
          </ac:spMkLst>
        </pc:spChg>
        <pc:spChg chg="mod">
          <ac:chgData name="Nane Kratzke" userId="971be13ff4ee5ef6" providerId="LiveId" clId="{AF2A99F9-8AD4-3644-94B0-74AB891B80BB}" dt="2021-01-08T15:52:22.037" v="9270" actId="1076"/>
          <ac:spMkLst>
            <pc:docMk/>
            <pc:sldMk cId="1023478565" sldId="536"/>
            <ac:spMk id="10" creationId="{64669592-C4EE-DB4B-A88C-C6A79EE0FE69}"/>
          </ac:spMkLst>
        </pc:spChg>
        <pc:spChg chg="add mod">
          <ac:chgData name="Nane Kratzke" userId="971be13ff4ee5ef6" providerId="LiveId" clId="{AF2A99F9-8AD4-3644-94B0-74AB891B80BB}" dt="2021-01-08T15:52:33.996" v="9271" actId="1076"/>
          <ac:spMkLst>
            <pc:docMk/>
            <pc:sldMk cId="1023478565" sldId="536"/>
            <ac:spMk id="11" creationId="{18E4851F-3B59-EA46-B076-9014BDA427E3}"/>
          </ac:spMkLst>
        </pc:spChg>
        <pc:spChg chg="add mod">
          <ac:chgData name="Nane Kratzke" userId="971be13ff4ee5ef6" providerId="LiveId" clId="{AF2A99F9-8AD4-3644-94B0-74AB891B80BB}" dt="2021-01-08T15:52:33.996" v="9271" actId="1076"/>
          <ac:spMkLst>
            <pc:docMk/>
            <pc:sldMk cId="1023478565" sldId="536"/>
            <ac:spMk id="12" creationId="{5EF3329D-7260-BE40-B5F4-1D13B475E3C8}"/>
          </ac:spMkLst>
        </pc:spChg>
        <pc:spChg chg="del">
          <ac:chgData name="Nane Kratzke" userId="971be13ff4ee5ef6" providerId="LiveId" clId="{AF2A99F9-8AD4-3644-94B0-74AB891B80BB}" dt="2021-01-08T15:39:01.967" v="9053" actId="478"/>
          <ac:spMkLst>
            <pc:docMk/>
            <pc:sldMk cId="1023478565" sldId="536"/>
            <ac:spMk id="14" creationId="{8ECC5612-57A4-994E-A644-1AA0A7B9FB34}"/>
          </ac:spMkLst>
        </pc:spChg>
        <pc:picChg chg="add mod">
          <ac:chgData name="Nane Kratzke" userId="971be13ff4ee5ef6" providerId="LiveId" clId="{AF2A99F9-8AD4-3644-94B0-74AB891B80BB}" dt="2021-01-08T15:52:33.996" v="9271" actId="1076"/>
          <ac:picMkLst>
            <pc:docMk/>
            <pc:sldMk cId="1023478565" sldId="536"/>
            <ac:picMk id="5" creationId="{0A870C82-1A23-694A-B1FE-27DB20069E82}"/>
          </ac:picMkLst>
        </pc:picChg>
        <pc:picChg chg="add del mod">
          <ac:chgData name="Nane Kratzke" userId="971be13ff4ee5ef6" providerId="LiveId" clId="{AF2A99F9-8AD4-3644-94B0-74AB891B80BB}" dt="2021-01-08T15:47:43.373" v="9231" actId="478"/>
          <ac:picMkLst>
            <pc:docMk/>
            <pc:sldMk cId="1023478565" sldId="536"/>
            <ac:picMk id="7" creationId="{30432E2E-45E3-7849-98E5-48F8F2509E87}"/>
          </ac:picMkLst>
        </pc:picChg>
        <pc:picChg chg="add del mod modCrop">
          <ac:chgData name="Nane Kratzke" userId="971be13ff4ee5ef6" providerId="LiveId" clId="{AF2A99F9-8AD4-3644-94B0-74AB891B80BB}" dt="2021-01-08T15:49:10.935" v="9241" actId="478"/>
          <ac:picMkLst>
            <pc:docMk/>
            <pc:sldMk cId="1023478565" sldId="536"/>
            <ac:picMk id="13" creationId="{AC61AC20-1E8A-0C4B-9404-A8A133B4F913}"/>
          </ac:picMkLst>
        </pc:picChg>
        <pc:picChg chg="add mod modCrop">
          <ac:chgData name="Nane Kratzke" userId="971be13ff4ee5ef6" providerId="LiveId" clId="{AF2A99F9-8AD4-3644-94B0-74AB891B80BB}" dt="2021-01-08T15:54:42.607" v="9327" actId="14100"/>
          <ac:picMkLst>
            <pc:docMk/>
            <pc:sldMk cId="1023478565" sldId="536"/>
            <ac:picMk id="15" creationId="{A62E4B4F-1578-B541-83F9-FF44572743DD}"/>
          </ac:picMkLst>
        </pc:picChg>
      </pc:sldChg>
      <pc:sldChg chg="addSp delSp modSp add mod">
        <pc:chgData name="Nane Kratzke" userId="971be13ff4ee5ef6" providerId="LiveId" clId="{AF2A99F9-8AD4-3644-94B0-74AB891B80BB}" dt="2021-01-08T16:23:01.598" v="9620" actId="14100"/>
        <pc:sldMkLst>
          <pc:docMk/>
          <pc:sldMk cId="1085530651" sldId="537"/>
        </pc:sldMkLst>
        <pc:spChg chg="del mod">
          <ac:chgData name="Nane Kratzke" userId="971be13ff4ee5ef6" providerId="LiveId" clId="{AF2A99F9-8AD4-3644-94B0-74AB891B80BB}" dt="2021-01-08T16:02:55.521" v="9404" actId="478"/>
          <ac:spMkLst>
            <pc:docMk/>
            <pc:sldMk cId="1085530651" sldId="537"/>
            <ac:spMk id="6" creationId="{684C5CB4-19DF-1A48-840A-32F6BE929764}"/>
          </ac:spMkLst>
        </pc:spChg>
        <pc:spChg chg="del">
          <ac:chgData name="Nane Kratzke" userId="971be13ff4ee5ef6" providerId="LiveId" clId="{AF2A99F9-8AD4-3644-94B0-74AB891B80BB}" dt="2021-01-08T16:04:19.512" v="9436" actId="478"/>
          <ac:spMkLst>
            <pc:docMk/>
            <pc:sldMk cId="1085530651" sldId="537"/>
            <ac:spMk id="8" creationId="{BE62F875-59F5-854E-B15A-8C28611C09EC}"/>
          </ac:spMkLst>
        </pc:spChg>
        <pc:spChg chg="del">
          <ac:chgData name="Nane Kratzke" userId="971be13ff4ee5ef6" providerId="LiveId" clId="{AF2A99F9-8AD4-3644-94B0-74AB891B80BB}" dt="2021-01-08T15:56:42.454" v="9364" actId="478"/>
          <ac:spMkLst>
            <pc:docMk/>
            <pc:sldMk cId="1085530651" sldId="537"/>
            <ac:spMk id="9" creationId="{414D7B1D-895A-C440-A240-39929C55593C}"/>
          </ac:spMkLst>
        </pc:spChg>
        <pc:spChg chg="mod">
          <ac:chgData name="Nane Kratzke" userId="971be13ff4ee5ef6" providerId="LiveId" clId="{AF2A99F9-8AD4-3644-94B0-74AB891B80BB}" dt="2021-01-08T16:00:02.388" v="9392" actId="20577"/>
          <ac:spMkLst>
            <pc:docMk/>
            <pc:sldMk cId="1085530651" sldId="537"/>
            <ac:spMk id="10" creationId="{64669592-C4EE-DB4B-A88C-C6A79EE0FE69}"/>
          </ac:spMkLst>
        </pc:spChg>
        <pc:spChg chg="del mod">
          <ac:chgData name="Nane Kratzke" userId="971be13ff4ee5ef6" providerId="LiveId" clId="{AF2A99F9-8AD4-3644-94B0-74AB891B80BB}" dt="2021-01-08T16:02:53.167" v="9403" actId="478"/>
          <ac:spMkLst>
            <pc:docMk/>
            <pc:sldMk cId="1085530651" sldId="537"/>
            <ac:spMk id="11" creationId="{18E4851F-3B59-EA46-B076-9014BDA427E3}"/>
          </ac:spMkLst>
        </pc:spChg>
        <pc:spChg chg="del">
          <ac:chgData name="Nane Kratzke" userId="971be13ff4ee5ef6" providerId="LiveId" clId="{AF2A99F9-8AD4-3644-94B0-74AB891B80BB}" dt="2021-01-08T15:57:29.516" v="9367" actId="478"/>
          <ac:spMkLst>
            <pc:docMk/>
            <pc:sldMk cId="1085530651" sldId="537"/>
            <ac:spMk id="12" creationId="{5EF3329D-7260-BE40-B5F4-1D13B475E3C8}"/>
          </ac:spMkLst>
        </pc:spChg>
        <pc:spChg chg="add mod">
          <ac:chgData name="Nane Kratzke" userId="971be13ff4ee5ef6" providerId="LiveId" clId="{AF2A99F9-8AD4-3644-94B0-74AB891B80BB}" dt="2021-01-08T16:20:55.392" v="9557" actId="1076"/>
          <ac:spMkLst>
            <pc:docMk/>
            <pc:sldMk cId="1085530651" sldId="537"/>
            <ac:spMk id="13" creationId="{C0D90C56-DC41-BA43-8458-A8EDE067327F}"/>
          </ac:spMkLst>
        </pc:spChg>
        <pc:spChg chg="add mod">
          <ac:chgData name="Nane Kratzke" userId="971be13ff4ee5ef6" providerId="LiveId" clId="{AF2A99F9-8AD4-3644-94B0-74AB891B80BB}" dt="2021-01-08T16:23:01.598" v="9620" actId="14100"/>
          <ac:spMkLst>
            <pc:docMk/>
            <pc:sldMk cId="1085530651" sldId="537"/>
            <ac:spMk id="14" creationId="{B7456D0B-458D-EF48-A8D6-57B6CF0504E7}"/>
          </ac:spMkLst>
        </pc:spChg>
        <pc:spChg chg="add mod">
          <ac:chgData name="Nane Kratzke" userId="971be13ff4ee5ef6" providerId="LiveId" clId="{AF2A99F9-8AD4-3644-94B0-74AB891B80BB}" dt="2021-01-08T16:21:03.391" v="9559" actId="1076"/>
          <ac:spMkLst>
            <pc:docMk/>
            <pc:sldMk cId="1085530651" sldId="537"/>
            <ac:spMk id="18" creationId="{C464EDF6-D99B-3740-BF93-4F596006FFB9}"/>
          </ac:spMkLst>
        </pc:spChg>
        <pc:spChg chg="add mod">
          <ac:chgData name="Nane Kratzke" userId="971be13ff4ee5ef6" providerId="LiveId" clId="{AF2A99F9-8AD4-3644-94B0-74AB891B80BB}" dt="2021-01-08T16:21:03.391" v="9559" actId="1076"/>
          <ac:spMkLst>
            <pc:docMk/>
            <pc:sldMk cId="1085530651" sldId="537"/>
            <ac:spMk id="19" creationId="{59FC8C13-F2A2-6A43-A67F-9A95E1A7453B}"/>
          </ac:spMkLst>
        </pc:spChg>
        <pc:spChg chg="add mod">
          <ac:chgData name="Nane Kratzke" userId="971be13ff4ee5ef6" providerId="LiveId" clId="{AF2A99F9-8AD4-3644-94B0-74AB891B80BB}" dt="2021-01-08T16:22:36.418" v="9616" actId="1076"/>
          <ac:spMkLst>
            <pc:docMk/>
            <pc:sldMk cId="1085530651" sldId="537"/>
            <ac:spMk id="20" creationId="{C34445D0-0DED-9F4A-BBE8-14A24255BD3C}"/>
          </ac:spMkLst>
        </pc:spChg>
        <pc:grpChg chg="mod">
          <ac:chgData name="Nane Kratzke" userId="971be13ff4ee5ef6" providerId="LiveId" clId="{AF2A99F9-8AD4-3644-94B0-74AB891B80BB}" dt="2021-01-08T16:22:06.495" v="9603"/>
          <ac:grpSpMkLst>
            <pc:docMk/>
            <pc:sldMk cId="1085530651" sldId="537"/>
            <ac:grpSpMk id="22" creationId="{58C5E407-AAB0-0A4C-AE8F-2386D34CF489}"/>
          </ac:grpSpMkLst>
        </pc:grpChg>
        <pc:grpChg chg="mod">
          <ac:chgData name="Nane Kratzke" userId="971be13ff4ee5ef6" providerId="LiveId" clId="{AF2A99F9-8AD4-3644-94B0-74AB891B80BB}" dt="2021-01-08T16:22:23.065" v="9609"/>
          <ac:grpSpMkLst>
            <pc:docMk/>
            <pc:sldMk cId="1085530651" sldId="537"/>
            <ac:grpSpMk id="25" creationId="{93A9D432-4D26-8E48-A357-688A77A55AD7}"/>
          </ac:grpSpMkLst>
        </pc:grpChg>
        <pc:grpChg chg="mod">
          <ac:chgData name="Nane Kratzke" userId="971be13ff4ee5ef6" providerId="LiveId" clId="{AF2A99F9-8AD4-3644-94B0-74AB891B80BB}" dt="2021-01-08T16:22:32.307" v="9615"/>
          <ac:grpSpMkLst>
            <pc:docMk/>
            <pc:sldMk cId="1085530651" sldId="537"/>
            <ac:grpSpMk id="29" creationId="{40C2DEB5-3F68-2945-AA88-CE842ADBB7E6}"/>
          </ac:grpSpMkLst>
        </pc:grpChg>
        <pc:picChg chg="add mod modCrop">
          <ac:chgData name="Nane Kratzke" userId="971be13ff4ee5ef6" providerId="LiveId" clId="{AF2A99F9-8AD4-3644-94B0-74AB891B80BB}" dt="2021-01-08T16:20:46.313" v="9554" actId="1076"/>
          <ac:picMkLst>
            <pc:docMk/>
            <pc:sldMk cId="1085530651" sldId="537"/>
            <ac:picMk id="4" creationId="{24FFC671-C8D7-0246-8D8D-C0CC714F83AD}"/>
          </ac:picMkLst>
        </pc:picChg>
        <pc:picChg chg="del mod">
          <ac:chgData name="Nane Kratzke" userId="971be13ff4ee5ef6" providerId="LiveId" clId="{AF2A99F9-8AD4-3644-94B0-74AB891B80BB}" dt="2021-01-08T16:02:50.605" v="9402" actId="478"/>
          <ac:picMkLst>
            <pc:docMk/>
            <pc:sldMk cId="1085530651" sldId="537"/>
            <ac:picMk id="5" creationId="{0A870C82-1A23-694A-B1FE-27DB20069E82}"/>
          </ac:picMkLst>
        </pc:picChg>
        <pc:picChg chg="add del mod">
          <ac:chgData name="Nane Kratzke" userId="971be13ff4ee5ef6" providerId="LiveId" clId="{AF2A99F9-8AD4-3644-94B0-74AB891B80BB}" dt="2021-01-08T16:01:29.556" v="9395" actId="478"/>
          <ac:picMkLst>
            <pc:docMk/>
            <pc:sldMk cId="1085530651" sldId="537"/>
            <ac:picMk id="7" creationId="{2E29188B-DCC4-E544-8D1D-387A7E5CCF85}"/>
          </ac:picMkLst>
        </pc:picChg>
        <pc:picChg chg="mod">
          <ac:chgData name="Nane Kratzke" userId="971be13ff4ee5ef6" providerId="LiveId" clId="{AF2A99F9-8AD4-3644-94B0-74AB891B80BB}" dt="2021-01-08T16:20:52.422" v="9556" actId="1076"/>
          <ac:picMkLst>
            <pc:docMk/>
            <pc:sldMk cId="1085530651" sldId="537"/>
            <ac:picMk id="15" creationId="{A62E4B4F-1578-B541-83F9-FF44572743DD}"/>
          </ac:picMkLst>
        </pc:picChg>
        <pc:picChg chg="add mod">
          <ac:chgData name="Nane Kratzke" userId="971be13ff4ee5ef6" providerId="LiveId" clId="{AF2A99F9-8AD4-3644-94B0-74AB891B80BB}" dt="2021-01-08T16:21:03.391" v="9559" actId="1076"/>
          <ac:picMkLst>
            <pc:docMk/>
            <pc:sldMk cId="1085530651" sldId="537"/>
            <ac:picMk id="17" creationId="{DBD05CC2-5F16-CB4F-A535-B34C7157B0C5}"/>
          </ac:picMkLst>
        </pc:picChg>
        <pc:picChg chg="add mod">
          <ac:chgData name="Nane Kratzke" userId="971be13ff4ee5ef6" providerId="LiveId" clId="{AF2A99F9-8AD4-3644-94B0-74AB891B80BB}" dt="2021-01-08T16:20:55.392" v="9557" actId="1076"/>
          <ac:picMkLst>
            <pc:docMk/>
            <pc:sldMk cId="1085530651" sldId="537"/>
            <ac:picMk id="7170" creationId="{81EBF33A-DE74-9C4B-96FC-725873BDCD9D}"/>
          </ac:picMkLst>
        </pc:picChg>
        <pc:inkChg chg="add del mod">
          <ac:chgData name="Nane Kratzke" userId="971be13ff4ee5ef6" providerId="LiveId" clId="{AF2A99F9-8AD4-3644-94B0-74AB891B80BB}" dt="2021-01-08T16:22:06.857" v="9604" actId="9405"/>
          <ac:inkMkLst>
            <pc:docMk/>
            <pc:sldMk cId="1085530651" sldId="537"/>
            <ac:inkMk id="16" creationId="{259FCCE3-E002-6342-B787-4D303306C6BB}"/>
          </ac:inkMkLst>
        </pc:inkChg>
        <pc:inkChg chg="add del mod">
          <ac:chgData name="Nane Kratzke" userId="971be13ff4ee5ef6" providerId="LiveId" clId="{AF2A99F9-8AD4-3644-94B0-74AB891B80BB}" dt="2021-01-08T16:22:06.495" v="9603"/>
          <ac:inkMkLst>
            <pc:docMk/>
            <pc:sldMk cId="1085530651" sldId="537"/>
            <ac:inkMk id="21" creationId="{D7672DC2-1CB3-6F43-90A6-E0B5ADF2E261}"/>
          </ac:inkMkLst>
        </pc:inkChg>
        <pc:inkChg chg="add del mod">
          <ac:chgData name="Nane Kratzke" userId="971be13ff4ee5ef6" providerId="LiveId" clId="{AF2A99F9-8AD4-3644-94B0-74AB891B80BB}" dt="2021-01-08T16:22:28.323" v="9612" actId="9405"/>
          <ac:inkMkLst>
            <pc:docMk/>
            <pc:sldMk cId="1085530651" sldId="537"/>
            <ac:inkMk id="23" creationId="{D13B231F-0641-B54B-BA7D-C0C6D0173791}"/>
          </ac:inkMkLst>
        </pc:inkChg>
        <pc:inkChg chg="add del mod">
          <ac:chgData name="Nane Kratzke" userId="971be13ff4ee5ef6" providerId="LiveId" clId="{AF2A99F9-8AD4-3644-94B0-74AB891B80BB}" dt="2021-01-08T16:22:23.065" v="9609"/>
          <ac:inkMkLst>
            <pc:docMk/>
            <pc:sldMk cId="1085530651" sldId="537"/>
            <ac:inkMk id="24" creationId="{DF3BFDE2-3402-E14B-A383-41F6E9F24B30}"/>
          </ac:inkMkLst>
        </pc:inkChg>
        <pc:inkChg chg="add del">
          <ac:chgData name="Nane Kratzke" userId="971be13ff4ee5ef6" providerId="LiveId" clId="{AF2A99F9-8AD4-3644-94B0-74AB891B80BB}" dt="2021-01-08T16:22:27.993" v="9611" actId="9405"/>
          <ac:inkMkLst>
            <pc:docMk/>
            <pc:sldMk cId="1085530651" sldId="537"/>
            <ac:inkMk id="26" creationId="{DC24982C-4AC9-B54C-AE2B-6C4386DEEB7B}"/>
          </ac:inkMkLst>
        </pc:inkChg>
        <pc:inkChg chg="add mod">
          <ac:chgData name="Nane Kratzke" userId="971be13ff4ee5ef6" providerId="LiveId" clId="{AF2A99F9-8AD4-3644-94B0-74AB891B80BB}" dt="2021-01-08T16:22:32.307" v="9615"/>
          <ac:inkMkLst>
            <pc:docMk/>
            <pc:sldMk cId="1085530651" sldId="537"/>
            <ac:inkMk id="27" creationId="{223CE8DB-4516-3A4E-939F-67980F2DE813}"/>
          </ac:inkMkLst>
        </pc:inkChg>
        <pc:inkChg chg="add mod">
          <ac:chgData name="Nane Kratzke" userId="971be13ff4ee5ef6" providerId="LiveId" clId="{AF2A99F9-8AD4-3644-94B0-74AB891B80BB}" dt="2021-01-08T16:22:32.307" v="9615"/>
          <ac:inkMkLst>
            <pc:docMk/>
            <pc:sldMk cId="1085530651" sldId="537"/>
            <ac:inkMk id="28" creationId="{21D610B8-7946-8048-A956-8DEA3E70B11A}"/>
          </ac:inkMkLst>
        </pc:inkChg>
      </pc:sldChg>
      <pc:sldChg chg="delSp add del mod ord">
        <pc:chgData name="Nane Kratzke" userId="971be13ff4ee5ef6" providerId="LiveId" clId="{AF2A99F9-8AD4-3644-94B0-74AB891B80BB}" dt="2021-02-05T16:57:32.878" v="38228" actId="2696"/>
        <pc:sldMkLst>
          <pc:docMk/>
          <pc:sldMk cId="2761295638" sldId="538"/>
        </pc:sldMkLst>
        <pc:spChg chg="del">
          <ac:chgData name="Nane Kratzke" userId="971be13ff4ee5ef6" providerId="LiveId" clId="{AF2A99F9-8AD4-3644-94B0-74AB891B80BB}" dt="2021-01-08T16:06:53.525" v="9551" actId="478"/>
          <ac:spMkLst>
            <pc:docMk/>
            <pc:sldMk cId="2761295638" sldId="538"/>
            <ac:spMk id="4" creationId="{6EE3858F-AFCB-734A-9F4B-1F32A57EBE05}"/>
          </ac:spMkLst>
        </pc:spChg>
      </pc:sldChg>
      <pc:sldChg chg="addSp delSp modSp add mod ord">
        <pc:chgData name="Nane Kratzke" userId="971be13ff4ee5ef6" providerId="LiveId" clId="{AF2A99F9-8AD4-3644-94B0-74AB891B80BB}" dt="2021-01-12T15:52:28.904" v="14405" actId="20577"/>
        <pc:sldMkLst>
          <pc:docMk/>
          <pc:sldMk cId="3509706013" sldId="539"/>
        </pc:sldMkLst>
        <pc:spChg chg="mod">
          <ac:chgData name="Nane Kratzke" userId="971be13ff4ee5ef6" providerId="LiveId" clId="{AF2A99F9-8AD4-3644-94B0-74AB891B80BB}" dt="2021-01-11T16:25:41.272" v="9768" actId="20577"/>
          <ac:spMkLst>
            <pc:docMk/>
            <pc:sldMk cId="3509706013" sldId="539"/>
            <ac:spMk id="2" creationId="{9C499ED8-18D1-E942-8557-969449808E76}"/>
          </ac:spMkLst>
        </pc:spChg>
        <pc:spChg chg="del mod">
          <ac:chgData name="Nane Kratzke" userId="971be13ff4ee5ef6" providerId="LiveId" clId="{AF2A99F9-8AD4-3644-94B0-74AB891B80BB}" dt="2021-01-11T19:09:48.996" v="10391" actId="478"/>
          <ac:spMkLst>
            <pc:docMk/>
            <pc:sldMk cId="3509706013" sldId="539"/>
            <ac:spMk id="4" creationId="{F1D60FD7-91B0-6C42-8B45-663DDD546A6B}"/>
          </ac:spMkLst>
        </pc:spChg>
        <pc:spChg chg="mod">
          <ac:chgData name="Nane Kratzke" userId="971be13ff4ee5ef6" providerId="LiveId" clId="{AF2A99F9-8AD4-3644-94B0-74AB891B80BB}" dt="2021-01-12T11:09:53.168" v="11420" actId="20577"/>
          <ac:spMkLst>
            <pc:docMk/>
            <pc:sldMk cId="3509706013" sldId="539"/>
            <ac:spMk id="5" creationId="{D6D3D317-1152-2742-9BE1-4ED9CE042C2D}"/>
          </ac:spMkLst>
        </pc:spChg>
        <pc:spChg chg="mod">
          <ac:chgData name="Nane Kratzke" userId="971be13ff4ee5ef6" providerId="LiveId" clId="{AF2A99F9-8AD4-3644-94B0-74AB891B80BB}" dt="2021-01-11T16:27:20.176" v="9851" actId="20577"/>
          <ac:spMkLst>
            <pc:docMk/>
            <pc:sldMk cId="3509706013" sldId="539"/>
            <ac:spMk id="7" creationId="{2E10CCA4-C3B8-9248-A6B2-C1EF803308D4}"/>
          </ac:spMkLst>
        </pc:spChg>
        <pc:spChg chg="mod">
          <ac:chgData name="Nane Kratzke" userId="971be13ff4ee5ef6" providerId="LiveId" clId="{AF2A99F9-8AD4-3644-94B0-74AB891B80BB}" dt="2021-01-11T16:26:30.773" v="9776" actId="20577"/>
          <ac:spMkLst>
            <pc:docMk/>
            <pc:sldMk cId="3509706013" sldId="539"/>
            <ac:spMk id="10" creationId="{64669592-C4EE-DB4B-A88C-C6A79EE0FE69}"/>
          </ac:spMkLst>
        </pc:spChg>
        <pc:spChg chg="add mod">
          <ac:chgData name="Nane Kratzke" userId="971be13ff4ee5ef6" providerId="LiveId" clId="{AF2A99F9-8AD4-3644-94B0-74AB891B80BB}" dt="2021-01-12T15:52:28.904" v="14405" actId="20577"/>
          <ac:spMkLst>
            <pc:docMk/>
            <pc:sldMk cId="3509706013" sldId="539"/>
            <ac:spMk id="13" creationId="{59854159-6677-9F43-ACE8-57D1AAAFB221}"/>
          </ac:spMkLst>
        </pc:spChg>
        <pc:picChg chg="del">
          <ac:chgData name="Nane Kratzke" userId="971be13ff4ee5ef6" providerId="LiveId" clId="{AF2A99F9-8AD4-3644-94B0-74AB891B80BB}" dt="2021-01-11T16:26:37.216" v="9777" actId="478"/>
          <ac:picMkLst>
            <pc:docMk/>
            <pc:sldMk cId="3509706013" sldId="539"/>
            <ac:picMk id="6" creationId="{30AD472D-663D-1944-98BA-3D74AE01438E}"/>
          </ac:picMkLst>
        </pc:picChg>
        <pc:picChg chg="add del mod">
          <ac:chgData name="Nane Kratzke" userId="971be13ff4ee5ef6" providerId="LiveId" clId="{AF2A99F9-8AD4-3644-94B0-74AB891B80BB}" dt="2021-01-11T19:06:01.573" v="10364" actId="478"/>
          <ac:picMkLst>
            <pc:docMk/>
            <pc:sldMk cId="3509706013" sldId="539"/>
            <ac:picMk id="8" creationId="{6C1AAC90-8ECB-BC4C-A103-1935B0A31E7E}"/>
          </ac:picMkLst>
        </pc:picChg>
        <pc:picChg chg="add del mod">
          <ac:chgData name="Nane Kratzke" userId="971be13ff4ee5ef6" providerId="LiveId" clId="{AF2A99F9-8AD4-3644-94B0-74AB891B80BB}" dt="2021-01-11T19:09:25.291" v="10384" actId="478"/>
          <ac:picMkLst>
            <pc:docMk/>
            <pc:sldMk cId="3509706013" sldId="539"/>
            <ac:picMk id="9" creationId="{63658D7E-D812-9C4C-A042-78668DF85150}"/>
          </ac:picMkLst>
        </pc:picChg>
        <pc:picChg chg="add del mod">
          <ac:chgData name="Nane Kratzke" userId="971be13ff4ee5ef6" providerId="LiveId" clId="{AF2A99F9-8AD4-3644-94B0-74AB891B80BB}" dt="2021-01-11T19:08:57.697" v="10381" actId="478"/>
          <ac:picMkLst>
            <pc:docMk/>
            <pc:sldMk cId="3509706013" sldId="539"/>
            <ac:picMk id="11" creationId="{940214D5-F99F-F04D-9CD7-7296C300C9C0}"/>
          </ac:picMkLst>
        </pc:picChg>
        <pc:picChg chg="add mod">
          <ac:chgData name="Nane Kratzke" userId="971be13ff4ee5ef6" providerId="LiveId" clId="{AF2A99F9-8AD4-3644-94B0-74AB891B80BB}" dt="2021-01-11T19:10:31.148" v="10398"/>
          <ac:picMkLst>
            <pc:docMk/>
            <pc:sldMk cId="3509706013" sldId="539"/>
            <ac:picMk id="12" creationId="{5FC9811B-9EBD-E748-9C2C-1F99F7336E2B}"/>
          </ac:picMkLst>
        </pc:picChg>
      </pc:sldChg>
      <pc:sldChg chg="addSp delSp modSp add mod">
        <pc:chgData name="Nane Kratzke" userId="971be13ff4ee5ef6" providerId="LiveId" clId="{AF2A99F9-8AD4-3644-94B0-74AB891B80BB}" dt="2021-02-06T16:42:02.178" v="41852" actId="14100"/>
        <pc:sldMkLst>
          <pc:docMk/>
          <pc:sldMk cId="2436597348" sldId="540"/>
        </pc:sldMkLst>
        <pc:spChg chg="del">
          <ac:chgData name="Nane Kratzke" userId="971be13ff4ee5ef6" providerId="LiveId" clId="{AF2A99F9-8AD4-3644-94B0-74AB891B80BB}" dt="2021-01-11T19:13:45.462" v="10411" actId="478"/>
          <ac:spMkLst>
            <pc:docMk/>
            <pc:sldMk cId="2436597348" sldId="540"/>
            <ac:spMk id="4" creationId="{F1D60FD7-91B0-6C42-8B45-663DDD546A6B}"/>
          </ac:spMkLst>
        </pc:spChg>
        <pc:spChg chg="mod">
          <ac:chgData name="Nane Kratzke" userId="971be13ff4ee5ef6" providerId="LiveId" clId="{AF2A99F9-8AD4-3644-94B0-74AB891B80BB}" dt="2021-02-06T16:41:09.966" v="41809" actId="20577"/>
          <ac:spMkLst>
            <pc:docMk/>
            <pc:sldMk cId="2436597348" sldId="540"/>
            <ac:spMk id="5" creationId="{D6D3D317-1152-2742-9BE1-4ED9CE042C2D}"/>
          </ac:spMkLst>
        </pc:spChg>
        <pc:spChg chg="add mod">
          <ac:chgData name="Nane Kratzke" userId="971be13ff4ee5ef6" providerId="LiveId" clId="{AF2A99F9-8AD4-3644-94B0-74AB891B80BB}" dt="2021-02-06T16:42:02.178" v="41852" actId="14100"/>
          <ac:spMkLst>
            <pc:docMk/>
            <pc:sldMk cId="2436597348" sldId="540"/>
            <ac:spMk id="9" creationId="{43E15EB4-22BC-E149-AADC-D79428EF8529}"/>
          </ac:spMkLst>
        </pc:spChg>
        <pc:spChg chg="mod">
          <ac:chgData name="Nane Kratzke" userId="971be13ff4ee5ef6" providerId="LiveId" clId="{AF2A99F9-8AD4-3644-94B0-74AB891B80BB}" dt="2021-01-11T16:28:26.502" v="9894" actId="20577"/>
          <ac:spMkLst>
            <pc:docMk/>
            <pc:sldMk cId="2436597348" sldId="540"/>
            <ac:spMk id="10" creationId="{64669592-C4EE-DB4B-A88C-C6A79EE0FE69}"/>
          </ac:spMkLst>
        </pc:spChg>
        <pc:spChg chg="add mod">
          <ac:chgData name="Nane Kratzke" userId="971be13ff4ee5ef6" providerId="LiveId" clId="{AF2A99F9-8AD4-3644-94B0-74AB891B80BB}" dt="2021-01-12T15:49:56.553" v="14228" actId="20577"/>
          <ac:spMkLst>
            <pc:docMk/>
            <pc:sldMk cId="2436597348" sldId="540"/>
            <ac:spMk id="15" creationId="{3DF64E84-111C-7541-B6E0-68C2A9025B12}"/>
          </ac:spMkLst>
        </pc:spChg>
        <pc:picChg chg="add del mod">
          <ac:chgData name="Nane Kratzke" userId="971be13ff4ee5ef6" providerId="LiveId" clId="{AF2A99F9-8AD4-3644-94B0-74AB891B80BB}" dt="2021-01-11T19:12:35.315" v="10404" actId="478"/>
          <ac:picMkLst>
            <pc:docMk/>
            <pc:sldMk cId="2436597348" sldId="540"/>
            <ac:picMk id="6" creationId="{BBA40425-F9E8-814D-BEF8-34971713037E}"/>
          </ac:picMkLst>
        </pc:picChg>
        <pc:picChg chg="add del mod">
          <ac:chgData name="Nane Kratzke" userId="971be13ff4ee5ef6" providerId="LiveId" clId="{AF2A99F9-8AD4-3644-94B0-74AB891B80BB}" dt="2021-01-11T19:15:46.930" v="10418" actId="478"/>
          <ac:picMkLst>
            <pc:docMk/>
            <pc:sldMk cId="2436597348" sldId="540"/>
            <ac:picMk id="8" creationId="{0C6FF802-2F47-374E-A691-B636569FB095}"/>
          </ac:picMkLst>
        </pc:picChg>
        <pc:picChg chg="add del mod">
          <ac:chgData name="Nane Kratzke" userId="971be13ff4ee5ef6" providerId="LiveId" clId="{AF2A99F9-8AD4-3644-94B0-74AB891B80BB}" dt="2021-01-11T19:15:24.584" v="10415" actId="478"/>
          <ac:picMkLst>
            <pc:docMk/>
            <pc:sldMk cId="2436597348" sldId="540"/>
            <ac:picMk id="9" creationId="{89824591-63E4-5044-A480-33D998A39FAB}"/>
          </ac:picMkLst>
        </pc:picChg>
        <pc:picChg chg="add del mod">
          <ac:chgData name="Nane Kratzke" userId="971be13ff4ee5ef6" providerId="LiveId" clId="{AF2A99F9-8AD4-3644-94B0-74AB891B80BB}" dt="2021-01-11T19:15:56.760" v="10421" actId="478"/>
          <ac:picMkLst>
            <pc:docMk/>
            <pc:sldMk cId="2436597348" sldId="540"/>
            <ac:picMk id="11" creationId="{1CDFD32E-5035-4949-AB83-FD0DFC574FEC}"/>
          </ac:picMkLst>
        </pc:picChg>
        <pc:picChg chg="add del mod">
          <ac:chgData name="Nane Kratzke" userId="971be13ff4ee5ef6" providerId="LiveId" clId="{AF2A99F9-8AD4-3644-94B0-74AB891B80BB}" dt="2021-01-11T19:16:46.845" v="10424" actId="478"/>
          <ac:picMkLst>
            <pc:docMk/>
            <pc:sldMk cId="2436597348" sldId="540"/>
            <ac:picMk id="12" creationId="{5BDF86B0-37E1-964C-99F4-5A38EC580715}"/>
          </ac:picMkLst>
        </pc:picChg>
        <pc:picChg chg="add del">
          <ac:chgData name="Nane Kratzke" userId="971be13ff4ee5ef6" providerId="LiveId" clId="{AF2A99F9-8AD4-3644-94B0-74AB891B80BB}" dt="2021-01-11T19:17:03.295" v="10426" actId="478"/>
          <ac:picMkLst>
            <pc:docMk/>
            <pc:sldMk cId="2436597348" sldId="540"/>
            <ac:picMk id="13" creationId="{ADE0707F-9F61-9242-9BE3-5728B97BA3DF}"/>
          </ac:picMkLst>
        </pc:picChg>
        <pc:picChg chg="add mod">
          <ac:chgData name="Nane Kratzke" userId="971be13ff4ee5ef6" providerId="LiveId" clId="{AF2A99F9-8AD4-3644-94B0-74AB891B80BB}" dt="2021-01-12T15:48:34.653" v="14064" actId="1076"/>
          <ac:picMkLst>
            <pc:docMk/>
            <pc:sldMk cId="2436597348" sldId="540"/>
            <ac:picMk id="14" creationId="{E864A0FE-9AC1-1349-89D8-54B2BA7441C0}"/>
          </ac:picMkLst>
        </pc:picChg>
      </pc:sldChg>
      <pc:sldChg chg="addSp delSp modSp add mod">
        <pc:chgData name="Nane Kratzke" userId="971be13ff4ee5ef6" providerId="LiveId" clId="{AF2A99F9-8AD4-3644-94B0-74AB891B80BB}" dt="2021-03-12T07:52:12.027" v="47574" actId="20577"/>
        <pc:sldMkLst>
          <pc:docMk/>
          <pc:sldMk cId="305650072" sldId="541"/>
        </pc:sldMkLst>
        <pc:spChg chg="del">
          <ac:chgData name="Nane Kratzke" userId="971be13ff4ee5ef6" providerId="LiveId" clId="{AF2A99F9-8AD4-3644-94B0-74AB891B80BB}" dt="2021-01-12T11:12:47.960" v="11424" actId="478"/>
          <ac:spMkLst>
            <pc:docMk/>
            <pc:sldMk cId="305650072" sldId="541"/>
            <ac:spMk id="4" creationId="{F1D60FD7-91B0-6C42-8B45-663DDD546A6B}"/>
          </ac:spMkLst>
        </pc:spChg>
        <pc:spChg chg="mod">
          <ac:chgData name="Nane Kratzke" userId="971be13ff4ee5ef6" providerId="LiveId" clId="{AF2A99F9-8AD4-3644-94B0-74AB891B80BB}" dt="2021-01-12T15:48:19.060" v="14061" actId="207"/>
          <ac:spMkLst>
            <pc:docMk/>
            <pc:sldMk cId="305650072" sldId="541"/>
            <ac:spMk id="5" creationId="{D6D3D317-1152-2742-9BE1-4ED9CE042C2D}"/>
          </ac:spMkLst>
        </pc:spChg>
        <pc:spChg chg="mod">
          <ac:chgData name="Nane Kratzke" userId="971be13ff4ee5ef6" providerId="LiveId" clId="{AF2A99F9-8AD4-3644-94B0-74AB891B80BB}" dt="2021-01-11T16:29:01.108" v="9910" actId="20577"/>
          <ac:spMkLst>
            <pc:docMk/>
            <pc:sldMk cId="305650072" sldId="541"/>
            <ac:spMk id="10" creationId="{64669592-C4EE-DB4B-A88C-C6A79EE0FE69}"/>
          </ac:spMkLst>
        </pc:spChg>
        <pc:spChg chg="add mod">
          <ac:chgData name="Nane Kratzke" userId="971be13ff4ee5ef6" providerId="LiveId" clId="{AF2A99F9-8AD4-3644-94B0-74AB891B80BB}" dt="2021-03-12T07:52:12.027" v="47574" actId="20577"/>
          <ac:spMkLst>
            <pc:docMk/>
            <pc:sldMk cId="305650072" sldId="541"/>
            <ac:spMk id="25" creationId="{48FA2A8E-FE8B-B547-8E35-7FD4B21B634F}"/>
          </ac:spMkLst>
        </pc:spChg>
        <pc:picChg chg="add del mod">
          <ac:chgData name="Nane Kratzke" userId="971be13ff4ee5ef6" providerId="LiveId" clId="{AF2A99F9-8AD4-3644-94B0-74AB891B80BB}" dt="2021-01-12T11:29:35.891" v="12024" actId="478"/>
          <ac:picMkLst>
            <pc:docMk/>
            <pc:sldMk cId="305650072" sldId="541"/>
            <ac:picMk id="6" creationId="{C45F70C0-AFDB-B44A-A15D-0EF29D5ECDC5}"/>
          </ac:picMkLst>
        </pc:picChg>
        <pc:picChg chg="add del mod">
          <ac:chgData name="Nane Kratzke" userId="971be13ff4ee5ef6" providerId="LiveId" clId="{AF2A99F9-8AD4-3644-94B0-74AB891B80BB}" dt="2021-01-12T11:27:45.231" v="12007" actId="478"/>
          <ac:picMkLst>
            <pc:docMk/>
            <pc:sldMk cId="305650072" sldId="541"/>
            <ac:picMk id="8" creationId="{FBC31B36-FABF-4745-844F-062B42D97311}"/>
          </ac:picMkLst>
        </pc:picChg>
        <pc:picChg chg="add mod">
          <ac:chgData name="Nane Kratzke" userId="971be13ff4ee5ef6" providerId="LiveId" clId="{AF2A99F9-8AD4-3644-94B0-74AB891B80BB}" dt="2021-01-12T15:47:46.358" v="14054" actId="1076"/>
          <ac:picMkLst>
            <pc:docMk/>
            <pc:sldMk cId="305650072" sldId="541"/>
            <ac:picMk id="9" creationId="{31562C5D-234B-4F4A-84E5-EBC3F85690E4}"/>
          </ac:picMkLst>
        </pc:picChg>
        <pc:picChg chg="add mod">
          <ac:chgData name="Nane Kratzke" userId="971be13ff4ee5ef6" providerId="LiveId" clId="{AF2A99F9-8AD4-3644-94B0-74AB891B80BB}" dt="2021-01-12T15:47:46.358" v="14054" actId="1076"/>
          <ac:picMkLst>
            <pc:docMk/>
            <pc:sldMk cId="305650072" sldId="541"/>
            <ac:picMk id="11" creationId="{BCFC9617-FF4F-4247-A31B-A5F6A073472A}"/>
          </ac:picMkLst>
        </pc:picChg>
        <pc:picChg chg="add mod">
          <ac:chgData name="Nane Kratzke" userId="971be13ff4ee5ef6" providerId="LiveId" clId="{AF2A99F9-8AD4-3644-94B0-74AB891B80BB}" dt="2021-01-12T15:47:46.358" v="14054" actId="1076"/>
          <ac:picMkLst>
            <pc:docMk/>
            <pc:sldMk cId="305650072" sldId="541"/>
            <ac:picMk id="17" creationId="{AF7332DC-08F9-8948-A182-99E625B97BFA}"/>
          </ac:picMkLst>
        </pc:picChg>
        <pc:picChg chg="add mod">
          <ac:chgData name="Nane Kratzke" userId="971be13ff4ee5ef6" providerId="LiveId" clId="{AF2A99F9-8AD4-3644-94B0-74AB891B80BB}" dt="2021-01-12T15:47:46.358" v="14054" actId="1076"/>
          <ac:picMkLst>
            <pc:docMk/>
            <pc:sldMk cId="305650072" sldId="541"/>
            <ac:picMk id="18" creationId="{4DA7E4CB-2DF5-AB40-BBCB-EC784AAC8CAD}"/>
          </ac:picMkLst>
        </pc:picChg>
        <pc:picChg chg="add mod">
          <ac:chgData name="Nane Kratzke" userId="971be13ff4ee5ef6" providerId="LiveId" clId="{AF2A99F9-8AD4-3644-94B0-74AB891B80BB}" dt="2021-01-12T15:47:46.358" v="14054" actId="1076"/>
          <ac:picMkLst>
            <pc:docMk/>
            <pc:sldMk cId="305650072" sldId="541"/>
            <ac:picMk id="24" creationId="{BDF2CD5F-05B6-6B4B-BD56-7CF4EB9F3A45}"/>
          </ac:picMkLst>
        </pc:picChg>
        <pc:cxnChg chg="add mod">
          <ac:chgData name="Nane Kratzke" userId="971be13ff4ee5ef6" providerId="LiveId" clId="{AF2A99F9-8AD4-3644-94B0-74AB891B80BB}" dt="2021-01-12T15:47:46.358" v="14054" actId="1076"/>
          <ac:cxnSpMkLst>
            <pc:docMk/>
            <pc:sldMk cId="305650072" sldId="541"/>
            <ac:cxnSpMk id="13" creationId="{09A9685C-FFE2-9E40-BEAB-BE21DADB0DB9}"/>
          </ac:cxnSpMkLst>
        </pc:cxnChg>
        <pc:cxnChg chg="add mod">
          <ac:chgData name="Nane Kratzke" userId="971be13ff4ee5ef6" providerId="LiveId" clId="{AF2A99F9-8AD4-3644-94B0-74AB891B80BB}" dt="2021-01-12T15:47:46.358" v="14054" actId="1076"/>
          <ac:cxnSpMkLst>
            <pc:docMk/>
            <pc:sldMk cId="305650072" sldId="541"/>
            <ac:cxnSpMk id="23" creationId="{C63DEF3B-90AA-F844-8604-AC36DBF81765}"/>
          </ac:cxnSpMkLst>
        </pc:cxnChg>
      </pc:sldChg>
      <pc:sldChg chg="addSp delSp modSp add mod">
        <pc:chgData name="Nane Kratzke" userId="971be13ff4ee5ef6" providerId="LiveId" clId="{AF2A99F9-8AD4-3644-94B0-74AB891B80BB}" dt="2021-03-27T16:34:11.473" v="47669" actId="207"/>
        <pc:sldMkLst>
          <pc:docMk/>
          <pc:sldMk cId="1530498785" sldId="542"/>
        </pc:sldMkLst>
        <pc:spChg chg="del">
          <ac:chgData name="Nane Kratzke" userId="971be13ff4ee5ef6" providerId="LiveId" clId="{AF2A99F9-8AD4-3644-94B0-74AB891B80BB}" dt="2021-01-12T14:46:58.899" v="12487" actId="478"/>
          <ac:spMkLst>
            <pc:docMk/>
            <pc:sldMk cId="1530498785" sldId="542"/>
            <ac:spMk id="4" creationId="{F1D60FD7-91B0-6C42-8B45-663DDD546A6B}"/>
          </ac:spMkLst>
        </pc:spChg>
        <pc:spChg chg="mod">
          <ac:chgData name="Nane Kratzke" userId="971be13ff4ee5ef6" providerId="LiveId" clId="{AF2A99F9-8AD4-3644-94B0-74AB891B80BB}" dt="2021-01-12T15:51:44.556" v="14316" actId="20577"/>
          <ac:spMkLst>
            <pc:docMk/>
            <pc:sldMk cId="1530498785" sldId="542"/>
            <ac:spMk id="5" creationId="{D6D3D317-1152-2742-9BE1-4ED9CE042C2D}"/>
          </ac:spMkLst>
        </pc:spChg>
        <pc:spChg chg="mod">
          <ac:chgData name="Nane Kratzke" userId="971be13ff4ee5ef6" providerId="LiveId" clId="{AF2A99F9-8AD4-3644-94B0-74AB891B80BB}" dt="2021-01-18T16:09:27.088" v="22036" actId="113"/>
          <ac:spMkLst>
            <pc:docMk/>
            <pc:sldMk cId="1530498785" sldId="542"/>
            <ac:spMk id="7" creationId="{2E10CCA4-C3B8-9248-A6B2-C1EF803308D4}"/>
          </ac:spMkLst>
        </pc:spChg>
        <pc:spChg chg="add mod">
          <ac:chgData name="Nane Kratzke" userId="971be13ff4ee5ef6" providerId="LiveId" clId="{AF2A99F9-8AD4-3644-94B0-74AB891B80BB}" dt="2021-03-27T16:34:11.473" v="47669" actId="207"/>
          <ac:spMkLst>
            <pc:docMk/>
            <pc:sldMk cId="1530498785" sldId="542"/>
            <ac:spMk id="9" creationId="{373CF505-53D5-2A4A-B24D-DBBF0F5422F4}"/>
          </ac:spMkLst>
        </pc:spChg>
        <pc:spChg chg="mod">
          <ac:chgData name="Nane Kratzke" userId="971be13ff4ee5ef6" providerId="LiveId" clId="{AF2A99F9-8AD4-3644-94B0-74AB891B80BB}" dt="2021-01-11T16:29:23.991" v="9926" actId="20577"/>
          <ac:spMkLst>
            <pc:docMk/>
            <pc:sldMk cId="1530498785" sldId="542"/>
            <ac:spMk id="10" creationId="{64669592-C4EE-DB4B-A88C-C6A79EE0FE69}"/>
          </ac:spMkLst>
        </pc:spChg>
        <pc:spChg chg="add mod">
          <ac:chgData name="Nane Kratzke" userId="971be13ff4ee5ef6" providerId="LiveId" clId="{AF2A99F9-8AD4-3644-94B0-74AB891B80BB}" dt="2021-03-27T16:34:11.473" v="47669" actId="207"/>
          <ac:spMkLst>
            <pc:docMk/>
            <pc:sldMk cId="1530498785" sldId="542"/>
            <ac:spMk id="11" creationId="{EBD9C217-21F1-2243-ACC9-A5F3F51B4DDA}"/>
          </ac:spMkLst>
        </pc:spChg>
        <pc:picChg chg="add mod">
          <ac:chgData name="Nane Kratzke" userId="971be13ff4ee5ef6" providerId="LiveId" clId="{AF2A99F9-8AD4-3644-94B0-74AB891B80BB}" dt="2021-03-27T16:33:57.990" v="47667" actId="12788"/>
          <ac:picMkLst>
            <pc:docMk/>
            <pc:sldMk cId="1530498785" sldId="542"/>
            <ac:picMk id="4" creationId="{7345E386-3BF7-2A48-B2FB-DF5E3CE9591B}"/>
          </ac:picMkLst>
        </pc:picChg>
        <pc:picChg chg="add del mod">
          <ac:chgData name="Nane Kratzke" userId="971be13ff4ee5ef6" providerId="LiveId" clId="{AF2A99F9-8AD4-3644-94B0-74AB891B80BB}" dt="2021-01-12T14:48:56.586" v="12493" actId="478"/>
          <ac:picMkLst>
            <pc:docMk/>
            <pc:sldMk cId="1530498785" sldId="542"/>
            <ac:picMk id="6" creationId="{4073A30C-8E9B-504E-9B94-EE7788988D20}"/>
          </ac:picMkLst>
        </pc:picChg>
        <pc:picChg chg="add mod">
          <ac:chgData name="Nane Kratzke" userId="971be13ff4ee5ef6" providerId="LiveId" clId="{AF2A99F9-8AD4-3644-94B0-74AB891B80BB}" dt="2021-03-27T16:33:57.990" v="47667" actId="12788"/>
          <ac:picMkLst>
            <pc:docMk/>
            <pc:sldMk cId="1530498785" sldId="542"/>
            <ac:picMk id="6" creationId="{53DB2CA7-8A0B-A544-9F16-2AE61448D46F}"/>
          </ac:picMkLst>
        </pc:picChg>
        <pc:picChg chg="add mod">
          <ac:chgData name="Nane Kratzke" userId="971be13ff4ee5ef6" providerId="LiveId" clId="{AF2A99F9-8AD4-3644-94B0-74AB891B80BB}" dt="2021-01-12T14:52:22.556" v="12507"/>
          <ac:picMkLst>
            <pc:docMk/>
            <pc:sldMk cId="1530498785" sldId="542"/>
            <ac:picMk id="8" creationId="{2730EE81-55A5-0942-9B84-601725760151}"/>
          </ac:picMkLst>
        </pc:picChg>
      </pc:sldChg>
      <pc:sldChg chg="addSp delSp modSp add mod">
        <pc:chgData name="Nane Kratzke" userId="971be13ff4ee5ef6" providerId="LiveId" clId="{AF2A99F9-8AD4-3644-94B0-74AB891B80BB}" dt="2021-04-12T07:21:34.154" v="47673" actId="6549"/>
        <pc:sldMkLst>
          <pc:docMk/>
          <pc:sldMk cId="2350973529" sldId="543"/>
        </pc:sldMkLst>
        <pc:spChg chg="del">
          <ac:chgData name="Nane Kratzke" userId="971be13ff4ee5ef6" providerId="LiveId" clId="{AF2A99F9-8AD4-3644-94B0-74AB891B80BB}" dt="2021-01-12T14:57:29.208" v="12511" actId="478"/>
          <ac:spMkLst>
            <pc:docMk/>
            <pc:sldMk cId="2350973529" sldId="543"/>
            <ac:spMk id="4" creationId="{F1D60FD7-91B0-6C42-8B45-663DDD546A6B}"/>
          </ac:spMkLst>
        </pc:spChg>
        <pc:spChg chg="mod">
          <ac:chgData name="Nane Kratzke" userId="971be13ff4ee5ef6" providerId="LiveId" clId="{AF2A99F9-8AD4-3644-94B0-74AB891B80BB}" dt="2021-02-06T16:43:46.859" v="41853" actId="20577"/>
          <ac:spMkLst>
            <pc:docMk/>
            <pc:sldMk cId="2350973529" sldId="543"/>
            <ac:spMk id="5" creationId="{D6D3D317-1152-2742-9BE1-4ED9CE042C2D}"/>
          </ac:spMkLst>
        </pc:spChg>
        <pc:spChg chg="add mod">
          <ac:chgData name="Nane Kratzke" userId="971be13ff4ee5ef6" providerId="LiveId" clId="{AF2A99F9-8AD4-3644-94B0-74AB891B80BB}" dt="2021-04-12T07:21:34.154" v="47673" actId="6549"/>
          <ac:spMkLst>
            <pc:docMk/>
            <pc:sldMk cId="2350973529" sldId="543"/>
            <ac:spMk id="9" creationId="{F9EC88DD-CC92-BC46-B183-905BE6061CB6}"/>
          </ac:spMkLst>
        </pc:spChg>
        <pc:spChg chg="mod">
          <ac:chgData name="Nane Kratzke" userId="971be13ff4ee5ef6" providerId="LiveId" clId="{AF2A99F9-8AD4-3644-94B0-74AB891B80BB}" dt="2021-01-11T16:30:05.198" v="9979" actId="20577"/>
          <ac:spMkLst>
            <pc:docMk/>
            <pc:sldMk cId="2350973529" sldId="543"/>
            <ac:spMk id="10" creationId="{64669592-C4EE-DB4B-A88C-C6A79EE0FE69}"/>
          </ac:spMkLst>
        </pc:spChg>
        <pc:picChg chg="add mod modCrop">
          <ac:chgData name="Nane Kratzke" userId="971be13ff4ee5ef6" providerId="LiveId" clId="{AF2A99F9-8AD4-3644-94B0-74AB891B80BB}" dt="2021-01-12T15:46:07.243" v="13949" actId="1076"/>
          <ac:picMkLst>
            <pc:docMk/>
            <pc:sldMk cId="2350973529" sldId="543"/>
            <ac:picMk id="6" creationId="{983F7103-123D-BD40-BE92-2EF7A47B41D7}"/>
          </ac:picMkLst>
        </pc:picChg>
      </pc:sldChg>
      <pc:sldChg chg="addSp delSp modSp add mod">
        <pc:chgData name="Nane Kratzke" userId="971be13ff4ee5ef6" providerId="LiveId" clId="{AF2A99F9-8AD4-3644-94B0-74AB891B80BB}" dt="2021-03-12T07:51:57.079" v="47572" actId="20577"/>
        <pc:sldMkLst>
          <pc:docMk/>
          <pc:sldMk cId="2489015465" sldId="544"/>
        </pc:sldMkLst>
        <pc:spChg chg="del">
          <ac:chgData name="Nane Kratzke" userId="971be13ff4ee5ef6" providerId="LiveId" clId="{AF2A99F9-8AD4-3644-94B0-74AB891B80BB}" dt="2021-01-12T15:31:02.724" v="13242" actId="478"/>
          <ac:spMkLst>
            <pc:docMk/>
            <pc:sldMk cId="2489015465" sldId="544"/>
            <ac:spMk id="4" creationId="{F1D60FD7-91B0-6C42-8B45-663DDD546A6B}"/>
          </ac:spMkLst>
        </pc:spChg>
        <pc:spChg chg="mod">
          <ac:chgData name="Nane Kratzke" userId="971be13ff4ee5ef6" providerId="LiveId" clId="{AF2A99F9-8AD4-3644-94B0-74AB891B80BB}" dt="2021-02-06T16:44:53.696" v="41859" actId="20577"/>
          <ac:spMkLst>
            <pc:docMk/>
            <pc:sldMk cId="2489015465" sldId="544"/>
            <ac:spMk id="5" creationId="{D6D3D317-1152-2742-9BE1-4ED9CE042C2D}"/>
          </ac:spMkLst>
        </pc:spChg>
        <pc:spChg chg="mod">
          <ac:chgData name="Nane Kratzke" userId="971be13ff4ee5ef6" providerId="LiveId" clId="{AF2A99F9-8AD4-3644-94B0-74AB891B80BB}" dt="2021-01-11T16:30:21.092" v="9995" actId="20577"/>
          <ac:spMkLst>
            <pc:docMk/>
            <pc:sldMk cId="2489015465" sldId="544"/>
            <ac:spMk id="10" creationId="{64669592-C4EE-DB4B-A88C-C6A79EE0FE69}"/>
          </ac:spMkLst>
        </pc:spChg>
        <pc:spChg chg="add mod">
          <ac:chgData name="Nane Kratzke" userId="971be13ff4ee5ef6" providerId="LiveId" clId="{AF2A99F9-8AD4-3644-94B0-74AB891B80BB}" dt="2021-03-12T07:51:57.079" v="47572" actId="20577"/>
          <ac:spMkLst>
            <pc:docMk/>
            <pc:sldMk cId="2489015465" sldId="544"/>
            <ac:spMk id="11" creationId="{87B168CC-6B4A-A94C-BA07-9BD7693D832B}"/>
          </ac:spMkLst>
        </pc:spChg>
        <pc:picChg chg="add del mod">
          <ac:chgData name="Nane Kratzke" userId="971be13ff4ee5ef6" providerId="LiveId" clId="{AF2A99F9-8AD4-3644-94B0-74AB891B80BB}" dt="2021-01-12T15:26:51.229" v="13218" actId="478"/>
          <ac:picMkLst>
            <pc:docMk/>
            <pc:sldMk cId="2489015465" sldId="544"/>
            <ac:picMk id="6" creationId="{CE6C277A-F7FB-5347-BA10-2628FC65A108}"/>
          </ac:picMkLst>
        </pc:picChg>
        <pc:picChg chg="add mod">
          <ac:chgData name="Nane Kratzke" userId="971be13ff4ee5ef6" providerId="LiveId" clId="{AF2A99F9-8AD4-3644-94B0-74AB891B80BB}" dt="2021-01-12T15:27:58.054" v="13240" actId="14100"/>
          <ac:picMkLst>
            <pc:docMk/>
            <pc:sldMk cId="2489015465" sldId="544"/>
            <ac:picMk id="8" creationId="{9994B2D6-D9F0-3349-9190-DEB0928E8A02}"/>
          </ac:picMkLst>
        </pc:picChg>
        <pc:picChg chg="add mod">
          <ac:chgData name="Nane Kratzke" userId="971be13ff4ee5ef6" providerId="LiveId" clId="{AF2A99F9-8AD4-3644-94B0-74AB891B80BB}" dt="2021-01-12T15:31:29.202" v="13248" actId="1076"/>
          <ac:picMkLst>
            <pc:docMk/>
            <pc:sldMk cId="2489015465" sldId="544"/>
            <ac:picMk id="9" creationId="{343D8610-BD96-4B45-A1C0-800A0AD54BE9}"/>
          </ac:picMkLst>
        </pc:picChg>
      </pc:sldChg>
      <pc:sldChg chg="addSp delSp modSp add mod">
        <pc:chgData name="Nane Kratzke" userId="971be13ff4ee5ef6" providerId="LiveId" clId="{AF2A99F9-8AD4-3644-94B0-74AB891B80BB}" dt="2021-03-12T07:51:49.459" v="47570" actId="20577"/>
        <pc:sldMkLst>
          <pc:docMk/>
          <pc:sldMk cId="3443149469" sldId="545"/>
        </pc:sldMkLst>
        <pc:spChg chg="del">
          <ac:chgData name="Nane Kratzke" userId="971be13ff4ee5ef6" providerId="LiveId" clId="{AF2A99F9-8AD4-3644-94B0-74AB891B80BB}" dt="2021-01-12T15:43:26.457" v="13718" actId="478"/>
          <ac:spMkLst>
            <pc:docMk/>
            <pc:sldMk cId="3443149469" sldId="545"/>
            <ac:spMk id="4" creationId="{F1D60FD7-91B0-6C42-8B45-663DDD546A6B}"/>
          </ac:spMkLst>
        </pc:spChg>
        <pc:spChg chg="mod">
          <ac:chgData name="Nane Kratzke" userId="971be13ff4ee5ef6" providerId="LiveId" clId="{AF2A99F9-8AD4-3644-94B0-74AB891B80BB}" dt="2021-01-12T15:58:28.667" v="14417" actId="255"/>
          <ac:spMkLst>
            <pc:docMk/>
            <pc:sldMk cId="3443149469" sldId="545"/>
            <ac:spMk id="5" creationId="{D6D3D317-1152-2742-9BE1-4ED9CE042C2D}"/>
          </ac:spMkLst>
        </pc:spChg>
        <pc:spChg chg="add mod">
          <ac:chgData name="Nane Kratzke" userId="971be13ff4ee5ef6" providerId="LiveId" clId="{AF2A99F9-8AD4-3644-94B0-74AB891B80BB}" dt="2021-03-12T07:51:49.459" v="47570" actId="20577"/>
          <ac:spMkLst>
            <pc:docMk/>
            <pc:sldMk cId="3443149469" sldId="545"/>
            <ac:spMk id="8" creationId="{6BE52DF5-2DAD-DD4A-805F-887502581DE8}"/>
          </ac:spMkLst>
        </pc:spChg>
        <pc:spChg chg="mod">
          <ac:chgData name="Nane Kratzke" userId="971be13ff4ee5ef6" providerId="LiveId" clId="{AF2A99F9-8AD4-3644-94B0-74AB891B80BB}" dt="2021-01-11T16:31:43.883" v="10036" actId="20577"/>
          <ac:spMkLst>
            <pc:docMk/>
            <pc:sldMk cId="3443149469" sldId="545"/>
            <ac:spMk id="10" creationId="{64669592-C4EE-DB4B-A88C-C6A79EE0FE69}"/>
          </ac:spMkLst>
        </pc:spChg>
        <pc:spChg chg="add del mod">
          <ac:chgData name="Nane Kratzke" userId="971be13ff4ee5ef6" providerId="LiveId" clId="{AF2A99F9-8AD4-3644-94B0-74AB891B80BB}" dt="2021-01-12T16:04:36.829" v="14518" actId="478"/>
          <ac:spMkLst>
            <pc:docMk/>
            <pc:sldMk cId="3443149469" sldId="545"/>
            <ac:spMk id="11" creationId="{6BE52DF5-2DAD-DD4A-805F-887502581DE8}"/>
          </ac:spMkLst>
        </pc:spChg>
        <pc:picChg chg="add del mod">
          <ac:chgData name="Nane Kratzke" userId="971be13ff4ee5ef6" providerId="LiveId" clId="{AF2A99F9-8AD4-3644-94B0-74AB891B80BB}" dt="2021-01-12T15:59:21.699" v="14423" actId="478"/>
          <ac:picMkLst>
            <pc:docMk/>
            <pc:sldMk cId="3443149469" sldId="545"/>
            <ac:picMk id="4" creationId="{FBF2449B-AF87-8E49-A733-061845B343C8}"/>
          </ac:picMkLst>
        </pc:picChg>
        <pc:picChg chg="add del mod">
          <ac:chgData name="Nane Kratzke" userId="971be13ff4ee5ef6" providerId="LiveId" clId="{AF2A99F9-8AD4-3644-94B0-74AB891B80BB}" dt="2021-01-12T16:00:55.429" v="14510" actId="478"/>
          <ac:picMkLst>
            <pc:docMk/>
            <pc:sldMk cId="3443149469" sldId="545"/>
            <ac:picMk id="6" creationId="{BEE658AC-A8DA-1040-B167-EC7580ED78E5}"/>
          </ac:picMkLst>
        </pc:picChg>
        <pc:picChg chg="add mod">
          <ac:chgData name="Nane Kratzke" userId="971be13ff4ee5ef6" providerId="LiveId" clId="{AF2A99F9-8AD4-3644-94B0-74AB891B80BB}" dt="2021-01-12T16:01:24.295" v="14516" actId="1076"/>
          <ac:picMkLst>
            <pc:docMk/>
            <pc:sldMk cId="3443149469" sldId="545"/>
            <ac:picMk id="9" creationId="{08027ED0-DE8C-7D42-9955-2FFB5ACFCA66}"/>
          </ac:picMkLst>
        </pc:picChg>
      </pc:sldChg>
      <pc:sldChg chg="addSp delSp modSp add mod">
        <pc:chgData name="Nane Kratzke" userId="971be13ff4ee5ef6" providerId="LiveId" clId="{AF2A99F9-8AD4-3644-94B0-74AB891B80BB}" dt="2021-01-12T11:06:58.882" v="11389" actId="20577"/>
        <pc:sldMkLst>
          <pc:docMk/>
          <pc:sldMk cId="3321952094" sldId="546"/>
        </pc:sldMkLst>
        <pc:spChg chg="mod">
          <ac:chgData name="Nane Kratzke" userId="971be13ff4ee5ef6" providerId="LiveId" clId="{AF2A99F9-8AD4-3644-94B0-74AB891B80BB}" dt="2021-01-11T18:08:15.350" v="10162" actId="20577"/>
          <ac:spMkLst>
            <pc:docMk/>
            <pc:sldMk cId="3321952094" sldId="546"/>
            <ac:spMk id="2" creationId="{9C499ED8-18D1-E942-8557-969449808E76}"/>
          </ac:spMkLst>
        </pc:spChg>
        <pc:spChg chg="del">
          <ac:chgData name="Nane Kratzke" userId="971be13ff4ee5ef6" providerId="LiveId" clId="{AF2A99F9-8AD4-3644-94B0-74AB891B80BB}" dt="2021-01-11T18:07:48.415" v="10120" actId="478"/>
          <ac:spMkLst>
            <pc:docMk/>
            <pc:sldMk cId="3321952094" sldId="546"/>
            <ac:spMk id="4" creationId="{F1D60FD7-91B0-6C42-8B45-663DDD546A6B}"/>
          </ac:spMkLst>
        </pc:spChg>
        <pc:spChg chg="mod">
          <ac:chgData name="Nane Kratzke" userId="971be13ff4ee5ef6" providerId="LiveId" clId="{AF2A99F9-8AD4-3644-94B0-74AB891B80BB}" dt="2021-01-11T18:07:10.671" v="10115" actId="20577"/>
          <ac:spMkLst>
            <pc:docMk/>
            <pc:sldMk cId="3321952094" sldId="546"/>
            <ac:spMk id="5" creationId="{D6D3D317-1152-2742-9BE1-4ED9CE042C2D}"/>
          </ac:spMkLst>
        </pc:spChg>
        <pc:spChg chg="mod">
          <ac:chgData name="Nane Kratzke" userId="971be13ff4ee5ef6" providerId="LiveId" clId="{AF2A99F9-8AD4-3644-94B0-74AB891B80BB}" dt="2021-01-12T11:06:58.882" v="11389" actId="20577"/>
          <ac:spMkLst>
            <pc:docMk/>
            <pc:sldMk cId="3321952094" sldId="546"/>
            <ac:spMk id="10" creationId="{64669592-C4EE-DB4B-A88C-C6A79EE0FE69}"/>
          </ac:spMkLst>
        </pc:spChg>
        <pc:picChg chg="add del mod">
          <ac:chgData name="Nane Kratzke" userId="971be13ff4ee5ef6" providerId="LiveId" clId="{AF2A99F9-8AD4-3644-94B0-74AB891B80BB}" dt="2021-01-11T18:06:10.225" v="10103" actId="478"/>
          <ac:picMkLst>
            <pc:docMk/>
            <pc:sldMk cId="3321952094" sldId="546"/>
            <ac:picMk id="6" creationId="{95CE2272-D962-F74B-90A1-88BD6984BD94}"/>
          </ac:picMkLst>
        </pc:picChg>
        <pc:picChg chg="add mod modCrop">
          <ac:chgData name="Nane Kratzke" userId="971be13ff4ee5ef6" providerId="LiveId" clId="{AF2A99F9-8AD4-3644-94B0-74AB891B80BB}" dt="2021-01-12T10:43:45.406" v="10456" actId="14861"/>
          <ac:picMkLst>
            <pc:docMk/>
            <pc:sldMk cId="3321952094" sldId="546"/>
            <ac:picMk id="8" creationId="{A8C0BEEA-8459-C740-B4EC-E3FF065B43EF}"/>
          </ac:picMkLst>
        </pc:picChg>
      </pc:sldChg>
      <pc:sldChg chg="addSp delSp modSp add mod">
        <pc:chgData name="Nane Kratzke" userId="971be13ff4ee5ef6" providerId="LiveId" clId="{AF2A99F9-8AD4-3644-94B0-74AB891B80BB}" dt="2021-02-06T16:46:53.538" v="41864" actId="20577"/>
        <pc:sldMkLst>
          <pc:docMk/>
          <pc:sldMk cId="2370797044" sldId="547"/>
        </pc:sldMkLst>
        <pc:spChg chg="mod">
          <ac:chgData name="Nane Kratzke" userId="971be13ff4ee5ef6" providerId="LiveId" clId="{AF2A99F9-8AD4-3644-94B0-74AB891B80BB}" dt="2021-01-12T16:17:29.531" v="15546" actId="20577"/>
          <ac:spMkLst>
            <pc:docMk/>
            <pc:sldMk cId="2370797044" sldId="547"/>
            <ac:spMk id="2" creationId="{9C499ED8-18D1-E942-8557-969449808E76}"/>
          </ac:spMkLst>
        </pc:spChg>
        <pc:spChg chg="mod">
          <ac:chgData name="Nane Kratzke" userId="971be13ff4ee5ef6" providerId="LiveId" clId="{AF2A99F9-8AD4-3644-94B0-74AB891B80BB}" dt="2021-01-12T16:33:42.244" v="16423" actId="207"/>
          <ac:spMkLst>
            <pc:docMk/>
            <pc:sldMk cId="2370797044" sldId="547"/>
            <ac:spMk id="5" creationId="{D6D3D317-1152-2742-9BE1-4ED9CE042C2D}"/>
          </ac:spMkLst>
        </pc:spChg>
        <pc:spChg chg="add mod">
          <ac:chgData name="Nane Kratzke" userId="971be13ff4ee5ef6" providerId="LiveId" clId="{AF2A99F9-8AD4-3644-94B0-74AB891B80BB}" dt="2021-02-06T16:46:53.538" v="41864" actId="20577"/>
          <ac:spMkLst>
            <pc:docMk/>
            <pc:sldMk cId="2370797044" sldId="547"/>
            <ac:spMk id="6" creationId="{496B434E-B44C-DF44-AB94-9D39E39F0F78}"/>
          </ac:spMkLst>
        </pc:spChg>
        <pc:spChg chg="del">
          <ac:chgData name="Nane Kratzke" userId="971be13ff4ee5ef6" providerId="LiveId" clId="{AF2A99F9-8AD4-3644-94B0-74AB891B80BB}" dt="2021-01-12T16:13:39.893" v="15216" actId="478"/>
          <ac:spMkLst>
            <pc:docMk/>
            <pc:sldMk cId="2370797044" sldId="547"/>
            <ac:spMk id="7" creationId="{2E10CCA4-C3B8-9248-A6B2-C1EF803308D4}"/>
          </ac:spMkLst>
        </pc:spChg>
        <pc:spChg chg="del">
          <ac:chgData name="Nane Kratzke" userId="971be13ff4ee5ef6" providerId="LiveId" clId="{AF2A99F9-8AD4-3644-94B0-74AB891B80BB}" dt="2021-01-12T16:17:34.447" v="15547" actId="478"/>
          <ac:spMkLst>
            <pc:docMk/>
            <pc:sldMk cId="2370797044" sldId="547"/>
            <ac:spMk id="8" creationId="{6BE52DF5-2DAD-DD4A-805F-887502581DE8}"/>
          </ac:spMkLst>
        </pc:spChg>
        <pc:spChg chg="mod">
          <ac:chgData name="Nane Kratzke" userId="971be13ff4ee5ef6" providerId="LiveId" clId="{AF2A99F9-8AD4-3644-94B0-74AB891B80BB}" dt="2021-01-12T16:06:18.809" v="14580" actId="20577"/>
          <ac:spMkLst>
            <pc:docMk/>
            <pc:sldMk cId="2370797044" sldId="547"/>
            <ac:spMk id="10" creationId="{64669592-C4EE-DB4B-A88C-C6A79EE0FE69}"/>
          </ac:spMkLst>
        </pc:spChg>
        <pc:picChg chg="add mod">
          <ac:chgData name="Nane Kratzke" userId="971be13ff4ee5ef6" providerId="LiveId" clId="{AF2A99F9-8AD4-3644-94B0-74AB891B80BB}" dt="2021-01-12T16:19:39.029" v="15568" actId="14100"/>
          <ac:picMkLst>
            <pc:docMk/>
            <pc:sldMk cId="2370797044" sldId="547"/>
            <ac:picMk id="4" creationId="{5EDB178A-C9FB-AD43-B583-9D84DD618D29}"/>
          </ac:picMkLst>
        </pc:picChg>
        <pc:picChg chg="del">
          <ac:chgData name="Nane Kratzke" userId="971be13ff4ee5ef6" providerId="LiveId" clId="{AF2A99F9-8AD4-3644-94B0-74AB891B80BB}" dt="2021-01-12T16:18:07.042" v="15549" actId="478"/>
          <ac:picMkLst>
            <pc:docMk/>
            <pc:sldMk cId="2370797044" sldId="547"/>
            <ac:picMk id="9" creationId="{08027ED0-DE8C-7D42-9955-2FFB5ACFCA66}"/>
          </ac:picMkLst>
        </pc:picChg>
        <pc:picChg chg="add mod">
          <ac:chgData name="Nane Kratzke" userId="971be13ff4ee5ef6" providerId="LiveId" clId="{AF2A99F9-8AD4-3644-94B0-74AB891B80BB}" dt="2021-01-12T16:19:53.418" v="15573" actId="1076"/>
          <ac:picMkLst>
            <pc:docMk/>
            <pc:sldMk cId="2370797044" sldId="547"/>
            <ac:picMk id="1026" creationId="{B0F74446-E9CB-7843-A579-47DA7D03A5C0}"/>
          </ac:picMkLst>
        </pc:picChg>
      </pc:sldChg>
      <pc:sldChg chg="add del">
        <pc:chgData name="Nane Kratzke" userId="971be13ff4ee5ef6" providerId="LiveId" clId="{AF2A99F9-8AD4-3644-94B0-74AB891B80BB}" dt="2021-02-05T16:57:12.519" v="38222" actId="2696"/>
        <pc:sldMkLst>
          <pc:docMk/>
          <pc:sldMk cId="2169067498" sldId="548"/>
        </pc:sldMkLst>
      </pc:sldChg>
      <pc:sldChg chg="addSp delSp modSp add mod">
        <pc:chgData name="Nane Kratzke" userId="971be13ff4ee5ef6" providerId="LiveId" clId="{AF2A99F9-8AD4-3644-94B0-74AB891B80BB}" dt="2021-01-18T13:49:55.214" v="16675" actId="166"/>
        <pc:sldMkLst>
          <pc:docMk/>
          <pc:sldMk cId="775165166" sldId="549"/>
        </pc:sldMkLst>
        <pc:spChg chg="mod">
          <ac:chgData name="Nane Kratzke" userId="971be13ff4ee5ef6" providerId="LiveId" clId="{AF2A99F9-8AD4-3644-94B0-74AB891B80BB}" dt="2021-01-18T13:40:53.067" v="16507" actId="20577"/>
          <ac:spMkLst>
            <pc:docMk/>
            <pc:sldMk cId="775165166" sldId="549"/>
            <ac:spMk id="2" creationId="{9C499ED8-18D1-E942-8557-969449808E76}"/>
          </ac:spMkLst>
        </pc:spChg>
        <pc:spChg chg="add mod">
          <ac:chgData name="Nane Kratzke" userId="971be13ff4ee5ef6" providerId="LiveId" clId="{AF2A99F9-8AD4-3644-94B0-74AB891B80BB}" dt="2021-01-18T13:49:10.018" v="16666" actId="113"/>
          <ac:spMkLst>
            <pc:docMk/>
            <pc:sldMk cId="775165166" sldId="549"/>
            <ac:spMk id="5" creationId="{936CA09F-D948-D74D-A9F4-4AFA85F622CE}"/>
          </ac:spMkLst>
        </pc:spChg>
        <pc:spChg chg="mod">
          <ac:chgData name="Nane Kratzke" userId="971be13ff4ee5ef6" providerId="LiveId" clId="{AF2A99F9-8AD4-3644-94B0-74AB891B80BB}" dt="2021-01-18T13:45:09.834" v="16621" actId="313"/>
          <ac:spMkLst>
            <pc:docMk/>
            <pc:sldMk cId="775165166" sldId="549"/>
            <ac:spMk id="10" creationId="{64669592-C4EE-DB4B-A88C-C6A79EE0FE69}"/>
          </ac:spMkLst>
        </pc:spChg>
        <pc:spChg chg="del">
          <ac:chgData name="Nane Kratzke" userId="971be13ff4ee5ef6" providerId="LiveId" clId="{AF2A99F9-8AD4-3644-94B0-74AB891B80BB}" dt="2021-01-18T13:41:21.026" v="16548" actId="478"/>
          <ac:spMkLst>
            <pc:docMk/>
            <pc:sldMk cId="775165166" sldId="549"/>
            <ac:spMk id="13" creationId="{C0D90C56-DC41-BA43-8458-A8EDE067327F}"/>
          </ac:spMkLst>
        </pc:spChg>
        <pc:spChg chg="del">
          <ac:chgData name="Nane Kratzke" userId="971be13ff4ee5ef6" providerId="LiveId" clId="{AF2A99F9-8AD4-3644-94B0-74AB891B80BB}" dt="2021-01-18T13:41:15.248" v="16546" actId="478"/>
          <ac:spMkLst>
            <pc:docMk/>
            <pc:sldMk cId="775165166" sldId="549"/>
            <ac:spMk id="14" creationId="{B7456D0B-458D-EF48-A8D6-57B6CF0504E7}"/>
          </ac:spMkLst>
        </pc:spChg>
        <pc:spChg chg="del">
          <ac:chgData name="Nane Kratzke" userId="971be13ff4ee5ef6" providerId="LiveId" clId="{AF2A99F9-8AD4-3644-94B0-74AB891B80BB}" dt="2021-01-18T13:41:21.026" v="16548" actId="478"/>
          <ac:spMkLst>
            <pc:docMk/>
            <pc:sldMk cId="775165166" sldId="549"/>
            <ac:spMk id="18" creationId="{C464EDF6-D99B-3740-BF93-4F596006FFB9}"/>
          </ac:spMkLst>
        </pc:spChg>
        <pc:spChg chg="del">
          <ac:chgData name="Nane Kratzke" userId="971be13ff4ee5ef6" providerId="LiveId" clId="{AF2A99F9-8AD4-3644-94B0-74AB891B80BB}" dt="2021-01-18T13:41:21.026" v="16548" actId="478"/>
          <ac:spMkLst>
            <pc:docMk/>
            <pc:sldMk cId="775165166" sldId="549"/>
            <ac:spMk id="19" creationId="{59FC8C13-F2A2-6A43-A67F-9A95E1A7453B}"/>
          </ac:spMkLst>
        </pc:spChg>
        <pc:spChg chg="del">
          <ac:chgData name="Nane Kratzke" userId="971be13ff4ee5ef6" providerId="LiveId" clId="{AF2A99F9-8AD4-3644-94B0-74AB891B80BB}" dt="2021-01-18T13:41:21.026" v="16548" actId="478"/>
          <ac:spMkLst>
            <pc:docMk/>
            <pc:sldMk cId="775165166" sldId="549"/>
            <ac:spMk id="20" creationId="{C34445D0-0DED-9F4A-BBE8-14A24255BD3C}"/>
          </ac:spMkLst>
        </pc:spChg>
        <pc:spChg chg="add mod">
          <ac:chgData name="Nane Kratzke" userId="971be13ff4ee5ef6" providerId="LiveId" clId="{AF2A99F9-8AD4-3644-94B0-74AB891B80BB}" dt="2021-01-18T13:49:50.437" v="16674" actId="20577"/>
          <ac:spMkLst>
            <pc:docMk/>
            <pc:sldMk cId="775165166" sldId="549"/>
            <ac:spMk id="21" creationId="{25A8EF5F-516B-BA44-8D22-94A1B3765B42}"/>
          </ac:spMkLst>
        </pc:spChg>
        <pc:grpChg chg="del">
          <ac:chgData name="Nane Kratzke" userId="971be13ff4ee5ef6" providerId="LiveId" clId="{AF2A99F9-8AD4-3644-94B0-74AB891B80BB}" dt="2021-01-18T13:41:16.796" v="16547" actId="478"/>
          <ac:grpSpMkLst>
            <pc:docMk/>
            <pc:sldMk cId="775165166" sldId="549"/>
            <ac:grpSpMk id="29" creationId="{40C2DEB5-3F68-2945-AA88-CE842ADBB7E6}"/>
          </ac:grpSpMkLst>
        </pc:grpChg>
        <pc:picChg chg="del">
          <ac:chgData name="Nane Kratzke" userId="971be13ff4ee5ef6" providerId="LiveId" clId="{AF2A99F9-8AD4-3644-94B0-74AB891B80BB}" dt="2021-01-18T13:41:21.026" v="16548" actId="478"/>
          <ac:picMkLst>
            <pc:docMk/>
            <pc:sldMk cId="775165166" sldId="549"/>
            <ac:picMk id="4" creationId="{24FFC671-C8D7-0246-8D8D-C0CC714F83AD}"/>
          </ac:picMkLst>
        </pc:picChg>
        <pc:picChg chg="del">
          <ac:chgData name="Nane Kratzke" userId="971be13ff4ee5ef6" providerId="LiveId" clId="{AF2A99F9-8AD4-3644-94B0-74AB891B80BB}" dt="2021-01-18T13:41:23.172" v="16549" actId="478"/>
          <ac:picMkLst>
            <pc:docMk/>
            <pc:sldMk cId="775165166" sldId="549"/>
            <ac:picMk id="15" creationId="{A62E4B4F-1578-B541-83F9-FF44572743DD}"/>
          </ac:picMkLst>
        </pc:picChg>
        <pc:picChg chg="del">
          <ac:chgData name="Nane Kratzke" userId="971be13ff4ee5ef6" providerId="LiveId" clId="{AF2A99F9-8AD4-3644-94B0-74AB891B80BB}" dt="2021-01-18T13:41:21.026" v="16548" actId="478"/>
          <ac:picMkLst>
            <pc:docMk/>
            <pc:sldMk cId="775165166" sldId="549"/>
            <ac:picMk id="17" creationId="{DBD05CC2-5F16-CB4F-A535-B34C7157B0C5}"/>
          </ac:picMkLst>
        </pc:picChg>
        <pc:picChg chg="add mod">
          <ac:chgData name="Nane Kratzke" userId="971be13ff4ee5ef6" providerId="LiveId" clId="{AF2A99F9-8AD4-3644-94B0-74AB891B80BB}" dt="2021-01-18T13:49:55.214" v="16675" actId="166"/>
          <ac:picMkLst>
            <pc:docMk/>
            <pc:sldMk cId="775165166" sldId="549"/>
            <ac:picMk id="1026" creationId="{39D4A8AD-DF29-7742-9603-6E1BB16936CB}"/>
          </ac:picMkLst>
        </pc:picChg>
        <pc:picChg chg="del">
          <ac:chgData name="Nane Kratzke" userId="971be13ff4ee5ef6" providerId="LiveId" clId="{AF2A99F9-8AD4-3644-94B0-74AB891B80BB}" dt="2021-01-18T13:41:21.026" v="16548" actId="478"/>
          <ac:picMkLst>
            <pc:docMk/>
            <pc:sldMk cId="775165166" sldId="549"/>
            <ac:picMk id="7170" creationId="{81EBF33A-DE74-9C4B-96FC-725873BDCD9D}"/>
          </ac:picMkLst>
        </pc:picChg>
      </pc:sldChg>
      <pc:sldChg chg="addSp delSp modSp add mod ord">
        <pc:chgData name="Nane Kratzke" userId="971be13ff4ee5ef6" providerId="LiveId" clId="{AF2A99F9-8AD4-3644-94B0-74AB891B80BB}" dt="2021-01-18T15:11:14.904" v="19953" actId="6549"/>
        <pc:sldMkLst>
          <pc:docMk/>
          <pc:sldMk cId="1445546795" sldId="550"/>
        </pc:sldMkLst>
        <pc:spChg chg="mod">
          <ac:chgData name="Nane Kratzke" userId="971be13ff4ee5ef6" providerId="LiveId" clId="{AF2A99F9-8AD4-3644-94B0-74AB891B80BB}" dt="2021-01-18T13:57:21.026" v="16721" actId="20577"/>
          <ac:spMkLst>
            <pc:docMk/>
            <pc:sldMk cId="1445546795" sldId="550"/>
            <ac:spMk id="2" creationId="{9C499ED8-18D1-E942-8557-969449808E76}"/>
          </ac:spMkLst>
        </pc:spChg>
        <pc:spChg chg="add del mod">
          <ac:chgData name="Nane Kratzke" userId="971be13ff4ee5ef6" providerId="LiveId" clId="{AF2A99F9-8AD4-3644-94B0-74AB891B80BB}" dt="2021-01-18T14:00:05.208" v="16759" actId="478"/>
          <ac:spMkLst>
            <pc:docMk/>
            <pc:sldMk cId="1445546795" sldId="550"/>
            <ac:spMk id="4" creationId="{D8AA5A98-7029-0142-A750-BAA88FD581F0}"/>
          </ac:spMkLst>
        </pc:spChg>
        <pc:spChg chg="mod">
          <ac:chgData name="Nane Kratzke" userId="971be13ff4ee5ef6" providerId="LiveId" clId="{AF2A99F9-8AD4-3644-94B0-74AB891B80BB}" dt="2021-01-18T14:03:36.667" v="16836" actId="20577"/>
          <ac:spMkLst>
            <pc:docMk/>
            <pc:sldMk cId="1445546795" sldId="550"/>
            <ac:spMk id="5" creationId="{936CA09F-D948-D74D-A9F4-4AFA85F622CE}"/>
          </ac:spMkLst>
        </pc:spChg>
        <pc:spChg chg="add mod">
          <ac:chgData name="Nane Kratzke" userId="971be13ff4ee5ef6" providerId="LiveId" clId="{AF2A99F9-8AD4-3644-94B0-74AB891B80BB}" dt="2021-01-18T15:11:14.904" v="19953" actId="6549"/>
          <ac:spMkLst>
            <pc:docMk/>
            <pc:sldMk cId="1445546795" sldId="550"/>
            <ac:spMk id="6" creationId="{B35B3AE9-8A0F-7A4C-A369-E71CD19E8603}"/>
          </ac:spMkLst>
        </pc:spChg>
        <pc:spChg chg="mod">
          <ac:chgData name="Nane Kratzke" userId="971be13ff4ee5ef6" providerId="LiveId" clId="{AF2A99F9-8AD4-3644-94B0-74AB891B80BB}" dt="2021-01-18T14:00:02.778" v="16758" actId="20577"/>
          <ac:spMkLst>
            <pc:docMk/>
            <pc:sldMk cId="1445546795" sldId="550"/>
            <ac:spMk id="10" creationId="{64669592-C4EE-DB4B-A88C-C6A79EE0FE69}"/>
          </ac:spMkLst>
        </pc:spChg>
        <pc:spChg chg="del">
          <ac:chgData name="Nane Kratzke" userId="971be13ff4ee5ef6" providerId="LiveId" clId="{AF2A99F9-8AD4-3644-94B0-74AB891B80BB}" dt="2021-01-18T13:57:30.340" v="16723" actId="478"/>
          <ac:spMkLst>
            <pc:docMk/>
            <pc:sldMk cId="1445546795" sldId="550"/>
            <ac:spMk id="21" creationId="{25A8EF5F-516B-BA44-8D22-94A1B3765B42}"/>
          </ac:spMkLst>
        </pc:spChg>
        <pc:picChg chg="del">
          <ac:chgData name="Nane Kratzke" userId="971be13ff4ee5ef6" providerId="LiveId" clId="{AF2A99F9-8AD4-3644-94B0-74AB891B80BB}" dt="2021-01-18T13:57:26.955" v="16722" actId="478"/>
          <ac:picMkLst>
            <pc:docMk/>
            <pc:sldMk cId="1445546795" sldId="550"/>
            <ac:picMk id="1026" creationId="{39D4A8AD-DF29-7742-9603-6E1BB16936CB}"/>
          </ac:picMkLst>
        </pc:picChg>
        <pc:picChg chg="add mod">
          <ac:chgData name="Nane Kratzke" userId="971be13ff4ee5ef6" providerId="LiveId" clId="{AF2A99F9-8AD4-3644-94B0-74AB891B80BB}" dt="2021-01-18T14:06:26.417" v="17027"/>
          <ac:picMkLst>
            <pc:docMk/>
            <pc:sldMk cId="1445546795" sldId="550"/>
            <ac:picMk id="2050" creationId="{6B4CA108-BA1D-AF4A-A69E-73E407531125}"/>
          </ac:picMkLst>
        </pc:picChg>
      </pc:sldChg>
      <pc:sldChg chg="addSp delSp modSp add mod">
        <pc:chgData name="Nane Kratzke" userId="971be13ff4ee5ef6" providerId="LiveId" clId="{AF2A99F9-8AD4-3644-94B0-74AB891B80BB}" dt="2021-02-06T16:33:24.076" v="41725" actId="20577"/>
        <pc:sldMkLst>
          <pc:docMk/>
          <pc:sldMk cId="1850815735" sldId="551"/>
        </pc:sldMkLst>
        <pc:spChg chg="mod">
          <ac:chgData name="Nane Kratzke" userId="971be13ff4ee5ef6" providerId="LiveId" clId="{AF2A99F9-8AD4-3644-94B0-74AB891B80BB}" dt="2021-02-06T16:33:24.076" v="41725" actId="20577"/>
          <ac:spMkLst>
            <pc:docMk/>
            <pc:sldMk cId="1850815735" sldId="551"/>
            <ac:spMk id="6" creationId="{B35B3AE9-8A0F-7A4C-A369-E71CD19E8603}"/>
          </ac:spMkLst>
        </pc:spChg>
        <pc:spChg chg="mod">
          <ac:chgData name="Nane Kratzke" userId="971be13ff4ee5ef6" providerId="LiveId" clId="{AF2A99F9-8AD4-3644-94B0-74AB891B80BB}" dt="2021-01-18T14:11:41.003" v="17070" actId="20577"/>
          <ac:spMkLst>
            <pc:docMk/>
            <pc:sldMk cId="1850815735" sldId="551"/>
            <ac:spMk id="10" creationId="{64669592-C4EE-DB4B-A88C-C6A79EE0FE69}"/>
          </ac:spMkLst>
        </pc:spChg>
        <pc:picChg chg="del">
          <ac:chgData name="Nane Kratzke" userId="971be13ff4ee5ef6" providerId="LiveId" clId="{AF2A99F9-8AD4-3644-94B0-74AB891B80BB}" dt="2021-01-18T14:09:53.014" v="17054" actId="478"/>
          <ac:picMkLst>
            <pc:docMk/>
            <pc:sldMk cId="1850815735" sldId="551"/>
            <ac:picMk id="2050" creationId="{6B4CA108-BA1D-AF4A-A69E-73E407531125}"/>
          </ac:picMkLst>
        </pc:picChg>
        <pc:picChg chg="add mod">
          <ac:chgData name="Nane Kratzke" userId="971be13ff4ee5ef6" providerId="LiveId" clId="{AF2A99F9-8AD4-3644-94B0-74AB891B80BB}" dt="2021-01-18T14:17:16.953" v="17645" actId="1076"/>
          <ac:picMkLst>
            <pc:docMk/>
            <pc:sldMk cId="1850815735" sldId="551"/>
            <ac:picMk id="3074" creationId="{22408854-38E0-DA4B-A4CE-09A310CAB7E7}"/>
          </ac:picMkLst>
        </pc:picChg>
      </pc:sldChg>
      <pc:sldChg chg="addSp delSp modSp add mod">
        <pc:chgData name="Nane Kratzke" userId="971be13ff4ee5ef6" providerId="LiveId" clId="{AF2A99F9-8AD4-3644-94B0-74AB891B80BB}" dt="2021-02-06T16:34:47.804" v="41729"/>
        <pc:sldMkLst>
          <pc:docMk/>
          <pc:sldMk cId="3106174242" sldId="552"/>
        </pc:sldMkLst>
        <pc:spChg chg="add mod">
          <ac:chgData name="Nane Kratzke" userId="971be13ff4ee5ef6" providerId="LiveId" clId="{AF2A99F9-8AD4-3644-94B0-74AB891B80BB}" dt="2021-01-18T14:34:28.755" v="18056" actId="1076"/>
          <ac:spMkLst>
            <pc:docMk/>
            <pc:sldMk cId="3106174242" sldId="552"/>
            <ac:spMk id="4" creationId="{44116A49-11B2-DE48-B2DA-9EB9932CC530}"/>
          </ac:spMkLst>
        </pc:spChg>
        <pc:spChg chg="del">
          <ac:chgData name="Nane Kratzke" userId="971be13ff4ee5ef6" providerId="LiveId" clId="{AF2A99F9-8AD4-3644-94B0-74AB891B80BB}" dt="2021-01-18T14:25:44.402" v="17918" actId="478"/>
          <ac:spMkLst>
            <pc:docMk/>
            <pc:sldMk cId="3106174242" sldId="552"/>
            <ac:spMk id="5" creationId="{936CA09F-D948-D74D-A9F4-4AFA85F622CE}"/>
          </ac:spMkLst>
        </pc:spChg>
        <pc:spChg chg="mod">
          <ac:chgData name="Nane Kratzke" userId="971be13ff4ee5ef6" providerId="LiveId" clId="{AF2A99F9-8AD4-3644-94B0-74AB891B80BB}" dt="2021-02-06T16:34:47.804" v="41729"/>
          <ac:spMkLst>
            <pc:docMk/>
            <pc:sldMk cId="3106174242" sldId="552"/>
            <ac:spMk id="6" creationId="{B35B3AE9-8A0F-7A4C-A369-E71CD19E8603}"/>
          </ac:spMkLst>
        </pc:spChg>
        <pc:spChg chg="add mod">
          <ac:chgData name="Nane Kratzke" userId="971be13ff4ee5ef6" providerId="LiveId" clId="{AF2A99F9-8AD4-3644-94B0-74AB891B80BB}" dt="2021-01-18T14:34:54.236" v="18065" actId="1076"/>
          <ac:spMkLst>
            <pc:docMk/>
            <pc:sldMk cId="3106174242" sldId="552"/>
            <ac:spMk id="7" creationId="{35587CC9-E1A8-664A-A373-9C4CCD432C12}"/>
          </ac:spMkLst>
        </pc:spChg>
        <pc:spChg chg="mod">
          <ac:chgData name="Nane Kratzke" userId="971be13ff4ee5ef6" providerId="LiveId" clId="{AF2A99F9-8AD4-3644-94B0-74AB891B80BB}" dt="2021-01-18T14:48:01.425" v="19562" actId="20577"/>
          <ac:spMkLst>
            <pc:docMk/>
            <pc:sldMk cId="3106174242" sldId="552"/>
            <ac:spMk id="10" creationId="{64669592-C4EE-DB4B-A88C-C6A79EE0FE69}"/>
          </ac:spMkLst>
        </pc:spChg>
        <pc:spChg chg="add mod">
          <ac:chgData name="Nane Kratzke" userId="971be13ff4ee5ef6" providerId="LiveId" clId="{AF2A99F9-8AD4-3644-94B0-74AB891B80BB}" dt="2021-01-18T14:36:10.623" v="18166" actId="20577"/>
          <ac:spMkLst>
            <pc:docMk/>
            <pc:sldMk cId="3106174242" sldId="552"/>
            <ac:spMk id="12" creationId="{32310BF5-6117-4C4F-B8B3-AC7E9899E153}"/>
          </ac:spMkLst>
        </pc:spChg>
        <pc:spChg chg="add mod">
          <ac:chgData name="Nane Kratzke" userId="971be13ff4ee5ef6" providerId="LiveId" clId="{AF2A99F9-8AD4-3644-94B0-74AB891B80BB}" dt="2021-01-18T14:34:14.254" v="18054" actId="1076"/>
          <ac:spMkLst>
            <pc:docMk/>
            <pc:sldMk cId="3106174242" sldId="552"/>
            <ac:spMk id="13" creationId="{54D68D12-78C6-6A4F-B1AD-67F14D1D8238}"/>
          </ac:spMkLst>
        </pc:spChg>
        <pc:spChg chg="add del mod">
          <ac:chgData name="Nane Kratzke" userId="971be13ff4ee5ef6" providerId="LiveId" clId="{AF2A99F9-8AD4-3644-94B0-74AB891B80BB}" dt="2021-01-18T14:33:43.136" v="18049" actId="478"/>
          <ac:spMkLst>
            <pc:docMk/>
            <pc:sldMk cId="3106174242" sldId="552"/>
            <ac:spMk id="14" creationId="{0EF6D3CE-5098-0546-9DE9-238698A30DD4}"/>
          </ac:spMkLst>
        </pc:spChg>
        <pc:spChg chg="add mod">
          <ac:chgData name="Nane Kratzke" userId="971be13ff4ee5ef6" providerId="LiveId" clId="{AF2A99F9-8AD4-3644-94B0-74AB891B80BB}" dt="2021-01-18T14:50:50.077" v="19679" actId="1076"/>
          <ac:spMkLst>
            <pc:docMk/>
            <pc:sldMk cId="3106174242" sldId="552"/>
            <ac:spMk id="17" creationId="{0C484A77-8928-8041-926D-9682CDE00835}"/>
          </ac:spMkLst>
        </pc:spChg>
        <pc:spChg chg="add mod">
          <ac:chgData name="Nane Kratzke" userId="971be13ff4ee5ef6" providerId="LiveId" clId="{AF2A99F9-8AD4-3644-94B0-74AB891B80BB}" dt="2021-01-18T14:50:38.669" v="19678" actId="1076"/>
          <ac:spMkLst>
            <pc:docMk/>
            <pc:sldMk cId="3106174242" sldId="552"/>
            <ac:spMk id="18" creationId="{2D8CEBFD-F65D-6044-885F-414F72565003}"/>
          </ac:spMkLst>
        </pc:spChg>
        <pc:spChg chg="add mod">
          <ac:chgData name="Nane Kratzke" userId="971be13ff4ee5ef6" providerId="LiveId" clId="{AF2A99F9-8AD4-3644-94B0-74AB891B80BB}" dt="2021-01-18T14:45:51.311" v="19520" actId="404"/>
          <ac:spMkLst>
            <pc:docMk/>
            <pc:sldMk cId="3106174242" sldId="552"/>
            <ac:spMk id="19" creationId="{51F27D88-BDE7-E24B-9B21-247F044C3614}"/>
          </ac:spMkLst>
        </pc:spChg>
        <pc:spChg chg="add mod">
          <ac:chgData name="Nane Kratzke" userId="971be13ff4ee5ef6" providerId="LiveId" clId="{AF2A99F9-8AD4-3644-94B0-74AB891B80BB}" dt="2021-01-18T14:53:55.391" v="19931" actId="20577"/>
          <ac:spMkLst>
            <pc:docMk/>
            <pc:sldMk cId="3106174242" sldId="552"/>
            <ac:spMk id="29" creationId="{20BD6430-472F-9C4D-843D-2552AE3DB24E}"/>
          </ac:spMkLst>
        </pc:spChg>
        <pc:picChg chg="add mod">
          <ac:chgData name="Nane Kratzke" userId="971be13ff4ee5ef6" providerId="LiveId" clId="{AF2A99F9-8AD4-3644-94B0-74AB891B80BB}" dt="2021-01-18T14:55:56.269" v="19940" actId="1076"/>
          <ac:picMkLst>
            <pc:docMk/>
            <pc:sldMk cId="3106174242" sldId="552"/>
            <ac:picMk id="38" creationId="{703A962F-D220-E242-B202-BBF022EBD98D}"/>
          </ac:picMkLst>
        </pc:picChg>
        <pc:picChg chg="add mod">
          <ac:chgData name="Nane Kratzke" userId="971be13ff4ee5ef6" providerId="LiveId" clId="{AF2A99F9-8AD4-3644-94B0-74AB891B80BB}" dt="2021-01-18T14:56:02.951" v="19942" actId="1076"/>
          <ac:picMkLst>
            <pc:docMk/>
            <pc:sldMk cId="3106174242" sldId="552"/>
            <ac:picMk id="39" creationId="{9B35CD80-EBBA-CA4D-855E-B3DABB4883F9}"/>
          </ac:picMkLst>
        </pc:picChg>
        <pc:picChg chg="del">
          <ac:chgData name="Nane Kratzke" userId="971be13ff4ee5ef6" providerId="LiveId" clId="{AF2A99F9-8AD4-3644-94B0-74AB891B80BB}" dt="2021-01-18T14:19:49.710" v="17732" actId="478"/>
          <ac:picMkLst>
            <pc:docMk/>
            <pc:sldMk cId="3106174242" sldId="552"/>
            <ac:picMk id="3074" creationId="{22408854-38E0-DA4B-A4CE-09A310CAB7E7}"/>
          </ac:picMkLst>
        </pc:picChg>
        <pc:picChg chg="add mod">
          <ac:chgData name="Nane Kratzke" userId="971be13ff4ee5ef6" providerId="LiveId" clId="{AF2A99F9-8AD4-3644-94B0-74AB891B80BB}" dt="2021-01-18T14:34:28.755" v="18056" actId="1076"/>
          <ac:picMkLst>
            <pc:docMk/>
            <pc:sldMk cId="3106174242" sldId="552"/>
            <ac:picMk id="4098" creationId="{F176EE61-7A3B-CE48-8952-9D391839D38A}"/>
          </ac:picMkLst>
        </pc:picChg>
        <pc:picChg chg="add mod">
          <ac:chgData name="Nane Kratzke" userId="971be13ff4ee5ef6" providerId="LiveId" clId="{AF2A99F9-8AD4-3644-94B0-74AB891B80BB}" dt="2021-01-18T14:34:36.572" v="18057" actId="1076"/>
          <ac:picMkLst>
            <pc:docMk/>
            <pc:sldMk cId="3106174242" sldId="552"/>
            <ac:picMk id="4100" creationId="{7D89294E-E62B-014C-8136-B0E64DAAD330}"/>
          </ac:picMkLst>
        </pc:picChg>
        <pc:picChg chg="add mod">
          <ac:chgData name="Nane Kratzke" userId="971be13ff4ee5ef6" providerId="LiveId" clId="{AF2A99F9-8AD4-3644-94B0-74AB891B80BB}" dt="2021-01-18T14:45:57.505" v="19521" actId="1076"/>
          <ac:picMkLst>
            <pc:docMk/>
            <pc:sldMk cId="3106174242" sldId="552"/>
            <ac:picMk id="4102" creationId="{80252F52-1DCD-4642-ABBE-8A75923CE665}"/>
          </ac:picMkLst>
        </pc:picChg>
        <pc:picChg chg="add mod">
          <ac:chgData name="Nane Kratzke" userId="971be13ff4ee5ef6" providerId="LiveId" clId="{AF2A99F9-8AD4-3644-94B0-74AB891B80BB}" dt="2021-01-18T14:34:04.003" v="18053" actId="1076"/>
          <ac:picMkLst>
            <pc:docMk/>
            <pc:sldMk cId="3106174242" sldId="552"/>
            <ac:picMk id="4104" creationId="{8FAA75E5-F38D-4649-9416-86CEF9FFD7CC}"/>
          </ac:picMkLst>
        </pc:picChg>
        <pc:picChg chg="add mod">
          <ac:chgData name="Nane Kratzke" userId="971be13ff4ee5ef6" providerId="LiveId" clId="{AF2A99F9-8AD4-3644-94B0-74AB891B80BB}" dt="2021-01-18T14:55:47.619" v="19937" actId="1076"/>
          <ac:picMkLst>
            <pc:docMk/>
            <pc:sldMk cId="3106174242" sldId="552"/>
            <ac:picMk id="4106" creationId="{4229B95D-1599-DF4E-B82D-A2ABD0B8D210}"/>
          </ac:picMkLst>
        </pc:picChg>
        <pc:cxnChg chg="add mod">
          <ac:chgData name="Nane Kratzke" userId="971be13ff4ee5ef6" providerId="LiveId" clId="{AF2A99F9-8AD4-3644-94B0-74AB891B80BB}" dt="2021-01-18T14:46:33.394" v="19526" actId="1582"/>
          <ac:cxnSpMkLst>
            <pc:docMk/>
            <pc:sldMk cId="3106174242" sldId="552"/>
            <ac:cxnSpMk id="9" creationId="{1F5D9868-31FA-8F49-8A24-142AA193158A}"/>
          </ac:cxnSpMkLst>
        </pc:cxnChg>
        <pc:cxnChg chg="add mod">
          <ac:chgData name="Nane Kratzke" userId="971be13ff4ee5ef6" providerId="LiveId" clId="{AF2A99F9-8AD4-3644-94B0-74AB891B80BB}" dt="2021-01-18T14:46:44.869" v="19531" actId="14100"/>
          <ac:cxnSpMkLst>
            <pc:docMk/>
            <pc:sldMk cId="3106174242" sldId="552"/>
            <ac:cxnSpMk id="22" creationId="{6969B70D-37AE-F242-B0D4-F913EBD5C0E6}"/>
          </ac:cxnSpMkLst>
        </pc:cxnChg>
        <pc:cxnChg chg="add mod">
          <ac:chgData name="Nane Kratzke" userId="971be13ff4ee5ef6" providerId="LiveId" clId="{AF2A99F9-8AD4-3644-94B0-74AB891B80BB}" dt="2021-01-18T14:46:54.061" v="19535" actId="14100"/>
          <ac:cxnSpMkLst>
            <pc:docMk/>
            <pc:sldMk cId="3106174242" sldId="552"/>
            <ac:cxnSpMk id="25" creationId="{87F68F34-4E94-0D41-B778-ACA7AFBAFB1A}"/>
          </ac:cxnSpMkLst>
        </pc:cxnChg>
        <pc:cxnChg chg="add mod">
          <ac:chgData name="Nane Kratzke" userId="971be13ff4ee5ef6" providerId="LiveId" clId="{AF2A99F9-8AD4-3644-94B0-74AB891B80BB}" dt="2021-01-18T14:47:06.457" v="19540" actId="14100"/>
          <ac:cxnSpMkLst>
            <pc:docMk/>
            <pc:sldMk cId="3106174242" sldId="552"/>
            <ac:cxnSpMk id="28" creationId="{D6B95995-1084-B844-856D-876113BD65CD}"/>
          </ac:cxnSpMkLst>
        </pc:cxnChg>
        <pc:cxnChg chg="add mod">
          <ac:chgData name="Nane Kratzke" userId="971be13ff4ee5ef6" providerId="LiveId" clId="{AF2A99F9-8AD4-3644-94B0-74AB891B80BB}" dt="2021-01-18T14:47:15.965" v="19544" actId="14100"/>
          <ac:cxnSpMkLst>
            <pc:docMk/>
            <pc:sldMk cId="3106174242" sldId="552"/>
            <ac:cxnSpMk id="31" creationId="{AF6BC5EF-B529-B042-BB92-E1BC01F53350}"/>
          </ac:cxnSpMkLst>
        </pc:cxnChg>
        <pc:cxnChg chg="add mod">
          <ac:chgData name="Nane Kratzke" userId="971be13ff4ee5ef6" providerId="LiveId" clId="{AF2A99F9-8AD4-3644-94B0-74AB891B80BB}" dt="2021-01-18T14:47:29.679" v="19548" actId="1076"/>
          <ac:cxnSpMkLst>
            <pc:docMk/>
            <pc:sldMk cId="3106174242" sldId="552"/>
            <ac:cxnSpMk id="34" creationId="{A49A0FE4-18CA-7D4F-BAA0-F55B02E0B73B}"/>
          </ac:cxnSpMkLst>
        </pc:cxnChg>
      </pc:sldChg>
      <pc:sldChg chg="addSp delSp modSp add mod ord">
        <pc:chgData name="Nane Kratzke" userId="971be13ff4ee5ef6" providerId="LiveId" clId="{AF2A99F9-8AD4-3644-94B0-74AB891B80BB}" dt="2021-02-06T16:34:10.101" v="41727" actId="113"/>
        <pc:sldMkLst>
          <pc:docMk/>
          <pc:sldMk cId="4142414872" sldId="553"/>
        </pc:sldMkLst>
        <pc:spChg chg="del">
          <ac:chgData name="Nane Kratzke" userId="971be13ff4ee5ef6" providerId="LiveId" clId="{AF2A99F9-8AD4-3644-94B0-74AB891B80BB}" dt="2021-01-18T14:57:05.562" v="19951" actId="478"/>
          <ac:spMkLst>
            <pc:docMk/>
            <pc:sldMk cId="4142414872" sldId="553"/>
            <ac:spMk id="4" creationId="{44116A49-11B2-DE48-B2DA-9EB9932CC530}"/>
          </ac:spMkLst>
        </pc:spChg>
        <pc:spChg chg="mod">
          <ac:chgData name="Nane Kratzke" userId="971be13ff4ee5ef6" providerId="LiveId" clId="{AF2A99F9-8AD4-3644-94B0-74AB891B80BB}" dt="2021-02-06T16:34:10.101" v="41727" actId="113"/>
          <ac:spMkLst>
            <pc:docMk/>
            <pc:sldMk cId="4142414872" sldId="553"/>
            <ac:spMk id="6" creationId="{B35B3AE9-8A0F-7A4C-A369-E71CD19E8603}"/>
          </ac:spMkLst>
        </pc:spChg>
        <pc:spChg chg="del">
          <ac:chgData name="Nane Kratzke" userId="971be13ff4ee5ef6" providerId="LiveId" clId="{AF2A99F9-8AD4-3644-94B0-74AB891B80BB}" dt="2021-01-18T14:57:05.562" v="19951" actId="478"/>
          <ac:spMkLst>
            <pc:docMk/>
            <pc:sldMk cId="4142414872" sldId="553"/>
            <ac:spMk id="7" creationId="{35587CC9-E1A8-664A-A373-9C4CCD432C12}"/>
          </ac:spMkLst>
        </pc:spChg>
        <pc:spChg chg="add mod">
          <ac:chgData name="Nane Kratzke" userId="971be13ff4ee5ef6" providerId="LiveId" clId="{AF2A99F9-8AD4-3644-94B0-74AB891B80BB}" dt="2021-01-18T15:15:59.298" v="20117" actId="1076"/>
          <ac:spMkLst>
            <pc:docMk/>
            <pc:sldMk cId="4142414872" sldId="553"/>
            <ac:spMk id="9" creationId="{CE491032-39F2-8747-BAF6-949301A73498}"/>
          </ac:spMkLst>
        </pc:spChg>
        <pc:spChg chg="mod">
          <ac:chgData name="Nane Kratzke" userId="971be13ff4ee5ef6" providerId="LiveId" clId="{AF2A99F9-8AD4-3644-94B0-74AB891B80BB}" dt="2021-01-18T15:15:39.941" v="20107" actId="20577"/>
          <ac:spMkLst>
            <pc:docMk/>
            <pc:sldMk cId="4142414872" sldId="553"/>
            <ac:spMk id="10" creationId="{64669592-C4EE-DB4B-A88C-C6A79EE0FE69}"/>
          </ac:spMkLst>
        </pc:spChg>
        <pc:spChg chg="del">
          <ac:chgData name="Nane Kratzke" userId="971be13ff4ee5ef6" providerId="LiveId" clId="{AF2A99F9-8AD4-3644-94B0-74AB891B80BB}" dt="2021-01-18T14:57:05.562" v="19951" actId="478"/>
          <ac:spMkLst>
            <pc:docMk/>
            <pc:sldMk cId="4142414872" sldId="553"/>
            <ac:spMk id="12" creationId="{32310BF5-6117-4C4F-B8B3-AC7E9899E153}"/>
          </ac:spMkLst>
        </pc:spChg>
        <pc:spChg chg="del">
          <ac:chgData name="Nane Kratzke" userId="971be13ff4ee5ef6" providerId="LiveId" clId="{AF2A99F9-8AD4-3644-94B0-74AB891B80BB}" dt="2021-01-18T14:57:05.562" v="19951" actId="478"/>
          <ac:spMkLst>
            <pc:docMk/>
            <pc:sldMk cId="4142414872" sldId="553"/>
            <ac:spMk id="13" creationId="{54D68D12-78C6-6A4F-B1AD-67F14D1D8238}"/>
          </ac:spMkLst>
        </pc:spChg>
        <pc:spChg chg="del">
          <ac:chgData name="Nane Kratzke" userId="971be13ff4ee5ef6" providerId="LiveId" clId="{AF2A99F9-8AD4-3644-94B0-74AB891B80BB}" dt="2021-01-18T14:57:05.562" v="19951" actId="478"/>
          <ac:spMkLst>
            <pc:docMk/>
            <pc:sldMk cId="4142414872" sldId="553"/>
            <ac:spMk id="17" creationId="{0C484A77-8928-8041-926D-9682CDE00835}"/>
          </ac:spMkLst>
        </pc:spChg>
        <pc:spChg chg="del">
          <ac:chgData name="Nane Kratzke" userId="971be13ff4ee5ef6" providerId="LiveId" clId="{AF2A99F9-8AD4-3644-94B0-74AB891B80BB}" dt="2021-01-18T14:57:05.562" v="19951" actId="478"/>
          <ac:spMkLst>
            <pc:docMk/>
            <pc:sldMk cId="4142414872" sldId="553"/>
            <ac:spMk id="18" creationId="{2D8CEBFD-F65D-6044-885F-414F72565003}"/>
          </ac:spMkLst>
        </pc:spChg>
        <pc:spChg chg="del">
          <ac:chgData name="Nane Kratzke" userId="971be13ff4ee5ef6" providerId="LiveId" clId="{AF2A99F9-8AD4-3644-94B0-74AB891B80BB}" dt="2021-01-18T14:57:05.562" v="19951" actId="478"/>
          <ac:spMkLst>
            <pc:docMk/>
            <pc:sldMk cId="4142414872" sldId="553"/>
            <ac:spMk id="19" creationId="{51F27D88-BDE7-E24B-9B21-247F044C3614}"/>
          </ac:spMkLst>
        </pc:spChg>
        <pc:picChg chg="add mod">
          <ac:chgData name="Nane Kratzke" userId="971be13ff4ee5ef6" providerId="LiveId" clId="{AF2A99F9-8AD4-3644-94B0-74AB891B80BB}" dt="2021-01-18T15:12:49.150" v="19965" actId="14861"/>
          <ac:picMkLst>
            <pc:docMk/>
            <pc:sldMk cId="4142414872" sldId="553"/>
            <ac:picMk id="8" creationId="{D4C200BB-FB97-6B4D-B288-CA3CCF8E8FC3}"/>
          </ac:picMkLst>
        </pc:picChg>
        <pc:picChg chg="add del mod">
          <ac:chgData name="Nane Kratzke" userId="971be13ff4ee5ef6" providerId="LiveId" clId="{AF2A99F9-8AD4-3644-94B0-74AB891B80BB}" dt="2021-01-18T15:12:17.379" v="19955" actId="478"/>
          <ac:picMkLst>
            <pc:docMk/>
            <pc:sldMk cId="4142414872" sldId="553"/>
            <ac:picMk id="20" creationId="{ADC3AC1E-BE9A-7448-8776-587EC075A540}"/>
          </ac:picMkLst>
        </pc:picChg>
        <pc:picChg chg="del">
          <ac:chgData name="Nane Kratzke" userId="971be13ff4ee5ef6" providerId="LiveId" clId="{AF2A99F9-8AD4-3644-94B0-74AB891B80BB}" dt="2021-01-18T14:57:05.562" v="19951" actId="478"/>
          <ac:picMkLst>
            <pc:docMk/>
            <pc:sldMk cId="4142414872" sldId="553"/>
            <ac:picMk id="4098" creationId="{F176EE61-7A3B-CE48-8952-9D391839D38A}"/>
          </ac:picMkLst>
        </pc:picChg>
        <pc:picChg chg="del">
          <ac:chgData name="Nane Kratzke" userId="971be13ff4ee5ef6" providerId="LiveId" clId="{AF2A99F9-8AD4-3644-94B0-74AB891B80BB}" dt="2021-01-18T14:57:05.562" v="19951" actId="478"/>
          <ac:picMkLst>
            <pc:docMk/>
            <pc:sldMk cId="4142414872" sldId="553"/>
            <ac:picMk id="4100" creationId="{7D89294E-E62B-014C-8136-B0E64DAAD330}"/>
          </ac:picMkLst>
        </pc:picChg>
        <pc:picChg chg="del">
          <ac:chgData name="Nane Kratzke" userId="971be13ff4ee5ef6" providerId="LiveId" clId="{AF2A99F9-8AD4-3644-94B0-74AB891B80BB}" dt="2021-01-18T14:57:05.562" v="19951" actId="478"/>
          <ac:picMkLst>
            <pc:docMk/>
            <pc:sldMk cId="4142414872" sldId="553"/>
            <ac:picMk id="4102" creationId="{80252F52-1DCD-4642-ABBE-8A75923CE665}"/>
          </ac:picMkLst>
        </pc:picChg>
        <pc:picChg chg="del">
          <ac:chgData name="Nane Kratzke" userId="971be13ff4ee5ef6" providerId="LiveId" clId="{AF2A99F9-8AD4-3644-94B0-74AB891B80BB}" dt="2021-01-18T14:57:05.562" v="19951" actId="478"/>
          <ac:picMkLst>
            <pc:docMk/>
            <pc:sldMk cId="4142414872" sldId="553"/>
            <ac:picMk id="4104" creationId="{8FAA75E5-F38D-4649-9416-86CEF9FFD7CC}"/>
          </ac:picMkLst>
        </pc:picChg>
      </pc:sldChg>
      <pc:sldChg chg="addSp delSp modSp add mod setBg">
        <pc:chgData name="Nane Kratzke" userId="971be13ff4ee5ef6" providerId="LiveId" clId="{AF2A99F9-8AD4-3644-94B0-74AB891B80BB}" dt="2021-02-06T16:36:20.410" v="41731" actId="20577"/>
        <pc:sldMkLst>
          <pc:docMk/>
          <pc:sldMk cId="3951742086" sldId="554"/>
        </pc:sldMkLst>
        <pc:spChg chg="add del">
          <ac:chgData name="Nane Kratzke" userId="971be13ff4ee5ef6" providerId="LiveId" clId="{AF2A99F9-8AD4-3644-94B0-74AB891B80BB}" dt="2021-01-18T15:17:27.561" v="20136"/>
          <ac:spMkLst>
            <pc:docMk/>
            <pc:sldMk cId="3951742086" sldId="554"/>
            <ac:spMk id="4" creationId="{2A86F164-51F7-2246-AE55-DEF25801A3D1}"/>
          </ac:spMkLst>
        </pc:spChg>
        <pc:spChg chg="add del">
          <ac:chgData name="Nane Kratzke" userId="971be13ff4ee5ef6" providerId="LiveId" clId="{AF2A99F9-8AD4-3644-94B0-74AB891B80BB}" dt="2021-01-18T15:17:27.561" v="20136"/>
          <ac:spMkLst>
            <pc:docMk/>
            <pc:sldMk cId="3951742086" sldId="554"/>
            <ac:spMk id="5" creationId="{43011AC5-F0B6-7F4C-B88E-CA9D06D1FE29}"/>
          </ac:spMkLst>
        </pc:spChg>
        <pc:spChg chg="del mod">
          <ac:chgData name="Nane Kratzke" userId="971be13ff4ee5ef6" providerId="LiveId" clId="{AF2A99F9-8AD4-3644-94B0-74AB891B80BB}" dt="2021-01-18T15:18:21.950" v="20146"/>
          <ac:spMkLst>
            <pc:docMk/>
            <pc:sldMk cId="3951742086" sldId="554"/>
            <ac:spMk id="6" creationId="{B35B3AE9-8A0F-7A4C-A369-E71CD19E8603}"/>
          </ac:spMkLst>
        </pc:spChg>
        <pc:spChg chg="add del">
          <ac:chgData name="Nane Kratzke" userId="971be13ff4ee5ef6" providerId="LiveId" clId="{AF2A99F9-8AD4-3644-94B0-74AB891B80BB}" dt="2021-01-18T15:17:27.561" v="20136"/>
          <ac:spMkLst>
            <pc:docMk/>
            <pc:sldMk cId="3951742086" sldId="554"/>
            <ac:spMk id="7" creationId="{8B7BA099-C9E0-4F43-8F4B-51F4A052DF3A}"/>
          </ac:spMkLst>
        </pc:spChg>
        <pc:spChg chg="del">
          <ac:chgData name="Nane Kratzke" userId="971be13ff4ee5ef6" providerId="LiveId" clId="{AF2A99F9-8AD4-3644-94B0-74AB891B80BB}" dt="2021-01-18T15:25:33.074" v="20452" actId="478"/>
          <ac:spMkLst>
            <pc:docMk/>
            <pc:sldMk cId="3951742086" sldId="554"/>
            <ac:spMk id="9" creationId="{CE491032-39F2-8747-BAF6-949301A73498}"/>
          </ac:spMkLst>
        </pc:spChg>
        <pc:spChg chg="mod">
          <ac:chgData name="Nane Kratzke" userId="971be13ff4ee5ef6" providerId="LiveId" clId="{AF2A99F9-8AD4-3644-94B0-74AB891B80BB}" dt="2021-01-18T15:17:19.008" v="20134" actId="6549"/>
          <ac:spMkLst>
            <pc:docMk/>
            <pc:sldMk cId="3951742086" sldId="554"/>
            <ac:spMk id="10" creationId="{64669592-C4EE-DB4B-A88C-C6A79EE0FE69}"/>
          </ac:spMkLst>
        </pc:spChg>
        <pc:spChg chg="add del">
          <ac:chgData name="Nane Kratzke" userId="971be13ff4ee5ef6" providerId="LiveId" clId="{AF2A99F9-8AD4-3644-94B0-74AB891B80BB}" dt="2021-01-18T15:17:27.561" v="20136"/>
          <ac:spMkLst>
            <pc:docMk/>
            <pc:sldMk cId="3951742086" sldId="554"/>
            <ac:spMk id="11" creationId="{415F6719-CE7F-134F-A3EF-61D54566F782}"/>
          </ac:spMkLst>
        </pc:spChg>
        <pc:spChg chg="add del">
          <ac:chgData name="Nane Kratzke" userId="971be13ff4ee5ef6" providerId="LiveId" clId="{AF2A99F9-8AD4-3644-94B0-74AB891B80BB}" dt="2021-01-18T15:17:31.105" v="20138"/>
          <ac:spMkLst>
            <pc:docMk/>
            <pc:sldMk cId="3951742086" sldId="554"/>
            <ac:spMk id="12" creationId="{09D3486D-2297-5740-A477-E168044F590F}"/>
          </ac:spMkLst>
        </pc:spChg>
        <pc:spChg chg="add del">
          <ac:chgData name="Nane Kratzke" userId="971be13ff4ee5ef6" providerId="LiveId" clId="{AF2A99F9-8AD4-3644-94B0-74AB891B80BB}" dt="2021-01-18T15:17:31.105" v="20138"/>
          <ac:spMkLst>
            <pc:docMk/>
            <pc:sldMk cId="3951742086" sldId="554"/>
            <ac:spMk id="13" creationId="{8F474E43-6E53-BF44-8A1B-F69469F878A6}"/>
          </ac:spMkLst>
        </pc:spChg>
        <pc:spChg chg="add del">
          <ac:chgData name="Nane Kratzke" userId="971be13ff4ee5ef6" providerId="LiveId" clId="{AF2A99F9-8AD4-3644-94B0-74AB891B80BB}" dt="2021-01-18T15:17:31.105" v="20138"/>
          <ac:spMkLst>
            <pc:docMk/>
            <pc:sldMk cId="3951742086" sldId="554"/>
            <ac:spMk id="14" creationId="{5510210B-27BD-5445-9673-A5B4282453B0}"/>
          </ac:spMkLst>
        </pc:spChg>
        <pc:spChg chg="add del">
          <ac:chgData name="Nane Kratzke" userId="971be13ff4ee5ef6" providerId="LiveId" clId="{AF2A99F9-8AD4-3644-94B0-74AB891B80BB}" dt="2021-01-18T15:17:31.105" v="20138"/>
          <ac:spMkLst>
            <pc:docMk/>
            <pc:sldMk cId="3951742086" sldId="554"/>
            <ac:spMk id="15" creationId="{06444C67-F1FA-1B40-8B27-FF2E746A5F39}"/>
          </ac:spMkLst>
        </pc:spChg>
        <pc:spChg chg="add del">
          <ac:chgData name="Nane Kratzke" userId="971be13ff4ee5ef6" providerId="LiveId" clId="{AF2A99F9-8AD4-3644-94B0-74AB891B80BB}" dt="2021-01-18T15:17:40.054" v="20141"/>
          <ac:spMkLst>
            <pc:docMk/>
            <pc:sldMk cId="3951742086" sldId="554"/>
            <ac:spMk id="16" creationId="{B0BA0F75-51D0-CF43-AA1C-4354DC409667}"/>
          </ac:spMkLst>
        </pc:spChg>
        <pc:spChg chg="add del">
          <ac:chgData name="Nane Kratzke" userId="971be13ff4ee5ef6" providerId="LiveId" clId="{AF2A99F9-8AD4-3644-94B0-74AB891B80BB}" dt="2021-01-18T15:17:40.054" v="20141"/>
          <ac:spMkLst>
            <pc:docMk/>
            <pc:sldMk cId="3951742086" sldId="554"/>
            <ac:spMk id="17" creationId="{876265D8-3EAA-F04E-80F6-FD49A55978A7}"/>
          </ac:spMkLst>
        </pc:spChg>
        <pc:spChg chg="add del">
          <ac:chgData name="Nane Kratzke" userId="971be13ff4ee5ef6" providerId="LiveId" clId="{AF2A99F9-8AD4-3644-94B0-74AB891B80BB}" dt="2021-01-18T15:17:40.054" v="20141"/>
          <ac:spMkLst>
            <pc:docMk/>
            <pc:sldMk cId="3951742086" sldId="554"/>
            <ac:spMk id="18" creationId="{7AC1ABA1-1540-974B-91C4-C082ADB2F46D}"/>
          </ac:spMkLst>
        </pc:spChg>
        <pc:spChg chg="add del">
          <ac:chgData name="Nane Kratzke" userId="971be13ff4ee5ef6" providerId="LiveId" clId="{AF2A99F9-8AD4-3644-94B0-74AB891B80BB}" dt="2021-01-18T15:17:40.054" v="20141"/>
          <ac:spMkLst>
            <pc:docMk/>
            <pc:sldMk cId="3951742086" sldId="554"/>
            <ac:spMk id="19" creationId="{027C6D92-EDA2-3144-B3D0-4002C35AE2CF}"/>
          </ac:spMkLst>
        </pc:spChg>
        <pc:spChg chg="add del">
          <ac:chgData name="Nane Kratzke" userId="971be13ff4ee5ef6" providerId="LiveId" clId="{AF2A99F9-8AD4-3644-94B0-74AB891B80BB}" dt="2021-01-18T15:18:00.461" v="20144"/>
          <ac:spMkLst>
            <pc:docMk/>
            <pc:sldMk cId="3951742086" sldId="554"/>
            <ac:spMk id="20" creationId="{147AB705-1F3D-4845-B31C-CD6FEB8A269A}"/>
          </ac:spMkLst>
        </pc:spChg>
        <pc:spChg chg="add del">
          <ac:chgData name="Nane Kratzke" userId="971be13ff4ee5ef6" providerId="LiveId" clId="{AF2A99F9-8AD4-3644-94B0-74AB891B80BB}" dt="2021-01-18T15:18:00.461" v="20144"/>
          <ac:spMkLst>
            <pc:docMk/>
            <pc:sldMk cId="3951742086" sldId="554"/>
            <ac:spMk id="21" creationId="{0BC664A1-6ACD-A44A-8C10-BAA3634C843C}"/>
          </ac:spMkLst>
        </pc:spChg>
        <pc:spChg chg="add del">
          <ac:chgData name="Nane Kratzke" userId="971be13ff4ee5ef6" providerId="LiveId" clId="{AF2A99F9-8AD4-3644-94B0-74AB891B80BB}" dt="2021-01-18T15:18:00.461" v="20144"/>
          <ac:spMkLst>
            <pc:docMk/>
            <pc:sldMk cId="3951742086" sldId="554"/>
            <ac:spMk id="22" creationId="{DE085B5C-017E-ED44-A1AE-249D52E1BFAA}"/>
          </ac:spMkLst>
        </pc:spChg>
        <pc:spChg chg="add del">
          <ac:chgData name="Nane Kratzke" userId="971be13ff4ee5ef6" providerId="LiveId" clId="{AF2A99F9-8AD4-3644-94B0-74AB891B80BB}" dt="2021-01-18T15:18:00.461" v="20144"/>
          <ac:spMkLst>
            <pc:docMk/>
            <pc:sldMk cId="3951742086" sldId="554"/>
            <ac:spMk id="23" creationId="{FF592E88-3CEF-4743-BF7C-C5865F3C6D0E}"/>
          </ac:spMkLst>
        </pc:spChg>
        <pc:spChg chg="add mod">
          <ac:chgData name="Nane Kratzke" userId="971be13ff4ee5ef6" providerId="LiveId" clId="{AF2A99F9-8AD4-3644-94B0-74AB891B80BB}" dt="2021-02-06T16:36:20.410" v="41731" actId="20577"/>
          <ac:spMkLst>
            <pc:docMk/>
            <pc:sldMk cId="3951742086" sldId="554"/>
            <ac:spMk id="24" creationId="{DB9A78C6-42BA-CC40-A20F-ACADFC18BE98}"/>
          </ac:spMkLst>
        </pc:spChg>
        <pc:spChg chg="add del">
          <ac:chgData name="Nane Kratzke" userId="971be13ff4ee5ef6" providerId="LiveId" clId="{AF2A99F9-8AD4-3644-94B0-74AB891B80BB}" dt="2021-01-18T15:19:02.811" v="20154"/>
          <ac:spMkLst>
            <pc:docMk/>
            <pc:sldMk cId="3951742086" sldId="554"/>
            <ac:spMk id="25" creationId="{FC575DC2-8A12-DF47-BB01-2883F31E3E18}"/>
          </ac:spMkLst>
        </pc:spChg>
        <pc:spChg chg="add del">
          <ac:chgData name="Nane Kratzke" userId="971be13ff4ee5ef6" providerId="LiveId" clId="{AF2A99F9-8AD4-3644-94B0-74AB891B80BB}" dt="2021-01-18T15:19:02.811" v="20154"/>
          <ac:spMkLst>
            <pc:docMk/>
            <pc:sldMk cId="3951742086" sldId="554"/>
            <ac:spMk id="26" creationId="{6CBF5A89-5FAC-164E-B792-E90A1D0DC9A5}"/>
          </ac:spMkLst>
        </pc:spChg>
        <pc:spChg chg="add del">
          <ac:chgData name="Nane Kratzke" userId="971be13ff4ee5ef6" providerId="LiveId" clId="{AF2A99F9-8AD4-3644-94B0-74AB891B80BB}" dt="2021-01-18T15:19:02.811" v="20154"/>
          <ac:spMkLst>
            <pc:docMk/>
            <pc:sldMk cId="3951742086" sldId="554"/>
            <ac:spMk id="27" creationId="{23065127-AB1B-904D-B2C4-4178CC0C7315}"/>
          </ac:spMkLst>
        </pc:spChg>
        <pc:spChg chg="add del">
          <ac:chgData name="Nane Kratzke" userId="971be13ff4ee5ef6" providerId="LiveId" clId="{AF2A99F9-8AD4-3644-94B0-74AB891B80BB}" dt="2021-01-18T15:19:02.811" v="20154"/>
          <ac:spMkLst>
            <pc:docMk/>
            <pc:sldMk cId="3951742086" sldId="554"/>
            <ac:spMk id="28" creationId="{2F7B775C-47F9-2146-9EA7-F33573582590}"/>
          </ac:spMkLst>
        </pc:spChg>
        <pc:picChg chg="del">
          <ac:chgData name="Nane Kratzke" userId="971be13ff4ee5ef6" providerId="LiveId" clId="{AF2A99F9-8AD4-3644-94B0-74AB891B80BB}" dt="2021-01-18T15:16:39.877" v="20130" actId="478"/>
          <ac:picMkLst>
            <pc:docMk/>
            <pc:sldMk cId="3951742086" sldId="554"/>
            <ac:picMk id="8" creationId="{D4C200BB-FB97-6B4D-B288-CA3CCF8E8FC3}"/>
          </ac:picMkLst>
        </pc:picChg>
        <pc:picChg chg="add mod">
          <ac:chgData name="Nane Kratzke" userId="971be13ff4ee5ef6" providerId="LiveId" clId="{AF2A99F9-8AD4-3644-94B0-74AB891B80BB}" dt="2021-01-18T15:36:00.312" v="21137" actId="14100"/>
          <ac:picMkLst>
            <pc:docMk/>
            <pc:sldMk cId="3951742086" sldId="554"/>
            <ac:picMk id="6167" creationId="{EC797CD0-B63D-434A-A8AC-A1DCDD970F75}"/>
          </ac:picMkLst>
        </pc:picChg>
      </pc:sldChg>
      <pc:sldChg chg="addSp delSp modSp add mod">
        <pc:chgData name="Nane Kratzke" userId="971be13ff4ee5ef6" providerId="LiveId" clId="{AF2A99F9-8AD4-3644-94B0-74AB891B80BB}" dt="2021-01-18T16:26:26.971" v="22755" actId="113"/>
        <pc:sldMkLst>
          <pc:docMk/>
          <pc:sldMk cId="1055998096" sldId="555"/>
        </pc:sldMkLst>
        <pc:spChg chg="mod">
          <ac:chgData name="Nane Kratzke" userId="971be13ff4ee5ef6" providerId="LiveId" clId="{AF2A99F9-8AD4-3644-94B0-74AB891B80BB}" dt="2021-01-18T15:42:09.978" v="21285" actId="20577"/>
          <ac:spMkLst>
            <pc:docMk/>
            <pc:sldMk cId="1055998096" sldId="555"/>
            <ac:spMk id="2" creationId="{9C499ED8-18D1-E942-8557-969449808E76}"/>
          </ac:spMkLst>
        </pc:spChg>
        <pc:spChg chg="add mod">
          <ac:chgData name="Nane Kratzke" userId="971be13ff4ee5ef6" providerId="LiveId" clId="{AF2A99F9-8AD4-3644-94B0-74AB891B80BB}" dt="2021-01-18T16:02:58.871" v="22014" actId="1076"/>
          <ac:spMkLst>
            <pc:docMk/>
            <pc:sldMk cId="1055998096" sldId="555"/>
            <ac:spMk id="4" creationId="{04FE019A-893B-B24C-AFB9-7F61A111F331}"/>
          </ac:spMkLst>
        </pc:spChg>
        <pc:spChg chg="add mod">
          <ac:chgData name="Nane Kratzke" userId="971be13ff4ee5ef6" providerId="LiveId" clId="{AF2A99F9-8AD4-3644-94B0-74AB891B80BB}" dt="2021-01-18T16:26:26.971" v="22755" actId="113"/>
          <ac:spMkLst>
            <pc:docMk/>
            <pc:sldMk cId="1055998096" sldId="555"/>
            <ac:spMk id="5" creationId="{2E2ABF0B-C23B-7F4D-8764-416EAD679EC0}"/>
          </ac:spMkLst>
        </pc:spChg>
        <pc:spChg chg="mod">
          <ac:chgData name="Nane Kratzke" userId="971be13ff4ee5ef6" providerId="LiveId" clId="{AF2A99F9-8AD4-3644-94B0-74AB891B80BB}" dt="2021-01-18T15:42:29.959" v="21342" actId="20577"/>
          <ac:spMkLst>
            <pc:docMk/>
            <pc:sldMk cId="1055998096" sldId="555"/>
            <ac:spMk id="10" creationId="{64669592-C4EE-DB4B-A88C-C6A79EE0FE69}"/>
          </ac:spMkLst>
        </pc:spChg>
        <pc:spChg chg="mod">
          <ac:chgData name="Nane Kratzke" userId="971be13ff4ee5ef6" providerId="LiveId" clId="{AF2A99F9-8AD4-3644-94B0-74AB891B80BB}" dt="2021-01-18T16:01:28.828" v="21985" actId="207"/>
          <ac:spMkLst>
            <pc:docMk/>
            <pc:sldMk cId="1055998096" sldId="555"/>
            <ac:spMk id="24" creationId="{DB9A78C6-42BA-CC40-A20F-ACADFC18BE98}"/>
          </ac:spMkLst>
        </pc:spChg>
        <pc:picChg chg="del">
          <ac:chgData name="Nane Kratzke" userId="971be13ff4ee5ef6" providerId="LiveId" clId="{AF2A99F9-8AD4-3644-94B0-74AB891B80BB}" dt="2021-01-18T15:42:31.972" v="21343" actId="478"/>
          <ac:picMkLst>
            <pc:docMk/>
            <pc:sldMk cId="1055998096" sldId="555"/>
            <ac:picMk id="6167" creationId="{EC797CD0-B63D-434A-A8AC-A1DCDD970F75}"/>
          </ac:picMkLst>
        </pc:picChg>
        <pc:picChg chg="add mod">
          <ac:chgData name="Nane Kratzke" userId="971be13ff4ee5ef6" providerId="LiveId" clId="{AF2A99F9-8AD4-3644-94B0-74AB891B80BB}" dt="2021-01-18T16:02:58.871" v="22014" actId="1076"/>
          <ac:picMkLst>
            <pc:docMk/>
            <pc:sldMk cId="1055998096" sldId="555"/>
            <ac:picMk id="7170" creationId="{46A222B5-F6B9-1F46-A35B-5BB26C14A75C}"/>
          </ac:picMkLst>
        </pc:picChg>
      </pc:sldChg>
      <pc:sldChg chg="addSp delSp modSp add mod">
        <pc:chgData name="Nane Kratzke" userId="971be13ff4ee5ef6" providerId="LiveId" clId="{AF2A99F9-8AD4-3644-94B0-74AB891B80BB}" dt="2021-01-18T16:23:51.055" v="22684" actId="207"/>
        <pc:sldMkLst>
          <pc:docMk/>
          <pc:sldMk cId="3188167452" sldId="556"/>
        </pc:sldMkLst>
        <pc:spChg chg="mod">
          <ac:chgData name="Nane Kratzke" userId="971be13ff4ee5ef6" providerId="LiveId" clId="{AF2A99F9-8AD4-3644-94B0-74AB891B80BB}" dt="2021-01-18T16:23:51.055" v="22684" actId="207"/>
          <ac:spMkLst>
            <pc:docMk/>
            <pc:sldMk cId="3188167452" sldId="556"/>
            <ac:spMk id="4" creationId="{04FE019A-893B-B24C-AFB9-7F61A111F331}"/>
          </ac:spMkLst>
        </pc:spChg>
        <pc:spChg chg="add mod">
          <ac:chgData name="Nane Kratzke" userId="971be13ff4ee5ef6" providerId="LiveId" clId="{AF2A99F9-8AD4-3644-94B0-74AB891B80BB}" dt="2021-01-18T16:10:13.017" v="22051" actId="403"/>
          <ac:spMkLst>
            <pc:docMk/>
            <pc:sldMk cId="3188167452" sldId="556"/>
            <ac:spMk id="9" creationId="{3FF67D34-E3A0-AB4D-819E-A270C1191E9D}"/>
          </ac:spMkLst>
        </pc:spChg>
        <pc:spChg chg="mod">
          <ac:chgData name="Nane Kratzke" userId="971be13ff4ee5ef6" providerId="LiveId" clId="{AF2A99F9-8AD4-3644-94B0-74AB891B80BB}" dt="2021-01-18T16:03:54.954" v="22029" actId="20577"/>
          <ac:spMkLst>
            <pc:docMk/>
            <pc:sldMk cId="3188167452" sldId="556"/>
            <ac:spMk id="10" creationId="{64669592-C4EE-DB4B-A88C-C6A79EE0FE69}"/>
          </ac:spMkLst>
        </pc:spChg>
        <pc:spChg chg="add mod">
          <ac:chgData name="Nane Kratzke" userId="971be13ff4ee5ef6" providerId="LiveId" clId="{AF2A99F9-8AD4-3644-94B0-74AB891B80BB}" dt="2021-01-18T16:22:48.311" v="22672" actId="167"/>
          <ac:spMkLst>
            <pc:docMk/>
            <pc:sldMk cId="3188167452" sldId="556"/>
            <ac:spMk id="11" creationId="{F60C6DDB-4E0F-5E4F-BBA7-EE0E090B2014}"/>
          </ac:spMkLst>
        </pc:spChg>
        <pc:spChg chg="mod">
          <ac:chgData name="Nane Kratzke" userId="971be13ff4ee5ef6" providerId="LiveId" clId="{AF2A99F9-8AD4-3644-94B0-74AB891B80BB}" dt="2021-01-18T16:19:02.138" v="22485" actId="255"/>
          <ac:spMkLst>
            <pc:docMk/>
            <pc:sldMk cId="3188167452" sldId="556"/>
            <ac:spMk id="24" creationId="{DB9A78C6-42BA-CC40-A20F-ACADFC18BE98}"/>
          </ac:spMkLst>
        </pc:spChg>
        <pc:picChg chg="add mod">
          <ac:chgData name="Nane Kratzke" userId="971be13ff4ee5ef6" providerId="LiveId" clId="{AF2A99F9-8AD4-3644-94B0-74AB891B80BB}" dt="2021-01-18T16:23:24.424" v="22680" actId="1076"/>
          <ac:picMkLst>
            <pc:docMk/>
            <pc:sldMk cId="3188167452" sldId="556"/>
            <ac:picMk id="5" creationId="{83F5110F-511A-854E-A57C-78F0E05B487F}"/>
          </ac:picMkLst>
        </pc:picChg>
        <pc:picChg chg="del">
          <ac:chgData name="Nane Kratzke" userId="971be13ff4ee5ef6" providerId="LiveId" clId="{AF2A99F9-8AD4-3644-94B0-74AB891B80BB}" dt="2021-01-18T16:08:38.917" v="22030" actId="478"/>
          <ac:picMkLst>
            <pc:docMk/>
            <pc:sldMk cId="3188167452" sldId="556"/>
            <ac:picMk id="7170" creationId="{46A222B5-F6B9-1F46-A35B-5BB26C14A75C}"/>
          </ac:picMkLst>
        </pc:picChg>
      </pc:sldChg>
      <pc:sldChg chg="addSp delSp modSp add mod">
        <pc:chgData name="Nane Kratzke" userId="971be13ff4ee5ef6" providerId="LiveId" clId="{AF2A99F9-8AD4-3644-94B0-74AB891B80BB}" dt="2021-04-08T09:23:41.732" v="47671" actId="20577"/>
        <pc:sldMkLst>
          <pc:docMk/>
          <pc:sldMk cId="879725003" sldId="557"/>
        </pc:sldMkLst>
        <pc:spChg chg="mod">
          <ac:chgData name="Nane Kratzke" userId="971be13ff4ee5ef6" providerId="LiveId" clId="{AF2A99F9-8AD4-3644-94B0-74AB891B80BB}" dt="2021-01-18T16:41:46.234" v="23223" actId="1076"/>
          <ac:spMkLst>
            <pc:docMk/>
            <pc:sldMk cId="879725003" sldId="557"/>
            <ac:spMk id="4" creationId="{04FE019A-893B-B24C-AFB9-7F61A111F331}"/>
          </ac:spMkLst>
        </pc:spChg>
        <pc:spChg chg="del mod">
          <ac:chgData name="Nane Kratzke" userId="971be13ff4ee5ef6" providerId="LiveId" clId="{AF2A99F9-8AD4-3644-94B0-74AB891B80BB}" dt="2021-01-18T16:38:19.820" v="23156" actId="478"/>
          <ac:spMkLst>
            <pc:docMk/>
            <pc:sldMk cId="879725003" sldId="557"/>
            <ac:spMk id="9" creationId="{3FF67D34-E3A0-AB4D-819E-A270C1191E9D}"/>
          </ac:spMkLst>
        </pc:spChg>
        <pc:spChg chg="mod">
          <ac:chgData name="Nane Kratzke" userId="971be13ff4ee5ef6" providerId="LiveId" clId="{AF2A99F9-8AD4-3644-94B0-74AB891B80BB}" dt="2021-04-08T09:23:41.732" v="47671" actId="20577"/>
          <ac:spMkLst>
            <pc:docMk/>
            <pc:sldMk cId="879725003" sldId="557"/>
            <ac:spMk id="10" creationId="{64669592-C4EE-DB4B-A88C-C6A79EE0FE69}"/>
          </ac:spMkLst>
        </pc:spChg>
        <pc:spChg chg="del">
          <ac:chgData name="Nane Kratzke" userId="971be13ff4ee5ef6" providerId="LiveId" clId="{AF2A99F9-8AD4-3644-94B0-74AB891B80BB}" dt="2021-01-18T16:39:03.750" v="23166" actId="478"/>
          <ac:spMkLst>
            <pc:docMk/>
            <pc:sldMk cId="879725003" sldId="557"/>
            <ac:spMk id="11" creationId="{F60C6DDB-4E0F-5E4F-BBA7-EE0E090B2014}"/>
          </ac:spMkLst>
        </pc:spChg>
        <pc:spChg chg="mod">
          <ac:chgData name="Nane Kratzke" userId="971be13ff4ee5ef6" providerId="LiveId" clId="{AF2A99F9-8AD4-3644-94B0-74AB891B80BB}" dt="2021-01-18T16:41:00.986" v="23219" actId="1076"/>
          <ac:spMkLst>
            <pc:docMk/>
            <pc:sldMk cId="879725003" sldId="557"/>
            <ac:spMk id="24" creationId="{DB9A78C6-42BA-CC40-A20F-ACADFC18BE98}"/>
          </ac:spMkLst>
        </pc:spChg>
        <pc:picChg chg="del">
          <ac:chgData name="Nane Kratzke" userId="971be13ff4ee5ef6" providerId="LiveId" clId="{AF2A99F9-8AD4-3644-94B0-74AB891B80BB}" dt="2021-01-18T16:38:12.846" v="23153" actId="478"/>
          <ac:picMkLst>
            <pc:docMk/>
            <pc:sldMk cId="879725003" sldId="557"/>
            <ac:picMk id="5" creationId="{83F5110F-511A-854E-A57C-78F0E05B487F}"/>
          </ac:picMkLst>
        </pc:picChg>
        <pc:picChg chg="add del mod">
          <ac:chgData name="Nane Kratzke" userId="971be13ff4ee5ef6" providerId="LiveId" clId="{AF2A99F9-8AD4-3644-94B0-74AB891B80BB}" dt="2021-01-18T16:38:15.722" v="23155" actId="478"/>
          <ac:picMkLst>
            <pc:docMk/>
            <pc:sldMk cId="879725003" sldId="557"/>
            <ac:picMk id="9218" creationId="{30C96231-EB4D-2D40-9167-AD4DA21227F2}"/>
          </ac:picMkLst>
        </pc:picChg>
        <pc:picChg chg="add mod">
          <ac:chgData name="Nane Kratzke" userId="971be13ff4ee5ef6" providerId="LiveId" clId="{AF2A99F9-8AD4-3644-94B0-74AB891B80BB}" dt="2021-01-18T16:42:00.093" v="23224"/>
          <ac:picMkLst>
            <pc:docMk/>
            <pc:sldMk cId="879725003" sldId="557"/>
            <ac:picMk id="9220" creationId="{9D960DC6-96A9-7D42-AC47-A35FA3EF15C4}"/>
          </ac:picMkLst>
        </pc:picChg>
      </pc:sldChg>
      <pc:sldChg chg="modSp add mod">
        <pc:chgData name="Nane Kratzke" userId="971be13ff4ee5ef6" providerId="LiveId" clId="{AF2A99F9-8AD4-3644-94B0-74AB891B80BB}" dt="2021-01-18T18:56:19.395" v="25757"/>
        <pc:sldMkLst>
          <pc:docMk/>
          <pc:sldMk cId="3605680972" sldId="558"/>
        </pc:sldMkLst>
        <pc:spChg chg="mod">
          <ac:chgData name="Nane Kratzke" userId="971be13ff4ee5ef6" providerId="LiveId" clId="{AF2A99F9-8AD4-3644-94B0-74AB891B80BB}" dt="2021-01-18T16:58:09.503" v="24615" actId="20577"/>
          <ac:spMkLst>
            <pc:docMk/>
            <pc:sldMk cId="3605680972" sldId="558"/>
            <ac:spMk id="4" creationId="{04FE019A-893B-B24C-AFB9-7F61A111F331}"/>
          </ac:spMkLst>
        </pc:spChg>
        <pc:spChg chg="mod">
          <ac:chgData name="Nane Kratzke" userId="971be13ff4ee5ef6" providerId="LiveId" clId="{AF2A99F9-8AD4-3644-94B0-74AB891B80BB}" dt="2021-01-18T16:43:57.027" v="23244" actId="20577"/>
          <ac:spMkLst>
            <pc:docMk/>
            <pc:sldMk cId="3605680972" sldId="558"/>
            <ac:spMk id="10" creationId="{64669592-C4EE-DB4B-A88C-C6A79EE0FE69}"/>
          </ac:spMkLst>
        </pc:spChg>
        <pc:spChg chg="mod">
          <ac:chgData name="Nane Kratzke" userId="971be13ff4ee5ef6" providerId="LiveId" clId="{AF2A99F9-8AD4-3644-94B0-74AB891B80BB}" dt="2021-01-18T16:56:05.953" v="24407" actId="1076"/>
          <ac:spMkLst>
            <pc:docMk/>
            <pc:sldMk cId="3605680972" sldId="558"/>
            <ac:spMk id="24" creationId="{DB9A78C6-42BA-CC40-A20F-ACADFC18BE98}"/>
          </ac:spMkLst>
        </pc:spChg>
        <pc:picChg chg="mod">
          <ac:chgData name="Nane Kratzke" userId="971be13ff4ee5ef6" providerId="LiveId" clId="{AF2A99F9-8AD4-3644-94B0-74AB891B80BB}" dt="2021-01-18T18:56:19.395" v="25757"/>
          <ac:picMkLst>
            <pc:docMk/>
            <pc:sldMk cId="3605680972" sldId="558"/>
            <ac:picMk id="9220" creationId="{9D960DC6-96A9-7D42-AC47-A35FA3EF15C4}"/>
          </ac:picMkLst>
        </pc:picChg>
      </pc:sldChg>
      <pc:sldChg chg="addSp delSp modSp add mod">
        <pc:chgData name="Nane Kratzke" userId="971be13ff4ee5ef6" providerId="LiveId" clId="{AF2A99F9-8AD4-3644-94B0-74AB891B80BB}" dt="2021-03-27T16:21:45.782" v="47601" actId="20577"/>
        <pc:sldMkLst>
          <pc:docMk/>
          <pc:sldMk cId="2340717947" sldId="559"/>
        </pc:sldMkLst>
        <pc:spChg chg="del">
          <ac:chgData name="Nane Kratzke" userId="971be13ff4ee5ef6" providerId="LiveId" clId="{AF2A99F9-8AD4-3644-94B0-74AB891B80BB}" dt="2021-01-18T17:02:49.699" v="24627" actId="478"/>
          <ac:spMkLst>
            <pc:docMk/>
            <pc:sldMk cId="2340717947" sldId="559"/>
            <ac:spMk id="4" creationId="{04FE019A-893B-B24C-AFB9-7F61A111F331}"/>
          </ac:spMkLst>
        </pc:spChg>
        <pc:spChg chg="mod">
          <ac:chgData name="Nane Kratzke" userId="971be13ff4ee5ef6" providerId="LiveId" clId="{AF2A99F9-8AD4-3644-94B0-74AB891B80BB}" dt="2021-01-18T17:02:36.566" v="24625" actId="20577"/>
          <ac:spMkLst>
            <pc:docMk/>
            <pc:sldMk cId="2340717947" sldId="559"/>
            <ac:spMk id="10" creationId="{64669592-C4EE-DB4B-A88C-C6A79EE0FE69}"/>
          </ac:spMkLst>
        </pc:spChg>
        <pc:spChg chg="mod">
          <ac:chgData name="Nane Kratzke" userId="971be13ff4ee5ef6" providerId="LiveId" clId="{AF2A99F9-8AD4-3644-94B0-74AB891B80BB}" dt="2021-03-27T16:21:45.782" v="47601" actId="20577"/>
          <ac:spMkLst>
            <pc:docMk/>
            <pc:sldMk cId="2340717947" sldId="559"/>
            <ac:spMk id="24" creationId="{DB9A78C6-42BA-CC40-A20F-ACADFC18BE98}"/>
          </ac:spMkLst>
        </pc:spChg>
        <pc:picChg chg="add mod">
          <ac:chgData name="Nane Kratzke" userId="971be13ff4ee5ef6" providerId="LiveId" clId="{AF2A99F9-8AD4-3644-94B0-74AB891B80BB}" dt="2021-01-19T16:11:39.491" v="27050" actId="1076"/>
          <ac:picMkLst>
            <pc:docMk/>
            <pc:sldMk cId="2340717947" sldId="559"/>
            <ac:picMk id="1026" creationId="{2590DA62-DF71-5B49-BA1C-426D5DEDFE8A}"/>
          </ac:picMkLst>
        </pc:picChg>
        <pc:picChg chg="del">
          <ac:chgData name="Nane Kratzke" userId="971be13ff4ee5ef6" providerId="LiveId" clId="{AF2A99F9-8AD4-3644-94B0-74AB891B80BB}" dt="2021-01-18T17:02:47.074" v="24626" actId="478"/>
          <ac:picMkLst>
            <pc:docMk/>
            <pc:sldMk cId="2340717947" sldId="559"/>
            <ac:picMk id="9220" creationId="{9D960DC6-96A9-7D42-AC47-A35FA3EF15C4}"/>
          </ac:picMkLst>
        </pc:picChg>
      </pc:sldChg>
      <pc:sldChg chg="addSp delSp modSp add mod">
        <pc:chgData name="Nane Kratzke" userId="971be13ff4ee5ef6" providerId="LiveId" clId="{AF2A99F9-8AD4-3644-94B0-74AB891B80BB}" dt="2021-01-19T16:26:01.934" v="27292" actId="1076"/>
        <pc:sldMkLst>
          <pc:docMk/>
          <pc:sldMk cId="1905923310" sldId="560"/>
        </pc:sldMkLst>
        <pc:spChg chg="mod">
          <ac:chgData name="Nane Kratzke" userId="971be13ff4ee5ef6" providerId="LiveId" clId="{AF2A99F9-8AD4-3644-94B0-74AB891B80BB}" dt="2021-01-18T17:03:11.870" v="24661" actId="20577"/>
          <ac:spMkLst>
            <pc:docMk/>
            <pc:sldMk cId="1905923310" sldId="560"/>
            <ac:spMk id="10" creationId="{64669592-C4EE-DB4B-A88C-C6A79EE0FE69}"/>
          </ac:spMkLst>
        </pc:spChg>
        <pc:spChg chg="mod">
          <ac:chgData name="Nane Kratzke" userId="971be13ff4ee5ef6" providerId="LiveId" clId="{AF2A99F9-8AD4-3644-94B0-74AB891B80BB}" dt="2021-01-19T16:25:51.011" v="27290" actId="20577"/>
          <ac:spMkLst>
            <pc:docMk/>
            <pc:sldMk cId="1905923310" sldId="560"/>
            <ac:spMk id="24" creationId="{DB9A78C6-42BA-CC40-A20F-ACADFC18BE98}"/>
          </ac:spMkLst>
        </pc:spChg>
        <pc:picChg chg="add mod">
          <ac:chgData name="Nane Kratzke" userId="971be13ff4ee5ef6" providerId="LiveId" clId="{AF2A99F9-8AD4-3644-94B0-74AB891B80BB}" dt="2021-01-19T16:26:01.934" v="27292" actId="1076"/>
          <ac:picMkLst>
            <pc:docMk/>
            <pc:sldMk cId="1905923310" sldId="560"/>
            <ac:picMk id="4" creationId="{8CA8E55B-70C2-BD47-8EE1-D6E1DEFA3DFE}"/>
          </ac:picMkLst>
        </pc:picChg>
        <pc:picChg chg="add del">
          <ac:chgData name="Nane Kratzke" userId="971be13ff4ee5ef6" providerId="LiveId" clId="{AF2A99F9-8AD4-3644-94B0-74AB891B80BB}" dt="2021-01-19T16:14:54.511" v="27064" actId="478"/>
          <ac:picMkLst>
            <pc:docMk/>
            <pc:sldMk cId="1905923310" sldId="560"/>
            <ac:picMk id="2050" creationId="{5E6C654F-EAA1-9B45-A5C8-A360FA26F58E}"/>
          </ac:picMkLst>
        </pc:picChg>
      </pc:sldChg>
      <pc:sldChg chg="addSp modSp add mod">
        <pc:chgData name="Nane Kratzke" userId="971be13ff4ee5ef6" providerId="LiveId" clId="{AF2A99F9-8AD4-3644-94B0-74AB891B80BB}" dt="2021-01-19T16:37:53.489" v="27411" actId="1076"/>
        <pc:sldMkLst>
          <pc:docMk/>
          <pc:sldMk cId="3713241106" sldId="561"/>
        </pc:sldMkLst>
        <pc:spChg chg="add mod">
          <ac:chgData name="Nane Kratzke" userId="971be13ff4ee5ef6" providerId="LiveId" clId="{AF2A99F9-8AD4-3644-94B0-74AB891B80BB}" dt="2021-01-19T16:34:03.945" v="27351" actId="20577"/>
          <ac:spMkLst>
            <pc:docMk/>
            <pc:sldMk cId="3713241106" sldId="561"/>
            <ac:spMk id="4" creationId="{EFD408A1-F15E-6C48-ABE6-021A61634556}"/>
          </ac:spMkLst>
        </pc:spChg>
        <pc:spChg chg="add mod">
          <ac:chgData name="Nane Kratzke" userId="971be13ff4ee5ef6" providerId="LiveId" clId="{AF2A99F9-8AD4-3644-94B0-74AB891B80BB}" dt="2021-01-19T16:37:53.489" v="27411" actId="1076"/>
          <ac:spMkLst>
            <pc:docMk/>
            <pc:sldMk cId="3713241106" sldId="561"/>
            <ac:spMk id="5" creationId="{E479B50C-AF35-7440-AC8D-B7315F93FD71}"/>
          </ac:spMkLst>
        </pc:spChg>
        <pc:spChg chg="mod">
          <ac:chgData name="Nane Kratzke" userId="971be13ff4ee5ef6" providerId="LiveId" clId="{AF2A99F9-8AD4-3644-94B0-74AB891B80BB}" dt="2021-01-19T16:28:02.333" v="27303" actId="20577"/>
          <ac:spMkLst>
            <pc:docMk/>
            <pc:sldMk cId="3713241106" sldId="561"/>
            <ac:spMk id="10" creationId="{64669592-C4EE-DB4B-A88C-C6A79EE0FE69}"/>
          </ac:spMkLst>
        </pc:spChg>
        <pc:spChg chg="mod">
          <ac:chgData name="Nane Kratzke" userId="971be13ff4ee5ef6" providerId="LiveId" clId="{AF2A99F9-8AD4-3644-94B0-74AB891B80BB}" dt="2021-01-19T16:33:32.150" v="27336" actId="1076"/>
          <ac:spMkLst>
            <pc:docMk/>
            <pc:sldMk cId="3713241106" sldId="561"/>
            <ac:spMk id="24" creationId="{DB9A78C6-42BA-CC40-A20F-ACADFC18BE98}"/>
          </ac:spMkLst>
        </pc:spChg>
        <pc:picChg chg="add mod">
          <ac:chgData name="Nane Kratzke" userId="971be13ff4ee5ef6" providerId="LiveId" clId="{AF2A99F9-8AD4-3644-94B0-74AB891B80BB}" dt="2021-01-19T16:28:20.411" v="27311" actId="1076"/>
          <ac:picMkLst>
            <pc:docMk/>
            <pc:sldMk cId="3713241106" sldId="561"/>
            <ac:picMk id="3074" creationId="{D17DDC04-EFCC-C249-9C5F-D8EAE8F7D6AE}"/>
          </ac:picMkLst>
        </pc:picChg>
      </pc:sldChg>
      <pc:sldChg chg="addSp delSp modSp add mod">
        <pc:chgData name="Nane Kratzke" userId="971be13ff4ee5ef6" providerId="LiveId" clId="{AF2A99F9-8AD4-3644-94B0-74AB891B80BB}" dt="2021-03-27T16:25:00.938" v="47609" actId="20577"/>
        <pc:sldMkLst>
          <pc:docMk/>
          <pc:sldMk cId="2901931675" sldId="562"/>
        </pc:sldMkLst>
        <pc:spChg chg="add mod">
          <ac:chgData name="Nane Kratzke" userId="971be13ff4ee5ef6" providerId="LiveId" clId="{AF2A99F9-8AD4-3644-94B0-74AB891B80BB}" dt="2021-03-12T07:49:56.531" v="47568" actId="20577"/>
          <ac:spMkLst>
            <pc:docMk/>
            <pc:sldMk cId="2901931675" sldId="562"/>
            <ac:spMk id="6" creationId="{D1BA28CB-2B60-A742-99F9-54943E189AF1}"/>
          </ac:spMkLst>
        </pc:spChg>
        <pc:spChg chg="add mod">
          <ac:chgData name="Nane Kratzke" userId="971be13ff4ee5ef6" providerId="LiveId" clId="{AF2A99F9-8AD4-3644-94B0-74AB891B80BB}" dt="2021-03-27T16:25:00.938" v="47609" actId="20577"/>
          <ac:spMkLst>
            <pc:docMk/>
            <pc:sldMk cId="2901931675" sldId="562"/>
            <ac:spMk id="7" creationId="{555B4DF4-488E-1242-87D4-6FF502AD7DB0}"/>
          </ac:spMkLst>
        </pc:spChg>
        <pc:spChg chg="add mod">
          <ac:chgData name="Nane Kratzke" userId="971be13ff4ee5ef6" providerId="LiveId" clId="{AF2A99F9-8AD4-3644-94B0-74AB891B80BB}" dt="2021-01-18T18:36:08.907" v="25304" actId="1076"/>
          <ac:spMkLst>
            <pc:docMk/>
            <pc:sldMk cId="2901931675" sldId="562"/>
            <ac:spMk id="8" creationId="{3BAAEE07-752B-4F41-A000-3BB66E3BEBA5}"/>
          </ac:spMkLst>
        </pc:spChg>
        <pc:spChg chg="add mod">
          <ac:chgData name="Nane Kratzke" userId="971be13ff4ee5ef6" providerId="LiveId" clId="{AF2A99F9-8AD4-3644-94B0-74AB891B80BB}" dt="2021-01-18T18:40:10.865" v="25648" actId="20577"/>
          <ac:spMkLst>
            <pc:docMk/>
            <pc:sldMk cId="2901931675" sldId="562"/>
            <ac:spMk id="9" creationId="{19BCE1C1-987B-844B-93AD-7D72F8FB2533}"/>
          </ac:spMkLst>
        </pc:spChg>
        <pc:spChg chg="mod">
          <ac:chgData name="Nane Kratzke" userId="971be13ff4ee5ef6" providerId="LiveId" clId="{AF2A99F9-8AD4-3644-94B0-74AB891B80BB}" dt="2021-01-18T17:04:13.117" v="24736" actId="20577"/>
          <ac:spMkLst>
            <pc:docMk/>
            <pc:sldMk cId="2901931675" sldId="562"/>
            <ac:spMk id="10" creationId="{64669592-C4EE-DB4B-A88C-C6A79EE0FE69}"/>
          </ac:spMkLst>
        </pc:spChg>
        <pc:spChg chg="del">
          <ac:chgData name="Nane Kratzke" userId="971be13ff4ee5ef6" providerId="LiveId" clId="{AF2A99F9-8AD4-3644-94B0-74AB891B80BB}" dt="2021-01-18T18:24:24.101" v="24981" actId="478"/>
          <ac:spMkLst>
            <pc:docMk/>
            <pc:sldMk cId="2901931675" sldId="562"/>
            <ac:spMk id="24" creationId="{DB9A78C6-42BA-CC40-A20F-ACADFC18BE98}"/>
          </ac:spMkLst>
        </pc:spChg>
        <pc:picChg chg="add mod">
          <ac:chgData name="Nane Kratzke" userId="971be13ff4ee5ef6" providerId="LiveId" clId="{AF2A99F9-8AD4-3644-94B0-74AB891B80BB}" dt="2021-01-18T18:36:35.243" v="25306" actId="1076"/>
          <ac:picMkLst>
            <pc:docMk/>
            <pc:sldMk cId="2901931675" sldId="562"/>
            <ac:picMk id="4" creationId="{6375D022-EC40-7441-92F5-8A481654DB4D}"/>
          </ac:picMkLst>
        </pc:picChg>
        <pc:picChg chg="add mod">
          <ac:chgData name="Nane Kratzke" userId="971be13ff4ee5ef6" providerId="LiveId" clId="{AF2A99F9-8AD4-3644-94B0-74AB891B80BB}" dt="2021-01-18T18:34:29.141" v="25285" actId="1076"/>
          <ac:picMkLst>
            <pc:docMk/>
            <pc:sldMk cId="2901931675" sldId="562"/>
            <ac:picMk id="5" creationId="{B30E0994-4D2E-3E46-A227-55AD86AB61BD}"/>
          </ac:picMkLst>
        </pc:picChg>
      </pc:sldChg>
      <pc:sldChg chg="addSp delSp modSp add mod">
        <pc:chgData name="Nane Kratzke" userId="971be13ff4ee5ef6" providerId="LiveId" clId="{AF2A99F9-8AD4-3644-94B0-74AB891B80BB}" dt="2021-01-18T18:54:29.930" v="25752" actId="1076"/>
        <pc:sldMkLst>
          <pc:docMk/>
          <pc:sldMk cId="1587034705" sldId="563"/>
        </pc:sldMkLst>
        <pc:spChg chg="mod">
          <ac:chgData name="Nane Kratzke" userId="971be13ff4ee5ef6" providerId="LiveId" clId="{AF2A99F9-8AD4-3644-94B0-74AB891B80BB}" dt="2021-01-18T17:05:40.921" v="24746" actId="20577"/>
          <ac:spMkLst>
            <pc:docMk/>
            <pc:sldMk cId="1587034705" sldId="563"/>
            <ac:spMk id="2" creationId="{9C499ED8-18D1-E942-8557-969449808E76}"/>
          </ac:spMkLst>
        </pc:spChg>
        <pc:spChg chg="add mod">
          <ac:chgData name="Nane Kratzke" userId="971be13ff4ee5ef6" providerId="LiveId" clId="{AF2A99F9-8AD4-3644-94B0-74AB891B80BB}" dt="2021-01-18T18:47:29.745" v="25734" actId="14100"/>
          <ac:spMkLst>
            <pc:docMk/>
            <pc:sldMk cId="1587034705" sldId="563"/>
            <ac:spMk id="4" creationId="{B3118DF7-D27D-1A4D-B00B-F895DDD10C59}"/>
          </ac:spMkLst>
        </pc:spChg>
        <pc:spChg chg="add mod">
          <ac:chgData name="Nane Kratzke" userId="971be13ff4ee5ef6" providerId="LiveId" clId="{AF2A99F9-8AD4-3644-94B0-74AB891B80BB}" dt="2021-01-18T18:47:18.749" v="25731" actId="1076"/>
          <ac:spMkLst>
            <pc:docMk/>
            <pc:sldMk cId="1587034705" sldId="563"/>
            <ac:spMk id="5" creationId="{AD402843-F6C2-4147-A633-C8EE2DB781B6}"/>
          </ac:spMkLst>
        </pc:spChg>
        <pc:spChg chg="mod">
          <ac:chgData name="Nane Kratzke" userId="971be13ff4ee5ef6" providerId="LiveId" clId="{AF2A99F9-8AD4-3644-94B0-74AB891B80BB}" dt="2021-01-18T17:06:49.080" v="24835" actId="20577"/>
          <ac:spMkLst>
            <pc:docMk/>
            <pc:sldMk cId="1587034705" sldId="563"/>
            <ac:spMk id="10" creationId="{64669592-C4EE-DB4B-A88C-C6A79EE0FE69}"/>
          </ac:spMkLst>
        </pc:spChg>
        <pc:spChg chg="del">
          <ac:chgData name="Nane Kratzke" userId="971be13ff4ee5ef6" providerId="LiveId" clId="{AF2A99F9-8AD4-3644-94B0-74AB891B80BB}" dt="2021-01-18T18:46:12.563" v="25706" actId="478"/>
          <ac:spMkLst>
            <pc:docMk/>
            <pc:sldMk cId="1587034705" sldId="563"/>
            <ac:spMk id="24" creationId="{DB9A78C6-42BA-CC40-A20F-ACADFC18BE98}"/>
          </ac:spMkLst>
        </pc:spChg>
        <pc:picChg chg="add mod">
          <ac:chgData name="Nane Kratzke" userId="971be13ff4ee5ef6" providerId="LiveId" clId="{AF2A99F9-8AD4-3644-94B0-74AB891B80BB}" dt="2021-01-18T18:54:27.927" v="25751" actId="1076"/>
          <ac:picMkLst>
            <pc:docMk/>
            <pc:sldMk cId="1587034705" sldId="563"/>
            <ac:picMk id="6" creationId="{37BAD192-EC46-744B-8C12-E7741A8B30CB}"/>
          </ac:picMkLst>
        </pc:picChg>
        <pc:picChg chg="add mod">
          <ac:chgData name="Nane Kratzke" userId="971be13ff4ee5ef6" providerId="LiveId" clId="{AF2A99F9-8AD4-3644-94B0-74AB891B80BB}" dt="2021-01-18T18:54:29.930" v="25752" actId="1076"/>
          <ac:picMkLst>
            <pc:docMk/>
            <pc:sldMk cId="1587034705" sldId="563"/>
            <ac:picMk id="7" creationId="{D9461F8F-317E-2E49-A653-1D2EC287B752}"/>
          </ac:picMkLst>
        </pc:picChg>
      </pc:sldChg>
      <pc:sldChg chg="addSp delSp modSp add mod">
        <pc:chgData name="Nane Kratzke" userId="971be13ff4ee5ef6" providerId="LiveId" clId="{AF2A99F9-8AD4-3644-94B0-74AB891B80BB}" dt="2021-01-19T09:47:33.598" v="26071" actId="1076"/>
        <pc:sldMkLst>
          <pc:docMk/>
          <pc:sldMk cId="1566260272" sldId="564"/>
        </pc:sldMkLst>
        <pc:spChg chg="mod">
          <ac:chgData name="Nane Kratzke" userId="971be13ff4ee5ef6" providerId="LiveId" clId="{AF2A99F9-8AD4-3644-94B0-74AB891B80BB}" dt="2021-01-18T17:07:18.032" v="24859" actId="20577"/>
          <ac:spMkLst>
            <pc:docMk/>
            <pc:sldMk cId="1566260272" sldId="564"/>
            <ac:spMk id="10" creationId="{64669592-C4EE-DB4B-A88C-C6A79EE0FE69}"/>
          </ac:spMkLst>
        </pc:spChg>
        <pc:spChg chg="mod">
          <ac:chgData name="Nane Kratzke" userId="971be13ff4ee5ef6" providerId="LiveId" clId="{AF2A99F9-8AD4-3644-94B0-74AB891B80BB}" dt="2021-01-19T09:47:33.598" v="26071" actId="1076"/>
          <ac:spMkLst>
            <pc:docMk/>
            <pc:sldMk cId="1566260272" sldId="564"/>
            <ac:spMk id="24" creationId="{DB9A78C6-42BA-CC40-A20F-ACADFC18BE98}"/>
          </ac:spMkLst>
        </pc:spChg>
        <pc:picChg chg="add mod">
          <ac:chgData name="Nane Kratzke" userId="971be13ff4ee5ef6" providerId="LiveId" clId="{AF2A99F9-8AD4-3644-94B0-74AB891B80BB}" dt="2021-01-19T09:47:33.598" v="26071" actId="1076"/>
          <ac:picMkLst>
            <pc:docMk/>
            <pc:sldMk cId="1566260272" sldId="564"/>
            <ac:picMk id="4" creationId="{E7CFFBE9-26D2-AB48-9D19-C10D897B5A65}"/>
          </ac:picMkLst>
        </pc:picChg>
        <pc:picChg chg="add del">
          <ac:chgData name="Nane Kratzke" userId="971be13ff4ee5ef6" providerId="LiveId" clId="{AF2A99F9-8AD4-3644-94B0-74AB891B80BB}" dt="2021-01-19T08:47:52.350" v="25771" actId="21"/>
          <ac:picMkLst>
            <pc:docMk/>
            <pc:sldMk cId="1566260272" sldId="564"/>
            <ac:picMk id="5" creationId="{D0792000-3239-8E42-8DB8-2BBB8EF32F05}"/>
          </ac:picMkLst>
        </pc:picChg>
      </pc:sldChg>
      <pc:sldChg chg="addSp delSp modSp add mod">
        <pc:chgData name="Nane Kratzke" userId="971be13ff4ee5ef6" providerId="LiveId" clId="{AF2A99F9-8AD4-3644-94B0-74AB891B80BB}" dt="2021-01-19T09:58:27.090" v="26136" actId="1076"/>
        <pc:sldMkLst>
          <pc:docMk/>
          <pc:sldMk cId="835258223" sldId="565"/>
        </pc:sldMkLst>
        <pc:spChg chg="mod">
          <ac:chgData name="Nane Kratzke" userId="971be13ff4ee5ef6" providerId="LiveId" clId="{AF2A99F9-8AD4-3644-94B0-74AB891B80BB}" dt="2021-01-18T17:07:25.580" v="24871" actId="20577"/>
          <ac:spMkLst>
            <pc:docMk/>
            <pc:sldMk cId="835258223" sldId="565"/>
            <ac:spMk id="10" creationId="{64669592-C4EE-DB4B-A88C-C6A79EE0FE69}"/>
          </ac:spMkLst>
        </pc:spChg>
        <pc:spChg chg="mod">
          <ac:chgData name="Nane Kratzke" userId="971be13ff4ee5ef6" providerId="LiveId" clId="{AF2A99F9-8AD4-3644-94B0-74AB891B80BB}" dt="2021-01-19T09:57:59.895" v="26134" actId="20577"/>
          <ac:spMkLst>
            <pc:docMk/>
            <pc:sldMk cId="835258223" sldId="565"/>
            <ac:spMk id="24" creationId="{DB9A78C6-42BA-CC40-A20F-ACADFC18BE98}"/>
          </ac:spMkLst>
        </pc:spChg>
        <pc:picChg chg="add del mod">
          <ac:chgData name="Nane Kratzke" userId="971be13ff4ee5ef6" providerId="LiveId" clId="{AF2A99F9-8AD4-3644-94B0-74AB891B80BB}" dt="2021-01-19T08:51:13.326" v="25777" actId="21"/>
          <ac:picMkLst>
            <pc:docMk/>
            <pc:sldMk cId="835258223" sldId="565"/>
            <ac:picMk id="4" creationId="{D46043C8-9AA2-2B4B-A9FC-4F1FFEB9E16C}"/>
          </ac:picMkLst>
        </pc:picChg>
        <pc:picChg chg="add mod">
          <ac:chgData name="Nane Kratzke" userId="971be13ff4ee5ef6" providerId="LiveId" clId="{AF2A99F9-8AD4-3644-94B0-74AB891B80BB}" dt="2021-01-19T09:58:27.090" v="26136" actId="1076"/>
          <ac:picMkLst>
            <pc:docMk/>
            <pc:sldMk cId="835258223" sldId="565"/>
            <ac:picMk id="6" creationId="{DFE4B597-65F3-9841-8605-7FB51E6EBBDD}"/>
          </ac:picMkLst>
        </pc:picChg>
      </pc:sldChg>
      <pc:sldChg chg="addSp modSp add mod">
        <pc:chgData name="Nane Kratzke" userId="971be13ff4ee5ef6" providerId="LiveId" clId="{AF2A99F9-8AD4-3644-94B0-74AB891B80BB}" dt="2021-01-19T09:13:56.170" v="25972" actId="20577"/>
        <pc:sldMkLst>
          <pc:docMk/>
          <pc:sldMk cId="3352912030" sldId="566"/>
        </pc:sldMkLst>
        <pc:spChg chg="mod">
          <ac:chgData name="Nane Kratzke" userId="971be13ff4ee5ef6" providerId="LiveId" clId="{AF2A99F9-8AD4-3644-94B0-74AB891B80BB}" dt="2021-01-18T17:07:40.970" v="24877" actId="20577"/>
          <ac:spMkLst>
            <pc:docMk/>
            <pc:sldMk cId="3352912030" sldId="566"/>
            <ac:spMk id="10" creationId="{64669592-C4EE-DB4B-A88C-C6A79EE0FE69}"/>
          </ac:spMkLst>
        </pc:spChg>
        <pc:spChg chg="mod">
          <ac:chgData name="Nane Kratzke" userId="971be13ff4ee5ef6" providerId="LiveId" clId="{AF2A99F9-8AD4-3644-94B0-74AB891B80BB}" dt="2021-01-19T09:13:56.170" v="25972" actId="20577"/>
          <ac:spMkLst>
            <pc:docMk/>
            <pc:sldMk cId="3352912030" sldId="566"/>
            <ac:spMk id="24" creationId="{DB9A78C6-42BA-CC40-A20F-ACADFC18BE98}"/>
          </ac:spMkLst>
        </pc:spChg>
        <pc:picChg chg="add mod">
          <ac:chgData name="Nane Kratzke" userId="971be13ff4ee5ef6" providerId="LiveId" clId="{AF2A99F9-8AD4-3644-94B0-74AB891B80BB}" dt="2021-01-19T09:04:12.212" v="25869" actId="1076"/>
          <ac:picMkLst>
            <pc:docMk/>
            <pc:sldMk cId="3352912030" sldId="566"/>
            <ac:picMk id="6" creationId="{CE0FFB1E-9A70-EC45-8376-824060308F00}"/>
          </ac:picMkLst>
        </pc:picChg>
      </pc:sldChg>
      <pc:sldChg chg="add del">
        <pc:chgData name="Nane Kratzke" userId="971be13ff4ee5ef6" providerId="LiveId" clId="{AF2A99F9-8AD4-3644-94B0-74AB891B80BB}" dt="2021-02-05T16:57:27.792" v="38226" actId="2696"/>
        <pc:sldMkLst>
          <pc:docMk/>
          <pc:sldMk cId="3926060097" sldId="567"/>
        </pc:sldMkLst>
      </pc:sldChg>
      <pc:sldChg chg="addSp delSp modSp add mod">
        <pc:chgData name="Nane Kratzke" userId="971be13ff4ee5ef6" providerId="LiveId" clId="{AF2A99F9-8AD4-3644-94B0-74AB891B80BB}" dt="2021-02-05T11:42:37.808" v="36018" actId="20577"/>
        <pc:sldMkLst>
          <pc:docMk/>
          <pc:sldMk cId="3078745287" sldId="568"/>
        </pc:sldMkLst>
        <pc:spChg chg="mod">
          <ac:chgData name="Nane Kratzke" userId="971be13ff4ee5ef6" providerId="LiveId" clId="{AF2A99F9-8AD4-3644-94B0-74AB891B80BB}" dt="2021-01-19T16:39:47.477" v="27426" actId="20577"/>
          <ac:spMkLst>
            <pc:docMk/>
            <pc:sldMk cId="3078745287" sldId="568"/>
            <ac:spMk id="2" creationId="{9C499ED8-18D1-E942-8557-969449808E76}"/>
          </ac:spMkLst>
        </pc:spChg>
        <pc:spChg chg="add mod">
          <ac:chgData name="Nane Kratzke" userId="971be13ff4ee5ef6" providerId="LiveId" clId="{AF2A99F9-8AD4-3644-94B0-74AB891B80BB}" dt="2021-01-22T09:15:59.983" v="28366" actId="20577"/>
          <ac:spMkLst>
            <pc:docMk/>
            <pc:sldMk cId="3078745287" sldId="568"/>
            <ac:spMk id="4" creationId="{12569869-C012-0544-81D0-0762D551A87C}"/>
          </ac:spMkLst>
        </pc:spChg>
        <pc:spChg chg="del">
          <ac:chgData name="Nane Kratzke" userId="971be13ff4ee5ef6" providerId="LiveId" clId="{AF2A99F9-8AD4-3644-94B0-74AB891B80BB}" dt="2021-01-19T16:40:06.074" v="27442" actId="478"/>
          <ac:spMkLst>
            <pc:docMk/>
            <pc:sldMk cId="3078745287" sldId="568"/>
            <ac:spMk id="6" creationId="{684C5CB4-19DF-1A48-840A-32F6BE929764}"/>
          </ac:spMkLst>
        </pc:spChg>
        <pc:spChg chg="del">
          <ac:chgData name="Nane Kratzke" userId="971be13ff4ee5ef6" providerId="LiveId" clId="{AF2A99F9-8AD4-3644-94B0-74AB891B80BB}" dt="2021-01-19T16:39:56.376" v="27438" actId="478"/>
          <ac:spMkLst>
            <pc:docMk/>
            <pc:sldMk cId="3078745287" sldId="568"/>
            <ac:spMk id="8" creationId="{BE62F875-59F5-854E-B15A-8C28611C09EC}"/>
          </ac:spMkLst>
        </pc:spChg>
        <pc:spChg chg="del mod">
          <ac:chgData name="Nane Kratzke" userId="971be13ff4ee5ef6" providerId="LiveId" clId="{AF2A99F9-8AD4-3644-94B0-74AB891B80BB}" dt="2021-01-22T09:14:38.949" v="28352" actId="478"/>
          <ac:spMkLst>
            <pc:docMk/>
            <pc:sldMk cId="3078745287" sldId="568"/>
            <ac:spMk id="9" creationId="{414D7B1D-895A-C440-A240-39929C55593C}"/>
          </ac:spMkLst>
        </pc:spChg>
        <pc:spChg chg="mod">
          <ac:chgData name="Nane Kratzke" userId="971be13ff4ee5ef6" providerId="LiveId" clId="{AF2A99F9-8AD4-3644-94B0-74AB891B80BB}" dt="2021-01-22T09:47:03.278" v="29016" actId="20577"/>
          <ac:spMkLst>
            <pc:docMk/>
            <pc:sldMk cId="3078745287" sldId="568"/>
            <ac:spMk id="10" creationId="{64669592-C4EE-DB4B-A88C-C6A79EE0FE69}"/>
          </ac:spMkLst>
        </pc:spChg>
        <pc:spChg chg="del">
          <ac:chgData name="Nane Kratzke" userId="971be13ff4ee5ef6" providerId="LiveId" clId="{AF2A99F9-8AD4-3644-94B0-74AB891B80BB}" dt="2021-01-19T16:40:03.410" v="27441" actId="478"/>
          <ac:spMkLst>
            <pc:docMk/>
            <pc:sldMk cId="3078745287" sldId="568"/>
            <ac:spMk id="11" creationId="{18E4851F-3B59-EA46-B076-9014BDA427E3}"/>
          </ac:spMkLst>
        </pc:spChg>
        <pc:spChg chg="del">
          <ac:chgData name="Nane Kratzke" userId="971be13ff4ee5ef6" providerId="LiveId" clId="{AF2A99F9-8AD4-3644-94B0-74AB891B80BB}" dt="2021-01-19T16:40:09.013" v="27443" actId="478"/>
          <ac:spMkLst>
            <pc:docMk/>
            <pc:sldMk cId="3078745287" sldId="568"/>
            <ac:spMk id="12" creationId="{5EF3329D-7260-BE40-B5F4-1D13B475E3C8}"/>
          </ac:spMkLst>
        </pc:spChg>
        <pc:spChg chg="add mod">
          <ac:chgData name="Nane Kratzke" userId="971be13ff4ee5ef6" providerId="LiveId" clId="{AF2A99F9-8AD4-3644-94B0-74AB891B80BB}" dt="2021-01-22T09:46:45.431" v="29011" actId="20577"/>
          <ac:spMkLst>
            <pc:docMk/>
            <pc:sldMk cId="3078745287" sldId="568"/>
            <ac:spMk id="13" creationId="{40100B08-1FAD-E44F-B232-C99834236250}"/>
          </ac:spMkLst>
        </pc:spChg>
        <pc:spChg chg="add mod">
          <ac:chgData name="Nane Kratzke" userId="971be13ff4ee5ef6" providerId="LiveId" clId="{AF2A99F9-8AD4-3644-94B0-74AB891B80BB}" dt="2021-02-05T11:42:37.808" v="36018" actId="20577"/>
          <ac:spMkLst>
            <pc:docMk/>
            <pc:sldMk cId="3078745287" sldId="568"/>
            <ac:spMk id="14" creationId="{31146086-3EA6-BF42-B40E-3C8249FFDC49}"/>
          </ac:spMkLst>
        </pc:spChg>
        <pc:spChg chg="add del mod">
          <ac:chgData name="Nane Kratzke" userId="971be13ff4ee5ef6" providerId="LiveId" clId="{AF2A99F9-8AD4-3644-94B0-74AB891B80BB}" dt="2021-01-22T09:44:55.502" v="28953" actId="478"/>
          <ac:spMkLst>
            <pc:docMk/>
            <pc:sldMk cId="3078745287" sldId="568"/>
            <ac:spMk id="16" creationId="{B6F521BA-0D3A-F54E-9194-F01CEB73942F}"/>
          </ac:spMkLst>
        </pc:spChg>
        <pc:spChg chg="add del mod">
          <ac:chgData name="Nane Kratzke" userId="971be13ff4ee5ef6" providerId="LiveId" clId="{AF2A99F9-8AD4-3644-94B0-74AB891B80BB}" dt="2021-01-22T09:44:58.596" v="28955" actId="478"/>
          <ac:spMkLst>
            <pc:docMk/>
            <pc:sldMk cId="3078745287" sldId="568"/>
            <ac:spMk id="17" creationId="{2852D9E6-D102-A044-9561-520D82227226}"/>
          </ac:spMkLst>
        </pc:spChg>
        <pc:picChg chg="del">
          <ac:chgData name="Nane Kratzke" userId="971be13ff4ee5ef6" providerId="LiveId" clId="{AF2A99F9-8AD4-3644-94B0-74AB891B80BB}" dt="2021-01-19T16:40:00.910" v="27440" actId="478"/>
          <ac:picMkLst>
            <pc:docMk/>
            <pc:sldMk cId="3078745287" sldId="568"/>
            <ac:picMk id="5" creationId="{0A870C82-1A23-694A-B1FE-27DB20069E82}"/>
          </ac:picMkLst>
        </pc:picChg>
        <pc:picChg chg="del">
          <ac:chgData name="Nane Kratzke" userId="971be13ff4ee5ef6" providerId="LiveId" clId="{AF2A99F9-8AD4-3644-94B0-74AB891B80BB}" dt="2021-01-19T16:39:58.116" v="27439" actId="478"/>
          <ac:picMkLst>
            <pc:docMk/>
            <pc:sldMk cId="3078745287" sldId="568"/>
            <ac:picMk id="15" creationId="{A62E4B4F-1578-B541-83F9-FF44572743DD}"/>
          </ac:picMkLst>
        </pc:picChg>
      </pc:sldChg>
      <pc:sldChg chg="addSp modSp add mod">
        <pc:chgData name="Nane Kratzke" userId="971be13ff4ee5ef6" providerId="LiveId" clId="{AF2A99F9-8AD4-3644-94B0-74AB891B80BB}" dt="2021-01-22T11:55:03.997" v="30940" actId="1076"/>
        <pc:sldMkLst>
          <pc:docMk/>
          <pc:sldMk cId="1512363642" sldId="569"/>
        </pc:sldMkLst>
        <pc:spChg chg="mod">
          <ac:chgData name="Nane Kratzke" userId="971be13ff4ee5ef6" providerId="LiveId" clId="{AF2A99F9-8AD4-3644-94B0-74AB891B80BB}" dt="2021-01-22T11:53:58.068" v="30930" actId="20577"/>
          <ac:spMkLst>
            <pc:docMk/>
            <pc:sldMk cId="1512363642" sldId="569"/>
            <ac:spMk id="9" creationId="{414D7B1D-895A-C440-A240-39929C55593C}"/>
          </ac:spMkLst>
        </pc:spChg>
        <pc:spChg chg="mod">
          <ac:chgData name="Nane Kratzke" userId="971be13ff4ee5ef6" providerId="LiveId" clId="{AF2A99F9-8AD4-3644-94B0-74AB891B80BB}" dt="2021-01-20T08:55:07.247" v="27635" actId="20577"/>
          <ac:spMkLst>
            <pc:docMk/>
            <pc:sldMk cId="1512363642" sldId="569"/>
            <ac:spMk id="10" creationId="{64669592-C4EE-DB4B-A88C-C6A79EE0FE69}"/>
          </ac:spMkLst>
        </pc:spChg>
        <pc:picChg chg="add mod">
          <ac:chgData name="Nane Kratzke" userId="971be13ff4ee5ef6" providerId="LiveId" clId="{AF2A99F9-8AD4-3644-94B0-74AB891B80BB}" dt="2021-01-22T11:54:56.121" v="30939" actId="12788"/>
          <ac:picMkLst>
            <pc:docMk/>
            <pc:sldMk cId="1512363642" sldId="569"/>
            <ac:picMk id="4098" creationId="{527F1244-EC26-4641-9915-EEA6F14FB7BA}"/>
          </ac:picMkLst>
        </pc:picChg>
        <pc:picChg chg="add mod">
          <ac:chgData name="Nane Kratzke" userId="971be13ff4ee5ef6" providerId="LiveId" clId="{AF2A99F9-8AD4-3644-94B0-74AB891B80BB}" dt="2021-01-22T11:54:56.121" v="30939" actId="12788"/>
          <ac:picMkLst>
            <pc:docMk/>
            <pc:sldMk cId="1512363642" sldId="569"/>
            <ac:picMk id="4100" creationId="{26417365-91D7-3741-9B9C-6A7B6CE41043}"/>
          </ac:picMkLst>
        </pc:picChg>
        <pc:picChg chg="add mod">
          <ac:chgData name="Nane Kratzke" userId="971be13ff4ee5ef6" providerId="LiveId" clId="{AF2A99F9-8AD4-3644-94B0-74AB891B80BB}" dt="2021-01-22T11:54:56.121" v="30939" actId="12788"/>
          <ac:picMkLst>
            <pc:docMk/>
            <pc:sldMk cId="1512363642" sldId="569"/>
            <ac:picMk id="4102" creationId="{83F6A773-42CE-3F44-872D-BFB777C1954A}"/>
          </ac:picMkLst>
        </pc:picChg>
        <pc:picChg chg="add mod">
          <ac:chgData name="Nane Kratzke" userId="971be13ff4ee5ef6" providerId="LiveId" clId="{AF2A99F9-8AD4-3644-94B0-74AB891B80BB}" dt="2021-01-22T11:55:03.997" v="30940" actId="1076"/>
          <ac:picMkLst>
            <pc:docMk/>
            <pc:sldMk cId="1512363642" sldId="569"/>
            <ac:picMk id="4104" creationId="{34BDB847-1CA8-944D-8B79-C6C77EC60DA7}"/>
          </ac:picMkLst>
        </pc:picChg>
      </pc:sldChg>
      <pc:sldChg chg="delSp modSp add mod">
        <pc:chgData name="Nane Kratzke" userId="971be13ff4ee5ef6" providerId="LiveId" clId="{AF2A99F9-8AD4-3644-94B0-74AB891B80BB}" dt="2021-02-05T11:43:18.793" v="36030" actId="20577"/>
        <pc:sldMkLst>
          <pc:docMk/>
          <pc:sldMk cId="1323350648" sldId="570"/>
        </pc:sldMkLst>
        <pc:spChg chg="del">
          <ac:chgData name="Nane Kratzke" userId="971be13ff4ee5ef6" providerId="LiveId" clId="{AF2A99F9-8AD4-3644-94B0-74AB891B80BB}" dt="2021-01-22T09:44:38.681" v="28948" actId="478"/>
          <ac:spMkLst>
            <pc:docMk/>
            <pc:sldMk cId="1323350648" sldId="570"/>
            <ac:spMk id="4" creationId="{12569869-C012-0544-81D0-0762D551A87C}"/>
          </ac:spMkLst>
        </pc:spChg>
        <pc:spChg chg="mod">
          <ac:chgData name="Nane Kratzke" userId="971be13ff4ee5ef6" providerId="LiveId" clId="{AF2A99F9-8AD4-3644-94B0-74AB891B80BB}" dt="2021-01-22T09:47:10.996" v="29021" actId="20577"/>
          <ac:spMkLst>
            <pc:docMk/>
            <pc:sldMk cId="1323350648" sldId="570"/>
            <ac:spMk id="10" creationId="{64669592-C4EE-DB4B-A88C-C6A79EE0FE69}"/>
          </ac:spMkLst>
        </pc:spChg>
        <pc:spChg chg="del">
          <ac:chgData name="Nane Kratzke" userId="971be13ff4ee5ef6" providerId="LiveId" clId="{AF2A99F9-8AD4-3644-94B0-74AB891B80BB}" dt="2021-01-22T09:44:43.508" v="28950" actId="478"/>
          <ac:spMkLst>
            <pc:docMk/>
            <pc:sldMk cId="1323350648" sldId="570"/>
            <ac:spMk id="13" creationId="{40100B08-1FAD-E44F-B232-C99834236250}"/>
          </ac:spMkLst>
        </pc:spChg>
        <pc:spChg chg="del">
          <ac:chgData name="Nane Kratzke" userId="971be13ff4ee5ef6" providerId="LiveId" clId="{AF2A99F9-8AD4-3644-94B0-74AB891B80BB}" dt="2021-01-22T09:44:41.407" v="28949" actId="478"/>
          <ac:spMkLst>
            <pc:docMk/>
            <pc:sldMk cId="1323350648" sldId="570"/>
            <ac:spMk id="14" creationId="{31146086-3EA6-BF42-B40E-3C8249FFDC49}"/>
          </ac:spMkLst>
        </pc:spChg>
        <pc:spChg chg="mod">
          <ac:chgData name="Nane Kratzke" userId="971be13ff4ee5ef6" providerId="LiveId" clId="{AF2A99F9-8AD4-3644-94B0-74AB891B80BB}" dt="2021-02-05T11:43:18.793" v="36030" actId="20577"/>
          <ac:spMkLst>
            <pc:docMk/>
            <pc:sldMk cId="1323350648" sldId="570"/>
            <ac:spMk id="16" creationId="{B6F521BA-0D3A-F54E-9194-F01CEB73942F}"/>
          </ac:spMkLst>
        </pc:spChg>
        <pc:spChg chg="mod">
          <ac:chgData name="Nane Kratzke" userId="971be13ff4ee5ef6" providerId="LiveId" clId="{AF2A99F9-8AD4-3644-94B0-74AB891B80BB}" dt="2021-01-22T10:14:46.716" v="30560" actId="20577"/>
          <ac:spMkLst>
            <pc:docMk/>
            <pc:sldMk cId="1323350648" sldId="570"/>
            <ac:spMk id="17" creationId="{2852D9E6-D102-A044-9561-520D82227226}"/>
          </ac:spMkLst>
        </pc:spChg>
      </pc:sldChg>
      <pc:sldChg chg="addSp delSp modSp add mod">
        <pc:chgData name="Nane Kratzke" userId="971be13ff4ee5ef6" providerId="LiveId" clId="{AF2A99F9-8AD4-3644-94B0-74AB891B80BB}" dt="2021-02-05T09:31:38.682" v="33322" actId="1076"/>
        <pc:sldMkLst>
          <pc:docMk/>
          <pc:sldMk cId="2152632834" sldId="571"/>
        </pc:sldMkLst>
        <pc:spChg chg="add mod">
          <ac:chgData name="Nane Kratzke" userId="971be13ff4ee5ef6" providerId="LiveId" clId="{AF2A99F9-8AD4-3644-94B0-74AB891B80BB}" dt="2021-02-05T09:29:27.527" v="33103" actId="14100"/>
          <ac:spMkLst>
            <pc:docMk/>
            <pc:sldMk cId="2152632834" sldId="571"/>
            <ac:spMk id="4" creationId="{657E7F11-3614-8F42-A173-4A1805664571}"/>
          </ac:spMkLst>
        </pc:spChg>
        <pc:spChg chg="add mod">
          <ac:chgData name="Nane Kratzke" userId="971be13ff4ee5ef6" providerId="LiveId" clId="{AF2A99F9-8AD4-3644-94B0-74AB891B80BB}" dt="2021-02-05T09:31:38.682" v="33322" actId="1076"/>
          <ac:spMkLst>
            <pc:docMk/>
            <pc:sldMk cId="2152632834" sldId="571"/>
            <ac:spMk id="5" creationId="{4750FFB0-7E2F-CF46-858D-FE57814927D1}"/>
          </ac:spMkLst>
        </pc:spChg>
        <pc:spChg chg="add mod">
          <ac:chgData name="Nane Kratzke" userId="971be13ff4ee5ef6" providerId="LiveId" clId="{AF2A99F9-8AD4-3644-94B0-74AB891B80BB}" dt="2021-02-05T09:29:39.082" v="33105" actId="207"/>
          <ac:spMkLst>
            <pc:docMk/>
            <pc:sldMk cId="2152632834" sldId="571"/>
            <ac:spMk id="8" creationId="{53A2CAB4-7FA7-4E4D-9429-B32A198E1C21}"/>
          </ac:spMkLst>
        </pc:spChg>
        <pc:spChg chg="del mod">
          <ac:chgData name="Nane Kratzke" userId="971be13ff4ee5ef6" providerId="LiveId" clId="{AF2A99F9-8AD4-3644-94B0-74AB891B80BB}" dt="2021-02-05T09:21:09.889" v="32544" actId="478"/>
          <ac:spMkLst>
            <pc:docMk/>
            <pc:sldMk cId="2152632834" sldId="571"/>
            <ac:spMk id="9" creationId="{414D7B1D-895A-C440-A240-39929C55593C}"/>
          </ac:spMkLst>
        </pc:spChg>
        <pc:spChg chg="mod">
          <ac:chgData name="Nane Kratzke" userId="971be13ff4ee5ef6" providerId="LiveId" clId="{AF2A99F9-8AD4-3644-94B0-74AB891B80BB}" dt="2021-01-22T11:56:57.079" v="30978" actId="20577"/>
          <ac:spMkLst>
            <pc:docMk/>
            <pc:sldMk cId="2152632834" sldId="571"/>
            <ac:spMk id="10" creationId="{64669592-C4EE-DB4B-A88C-C6A79EE0FE69}"/>
          </ac:spMkLst>
        </pc:spChg>
        <pc:spChg chg="add mod">
          <ac:chgData name="Nane Kratzke" userId="971be13ff4ee5ef6" providerId="LiveId" clId="{AF2A99F9-8AD4-3644-94B0-74AB891B80BB}" dt="2021-02-05T09:29:43.135" v="33107" actId="207"/>
          <ac:spMkLst>
            <pc:docMk/>
            <pc:sldMk cId="2152632834" sldId="571"/>
            <ac:spMk id="11" creationId="{CAAF52AB-3084-D443-9BEF-B8B9292F4900}"/>
          </ac:spMkLst>
        </pc:spChg>
        <pc:picChg chg="mod">
          <ac:chgData name="Nane Kratzke" userId="971be13ff4ee5ef6" providerId="LiveId" clId="{AF2A99F9-8AD4-3644-94B0-74AB891B80BB}" dt="2021-02-05T09:29:19.710" v="33102" actId="1076"/>
          <ac:picMkLst>
            <pc:docMk/>
            <pc:sldMk cId="2152632834" sldId="571"/>
            <ac:picMk id="4098" creationId="{527F1244-EC26-4641-9915-EEA6F14FB7BA}"/>
          </ac:picMkLst>
        </pc:picChg>
        <pc:picChg chg="del">
          <ac:chgData name="Nane Kratzke" userId="971be13ff4ee5ef6" providerId="LiveId" clId="{AF2A99F9-8AD4-3644-94B0-74AB891B80BB}" dt="2021-01-22T11:56:35.820" v="30945" actId="478"/>
          <ac:picMkLst>
            <pc:docMk/>
            <pc:sldMk cId="2152632834" sldId="571"/>
            <ac:picMk id="4100" creationId="{26417365-91D7-3741-9B9C-6A7B6CE41043}"/>
          </ac:picMkLst>
        </pc:picChg>
        <pc:picChg chg="del">
          <ac:chgData name="Nane Kratzke" userId="971be13ff4ee5ef6" providerId="LiveId" clId="{AF2A99F9-8AD4-3644-94B0-74AB891B80BB}" dt="2021-01-22T11:56:35.820" v="30945" actId="478"/>
          <ac:picMkLst>
            <pc:docMk/>
            <pc:sldMk cId="2152632834" sldId="571"/>
            <ac:picMk id="4102" creationId="{83F6A773-42CE-3F44-872D-BFB777C1954A}"/>
          </ac:picMkLst>
        </pc:picChg>
        <pc:picChg chg="del">
          <ac:chgData name="Nane Kratzke" userId="971be13ff4ee5ef6" providerId="LiveId" clId="{AF2A99F9-8AD4-3644-94B0-74AB891B80BB}" dt="2021-01-22T11:56:35.820" v="30945" actId="478"/>
          <ac:picMkLst>
            <pc:docMk/>
            <pc:sldMk cId="2152632834" sldId="571"/>
            <ac:picMk id="4104" creationId="{34BDB847-1CA8-944D-8B79-C6C77EC60DA7}"/>
          </ac:picMkLst>
        </pc:picChg>
      </pc:sldChg>
      <pc:sldChg chg="addSp delSp modSp add mod ord">
        <pc:chgData name="Nane Kratzke" userId="971be13ff4ee5ef6" providerId="LiveId" clId="{AF2A99F9-8AD4-3644-94B0-74AB891B80BB}" dt="2021-02-06T13:59:38.233" v="39243" actId="108"/>
        <pc:sldMkLst>
          <pc:docMk/>
          <pc:sldMk cId="1802783801" sldId="572"/>
        </pc:sldMkLst>
        <pc:spChg chg="add mod">
          <ac:chgData name="Nane Kratzke" userId="971be13ff4ee5ef6" providerId="LiveId" clId="{AF2A99F9-8AD4-3644-94B0-74AB891B80BB}" dt="2021-02-06T13:59:35.292" v="39242" actId="108"/>
          <ac:spMkLst>
            <pc:docMk/>
            <pc:sldMk cId="1802783801" sldId="572"/>
            <ac:spMk id="4" creationId="{F5280931-3EBE-3B44-A1C6-94EDDA311991}"/>
          </ac:spMkLst>
        </pc:spChg>
        <pc:spChg chg="add mod">
          <ac:chgData name="Nane Kratzke" userId="971be13ff4ee5ef6" providerId="LiveId" clId="{AF2A99F9-8AD4-3644-94B0-74AB891B80BB}" dt="2021-02-06T13:58:12.372" v="39234" actId="207"/>
          <ac:spMkLst>
            <pc:docMk/>
            <pc:sldMk cId="1802783801" sldId="572"/>
            <ac:spMk id="7" creationId="{BB412636-18DA-A64E-A879-13DDF1560D34}"/>
          </ac:spMkLst>
        </pc:spChg>
        <pc:spChg chg="add mod">
          <ac:chgData name="Nane Kratzke" userId="971be13ff4ee5ef6" providerId="LiveId" clId="{AF2A99F9-8AD4-3644-94B0-74AB891B80BB}" dt="2021-02-06T13:58:02.391" v="39233" actId="207"/>
          <ac:spMkLst>
            <pc:docMk/>
            <pc:sldMk cId="1802783801" sldId="572"/>
            <ac:spMk id="8" creationId="{14EFECF4-3DB6-8F4D-9B4F-6166B58C2564}"/>
          </ac:spMkLst>
        </pc:spChg>
        <pc:spChg chg="del mod">
          <ac:chgData name="Nane Kratzke" userId="971be13ff4ee5ef6" providerId="LiveId" clId="{AF2A99F9-8AD4-3644-94B0-74AB891B80BB}" dt="2021-02-06T10:09:07.394" v="38399" actId="478"/>
          <ac:spMkLst>
            <pc:docMk/>
            <pc:sldMk cId="1802783801" sldId="572"/>
            <ac:spMk id="9" creationId="{414D7B1D-895A-C440-A240-39929C55593C}"/>
          </ac:spMkLst>
        </pc:spChg>
        <pc:spChg chg="mod">
          <ac:chgData name="Nane Kratzke" userId="971be13ff4ee5ef6" providerId="LiveId" clId="{AF2A99F9-8AD4-3644-94B0-74AB891B80BB}" dt="2021-01-22T11:57:54.538" v="30981"/>
          <ac:spMkLst>
            <pc:docMk/>
            <pc:sldMk cId="1802783801" sldId="572"/>
            <ac:spMk id="10" creationId="{64669592-C4EE-DB4B-A88C-C6A79EE0FE69}"/>
          </ac:spMkLst>
        </pc:spChg>
        <pc:spChg chg="add mod">
          <ac:chgData name="Nane Kratzke" userId="971be13ff4ee5ef6" providerId="LiveId" clId="{AF2A99F9-8AD4-3644-94B0-74AB891B80BB}" dt="2021-02-06T13:59:38.233" v="39243" actId="108"/>
          <ac:spMkLst>
            <pc:docMk/>
            <pc:sldMk cId="1802783801" sldId="572"/>
            <ac:spMk id="11" creationId="{D31CCCE7-2B75-924F-BEE5-E30D3FBD705B}"/>
          </ac:spMkLst>
        </pc:spChg>
        <pc:spChg chg="add mod">
          <ac:chgData name="Nane Kratzke" userId="971be13ff4ee5ef6" providerId="LiveId" clId="{AF2A99F9-8AD4-3644-94B0-74AB891B80BB}" dt="2021-02-06T10:28:33.203" v="39038" actId="1076"/>
          <ac:spMkLst>
            <pc:docMk/>
            <pc:sldMk cId="1802783801" sldId="572"/>
            <ac:spMk id="12" creationId="{3BC11944-047A-D742-9C27-470BC934AD9D}"/>
          </ac:spMkLst>
        </pc:spChg>
        <pc:spChg chg="add mod">
          <ac:chgData name="Nane Kratzke" userId="971be13ff4ee5ef6" providerId="LiveId" clId="{AF2A99F9-8AD4-3644-94B0-74AB891B80BB}" dt="2021-02-06T13:58:12.372" v="39234" actId="207"/>
          <ac:spMkLst>
            <pc:docMk/>
            <pc:sldMk cId="1802783801" sldId="572"/>
            <ac:spMk id="13" creationId="{4E39DB58-D36C-9D47-9441-4547B29B150C}"/>
          </ac:spMkLst>
        </pc:spChg>
        <pc:spChg chg="add mod">
          <ac:chgData name="Nane Kratzke" userId="971be13ff4ee5ef6" providerId="LiveId" clId="{AF2A99F9-8AD4-3644-94B0-74AB891B80BB}" dt="2021-02-06T10:26:55.795" v="39025" actId="208"/>
          <ac:spMkLst>
            <pc:docMk/>
            <pc:sldMk cId="1802783801" sldId="572"/>
            <ac:spMk id="17" creationId="{EDEB838F-0A5A-FB48-ABE3-00B490D4AEA0}"/>
          </ac:spMkLst>
        </pc:spChg>
        <pc:spChg chg="add mod">
          <ac:chgData name="Nane Kratzke" userId="971be13ff4ee5ef6" providerId="LiveId" clId="{AF2A99F9-8AD4-3644-94B0-74AB891B80BB}" dt="2021-02-06T13:58:12.372" v="39234" actId="207"/>
          <ac:spMkLst>
            <pc:docMk/>
            <pc:sldMk cId="1802783801" sldId="572"/>
            <ac:spMk id="18" creationId="{9A35C5D9-AD28-A742-9973-DDD715816D8F}"/>
          </ac:spMkLst>
        </pc:spChg>
        <pc:spChg chg="add mod">
          <ac:chgData name="Nane Kratzke" userId="971be13ff4ee5ef6" providerId="LiveId" clId="{AF2A99F9-8AD4-3644-94B0-74AB891B80BB}" dt="2021-02-06T13:58:12.372" v="39234" actId="207"/>
          <ac:spMkLst>
            <pc:docMk/>
            <pc:sldMk cId="1802783801" sldId="572"/>
            <ac:spMk id="19" creationId="{DF1699FA-EC3F-4F40-B447-B24AC6AC195A}"/>
          </ac:spMkLst>
        </pc:spChg>
        <pc:spChg chg="add mod">
          <ac:chgData name="Nane Kratzke" userId="971be13ff4ee5ef6" providerId="LiveId" clId="{AF2A99F9-8AD4-3644-94B0-74AB891B80BB}" dt="2021-02-06T10:27:32.183" v="39031" actId="1076"/>
          <ac:spMkLst>
            <pc:docMk/>
            <pc:sldMk cId="1802783801" sldId="572"/>
            <ac:spMk id="20" creationId="{F88E721A-3AD1-0847-90E9-AAF10FCA0109}"/>
          </ac:spMkLst>
        </pc:spChg>
        <pc:spChg chg="add mod">
          <ac:chgData name="Nane Kratzke" userId="971be13ff4ee5ef6" providerId="LiveId" clId="{AF2A99F9-8AD4-3644-94B0-74AB891B80BB}" dt="2021-02-06T10:31:00.713" v="39226" actId="14100"/>
          <ac:spMkLst>
            <pc:docMk/>
            <pc:sldMk cId="1802783801" sldId="572"/>
            <ac:spMk id="21" creationId="{A78B3C33-884A-B343-ACFE-2A8C300910B6}"/>
          </ac:spMkLst>
        </pc:spChg>
        <pc:spChg chg="add mod">
          <ac:chgData name="Nane Kratzke" userId="971be13ff4ee5ef6" providerId="LiveId" clId="{AF2A99F9-8AD4-3644-94B0-74AB891B80BB}" dt="2021-02-06T10:27:27.109" v="39030" actId="1076"/>
          <ac:spMkLst>
            <pc:docMk/>
            <pc:sldMk cId="1802783801" sldId="572"/>
            <ac:spMk id="23" creationId="{F55C8A8C-228C-1140-AC21-89DF7DC1007E}"/>
          </ac:spMkLst>
        </pc:spChg>
        <pc:spChg chg="add mod">
          <ac:chgData name="Nane Kratzke" userId="971be13ff4ee5ef6" providerId="LiveId" clId="{AF2A99F9-8AD4-3644-94B0-74AB891B80BB}" dt="2021-02-06T10:26:55.795" v="39025" actId="208"/>
          <ac:spMkLst>
            <pc:docMk/>
            <pc:sldMk cId="1802783801" sldId="572"/>
            <ac:spMk id="24" creationId="{9410665B-D735-9F40-AC11-83B963446645}"/>
          </ac:spMkLst>
        </pc:spChg>
        <pc:spChg chg="add mod">
          <ac:chgData name="Nane Kratzke" userId="971be13ff4ee5ef6" providerId="LiveId" clId="{AF2A99F9-8AD4-3644-94B0-74AB891B80BB}" dt="2021-02-06T10:30:57.270" v="39225" actId="14100"/>
          <ac:spMkLst>
            <pc:docMk/>
            <pc:sldMk cId="1802783801" sldId="572"/>
            <ac:spMk id="25" creationId="{ABA33B5F-C16C-1040-A512-D39F039A9609}"/>
          </ac:spMkLst>
        </pc:spChg>
        <pc:spChg chg="add mod">
          <ac:chgData name="Nane Kratzke" userId="971be13ff4ee5ef6" providerId="LiveId" clId="{AF2A99F9-8AD4-3644-94B0-74AB891B80BB}" dt="2021-02-06T10:27:18.514" v="39028" actId="1076"/>
          <ac:spMkLst>
            <pc:docMk/>
            <pc:sldMk cId="1802783801" sldId="572"/>
            <ac:spMk id="26" creationId="{A061C0C3-D837-2944-8C62-0746A1894BD7}"/>
          </ac:spMkLst>
        </pc:spChg>
        <pc:spChg chg="add mod">
          <ac:chgData name="Nane Kratzke" userId="971be13ff4ee5ef6" providerId="LiveId" clId="{AF2A99F9-8AD4-3644-94B0-74AB891B80BB}" dt="2021-02-06T10:27:24.184" v="39029" actId="1076"/>
          <ac:spMkLst>
            <pc:docMk/>
            <pc:sldMk cId="1802783801" sldId="572"/>
            <ac:spMk id="27" creationId="{14A270AF-458B-1E4A-A104-8497A30A59C6}"/>
          </ac:spMkLst>
        </pc:spChg>
        <pc:spChg chg="add mod">
          <ac:chgData name="Nane Kratzke" userId="971be13ff4ee5ef6" providerId="LiveId" clId="{AF2A99F9-8AD4-3644-94B0-74AB891B80BB}" dt="2021-02-06T10:26:30.949" v="39023" actId="1076"/>
          <ac:spMkLst>
            <pc:docMk/>
            <pc:sldMk cId="1802783801" sldId="572"/>
            <ac:spMk id="28" creationId="{2E38AAF5-4E48-0C41-BA72-7E8DC624ECAA}"/>
          </ac:spMkLst>
        </pc:spChg>
        <pc:spChg chg="add mod">
          <ac:chgData name="Nane Kratzke" userId="971be13ff4ee5ef6" providerId="LiveId" clId="{AF2A99F9-8AD4-3644-94B0-74AB891B80BB}" dt="2021-02-06T10:30:29.197" v="39224" actId="113"/>
          <ac:spMkLst>
            <pc:docMk/>
            <pc:sldMk cId="1802783801" sldId="572"/>
            <ac:spMk id="29" creationId="{CE086943-AB98-5244-9CFA-5280B3C210A3}"/>
          </ac:spMkLst>
        </pc:spChg>
        <pc:picChg chg="del">
          <ac:chgData name="Nane Kratzke" userId="971be13ff4ee5ef6" providerId="LiveId" clId="{AF2A99F9-8AD4-3644-94B0-74AB891B80BB}" dt="2021-01-22T11:58:10.086" v="30987" actId="478"/>
          <ac:picMkLst>
            <pc:docMk/>
            <pc:sldMk cId="1802783801" sldId="572"/>
            <ac:picMk id="4098" creationId="{527F1244-EC26-4641-9915-EEA6F14FB7BA}"/>
          </ac:picMkLst>
        </pc:picChg>
        <pc:picChg chg="mod">
          <ac:chgData name="Nane Kratzke" userId="971be13ff4ee5ef6" providerId="LiveId" clId="{AF2A99F9-8AD4-3644-94B0-74AB891B80BB}" dt="2021-02-06T10:27:53.446" v="39032" actId="1076"/>
          <ac:picMkLst>
            <pc:docMk/>
            <pc:sldMk cId="1802783801" sldId="572"/>
            <ac:picMk id="4100" creationId="{26417365-91D7-3741-9B9C-6A7B6CE41043}"/>
          </ac:picMkLst>
        </pc:picChg>
        <pc:picChg chg="del">
          <ac:chgData name="Nane Kratzke" userId="971be13ff4ee5ef6" providerId="LiveId" clId="{AF2A99F9-8AD4-3644-94B0-74AB891B80BB}" dt="2021-01-22T11:58:19.843" v="30993" actId="478"/>
          <ac:picMkLst>
            <pc:docMk/>
            <pc:sldMk cId="1802783801" sldId="572"/>
            <ac:picMk id="4102" creationId="{83F6A773-42CE-3F44-872D-BFB777C1954A}"/>
          </ac:picMkLst>
        </pc:picChg>
        <pc:picChg chg="del">
          <ac:chgData name="Nane Kratzke" userId="971be13ff4ee5ef6" providerId="LiveId" clId="{AF2A99F9-8AD4-3644-94B0-74AB891B80BB}" dt="2021-01-22T11:58:21.944" v="30994" actId="478"/>
          <ac:picMkLst>
            <pc:docMk/>
            <pc:sldMk cId="1802783801" sldId="572"/>
            <ac:picMk id="4104" creationId="{34BDB847-1CA8-944D-8B79-C6C77EC60DA7}"/>
          </ac:picMkLst>
        </pc:picChg>
        <pc:cxnChg chg="add mod">
          <ac:chgData name="Nane Kratzke" userId="971be13ff4ee5ef6" providerId="LiveId" clId="{AF2A99F9-8AD4-3644-94B0-74AB891B80BB}" dt="2021-02-06T13:58:21.893" v="39236" actId="208"/>
          <ac:cxnSpMkLst>
            <pc:docMk/>
            <pc:sldMk cId="1802783801" sldId="572"/>
            <ac:cxnSpMk id="6" creationId="{CFFDD151-EDA8-7749-9A69-A4E1EDE80D1E}"/>
          </ac:cxnSpMkLst>
        </pc:cxnChg>
        <pc:cxnChg chg="add mod">
          <ac:chgData name="Nane Kratzke" userId="971be13ff4ee5ef6" providerId="LiveId" clId="{AF2A99F9-8AD4-3644-94B0-74AB891B80BB}" dt="2021-02-06T13:58:18.090" v="39235" actId="208"/>
          <ac:cxnSpMkLst>
            <pc:docMk/>
            <pc:sldMk cId="1802783801" sldId="572"/>
            <ac:cxnSpMk id="15" creationId="{D2D01194-8579-CE4F-A9C4-7D97EC9F4108}"/>
          </ac:cxnSpMkLst>
        </pc:cxnChg>
      </pc:sldChg>
      <pc:sldChg chg="addSp delSp modSp add del mod">
        <pc:chgData name="Nane Kratzke" userId="971be13ff4ee5ef6" providerId="LiveId" clId="{AF2A99F9-8AD4-3644-94B0-74AB891B80BB}" dt="2021-02-07T10:15:44.537" v="41910" actId="2696"/>
        <pc:sldMkLst>
          <pc:docMk/>
          <pc:sldMk cId="359148935" sldId="573"/>
        </pc:sldMkLst>
        <pc:spChg chg="add mod">
          <ac:chgData name="Nane Kratzke" userId="971be13ff4ee5ef6" providerId="LiveId" clId="{AF2A99F9-8AD4-3644-94B0-74AB891B80BB}" dt="2021-02-05T09:52:53.958" v="34214" actId="14861"/>
          <ac:spMkLst>
            <pc:docMk/>
            <pc:sldMk cId="359148935" sldId="573"/>
            <ac:spMk id="4" creationId="{28E889C9-89A8-BD4C-934C-4E0A95126C21}"/>
          </ac:spMkLst>
        </pc:spChg>
        <pc:spChg chg="add mod">
          <ac:chgData name="Nane Kratzke" userId="971be13ff4ee5ef6" providerId="LiveId" clId="{AF2A99F9-8AD4-3644-94B0-74AB891B80BB}" dt="2021-02-05T09:54:32.297" v="34441" actId="114"/>
          <ac:spMkLst>
            <pc:docMk/>
            <pc:sldMk cId="359148935" sldId="573"/>
            <ac:spMk id="5" creationId="{C6181C86-E250-BC40-8966-E239A44C741F}"/>
          </ac:spMkLst>
        </pc:spChg>
        <pc:spChg chg="mod">
          <ac:chgData name="Nane Kratzke" userId="971be13ff4ee5ef6" providerId="LiveId" clId="{AF2A99F9-8AD4-3644-94B0-74AB891B80BB}" dt="2021-02-05T09:52:35.123" v="34201" actId="14100"/>
          <ac:spMkLst>
            <pc:docMk/>
            <pc:sldMk cId="359148935" sldId="573"/>
            <ac:spMk id="9" creationId="{414D7B1D-895A-C440-A240-39929C55593C}"/>
          </ac:spMkLst>
        </pc:spChg>
        <pc:spChg chg="mod">
          <ac:chgData name="Nane Kratzke" userId="971be13ff4ee5ef6" providerId="LiveId" clId="{AF2A99F9-8AD4-3644-94B0-74AB891B80BB}" dt="2021-01-22T11:58:44.691" v="31000" actId="5793"/>
          <ac:spMkLst>
            <pc:docMk/>
            <pc:sldMk cId="359148935" sldId="573"/>
            <ac:spMk id="10" creationId="{64669592-C4EE-DB4B-A88C-C6A79EE0FE69}"/>
          </ac:spMkLst>
        </pc:spChg>
        <pc:picChg chg="add del mod">
          <ac:chgData name="Nane Kratzke" userId="971be13ff4ee5ef6" providerId="LiveId" clId="{AF2A99F9-8AD4-3644-94B0-74AB891B80BB}" dt="2021-02-07T10:15:23.177" v="41908" actId="478"/>
          <ac:picMkLst>
            <pc:docMk/>
            <pc:sldMk cId="359148935" sldId="573"/>
            <ac:picMk id="6" creationId="{6B4FD93B-101F-8F4D-8CDB-BDDE4F7B55A2}"/>
          </ac:picMkLst>
        </pc:picChg>
        <pc:picChg chg="add del mod">
          <ac:chgData name="Nane Kratzke" userId="971be13ff4ee5ef6" providerId="LiveId" clId="{AF2A99F9-8AD4-3644-94B0-74AB891B80BB}" dt="2021-02-07T10:15:21.408" v="41907" actId="478"/>
          <ac:picMkLst>
            <pc:docMk/>
            <pc:sldMk cId="359148935" sldId="573"/>
            <ac:picMk id="7" creationId="{6763D8F0-F291-5E45-8709-375668EFDF5D}"/>
          </ac:picMkLst>
        </pc:picChg>
        <pc:picChg chg="add mod">
          <ac:chgData name="Nane Kratzke" userId="971be13ff4ee5ef6" providerId="LiveId" clId="{AF2A99F9-8AD4-3644-94B0-74AB891B80BB}" dt="2021-02-07T10:15:26.809" v="41909"/>
          <ac:picMkLst>
            <pc:docMk/>
            <pc:sldMk cId="359148935" sldId="573"/>
            <ac:picMk id="11" creationId="{B26C69AA-32A8-7049-B131-664D61AE6879}"/>
          </ac:picMkLst>
        </pc:picChg>
        <pc:picChg chg="add mod">
          <ac:chgData name="Nane Kratzke" userId="971be13ff4ee5ef6" providerId="LiveId" clId="{AF2A99F9-8AD4-3644-94B0-74AB891B80BB}" dt="2021-02-07T10:15:26.809" v="41909"/>
          <ac:picMkLst>
            <pc:docMk/>
            <pc:sldMk cId="359148935" sldId="573"/>
            <ac:picMk id="12" creationId="{261A35C6-880D-024C-9F57-2FC103247FCA}"/>
          </ac:picMkLst>
        </pc:picChg>
        <pc:picChg chg="add mod">
          <ac:chgData name="Nane Kratzke" userId="971be13ff4ee5ef6" providerId="LiveId" clId="{AF2A99F9-8AD4-3644-94B0-74AB891B80BB}" dt="2021-02-07T10:15:26.809" v="41909"/>
          <ac:picMkLst>
            <pc:docMk/>
            <pc:sldMk cId="359148935" sldId="573"/>
            <ac:picMk id="13" creationId="{F50EF107-8FD0-1144-ADEC-66B2F650A170}"/>
          </ac:picMkLst>
        </pc:picChg>
        <pc:picChg chg="del">
          <ac:chgData name="Nane Kratzke" userId="971be13ff4ee5ef6" providerId="LiveId" clId="{AF2A99F9-8AD4-3644-94B0-74AB891B80BB}" dt="2021-01-22T11:58:55.714" v="31002" actId="478"/>
          <ac:picMkLst>
            <pc:docMk/>
            <pc:sldMk cId="359148935" sldId="573"/>
            <ac:picMk id="4098" creationId="{527F1244-EC26-4641-9915-EEA6F14FB7BA}"/>
          </ac:picMkLst>
        </pc:picChg>
        <pc:picChg chg="del">
          <ac:chgData name="Nane Kratzke" userId="971be13ff4ee5ef6" providerId="LiveId" clId="{AF2A99F9-8AD4-3644-94B0-74AB891B80BB}" dt="2021-01-22T11:58:54.051" v="31001" actId="478"/>
          <ac:picMkLst>
            <pc:docMk/>
            <pc:sldMk cId="359148935" sldId="573"/>
            <ac:picMk id="4100" creationId="{26417365-91D7-3741-9B9C-6A7B6CE41043}"/>
          </ac:picMkLst>
        </pc:picChg>
        <pc:picChg chg="mod">
          <ac:chgData name="Nane Kratzke" userId="971be13ff4ee5ef6" providerId="LiveId" clId="{AF2A99F9-8AD4-3644-94B0-74AB891B80BB}" dt="2021-02-05T09:53:04.084" v="34216" actId="14100"/>
          <ac:picMkLst>
            <pc:docMk/>
            <pc:sldMk cId="359148935" sldId="573"/>
            <ac:picMk id="4102" creationId="{83F6A773-42CE-3F44-872D-BFB777C1954A}"/>
          </ac:picMkLst>
        </pc:picChg>
        <pc:picChg chg="del">
          <ac:chgData name="Nane Kratzke" userId="971be13ff4ee5ef6" providerId="LiveId" clId="{AF2A99F9-8AD4-3644-94B0-74AB891B80BB}" dt="2021-01-22T11:59:10.947" v="31009" actId="478"/>
          <ac:picMkLst>
            <pc:docMk/>
            <pc:sldMk cId="359148935" sldId="573"/>
            <ac:picMk id="4104" creationId="{34BDB847-1CA8-944D-8B79-C6C77EC60DA7}"/>
          </ac:picMkLst>
        </pc:picChg>
      </pc:sldChg>
      <pc:sldChg chg="addSp delSp modSp add mod">
        <pc:chgData name="Nane Kratzke" userId="971be13ff4ee5ef6" providerId="LiveId" clId="{AF2A99F9-8AD4-3644-94B0-74AB891B80BB}" dt="2021-01-22T12:50:13.536" v="31740" actId="20577"/>
        <pc:sldMkLst>
          <pc:docMk/>
          <pc:sldMk cId="2120319519" sldId="574"/>
        </pc:sldMkLst>
        <pc:spChg chg="mod">
          <ac:chgData name="Nane Kratzke" userId="971be13ff4ee5ef6" providerId="LiveId" clId="{AF2A99F9-8AD4-3644-94B0-74AB891B80BB}" dt="2021-01-22T12:50:13.536" v="31740" actId="20577"/>
          <ac:spMkLst>
            <pc:docMk/>
            <pc:sldMk cId="2120319519" sldId="574"/>
            <ac:spMk id="9" creationId="{414D7B1D-895A-C440-A240-39929C55593C}"/>
          </ac:spMkLst>
        </pc:spChg>
        <pc:spChg chg="mod">
          <ac:chgData name="Nane Kratzke" userId="971be13ff4ee5ef6" providerId="LiveId" clId="{AF2A99F9-8AD4-3644-94B0-74AB891B80BB}" dt="2021-01-22T12:47:36.781" v="31701" actId="20577"/>
          <ac:spMkLst>
            <pc:docMk/>
            <pc:sldMk cId="2120319519" sldId="574"/>
            <ac:spMk id="10" creationId="{64669592-C4EE-DB4B-A88C-C6A79EE0FE69}"/>
          </ac:spMkLst>
        </pc:spChg>
        <pc:picChg chg="add mod">
          <ac:chgData name="Nane Kratzke" userId="971be13ff4ee5ef6" providerId="LiveId" clId="{AF2A99F9-8AD4-3644-94B0-74AB891B80BB}" dt="2021-01-22T12:49:16.498" v="31730" actId="1076"/>
          <ac:picMkLst>
            <pc:docMk/>
            <pc:sldMk cId="2120319519" sldId="574"/>
            <ac:picMk id="11" creationId="{6ADACB65-2584-0142-A226-06E3CC0862A4}"/>
          </ac:picMkLst>
        </pc:picChg>
        <pc:picChg chg="del">
          <ac:chgData name="Nane Kratzke" userId="971be13ff4ee5ef6" providerId="LiveId" clId="{AF2A99F9-8AD4-3644-94B0-74AB891B80BB}" dt="2021-01-22T12:00:09.080" v="31015" actId="478"/>
          <ac:picMkLst>
            <pc:docMk/>
            <pc:sldMk cId="2120319519" sldId="574"/>
            <ac:picMk id="4098" creationId="{527F1244-EC26-4641-9915-EEA6F14FB7BA}"/>
          </ac:picMkLst>
        </pc:picChg>
        <pc:picChg chg="del">
          <ac:chgData name="Nane Kratzke" userId="971be13ff4ee5ef6" providerId="LiveId" clId="{AF2A99F9-8AD4-3644-94B0-74AB891B80BB}" dt="2021-01-22T12:00:09.080" v="31015" actId="478"/>
          <ac:picMkLst>
            <pc:docMk/>
            <pc:sldMk cId="2120319519" sldId="574"/>
            <ac:picMk id="4100" creationId="{26417365-91D7-3741-9B9C-6A7B6CE41043}"/>
          </ac:picMkLst>
        </pc:picChg>
        <pc:picChg chg="del">
          <ac:chgData name="Nane Kratzke" userId="971be13ff4ee5ef6" providerId="LiveId" clId="{AF2A99F9-8AD4-3644-94B0-74AB891B80BB}" dt="2021-01-22T12:00:09.080" v="31015" actId="478"/>
          <ac:picMkLst>
            <pc:docMk/>
            <pc:sldMk cId="2120319519" sldId="574"/>
            <ac:picMk id="4102" creationId="{83F6A773-42CE-3F44-872D-BFB777C1954A}"/>
          </ac:picMkLst>
        </pc:picChg>
        <pc:picChg chg="del mod">
          <ac:chgData name="Nane Kratzke" userId="971be13ff4ee5ef6" providerId="LiveId" clId="{AF2A99F9-8AD4-3644-94B0-74AB891B80BB}" dt="2021-01-22T12:48:11.766" v="31721" actId="478"/>
          <ac:picMkLst>
            <pc:docMk/>
            <pc:sldMk cId="2120319519" sldId="574"/>
            <ac:picMk id="4104" creationId="{34BDB847-1CA8-944D-8B79-C6C77EC60DA7}"/>
          </ac:picMkLst>
        </pc:picChg>
        <pc:picChg chg="add mod">
          <ac:chgData name="Nane Kratzke" userId="971be13ff4ee5ef6" providerId="LiveId" clId="{AF2A99F9-8AD4-3644-94B0-74AB891B80BB}" dt="2021-01-22T12:49:03.988" v="31728" actId="1076"/>
          <ac:picMkLst>
            <pc:docMk/>
            <pc:sldMk cId="2120319519" sldId="574"/>
            <ac:picMk id="8194" creationId="{5195C3D4-BD3A-B44D-8091-492E1E466B96}"/>
          </ac:picMkLst>
        </pc:picChg>
      </pc:sldChg>
      <pc:sldChg chg="delSp modSp add mod">
        <pc:chgData name="Nane Kratzke" userId="971be13ff4ee5ef6" providerId="LiveId" clId="{AF2A99F9-8AD4-3644-94B0-74AB891B80BB}" dt="2021-01-22T12:46:56.459" v="31691" actId="207"/>
        <pc:sldMkLst>
          <pc:docMk/>
          <pc:sldMk cId="724328440" sldId="575"/>
        </pc:sldMkLst>
        <pc:spChg chg="mod">
          <ac:chgData name="Nane Kratzke" userId="971be13ff4ee5ef6" providerId="LiveId" clId="{AF2A99F9-8AD4-3644-94B0-74AB891B80BB}" dt="2021-01-22T12:46:56.459" v="31691" actId="207"/>
          <ac:spMkLst>
            <pc:docMk/>
            <pc:sldMk cId="724328440" sldId="575"/>
            <ac:spMk id="9" creationId="{414D7B1D-895A-C440-A240-39929C55593C}"/>
          </ac:spMkLst>
        </pc:spChg>
        <pc:spChg chg="mod">
          <ac:chgData name="Nane Kratzke" userId="971be13ff4ee5ef6" providerId="LiveId" clId="{AF2A99F9-8AD4-3644-94B0-74AB891B80BB}" dt="2021-01-22T12:38:45.720" v="31479" actId="20577"/>
          <ac:spMkLst>
            <pc:docMk/>
            <pc:sldMk cId="724328440" sldId="575"/>
            <ac:spMk id="10" creationId="{64669592-C4EE-DB4B-A88C-C6A79EE0FE69}"/>
          </ac:spMkLst>
        </pc:spChg>
        <pc:picChg chg="mod">
          <ac:chgData name="Nane Kratzke" userId="971be13ff4ee5ef6" providerId="LiveId" clId="{AF2A99F9-8AD4-3644-94B0-74AB891B80BB}" dt="2021-01-22T12:38:55.800" v="31481" actId="1076"/>
          <ac:picMkLst>
            <pc:docMk/>
            <pc:sldMk cId="724328440" sldId="575"/>
            <ac:picMk id="4104" creationId="{34BDB847-1CA8-944D-8B79-C6C77EC60DA7}"/>
          </ac:picMkLst>
        </pc:picChg>
        <pc:picChg chg="del">
          <ac:chgData name="Nane Kratzke" userId="971be13ff4ee5ef6" providerId="LiveId" clId="{AF2A99F9-8AD4-3644-94B0-74AB891B80BB}" dt="2021-01-22T12:38:52.245" v="31480" actId="478"/>
          <ac:picMkLst>
            <pc:docMk/>
            <pc:sldMk cId="724328440" sldId="575"/>
            <ac:picMk id="8194" creationId="{5195C3D4-BD3A-B44D-8091-492E1E466B96}"/>
          </ac:picMkLst>
        </pc:picChg>
      </pc:sldChg>
      <pc:sldChg chg="addSp modSp add mod">
        <pc:chgData name="Nane Kratzke" userId="971be13ff4ee5ef6" providerId="LiveId" clId="{AF2A99F9-8AD4-3644-94B0-74AB891B80BB}" dt="2021-01-22T13:45:07.550" v="32113" actId="1076"/>
        <pc:sldMkLst>
          <pc:docMk/>
          <pc:sldMk cId="491379466" sldId="576"/>
        </pc:sldMkLst>
        <pc:spChg chg="mod">
          <ac:chgData name="Nane Kratzke" userId="971be13ff4ee5ef6" providerId="LiveId" clId="{AF2A99F9-8AD4-3644-94B0-74AB891B80BB}" dt="2021-01-22T13:44:40.560" v="32112" actId="113"/>
          <ac:spMkLst>
            <pc:docMk/>
            <pc:sldMk cId="491379466" sldId="576"/>
            <ac:spMk id="9" creationId="{414D7B1D-895A-C440-A240-39929C55593C}"/>
          </ac:spMkLst>
        </pc:spChg>
        <pc:spChg chg="mod">
          <ac:chgData name="Nane Kratzke" userId="971be13ff4ee5ef6" providerId="LiveId" clId="{AF2A99F9-8AD4-3644-94B0-74AB891B80BB}" dt="2021-01-22T13:37:49.866" v="31773" actId="20577"/>
          <ac:spMkLst>
            <pc:docMk/>
            <pc:sldMk cId="491379466" sldId="576"/>
            <ac:spMk id="10" creationId="{64669592-C4EE-DB4B-A88C-C6A79EE0FE69}"/>
          </ac:spMkLst>
        </pc:spChg>
        <pc:picChg chg="add mod">
          <ac:chgData name="Nane Kratzke" userId="971be13ff4ee5ef6" providerId="LiveId" clId="{AF2A99F9-8AD4-3644-94B0-74AB891B80BB}" dt="2021-01-22T13:45:07.550" v="32113" actId="1076"/>
          <ac:picMkLst>
            <pc:docMk/>
            <pc:sldMk cId="491379466" sldId="576"/>
            <ac:picMk id="7" creationId="{6889D856-F008-A244-AD1B-E9AEEE1300E3}"/>
          </ac:picMkLst>
        </pc:picChg>
      </pc:sldChg>
      <pc:sldChg chg="delSp modSp add mod">
        <pc:chgData name="Nane Kratzke" userId="971be13ff4ee5ef6" providerId="LiveId" clId="{AF2A99F9-8AD4-3644-94B0-74AB891B80BB}" dt="2021-01-22T13:54:21.223" v="32511" actId="20577"/>
        <pc:sldMkLst>
          <pc:docMk/>
          <pc:sldMk cId="3267778514" sldId="577"/>
        </pc:sldMkLst>
        <pc:spChg chg="mod">
          <ac:chgData name="Nane Kratzke" userId="971be13ff4ee5ef6" providerId="LiveId" clId="{AF2A99F9-8AD4-3644-94B0-74AB891B80BB}" dt="2021-01-22T13:53:56.508" v="32452" actId="20577"/>
          <ac:spMkLst>
            <pc:docMk/>
            <pc:sldMk cId="3267778514" sldId="577"/>
            <ac:spMk id="9" creationId="{414D7B1D-895A-C440-A240-39929C55593C}"/>
          </ac:spMkLst>
        </pc:spChg>
        <pc:spChg chg="mod">
          <ac:chgData name="Nane Kratzke" userId="971be13ff4ee5ef6" providerId="LiveId" clId="{AF2A99F9-8AD4-3644-94B0-74AB891B80BB}" dt="2021-01-22T13:54:21.223" v="32511" actId="20577"/>
          <ac:spMkLst>
            <pc:docMk/>
            <pc:sldMk cId="3267778514" sldId="577"/>
            <ac:spMk id="10" creationId="{64669592-C4EE-DB4B-A88C-C6A79EE0FE69}"/>
          </ac:spMkLst>
        </pc:spChg>
        <pc:picChg chg="del">
          <ac:chgData name="Nane Kratzke" userId="971be13ff4ee5ef6" providerId="LiveId" clId="{AF2A99F9-8AD4-3644-94B0-74AB891B80BB}" dt="2021-01-22T13:47:38.034" v="32176" actId="478"/>
          <ac:picMkLst>
            <pc:docMk/>
            <pc:sldMk cId="3267778514" sldId="577"/>
            <ac:picMk id="7" creationId="{6889D856-F008-A244-AD1B-E9AEEE1300E3}"/>
          </ac:picMkLst>
        </pc:picChg>
        <pc:picChg chg="del">
          <ac:chgData name="Nane Kratzke" userId="971be13ff4ee5ef6" providerId="LiveId" clId="{AF2A99F9-8AD4-3644-94B0-74AB891B80BB}" dt="2021-01-22T13:47:42.489" v="32177" actId="478"/>
          <ac:picMkLst>
            <pc:docMk/>
            <pc:sldMk cId="3267778514" sldId="577"/>
            <ac:picMk id="4104" creationId="{34BDB847-1CA8-944D-8B79-C6C77EC60DA7}"/>
          </ac:picMkLst>
        </pc:picChg>
      </pc:sldChg>
      <pc:sldChg chg="modSp add mod">
        <pc:chgData name="Nane Kratzke" userId="971be13ff4ee5ef6" providerId="LiveId" clId="{AF2A99F9-8AD4-3644-94B0-74AB891B80BB}" dt="2021-01-22T13:52:42.223" v="32387" actId="14100"/>
        <pc:sldMkLst>
          <pc:docMk/>
          <pc:sldMk cId="3111404414" sldId="578"/>
        </pc:sldMkLst>
        <pc:spChg chg="mod">
          <ac:chgData name="Nane Kratzke" userId="971be13ff4ee5ef6" providerId="LiveId" clId="{AF2A99F9-8AD4-3644-94B0-74AB891B80BB}" dt="2021-01-22T13:52:42.223" v="32387" actId="14100"/>
          <ac:spMkLst>
            <pc:docMk/>
            <pc:sldMk cId="3111404414" sldId="578"/>
            <ac:spMk id="9" creationId="{414D7B1D-895A-C440-A240-39929C55593C}"/>
          </ac:spMkLst>
        </pc:spChg>
        <pc:spChg chg="mod">
          <ac:chgData name="Nane Kratzke" userId="971be13ff4ee5ef6" providerId="LiveId" clId="{AF2A99F9-8AD4-3644-94B0-74AB891B80BB}" dt="2021-01-22T13:48:42.293" v="32183" actId="20577"/>
          <ac:spMkLst>
            <pc:docMk/>
            <pc:sldMk cId="3111404414" sldId="578"/>
            <ac:spMk id="10" creationId="{64669592-C4EE-DB4B-A88C-C6A79EE0FE69}"/>
          </ac:spMkLst>
        </pc:spChg>
      </pc:sldChg>
      <pc:sldChg chg="addSp delSp modSp add mod">
        <pc:chgData name="Nane Kratzke" userId="971be13ff4ee5ef6" providerId="LiveId" clId="{AF2A99F9-8AD4-3644-94B0-74AB891B80BB}" dt="2021-02-06T16:30:00.122" v="41717" actId="207"/>
        <pc:sldMkLst>
          <pc:docMk/>
          <pc:sldMk cId="119965658" sldId="579"/>
        </pc:sldMkLst>
        <pc:spChg chg="del">
          <ac:chgData name="Nane Kratzke" userId="971be13ff4ee5ef6" providerId="LiveId" clId="{AF2A99F9-8AD4-3644-94B0-74AB891B80BB}" dt="2021-02-05T10:04:03.878" v="34514" actId="478"/>
          <ac:spMkLst>
            <pc:docMk/>
            <pc:sldMk cId="119965658" sldId="579"/>
            <ac:spMk id="4" creationId="{28E889C9-89A8-BD4C-934C-4E0A95126C21}"/>
          </ac:spMkLst>
        </pc:spChg>
        <pc:spChg chg="del mod">
          <ac:chgData name="Nane Kratzke" userId="971be13ff4ee5ef6" providerId="LiveId" clId="{AF2A99F9-8AD4-3644-94B0-74AB891B80BB}" dt="2021-02-05T10:32:59.404" v="34927" actId="478"/>
          <ac:spMkLst>
            <pc:docMk/>
            <pc:sldMk cId="119965658" sldId="579"/>
            <ac:spMk id="5" creationId="{C6181C86-E250-BC40-8966-E239A44C741F}"/>
          </ac:spMkLst>
        </pc:spChg>
        <pc:spChg chg="add del mod">
          <ac:chgData name="Nane Kratzke" userId="971be13ff4ee5ef6" providerId="LiveId" clId="{AF2A99F9-8AD4-3644-94B0-74AB891B80BB}" dt="2021-02-05T10:04:29.081" v="34517" actId="478"/>
          <ac:spMkLst>
            <pc:docMk/>
            <pc:sldMk cId="119965658" sldId="579"/>
            <ac:spMk id="8" creationId="{61BA741D-F4B1-414D-8CAB-27170008BEF5}"/>
          </ac:spMkLst>
        </pc:spChg>
        <pc:spChg chg="mod">
          <ac:chgData name="Nane Kratzke" userId="971be13ff4ee5ef6" providerId="LiveId" clId="{AF2A99F9-8AD4-3644-94B0-74AB891B80BB}" dt="2021-02-06T16:30:00.122" v="41717" actId="207"/>
          <ac:spMkLst>
            <pc:docMk/>
            <pc:sldMk cId="119965658" sldId="579"/>
            <ac:spMk id="9" creationId="{414D7B1D-895A-C440-A240-39929C55593C}"/>
          </ac:spMkLst>
        </pc:spChg>
        <pc:spChg chg="mod">
          <ac:chgData name="Nane Kratzke" userId="971be13ff4ee5ef6" providerId="LiveId" clId="{AF2A99F9-8AD4-3644-94B0-74AB891B80BB}" dt="2021-02-05T10:29:08.363" v="34872" actId="20577"/>
          <ac:spMkLst>
            <pc:docMk/>
            <pc:sldMk cId="119965658" sldId="579"/>
            <ac:spMk id="10" creationId="{64669592-C4EE-DB4B-A88C-C6A79EE0FE69}"/>
          </ac:spMkLst>
        </pc:spChg>
        <pc:spChg chg="add mod">
          <ac:chgData name="Nane Kratzke" userId="971be13ff4ee5ef6" providerId="LiveId" clId="{AF2A99F9-8AD4-3644-94B0-74AB891B80BB}" dt="2021-02-05T10:30:09.279" v="34897" actId="1076"/>
          <ac:spMkLst>
            <pc:docMk/>
            <pc:sldMk cId="119965658" sldId="579"/>
            <ac:spMk id="13" creationId="{AA534914-9AC4-544B-8ECC-2643B001C9F3}"/>
          </ac:spMkLst>
        </pc:spChg>
        <pc:spChg chg="add del mod">
          <ac:chgData name="Nane Kratzke" userId="971be13ff4ee5ef6" providerId="LiveId" clId="{AF2A99F9-8AD4-3644-94B0-74AB891B80BB}" dt="2021-02-05T10:29:14.840" v="34875" actId="478"/>
          <ac:spMkLst>
            <pc:docMk/>
            <pc:sldMk cId="119965658" sldId="579"/>
            <ac:spMk id="14" creationId="{54FB4332-C480-7340-AA4C-9E04F8ECC859}"/>
          </ac:spMkLst>
        </pc:spChg>
        <pc:spChg chg="add del mod">
          <ac:chgData name="Nane Kratzke" userId="971be13ff4ee5ef6" providerId="LiveId" clId="{AF2A99F9-8AD4-3644-94B0-74AB891B80BB}" dt="2021-02-05T10:29:12.963" v="34874" actId="478"/>
          <ac:spMkLst>
            <pc:docMk/>
            <pc:sldMk cId="119965658" sldId="579"/>
            <ac:spMk id="15" creationId="{7A4B1432-7163-7A4A-A14A-C1406AFF16D9}"/>
          </ac:spMkLst>
        </pc:spChg>
        <pc:spChg chg="add del mod">
          <ac:chgData name="Nane Kratzke" userId="971be13ff4ee5ef6" providerId="LiveId" clId="{AF2A99F9-8AD4-3644-94B0-74AB891B80BB}" dt="2021-02-05T10:29:11.060" v="34873" actId="478"/>
          <ac:spMkLst>
            <pc:docMk/>
            <pc:sldMk cId="119965658" sldId="579"/>
            <ac:spMk id="16" creationId="{4C97B876-619E-3745-ABA0-4ACDD2510DFF}"/>
          </ac:spMkLst>
        </pc:spChg>
        <pc:spChg chg="add del mod">
          <ac:chgData name="Nane Kratzke" userId="971be13ff4ee5ef6" providerId="LiveId" clId="{AF2A99F9-8AD4-3644-94B0-74AB891B80BB}" dt="2021-02-05T10:29:16.969" v="34876" actId="478"/>
          <ac:spMkLst>
            <pc:docMk/>
            <pc:sldMk cId="119965658" sldId="579"/>
            <ac:spMk id="17" creationId="{D913D904-00E7-724E-8A07-A33040CBC80D}"/>
          </ac:spMkLst>
        </pc:spChg>
        <pc:spChg chg="add mod">
          <ac:chgData name="Nane Kratzke" userId="971be13ff4ee5ef6" providerId="LiveId" clId="{AF2A99F9-8AD4-3644-94B0-74AB891B80BB}" dt="2021-02-05T10:36:29.993" v="34965" actId="1076"/>
          <ac:spMkLst>
            <pc:docMk/>
            <pc:sldMk cId="119965658" sldId="579"/>
            <ac:spMk id="18" creationId="{E887981B-3851-424A-A83C-634F693FA158}"/>
          </ac:spMkLst>
        </pc:spChg>
        <pc:spChg chg="add mod">
          <ac:chgData name="Nane Kratzke" userId="971be13ff4ee5ef6" providerId="LiveId" clId="{AF2A99F9-8AD4-3644-94B0-74AB891B80BB}" dt="2021-02-05T10:37:55.988" v="34998" actId="1076"/>
          <ac:spMkLst>
            <pc:docMk/>
            <pc:sldMk cId="119965658" sldId="579"/>
            <ac:spMk id="19" creationId="{58A2972A-7C9A-5D45-911A-E377024DD8F1}"/>
          </ac:spMkLst>
        </pc:spChg>
        <pc:picChg chg="del">
          <ac:chgData name="Nane Kratzke" userId="971be13ff4ee5ef6" providerId="LiveId" clId="{AF2A99F9-8AD4-3644-94B0-74AB891B80BB}" dt="2021-02-05T10:07:55.159" v="34569" actId="478"/>
          <ac:picMkLst>
            <pc:docMk/>
            <pc:sldMk cId="119965658" sldId="579"/>
            <ac:picMk id="6" creationId="{6B4FD93B-101F-8F4D-8CDB-BDDE4F7B55A2}"/>
          </ac:picMkLst>
        </pc:picChg>
        <pc:picChg chg="del">
          <ac:chgData name="Nane Kratzke" userId="971be13ff4ee5ef6" providerId="LiveId" clId="{AF2A99F9-8AD4-3644-94B0-74AB891B80BB}" dt="2021-02-05T10:07:53.559" v="34568" actId="478"/>
          <ac:picMkLst>
            <pc:docMk/>
            <pc:sldMk cId="119965658" sldId="579"/>
            <ac:picMk id="7" creationId="{6763D8F0-F291-5E45-8709-375668EFDF5D}"/>
          </ac:picMkLst>
        </pc:picChg>
        <pc:picChg chg="add del mod">
          <ac:chgData name="Nane Kratzke" userId="971be13ff4ee5ef6" providerId="LiveId" clId="{AF2A99F9-8AD4-3644-94B0-74AB891B80BB}" dt="2021-02-05T10:09:25.348" v="34574" actId="478"/>
          <ac:picMkLst>
            <pc:docMk/>
            <pc:sldMk cId="119965658" sldId="579"/>
            <ac:picMk id="11" creationId="{22EBEAEB-2FEF-504C-92EE-67A10009FFA8}"/>
          </ac:picMkLst>
        </pc:picChg>
        <pc:picChg chg="add mod">
          <ac:chgData name="Nane Kratzke" userId="971be13ff4ee5ef6" providerId="LiveId" clId="{AF2A99F9-8AD4-3644-94B0-74AB891B80BB}" dt="2021-02-06T14:23:48.465" v="39818" actId="14861"/>
          <ac:picMkLst>
            <pc:docMk/>
            <pc:sldMk cId="119965658" sldId="579"/>
            <ac:picMk id="12" creationId="{266650E8-6CF0-C14E-A2B9-0A48F641B03F}"/>
          </ac:picMkLst>
        </pc:picChg>
        <pc:picChg chg="del">
          <ac:chgData name="Nane Kratzke" userId="971be13ff4ee5ef6" providerId="LiveId" clId="{AF2A99F9-8AD4-3644-94B0-74AB891B80BB}" dt="2021-02-05T10:03:52.538" v="34509" actId="478"/>
          <ac:picMkLst>
            <pc:docMk/>
            <pc:sldMk cId="119965658" sldId="579"/>
            <ac:picMk id="4102" creationId="{83F6A773-42CE-3F44-872D-BFB777C1954A}"/>
          </ac:picMkLst>
        </pc:picChg>
      </pc:sldChg>
      <pc:sldChg chg="addSp modSp add mod">
        <pc:chgData name="Nane Kratzke" userId="971be13ff4ee5ef6" providerId="LiveId" clId="{AF2A99F9-8AD4-3644-94B0-74AB891B80BB}" dt="2021-02-07T10:14:54.586" v="41906" actId="1076"/>
        <pc:sldMkLst>
          <pc:docMk/>
          <pc:sldMk cId="3707486100" sldId="580"/>
        </pc:sldMkLst>
        <pc:spChg chg="mod">
          <ac:chgData name="Nane Kratzke" userId="971be13ff4ee5ef6" providerId="LiveId" clId="{AF2A99F9-8AD4-3644-94B0-74AB891B80BB}" dt="2021-02-07T10:14:42.640" v="41902" actId="1076"/>
          <ac:spMkLst>
            <pc:docMk/>
            <pc:sldMk cId="3707486100" sldId="580"/>
            <ac:spMk id="5" creationId="{C6181C86-E250-BC40-8966-E239A44C741F}"/>
          </ac:spMkLst>
        </pc:spChg>
        <pc:picChg chg="mod">
          <ac:chgData name="Nane Kratzke" userId="971be13ff4ee5ef6" providerId="LiveId" clId="{AF2A99F9-8AD4-3644-94B0-74AB891B80BB}" dt="2021-02-07T10:14:52.595" v="41905" actId="1076"/>
          <ac:picMkLst>
            <pc:docMk/>
            <pc:sldMk cId="3707486100" sldId="580"/>
            <ac:picMk id="7" creationId="{6763D8F0-F291-5E45-8709-375668EFDF5D}"/>
          </ac:picMkLst>
        </pc:picChg>
        <pc:picChg chg="add mod">
          <ac:chgData name="Nane Kratzke" userId="971be13ff4ee5ef6" providerId="LiveId" clId="{AF2A99F9-8AD4-3644-94B0-74AB891B80BB}" dt="2021-02-07T10:14:54.586" v="41906" actId="1076"/>
          <ac:picMkLst>
            <pc:docMk/>
            <pc:sldMk cId="3707486100" sldId="580"/>
            <ac:picMk id="8" creationId="{821BE41C-1611-2F40-B143-2B46A2E825A0}"/>
          </ac:picMkLst>
        </pc:picChg>
      </pc:sldChg>
      <pc:sldChg chg="addSp delSp modSp add mod">
        <pc:chgData name="Nane Kratzke" userId="971be13ff4ee5ef6" providerId="LiveId" clId="{AF2A99F9-8AD4-3644-94B0-74AB891B80BB}" dt="2021-02-05T10:32:46.274" v="34926" actId="1076"/>
        <pc:sldMkLst>
          <pc:docMk/>
          <pc:sldMk cId="4033551693" sldId="581"/>
        </pc:sldMkLst>
        <pc:spChg chg="mod">
          <ac:chgData name="Nane Kratzke" userId="971be13ff4ee5ef6" providerId="LiveId" clId="{AF2A99F9-8AD4-3644-94B0-74AB891B80BB}" dt="2021-02-05T10:32:33.910" v="34925" actId="1076"/>
          <ac:spMkLst>
            <pc:docMk/>
            <pc:sldMk cId="4033551693" sldId="581"/>
            <ac:spMk id="5" creationId="{C6181C86-E250-BC40-8966-E239A44C741F}"/>
          </ac:spMkLst>
        </pc:spChg>
        <pc:spChg chg="del">
          <ac:chgData name="Nane Kratzke" userId="971be13ff4ee5ef6" providerId="LiveId" clId="{AF2A99F9-8AD4-3644-94B0-74AB891B80BB}" dt="2021-02-05T10:28:51.769" v="34840" actId="478"/>
          <ac:spMkLst>
            <pc:docMk/>
            <pc:sldMk cId="4033551693" sldId="581"/>
            <ac:spMk id="9" creationId="{414D7B1D-895A-C440-A240-39929C55593C}"/>
          </ac:spMkLst>
        </pc:spChg>
        <pc:spChg chg="mod">
          <ac:chgData name="Nane Kratzke" userId="971be13ff4ee5ef6" providerId="LiveId" clId="{AF2A99F9-8AD4-3644-94B0-74AB891B80BB}" dt="2021-02-05T10:28:56.862" v="34847" actId="20577"/>
          <ac:spMkLst>
            <pc:docMk/>
            <pc:sldMk cId="4033551693" sldId="581"/>
            <ac:spMk id="10" creationId="{64669592-C4EE-DB4B-A88C-C6A79EE0FE69}"/>
          </ac:spMkLst>
        </pc:spChg>
        <pc:spChg chg="add mod">
          <ac:chgData name="Nane Kratzke" userId="971be13ff4ee5ef6" providerId="LiveId" clId="{AF2A99F9-8AD4-3644-94B0-74AB891B80BB}" dt="2021-02-05T10:30:17.674" v="34898"/>
          <ac:spMkLst>
            <pc:docMk/>
            <pc:sldMk cId="4033551693" sldId="581"/>
            <ac:spMk id="13" creationId="{5323478C-B639-5546-860B-5502B2DD363C}"/>
          </ac:spMkLst>
        </pc:spChg>
        <pc:spChg chg="mod">
          <ac:chgData name="Nane Kratzke" userId="971be13ff4ee5ef6" providerId="LiveId" clId="{AF2A99F9-8AD4-3644-94B0-74AB891B80BB}" dt="2021-02-05T10:31:45.525" v="34916" actId="115"/>
          <ac:spMkLst>
            <pc:docMk/>
            <pc:sldMk cId="4033551693" sldId="581"/>
            <ac:spMk id="14" creationId="{54FB4332-C480-7340-AA4C-9E04F8ECC859}"/>
          </ac:spMkLst>
        </pc:spChg>
        <pc:spChg chg="mod">
          <ac:chgData name="Nane Kratzke" userId="971be13ff4ee5ef6" providerId="LiveId" clId="{AF2A99F9-8AD4-3644-94B0-74AB891B80BB}" dt="2021-02-05T10:32:11.534" v="34920" actId="1076"/>
          <ac:spMkLst>
            <pc:docMk/>
            <pc:sldMk cId="4033551693" sldId="581"/>
            <ac:spMk id="15" creationId="{7A4B1432-7163-7A4A-A14A-C1406AFF16D9}"/>
          </ac:spMkLst>
        </pc:spChg>
        <pc:spChg chg="mod">
          <ac:chgData name="Nane Kratzke" userId="971be13ff4ee5ef6" providerId="LiveId" clId="{AF2A99F9-8AD4-3644-94B0-74AB891B80BB}" dt="2021-02-05T10:32:11.534" v="34920" actId="1076"/>
          <ac:spMkLst>
            <pc:docMk/>
            <pc:sldMk cId="4033551693" sldId="581"/>
            <ac:spMk id="16" creationId="{4C97B876-619E-3745-ABA0-4ACDD2510DFF}"/>
          </ac:spMkLst>
        </pc:spChg>
        <pc:spChg chg="mod">
          <ac:chgData name="Nane Kratzke" userId="971be13ff4ee5ef6" providerId="LiveId" clId="{AF2A99F9-8AD4-3644-94B0-74AB891B80BB}" dt="2021-02-05T10:32:17.420" v="34922" actId="115"/>
          <ac:spMkLst>
            <pc:docMk/>
            <pc:sldMk cId="4033551693" sldId="581"/>
            <ac:spMk id="17" creationId="{D913D904-00E7-724E-8A07-A33040CBC80D}"/>
          </ac:spMkLst>
        </pc:spChg>
        <pc:picChg chg="mod">
          <ac:chgData name="Nane Kratzke" userId="971be13ff4ee5ef6" providerId="LiveId" clId="{AF2A99F9-8AD4-3644-94B0-74AB891B80BB}" dt="2021-02-05T10:32:46.274" v="34926" actId="1076"/>
          <ac:picMkLst>
            <pc:docMk/>
            <pc:sldMk cId="4033551693" sldId="581"/>
            <ac:picMk id="12" creationId="{266650E8-6CF0-C14E-A2B9-0A48F641B03F}"/>
          </ac:picMkLst>
        </pc:picChg>
      </pc:sldChg>
      <pc:sldChg chg="addSp delSp modSp add mod">
        <pc:chgData name="Nane Kratzke" userId="971be13ff4ee5ef6" providerId="LiveId" clId="{AF2A99F9-8AD4-3644-94B0-74AB891B80BB}" dt="2021-02-06T14:23:03.715" v="39816" actId="1076"/>
        <pc:sldMkLst>
          <pc:docMk/>
          <pc:sldMk cId="220039174" sldId="582"/>
        </pc:sldMkLst>
        <pc:spChg chg="add mod">
          <ac:chgData name="Nane Kratzke" userId="971be13ff4ee5ef6" providerId="LiveId" clId="{AF2A99F9-8AD4-3644-94B0-74AB891B80BB}" dt="2021-02-06T14:23:03.715" v="39816" actId="1076"/>
          <ac:spMkLst>
            <pc:docMk/>
            <pc:sldMk cId="220039174" sldId="582"/>
            <ac:spMk id="4" creationId="{002C544D-B33F-3847-BD39-ACB6CCC8A7CC}"/>
          </ac:spMkLst>
        </pc:spChg>
        <pc:spChg chg="del">
          <ac:chgData name="Nane Kratzke" userId="971be13ff4ee5ef6" providerId="LiveId" clId="{AF2A99F9-8AD4-3644-94B0-74AB891B80BB}" dt="2021-02-05T10:51:49.688" v="35062" actId="478"/>
          <ac:spMkLst>
            <pc:docMk/>
            <pc:sldMk cId="220039174" sldId="582"/>
            <ac:spMk id="5" creationId="{C6181C86-E250-BC40-8966-E239A44C741F}"/>
          </ac:spMkLst>
        </pc:spChg>
        <pc:spChg chg="mod">
          <ac:chgData name="Nane Kratzke" userId="971be13ff4ee5ef6" providerId="LiveId" clId="{AF2A99F9-8AD4-3644-94B0-74AB891B80BB}" dt="2021-02-05T10:49:41.843" v="35045" actId="20577"/>
          <ac:spMkLst>
            <pc:docMk/>
            <pc:sldMk cId="220039174" sldId="582"/>
            <ac:spMk id="10" creationId="{64669592-C4EE-DB4B-A88C-C6A79EE0FE69}"/>
          </ac:spMkLst>
        </pc:spChg>
        <pc:spChg chg="add mod">
          <ac:chgData name="Nane Kratzke" userId="971be13ff4ee5ef6" providerId="LiveId" clId="{AF2A99F9-8AD4-3644-94B0-74AB891B80BB}" dt="2021-02-05T11:15:43.799" v="35607" actId="20577"/>
          <ac:spMkLst>
            <pc:docMk/>
            <pc:sldMk cId="220039174" sldId="582"/>
            <ac:spMk id="11" creationId="{28CFDE90-38D1-5C46-B69A-8FB16DE395E8}"/>
          </ac:spMkLst>
        </pc:spChg>
        <pc:spChg chg="del">
          <ac:chgData name="Nane Kratzke" userId="971be13ff4ee5ef6" providerId="LiveId" clId="{AF2A99F9-8AD4-3644-94B0-74AB891B80BB}" dt="2021-02-05T10:58:05.058" v="35093" actId="478"/>
          <ac:spMkLst>
            <pc:docMk/>
            <pc:sldMk cId="220039174" sldId="582"/>
            <ac:spMk id="13" creationId="{5323478C-B639-5546-860B-5502B2DD363C}"/>
          </ac:spMkLst>
        </pc:spChg>
        <pc:spChg chg="del">
          <ac:chgData name="Nane Kratzke" userId="971be13ff4ee5ef6" providerId="LiveId" clId="{AF2A99F9-8AD4-3644-94B0-74AB891B80BB}" dt="2021-02-05T10:56:59.167" v="35082" actId="478"/>
          <ac:spMkLst>
            <pc:docMk/>
            <pc:sldMk cId="220039174" sldId="582"/>
            <ac:spMk id="14" creationId="{54FB4332-C480-7340-AA4C-9E04F8ECC859}"/>
          </ac:spMkLst>
        </pc:spChg>
        <pc:spChg chg="del">
          <ac:chgData name="Nane Kratzke" userId="971be13ff4ee5ef6" providerId="LiveId" clId="{AF2A99F9-8AD4-3644-94B0-74AB891B80BB}" dt="2021-02-05T10:57:01.745" v="35083" actId="478"/>
          <ac:spMkLst>
            <pc:docMk/>
            <pc:sldMk cId="220039174" sldId="582"/>
            <ac:spMk id="15" creationId="{7A4B1432-7163-7A4A-A14A-C1406AFF16D9}"/>
          </ac:spMkLst>
        </pc:spChg>
        <pc:spChg chg="del">
          <ac:chgData name="Nane Kratzke" userId="971be13ff4ee5ef6" providerId="LiveId" clId="{AF2A99F9-8AD4-3644-94B0-74AB891B80BB}" dt="2021-02-05T10:57:03.499" v="35084" actId="478"/>
          <ac:spMkLst>
            <pc:docMk/>
            <pc:sldMk cId="220039174" sldId="582"/>
            <ac:spMk id="16" creationId="{4C97B876-619E-3745-ABA0-4ACDD2510DFF}"/>
          </ac:spMkLst>
        </pc:spChg>
        <pc:spChg chg="del">
          <ac:chgData name="Nane Kratzke" userId="971be13ff4ee5ef6" providerId="LiveId" clId="{AF2A99F9-8AD4-3644-94B0-74AB891B80BB}" dt="2021-02-05T10:57:05.300" v="35085" actId="478"/>
          <ac:spMkLst>
            <pc:docMk/>
            <pc:sldMk cId="220039174" sldId="582"/>
            <ac:spMk id="17" creationId="{D913D904-00E7-724E-8A07-A33040CBC80D}"/>
          </ac:spMkLst>
        </pc:spChg>
        <pc:spChg chg="add mod">
          <ac:chgData name="Nane Kratzke" userId="971be13ff4ee5ef6" providerId="LiveId" clId="{AF2A99F9-8AD4-3644-94B0-74AB891B80BB}" dt="2021-02-05T11:15:12.469" v="35598" actId="14100"/>
          <ac:spMkLst>
            <pc:docMk/>
            <pc:sldMk cId="220039174" sldId="582"/>
            <ac:spMk id="18" creationId="{DA28D41A-63F0-DD46-AA75-57DE01858F2B}"/>
          </ac:spMkLst>
        </pc:spChg>
        <pc:spChg chg="add mod">
          <ac:chgData name="Nane Kratzke" userId="971be13ff4ee5ef6" providerId="LiveId" clId="{AF2A99F9-8AD4-3644-94B0-74AB891B80BB}" dt="2021-02-05T11:22:21.651" v="35994" actId="14861"/>
          <ac:spMkLst>
            <pc:docMk/>
            <pc:sldMk cId="220039174" sldId="582"/>
            <ac:spMk id="19" creationId="{E67DD715-B783-9D40-8294-063FA4803A5E}"/>
          </ac:spMkLst>
        </pc:spChg>
        <pc:picChg chg="add del mod">
          <ac:chgData name="Nane Kratzke" userId="971be13ff4ee5ef6" providerId="LiveId" clId="{AF2A99F9-8AD4-3644-94B0-74AB891B80BB}" dt="2021-02-05T10:53:37.757" v="35074" actId="478"/>
          <ac:picMkLst>
            <pc:docMk/>
            <pc:sldMk cId="220039174" sldId="582"/>
            <ac:picMk id="4" creationId="{66CF4BD1-BA47-8441-A504-0411D20F362F}"/>
          </ac:picMkLst>
        </pc:picChg>
        <pc:picChg chg="add del mod">
          <ac:chgData name="Nane Kratzke" userId="971be13ff4ee5ef6" providerId="LiveId" clId="{AF2A99F9-8AD4-3644-94B0-74AB891B80BB}" dt="2021-02-05T10:58:51.498" v="35095" actId="1076"/>
          <ac:picMkLst>
            <pc:docMk/>
            <pc:sldMk cId="220039174" sldId="582"/>
            <ac:picMk id="6" creationId="{100BD3D2-7F5E-8348-8A1E-A9752188DFCF}"/>
          </ac:picMkLst>
        </pc:picChg>
        <pc:picChg chg="add del mod">
          <ac:chgData name="Nane Kratzke" userId="971be13ff4ee5ef6" providerId="LiveId" clId="{AF2A99F9-8AD4-3644-94B0-74AB891B80BB}" dt="2021-02-05T10:58:51.498" v="35095" actId="1076"/>
          <ac:picMkLst>
            <pc:docMk/>
            <pc:sldMk cId="220039174" sldId="582"/>
            <ac:picMk id="7" creationId="{FD39EF03-4571-CB45-858F-9DC111AF517C}"/>
          </ac:picMkLst>
        </pc:picChg>
        <pc:picChg chg="add mod">
          <ac:chgData name="Nane Kratzke" userId="971be13ff4ee5ef6" providerId="LiveId" clId="{AF2A99F9-8AD4-3644-94B0-74AB891B80BB}" dt="2021-02-05T10:58:51.498" v="35095" actId="1076"/>
          <ac:picMkLst>
            <pc:docMk/>
            <pc:sldMk cId="220039174" sldId="582"/>
            <ac:picMk id="8" creationId="{75D435DC-C77B-5B4C-B834-789AAF45E444}"/>
          </ac:picMkLst>
        </pc:picChg>
        <pc:picChg chg="add mod">
          <ac:chgData name="Nane Kratzke" userId="971be13ff4ee5ef6" providerId="LiveId" clId="{AF2A99F9-8AD4-3644-94B0-74AB891B80BB}" dt="2021-02-05T11:22:15.496" v="35993" actId="1076"/>
          <ac:picMkLst>
            <pc:docMk/>
            <pc:sldMk cId="220039174" sldId="582"/>
            <ac:picMk id="9" creationId="{B48D335D-08B2-5840-B1E6-7F7BC2B1A819}"/>
          </ac:picMkLst>
        </pc:picChg>
        <pc:picChg chg="del">
          <ac:chgData name="Nane Kratzke" userId="971be13ff4ee5ef6" providerId="LiveId" clId="{AF2A99F9-8AD4-3644-94B0-74AB891B80BB}" dt="2021-02-05T10:50:40.199" v="35046" actId="478"/>
          <ac:picMkLst>
            <pc:docMk/>
            <pc:sldMk cId="220039174" sldId="582"/>
            <ac:picMk id="12" creationId="{266650E8-6CF0-C14E-A2B9-0A48F641B03F}"/>
          </ac:picMkLst>
        </pc:picChg>
      </pc:sldChg>
      <pc:sldChg chg="addSp modSp add mod">
        <pc:chgData name="Nane Kratzke" userId="971be13ff4ee5ef6" providerId="LiveId" clId="{AF2A99F9-8AD4-3644-94B0-74AB891B80BB}" dt="2021-02-06T09:56:20.141" v="38240"/>
        <pc:sldMkLst>
          <pc:docMk/>
          <pc:sldMk cId="1634735031" sldId="583"/>
        </pc:sldMkLst>
        <pc:spChg chg="mod">
          <ac:chgData name="Nane Kratzke" userId="971be13ff4ee5ef6" providerId="LiveId" clId="{AF2A99F9-8AD4-3644-94B0-74AB891B80BB}" dt="2021-02-05T15:42:24.309" v="36164" actId="20577"/>
          <ac:spMkLst>
            <pc:docMk/>
            <pc:sldMk cId="1634735031" sldId="583"/>
            <ac:spMk id="9" creationId="{414D7B1D-895A-C440-A240-39929C55593C}"/>
          </ac:spMkLst>
        </pc:spChg>
        <pc:spChg chg="mod">
          <ac:chgData name="Nane Kratzke" userId="971be13ff4ee5ef6" providerId="LiveId" clId="{AF2A99F9-8AD4-3644-94B0-74AB891B80BB}" dt="2021-02-05T15:39:22.682" v="36043" actId="20577"/>
          <ac:spMkLst>
            <pc:docMk/>
            <pc:sldMk cId="1634735031" sldId="583"/>
            <ac:spMk id="10" creationId="{64669592-C4EE-DB4B-A88C-C6A79EE0FE69}"/>
          </ac:spMkLst>
        </pc:spChg>
        <pc:picChg chg="add mod">
          <ac:chgData name="Nane Kratzke" userId="971be13ff4ee5ef6" providerId="LiveId" clId="{AF2A99F9-8AD4-3644-94B0-74AB891B80BB}" dt="2021-02-06T09:56:20.141" v="38240"/>
          <ac:picMkLst>
            <pc:docMk/>
            <pc:sldMk cId="1634735031" sldId="583"/>
            <ac:picMk id="4" creationId="{7DB02375-6B73-0044-BBFF-CF9D8098EB39}"/>
          </ac:picMkLst>
        </pc:picChg>
      </pc:sldChg>
      <pc:sldChg chg="addSp modSp add mod">
        <pc:chgData name="Nane Kratzke" userId="971be13ff4ee5ef6" providerId="LiveId" clId="{AF2A99F9-8AD4-3644-94B0-74AB891B80BB}" dt="2021-02-06T10:03:32.852" v="38345" actId="404"/>
        <pc:sldMkLst>
          <pc:docMk/>
          <pc:sldMk cId="1532895380" sldId="584"/>
        </pc:sldMkLst>
        <pc:spChg chg="add mod">
          <ac:chgData name="Nane Kratzke" userId="971be13ff4ee5ef6" providerId="LiveId" clId="{AF2A99F9-8AD4-3644-94B0-74AB891B80BB}" dt="2021-02-06T10:00:55.014" v="38306" actId="14861"/>
          <ac:spMkLst>
            <pc:docMk/>
            <pc:sldMk cId="1532895380" sldId="584"/>
            <ac:spMk id="4" creationId="{83AA4538-9D11-CF48-9B57-6BFA11976FD4}"/>
          </ac:spMkLst>
        </pc:spChg>
        <pc:spChg chg="add mod">
          <ac:chgData name="Nane Kratzke" userId="971be13ff4ee5ef6" providerId="LiveId" clId="{AF2A99F9-8AD4-3644-94B0-74AB891B80BB}" dt="2021-02-05T15:49:24.357" v="36334" actId="1076"/>
          <ac:spMkLst>
            <pc:docMk/>
            <pc:sldMk cId="1532895380" sldId="584"/>
            <ac:spMk id="7" creationId="{0C08AEDD-0BE2-4043-8AD6-BF0193E51B09}"/>
          </ac:spMkLst>
        </pc:spChg>
        <pc:spChg chg="add mod">
          <ac:chgData name="Nane Kratzke" userId="971be13ff4ee5ef6" providerId="LiveId" clId="{AF2A99F9-8AD4-3644-94B0-74AB891B80BB}" dt="2021-02-06T09:57:11.942" v="38251" actId="20577"/>
          <ac:spMkLst>
            <pc:docMk/>
            <pc:sldMk cId="1532895380" sldId="584"/>
            <ac:spMk id="8" creationId="{24C4747B-7684-3649-8B59-35CFC0E93ECF}"/>
          </ac:spMkLst>
        </pc:spChg>
        <pc:spChg chg="mod">
          <ac:chgData name="Nane Kratzke" userId="971be13ff4ee5ef6" providerId="LiveId" clId="{AF2A99F9-8AD4-3644-94B0-74AB891B80BB}" dt="2021-02-05T15:47:24.555" v="36246" actId="1076"/>
          <ac:spMkLst>
            <pc:docMk/>
            <pc:sldMk cId="1532895380" sldId="584"/>
            <ac:spMk id="9" creationId="{414D7B1D-895A-C440-A240-39929C55593C}"/>
          </ac:spMkLst>
        </pc:spChg>
        <pc:spChg chg="mod">
          <ac:chgData name="Nane Kratzke" userId="971be13ff4ee5ef6" providerId="LiveId" clId="{AF2A99F9-8AD4-3644-94B0-74AB891B80BB}" dt="2021-02-06T10:03:32.852" v="38345" actId="404"/>
          <ac:spMkLst>
            <pc:docMk/>
            <pc:sldMk cId="1532895380" sldId="584"/>
            <ac:spMk id="10" creationId="{64669592-C4EE-DB4B-A88C-C6A79EE0FE69}"/>
          </ac:spMkLst>
        </pc:spChg>
        <pc:spChg chg="add mod">
          <ac:chgData name="Nane Kratzke" userId="971be13ff4ee5ef6" providerId="LiveId" clId="{AF2A99F9-8AD4-3644-94B0-74AB891B80BB}" dt="2021-02-06T09:57:09.978" v="38248" actId="1076"/>
          <ac:spMkLst>
            <pc:docMk/>
            <pc:sldMk cId="1532895380" sldId="584"/>
            <ac:spMk id="11" creationId="{1F55AD7D-0EDB-C543-B54F-0EA5EB698A8C}"/>
          </ac:spMkLst>
        </pc:spChg>
        <pc:spChg chg="add mod">
          <ac:chgData name="Nane Kratzke" userId="971be13ff4ee5ef6" providerId="LiveId" clId="{AF2A99F9-8AD4-3644-94B0-74AB891B80BB}" dt="2021-02-06T10:00:55.014" v="38306" actId="14861"/>
          <ac:spMkLst>
            <pc:docMk/>
            <pc:sldMk cId="1532895380" sldId="584"/>
            <ac:spMk id="13" creationId="{1F23C70E-AA14-FE42-8671-8AF47506214A}"/>
          </ac:spMkLst>
        </pc:spChg>
        <pc:spChg chg="add mod">
          <ac:chgData name="Nane Kratzke" userId="971be13ff4ee5ef6" providerId="LiveId" clId="{AF2A99F9-8AD4-3644-94B0-74AB891B80BB}" dt="2021-02-06T10:00:55.014" v="38306" actId="14861"/>
          <ac:spMkLst>
            <pc:docMk/>
            <pc:sldMk cId="1532895380" sldId="584"/>
            <ac:spMk id="14" creationId="{56ED80CC-3AF5-6745-BBDB-ECCE102A1861}"/>
          </ac:spMkLst>
        </pc:spChg>
        <pc:spChg chg="add mod">
          <ac:chgData name="Nane Kratzke" userId="971be13ff4ee5ef6" providerId="LiveId" clId="{AF2A99F9-8AD4-3644-94B0-74AB891B80BB}" dt="2021-02-06T10:00:55.014" v="38306" actId="14861"/>
          <ac:spMkLst>
            <pc:docMk/>
            <pc:sldMk cId="1532895380" sldId="584"/>
            <ac:spMk id="15" creationId="{EE1DCA0C-82FD-D84F-870F-A3BFFB74DFDE}"/>
          </ac:spMkLst>
        </pc:spChg>
        <pc:picChg chg="add mod">
          <ac:chgData name="Nane Kratzke" userId="971be13ff4ee5ef6" providerId="LiveId" clId="{AF2A99F9-8AD4-3644-94B0-74AB891B80BB}" dt="2021-02-06T09:57:02.564" v="38247" actId="1076"/>
          <ac:picMkLst>
            <pc:docMk/>
            <pc:sldMk cId="1532895380" sldId="584"/>
            <ac:picMk id="12" creationId="{44AE8553-8447-5448-9BB5-1A73D235E3AE}"/>
          </ac:picMkLst>
        </pc:picChg>
        <pc:picChg chg="mod">
          <ac:chgData name="Nane Kratzke" userId="971be13ff4ee5ef6" providerId="LiveId" clId="{AF2A99F9-8AD4-3644-94B0-74AB891B80BB}" dt="2021-02-05T15:47:15.195" v="36245" actId="1076"/>
          <ac:picMkLst>
            <pc:docMk/>
            <pc:sldMk cId="1532895380" sldId="584"/>
            <ac:picMk id="4100" creationId="{26417365-91D7-3741-9B9C-6A7B6CE41043}"/>
          </ac:picMkLst>
        </pc:picChg>
      </pc:sldChg>
      <pc:sldChg chg="addSp modSp add mod">
        <pc:chgData name="Nane Kratzke" userId="971be13ff4ee5ef6" providerId="LiveId" clId="{AF2A99F9-8AD4-3644-94B0-74AB891B80BB}" dt="2021-02-06T10:04:10.899" v="38347" actId="1076"/>
        <pc:sldMkLst>
          <pc:docMk/>
          <pc:sldMk cId="1258453572" sldId="585"/>
        </pc:sldMkLst>
        <pc:spChg chg="add mod">
          <ac:chgData name="Nane Kratzke" userId="971be13ff4ee5ef6" providerId="LiveId" clId="{AF2A99F9-8AD4-3644-94B0-74AB891B80BB}" dt="2021-02-05T16:06:37.511" v="36827" actId="20577"/>
          <ac:spMkLst>
            <pc:docMk/>
            <pc:sldMk cId="1258453572" sldId="585"/>
            <ac:spMk id="4" creationId="{F3722AC3-82E7-6A48-9E70-B22A64CC123D}"/>
          </ac:spMkLst>
        </pc:spChg>
        <pc:spChg chg="mod">
          <ac:chgData name="Nane Kratzke" userId="971be13ff4ee5ef6" providerId="LiveId" clId="{AF2A99F9-8AD4-3644-94B0-74AB891B80BB}" dt="2021-02-05T16:14:28.642" v="37008" actId="1036"/>
          <ac:spMkLst>
            <pc:docMk/>
            <pc:sldMk cId="1258453572" sldId="585"/>
            <ac:spMk id="7" creationId="{0C08AEDD-0BE2-4043-8AD6-BF0193E51B09}"/>
          </ac:spMkLst>
        </pc:spChg>
        <pc:spChg chg="mod">
          <ac:chgData name="Nane Kratzke" userId="971be13ff4ee5ef6" providerId="LiveId" clId="{AF2A99F9-8AD4-3644-94B0-74AB891B80BB}" dt="2021-02-05T16:13:58.241" v="37000" actId="1076"/>
          <ac:spMkLst>
            <pc:docMk/>
            <pc:sldMk cId="1258453572" sldId="585"/>
            <ac:spMk id="8" creationId="{24C4747B-7684-3649-8B59-35CFC0E93ECF}"/>
          </ac:spMkLst>
        </pc:spChg>
        <pc:spChg chg="mod">
          <ac:chgData name="Nane Kratzke" userId="971be13ff4ee5ef6" providerId="LiveId" clId="{AF2A99F9-8AD4-3644-94B0-74AB891B80BB}" dt="2021-02-06T10:01:56.265" v="38328" actId="20577"/>
          <ac:spMkLst>
            <pc:docMk/>
            <pc:sldMk cId="1258453572" sldId="585"/>
            <ac:spMk id="9" creationId="{414D7B1D-895A-C440-A240-39929C55593C}"/>
          </ac:spMkLst>
        </pc:spChg>
        <pc:spChg chg="mod">
          <ac:chgData name="Nane Kratzke" userId="971be13ff4ee5ef6" providerId="LiveId" clId="{AF2A99F9-8AD4-3644-94B0-74AB891B80BB}" dt="2021-02-05T16:04:46.853" v="36772" actId="20577"/>
          <ac:spMkLst>
            <pc:docMk/>
            <pc:sldMk cId="1258453572" sldId="585"/>
            <ac:spMk id="10" creationId="{64669592-C4EE-DB4B-A88C-C6A79EE0FE69}"/>
          </ac:spMkLst>
        </pc:spChg>
        <pc:spChg chg="mod">
          <ac:chgData name="Nane Kratzke" userId="971be13ff4ee5ef6" providerId="LiveId" clId="{AF2A99F9-8AD4-3644-94B0-74AB891B80BB}" dt="2021-02-05T16:18:00.916" v="37119" actId="1076"/>
          <ac:spMkLst>
            <pc:docMk/>
            <pc:sldMk cId="1258453572" sldId="585"/>
            <ac:spMk id="11" creationId="{1F55AD7D-0EDB-C543-B54F-0EA5EB698A8C}"/>
          </ac:spMkLst>
        </pc:spChg>
        <pc:spChg chg="add mod">
          <ac:chgData name="Nane Kratzke" userId="971be13ff4ee5ef6" providerId="LiveId" clId="{AF2A99F9-8AD4-3644-94B0-74AB891B80BB}" dt="2021-02-06T10:01:21.473" v="38309" actId="1076"/>
          <ac:spMkLst>
            <pc:docMk/>
            <pc:sldMk cId="1258453572" sldId="585"/>
            <ac:spMk id="12" creationId="{0DCFCD0B-49E7-AB4C-9688-3003D6AC1F41}"/>
          </ac:spMkLst>
        </pc:spChg>
        <pc:spChg chg="add mod">
          <ac:chgData name="Nane Kratzke" userId="971be13ff4ee5ef6" providerId="LiveId" clId="{AF2A99F9-8AD4-3644-94B0-74AB891B80BB}" dt="2021-02-06T10:01:32.837" v="38317" actId="404"/>
          <ac:spMkLst>
            <pc:docMk/>
            <pc:sldMk cId="1258453572" sldId="585"/>
            <ac:spMk id="13" creationId="{038B6086-29D1-5643-A85E-92BE225B1580}"/>
          </ac:spMkLst>
        </pc:spChg>
        <pc:spChg chg="add mod">
          <ac:chgData name="Nane Kratzke" userId="971be13ff4ee5ef6" providerId="LiveId" clId="{AF2A99F9-8AD4-3644-94B0-74AB891B80BB}" dt="2021-02-06T10:01:41.325" v="38321" actId="20577"/>
          <ac:spMkLst>
            <pc:docMk/>
            <pc:sldMk cId="1258453572" sldId="585"/>
            <ac:spMk id="14" creationId="{4835F9AA-1E93-2E4F-B15F-950E733E4C8F}"/>
          </ac:spMkLst>
        </pc:spChg>
        <pc:spChg chg="add mod">
          <ac:chgData name="Nane Kratzke" userId="971be13ff4ee5ef6" providerId="LiveId" clId="{AF2A99F9-8AD4-3644-94B0-74AB891B80BB}" dt="2021-02-06T10:01:52.110" v="38326" actId="20577"/>
          <ac:spMkLst>
            <pc:docMk/>
            <pc:sldMk cId="1258453572" sldId="585"/>
            <ac:spMk id="15" creationId="{118A037B-8ACC-3640-B573-53E597F252C3}"/>
          </ac:spMkLst>
        </pc:spChg>
        <pc:spChg chg="add mod">
          <ac:chgData name="Nane Kratzke" userId="971be13ff4ee5ef6" providerId="LiveId" clId="{AF2A99F9-8AD4-3644-94B0-74AB891B80BB}" dt="2021-02-06T10:02:05.627" v="38333" actId="20577"/>
          <ac:spMkLst>
            <pc:docMk/>
            <pc:sldMk cId="1258453572" sldId="585"/>
            <ac:spMk id="16" creationId="{4EB06109-6343-2E46-9BFC-C71D3DCCB77B}"/>
          </ac:spMkLst>
        </pc:spChg>
        <pc:picChg chg="add mod">
          <ac:chgData name="Nane Kratzke" userId="971be13ff4ee5ef6" providerId="LiveId" clId="{AF2A99F9-8AD4-3644-94B0-74AB891B80BB}" dt="2021-02-06T10:04:10.899" v="38347" actId="1076"/>
          <ac:picMkLst>
            <pc:docMk/>
            <pc:sldMk cId="1258453572" sldId="585"/>
            <ac:picMk id="17" creationId="{A3A58152-6831-934B-AA2C-C61B3ABE7C80}"/>
          </ac:picMkLst>
        </pc:picChg>
      </pc:sldChg>
      <pc:sldChg chg="addSp delSp modSp add mod setBg">
        <pc:chgData name="Nane Kratzke" userId="971be13ff4ee5ef6" providerId="LiveId" clId="{AF2A99F9-8AD4-3644-94B0-74AB891B80BB}" dt="2021-02-06T14:32:47.392" v="39866"/>
        <pc:sldMkLst>
          <pc:docMk/>
          <pc:sldMk cId="2570948788" sldId="586"/>
        </pc:sldMkLst>
        <pc:spChg chg="del">
          <ac:chgData name="Nane Kratzke" userId="971be13ff4ee5ef6" providerId="LiveId" clId="{AF2A99F9-8AD4-3644-94B0-74AB891B80BB}" dt="2021-02-05T16:21:19.100" v="37146" actId="478"/>
          <ac:spMkLst>
            <pc:docMk/>
            <pc:sldMk cId="2570948788" sldId="586"/>
            <ac:spMk id="4" creationId="{F3722AC3-82E7-6A48-9E70-B22A64CC123D}"/>
          </ac:spMkLst>
        </pc:spChg>
        <pc:spChg chg="del">
          <ac:chgData name="Nane Kratzke" userId="971be13ff4ee5ef6" providerId="LiveId" clId="{AF2A99F9-8AD4-3644-94B0-74AB891B80BB}" dt="2021-02-05T16:22:23.247" v="37158" actId="478"/>
          <ac:spMkLst>
            <pc:docMk/>
            <pc:sldMk cId="2570948788" sldId="586"/>
            <ac:spMk id="7" creationId="{0C08AEDD-0BE2-4043-8AD6-BF0193E51B09}"/>
          </ac:spMkLst>
        </pc:spChg>
        <pc:spChg chg="del">
          <ac:chgData name="Nane Kratzke" userId="971be13ff4ee5ef6" providerId="LiveId" clId="{AF2A99F9-8AD4-3644-94B0-74AB891B80BB}" dt="2021-02-05T16:22:11.220" v="37153" actId="478"/>
          <ac:spMkLst>
            <pc:docMk/>
            <pc:sldMk cId="2570948788" sldId="586"/>
            <ac:spMk id="8" creationId="{24C4747B-7684-3649-8B59-35CFC0E93ECF}"/>
          </ac:spMkLst>
        </pc:spChg>
        <pc:spChg chg="del">
          <ac:chgData name="Nane Kratzke" userId="971be13ff4ee5ef6" providerId="LiveId" clId="{AF2A99F9-8AD4-3644-94B0-74AB891B80BB}" dt="2021-02-05T16:21:21.372" v="37147" actId="478"/>
          <ac:spMkLst>
            <pc:docMk/>
            <pc:sldMk cId="2570948788" sldId="586"/>
            <ac:spMk id="9" creationId="{414D7B1D-895A-C440-A240-39929C55593C}"/>
          </ac:spMkLst>
        </pc:spChg>
        <pc:spChg chg="mod">
          <ac:chgData name="Nane Kratzke" userId="971be13ff4ee5ef6" providerId="LiveId" clId="{AF2A99F9-8AD4-3644-94B0-74AB891B80BB}" dt="2021-02-05T16:21:15.678" v="37145" actId="20577"/>
          <ac:spMkLst>
            <pc:docMk/>
            <pc:sldMk cId="2570948788" sldId="586"/>
            <ac:spMk id="10" creationId="{64669592-C4EE-DB4B-A88C-C6A79EE0FE69}"/>
          </ac:spMkLst>
        </pc:spChg>
        <pc:spChg chg="del mod">
          <ac:chgData name="Nane Kratzke" userId="971be13ff4ee5ef6" providerId="LiveId" clId="{AF2A99F9-8AD4-3644-94B0-74AB891B80BB}" dt="2021-02-05T16:22:18.498" v="37156" actId="478"/>
          <ac:spMkLst>
            <pc:docMk/>
            <pc:sldMk cId="2570948788" sldId="586"/>
            <ac:spMk id="11" creationId="{1F55AD7D-0EDB-C543-B54F-0EA5EB698A8C}"/>
          </ac:spMkLst>
        </pc:spChg>
        <pc:spChg chg="add mod">
          <ac:chgData name="Nane Kratzke" userId="971be13ff4ee5ef6" providerId="LiveId" clId="{AF2A99F9-8AD4-3644-94B0-74AB891B80BB}" dt="2021-02-06T14:29:01.693" v="39846" actId="14100"/>
          <ac:spMkLst>
            <pc:docMk/>
            <pc:sldMk cId="2570948788" sldId="586"/>
            <ac:spMk id="12" creationId="{0F2179E4-DBB0-0647-A1A3-B573626847A6}"/>
          </ac:spMkLst>
        </pc:spChg>
        <pc:spChg chg="add mod">
          <ac:chgData name="Nane Kratzke" userId="971be13ff4ee5ef6" providerId="LiveId" clId="{AF2A99F9-8AD4-3644-94B0-74AB891B80BB}" dt="2021-02-06T14:29:28.052" v="39852" actId="14100"/>
          <ac:spMkLst>
            <pc:docMk/>
            <pc:sldMk cId="2570948788" sldId="586"/>
            <ac:spMk id="14" creationId="{1AB514EC-C6B6-8A42-8001-D5D4AC88DB34}"/>
          </ac:spMkLst>
        </pc:spChg>
        <pc:graphicFrameChg chg="add del mod modGraphic">
          <ac:chgData name="Nane Kratzke" userId="971be13ff4ee5ef6" providerId="LiveId" clId="{AF2A99F9-8AD4-3644-94B0-74AB891B80BB}" dt="2021-02-05T16:22:01.932" v="37151"/>
          <ac:graphicFrameMkLst>
            <pc:docMk/>
            <pc:sldMk cId="2570948788" sldId="586"/>
            <ac:graphicFrameMk id="5" creationId="{A7684F61-BB6A-A249-8AF7-FB1D588399D4}"/>
          </ac:graphicFrameMkLst>
        </pc:graphicFrameChg>
        <pc:graphicFrameChg chg="add mod modGraphic">
          <ac:chgData name="Nane Kratzke" userId="971be13ff4ee5ef6" providerId="LiveId" clId="{AF2A99F9-8AD4-3644-94B0-74AB891B80BB}" dt="2021-02-06T14:30:00.586" v="39861" actId="404"/>
          <ac:graphicFrameMkLst>
            <pc:docMk/>
            <pc:sldMk cId="2570948788" sldId="586"/>
            <ac:graphicFrameMk id="6" creationId="{D91DB039-EB2B-004C-A62E-3136B429E2A8}"/>
          </ac:graphicFrameMkLst>
        </pc:graphicFrameChg>
        <pc:graphicFrameChg chg="add mod modGraphic">
          <ac:chgData name="Nane Kratzke" userId="971be13ff4ee5ef6" providerId="LiveId" clId="{AF2A99F9-8AD4-3644-94B0-74AB891B80BB}" dt="2021-02-06T14:29:36.985" v="39853" actId="14100"/>
          <ac:graphicFrameMkLst>
            <pc:docMk/>
            <pc:sldMk cId="2570948788" sldId="586"/>
            <ac:graphicFrameMk id="13" creationId="{0FBE2692-4326-524D-A1B1-210EA4F60701}"/>
          </ac:graphicFrameMkLst>
        </pc:graphicFrameChg>
        <pc:picChg chg="add mod">
          <ac:chgData name="Nane Kratzke" userId="971be13ff4ee5ef6" providerId="LiveId" clId="{AF2A99F9-8AD4-3644-94B0-74AB891B80BB}" dt="2021-02-06T14:32:47.392" v="39866"/>
          <ac:picMkLst>
            <pc:docMk/>
            <pc:sldMk cId="2570948788" sldId="586"/>
            <ac:picMk id="2050" creationId="{5F10D236-5AE3-2D46-B614-F38F0783BCC6}"/>
          </ac:picMkLst>
        </pc:picChg>
        <pc:picChg chg="del">
          <ac:chgData name="Nane Kratzke" userId="971be13ff4ee5ef6" providerId="LiveId" clId="{AF2A99F9-8AD4-3644-94B0-74AB891B80BB}" dt="2021-02-05T16:35:25.751" v="37534" actId="478"/>
          <ac:picMkLst>
            <pc:docMk/>
            <pc:sldMk cId="2570948788" sldId="586"/>
            <ac:picMk id="4100" creationId="{26417365-91D7-3741-9B9C-6A7B6CE41043}"/>
          </ac:picMkLst>
        </pc:picChg>
      </pc:sldChg>
      <pc:sldChg chg="addSp delSp modSp add mod">
        <pc:chgData name="Nane Kratzke" userId="971be13ff4ee5ef6" providerId="LiveId" clId="{AF2A99F9-8AD4-3644-94B0-74AB891B80BB}" dt="2021-03-22T10:53:04.159" v="47577" actId="20577"/>
        <pc:sldMkLst>
          <pc:docMk/>
          <pc:sldMk cId="3688837666" sldId="587"/>
        </pc:sldMkLst>
        <pc:spChg chg="mod">
          <ac:chgData name="Nane Kratzke" userId="971be13ff4ee5ef6" providerId="LiveId" clId="{AF2A99F9-8AD4-3644-94B0-74AB891B80BB}" dt="2021-02-05T16:48:55.813" v="38132" actId="14100"/>
          <ac:spMkLst>
            <pc:docMk/>
            <pc:sldMk cId="3688837666" sldId="587"/>
            <ac:spMk id="4" creationId="{F3722AC3-82E7-6A48-9E70-B22A64CC123D}"/>
          </ac:spMkLst>
        </pc:spChg>
        <pc:spChg chg="add mod">
          <ac:chgData name="Nane Kratzke" userId="971be13ff4ee5ef6" providerId="LiveId" clId="{AF2A99F9-8AD4-3644-94B0-74AB891B80BB}" dt="2021-02-05T16:43:09.970" v="37712" actId="1076"/>
          <ac:spMkLst>
            <pc:docMk/>
            <pc:sldMk cId="3688837666" sldId="587"/>
            <ac:spMk id="5" creationId="{07ABF99B-88CB-4240-99B8-74771E57815B}"/>
          </ac:spMkLst>
        </pc:spChg>
        <pc:spChg chg="add mod">
          <ac:chgData name="Nane Kratzke" userId="971be13ff4ee5ef6" providerId="LiveId" clId="{AF2A99F9-8AD4-3644-94B0-74AB891B80BB}" dt="2021-02-05T16:47:53.165" v="38062" actId="208"/>
          <ac:spMkLst>
            <pc:docMk/>
            <pc:sldMk cId="3688837666" sldId="587"/>
            <ac:spMk id="6" creationId="{514F19B3-49B3-F245-A39C-ED85BFC01F61}"/>
          </ac:spMkLst>
        </pc:spChg>
        <pc:spChg chg="del">
          <ac:chgData name="Nane Kratzke" userId="971be13ff4ee5ef6" providerId="LiveId" clId="{AF2A99F9-8AD4-3644-94B0-74AB891B80BB}" dt="2021-02-05T16:38:22.488" v="37581" actId="478"/>
          <ac:spMkLst>
            <pc:docMk/>
            <pc:sldMk cId="3688837666" sldId="587"/>
            <ac:spMk id="7" creationId="{0C08AEDD-0BE2-4043-8AD6-BF0193E51B09}"/>
          </ac:spMkLst>
        </pc:spChg>
        <pc:spChg chg="mod">
          <ac:chgData name="Nane Kratzke" userId="971be13ff4ee5ef6" providerId="LiveId" clId="{AF2A99F9-8AD4-3644-94B0-74AB891B80BB}" dt="2021-02-05T16:42:18.377" v="37699" actId="1076"/>
          <ac:spMkLst>
            <pc:docMk/>
            <pc:sldMk cId="3688837666" sldId="587"/>
            <ac:spMk id="8" creationId="{24C4747B-7684-3649-8B59-35CFC0E93ECF}"/>
          </ac:spMkLst>
        </pc:spChg>
        <pc:spChg chg="del">
          <ac:chgData name="Nane Kratzke" userId="971be13ff4ee5ef6" providerId="LiveId" clId="{AF2A99F9-8AD4-3644-94B0-74AB891B80BB}" dt="2021-02-05T16:38:20.246" v="37580" actId="478"/>
          <ac:spMkLst>
            <pc:docMk/>
            <pc:sldMk cId="3688837666" sldId="587"/>
            <ac:spMk id="9" creationId="{414D7B1D-895A-C440-A240-39929C55593C}"/>
          </ac:spMkLst>
        </pc:spChg>
        <pc:spChg chg="mod">
          <ac:chgData name="Nane Kratzke" userId="971be13ff4ee5ef6" providerId="LiveId" clId="{AF2A99F9-8AD4-3644-94B0-74AB891B80BB}" dt="2021-03-22T10:52:59.882" v="47576" actId="20577"/>
          <ac:spMkLst>
            <pc:docMk/>
            <pc:sldMk cId="3688837666" sldId="587"/>
            <ac:spMk id="10" creationId="{64669592-C4EE-DB4B-A88C-C6A79EE0FE69}"/>
          </ac:spMkLst>
        </pc:spChg>
        <pc:spChg chg="del">
          <ac:chgData name="Nane Kratzke" userId="971be13ff4ee5ef6" providerId="LiveId" clId="{AF2A99F9-8AD4-3644-94B0-74AB891B80BB}" dt="2021-02-05T16:38:24.533" v="37582" actId="478"/>
          <ac:spMkLst>
            <pc:docMk/>
            <pc:sldMk cId="3688837666" sldId="587"/>
            <ac:spMk id="11" creationId="{1F55AD7D-0EDB-C543-B54F-0EA5EB698A8C}"/>
          </ac:spMkLst>
        </pc:spChg>
        <pc:spChg chg="add mod">
          <ac:chgData name="Nane Kratzke" userId="971be13ff4ee5ef6" providerId="LiveId" clId="{AF2A99F9-8AD4-3644-94B0-74AB891B80BB}" dt="2021-02-06T10:03:05.732" v="38336"/>
          <ac:spMkLst>
            <pc:docMk/>
            <pc:sldMk cId="3688837666" sldId="587"/>
            <ac:spMk id="12" creationId="{C047C420-28F7-8E45-9A7F-04A893D9162B}"/>
          </ac:spMkLst>
        </pc:spChg>
        <pc:spChg chg="add mod">
          <ac:chgData name="Nane Kratzke" userId="971be13ff4ee5ef6" providerId="LiveId" clId="{AF2A99F9-8AD4-3644-94B0-74AB891B80BB}" dt="2021-03-22T10:52:58.254" v="47575" actId="20577"/>
          <ac:spMkLst>
            <pc:docMk/>
            <pc:sldMk cId="3688837666" sldId="587"/>
            <ac:spMk id="13" creationId="{8EA66DFD-911E-574F-B117-3A1F4304FA2D}"/>
          </ac:spMkLst>
        </pc:spChg>
        <pc:spChg chg="add mod">
          <ac:chgData name="Nane Kratzke" userId="971be13ff4ee5ef6" providerId="LiveId" clId="{AF2A99F9-8AD4-3644-94B0-74AB891B80BB}" dt="2021-03-22T10:53:04.159" v="47577" actId="20577"/>
          <ac:spMkLst>
            <pc:docMk/>
            <pc:sldMk cId="3688837666" sldId="587"/>
            <ac:spMk id="14" creationId="{464C0F2B-61D4-DE40-9DF0-9DD368093208}"/>
          </ac:spMkLst>
        </pc:spChg>
        <pc:grpChg chg="mod">
          <ac:chgData name="Nane Kratzke" userId="971be13ff4ee5ef6" providerId="LiveId" clId="{AF2A99F9-8AD4-3644-94B0-74AB891B80BB}" dt="2021-02-05T16:49:14.537" v="38137"/>
          <ac:grpSpMkLst>
            <pc:docMk/>
            <pc:sldMk cId="3688837666" sldId="587"/>
            <ac:grpSpMk id="17" creationId="{C4581B8E-126E-8C4D-9836-79AA4AEB1E7F}"/>
          </ac:grpSpMkLst>
        </pc:grpChg>
        <pc:grpChg chg="del mod">
          <ac:chgData name="Nane Kratzke" userId="971be13ff4ee5ef6" providerId="LiveId" clId="{AF2A99F9-8AD4-3644-94B0-74AB891B80BB}" dt="2021-02-05T16:49:57.069" v="38142" actId="478"/>
          <ac:grpSpMkLst>
            <pc:docMk/>
            <pc:sldMk cId="3688837666" sldId="587"/>
            <ac:grpSpMk id="20" creationId="{35E834DD-EFA4-A545-A567-C6109B104448}"/>
          </ac:grpSpMkLst>
        </pc:grpChg>
        <pc:picChg chg="mod">
          <ac:chgData name="Nane Kratzke" userId="971be13ff4ee5ef6" providerId="LiveId" clId="{AF2A99F9-8AD4-3644-94B0-74AB891B80BB}" dt="2021-02-05T16:50:28.364" v="38144" actId="1076"/>
          <ac:picMkLst>
            <pc:docMk/>
            <pc:sldMk cId="3688837666" sldId="587"/>
            <ac:picMk id="4100" creationId="{26417365-91D7-3741-9B9C-6A7B6CE41043}"/>
          </ac:picMkLst>
        </pc:picChg>
        <pc:inkChg chg="add del mod">
          <ac:chgData name="Nane Kratzke" userId="971be13ff4ee5ef6" providerId="LiveId" clId="{AF2A99F9-8AD4-3644-94B0-74AB891B80BB}" dt="2021-02-05T16:49:55.360" v="38141" actId="478"/>
          <ac:inkMkLst>
            <pc:docMk/>
            <pc:sldMk cId="3688837666" sldId="587"/>
            <ac:inkMk id="15" creationId="{0AD54E8B-A063-FA40-A03F-C3A2307CBE49}"/>
          </ac:inkMkLst>
        </pc:inkChg>
        <pc:inkChg chg="add del mod">
          <ac:chgData name="Nane Kratzke" userId="971be13ff4ee5ef6" providerId="LiveId" clId="{AF2A99F9-8AD4-3644-94B0-74AB891B80BB}" dt="2021-02-05T16:49:14.537" v="38137"/>
          <ac:inkMkLst>
            <pc:docMk/>
            <pc:sldMk cId="3688837666" sldId="587"/>
            <ac:inkMk id="16" creationId="{2F32D281-348D-AF47-88A5-11267E8209ED}"/>
          </ac:inkMkLst>
        </pc:inkChg>
        <pc:inkChg chg="add mod">
          <ac:chgData name="Nane Kratzke" userId="971be13ff4ee5ef6" providerId="LiveId" clId="{AF2A99F9-8AD4-3644-94B0-74AB891B80BB}" dt="2021-02-05T16:49:43.008" v="38140"/>
          <ac:inkMkLst>
            <pc:docMk/>
            <pc:sldMk cId="3688837666" sldId="587"/>
            <ac:inkMk id="18" creationId="{0A5E9348-E921-5E4D-A3E1-CFD7C90E0CBE}"/>
          </ac:inkMkLst>
        </pc:inkChg>
        <pc:inkChg chg="add mod">
          <ac:chgData name="Nane Kratzke" userId="971be13ff4ee5ef6" providerId="LiveId" clId="{AF2A99F9-8AD4-3644-94B0-74AB891B80BB}" dt="2021-02-05T16:49:43.008" v="38140"/>
          <ac:inkMkLst>
            <pc:docMk/>
            <pc:sldMk cId="3688837666" sldId="587"/>
            <ac:inkMk id="19" creationId="{8FA055EC-5DD9-9A4B-A8AD-43291408D10B}"/>
          </ac:inkMkLst>
        </pc:inkChg>
      </pc:sldChg>
      <pc:sldChg chg="modSp add mod">
        <pc:chgData name="Nane Kratzke" userId="971be13ff4ee5ef6" providerId="LiveId" clId="{AF2A99F9-8AD4-3644-94B0-74AB891B80BB}" dt="2021-02-05T16:59:22.714" v="38232" actId="207"/>
        <pc:sldMkLst>
          <pc:docMk/>
          <pc:sldMk cId="1403753453" sldId="588"/>
        </pc:sldMkLst>
        <pc:spChg chg="mod">
          <ac:chgData name="Nane Kratzke" userId="971be13ff4ee5ef6" providerId="LiveId" clId="{AF2A99F9-8AD4-3644-94B0-74AB891B80BB}" dt="2021-02-05T16:59:22.714" v="38232" actId="207"/>
          <ac:spMkLst>
            <pc:docMk/>
            <pc:sldMk cId="1403753453" sldId="588"/>
            <ac:spMk id="8" creationId="{0C508602-457E-2C4E-A9AC-85A3D0BD58E5}"/>
          </ac:spMkLst>
        </pc:spChg>
      </pc:sldChg>
      <pc:sldChg chg="modSp add mod">
        <pc:chgData name="Nane Kratzke" userId="971be13ff4ee5ef6" providerId="LiveId" clId="{AF2A99F9-8AD4-3644-94B0-74AB891B80BB}" dt="2021-02-05T16:59:43.212" v="38233" actId="207"/>
        <pc:sldMkLst>
          <pc:docMk/>
          <pc:sldMk cId="123571905" sldId="589"/>
        </pc:sldMkLst>
        <pc:spChg chg="mod">
          <ac:chgData name="Nane Kratzke" userId="971be13ff4ee5ef6" providerId="LiveId" clId="{AF2A99F9-8AD4-3644-94B0-74AB891B80BB}" dt="2021-02-05T16:59:43.212" v="38233" actId="207"/>
          <ac:spMkLst>
            <pc:docMk/>
            <pc:sldMk cId="123571905" sldId="589"/>
            <ac:spMk id="8" creationId="{0C508602-457E-2C4E-A9AC-85A3D0BD58E5}"/>
          </ac:spMkLst>
        </pc:spChg>
      </pc:sldChg>
      <pc:sldChg chg="modSp add mod ord">
        <pc:chgData name="Nane Kratzke" userId="971be13ff4ee5ef6" providerId="LiveId" clId="{AF2A99F9-8AD4-3644-94B0-74AB891B80BB}" dt="2021-02-05T16:59:00" v="38231" actId="207"/>
        <pc:sldMkLst>
          <pc:docMk/>
          <pc:sldMk cId="3956337502" sldId="590"/>
        </pc:sldMkLst>
        <pc:spChg chg="mod">
          <ac:chgData name="Nane Kratzke" userId="971be13ff4ee5ef6" providerId="LiveId" clId="{AF2A99F9-8AD4-3644-94B0-74AB891B80BB}" dt="2021-02-05T16:59:00" v="38231" actId="207"/>
          <ac:spMkLst>
            <pc:docMk/>
            <pc:sldMk cId="3956337502" sldId="590"/>
            <ac:spMk id="8" creationId="{0C508602-457E-2C4E-A9AC-85A3D0BD58E5}"/>
          </ac:spMkLst>
        </pc:spChg>
      </pc:sldChg>
      <pc:sldChg chg="modSp add mod">
        <pc:chgData name="Nane Kratzke" userId="971be13ff4ee5ef6" providerId="LiveId" clId="{AF2A99F9-8AD4-3644-94B0-74AB891B80BB}" dt="2021-02-05T16:58:20.008" v="38230" actId="207"/>
        <pc:sldMkLst>
          <pc:docMk/>
          <pc:sldMk cId="4217935789" sldId="591"/>
        </pc:sldMkLst>
        <pc:spChg chg="mod">
          <ac:chgData name="Nane Kratzke" userId="971be13ff4ee5ef6" providerId="LiveId" clId="{AF2A99F9-8AD4-3644-94B0-74AB891B80BB}" dt="2021-02-05T16:58:20.008" v="38230" actId="207"/>
          <ac:spMkLst>
            <pc:docMk/>
            <pc:sldMk cId="4217935789" sldId="591"/>
            <ac:spMk id="24" creationId="{B2BC7B5A-69E3-BC40-938A-4311896A2C9B}"/>
          </ac:spMkLst>
        </pc:spChg>
      </pc:sldChg>
      <pc:sldChg chg="modSp add mod">
        <pc:chgData name="Nane Kratzke" userId="971be13ff4ee5ef6" providerId="LiveId" clId="{AF2A99F9-8AD4-3644-94B0-74AB891B80BB}" dt="2021-02-05T16:57:43.724" v="38229" actId="207"/>
        <pc:sldMkLst>
          <pc:docMk/>
          <pc:sldMk cId="1687841987" sldId="592"/>
        </pc:sldMkLst>
        <pc:spChg chg="mod">
          <ac:chgData name="Nane Kratzke" userId="971be13ff4ee5ef6" providerId="LiveId" clId="{AF2A99F9-8AD4-3644-94B0-74AB891B80BB}" dt="2021-02-05T16:57:43.724" v="38229" actId="207"/>
          <ac:spMkLst>
            <pc:docMk/>
            <pc:sldMk cId="1687841987" sldId="592"/>
            <ac:spMk id="24" creationId="{B2BC7B5A-69E3-BC40-938A-4311896A2C9B}"/>
          </ac:spMkLst>
        </pc:spChg>
      </pc:sldChg>
      <pc:sldChg chg="addSp delSp modSp add mod">
        <pc:chgData name="Nane Kratzke" userId="971be13ff4ee5ef6" providerId="LiveId" clId="{AF2A99F9-8AD4-3644-94B0-74AB891B80BB}" dt="2021-02-07T10:49:41.566" v="43332" actId="20577"/>
        <pc:sldMkLst>
          <pc:docMk/>
          <pc:sldMk cId="1576189204" sldId="593"/>
        </pc:sldMkLst>
        <pc:spChg chg="add mod">
          <ac:chgData name="Nane Kratzke" userId="971be13ff4ee5ef6" providerId="LiveId" clId="{AF2A99F9-8AD4-3644-94B0-74AB891B80BB}" dt="2021-02-07T10:31:58.055" v="42511" actId="20577"/>
          <ac:spMkLst>
            <pc:docMk/>
            <pc:sldMk cId="1576189204" sldId="593"/>
            <ac:spMk id="6" creationId="{9C8D24CB-11F5-4B4C-A7FC-025A48F8D133}"/>
          </ac:spMkLst>
        </pc:spChg>
        <pc:spChg chg="add mod">
          <ac:chgData name="Nane Kratzke" userId="971be13ff4ee5ef6" providerId="LiveId" clId="{AF2A99F9-8AD4-3644-94B0-74AB891B80BB}" dt="2021-02-07T10:49:41.566" v="43332" actId="20577"/>
          <ac:spMkLst>
            <pc:docMk/>
            <pc:sldMk cId="1576189204" sldId="593"/>
            <ac:spMk id="7" creationId="{7050D398-00AF-F344-A321-47EE807651CF}"/>
          </ac:spMkLst>
        </pc:spChg>
        <pc:spChg chg="del mod">
          <ac:chgData name="Nane Kratzke" userId="971be13ff4ee5ef6" providerId="LiveId" clId="{AF2A99F9-8AD4-3644-94B0-74AB891B80BB}" dt="2021-02-06T10:07:42.873" v="38380"/>
          <ac:spMkLst>
            <pc:docMk/>
            <pc:sldMk cId="1576189204" sldId="593"/>
            <ac:spMk id="9" creationId="{414D7B1D-895A-C440-A240-39929C55593C}"/>
          </ac:spMkLst>
        </pc:spChg>
        <pc:spChg chg="mod">
          <ac:chgData name="Nane Kratzke" userId="971be13ff4ee5ef6" providerId="LiveId" clId="{AF2A99F9-8AD4-3644-94B0-74AB891B80BB}" dt="2021-02-06T10:06:54.835" v="38377" actId="20577"/>
          <ac:spMkLst>
            <pc:docMk/>
            <pc:sldMk cId="1576189204" sldId="593"/>
            <ac:spMk id="10" creationId="{64669592-C4EE-DB4B-A88C-C6A79EE0FE69}"/>
          </ac:spMkLst>
        </pc:spChg>
        <pc:picChg chg="add del mod">
          <ac:chgData name="Nane Kratzke" userId="971be13ff4ee5ef6" providerId="LiveId" clId="{AF2A99F9-8AD4-3644-94B0-74AB891B80BB}" dt="2021-02-07T10:17:26.620" v="41916" actId="478"/>
          <ac:picMkLst>
            <pc:docMk/>
            <pc:sldMk cId="1576189204" sldId="593"/>
            <ac:picMk id="4" creationId="{C0F2EABC-BDB5-174B-9D01-BA4ED129ADD3}"/>
          </ac:picMkLst>
        </pc:picChg>
        <pc:picChg chg="add mod">
          <ac:chgData name="Nane Kratzke" userId="971be13ff4ee5ef6" providerId="LiveId" clId="{AF2A99F9-8AD4-3644-94B0-74AB891B80BB}" dt="2021-02-07T10:19:11.448" v="41922" actId="1076"/>
          <ac:picMkLst>
            <pc:docMk/>
            <pc:sldMk cId="1576189204" sldId="593"/>
            <ac:picMk id="5" creationId="{EC91D6B0-8905-7B4A-8219-9B78D5791B41}"/>
          </ac:picMkLst>
        </pc:picChg>
        <pc:picChg chg="del mod">
          <ac:chgData name="Nane Kratzke" userId="971be13ff4ee5ef6" providerId="LiveId" clId="{AF2A99F9-8AD4-3644-94B0-74AB891B80BB}" dt="2021-02-07T10:16:35.011" v="41914" actId="478"/>
          <ac:picMkLst>
            <pc:docMk/>
            <pc:sldMk cId="1576189204" sldId="593"/>
            <ac:picMk id="4100" creationId="{26417365-91D7-3741-9B9C-6A7B6CE41043}"/>
          </ac:picMkLst>
        </pc:picChg>
      </pc:sldChg>
      <pc:sldChg chg="add del ord">
        <pc:chgData name="Nane Kratzke" userId="971be13ff4ee5ef6" providerId="LiveId" clId="{AF2A99F9-8AD4-3644-94B0-74AB891B80BB}" dt="2021-02-06T13:57:13.345" v="39230" actId="2696"/>
        <pc:sldMkLst>
          <pc:docMk/>
          <pc:sldMk cId="1383929223" sldId="594"/>
        </pc:sldMkLst>
      </pc:sldChg>
      <pc:sldChg chg="add del">
        <pc:chgData name="Nane Kratzke" userId="971be13ff4ee5ef6" providerId="LiveId" clId="{AF2A99F9-8AD4-3644-94B0-74AB891B80BB}" dt="2021-02-06T13:59:06.361" v="39240" actId="2696"/>
        <pc:sldMkLst>
          <pc:docMk/>
          <pc:sldMk cId="2451168287" sldId="595"/>
        </pc:sldMkLst>
      </pc:sldChg>
      <pc:sldChg chg="add del">
        <pc:chgData name="Nane Kratzke" userId="971be13ff4ee5ef6" providerId="LiveId" clId="{AF2A99F9-8AD4-3644-94B0-74AB891B80BB}" dt="2021-02-06T13:59:08.367" v="39241" actId="2696"/>
        <pc:sldMkLst>
          <pc:docMk/>
          <pc:sldMk cId="2891191019" sldId="596"/>
        </pc:sldMkLst>
      </pc:sldChg>
      <pc:sldChg chg="add ord">
        <pc:chgData name="Nane Kratzke" userId="971be13ff4ee5ef6" providerId="LiveId" clId="{AF2A99F9-8AD4-3644-94B0-74AB891B80BB}" dt="2021-02-06T13:58:49.288" v="39237" actId="20578"/>
        <pc:sldMkLst>
          <pc:docMk/>
          <pc:sldMk cId="2068695525" sldId="597"/>
        </pc:sldMkLst>
      </pc:sldChg>
      <pc:sldChg chg="modSp add mod">
        <pc:chgData name="Nane Kratzke" userId="971be13ff4ee5ef6" providerId="LiveId" clId="{AF2A99F9-8AD4-3644-94B0-74AB891B80BB}" dt="2021-02-06T14:00:15.969" v="39246" actId="3064"/>
        <pc:sldMkLst>
          <pc:docMk/>
          <pc:sldMk cId="3782198516" sldId="598"/>
        </pc:sldMkLst>
        <pc:spChg chg="mod">
          <ac:chgData name="Nane Kratzke" userId="971be13ff4ee5ef6" providerId="LiveId" clId="{AF2A99F9-8AD4-3644-94B0-74AB891B80BB}" dt="2021-02-06T13:59:58.214" v="39244" actId="108"/>
          <ac:spMkLst>
            <pc:docMk/>
            <pc:sldMk cId="3782198516" sldId="598"/>
            <ac:spMk id="8" creationId="{14EFECF4-3DB6-8F4D-9B4F-6166B58C2564}"/>
          </ac:spMkLst>
        </pc:spChg>
        <pc:spChg chg="mod">
          <ac:chgData name="Nane Kratzke" userId="971be13ff4ee5ef6" providerId="LiveId" clId="{AF2A99F9-8AD4-3644-94B0-74AB891B80BB}" dt="2021-02-06T14:00:15.969" v="39246" actId="3064"/>
          <ac:spMkLst>
            <pc:docMk/>
            <pc:sldMk cId="3782198516" sldId="598"/>
            <ac:spMk id="11" creationId="{D31CCCE7-2B75-924F-BEE5-E30D3FBD705B}"/>
          </ac:spMkLst>
        </pc:spChg>
      </pc:sldChg>
      <pc:sldChg chg="add">
        <pc:chgData name="Nane Kratzke" userId="971be13ff4ee5ef6" providerId="LiveId" clId="{AF2A99F9-8AD4-3644-94B0-74AB891B80BB}" dt="2021-02-06T13:59:04.271" v="39239"/>
        <pc:sldMkLst>
          <pc:docMk/>
          <pc:sldMk cId="1701287822" sldId="599"/>
        </pc:sldMkLst>
      </pc:sldChg>
      <pc:sldChg chg="addSp delSp modSp add mod">
        <pc:chgData name="Nane Kratzke" userId="971be13ff4ee5ef6" providerId="LiveId" clId="{AF2A99F9-8AD4-3644-94B0-74AB891B80BB}" dt="2021-02-06T14:45:10.010" v="39995"/>
        <pc:sldMkLst>
          <pc:docMk/>
          <pc:sldMk cId="468604968" sldId="600"/>
        </pc:sldMkLst>
        <pc:spChg chg="add mod">
          <ac:chgData name="Nane Kratzke" userId="971be13ff4ee5ef6" providerId="LiveId" clId="{AF2A99F9-8AD4-3644-94B0-74AB891B80BB}" dt="2021-02-06T14:13:26.632" v="39770" actId="1076"/>
          <ac:spMkLst>
            <pc:docMk/>
            <pc:sldMk cId="468604968" sldId="600"/>
            <ac:spMk id="4" creationId="{0536B520-64CD-5346-AF93-D317FE05F822}"/>
          </ac:spMkLst>
        </pc:spChg>
        <pc:spChg chg="add mod">
          <ac:chgData name="Nane Kratzke" userId="971be13ff4ee5ef6" providerId="LiveId" clId="{AF2A99F9-8AD4-3644-94B0-74AB891B80BB}" dt="2021-02-06T14:13:44.306" v="39772" actId="1076"/>
          <ac:spMkLst>
            <pc:docMk/>
            <pc:sldMk cId="468604968" sldId="600"/>
            <ac:spMk id="5" creationId="{130044B2-214C-074F-AF23-5CC99F01DE19}"/>
          </ac:spMkLst>
        </pc:spChg>
        <pc:spChg chg="add del">
          <ac:chgData name="Nane Kratzke" userId="971be13ff4ee5ef6" providerId="LiveId" clId="{AF2A99F9-8AD4-3644-94B0-74AB891B80BB}" dt="2021-02-06T14:10:27.389" v="39735"/>
          <ac:spMkLst>
            <pc:docMk/>
            <pc:sldMk cId="468604968" sldId="600"/>
            <ac:spMk id="6" creationId="{6EB4C1A5-550E-5F4E-917C-345EADD6D360}"/>
          </ac:spMkLst>
        </pc:spChg>
        <pc:spChg chg="mod">
          <ac:chgData name="Nane Kratzke" userId="971be13ff4ee5ef6" providerId="LiveId" clId="{AF2A99F9-8AD4-3644-94B0-74AB891B80BB}" dt="2021-02-06T14:04:23.899" v="39325" actId="20577"/>
          <ac:spMkLst>
            <pc:docMk/>
            <pc:sldMk cId="468604968" sldId="600"/>
            <ac:spMk id="10" creationId="{64669592-C4EE-DB4B-A88C-C6A79EE0FE69}"/>
          </ac:spMkLst>
        </pc:spChg>
        <pc:spChg chg="add mod">
          <ac:chgData name="Nane Kratzke" userId="971be13ff4ee5ef6" providerId="LiveId" clId="{AF2A99F9-8AD4-3644-94B0-74AB891B80BB}" dt="2021-02-06T14:45:10.010" v="39995"/>
          <ac:spMkLst>
            <pc:docMk/>
            <pc:sldMk cId="468604968" sldId="600"/>
            <ac:spMk id="12" creationId="{6301B444-5F73-AD42-B21D-DAA527AA0074}"/>
          </ac:spMkLst>
        </pc:spChg>
        <pc:graphicFrameChg chg="add mod modGraphic">
          <ac:chgData name="Nane Kratzke" userId="971be13ff4ee5ef6" providerId="LiveId" clId="{AF2A99F9-8AD4-3644-94B0-74AB891B80BB}" dt="2021-02-06T14:15:23.533" v="39779" actId="14861"/>
          <ac:graphicFrameMkLst>
            <pc:docMk/>
            <pc:sldMk cId="468604968" sldId="600"/>
            <ac:graphicFrameMk id="8" creationId="{161EFB64-A02F-004D-AB0D-608189B7FA95}"/>
          </ac:graphicFrameMkLst>
        </pc:graphicFrameChg>
        <pc:picChg chg="add del mod">
          <ac:chgData name="Nane Kratzke" userId="971be13ff4ee5ef6" providerId="LiveId" clId="{AF2A99F9-8AD4-3644-94B0-74AB891B80BB}" dt="2021-02-06T14:11:14.692" v="39739" actId="478"/>
          <ac:picMkLst>
            <pc:docMk/>
            <pc:sldMk cId="468604968" sldId="600"/>
            <ac:picMk id="7" creationId="{35C5EFDD-5CF7-C742-A43E-FC6272A8441A}"/>
          </ac:picMkLst>
        </pc:picChg>
        <pc:picChg chg="add mod">
          <ac:chgData name="Nane Kratzke" userId="971be13ff4ee5ef6" providerId="LiveId" clId="{AF2A99F9-8AD4-3644-94B0-74AB891B80BB}" dt="2021-02-06T14:09:40.416" v="39733" actId="1076"/>
          <ac:picMkLst>
            <pc:docMk/>
            <pc:sldMk cId="468604968" sldId="600"/>
            <ac:picMk id="1026" creationId="{C3D58949-30D8-7B4D-B101-766022A342C1}"/>
          </ac:picMkLst>
        </pc:picChg>
        <pc:picChg chg="del">
          <ac:chgData name="Nane Kratzke" userId="971be13ff4ee5ef6" providerId="LiveId" clId="{AF2A99F9-8AD4-3644-94B0-74AB891B80BB}" dt="2021-02-06T14:04:13.539" v="39316" actId="478"/>
          <ac:picMkLst>
            <pc:docMk/>
            <pc:sldMk cId="468604968" sldId="600"/>
            <ac:picMk id="4100" creationId="{26417365-91D7-3741-9B9C-6A7B6CE41043}"/>
          </ac:picMkLst>
        </pc:picChg>
      </pc:sldChg>
      <pc:sldChg chg="addSp delSp modSp add mod">
        <pc:chgData name="Nane Kratzke" userId="971be13ff4ee5ef6" providerId="LiveId" clId="{AF2A99F9-8AD4-3644-94B0-74AB891B80BB}" dt="2021-02-06T14:45:05.007" v="39994" actId="1038"/>
        <pc:sldMkLst>
          <pc:docMk/>
          <pc:sldMk cId="3021263209" sldId="601"/>
        </pc:sldMkLst>
        <pc:spChg chg="mod">
          <ac:chgData name="Nane Kratzke" userId="971be13ff4ee5ef6" providerId="LiveId" clId="{AF2A99F9-8AD4-3644-94B0-74AB891B80BB}" dt="2021-02-06T14:42:38.954" v="39970" actId="20577"/>
          <ac:spMkLst>
            <pc:docMk/>
            <pc:sldMk cId="3021263209" sldId="601"/>
            <ac:spMk id="4" creationId="{0536B520-64CD-5346-AF93-D317FE05F822}"/>
          </ac:spMkLst>
        </pc:spChg>
        <pc:spChg chg="del mod">
          <ac:chgData name="Nane Kratzke" userId="971be13ff4ee5ef6" providerId="LiveId" clId="{AF2A99F9-8AD4-3644-94B0-74AB891B80BB}" dt="2021-02-06T14:38:17.255" v="39876" actId="478"/>
          <ac:spMkLst>
            <pc:docMk/>
            <pc:sldMk cId="3021263209" sldId="601"/>
            <ac:spMk id="5" creationId="{130044B2-214C-074F-AF23-5CC99F01DE19}"/>
          </ac:spMkLst>
        </pc:spChg>
        <pc:spChg chg="add del">
          <ac:chgData name="Nane Kratzke" userId="971be13ff4ee5ef6" providerId="LiveId" clId="{AF2A99F9-8AD4-3644-94B0-74AB891B80BB}" dt="2021-02-06T14:37:56.388" v="39870"/>
          <ac:spMkLst>
            <pc:docMk/>
            <pc:sldMk cId="3021263209" sldId="601"/>
            <ac:spMk id="6" creationId="{BB760072-89D2-8048-89E4-D04D8EE96C84}"/>
          </ac:spMkLst>
        </pc:spChg>
        <pc:spChg chg="add mod">
          <ac:chgData name="Nane Kratzke" userId="971be13ff4ee5ef6" providerId="LiveId" clId="{AF2A99F9-8AD4-3644-94B0-74AB891B80BB}" dt="2021-02-06T14:45:05.007" v="39994" actId="1038"/>
          <ac:spMkLst>
            <pc:docMk/>
            <pc:sldMk cId="3021263209" sldId="601"/>
            <ac:spMk id="9" creationId="{B3E981EF-D3FB-6645-A622-99A21D812785}"/>
          </ac:spMkLst>
        </pc:spChg>
        <pc:graphicFrameChg chg="del">
          <ac:chgData name="Nane Kratzke" userId="971be13ff4ee5ef6" providerId="LiveId" clId="{AF2A99F9-8AD4-3644-94B0-74AB891B80BB}" dt="2021-02-06T14:35:33.031" v="39868" actId="478"/>
          <ac:graphicFrameMkLst>
            <pc:docMk/>
            <pc:sldMk cId="3021263209" sldId="601"/>
            <ac:graphicFrameMk id="8" creationId="{161EFB64-A02F-004D-AB0D-608189B7FA95}"/>
          </ac:graphicFrameMkLst>
        </pc:graphicFrameChg>
        <pc:picChg chg="add mod">
          <ac:chgData name="Nane Kratzke" userId="971be13ff4ee5ef6" providerId="LiveId" clId="{AF2A99F9-8AD4-3644-94B0-74AB891B80BB}" dt="2021-02-06T14:38:21.460" v="39877" actId="1076"/>
          <ac:picMkLst>
            <pc:docMk/>
            <pc:sldMk cId="3021263209" sldId="601"/>
            <ac:picMk id="7" creationId="{0068103C-B33B-E94A-94DD-257C10847093}"/>
          </ac:picMkLst>
        </pc:picChg>
      </pc:sldChg>
      <pc:sldChg chg="addSp delSp modSp add mod">
        <pc:chgData name="Nane Kratzke" userId="971be13ff4ee5ef6" providerId="LiveId" clId="{AF2A99F9-8AD4-3644-94B0-74AB891B80BB}" dt="2021-02-06T16:02:44.634" v="41107" actId="20577"/>
        <pc:sldMkLst>
          <pc:docMk/>
          <pc:sldMk cId="1577928543" sldId="602"/>
        </pc:sldMkLst>
        <pc:spChg chg="mod">
          <ac:chgData name="Nane Kratzke" userId="971be13ff4ee5ef6" providerId="LiveId" clId="{AF2A99F9-8AD4-3644-94B0-74AB891B80BB}" dt="2021-02-06T16:02:44.634" v="41107" actId="20577"/>
          <ac:spMkLst>
            <pc:docMk/>
            <pc:sldMk cId="1577928543" sldId="602"/>
            <ac:spMk id="4" creationId="{0536B520-64CD-5346-AF93-D317FE05F822}"/>
          </ac:spMkLst>
        </pc:spChg>
        <pc:spChg chg="add mod">
          <ac:chgData name="Nane Kratzke" userId="971be13ff4ee5ef6" providerId="LiveId" clId="{AF2A99F9-8AD4-3644-94B0-74AB891B80BB}" dt="2021-02-06T15:40:26.526" v="40583" actId="114"/>
          <ac:spMkLst>
            <pc:docMk/>
            <pc:sldMk cId="1577928543" sldId="602"/>
            <ac:spMk id="5" creationId="{118D3B76-2403-BF41-AD19-DCB0CBA1D553}"/>
          </ac:spMkLst>
        </pc:spChg>
        <pc:spChg chg="mod">
          <ac:chgData name="Nane Kratzke" userId="971be13ff4ee5ef6" providerId="LiveId" clId="{AF2A99F9-8AD4-3644-94B0-74AB891B80BB}" dt="2021-02-06T14:46:46.324" v="40012" actId="20577"/>
          <ac:spMkLst>
            <pc:docMk/>
            <pc:sldMk cId="1577928543" sldId="602"/>
            <ac:spMk id="10" creationId="{64669592-C4EE-DB4B-A88C-C6A79EE0FE69}"/>
          </ac:spMkLst>
        </pc:spChg>
        <pc:spChg chg="add mod">
          <ac:chgData name="Nane Kratzke" userId="971be13ff4ee5ef6" providerId="LiveId" clId="{AF2A99F9-8AD4-3644-94B0-74AB891B80BB}" dt="2021-02-06T14:57:43.476" v="40373" actId="14100"/>
          <ac:spMkLst>
            <pc:docMk/>
            <pc:sldMk cId="1577928543" sldId="602"/>
            <ac:spMk id="11" creationId="{6C4405AC-5D09-7843-B169-A6CC4BE43B45}"/>
          </ac:spMkLst>
        </pc:spChg>
        <pc:spChg chg="add mod">
          <ac:chgData name="Nane Kratzke" userId="971be13ff4ee5ef6" providerId="LiveId" clId="{AF2A99F9-8AD4-3644-94B0-74AB891B80BB}" dt="2021-02-06T14:57:35.153" v="40372" actId="20577"/>
          <ac:spMkLst>
            <pc:docMk/>
            <pc:sldMk cId="1577928543" sldId="602"/>
            <ac:spMk id="12" creationId="{ECB47608-3B24-B148-BD0E-02AD4829E1B0}"/>
          </ac:spMkLst>
        </pc:spChg>
        <pc:spChg chg="add mod">
          <ac:chgData name="Nane Kratzke" userId="971be13ff4ee5ef6" providerId="LiveId" clId="{AF2A99F9-8AD4-3644-94B0-74AB891B80BB}" dt="2021-02-06T15:40:43.088" v="40618" actId="14100"/>
          <ac:spMkLst>
            <pc:docMk/>
            <pc:sldMk cId="1577928543" sldId="602"/>
            <ac:spMk id="13" creationId="{D927C3E0-3F42-B04F-9565-9141FA91A564}"/>
          </ac:spMkLst>
        </pc:spChg>
        <pc:picChg chg="del">
          <ac:chgData name="Nane Kratzke" userId="971be13ff4ee5ef6" providerId="LiveId" clId="{AF2A99F9-8AD4-3644-94B0-74AB891B80BB}" dt="2021-02-06T14:51:39.222" v="40250" actId="478"/>
          <ac:picMkLst>
            <pc:docMk/>
            <pc:sldMk cId="1577928543" sldId="602"/>
            <ac:picMk id="7" creationId="{0068103C-B33B-E94A-94DD-257C10847093}"/>
          </ac:picMkLst>
        </pc:picChg>
      </pc:sldChg>
      <pc:sldChg chg="addSp delSp modSp add mod">
        <pc:chgData name="Nane Kratzke" userId="971be13ff4ee5ef6" providerId="LiveId" clId="{AF2A99F9-8AD4-3644-94B0-74AB891B80BB}" dt="2021-02-06T16:01:40.416" v="41021" actId="207"/>
        <pc:sldMkLst>
          <pc:docMk/>
          <pc:sldMk cId="757609649" sldId="603"/>
        </pc:sldMkLst>
        <pc:spChg chg="mod">
          <ac:chgData name="Nane Kratzke" userId="971be13ff4ee5ef6" providerId="LiveId" clId="{AF2A99F9-8AD4-3644-94B0-74AB891B80BB}" dt="2021-02-06T15:52:21.187" v="40861" actId="14100"/>
          <ac:spMkLst>
            <pc:docMk/>
            <pc:sldMk cId="757609649" sldId="603"/>
            <ac:spMk id="4" creationId="{0536B520-64CD-5346-AF93-D317FE05F822}"/>
          </ac:spMkLst>
        </pc:spChg>
        <pc:spChg chg="del">
          <ac:chgData name="Nane Kratzke" userId="971be13ff4ee5ef6" providerId="LiveId" clId="{AF2A99F9-8AD4-3644-94B0-74AB891B80BB}" dt="2021-02-06T15:43:16.052" v="40635" actId="478"/>
          <ac:spMkLst>
            <pc:docMk/>
            <pc:sldMk cId="757609649" sldId="603"/>
            <ac:spMk id="5" creationId="{118D3B76-2403-BF41-AD19-DCB0CBA1D553}"/>
          </ac:spMkLst>
        </pc:spChg>
        <pc:spChg chg="mod">
          <ac:chgData name="Nane Kratzke" userId="971be13ff4ee5ef6" providerId="LiveId" clId="{AF2A99F9-8AD4-3644-94B0-74AB891B80BB}" dt="2021-02-06T15:43:13.042" v="40634" actId="20577"/>
          <ac:spMkLst>
            <pc:docMk/>
            <pc:sldMk cId="757609649" sldId="603"/>
            <ac:spMk id="10" creationId="{64669592-C4EE-DB4B-A88C-C6A79EE0FE69}"/>
          </ac:spMkLst>
        </pc:spChg>
        <pc:spChg chg="mod">
          <ac:chgData name="Nane Kratzke" userId="971be13ff4ee5ef6" providerId="LiveId" clId="{AF2A99F9-8AD4-3644-94B0-74AB891B80BB}" dt="2021-02-06T16:01:05.879" v="41017" actId="14100"/>
          <ac:spMkLst>
            <pc:docMk/>
            <pc:sldMk cId="757609649" sldId="603"/>
            <ac:spMk id="11" creationId="{6C4405AC-5D09-7843-B169-A6CC4BE43B45}"/>
          </ac:spMkLst>
        </pc:spChg>
        <pc:spChg chg="del">
          <ac:chgData name="Nane Kratzke" userId="971be13ff4ee5ef6" providerId="LiveId" clId="{AF2A99F9-8AD4-3644-94B0-74AB891B80BB}" dt="2021-02-06T15:46:05.163" v="40701" actId="478"/>
          <ac:spMkLst>
            <pc:docMk/>
            <pc:sldMk cId="757609649" sldId="603"/>
            <ac:spMk id="12" creationId="{ECB47608-3B24-B148-BD0E-02AD4829E1B0}"/>
          </ac:spMkLst>
        </pc:spChg>
        <pc:spChg chg="mod">
          <ac:chgData name="Nane Kratzke" userId="971be13ff4ee5ef6" providerId="LiveId" clId="{AF2A99F9-8AD4-3644-94B0-74AB891B80BB}" dt="2021-02-06T15:44:04.484" v="40650" actId="1076"/>
          <ac:spMkLst>
            <pc:docMk/>
            <pc:sldMk cId="757609649" sldId="603"/>
            <ac:spMk id="13" creationId="{D927C3E0-3F42-B04F-9565-9141FA91A564}"/>
          </ac:spMkLst>
        </pc:spChg>
        <pc:spChg chg="add mod">
          <ac:chgData name="Nane Kratzke" userId="971be13ff4ee5ef6" providerId="LiveId" clId="{AF2A99F9-8AD4-3644-94B0-74AB891B80BB}" dt="2021-02-06T15:50:21.878" v="40797" actId="1076"/>
          <ac:spMkLst>
            <pc:docMk/>
            <pc:sldMk cId="757609649" sldId="603"/>
            <ac:spMk id="14" creationId="{983027A0-1BC9-5E4F-BF4B-794AD56364EB}"/>
          </ac:spMkLst>
        </pc:spChg>
        <pc:spChg chg="add mod">
          <ac:chgData name="Nane Kratzke" userId="971be13ff4ee5ef6" providerId="LiveId" clId="{AF2A99F9-8AD4-3644-94B0-74AB891B80BB}" dt="2021-02-06T15:56:58.017" v="40968" actId="108"/>
          <ac:spMkLst>
            <pc:docMk/>
            <pc:sldMk cId="757609649" sldId="603"/>
            <ac:spMk id="15" creationId="{1B3981E1-3EEC-F443-9256-454755093C77}"/>
          </ac:spMkLst>
        </pc:spChg>
        <pc:spChg chg="add mod">
          <ac:chgData name="Nane Kratzke" userId="971be13ff4ee5ef6" providerId="LiveId" clId="{AF2A99F9-8AD4-3644-94B0-74AB891B80BB}" dt="2021-02-06T16:01:02.582" v="41016" actId="14100"/>
          <ac:spMkLst>
            <pc:docMk/>
            <pc:sldMk cId="757609649" sldId="603"/>
            <ac:spMk id="16" creationId="{790A7861-8851-E74C-A888-13EB2B137FBB}"/>
          </ac:spMkLst>
        </pc:spChg>
        <pc:spChg chg="add mod">
          <ac:chgData name="Nane Kratzke" userId="971be13ff4ee5ef6" providerId="LiveId" clId="{AF2A99F9-8AD4-3644-94B0-74AB891B80BB}" dt="2021-02-06T15:50:16.985" v="40796" actId="1076"/>
          <ac:spMkLst>
            <pc:docMk/>
            <pc:sldMk cId="757609649" sldId="603"/>
            <ac:spMk id="17" creationId="{713585D5-241C-D046-8358-6C0515C68EAD}"/>
          </ac:spMkLst>
        </pc:spChg>
        <pc:spChg chg="add mod">
          <ac:chgData name="Nane Kratzke" userId="971be13ff4ee5ef6" providerId="LiveId" clId="{AF2A99F9-8AD4-3644-94B0-74AB891B80BB}" dt="2021-02-06T15:54:59.885" v="40914" actId="108"/>
          <ac:spMkLst>
            <pc:docMk/>
            <pc:sldMk cId="757609649" sldId="603"/>
            <ac:spMk id="18" creationId="{2B8A8F58-3C8E-0C49-9680-C34F7819A7C7}"/>
          </ac:spMkLst>
        </pc:spChg>
        <pc:spChg chg="add mod">
          <ac:chgData name="Nane Kratzke" userId="971be13ff4ee5ef6" providerId="LiveId" clId="{AF2A99F9-8AD4-3644-94B0-74AB891B80BB}" dt="2021-02-06T16:01:12.673" v="41018" actId="14100"/>
          <ac:spMkLst>
            <pc:docMk/>
            <pc:sldMk cId="757609649" sldId="603"/>
            <ac:spMk id="19" creationId="{978E7146-E188-0A41-97E4-EC0EC94E0A79}"/>
          </ac:spMkLst>
        </pc:spChg>
        <pc:spChg chg="add mod">
          <ac:chgData name="Nane Kratzke" userId="971be13ff4ee5ef6" providerId="LiveId" clId="{AF2A99F9-8AD4-3644-94B0-74AB891B80BB}" dt="2021-02-06T15:52:14.449" v="40860" actId="20577"/>
          <ac:spMkLst>
            <pc:docMk/>
            <pc:sldMk cId="757609649" sldId="603"/>
            <ac:spMk id="20" creationId="{95E827B0-A039-6641-9F30-7C249919F926}"/>
          </ac:spMkLst>
        </pc:spChg>
        <pc:spChg chg="add mod">
          <ac:chgData name="Nane Kratzke" userId="971be13ff4ee5ef6" providerId="LiveId" clId="{AF2A99F9-8AD4-3644-94B0-74AB891B80BB}" dt="2021-02-06T16:01:40.416" v="41021" actId="207"/>
          <ac:spMkLst>
            <pc:docMk/>
            <pc:sldMk cId="757609649" sldId="603"/>
            <ac:spMk id="21" creationId="{EBFFDDD3-716C-5C4D-BED6-B34003CC85E8}"/>
          </ac:spMkLst>
        </pc:spChg>
        <pc:spChg chg="add mod">
          <ac:chgData name="Nane Kratzke" userId="971be13ff4ee5ef6" providerId="LiveId" clId="{AF2A99F9-8AD4-3644-94B0-74AB891B80BB}" dt="2021-02-06T16:01:16.398" v="41019" actId="14100"/>
          <ac:spMkLst>
            <pc:docMk/>
            <pc:sldMk cId="757609649" sldId="603"/>
            <ac:spMk id="22" creationId="{25897524-F56A-FE45-B39D-3EE1317ED8DF}"/>
          </ac:spMkLst>
        </pc:spChg>
        <pc:spChg chg="add mod">
          <ac:chgData name="Nane Kratzke" userId="971be13ff4ee5ef6" providerId="LiveId" clId="{AF2A99F9-8AD4-3644-94B0-74AB891B80BB}" dt="2021-02-06T15:57:28.020" v="40972" actId="20577"/>
          <ac:spMkLst>
            <pc:docMk/>
            <pc:sldMk cId="757609649" sldId="603"/>
            <ac:spMk id="23" creationId="{A6BF9D7D-6658-9C4E-B876-2D44B8D5F58A}"/>
          </ac:spMkLst>
        </pc:spChg>
      </pc:sldChg>
      <pc:sldChg chg="addSp delSp modSp add mod">
        <pc:chgData name="Nane Kratzke" userId="971be13ff4ee5ef6" providerId="LiveId" clId="{AF2A99F9-8AD4-3644-94B0-74AB891B80BB}" dt="2021-02-06T16:17:53.898" v="41676" actId="114"/>
        <pc:sldMkLst>
          <pc:docMk/>
          <pc:sldMk cId="2080526389" sldId="604"/>
        </pc:sldMkLst>
        <pc:spChg chg="mod">
          <ac:chgData name="Nane Kratzke" userId="971be13ff4ee5ef6" providerId="LiveId" clId="{AF2A99F9-8AD4-3644-94B0-74AB891B80BB}" dt="2021-02-06T16:14:08.441" v="41485" actId="20577"/>
          <ac:spMkLst>
            <pc:docMk/>
            <pc:sldMk cId="2080526389" sldId="604"/>
            <ac:spMk id="4" creationId="{0536B520-64CD-5346-AF93-D317FE05F822}"/>
          </ac:spMkLst>
        </pc:spChg>
        <pc:spChg chg="add del mod">
          <ac:chgData name="Nane Kratzke" userId="971be13ff4ee5ef6" providerId="LiveId" clId="{AF2A99F9-8AD4-3644-94B0-74AB891B80BB}" dt="2021-02-06T16:15:16.721" v="41495"/>
          <ac:spMkLst>
            <pc:docMk/>
            <pc:sldMk cId="2080526389" sldId="604"/>
            <ac:spMk id="6" creationId="{685B8343-D536-B348-8CE0-B69E4FE18DC2}"/>
          </ac:spMkLst>
        </pc:spChg>
        <pc:spChg chg="add mod">
          <ac:chgData name="Nane Kratzke" userId="971be13ff4ee5ef6" providerId="LiveId" clId="{AF2A99F9-8AD4-3644-94B0-74AB891B80BB}" dt="2021-02-06T16:17:53.898" v="41676" actId="114"/>
          <ac:spMkLst>
            <pc:docMk/>
            <pc:sldMk cId="2080526389" sldId="604"/>
            <ac:spMk id="7" creationId="{44775439-3422-8A48-B0C4-2193486BF65A}"/>
          </ac:spMkLst>
        </pc:spChg>
        <pc:spChg chg="mod">
          <ac:chgData name="Nane Kratzke" userId="971be13ff4ee5ef6" providerId="LiveId" clId="{AF2A99F9-8AD4-3644-94B0-74AB891B80BB}" dt="2021-02-06T16:06:18.996" v="41161" actId="20577"/>
          <ac:spMkLst>
            <pc:docMk/>
            <pc:sldMk cId="2080526389" sldId="604"/>
            <ac:spMk id="10" creationId="{64669592-C4EE-DB4B-A88C-C6A79EE0FE69}"/>
          </ac:spMkLst>
        </pc:spChg>
        <pc:spChg chg="del">
          <ac:chgData name="Nane Kratzke" userId="971be13ff4ee5ef6" providerId="LiveId" clId="{AF2A99F9-8AD4-3644-94B0-74AB891B80BB}" dt="2021-02-06T16:06:48.318" v="41166" actId="478"/>
          <ac:spMkLst>
            <pc:docMk/>
            <pc:sldMk cId="2080526389" sldId="604"/>
            <ac:spMk id="11" creationId="{6C4405AC-5D09-7843-B169-A6CC4BE43B45}"/>
          </ac:spMkLst>
        </pc:spChg>
        <pc:spChg chg="del mod">
          <ac:chgData name="Nane Kratzke" userId="971be13ff4ee5ef6" providerId="LiveId" clId="{AF2A99F9-8AD4-3644-94B0-74AB891B80BB}" dt="2021-02-06T16:12:08.980" v="41396" actId="478"/>
          <ac:spMkLst>
            <pc:docMk/>
            <pc:sldMk cId="2080526389" sldId="604"/>
            <ac:spMk id="13" creationId="{D927C3E0-3F42-B04F-9565-9141FA91A564}"/>
          </ac:spMkLst>
        </pc:spChg>
        <pc:spChg chg="del">
          <ac:chgData name="Nane Kratzke" userId="971be13ff4ee5ef6" providerId="LiveId" clId="{AF2A99F9-8AD4-3644-94B0-74AB891B80BB}" dt="2021-02-06T16:11:10.999" v="41387" actId="478"/>
          <ac:spMkLst>
            <pc:docMk/>
            <pc:sldMk cId="2080526389" sldId="604"/>
            <ac:spMk id="14" creationId="{983027A0-1BC9-5E4F-BF4B-794AD56364EB}"/>
          </ac:spMkLst>
        </pc:spChg>
        <pc:spChg chg="del">
          <ac:chgData name="Nane Kratzke" userId="971be13ff4ee5ef6" providerId="LiveId" clId="{AF2A99F9-8AD4-3644-94B0-74AB891B80BB}" dt="2021-02-06T16:07:02.122" v="41171" actId="478"/>
          <ac:spMkLst>
            <pc:docMk/>
            <pc:sldMk cId="2080526389" sldId="604"/>
            <ac:spMk id="15" creationId="{1B3981E1-3EEC-F443-9256-454755093C77}"/>
          </ac:spMkLst>
        </pc:spChg>
        <pc:spChg chg="del">
          <ac:chgData name="Nane Kratzke" userId="971be13ff4ee5ef6" providerId="LiveId" clId="{AF2A99F9-8AD4-3644-94B0-74AB891B80BB}" dt="2021-02-06T16:06:53.615" v="41169" actId="478"/>
          <ac:spMkLst>
            <pc:docMk/>
            <pc:sldMk cId="2080526389" sldId="604"/>
            <ac:spMk id="16" creationId="{790A7861-8851-E74C-A888-13EB2B137FBB}"/>
          </ac:spMkLst>
        </pc:spChg>
        <pc:spChg chg="del">
          <ac:chgData name="Nane Kratzke" userId="971be13ff4ee5ef6" providerId="LiveId" clId="{AF2A99F9-8AD4-3644-94B0-74AB891B80BB}" dt="2021-02-06T16:10:14.791" v="41379" actId="478"/>
          <ac:spMkLst>
            <pc:docMk/>
            <pc:sldMk cId="2080526389" sldId="604"/>
            <ac:spMk id="17" creationId="{713585D5-241C-D046-8358-6C0515C68EAD}"/>
          </ac:spMkLst>
        </pc:spChg>
        <pc:spChg chg="del">
          <ac:chgData name="Nane Kratzke" userId="971be13ff4ee5ef6" providerId="LiveId" clId="{AF2A99F9-8AD4-3644-94B0-74AB891B80BB}" dt="2021-02-06T16:10:25.233" v="41382" actId="478"/>
          <ac:spMkLst>
            <pc:docMk/>
            <pc:sldMk cId="2080526389" sldId="604"/>
            <ac:spMk id="18" creationId="{2B8A8F58-3C8E-0C49-9680-C34F7819A7C7}"/>
          </ac:spMkLst>
        </pc:spChg>
        <pc:spChg chg="del">
          <ac:chgData name="Nane Kratzke" userId="971be13ff4ee5ef6" providerId="LiveId" clId="{AF2A99F9-8AD4-3644-94B0-74AB891B80BB}" dt="2021-02-06T16:06:50.098" v="41167" actId="478"/>
          <ac:spMkLst>
            <pc:docMk/>
            <pc:sldMk cId="2080526389" sldId="604"/>
            <ac:spMk id="19" creationId="{978E7146-E188-0A41-97E4-EC0EC94E0A79}"/>
          </ac:spMkLst>
        </pc:spChg>
        <pc:spChg chg="del">
          <ac:chgData name="Nane Kratzke" userId="971be13ff4ee5ef6" providerId="LiveId" clId="{AF2A99F9-8AD4-3644-94B0-74AB891B80BB}" dt="2021-02-06T16:10:27.751" v="41383" actId="478"/>
          <ac:spMkLst>
            <pc:docMk/>
            <pc:sldMk cId="2080526389" sldId="604"/>
            <ac:spMk id="20" creationId="{95E827B0-A039-6641-9F30-7C249919F926}"/>
          </ac:spMkLst>
        </pc:spChg>
        <pc:spChg chg="del">
          <ac:chgData name="Nane Kratzke" userId="971be13ff4ee5ef6" providerId="LiveId" clId="{AF2A99F9-8AD4-3644-94B0-74AB891B80BB}" dt="2021-02-06T16:10:18.685" v="41380" actId="478"/>
          <ac:spMkLst>
            <pc:docMk/>
            <pc:sldMk cId="2080526389" sldId="604"/>
            <ac:spMk id="21" creationId="{EBFFDDD3-716C-5C4D-BED6-B34003CC85E8}"/>
          </ac:spMkLst>
        </pc:spChg>
        <pc:spChg chg="del">
          <ac:chgData name="Nane Kratzke" userId="971be13ff4ee5ef6" providerId="LiveId" clId="{AF2A99F9-8AD4-3644-94B0-74AB891B80BB}" dt="2021-02-06T16:06:51.907" v="41168" actId="478"/>
          <ac:spMkLst>
            <pc:docMk/>
            <pc:sldMk cId="2080526389" sldId="604"/>
            <ac:spMk id="22" creationId="{25897524-F56A-FE45-B39D-3EE1317ED8DF}"/>
          </ac:spMkLst>
        </pc:spChg>
        <pc:spChg chg="del">
          <ac:chgData name="Nane Kratzke" userId="971be13ff4ee5ef6" providerId="LiveId" clId="{AF2A99F9-8AD4-3644-94B0-74AB891B80BB}" dt="2021-02-06T16:10:22.092" v="41381" actId="478"/>
          <ac:spMkLst>
            <pc:docMk/>
            <pc:sldMk cId="2080526389" sldId="604"/>
            <ac:spMk id="23" creationId="{A6BF9D7D-6658-9C4E-B876-2D44B8D5F58A}"/>
          </ac:spMkLst>
        </pc:spChg>
        <pc:picChg chg="add mod">
          <ac:chgData name="Nane Kratzke" userId="971be13ff4ee5ef6" providerId="LiveId" clId="{AF2A99F9-8AD4-3644-94B0-74AB891B80BB}" dt="2021-02-06T16:12:01.825" v="41395"/>
          <ac:picMkLst>
            <pc:docMk/>
            <pc:sldMk cId="2080526389" sldId="604"/>
            <ac:picMk id="5" creationId="{E57AE2AA-023B-0A48-9D34-E9F4B54DBBB7}"/>
          </ac:picMkLst>
        </pc:picChg>
        <pc:picChg chg="mod">
          <ac:chgData name="Nane Kratzke" userId="971be13ff4ee5ef6" providerId="LiveId" clId="{AF2A99F9-8AD4-3644-94B0-74AB891B80BB}" dt="2021-02-06T16:12:12.230" v="41397" actId="1076"/>
          <ac:picMkLst>
            <pc:docMk/>
            <pc:sldMk cId="2080526389" sldId="604"/>
            <ac:picMk id="1026" creationId="{C3D58949-30D8-7B4D-B101-766022A342C1}"/>
          </ac:picMkLst>
        </pc:picChg>
        <pc:picChg chg="add mod">
          <ac:chgData name="Nane Kratzke" userId="971be13ff4ee5ef6" providerId="LiveId" clId="{AF2A99F9-8AD4-3644-94B0-74AB891B80BB}" dt="2021-02-06T16:15:41.169" v="41498" actId="1076"/>
          <ac:picMkLst>
            <pc:docMk/>
            <pc:sldMk cId="2080526389" sldId="604"/>
            <ac:picMk id="6146" creationId="{CB8844E7-BD5F-3044-B966-963CC2B873A3}"/>
          </ac:picMkLst>
        </pc:picChg>
      </pc:sldChg>
      <pc:sldChg chg="addSp delSp modSp add mod ord">
        <pc:chgData name="Nane Kratzke" userId="971be13ff4ee5ef6" providerId="LiveId" clId="{AF2A99F9-8AD4-3644-94B0-74AB891B80BB}" dt="2021-02-07T10:50:06.254" v="43337" actId="21"/>
        <pc:sldMkLst>
          <pc:docMk/>
          <pc:sldMk cId="212610631" sldId="605"/>
        </pc:sldMkLst>
        <pc:spChg chg="add del mod">
          <ac:chgData name="Nane Kratzke" userId="971be13ff4ee5ef6" providerId="LiveId" clId="{AF2A99F9-8AD4-3644-94B0-74AB891B80BB}" dt="2021-02-07T10:50:06.254" v="43337" actId="21"/>
          <ac:spMkLst>
            <pc:docMk/>
            <pc:sldMk cId="212610631" sldId="605"/>
            <ac:spMk id="4" creationId="{E41A46D8-DAF1-8A46-9D76-B087BC286210}"/>
          </ac:spMkLst>
        </pc:spChg>
        <pc:spChg chg="mod">
          <ac:chgData name="Nane Kratzke" userId="971be13ff4ee5ef6" providerId="LiveId" clId="{AF2A99F9-8AD4-3644-94B0-74AB891B80BB}" dt="2021-02-07T10:30:48.617" v="42478" actId="20577"/>
          <ac:spMkLst>
            <pc:docMk/>
            <pc:sldMk cId="212610631" sldId="605"/>
            <ac:spMk id="6" creationId="{9C8D24CB-11F5-4B4C-A7FC-025A48F8D133}"/>
          </ac:spMkLst>
        </pc:spChg>
      </pc:sldChg>
      <pc:sldChg chg="addSp delSp modSp add mod">
        <pc:chgData name="Nane Kratzke" userId="971be13ff4ee5ef6" providerId="LiveId" clId="{AF2A99F9-8AD4-3644-94B0-74AB891B80BB}" dt="2021-02-07T10:54:02.005" v="43874" actId="1076"/>
        <pc:sldMkLst>
          <pc:docMk/>
          <pc:sldMk cId="2461815602" sldId="606"/>
        </pc:sldMkLst>
        <pc:spChg chg="mod">
          <ac:chgData name="Nane Kratzke" userId="971be13ff4ee5ef6" providerId="LiveId" clId="{AF2A99F9-8AD4-3644-94B0-74AB891B80BB}" dt="2021-02-07T10:48:13.220" v="43230" actId="20577"/>
          <ac:spMkLst>
            <pc:docMk/>
            <pc:sldMk cId="2461815602" sldId="606"/>
            <ac:spMk id="6" creationId="{9C8D24CB-11F5-4B4C-A7FC-025A48F8D133}"/>
          </ac:spMkLst>
        </pc:spChg>
        <pc:spChg chg="del mod">
          <ac:chgData name="Nane Kratzke" userId="971be13ff4ee5ef6" providerId="LiveId" clId="{AF2A99F9-8AD4-3644-94B0-74AB891B80BB}" dt="2021-02-07T10:47:31.492" v="43210" actId="478"/>
          <ac:spMkLst>
            <pc:docMk/>
            <pc:sldMk cId="2461815602" sldId="606"/>
            <ac:spMk id="7" creationId="{7050D398-00AF-F344-A321-47EE807651CF}"/>
          </ac:spMkLst>
        </pc:spChg>
        <pc:spChg chg="mod">
          <ac:chgData name="Nane Kratzke" userId="971be13ff4ee5ef6" providerId="LiveId" clId="{AF2A99F9-8AD4-3644-94B0-74AB891B80BB}" dt="2021-02-07T10:36:18.040" v="42870" actId="20577"/>
          <ac:spMkLst>
            <pc:docMk/>
            <pc:sldMk cId="2461815602" sldId="606"/>
            <ac:spMk id="10" creationId="{64669592-C4EE-DB4B-A88C-C6A79EE0FE69}"/>
          </ac:spMkLst>
        </pc:spChg>
        <pc:spChg chg="add mod">
          <ac:chgData name="Nane Kratzke" userId="971be13ff4ee5ef6" providerId="LiveId" clId="{AF2A99F9-8AD4-3644-94B0-74AB891B80BB}" dt="2021-02-07T10:54:02.005" v="43874" actId="1076"/>
          <ac:spMkLst>
            <pc:docMk/>
            <pc:sldMk cId="2461815602" sldId="606"/>
            <ac:spMk id="11" creationId="{7FF24F73-4C69-9343-85E1-FEE444AC8877}"/>
          </ac:spMkLst>
        </pc:spChg>
        <pc:picChg chg="add del mod">
          <ac:chgData name="Nane Kratzke" userId="971be13ff4ee5ef6" providerId="LiveId" clId="{AF2A99F9-8AD4-3644-94B0-74AB891B80BB}" dt="2021-02-07T10:46:31.879" v="43199" actId="478"/>
          <ac:picMkLst>
            <pc:docMk/>
            <pc:sldMk cId="2461815602" sldId="606"/>
            <ac:picMk id="4" creationId="{CC00ACD2-09D0-3B49-8D11-DF277805D308}"/>
          </ac:picMkLst>
        </pc:picChg>
        <pc:picChg chg="del">
          <ac:chgData name="Nane Kratzke" userId="971be13ff4ee5ef6" providerId="LiveId" clId="{AF2A99F9-8AD4-3644-94B0-74AB891B80BB}" dt="2021-02-07T10:37:23.921" v="42970" actId="478"/>
          <ac:picMkLst>
            <pc:docMk/>
            <pc:sldMk cId="2461815602" sldId="606"/>
            <ac:picMk id="5" creationId="{EC91D6B0-8905-7B4A-8219-9B78D5791B41}"/>
          </ac:picMkLst>
        </pc:picChg>
        <pc:picChg chg="add mod modCrop">
          <ac:chgData name="Nane Kratzke" userId="971be13ff4ee5ef6" providerId="LiveId" clId="{AF2A99F9-8AD4-3644-94B0-74AB891B80BB}" dt="2021-02-07T10:47:24.709" v="43209" actId="14861"/>
          <ac:picMkLst>
            <pc:docMk/>
            <pc:sldMk cId="2461815602" sldId="606"/>
            <ac:picMk id="8" creationId="{F6E6F8B0-7457-A54A-B1DE-DC3D6C1CD92C}"/>
          </ac:picMkLst>
        </pc:picChg>
      </pc:sldChg>
      <pc:sldChg chg="addSp delSp modSp add mod">
        <pc:chgData name="Nane Kratzke" userId="971be13ff4ee5ef6" providerId="LiveId" clId="{AF2A99F9-8AD4-3644-94B0-74AB891B80BB}" dt="2021-02-07T11:31:39.524" v="45284" actId="1076"/>
        <pc:sldMkLst>
          <pc:docMk/>
          <pc:sldMk cId="2257629879" sldId="607"/>
        </pc:sldMkLst>
        <pc:spChg chg="add mod">
          <ac:chgData name="Nane Kratzke" userId="971be13ff4ee5ef6" providerId="LiveId" clId="{AF2A99F9-8AD4-3644-94B0-74AB891B80BB}" dt="2021-02-07T11:03:32.599" v="43992" actId="20577"/>
          <ac:spMkLst>
            <pc:docMk/>
            <pc:sldMk cId="2257629879" sldId="607"/>
            <ac:spMk id="4" creationId="{FADFDC66-86CF-2642-9D07-FF84924239AD}"/>
          </ac:spMkLst>
        </pc:spChg>
        <pc:spChg chg="add mod">
          <ac:chgData name="Nane Kratzke" userId="971be13ff4ee5ef6" providerId="LiveId" clId="{AF2A99F9-8AD4-3644-94B0-74AB891B80BB}" dt="2021-02-07T11:19:15.404" v="44481" actId="14100"/>
          <ac:spMkLst>
            <pc:docMk/>
            <pc:sldMk cId="2257629879" sldId="607"/>
            <ac:spMk id="5" creationId="{15CDE568-7CC0-4748-92B3-1609DB04DC5F}"/>
          </ac:spMkLst>
        </pc:spChg>
        <pc:spChg chg="del">
          <ac:chgData name="Nane Kratzke" userId="971be13ff4ee5ef6" providerId="LiveId" clId="{AF2A99F9-8AD4-3644-94B0-74AB891B80BB}" dt="2021-02-07T10:56:48.462" v="43876" actId="478"/>
          <ac:spMkLst>
            <pc:docMk/>
            <pc:sldMk cId="2257629879" sldId="607"/>
            <ac:spMk id="6" creationId="{9C8D24CB-11F5-4B4C-A7FC-025A48F8D133}"/>
          </ac:spMkLst>
        </pc:spChg>
        <pc:spChg chg="add mod">
          <ac:chgData name="Nane Kratzke" userId="971be13ff4ee5ef6" providerId="LiveId" clId="{AF2A99F9-8AD4-3644-94B0-74AB891B80BB}" dt="2021-02-07T11:20:24.304" v="44539" actId="20577"/>
          <ac:spMkLst>
            <pc:docMk/>
            <pc:sldMk cId="2257629879" sldId="607"/>
            <ac:spMk id="7" creationId="{48929D1F-CECD-064A-A652-1FFA18DC3150}"/>
          </ac:spMkLst>
        </pc:spChg>
        <pc:spChg chg="add mod">
          <ac:chgData name="Nane Kratzke" userId="971be13ff4ee5ef6" providerId="LiveId" clId="{AF2A99F9-8AD4-3644-94B0-74AB891B80BB}" dt="2021-02-07T11:29:46.881" v="45261" actId="20577"/>
          <ac:spMkLst>
            <pc:docMk/>
            <pc:sldMk cId="2257629879" sldId="607"/>
            <ac:spMk id="9" creationId="{6F9D4DD0-4DA0-1C4D-BE72-824E933E545E}"/>
          </ac:spMkLst>
        </pc:spChg>
        <pc:spChg chg="del">
          <ac:chgData name="Nane Kratzke" userId="971be13ff4ee5ef6" providerId="LiveId" clId="{AF2A99F9-8AD4-3644-94B0-74AB891B80BB}" dt="2021-02-07T10:56:53.635" v="43878" actId="478"/>
          <ac:spMkLst>
            <pc:docMk/>
            <pc:sldMk cId="2257629879" sldId="607"/>
            <ac:spMk id="11" creationId="{7FF24F73-4C69-9343-85E1-FEE444AC8877}"/>
          </ac:spMkLst>
        </pc:spChg>
        <pc:spChg chg="add mod">
          <ac:chgData name="Nane Kratzke" userId="971be13ff4ee5ef6" providerId="LiveId" clId="{AF2A99F9-8AD4-3644-94B0-74AB891B80BB}" dt="2021-02-07T11:19:12.342" v="44480" actId="14100"/>
          <ac:spMkLst>
            <pc:docMk/>
            <pc:sldMk cId="2257629879" sldId="607"/>
            <ac:spMk id="12" creationId="{45200829-0628-454D-9EE2-F7EF6F02DA2F}"/>
          </ac:spMkLst>
        </pc:spChg>
        <pc:spChg chg="add mod">
          <ac:chgData name="Nane Kratzke" userId="971be13ff4ee5ef6" providerId="LiveId" clId="{AF2A99F9-8AD4-3644-94B0-74AB891B80BB}" dt="2021-02-07T11:20:10.422" v="44511" actId="20577"/>
          <ac:spMkLst>
            <pc:docMk/>
            <pc:sldMk cId="2257629879" sldId="607"/>
            <ac:spMk id="13" creationId="{0BCE70B2-AEC7-F745-822C-582C86D208B5}"/>
          </ac:spMkLst>
        </pc:spChg>
        <pc:spChg chg="add mod">
          <ac:chgData name="Nane Kratzke" userId="971be13ff4ee5ef6" providerId="LiveId" clId="{AF2A99F9-8AD4-3644-94B0-74AB891B80BB}" dt="2021-02-07T11:31:39.524" v="45284" actId="1076"/>
          <ac:spMkLst>
            <pc:docMk/>
            <pc:sldMk cId="2257629879" sldId="607"/>
            <ac:spMk id="14" creationId="{A44B58A7-B9A7-5840-B854-1B43768CEFC1}"/>
          </ac:spMkLst>
        </pc:spChg>
        <pc:picChg chg="del">
          <ac:chgData name="Nane Kratzke" userId="971be13ff4ee5ef6" providerId="LiveId" clId="{AF2A99F9-8AD4-3644-94B0-74AB891B80BB}" dt="2021-02-07T10:56:51.006" v="43877" actId="478"/>
          <ac:picMkLst>
            <pc:docMk/>
            <pc:sldMk cId="2257629879" sldId="607"/>
            <ac:picMk id="8" creationId="{F6E6F8B0-7457-A54A-B1DE-DC3D6C1CD92C}"/>
          </ac:picMkLst>
        </pc:picChg>
      </pc:sldChg>
      <pc:sldChg chg="addSp delSp modSp add mod">
        <pc:chgData name="Nane Kratzke" userId="971be13ff4ee5ef6" providerId="LiveId" clId="{AF2A99F9-8AD4-3644-94B0-74AB891B80BB}" dt="2021-02-07T11:30:31.492" v="45283" actId="6549"/>
        <pc:sldMkLst>
          <pc:docMk/>
          <pc:sldMk cId="2802735644" sldId="608"/>
        </pc:sldMkLst>
        <pc:spChg chg="mod">
          <ac:chgData name="Nane Kratzke" userId="971be13ff4ee5ef6" providerId="LiveId" clId="{AF2A99F9-8AD4-3644-94B0-74AB891B80BB}" dt="2021-02-07T11:29:55.668" v="45270" actId="20577"/>
          <ac:spMkLst>
            <pc:docMk/>
            <pc:sldMk cId="2802735644" sldId="608"/>
            <ac:spMk id="4" creationId="{FADFDC66-86CF-2642-9D07-FF84924239AD}"/>
          </ac:spMkLst>
        </pc:spChg>
        <pc:spChg chg="add mod">
          <ac:chgData name="Nane Kratzke" userId="971be13ff4ee5ef6" providerId="LiveId" clId="{AF2A99F9-8AD4-3644-94B0-74AB891B80BB}" dt="2021-02-07T11:25:14.941" v="45106" actId="20577"/>
          <ac:spMkLst>
            <pc:docMk/>
            <pc:sldMk cId="2802735644" sldId="608"/>
            <ac:spMk id="7" creationId="{E1F3C3EE-D266-B440-B9B8-21E6B3F908B3}"/>
          </ac:spMkLst>
        </pc:spChg>
        <pc:spChg chg="add mod">
          <ac:chgData name="Nane Kratzke" userId="971be13ff4ee5ef6" providerId="LiveId" clId="{AF2A99F9-8AD4-3644-94B0-74AB891B80BB}" dt="2021-02-07T11:30:31.492" v="45283" actId="6549"/>
          <ac:spMkLst>
            <pc:docMk/>
            <pc:sldMk cId="2802735644" sldId="608"/>
            <ac:spMk id="8" creationId="{253C6B19-A249-9C4F-94B5-A66248046066}"/>
          </ac:spMkLst>
        </pc:spChg>
        <pc:spChg chg="del">
          <ac:chgData name="Nane Kratzke" userId="971be13ff4ee5ef6" providerId="LiveId" clId="{AF2A99F9-8AD4-3644-94B0-74AB891B80BB}" dt="2021-02-07T11:03:49.295" v="43994" actId="478"/>
          <ac:spMkLst>
            <pc:docMk/>
            <pc:sldMk cId="2802735644" sldId="608"/>
            <ac:spMk id="9" creationId="{6F9D4DD0-4DA0-1C4D-BE72-824E933E545E}"/>
          </ac:spMkLst>
        </pc:spChg>
        <pc:spChg chg="mod">
          <ac:chgData name="Nane Kratzke" userId="971be13ff4ee5ef6" providerId="LiveId" clId="{AF2A99F9-8AD4-3644-94B0-74AB891B80BB}" dt="2021-02-07T11:08:24.508" v="44093" actId="207"/>
          <ac:spMkLst>
            <pc:docMk/>
            <pc:sldMk cId="2802735644" sldId="608"/>
            <ac:spMk id="10" creationId="{64669592-C4EE-DB4B-A88C-C6A79EE0FE69}"/>
          </ac:spMkLst>
        </pc:spChg>
      </pc:sldChg>
      <pc:sldChg chg="addSp delSp modSp new mod modClrScheme chgLayout">
        <pc:chgData name="Nane Kratzke" userId="971be13ff4ee5ef6" providerId="LiveId" clId="{AF2A99F9-8AD4-3644-94B0-74AB891B80BB}" dt="2021-03-12T07:38:42.931" v="47439" actId="20577"/>
        <pc:sldMkLst>
          <pc:docMk/>
          <pc:sldMk cId="3657183217" sldId="609"/>
        </pc:sldMkLst>
        <pc:spChg chg="del mod ord">
          <ac:chgData name="Nane Kratzke" userId="971be13ff4ee5ef6" providerId="LiveId" clId="{AF2A99F9-8AD4-3644-94B0-74AB891B80BB}" dt="2021-02-19T08:43:18.471" v="45286" actId="700"/>
          <ac:spMkLst>
            <pc:docMk/>
            <pc:sldMk cId="3657183217" sldId="609"/>
            <ac:spMk id="2" creationId="{4EFD7432-81DD-384B-B5E6-C1E5E91ADAA9}"/>
          </ac:spMkLst>
        </pc:spChg>
        <pc:spChg chg="mod ord">
          <ac:chgData name="Nane Kratzke" userId="971be13ff4ee5ef6" providerId="LiveId" clId="{AF2A99F9-8AD4-3644-94B0-74AB891B80BB}" dt="2021-02-19T08:43:18.471" v="45286" actId="700"/>
          <ac:spMkLst>
            <pc:docMk/>
            <pc:sldMk cId="3657183217" sldId="609"/>
            <ac:spMk id="3" creationId="{0D1C6EF0-F8D9-2F49-AB35-7F533452CE9C}"/>
          </ac:spMkLst>
        </pc:spChg>
        <pc:spChg chg="del mod ord">
          <ac:chgData name="Nane Kratzke" userId="971be13ff4ee5ef6" providerId="LiveId" clId="{AF2A99F9-8AD4-3644-94B0-74AB891B80BB}" dt="2021-02-19T08:43:18.471" v="45286" actId="700"/>
          <ac:spMkLst>
            <pc:docMk/>
            <pc:sldMk cId="3657183217" sldId="609"/>
            <ac:spMk id="4" creationId="{BB9DBC5B-2D32-B84D-B7B1-5461BC5D23A1}"/>
          </ac:spMkLst>
        </pc:spChg>
        <pc:spChg chg="del">
          <ac:chgData name="Nane Kratzke" userId="971be13ff4ee5ef6" providerId="LiveId" clId="{AF2A99F9-8AD4-3644-94B0-74AB891B80BB}" dt="2021-02-19T08:43:18.471" v="45286" actId="700"/>
          <ac:spMkLst>
            <pc:docMk/>
            <pc:sldMk cId="3657183217" sldId="609"/>
            <ac:spMk id="5" creationId="{E91FFB41-E669-8645-9D10-FE9A371E742A}"/>
          </ac:spMkLst>
        </pc:spChg>
        <pc:spChg chg="add mod ord">
          <ac:chgData name="Nane Kratzke" userId="971be13ff4ee5ef6" providerId="LiveId" clId="{AF2A99F9-8AD4-3644-94B0-74AB891B80BB}" dt="2021-02-19T08:43:26.063" v="45306" actId="20577"/>
          <ac:spMkLst>
            <pc:docMk/>
            <pc:sldMk cId="3657183217" sldId="609"/>
            <ac:spMk id="6" creationId="{C883502C-7212-CC42-82AD-0C2C8B8C4E73}"/>
          </ac:spMkLst>
        </pc:spChg>
        <pc:spChg chg="add mod ord">
          <ac:chgData name="Nane Kratzke" userId="971be13ff4ee5ef6" providerId="LiveId" clId="{AF2A99F9-8AD4-3644-94B0-74AB891B80BB}" dt="2021-02-19T08:43:39.792" v="45360" actId="20577"/>
          <ac:spMkLst>
            <pc:docMk/>
            <pc:sldMk cId="3657183217" sldId="609"/>
            <ac:spMk id="7" creationId="{27436E3F-23D8-D74E-A249-47A9C6506401}"/>
          </ac:spMkLst>
        </pc:spChg>
        <pc:spChg chg="add mod">
          <ac:chgData name="Nane Kratzke" userId="971be13ff4ee5ef6" providerId="LiveId" clId="{AF2A99F9-8AD4-3644-94B0-74AB891B80BB}" dt="2021-03-12T07:38:42.931" v="47439" actId="20577"/>
          <ac:spMkLst>
            <pc:docMk/>
            <pc:sldMk cId="3657183217" sldId="609"/>
            <ac:spMk id="8" creationId="{B00FD26D-E704-9340-95D4-186787F9E030}"/>
          </ac:spMkLst>
        </pc:spChg>
        <pc:spChg chg="add mod">
          <ac:chgData name="Nane Kratzke" userId="971be13ff4ee5ef6" providerId="LiveId" clId="{AF2A99F9-8AD4-3644-94B0-74AB891B80BB}" dt="2021-02-19T09:02:08.160" v="47193" actId="1076"/>
          <ac:spMkLst>
            <pc:docMk/>
            <pc:sldMk cId="3657183217" sldId="609"/>
            <ac:spMk id="9" creationId="{1D1EB011-558A-2F49-9FA5-3DF4C1C6CAF3}"/>
          </ac:spMkLst>
        </pc:spChg>
        <pc:spChg chg="add mod">
          <ac:chgData name="Nane Kratzke" userId="971be13ff4ee5ef6" providerId="LiveId" clId="{AF2A99F9-8AD4-3644-94B0-74AB891B80BB}" dt="2021-02-19T09:04:24.682" v="47261" actId="20577"/>
          <ac:spMkLst>
            <pc:docMk/>
            <pc:sldMk cId="3657183217" sldId="609"/>
            <ac:spMk id="10" creationId="{DE558F80-EBF5-D941-82CB-245D8C5D1DA5}"/>
          </ac:spMkLst>
        </pc:spChg>
        <pc:spChg chg="add mod">
          <ac:chgData name="Nane Kratzke" userId="971be13ff4ee5ef6" providerId="LiveId" clId="{AF2A99F9-8AD4-3644-94B0-74AB891B80BB}" dt="2021-02-19T09:02:08.160" v="47193" actId="1076"/>
          <ac:spMkLst>
            <pc:docMk/>
            <pc:sldMk cId="3657183217" sldId="609"/>
            <ac:spMk id="11" creationId="{AA76EFB5-EF5E-6447-A93B-F342283030D8}"/>
          </ac:spMkLst>
        </pc:spChg>
        <pc:spChg chg="add mod">
          <ac:chgData name="Nane Kratzke" userId="971be13ff4ee5ef6" providerId="LiveId" clId="{AF2A99F9-8AD4-3644-94B0-74AB891B80BB}" dt="2021-02-19T09:05:47.253" v="47359" actId="20577"/>
          <ac:spMkLst>
            <pc:docMk/>
            <pc:sldMk cId="3657183217" sldId="609"/>
            <ac:spMk id="12" creationId="{FAB9B350-3E2C-5A46-82C9-08D22821D1FC}"/>
          </ac:spMkLst>
        </pc:spChg>
        <pc:spChg chg="add mod">
          <ac:chgData name="Nane Kratzke" userId="971be13ff4ee5ef6" providerId="LiveId" clId="{AF2A99F9-8AD4-3644-94B0-74AB891B80BB}" dt="2021-02-19T09:06:44.936" v="47370" actId="1076"/>
          <ac:spMkLst>
            <pc:docMk/>
            <pc:sldMk cId="3657183217" sldId="609"/>
            <ac:spMk id="14" creationId="{C61601DA-A4E1-3848-A14A-6016E100893E}"/>
          </ac:spMkLst>
        </pc:spChg>
        <pc:spChg chg="add mod">
          <ac:chgData name="Nane Kratzke" userId="971be13ff4ee5ef6" providerId="LiveId" clId="{AF2A99F9-8AD4-3644-94B0-74AB891B80BB}" dt="2021-02-19T09:06:49.662" v="47372" actId="1076"/>
          <ac:spMkLst>
            <pc:docMk/>
            <pc:sldMk cId="3657183217" sldId="609"/>
            <ac:spMk id="15" creationId="{7B9E12D8-4F1E-5D48-BC07-6AA0C17FA01F}"/>
          </ac:spMkLst>
        </pc:spChg>
        <pc:spChg chg="add mod">
          <ac:chgData name="Nane Kratzke" userId="971be13ff4ee5ef6" providerId="LiveId" clId="{AF2A99F9-8AD4-3644-94B0-74AB891B80BB}" dt="2021-02-19T09:06:59.413" v="47382" actId="20577"/>
          <ac:spMkLst>
            <pc:docMk/>
            <pc:sldMk cId="3657183217" sldId="609"/>
            <ac:spMk id="16" creationId="{067489FB-D2C7-134D-8F61-79F1D49ED919}"/>
          </ac:spMkLst>
        </pc:spChg>
        <pc:spChg chg="add mod">
          <ac:chgData name="Nane Kratzke" userId="971be13ff4ee5ef6" providerId="LiveId" clId="{AF2A99F9-8AD4-3644-94B0-74AB891B80BB}" dt="2021-02-19T09:07:12.274" v="47384" actId="1076"/>
          <ac:spMkLst>
            <pc:docMk/>
            <pc:sldMk cId="3657183217" sldId="609"/>
            <ac:spMk id="17" creationId="{DB06B2B8-4383-9E4D-A500-938D4D836EF4}"/>
          </ac:spMkLst>
        </pc:spChg>
        <pc:picChg chg="add mod">
          <ac:chgData name="Nane Kratzke" userId="971be13ff4ee5ef6" providerId="LiveId" clId="{AF2A99F9-8AD4-3644-94B0-74AB891B80BB}" dt="2021-02-19T09:01:45.480" v="47190" actId="1076"/>
          <ac:picMkLst>
            <pc:docMk/>
            <pc:sldMk cId="3657183217" sldId="609"/>
            <ac:picMk id="1026" creationId="{0907DA6F-B763-8249-BCD6-329F04F5602A}"/>
          </ac:picMkLst>
        </pc:picChg>
      </pc:sldChg>
      <pc:sldChg chg="modSp add mod">
        <pc:chgData name="Nane Kratzke" userId="971be13ff4ee5ef6" providerId="LiveId" clId="{AF2A99F9-8AD4-3644-94B0-74AB891B80BB}" dt="2021-03-04T07:17:14.682" v="47427" actId="404"/>
        <pc:sldMkLst>
          <pc:docMk/>
          <pc:sldMk cId="3169250536" sldId="610"/>
        </pc:sldMkLst>
        <pc:spChg chg="mod">
          <ac:chgData name="Nane Kratzke" userId="971be13ff4ee5ef6" providerId="LiveId" clId="{AF2A99F9-8AD4-3644-94B0-74AB891B80BB}" dt="2021-03-04T07:16:51.443" v="47424" actId="207"/>
          <ac:spMkLst>
            <pc:docMk/>
            <pc:sldMk cId="3169250536" sldId="610"/>
            <ac:spMk id="12" creationId="{B9546903-3A89-044B-AA0C-9D307E1E01A8}"/>
          </ac:spMkLst>
        </pc:spChg>
        <pc:spChg chg="mod">
          <ac:chgData name="Nane Kratzke" userId="971be13ff4ee5ef6" providerId="LiveId" clId="{AF2A99F9-8AD4-3644-94B0-74AB891B80BB}" dt="2021-03-04T07:17:14.682" v="47427" actId="404"/>
          <ac:spMkLst>
            <pc:docMk/>
            <pc:sldMk cId="3169250536" sldId="610"/>
            <ac:spMk id="13" creationId="{35A1FF95-A986-A74F-A460-6A5651F238AE}"/>
          </ac:spMkLst>
        </pc:spChg>
      </pc:sldChg>
    </pc:docChg>
  </pc:docChgLst>
  <pc:docChgLst>
    <pc:chgData name="Nane Kratzke" userId="971be13ff4ee5ef6" providerId="LiveId" clId="{42A7721E-6EF0-B048-BB8E-461CDCAED111}"/>
    <pc:docChg chg="custSel modMainMaster">
      <pc:chgData name="Nane Kratzke" userId="971be13ff4ee5ef6" providerId="LiveId" clId="{42A7721E-6EF0-B048-BB8E-461CDCAED111}" dt="2021-08-22T09:36:23.940" v="1"/>
      <pc:docMkLst>
        <pc:docMk/>
      </pc:docMkLst>
      <pc:sldMasterChg chg="addSp delSp modSp mod">
        <pc:chgData name="Nane Kratzke" userId="971be13ff4ee5ef6" providerId="LiveId" clId="{42A7721E-6EF0-B048-BB8E-461CDCAED111}" dt="2021-08-22T09:36:23.940" v="1"/>
        <pc:sldMasterMkLst>
          <pc:docMk/>
          <pc:sldMasterMk cId="946163275" sldId="2147483648"/>
        </pc:sldMasterMkLst>
        <pc:spChg chg="add mod">
          <ac:chgData name="Nane Kratzke" userId="971be13ff4ee5ef6" providerId="LiveId" clId="{42A7721E-6EF0-B048-BB8E-461CDCAED111}" dt="2021-08-22T09:36:23.940" v="1"/>
          <ac:spMkLst>
            <pc:docMk/>
            <pc:sldMasterMk cId="946163275" sldId="2147483648"/>
            <ac:spMk id="10" creationId="{B409F3E4-178E-084D-8EDD-4E8B6E801B3A}"/>
          </ac:spMkLst>
        </pc:spChg>
        <pc:spChg chg="add mod">
          <ac:chgData name="Nane Kratzke" userId="971be13ff4ee5ef6" providerId="LiveId" clId="{42A7721E-6EF0-B048-BB8E-461CDCAED111}" dt="2021-08-22T09:36:23.940" v="1"/>
          <ac:spMkLst>
            <pc:docMk/>
            <pc:sldMasterMk cId="946163275" sldId="2147483648"/>
            <ac:spMk id="11" creationId="{DF1AFFB3-5158-C649-9E9F-A652F60CBD29}"/>
          </ac:spMkLst>
        </pc:spChg>
        <pc:picChg chg="add mod">
          <ac:chgData name="Nane Kratzke" userId="971be13ff4ee5ef6" providerId="LiveId" clId="{42A7721E-6EF0-B048-BB8E-461CDCAED111}" dt="2021-08-22T09:36:23.940" v="1"/>
          <ac:picMkLst>
            <pc:docMk/>
            <pc:sldMasterMk cId="946163275" sldId="2147483648"/>
            <ac:picMk id="9" creationId="{6CC2E1E4-88C6-DD46-B0B0-CBB1A29B8A1F}"/>
          </ac:picMkLst>
        </pc:picChg>
        <pc:picChg chg="del">
          <ac:chgData name="Nane Kratzke" userId="971be13ff4ee5ef6" providerId="LiveId" clId="{42A7721E-6EF0-B048-BB8E-461CDCAED111}" dt="2021-08-22T09:36:23.052" v="0" actId="478"/>
          <ac:picMkLst>
            <pc:docMk/>
            <pc:sldMasterMk cId="946163275" sldId="2147483648"/>
            <ac:picMk id="13" creationId="{A8A2F1A1-1E06-104E-84C2-CAB9B02F41EA}"/>
          </ac:picMkLst>
        </pc:picChg>
      </pc:sldMasterChg>
    </pc:docChg>
  </pc:docChgLst>
  <pc:docChgLst>
    <pc:chgData name="Nane Kratzke" userId="971be13ff4ee5ef6" providerId="LiveId" clId="{96D82DE5-8D6D-254E-B430-D819599CDE37}"/>
    <pc:docChg chg="modSld">
      <pc:chgData name="Nane Kratzke" userId="971be13ff4ee5ef6" providerId="LiveId" clId="{96D82DE5-8D6D-254E-B430-D819599CDE37}" dt="2020-12-01T13:47:21.753" v="11" actId="20577"/>
      <pc:docMkLst>
        <pc:docMk/>
      </pc:docMkLst>
      <pc:sldChg chg="modSp mod">
        <pc:chgData name="Nane Kratzke" userId="971be13ff4ee5ef6" providerId="LiveId" clId="{96D82DE5-8D6D-254E-B430-D819599CDE37}" dt="2020-12-01T13:47:12.269" v="1" actId="20577"/>
        <pc:sldMkLst>
          <pc:docMk/>
          <pc:sldMk cId="3319159460" sldId="484"/>
        </pc:sldMkLst>
        <pc:spChg chg="mod">
          <ac:chgData name="Nane Kratzke" userId="971be13ff4ee5ef6" providerId="LiveId" clId="{96D82DE5-8D6D-254E-B430-D819599CDE37}" dt="2020-12-01T13:47:12.269" v="1" actId="20577"/>
          <ac:spMkLst>
            <pc:docMk/>
            <pc:sldMk cId="3319159460" sldId="484"/>
            <ac:spMk id="10" creationId="{9C89335C-6F7B-D34F-868F-1FE40B5FFA83}"/>
          </ac:spMkLst>
        </pc:spChg>
      </pc:sldChg>
      <pc:sldChg chg="modSp mod">
        <pc:chgData name="Nane Kratzke" userId="971be13ff4ee5ef6" providerId="LiveId" clId="{96D82DE5-8D6D-254E-B430-D819599CDE37}" dt="2020-12-01T13:47:21.753" v="11" actId="20577"/>
        <pc:sldMkLst>
          <pc:docMk/>
          <pc:sldMk cId="1293430604" sldId="510"/>
        </pc:sldMkLst>
        <pc:spChg chg="mod">
          <ac:chgData name="Nane Kratzke" userId="971be13ff4ee5ef6" providerId="LiveId" clId="{96D82DE5-8D6D-254E-B430-D819599CDE37}" dt="2020-12-01T13:47:21.753" v="11" actId="20577"/>
          <ac:spMkLst>
            <pc:docMk/>
            <pc:sldMk cId="1293430604" sldId="510"/>
            <ac:spMk id="8" creationId="{6DAA361C-189A-2E41-8E2F-D004F318335C}"/>
          </ac:spMkLst>
        </pc:spChg>
      </pc:sldChg>
    </pc:docChg>
  </pc:docChgLst>
  <pc:docChgLst>
    <pc:chgData name="Nane Kratzke" userId="971be13ff4ee5ef6" providerId="LiveId" clId="{5BBD6916-A84C-FC4D-A4FA-B1A5A0CD68F8}"/>
    <pc:docChg chg="undo custSel modSld sldOrd">
      <pc:chgData name="Nane Kratzke" userId="971be13ff4ee5ef6" providerId="LiveId" clId="{5BBD6916-A84C-FC4D-A4FA-B1A5A0CD68F8}" dt="2023-02-09T16:17:43.136" v="1977" actId="20577"/>
      <pc:docMkLst>
        <pc:docMk/>
      </pc:docMkLst>
      <pc:sldChg chg="delSp">
        <pc:chgData name="Nane Kratzke" userId="971be13ff4ee5ef6" providerId="LiveId" clId="{5BBD6916-A84C-FC4D-A4FA-B1A5A0CD68F8}" dt="2023-02-09T14:40:54.286" v="0" actId="478"/>
        <pc:sldMkLst>
          <pc:docMk/>
          <pc:sldMk cId="1293430604" sldId="510"/>
        </pc:sldMkLst>
        <pc:picChg chg="del">
          <ac:chgData name="Nane Kratzke" userId="971be13ff4ee5ef6" providerId="LiveId" clId="{5BBD6916-A84C-FC4D-A4FA-B1A5A0CD68F8}" dt="2023-02-09T14:40:54.286" v="0" actId="478"/>
          <ac:picMkLst>
            <pc:docMk/>
            <pc:sldMk cId="1293430604" sldId="510"/>
            <ac:picMk id="6" creationId="{74CC9544-6151-6436-1739-CA2FA33FDBEA}"/>
          </ac:picMkLst>
        </pc:picChg>
      </pc:sldChg>
      <pc:sldChg chg="addSp delSp modSp mod ord">
        <pc:chgData name="Nane Kratzke" userId="971be13ff4ee5ef6" providerId="LiveId" clId="{5BBD6916-A84C-FC4D-A4FA-B1A5A0CD68F8}" dt="2023-02-09T15:03:42.683" v="203" actId="20578"/>
        <pc:sldMkLst>
          <pc:docMk/>
          <pc:sldMk cId="1987193708" sldId="513"/>
        </pc:sldMkLst>
        <pc:spChg chg="del">
          <ac:chgData name="Nane Kratzke" userId="971be13ff4ee5ef6" providerId="LiveId" clId="{5BBD6916-A84C-FC4D-A4FA-B1A5A0CD68F8}" dt="2023-02-09T14:47:41.256" v="24" actId="478"/>
          <ac:spMkLst>
            <pc:docMk/>
            <pc:sldMk cId="1987193708" sldId="513"/>
            <ac:spMk id="2" creationId="{9C499ED8-18D1-E942-8557-969449808E76}"/>
          </ac:spMkLst>
        </pc:spChg>
        <pc:spChg chg="add mod">
          <ac:chgData name="Nane Kratzke" userId="971be13ff4ee5ef6" providerId="LiveId" clId="{5BBD6916-A84C-FC4D-A4FA-B1A5A0CD68F8}" dt="2023-02-09T15:01:53.574" v="173" actId="207"/>
          <ac:spMkLst>
            <pc:docMk/>
            <pc:sldMk cId="1987193708" sldId="513"/>
            <ac:spMk id="4" creationId="{770C6643-793A-D43B-C7AA-B4A7F2D62843}"/>
          </ac:spMkLst>
        </pc:spChg>
        <pc:spChg chg="add mod">
          <ac:chgData name="Nane Kratzke" userId="971be13ff4ee5ef6" providerId="LiveId" clId="{5BBD6916-A84C-FC4D-A4FA-B1A5A0CD68F8}" dt="2023-02-09T15:02:15.557" v="202" actId="113"/>
          <ac:spMkLst>
            <pc:docMk/>
            <pc:sldMk cId="1987193708" sldId="513"/>
            <ac:spMk id="6" creationId="{88BB0C81-7C9C-5F31-EDC5-2E2F4A298F26}"/>
          </ac:spMkLst>
        </pc:spChg>
        <pc:spChg chg="add del mod">
          <ac:chgData name="Nane Kratzke" userId="971be13ff4ee5ef6" providerId="LiveId" clId="{5BBD6916-A84C-FC4D-A4FA-B1A5A0CD68F8}" dt="2023-02-09T14:47:45.011" v="25" actId="478"/>
          <ac:spMkLst>
            <pc:docMk/>
            <pc:sldMk cId="1987193708" sldId="513"/>
            <ac:spMk id="10" creationId="{4B71E90C-4B37-11FB-5B06-C32A07BFF5F5}"/>
          </ac:spMkLst>
        </pc:spChg>
        <pc:spChg chg="add mod">
          <ac:chgData name="Nane Kratzke" userId="971be13ff4ee5ef6" providerId="LiveId" clId="{5BBD6916-A84C-FC4D-A4FA-B1A5A0CD68F8}" dt="2023-02-09T14:56:21.365" v="118" actId="20577"/>
          <ac:spMkLst>
            <pc:docMk/>
            <pc:sldMk cId="1987193708" sldId="513"/>
            <ac:spMk id="11" creationId="{0BD20E86-9CF7-34B8-BA73-2AA1BC69C047}"/>
          </ac:spMkLst>
        </pc:spChg>
        <pc:grpChg chg="mod">
          <ac:chgData name="Nane Kratzke" userId="971be13ff4ee5ef6" providerId="LiveId" clId="{5BBD6916-A84C-FC4D-A4FA-B1A5A0CD68F8}" dt="2023-02-09T14:58:23.217" v="132"/>
          <ac:grpSpMkLst>
            <pc:docMk/>
            <pc:sldMk cId="1987193708" sldId="513"/>
            <ac:grpSpMk id="14" creationId="{A37E5293-7944-04CF-630D-9EC93D35982F}"/>
          </ac:grpSpMkLst>
        </pc:grpChg>
        <pc:grpChg chg="mod">
          <ac:chgData name="Nane Kratzke" userId="971be13ff4ee5ef6" providerId="LiveId" clId="{5BBD6916-A84C-FC4D-A4FA-B1A5A0CD68F8}" dt="2023-02-09T14:58:51.993" v="138"/>
          <ac:grpSpMkLst>
            <pc:docMk/>
            <pc:sldMk cId="1987193708" sldId="513"/>
            <ac:grpSpMk id="18" creationId="{66635F49-B7DD-9964-1944-6EF1704D0391}"/>
          </ac:grpSpMkLst>
        </pc:grpChg>
        <pc:grpChg chg="mod">
          <ac:chgData name="Nane Kratzke" userId="971be13ff4ee5ef6" providerId="LiveId" clId="{5BBD6916-A84C-FC4D-A4FA-B1A5A0CD68F8}" dt="2023-02-09T14:58:55.672" v="141"/>
          <ac:grpSpMkLst>
            <pc:docMk/>
            <pc:sldMk cId="1987193708" sldId="513"/>
            <ac:grpSpMk id="21" creationId="{1990D440-3787-5147-E3E2-9CC25C68B6AB}"/>
          </ac:grpSpMkLst>
        </pc:grpChg>
        <pc:picChg chg="del">
          <ac:chgData name="Nane Kratzke" userId="971be13ff4ee5ef6" providerId="LiveId" clId="{5BBD6916-A84C-FC4D-A4FA-B1A5A0CD68F8}" dt="2023-02-09T14:45:38.222" v="16" actId="478"/>
          <ac:picMkLst>
            <pc:docMk/>
            <pc:sldMk cId="1987193708" sldId="513"/>
            <ac:picMk id="8" creationId="{BE660252-3A9C-0A48-BCC3-E5EB4F3CE36A}"/>
          </ac:picMkLst>
        </pc:picChg>
        <pc:picChg chg="add del mod">
          <ac:chgData name="Nane Kratzke" userId="971be13ff4ee5ef6" providerId="LiveId" clId="{5BBD6916-A84C-FC4D-A4FA-B1A5A0CD68F8}" dt="2023-02-09T14:44:16.938" v="12" actId="478"/>
          <ac:picMkLst>
            <pc:docMk/>
            <pc:sldMk cId="1987193708" sldId="513"/>
            <ac:picMk id="1026" creationId="{7A3537B4-0DBF-83B8-BD4B-12997E71DF67}"/>
          </ac:picMkLst>
        </pc:picChg>
        <pc:picChg chg="add del mod">
          <ac:chgData name="Nane Kratzke" userId="971be13ff4ee5ef6" providerId="LiveId" clId="{5BBD6916-A84C-FC4D-A4FA-B1A5A0CD68F8}" dt="2023-02-09T14:53:48.328" v="59" actId="478"/>
          <ac:picMkLst>
            <pc:docMk/>
            <pc:sldMk cId="1987193708" sldId="513"/>
            <ac:picMk id="1028" creationId="{42C5ABE4-1790-6759-F341-9B0DC9042571}"/>
          </ac:picMkLst>
        </pc:picChg>
        <pc:picChg chg="add mod">
          <ac:chgData name="Nane Kratzke" userId="971be13ff4ee5ef6" providerId="LiveId" clId="{5BBD6916-A84C-FC4D-A4FA-B1A5A0CD68F8}" dt="2023-02-09T14:58:07.973" v="127" actId="1076"/>
          <ac:picMkLst>
            <pc:docMk/>
            <pc:sldMk cId="1987193708" sldId="513"/>
            <ac:picMk id="1030" creationId="{EE8CF3C0-B2BC-3F1F-4B9D-0A787F689366}"/>
          </ac:picMkLst>
        </pc:picChg>
        <pc:inkChg chg="add del mod">
          <ac:chgData name="Nane Kratzke" userId="971be13ff4ee5ef6" providerId="LiveId" clId="{5BBD6916-A84C-FC4D-A4FA-B1A5A0CD68F8}" dt="2023-02-09T14:58:41.476" v="133" actId="478"/>
          <ac:inkMkLst>
            <pc:docMk/>
            <pc:sldMk cId="1987193708" sldId="513"/>
            <ac:inkMk id="12" creationId="{B123F8FA-1574-DDCA-F938-A5943CD9A5AD}"/>
          </ac:inkMkLst>
        </pc:inkChg>
        <pc:inkChg chg="add del mod">
          <ac:chgData name="Nane Kratzke" userId="971be13ff4ee5ef6" providerId="LiveId" clId="{5BBD6916-A84C-FC4D-A4FA-B1A5A0CD68F8}" dt="2023-02-09T14:58:23.217" v="132"/>
          <ac:inkMkLst>
            <pc:docMk/>
            <pc:sldMk cId="1987193708" sldId="513"/>
            <ac:inkMk id="13" creationId="{4E9C649B-D14E-098B-C97F-B2999D67E040}"/>
          </ac:inkMkLst>
        </pc:inkChg>
        <pc:inkChg chg="add del">
          <ac:chgData name="Nane Kratzke" userId="971be13ff4ee5ef6" providerId="LiveId" clId="{5BBD6916-A84C-FC4D-A4FA-B1A5A0CD68F8}" dt="2023-02-09T14:58:46.382" v="135" actId="9405"/>
          <ac:inkMkLst>
            <pc:docMk/>
            <pc:sldMk cId="1987193708" sldId="513"/>
            <ac:inkMk id="15" creationId="{B0F330B1-791C-5CAA-2E13-073DC2D4A4F1}"/>
          </ac:inkMkLst>
        </pc:inkChg>
        <pc:inkChg chg="add mod">
          <ac:chgData name="Nane Kratzke" userId="971be13ff4ee5ef6" providerId="LiveId" clId="{5BBD6916-A84C-FC4D-A4FA-B1A5A0CD68F8}" dt="2023-02-09T14:58:51.993" v="138"/>
          <ac:inkMkLst>
            <pc:docMk/>
            <pc:sldMk cId="1987193708" sldId="513"/>
            <ac:inkMk id="16" creationId="{B992337B-BDC4-5FBE-7D5E-924438186537}"/>
          </ac:inkMkLst>
        </pc:inkChg>
        <pc:inkChg chg="add mod">
          <ac:chgData name="Nane Kratzke" userId="971be13ff4ee5ef6" providerId="LiveId" clId="{5BBD6916-A84C-FC4D-A4FA-B1A5A0CD68F8}" dt="2023-02-09T14:58:51.993" v="138"/>
          <ac:inkMkLst>
            <pc:docMk/>
            <pc:sldMk cId="1987193708" sldId="513"/>
            <ac:inkMk id="17" creationId="{A9075590-774D-E3BE-768C-B75FF1C2FA80}"/>
          </ac:inkMkLst>
        </pc:inkChg>
        <pc:inkChg chg="add mod">
          <ac:chgData name="Nane Kratzke" userId="971be13ff4ee5ef6" providerId="LiveId" clId="{5BBD6916-A84C-FC4D-A4FA-B1A5A0CD68F8}" dt="2023-02-09T14:58:55.672" v="141"/>
          <ac:inkMkLst>
            <pc:docMk/>
            <pc:sldMk cId="1987193708" sldId="513"/>
            <ac:inkMk id="19" creationId="{B6F562DC-3385-F609-3869-CEE4F6EFA9B3}"/>
          </ac:inkMkLst>
        </pc:inkChg>
        <pc:inkChg chg="add mod">
          <ac:chgData name="Nane Kratzke" userId="971be13ff4ee5ef6" providerId="LiveId" clId="{5BBD6916-A84C-FC4D-A4FA-B1A5A0CD68F8}" dt="2023-02-09T14:58:55.672" v="141"/>
          <ac:inkMkLst>
            <pc:docMk/>
            <pc:sldMk cId="1987193708" sldId="513"/>
            <ac:inkMk id="20" creationId="{C5FFA420-EF6F-5EDF-E804-901FE8B9D523}"/>
          </ac:inkMkLst>
        </pc:inkChg>
      </pc:sldChg>
      <pc:sldChg chg="modSp mod">
        <pc:chgData name="Nane Kratzke" userId="971be13ff4ee5ef6" providerId="LiveId" clId="{5BBD6916-A84C-FC4D-A4FA-B1A5A0CD68F8}" dt="2023-02-09T15:06:40.761" v="289" actId="14100"/>
        <pc:sldMkLst>
          <pc:docMk/>
          <pc:sldMk cId="3437111870" sldId="514"/>
        </pc:sldMkLst>
        <pc:spChg chg="mod">
          <ac:chgData name="Nane Kratzke" userId="971be13ff4ee5ef6" providerId="LiveId" clId="{5BBD6916-A84C-FC4D-A4FA-B1A5A0CD68F8}" dt="2023-02-09T15:06:40.761" v="289" actId="14100"/>
          <ac:spMkLst>
            <pc:docMk/>
            <pc:sldMk cId="3437111870" sldId="514"/>
            <ac:spMk id="6" creationId="{25093315-0E46-5443-B630-030F7875BEB8}"/>
          </ac:spMkLst>
        </pc:spChg>
      </pc:sldChg>
      <pc:sldChg chg="modSp mod">
        <pc:chgData name="Nane Kratzke" userId="971be13ff4ee5ef6" providerId="LiveId" clId="{5BBD6916-A84C-FC4D-A4FA-B1A5A0CD68F8}" dt="2023-02-09T15:14:21.235" v="550" actId="20577"/>
        <pc:sldMkLst>
          <pc:docMk/>
          <pc:sldMk cId="3725158945" sldId="515"/>
        </pc:sldMkLst>
        <pc:spChg chg="mod">
          <ac:chgData name="Nane Kratzke" userId="971be13ff4ee5ef6" providerId="LiveId" clId="{5BBD6916-A84C-FC4D-A4FA-B1A5A0CD68F8}" dt="2023-02-09T15:14:21.235" v="550" actId="20577"/>
          <ac:spMkLst>
            <pc:docMk/>
            <pc:sldMk cId="3725158945" sldId="515"/>
            <ac:spMk id="6" creationId="{25093315-0E46-5443-B630-030F7875BEB8}"/>
          </ac:spMkLst>
        </pc:spChg>
        <pc:spChg chg="mod">
          <ac:chgData name="Nane Kratzke" userId="971be13ff4ee5ef6" providerId="LiveId" clId="{5BBD6916-A84C-FC4D-A4FA-B1A5A0CD68F8}" dt="2023-02-09T15:13:25.804" v="548" actId="14100"/>
          <ac:spMkLst>
            <pc:docMk/>
            <pc:sldMk cId="3725158945" sldId="515"/>
            <ac:spMk id="11" creationId="{E377589E-A792-4744-910E-C0D0078CB745}"/>
          </ac:spMkLst>
        </pc:spChg>
      </pc:sldChg>
      <pc:sldChg chg="modSp mod">
        <pc:chgData name="Nane Kratzke" userId="971be13ff4ee5ef6" providerId="LiveId" clId="{5BBD6916-A84C-FC4D-A4FA-B1A5A0CD68F8}" dt="2023-02-09T15:15:06.945" v="603" actId="6549"/>
        <pc:sldMkLst>
          <pc:docMk/>
          <pc:sldMk cId="3479599477" sldId="516"/>
        </pc:sldMkLst>
        <pc:spChg chg="mod">
          <ac:chgData name="Nane Kratzke" userId="971be13ff4ee5ef6" providerId="LiveId" clId="{5BBD6916-A84C-FC4D-A4FA-B1A5A0CD68F8}" dt="2023-02-09T15:15:06.945" v="603" actId="6549"/>
          <ac:spMkLst>
            <pc:docMk/>
            <pc:sldMk cId="3479599477" sldId="516"/>
            <ac:spMk id="10" creationId="{64669592-C4EE-DB4B-A88C-C6A79EE0FE69}"/>
          </ac:spMkLst>
        </pc:spChg>
      </pc:sldChg>
      <pc:sldChg chg="modSp mod">
        <pc:chgData name="Nane Kratzke" userId="971be13ff4ee5ef6" providerId="LiveId" clId="{5BBD6916-A84C-FC4D-A4FA-B1A5A0CD68F8}" dt="2023-02-09T15:19:58.540" v="713" actId="20577"/>
        <pc:sldMkLst>
          <pc:docMk/>
          <pc:sldMk cId="1933642418" sldId="517"/>
        </pc:sldMkLst>
        <pc:spChg chg="mod">
          <ac:chgData name="Nane Kratzke" userId="971be13ff4ee5ef6" providerId="LiveId" clId="{5BBD6916-A84C-FC4D-A4FA-B1A5A0CD68F8}" dt="2023-02-09T15:19:58.540" v="713" actId="20577"/>
          <ac:spMkLst>
            <pc:docMk/>
            <pc:sldMk cId="1933642418" sldId="517"/>
            <ac:spMk id="4" creationId="{B8609855-D970-1743-9A32-24A8B6192902}"/>
          </ac:spMkLst>
        </pc:spChg>
        <pc:spChg chg="mod">
          <ac:chgData name="Nane Kratzke" userId="971be13ff4ee5ef6" providerId="LiveId" clId="{5BBD6916-A84C-FC4D-A4FA-B1A5A0CD68F8}" dt="2023-02-09T15:15:18.780" v="605" actId="20577"/>
          <ac:spMkLst>
            <pc:docMk/>
            <pc:sldMk cId="1933642418" sldId="517"/>
            <ac:spMk id="10" creationId="{64669592-C4EE-DB4B-A88C-C6A79EE0FE69}"/>
          </ac:spMkLst>
        </pc:spChg>
      </pc:sldChg>
      <pc:sldChg chg="modSp mod">
        <pc:chgData name="Nane Kratzke" userId="971be13ff4ee5ef6" providerId="LiveId" clId="{5BBD6916-A84C-FC4D-A4FA-B1A5A0CD68F8}" dt="2023-02-09T15:27:10.261" v="954" actId="20577"/>
        <pc:sldMkLst>
          <pc:docMk/>
          <pc:sldMk cId="4237208650" sldId="518"/>
        </pc:sldMkLst>
        <pc:spChg chg="mod">
          <ac:chgData name="Nane Kratzke" userId="971be13ff4ee5ef6" providerId="LiveId" clId="{5BBD6916-A84C-FC4D-A4FA-B1A5A0CD68F8}" dt="2023-02-09T15:27:10.261" v="954" actId="20577"/>
          <ac:spMkLst>
            <pc:docMk/>
            <pc:sldMk cId="4237208650" sldId="518"/>
            <ac:spMk id="5" creationId="{D6D3D317-1152-2742-9BE1-4ED9CE042C2D}"/>
          </ac:spMkLst>
        </pc:spChg>
        <pc:spChg chg="mod">
          <ac:chgData name="Nane Kratzke" userId="971be13ff4ee5ef6" providerId="LiveId" clId="{5BBD6916-A84C-FC4D-A4FA-B1A5A0CD68F8}" dt="2023-02-09T15:22:07.052" v="755" actId="20577"/>
          <ac:spMkLst>
            <pc:docMk/>
            <pc:sldMk cId="4237208650" sldId="518"/>
            <ac:spMk id="10" creationId="{64669592-C4EE-DB4B-A88C-C6A79EE0FE69}"/>
          </ac:spMkLst>
        </pc:spChg>
      </pc:sldChg>
      <pc:sldChg chg="modSp mod">
        <pc:chgData name="Nane Kratzke" userId="971be13ff4ee5ef6" providerId="LiveId" clId="{5BBD6916-A84C-FC4D-A4FA-B1A5A0CD68F8}" dt="2023-02-09T15:33:08.424" v="1125" actId="6549"/>
        <pc:sldMkLst>
          <pc:docMk/>
          <pc:sldMk cId="361682792" sldId="519"/>
        </pc:sldMkLst>
        <pc:spChg chg="mod">
          <ac:chgData name="Nane Kratzke" userId="971be13ff4ee5ef6" providerId="LiveId" clId="{5BBD6916-A84C-FC4D-A4FA-B1A5A0CD68F8}" dt="2023-02-09T15:32:55.949" v="1080" actId="14100"/>
          <ac:spMkLst>
            <pc:docMk/>
            <pc:sldMk cId="361682792" sldId="519"/>
            <ac:spMk id="5" creationId="{D6D3D317-1152-2742-9BE1-4ED9CE042C2D}"/>
          </ac:spMkLst>
        </pc:spChg>
        <pc:spChg chg="mod">
          <ac:chgData name="Nane Kratzke" userId="971be13ff4ee5ef6" providerId="LiveId" clId="{5BBD6916-A84C-FC4D-A4FA-B1A5A0CD68F8}" dt="2023-02-09T15:33:08.424" v="1125" actId="6549"/>
          <ac:spMkLst>
            <pc:docMk/>
            <pc:sldMk cId="361682792" sldId="519"/>
            <ac:spMk id="10" creationId="{64669592-C4EE-DB4B-A88C-C6A79EE0FE69}"/>
          </ac:spMkLst>
        </pc:spChg>
      </pc:sldChg>
      <pc:sldChg chg="modSp mod">
        <pc:chgData name="Nane Kratzke" userId="971be13ff4ee5ef6" providerId="LiveId" clId="{5BBD6916-A84C-FC4D-A4FA-B1A5A0CD68F8}" dt="2023-02-09T15:42:28.237" v="1253" actId="20577"/>
        <pc:sldMkLst>
          <pc:docMk/>
          <pc:sldMk cId="817301497" sldId="521"/>
        </pc:sldMkLst>
        <pc:spChg chg="mod">
          <ac:chgData name="Nane Kratzke" userId="971be13ff4ee5ef6" providerId="LiveId" clId="{5BBD6916-A84C-FC4D-A4FA-B1A5A0CD68F8}" dt="2023-02-09T15:42:28.237" v="1253" actId="20577"/>
          <ac:spMkLst>
            <pc:docMk/>
            <pc:sldMk cId="817301497" sldId="521"/>
            <ac:spMk id="5" creationId="{D6D3D317-1152-2742-9BE1-4ED9CE042C2D}"/>
          </ac:spMkLst>
        </pc:spChg>
        <pc:spChg chg="mod">
          <ac:chgData name="Nane Kratzke" userId="971be13ff4ee5ef6" providerId="LiveId" clId="{5BBD6916-A84C-FC4D-A4FA-B1A5A0CD68F8}" dt="2023-02-09T15:35:49.784" v="1128" actId="20577"/>
          <ac:spMkLst>
            <pc:docMk/>
            <pc:sldMk cId="817301497" sldId="521"/>
            <ac:spMk id="10" creationId="{64669592-C4EE-DB4B-A88C-C6A79EE0FE69}"/>
          </ac:spMkLst>
        </pc:spChg>
      </pc:sldChg>
      <pc:sldChg chg="modSp mod">
        <pc:chgData name="Nane Kratzke" userId="971be13ff4ee5ef6" providerId="LiveId" clId="{5BBD6916-A84C-FC4D-A4FA-B1A5A0CD68F8}" dt="2023-02-09T15:58:28.172" v="1532" actId="20577"/>
        <pc:sldMkLst>
          <pc:docMk/>
          <pc:sldMk cId="2194799796" sldId="522"/>
        </pc:sldMkLst>
        <pc:spChg chg="mod">
          <ac:chgData name="Nane Kratzke" userId="971be13ff4ee5ef6" providerId="LiveId" clId="{5BBD6916-A84C-FC4D-A4FA-B1A5A0CD68F8}" dt="2023-02-09T15:58:28.172" v="1532" actId="20577"/>
          <ac:spMkLst>
            <pc:docMk/>
            <pc:sldMk cId="2194799796" sldId="522"/>
            <ac:spMk id="5" creationId="{D6D3D317-1152-2742-9BE1-4ED9CE042C2D}"/>
          </ac:spMkLst>
        </pc:spChg>
        <pc:spChg chg="mod">
          <ac:chgData name="Nane Kratzke" userId="971be13ff4ee5ef6" providerId="LiveId" clId="{5BBD6916-A84C-FC4D-A4FA-B1A5A0CD68F8}" dt="2023-02-09T15:46:23.844" v="1296" actId="20577"/>
          <ac:spMkLst>
            <pc:docMk/>
            <pc:sldMk cId="2194799796" sldId="522"/>
            <ac:spMk id="10" creationId="{64669592-C4EE-DB4B-A88C-C6A79EE0FE69}"/>
          </ac:spMkLst>
        </pc:spChg>
      </pc:sldChg>
      <pc:sldChg chg="modSp mod">
        <pc:chgData name="Nane Kratzke" userId="971be13ff4ee5ef6" providerId="LiveId" clId="{5BBD6916-A84C-FC4D-A4FA-B1A5A0CD68F8}" dt="2023-02-09T16:02:46.469" v="1727" actId="20577"/>
        <pc:sldMkLst>
          <pc:docMk/>
          <pc:sldMk cId="2258932206" sldId="523"/>
        </pc:sldMkLst>
        <pc:spChg chg="mod">
          <ac:chgData name="Nane Kratzke" userId="971be13ff4ee5ef6" providerId="LiveId" clId="{5BBD6916-A84C-FC4D-A4FA-B1A5A0CD68F8}" dt="2023-02-09T16:02:46.469" v="1727" actId="20577"/>
          <ac:spMkLst>
            <pc:docMk/>
            <pc:sldMk cId="2258932206" sldId="523"/>
            <ac:spMk id="5" creationId="{D6D3D317-1152-2742-9BE1-4ED9CE042C2D}"/>
          </ac:spMkLst>
        </pc:spChg>
      </pc:sldChg>
      <pc:sldChg chg="modSp mod">
        <pc:chgData name="Nane Kratzke" userId="971be13ff4ee5ef6" providerId="LiveId" clId="{5BBD6916-A84C-FC4D-A4FA-B1A5A0CD68F8}" dt="2023-02-09T16:13:13.092" v="1945" actId="113"/>
        <pc:sldMkLst>
          <pc:docMk/>
          <pc:sldMk cId="4217778932" sldId="524"/>
        </pc:sldMkLst>
        <pc:spChg chg="mod">
          <ac:chgData name="Nane Kratzke" userId="971be13ff4ee5ef6" providerId="LiveId" clId="{5BBD6916-A84C-FC4D-A4FA-B1A5A0CD68F8}" dt="2023-02-09T16:13:13.092" v="1945" actId="113"/>
          <ac:spMkLst>
            <pc:docMk/>
            <pc:sldMk cId="4217778932" sldId="524"/>
            <ac:spMk id="5" creationId="{D6D3D317-1152-2742-9BE1-4ED9CE042C2D}"/>
          </ac:spMkLst>
        </pc:spChg>
        <pc:spChg chg="mod">
          <ac:chgData name="Nane Kratzke" userId="971be13ff4ee5ef6" providerId="LiveId" clId="{5BBD6916-A84C-FC4D-A4FA-B1A5A0CD68F8}" dt="2023-02-09T16:03:42.641" v="1746" actId="6549"/>
          <ac:spMkLst>
            <pc:docMk/>
            <pc:sldMk cId="4217778932" sldId="524"/>
            <ac:spMk id="10" creationId="{64669592-C4EE-DB4B-A88C-C6A79EE0FE69}"/>
          </ac:spMkLst>
        </pc:spChg>
        <pc:picChg chg="mod">
          <ac:chgData name="Nane Kratzke" userId="971be13ff4ee5ef6" providerId="LiveId" clId="{5BBD6916-A84C-FC4D-A4FA-B1A5A0CD68F8}" dt="2023-02-09T16:09:24.827" v="1892" actId="29295"/>
          <ac:picMkLst>
            <pc:docMk/>
            <pc:sldMk cId="4217778932" sldId="524"/>
            <ac:picMk id="4" creationId="{1D4DC95E-0758-B144-85EC-F3F3CDED2516}"/>
          </ac:picMkLst>
        </pc:picChg>
      </pc:sldChg>
      <pc:sldChg chg="modSp mod">
        <pc:chgData name="Nane Kratzke" userId="971be13ff4ee5ef6" providerId="LiveId" clId="{5BBD6916-A84C-FC4D-A4FA-B1A5A0CD68F8}" dt="2023-02-09T16:16:57.880" v="1975" actId="20577"/>
        <pc:sldMkLst>
          <pc:docMk/>
          <pc:sldMk cId="3733363034" sldId="525"/>
        </pc:sldMkLst>
        <pc:spChg chg="mod">
          <ac:chgData name="Nane Kratzke" userId="971be13ff4ee5ef6" providerId="LiveId" clId="{5BBD6916-A84C-FC4D-A4FA-B1A5A0CD68F8}" dt="2023-02-09T16:16:57.880" v="1975" actId="20577"/>
          <ac:spMkLst>
            <pc:docMk/>
            <pc:sldMk cId="3733363034" sldId="525"/>
            <ac:spMk id="10" creationId="{64669592-C4EE-DB4B-A88C-C6A79EE0FE69}"/>
          </ac:spMkLst>
        </pc:spChg>
      </pc:sldChg>
      <pc:sldChg chg="modSp mod">
        <pc:chgData name="Nane Kratzke" userId="971be13ff4ee5ef6" providerId="LiveId" clId="{5BBD6916-A84C-FC4D-A4FA-B1A5A0CD68F8}" dt="2023-02-09T16:17:43.136" v="1977" actId="20577"/>
        <pc:sldMkLst>
          <pc:docMk/>
          <pc:sldMk cId="123571905" sldId="589"/>
        </pc:sldMkLst>
        <pc:spChg chg="mod">
          <ac:chgData name="Nane Kratzke" userId="971be13ff4ee5ef6" providerId="LiveId" clId="{5BBD6916-A84C-FC4D-A4FA-B1A5A0CD68F8}" dt="2023-02-09T16:17:43.136" v="1977" actId="20577"/>
          <ac:spMkLst>
            <pc:docMk/>
            <pc:sldMk cId="123571905" sldId="589"/>
            <ac:spMk id="8" creationId="{0C508602-457E-2C4E-A9AC-85A3D0BD58E5}"/>
          </ac:spMkLst>
        </pc:spChg>
      </pc:sldChg>
    </pc:docChg>
  </pc:docChgLst>
  <pc:docChgLst>
    <pc:chgData name="Nane Kratzke" userId="971be13ff4ee5ef6" providerId="LiveId" clId="{184CB471-E6D4-9E45-A8FB-13990516EF49}"/>
    <pc:docChg chg="addSld delSld modSld">
      <pc:chgData name="Nane Kratzke" userId="971be13ff4ee5ef6" providerId="LiveId" clId="{184CB471-E6D4-9E45-A8FB-13990516EF49}" dt="2023-12-11T10:02:14.136" v="1" actId="2696"/>
      <pc:docMkLst>
        <pc:docMk/>
      </pc:docMkLst>
      <pc:sldChg chg="del">
        <pc:chgData name="Nane Kratzke" userId="971be13ff4ee5ef6" providerId="LiveId" clId="{184CB471-E6D4-9E45-A8FB-13990516EF49}" dt="2023-12-11T10:02:14.136" v="1" actId="2696"/>
        <pc:sldMkLst>
          <pc:docMk/>
          <pc:sldMk cId="4162110462" sldId="621"/>
        </pc:sldMkLst>
      </pc:sldChg>
      <pc:sldChg chg="add">
        <pc:chgData name="Nane Kratzke" userId="971be13ff4ee5ef6" providerId="LiveId" clId="{184CB471-E6D4-9E45-A8FB-13990516EF49}" dt="2023-12-11T10:02:12.006" v="0"/>
        <pc:sldMkLst>
          <pc:docMk/>
          <pc:sldMk cId="4294744275" sldId="681"/>
        </pc:sldMkLst>
      </pc:sldChg>
      <pc:sldChg chg="add">
        <pc:chgData name="Nane Kratzke" userId="971be13ff4ee5ef6" providerId="LiveId" clId="{184CB471-E6D4-9E45-A8FB-13990516EF49}" dt="2023-12-11T10:02:12.006" v="0"/>
        <pc:sldMkLst>
          <pc:docMk/>
          <pc:sldMk cId="950456830" sldId="742"/>
        </pc:sldMkLst>
      </pc:sldChg>
    </pc:docChg>
  </pc:docChgLst>
  <pc:docChgLst>
    <pc:chgData name="Nane Kratzke" userId="971be13ff4ee5ef6" providerId="LiveId" clId="{00DC5CC9-3D22-6442-BA74-BB6DA012E656}"/>
    <pc:docChg chg="custSel modSld">
      <pc:chgData name="Nane Kratzke" userId="971be13ff4ee5ef6" providerId="LiveId" clId="{00DC5CC9-3D22-6442-BA74-BB6DA012E656}" dt="2022-04-04T16:51:14.493" v="79" actId="1076"/>
      <pc:docMkLst>
        <pc:docMk/>
      </pc:docMkLst>
      <pc:sldChg chg="addSp delSp mod">
        <pc:chgData name="Nane Kratzke" userId="971be13ff4ee5ef6" providerId="LiveId" clId="{00DC5CC9-3D22-6442-BA74-BB6DA012E656}" dt="2022-03-25T07:23:59.737" v="4" actId="478"/>
        <pc:sldMkLst>
          <pc:docMk/>
          <pc:sldMk cId="704272100" sldId="323"/>
        </pc:sldMkLst>
        <pc:inkChg chg="add del">
          <ac:chgData name="Nane Kratzke" userId="971be13ff4ee5ef6" providerId="LiveId" clId="{00DC5CC9-3D22-6442-BA74-BB6DA012E656}" dt="2022-03-25T07:23:59.737" v="4" actId="478"/>
          <ac:inkMkLst>
            <pc:docMk/>
            <pc:sldMk cId="704272100" sldId="323"/>
            <ac:inkMk id="4" creationId="{72B0B906-5D76-E74F-96AD-D3B15E38A732}"/>
          </ac:inkMkLst>
        </pc:inkChg>
      </pc:sldChg>
      <pc:sldChg chg="addSp delSp mod">
        <pc:chgData name="Nane Kratzke" userId="971be13ff4ee5ef6" providerId="LiveId" clId="{00DC5CC9-3D22-6442-BA74-BB6DA012E656}" dt="2022-03-28T07:13:36.256" v="50" actId="478"/>
        <pc:sldMkLst>
          <pc:docMk/>
          <pc:sldMk cId="1293430604" sldId="510"/>
        </pc:sldMkLst>
        <pc:inkChg chg="add del">
          <ac:chgData name="Nane Kratzke" userId="971be13ff4ee5ef6" providerId="LiveId" clId="{00DC5CC9-3D22-6442-BA74-BB6DA012E656}" dt="2022-03-28T07:13:36.256" v="50" actId="478"/>
          <ac:inkMkLst>
            <pc:docMk/>
            <pc:sldMk cId="1293430604" sldId="510"/>
            <ac:inkMk id="5" creationId="{D76119AE-8CCF-6A4D-B6DE-C21A9577225E}"/>
          </ac:inkMkLst>
        </pc:inkChg>
      </pc:sldChg>
      <pc:sldChg chg="addSp delSp mod">
        <pc:chgData name="Nane Kratzke" userId="971be13ff4ee5ef6" providerId="LiveId" clId="{00DC5CC9-3D22-6442-BA74-BB6DA012E656}" dt="2022-03-25T07:24:04.004" v="5" actId="478"/>
        <pc:sldMkLst>
          <pc:docMk/>
          <pc:sldMk cId="4077901326" sldId="512"/>
        </pc:sldMkLst>
        <pc:inkChg chg="add del">
          <ac:chgData name="Nane Kratzke" userId="971be13ff4ee5ef6" providerId="LiveId" clId="{00DC5CC9-3D22-6442-BA74-BB6DA012E656}" dt="2022-03-25T07:24:04.004" v="5" actId="478"/>
          <ac:inkMkLst>
            <pc:docMk/>
            <pc:sldMk cId="4077901326" sldId="512"/>
            <ac:inkMk id="4" creationId="{2B9BF5C0-D627-1A47-9D43-443C079AF2F3}"/>
          </ac:inkMkLst>
        </pc:inkChg>
      </pc:sldChg>
      <pc:sldChg chg="addSp delSp mod">
        <pc:chgData name="Nane Kratzke" userId="971be13ff4ee5ef6" providerId="LiveId" clId="{00DC5CC9-3D22-6442-BA74-BB6DA012E656}" dt="2022-03-25T07:24:09.999" v="6" actId="478"/>
        <pc:sldMkLst>
          <pc:docMk/>
          <pc:sldMk cId="1987193708" sldId="513"/>
        </pc:sldMkLst>
        <pc:inkChg chg="add del">
          <ac:chgData name="Nane Kratzke" userId="971be13ff4ee5ef6" providerId="LiveId" clId="{00DC5CC9-3D22-6442-BA74-BB6DA012E656}" dt="2022-03-25T07:24:09.999" v="6" actId="478"/>
          <ac:inkMkLst>
            <pc:docMk/>
            <pc:sldMk cId="1987193708" sldId="513"/>
            <ac:inkMk id="4" creationId="{1C0D11BC-CDA5-C841-AD51-B6F93869F9D2}"/>
          </ac:inkMkLst>
        </pc:inkChg>
      </pc:sldChg>
      <pc:sldChg chg="addSp delSp mod">
        <pc:chgData name="Nane Kratzke" userId="971be13ff4ee5ef6" providerId="LiveId" clId="{00DC5CC9-3D22-6442-BA74-BB6DA012E656}" dt="2022-03-25T07:24:20.147" v="7" actId="478"/>
        <pc:sldMkLst>
          <pc:docMk/>
          <pc:sldMk cId="3725158945" sldId="515"/>
        </pc:sldMkLst>
        <pc:inkChg chg="add del">
          <ac:chgData name="Nane Kratzke" userId="971be13ff4ee5ef6" providerId="LiveId" clId="{00DC5CC9-3D22-6442-BA74-BB6DA012E656}" dt="2022-03-25T07:24:20.147" v="7" actId="478"/>
          <ac:inkMkLst>
            <pc:docMk/>
            <pc:sldMk cId="3725158945" sldId="515"/>
            <ac:inkMk id="4" creationId="{B7CE1694-B7C4-3443-9F5A-9048B177F727}"/>
          </ac:inkMkLst>
        </pc:inkChg>
      </pc:sldChg>
      <pc:sldChg chg="addSp delSp mod">
        <pc:chgData name="Nane Kratzke" userId="971be13ff4ee5ef6" providerId="LiveId" clId="{00DC5CC9-3D22-6442-BA74-BB6DA012E656}" dt="2022-03-25T07:24:27.414" v="8" actId="478"/>
        <pc:sldMkLst>
          <pc:docMk/>
          <pc:sldMk cId="4237208650" sldId="518"/>
        </pc:sldMkLst>
        <pc:inkChg chg="add del">
          <ac:chgData name="Nane Kratzke" userId="971be13ff4ee5ef6" providerId="LiveId" clId="{00DC5CC9-3D22-6442-BA74-BB6DA012E656}" dt="2022-03-25T07:24:27.414" v="8" actId="478"/>
          <ac:inkMkLst>
            <pc:docMk/>
            <pc:sldMk cId="4237208650" sldId="518"/>
            <ac:inkMk id="4" creationId="{90C50120-7B52-8B44-A105-7F1FD362D65D}"/>
          </ac:inkMkLst>
        </pc:inkChg>
      </pc:sldChg>
      <pc:sldChg chg="modSp mod">
        <pc:chgData name="Nane Kratzke" userId="971be13ff4ee5ef6" providerId="LiveId" clId="{00DC5CC9-3D22-6442-BA74-BB6DA012E656}" dt="2022-03-18T11:48:50.521" v="0" actId="20577"/>
        <pc:sldMkLst>
          <pc:docMk/>
          <pc:sldMk cId="2258932206" sldId="523"/>
        </pc:sldMkLst>
        <pc:spChg chg="mod">
          <ac:chgData name="Nane Kratzke" userId="971be13ff4ee5ef6" providerId="LiveId" clId="{00DC5CC9-3D22-6442-BA74-BB6DA012E656}" dt="2022-03-18T11:48:50.521" v="0" actId="20577"/>
          <ac:spMkLst>
            <pc:docMk/>
            <pc:sldMk cId="2258932206" sldId="523"/>
            <ac:spMk id="11" creationId="{FF556EC5-5C3C-754D-ABF5-FEF691C7303D}"/>
          </ac:spMkLst>
        </pc:spChg>
      </pc:sldChg>
      <pc:sldChg chg="modSp mod">
        <pc:chgData name="Nane Kratzke" userId="971be13ff4ee5ef6" providerId="LiveId" clId="{00DC5CC9-3D22-6442-BA74-BB6DA012E656}" dt="2022-03-18T11:51:02.525" v="2" actId="20577"/>
        <pc:sldMkLst>
          <pc:docMk/>
          <pc:sldMk cId="4217778932" sldId="524"/>
        </pc:sldMkLst>
        <pc:spChg chg="mod">
          <ac:chgData name="Nane Kratzke" userId="971be13ff4ee5ef6" providerId="LiveId" clId="{00DC5CC9-3D22-6442-BA74-BB6DA012E656}" dt="2022-03-18T11:51:02.525" v="2" actId="20577"/>
          <ac:spMkLst>
            <pc:docMk/>
            <pc:sldMk cId="4217778932" sldId="524"/>
            <ac:spMk id="5" creationId="{D6D3D317-1152-2742-9BE1-4ED9CE042C2D}"/>
          </ac:spMkLst>
        </pc:spChg>
      </pc:sldChg>
      <pc:sldChg chg="modSp mod">
        <pc:chgData name="Nane Kratzke" userId="971be13ff4ee5ef6" providerId="LiveId" clId="{00DC5CC9-3D22-6442-BA74-BB6DA012E656}" dt="2022-03-25T07:30:56.293" v="17" actId="207"/>
        <pc:sldMkLst>
          <pc:docMk/>
          <pc:sldMk cId="3528125577" sldId="528"/>
        </pc:sldMkLst>
        <pc:spChg chg="mod">
          <ac:chgData name="Nane Kratzke" userId="971be13ff4ee5ef6" providerId="LiveId" clId="{00DC5CC9-3D22-6442-BA74-BB6DA012E656}" dt="2022-03-25T07:30:56.293" v="17" actId="207"/>
          <ac:spMkLst>
            <pc:docMk/>
            <pc:sldMk cId="3528125577" sldId="528"/>
            <ac:spMk id="5" creationId="{D6D3D317-1152-2742-9BE1-4ED9CE042C2D}"/>
          </ac:spMkLst>
        </pc:spChg>
      </pc:sldChg>
      <pc:sldChg chg="addSp delSp mod">
        <pc:chgData name="Nane Kratzke" userId="971be13ff4ee5ef6" providerId="LiveId" clId="{00DC5CC9-3D22-6442-BA74-BB6DA012E656}" dt="2022-03-25T07:33:49.963" v="18" actId="478"/>
        <pc:sldMkLst>
          <pc:docMk/>
          <pc:sldMk cId="3928228461" sldId="534"/>
        </pc:sldMkLst>
        <pc:inkChg chg="add del">
          <ac:chgData name="Nane Kratzke" userId="971be13ff4ee5ef6" providerId="LiveId" clId="{00DC5CC9-3D22-6442-BA74-BB6DA012E656}" dt="2022-03-25T07:33:49.963" v="18" actId="478"/>
          <ac:inkMkLst>
            <pc:docMk/>
            <pc:sldMk cId="3928228461" sldId="534"/>
            <ac:inkMk id="5" creationId="{17CFD1C9-A821-9049-8049-098D2E50803B}"/>
          </ac:inkMkLst>
        </pc:inkChg>
      </pc:sldChg>
      <pc:sldChg chg="addSp delSp mod">
        <pc:chgData name="Nane Kratzke" userId="971be13ff4ee5ef6" providerId="LiveId" clId="{00DC5CC9-3D22-6442-BA74-BB6DA012E656}" dt="2022-03-28T07:29:30.304" v="51" actId="478"/>
        <pc:sldMkLst>
          <pc:docMk/>
          <pc:sldMk cId="3498775292" sldId="535"/>
        </pc:sldMkLst>
        <pc:inkChg chg="add del">
          <ac:chgData name="Nane Kratzke" userId="971be13ff4ee5ef6" providerId="LiveId" clId="{00DC5CC9-3D22-6442-BA74-BB6DA012E656}" dt="2022-03-28T07:29:30.304" v="51" actId="478"/>
          <ac:inkMkLst>
            <pc:docMk/>
            <pc:sldMk cId="3498775292" sldId="535"/>
            <ac:inkMk id="4" creationId="{5C8A853C-FE30-BA4E-906D-1C4D4FE1F7EF}"/>
          </ac:inkMkLst>
        </pc:inkChg>
      </pc:sldChg>
      <pc:sldChg chg="modSp mod">
        <pc:chgData name="Nane Kratzke" userId="971be13ff4ee5ef6" providerId="LiveId" clId="{00DC5CC9-3D22-6442-BA74-BB6DA012E656}" dt="2022-03-25T07:36:25.734" v="48" actId="20577"/>
        <pc:sldMkLst>
          <pc:docMk/>
          <pc:sldMk cId="1085530651" sldId="537"/>
        </pc:sldMkLst>
        <pc:spChg chg="mod">
          <ac:chgData name="Nane Kratzke" userId="971be13ff4ee5ef6" providerId="LiveId" clId="{00DC5CC9-3D22-6442-BA74-BB6DA012E656}" dt="2022-03-25T07:36:25.734" v="48" actId="20577"/>
          <ac:spMkLst>
            <pc:docMk/>
            <pc:sldMk cId="1085530651" sldId="537"/>
            <ac:spMk id="20" creationId="{C34445D0-0DED-9F4A-BBE8-14A24255BD3C}"/>
          </ac:spMkLst>
        </pc:spChg>
      </pc:sldChg>
      <pc:sldChg chg="addSp delSp modSp mod">
        <pc:chgData name="Nane Kratzke" userId="971be13ff4ee5ef6" providerId="LiveId" clId="{00DC5CC9-3D22-6442-BA74-BB6DA012E656}" dt="2022-04-04T16:51:14.493" v="79" actId="1076"/>
        <pc:sldMkLst>
          <pc:docMk/>
          <pc:sldMk cId="2901931675" sldId="562"/>
        </pc:sldMkLst>
        <pc:spChg chg="mod">
          <ac:chgData name="Nane Kratzke" userId="971be13ff4ee5ef6" providerId="LiveId" clId="{00DC5CC9-3D22-6442-BA74-BB6DA012E656}" dt="2022-04-04T16:50:49.054" v="74" actId="1076"/>
          <ac:spMkLst>
            <pc:docMk/>
            <pc:sldMk cId="2901931675" sldId="562"/>
            <ac:spMk id="6" creationId="{D1BA28CB-2B60-A742-99F9-54943E189AF1}"/>
          </ac:spMkLst>
        </pc:spChg>
        <pc:spChg chg="mod">
          <ac:chgData name="Nane Kratzke" userId="971be13ff4ee5ef6" providerId="LiveId" clId="{00DC5CC9-3D22-6442-BA74-BB6DA012E656}" dt="2022-04-04T16:51:04.422" v="77" actId="1076"/>
          <ac:spMkLst>
            <pc:docMk/>
            <pc:sldMk cId="2901931675" sldId="562"/>
            <ac:spMk id="7" creationId="{555B4DF4-488E-1242-87D4-6FF502AD7DB0}"/>
          </ac:spMkLst>
        </pc:spChg>
        <pc:spChg chg="mod">
          <ac:chgData name="Nane Kratzke" userId="971be13ff4ee5ef6" providerId="LiveId" clId="{00DC5CC9-3D22-6442-BA74-BB6DA012E656}" dt="2022-04-04T16:51:14.493" v="79" actId="1076"/>
          <ac:spMkLst>
            <pc:docMk/>
            <pc:sldMk cId="2901931675" sldId="562"/>
            <ac:spMk id="9" creationId="{19BCE1C1-987B-844B-93AD-7D72F8FB2533}"/>
          </ac:spMkLst>
        </pc:spChg>
        <pc:picChg chg="del">
          <ac:chgData name="Nane Kratzke" userId="971be13ff4ee5ef6" providerId="LiveId" clId="{00DC5CC9-3D22-6442-BA74-BB6DA012E656}" dt="2022-04-04T16:47:15.932" v="52" actId="478"/>
          <ac:picMkLst>
            <pc:docMk/>
            <pc:sldMk cId="2901931675" sldId="562"/>
            <ac:picMk id="4" creationId="{6375D022-EC40-7441-92F5-8A481654DB4D}"/>
          </ac:picMkLst>
        </pc:picChg>
        <pc:picChg chg="del">
          <ac:chgData name="Nane Kratzke" userId="971be13ff4ee5ef6" providerId="LiveId" clId="{00DC5CC9-3D22-6442-BA74-BB6DA012E656}" dt="2022-04-04T16:49:15.973" v="59" actId="478"/>
          <ac:picMkLst>
            <pc:docMk/>
            <pc:sldMk cId="2901931675" sldId="562"/>
            <ac:picMk id="5" creationId="{B30E0994-4D2E-3E46-A227-55AD86AB61BD}"/>
          </ac:picMkLst>
        </pc:picChg>
        <pc:picChg chg="add mod">
          <ac:chgData name="Nane Kratzke" userId="971be13ff4ee5ef6" providerId="LiveId" clId="{00DC5CC9-3D22-6442-BA74-BB6DA012E656}" dt="2022-04-04T16:50:56.603" v="76" actId="1076"/>
          <ac:picMkLst>
            <pc:docMk/>
            <pc:sldMk cId="2901931675" sldId="562"/>
            <ac:picMk id="12" creationId="{D93656E0-941A-324D-B2EB-2C41C7A24437}"/>
          </ac:picMkLst>
        </pc:picChg>
        <pc:picChg chg="add mod modCrop">
          <ac:chgData name="Nane Kratzke" userId="971be13ff4ee5ef6" providerId="LiveId" clId="{00DC5CC9-3D22-6442-BA74-BB6DA012E656}" dt="2022-04-04T16:50:31.522" v="69" actId="1076"/>
          <ac:picMkLst>
            <pc:docMk/>
            <pc:sldMk cId="2901931675" sldId="562"/>
            <ac:picMk id="13" creationId="{048E2DE9-BB78-7047-9E54-518A1EFC872D}"/>
          </ac:picMkLst>
        </pc:picChg>
      </pc:sldChg>
      <pc:sldChg chg="modSp mod">
        <pc:chgData name="Nane Kratzke" userId="971be13ff4ee5ef6" providerId="LiveId" clId="{00DC5CC9-3D22-6442-BA74-BB6DA012E656}" dt="2022-03-25T07:38:28.966" v="49" actId="20577"/>
        <pc:sldMkLst>
          <pc:docMk/>
          <pc:sldMk cId="3078745287" sldId="568"/>
        </pc:sldMkLst>
        <pc:spChg chg="mod">
          <ac:chgData name="Nane Kratzke" userId="971be13ff4ee5ef6" providerId="LiveId" clId="{00DC5CC9-3D22-6442-BA74-BB6DA012E656}" dt="2022-03-25T07:38:28.966" v="49" actId="20577"/>
          <ac:spMkLst>
            <pc:docMk/>
            <pc:sldMk cId="3078745287" sldId="568"/>
            <ac:spMk id="10" creationId="{64669592-C4EE-DB4B-A88C-C6A79EE0FE69}"/>
          </ac:spMkLst>
        </pc:spChg>
      </pc:sldChg>
      <pc:sldChg chg="addSp">
        <pc:chgData name="Nane Kratzke" userId="971be13ff4ee5ef6" providerId="LiveId" clId="{00DC5CC9-3D22-6442-BA74-BB6DA012E656}" dt="2022-03-21T12:22:02.529" v="3"/>
        <pc:sldMkLst>
          <pc:docMk/>
          <pc:sldMk cId="3169250536" sldId="610"/>
        </pc:sldMkLst>
        <pc:inkChg chg="add">
          <ac:chgData name="Nane Kratzke" userId="971be13ff4ee5ef6" providerId="LiveId" clId="{00DC5CC9-3D22-6442-BA74-BB6DA012E656}" dt="2022-03-21T12:22:02.529" v="3"/>
          <ac:inkMkLst>
            <pc:docMk/>
            <pc:sldMk cId="3169250536" sldId="610"/>
            <ac:inkMk id="5" creationId="{B64E2C10-AB5C-774C-B037-3AF1B02C6AB1}"/>
          </ac:inkMkLst>
        </pc:inkChg>
      </pc:sldChg>
    </pc:docChg>
  </pc:docChgLst>
  <pc:docChgLst>
    <pc:chgData name="Nane Kratzke" userId="971be13ff4ee5ef6" providerId="LiveId" clId="{CDC8E599-773F-4A4D-B4A3-E7FFF101DD50}"/>
    <pc:docChg chg="undo custSel addSld delSld modSld sldOrd">
      <pc:chgData name="Nane Kratzke" userId="971be13ff4ee5ef6" providerId="LiveId" clId="{CDC8E599-773F-4A4D-B4A3-E7FFF101DD50}" dt="2023-02-16T06:45:39.749" v="7180" actId="20577"/>
      <pc:docMkLst>
        <pc:docMk/>
      </pc:docMkLst>
      <pc:sldChg chg="modSp mod">
        <pc:chgData name="Nane Kratzke" userId="971be13ff4ee5ef6" providerId="LiveId" clId="{CDC8E599-773F-4A4D-B4A3-E7FFF101DD50}" dt="2023-02-14T18:29:18.381" v="1010" actId="2711"/>
        <pc:sldMkLst>
          <pc:docMk/>
          <pc:sldMk cId="4077901326" sldId="512"/>
        </pc:sldMkLst>
        <pc:spChg chg="mod">
          <ac:chgData name="Nane Kratzke" userId="971be13ff4ee5ef6" providerId="LiveId" clId="{CDC8E599-773F-4A4D-B4A3-E7FFF101DD50}" dt="2023-02-14T18:29:18.381" v="1010" actId="2711"/>
          <ac:spMkLst>
            <pc:docMk/>
            <pc:sldMk cId="4077901326" sldId="512"/>
            <ac:spMk id="8" creationId="{8EA6EF82-F4C5-E6EC-7481-951C009836A5}"/>
          </ac:spMkLst>
        </pc:spChg>
      </pc:sldChg>
      <pc:sldChg chg="modSp mod">
        <pc:chgData name="Nane Kratzke" userId="971be13ff4ee5ef6" providerId="LiveId" clId="{CDC8E599-773F-4A4D-B4A3-E7FFF101DD50}" dt="2023-02-14T17:54:11.164" v="0" actId="14100"/>
        <pc:sldMkLst>
          <pc:docMk/>
          <pc:sldMk cId="1987193708" sldId="513"/>
        </pc:sldMkLst>
        <pc:spChg chg="mod">
          <ac:chgData name="Nane Kratzke" userId="971be13ff4ee5ef6" providerId="LiveId" clId="{CDC8E599-773F-4A4D-B4A3-E7FFF101DD50}" dt="2023-02-14T17:54:11.164" v="0" actId="14100"/>
          <ac:spMkLst>
            <pc:docMk/>
            <pc:sldMk cId="1987193708" sldId="513"/>
            <ac:spMk id="6" creationId="{88BB0C81-7C9C-5F31-EDC5-2E2F4A298F26}"/>
          </ac:spMkLst>
        </pc:spChg>
      </pc:sldChg>
      <pc:sldChg chg="modSp mod">
        <pc:chgData name="Nane Kratzke" userId="971be13ff4ee5ef6" providerId="LiveId" clId="{CDC8E599-773F-4A4D-B4A3-E7FFF101DD50}" dt="2023-02-14T17:55:32.377" v="9" actId="948"/>
        <pc:sldMkLst>
          <pc:docMk/>
          <pc:sldMk cId="3437111870" sldId="514"/>
        </pc:sldMkLst>
        <pc:spChg chg="mod">
          <ac:chgData name="Nane Kratzke" userId="971be13ff4ee5ef6" providerId="LiveId" clId="{CDC8E599-773F-4A4D-B4A3-E7FFF101DD50}" dt="2023-02-14T17:55:14.691" v="8" actId="14100"/>
          <ac:spMkLst>
            <pc:docMk/>
            <pc:sldMk cId="3437111870" sldId="514"/>
            <ac:spMk id="4" creationId="{26C6D5A9-B714-5247-BF28-7C246EBDB83A}"/>
          </ac:spMkLst>
        </pc:spChg>
        <pc:spChg chg="mod">
          <ac:chgData name="Nane Kratzke" userId="971be13ff4ee5ef6" providerId="LiveId" clId="{CDC8E599-773F-4A4D-B4A3-E7FFF101DD50}" dt="2023-02-14T17:55:32.377" v="9" actId="948"/>
          <ac:spMkLst>
            <pc:docMk/>
            <pc:sldMk cId="3437111870" sldId="514"/>
            <ac:spMk id="6" creationId="{25093315-0E46-5443-B630-030F7875BEB8}"/>
          </ac:spMkLst>
        </pc:spChg>
      </pc:sldChg>
      <pc:sldChg chg="modSp mod">
        <pc:chgData name="Nane Kratzke" userId="971be13ff4ee5ef6" providerId="LiveId" clId="{CDC8E599-773F-4A4D-B4A3-E7FFF101DD50}" dt="2023-02-14T17:57:38.141" v="53" actId="14100"/>
        <pc:sldMkLst>
          <pc:docMk/>
          <pc:sldMk cId="4237208650" sldId="518"/>
        </pc:sldMkLst>
        <pc:spChg chg="mod">
          <ac:chgData name="Nane Kratzke" userId="971be13ff4ee5ef6" providerId="LiveId" clId="{CDC8E599-773F-4A4D-B4A3-E7FFF101DD50}" dt="2023-02-14T17:57:38.141" v="53" actId="14100"/>
          <ac:spMkLst>
            <pc:docMk/>
            <pc:sldMk cId="4237208650" sldId="518"/>
            <ac:spMk id="5" creationId="{D6D3D317-1152-2742-9BE1-4ED9CE042C2D}"/>
          </ac:spMkLst>
        </pc:spChg>
      </pc:sldChg>
      <pc:sldChg chg="modSp mod">
        <pc:chgData name="Nane Kratzke" userId="971be13ff4ee5ef6" providerId="LiveId" clId="{CDC8E599-773F-4A4D-B4A3-E7FFF101DD50}" dt="2023-02-14T18:02:00.422" v="199" actId="20577"/>
        <pc:sldMkLst>
          <pc:docMk/>
          <pc:sldMk cId="361682792" sldId="519"/>
        </pc:sldMkLst>
        <pc:spChg chg="mod">
          <ac:chgData name="Nane Kratzke" userId="971be13ff4ee5ef6" providerId="LiveId" clId="{CDC8E599-773F-4A4D-B4A3-E7FFF101DD50}" dt="2023-02-14T18:02:00.422" v="199" actId="20577"/>
          <ac:spMkLst>
            <pc:docMk/>
            <pc:sldMk cId="361682792" sldId="519"/>
            <ac:spMk id="5" creationId="{D6D3D317-1152-2742-9BE1-4ED9CE042C2D}"/>
          </ac:spMkLst>
        </pc:spChg>
      </pc:sldChg>
      <pc:sldChg chg="modSp mod">
        <pc:chgData name="Nane Kratzke" userId="971be13ff4ee5ef6" providerId="LiveId" clId="{CDC8E599-773F-4A4D-B4A3-E7FFF101DD50}" dt="2023-02-14T18:07:45.641" v="346" actId="14100"/>
        <pc:sldMkLst>
          <pc:docMk/>
          <pc:sldMk cId="817301497" sldId="521"/>
        </pc:sldMkLst>
        <pc:spChg chg="mod">
          <ac:chgData name="Nane Kratzke" userId="971be13ff4ee5ef6" providerId="LiveId" clId="{CDC8E599-773F-4A4D-B4A3-E7FFF101DD50}" dt="2023-02-14T18:07:45.641" v="346" actId="14100"/>
          <ac:spMkLst>
            <pc:docMk/>
            <pc:sldMk cId="817301497" sldId="521"/>
            <ac:spMk id="5" creationId="{D6D3D317-1152-2742-9BE1-4ED9CE042C2D}"/>
          </ac:spMkLst>
        </pc:spChg>
      </pc:sldChg>
      <pc:sldChg chg="delSp modSp mod">
        <pc:chgData name="Nane Kratzke" userId="971be13ff4ee5ef6" providerId="LiveId" clId="{CDC8E599-773F-4A4D-B4A3-E7FFF101DD50}" dt="2023-02-14T18:15:08.424" v="646" actId="20577"/>
        <pc:sldMkLst>
          <pc:docMk/>
          <pc:sldMk cId="2194799796" sldId="522"/>
        </pc:sldMkLst>
        <pc:spChg chg="mod">
          <ac:chgData name="Nane Kratzke" userId="971be13ff4ee5ef6" providerId="LiveId" clId="{CDC8E599-773F-4A4D-B4A3-E7FFF101DD50}" dt="2023-02-14T18:15:08.424" v="646" actId="20577"/>
          <ac:spMkLst>
            <pc:docMk/>
            <pc:sldMk cId="2194799796" sldId="522"/>
            <ac:spMk id="5" creationId="{D6D3D317-1152-2742-9BE1-4ED9CE042C2D}"/>
          </ac:spMkLst>
        </pc:spChg>
        <pc:picChg chg="mod">
          <ac:chgData name="Nane Kratzke" userId="971be13ff4ee5ef6" providerId="LiveId" clId="{CDC8E599-773F-4A4D-B4A3-E7FFF101DD50}" dt="2023-02-14T18:12:02.852" v="456" actId="14100"/>
          <ac:picMkLst>
            <pc:docMk/>
            <pc:sldMk cId="2194799796" sldId="522"/>
            <ac:picMk id="4" creationId="{1A070552-00D6-B64E-B9A5-724AAEFF69BA}"/>
          </ac:picMkLst>
        </pc:picChg>
        <pc:picChg chg="del">
          <ac:chgData name="Nane Kratzke" userId="971be13ff4ee5ef6" providerId="LiveId" clId="{CDC8E599-773F-4A4D-B4A3-E7FFF101DD50}" dt="2023-02-14T18:11:02.285" v="446" actId="478"/>
          <ac:picMkLst>
            <pc:docMk/>
            <pc:sldMk cId="2194799796" sldId="522"/>
            <ac:picMk id="6" creationId="{61535595-AB4A-0046-9DDD-E7E9204EDDB8}"/>
          </ac:picMkLst>
        </pc:picChg>
      </pc:sldChg>
      <pc:sldChg chg="modSp mod">
        <pc:chgData name="Nane Kratzke" userId="971be13ff4ee5ef6" providerId="LiveId" clId="{CDC8E599-773F-4A4D-B4A3-E7FFF101DD50}" dt="2023-02-14T18:21:15.553" v="820" actId="14100"/>
        <pc:sldMkLst>
          <pc:docMk/>
          <pc:sldMk cId="2258932206" sldId="523"/>
        </pc:sldMkLst>
        <pc:spChg chg="mod">
          <ac:chgData name="Nane Kratzke" userId="971be13ff4ee5ef6" providerId="LiveId" clId="{CDC8E599-773F-4A4D-B4A3-E7FFF101DD50}" dt="2023-02-14T18:20:59.179" v="819" actId="20577"/>
          <ac:spMkLst>
            <pc:docMk/>
            <pc:sldMk cId="2258932206" sldId="523"/>
            <ac:spMk id="5" creationId="{D6D3D317-1152-2742-9BE1-4ED9CE042C2D}"/>
          </ac:spMkLst>
        </pc:spChg>
        <pc:spChg chg="mod">
          <ac:chgData name="Nane Kratzke" userId="971be13ff4ee5ef6" providerId="LiveId" clId="{CDC8E599-773F-4A4D-B4A3-E7FFF101DD50}" dt="2023-02-14T18:21:15.553" v="820" actId="14100"/>
          <ac:spMkLst>
            <pc:docMk/>
            <pc:sldMk cId="2258932206" sldId="523"/>
            <ac:spMk id="11" creationId="{FF556EC5-5C3C-754D-ABF5-FEF691C7303D}"/>
          </ac:spMkLst>
        </pc:spChg>
      </pc:sldChg>
      <pc:sldChg chg="modSp mod">
        <pc:chgData name="Nane Kratzke" userId="971be13ff4ee5ef6" providerId="LiveId" clId="{CDC8E599-773F-4A4D-B4A3-E7FFF101DD50}" dt="2023-02-14T18:27:46.878" v="1002" actId="1076"/>
        <pc:sldMkLst>
          <pc:docMk/>
          <pc:sldMk cId="4217778932" sldId="524"/>
        </pc:sldMkLst>
        <pc:spChg chg="mod">
          <ac:chgData name="Nane Kratzke" userId="971be13ff4ee5ef6" providerId="LiveId" clId="{CDC8E599-773F-4A4D-B4A3-E7FFF101DD50}" dt="2023-02-14T18:27:34.690" v="1001" actId="14100"/>
          <ac:spMkLst>
            <pc:docMk/>
            <pc:sldMk cId="4217778932" sldId="524"/>
            <ac:spMk id="5" creationId="{D6D3D317-1152-2742-9BE1-4ED9CE042C2D}"/>
          </ac:spMkLst>
        </pc:spChg>
        <pc:picChg chg="mod">
          <ac:chgData name="Nane Kratzke" userId="971be13ff4ee5ef6" providerId="LiveId" clId="{CDC8E599-773F-4A4D-B4A3-E7FFF101DD50}" dt="2023-02-14T18:27:46.878" v="1002" actId="1076"/>
          <ac:picMkLst>
            <pc:docMk/>
            <pc:sldMk cId="4217778932" sldId="524"/>
            <ac:picMk id="4" creationId="{1D4DC95E-0758-B144-85EC-F3F3CDED2516}"/>
          </ac:picMkLst>
        </pc:picChg>
      </pc:sldChg>
      <pc:sldChg chg="del">
        <pc:chgData name="Nane Kratzke" userId="971be13ff4ee5ef6" providerId="LiveId" clId="{CDC8E599-773F-4A4D-B4A3-E7FFF101DD50}" dt="2023-02-15T15:53:28.223" v="7018" actId="2696"/>
        <pc:sldMkLst>
          <pc:docMk/>
          <pc:sldMk cId="3733363034" sldId="525"/>
        </pc:sldMkLst>
      </pc:sldChg>
      <pc:sldChg chg="modSp mod">
        <pc:chgData name="Nane Kratzke" userId="971be13ff4ee5ef6" providerId="LiveId" clId="{CDC8E599-773F-4A4D-B4A3-E7FFF101DD50}" dt="2023-02-15T10:26:38.646" v="3934" actId="207"/>
        <pc:sldMkLst>
          <pc:docMk/>
          <pc:sldMk cId="2702800543" sldId="527"/>
        </pc:sldMkLst>
        <pc:spChg chg="mod">
          <ac:chgData name="Nane Kratzke" userId="971be13ff4ee5ef6" providerId="LiveId" clId="{CDC8E599-773F-4A4D-B4A3-E7FFF101DD50}" dt="2023-02-15T10:26:38.646" v="3934" actId="207"/>
          <ac:spMkLst>
            <pc:docMk/>
            <pc:sldMk cId="2702800543" sldId="527"/>
            <ac:spMk id="5" creationId="{D6D3D317-1152-2742-9BE1-4ED9CE042C2D}"/>
          </ac:spMkLst>
        </pc:spChg>
      </pc:sldChg>
      <pc:sldChg chg="modSp mod">
        <pc:chgData name="Nane Kratzke" userId="971be13ff4ee5ef6" providerId="LiveId" clId="{CDC8E599-773F-4A4D-B4A3-E7FFF101DD50}" dt="2023-02-15T10:29:46.775" v="3957" actId="20577"/>
        <pc:sldMkLst>
          <pc:docMk/>
          <pc:sldMk cId="3528125577" sldId="528"/>
        </pc:sldMkLst>
        <pc:spChg chg="mod">
          <ac:chgData name="Nane Kratzke" userId="971be13ff4ee5ef6" providerId="LiveId" clId="{CDC8E599-773F-4A4D-B4A3-E7FFF101DD50}" dt="2023-02-15T10:29:46.775" v="3957" actId="20577"/>
          <ac:spMkLst>
            <pc:docMk/>
            <pc:sldMk cId="3528125577" sldId="528"/>
            <ac:spMk id="5" creationId="{D6D3D317-1152-2742-9BE1-4ED9CE042C2D}"/>
          </ac:spMkLst>
        </pc:spChg>
      </pc:sldChg>
      <pc:sldChg chg="modSp mod ord">
        <pc:chgData name="Nane Kratzke" userId="971be13ff4ee5ef6" providerId="LiveId" clId="{CDC8E599-773F-4A4D-B4A3-E7FFF101DD50}" dt="2023-02-15T11:19:39.164" v="4560" actId="403"/>
        <pc:sldMkLst>
          <pc:docMk/>
          <pc:sldMk cId="2077592966" sldId="529"/>
        </pc:sldMkLst>
        <pc:spChg chg="mod">
          <ac:chgData name="Nane Kratzke" userId="971be13ff4ee5ef6" providerId="LiveId" clId="{CDC8E599-773F-4A4D-B4A3-E7FFF101DD50}" dt="2023-02-15T11:19:39.164" v="4560" actId="403"/>
          <ac:spMkLst>
            <pc:docMk/>
            <pc:sldMk cId="2077592966" sldId="529"/>
            <ac:spMk id="5" creationId="{D6D3D317-1152-2742-9BE1-4ED9CE042C2D}"/>
          </ac:spMkLst>
        </pc:spChg>
      </pc:sldChg>
      <pc:sldChg chg="modSp del mod">
        <pc:chgData name="Nane Kratzke" userId="971be13ff4ee5ef6" providerId="LiveId" clId="{CDC8E599-773F-4A4D-B4A3-E7FFF101DD50}" dt="2023-02-15T11:14:28.013" v="4557" actId="2696"/>
        <pc:sldMkLst>
          <pc:docMk/>
          <pc:sldMk cId="3813136560" sldId="530"/>
        </pc:sldMkLst>
        <pc:spChg chg="mod">
          <ac:chgData name="Nane Kratzke" userId="971be13ff4ee5ef6" providerId="LiveId" clId="{CDC8E599-773F-4A4D-B4A3-E7FFF101DD50}" dt="2023-02-15T11:02:00.101" v="4395" actId="403"/>
          <ac:spMkLst>
            <pc:docMk/>
            <pc:sldMk cId="3813136560" sldId="530"/>
            <ac:spMk id="5" creationId="{D6D3D317-1152-2742-9BE1-4ED9CE042C2D}"/>
          </ac:spMkLst>
        </pc:spChg>
      </pc:sldChg>
      <pc:sldChg chg="addSp modSp mod">
        <pc:chgData name="Nane Kratzke" userId="971be13ff4ee5ef6" providerId="LiveId" clId="{CDC8E599-773F-4A4D-B4A3-E7FFF101DD50}" dt="2023-02-15T11:23:06.693" v="4596" actId="20577"/>
        <pc:sldMkLst>
          <pc:docMk/>
          <pc:sldMk cId="2664999714" sldId="531"/>
        </pc:sldMkLst>
        <pc:spChg chg="mod">
          <ac:chgData name="Nane Kratzke" userId="971be13ff4ee5ef6" providerId="LiveId" clId="{CDC8E599-773F-4A4D-B4A3-E7FFF101DD50}" dt="2023-02-15T11:23:06.693" v="4596" actId="20577"/>
          <ac:spMkLst>
            <pc:docMk/>
            <pc:sldMk cId="2664999714" sldId="531"/>
            <ac:spMk id="5" creationId="{D6D3D317-1152-2742-9BE1-4ED9CE042C2D}"/>
          </ac:spMkLst>
        </pc:spChg>
        <pc:spChg chg="mod">
          <ac:chgData name="Nane Kratzke" userId="971be13ff4ee5ef6" providerId="LiveId" clId="{CDC8E599-773F-4A4D-B4A3-E7FFF101DD50}" dt="2023-02-15T11:21:25.091" v="4586" actId="20577"/>
          <ac:spMkLst>
            <pc:docMk/>
            <pc:sldMk cId="2664999714" sldId="531"/>
            <ac:spMk id="10" creationId="{64669592-C4EE-DB4B-A88C-C6A79EE0FE69}"/>
          </ac:spMkLst>
        </pc:spChg>
        <pc:picChg chg="add mod">
          <ac:chgData name="Nane Kratzke" userId="971be13ff4ee5ef6" providerId="LiveId" clId="{CDC8E599-773F-4A4D-B4A3-E7FFF101DD50}" dt="2023-02-15T11:14:21.805" v="4556" actId="1076"/>
          <ac:picMkLst>
            <pc:docMk/>
            <pc:sldMk cId="2664999714" sldId="531"/>
            <ac:picMk id="4" creationId="{0BD9EAB8-CD83-2B3F-2732-916CC239725A}"/>
          </ac:picMkLst>
        </pc:picChg>
        <pc:picChg chg="mod">
          <ac:chgData name="Nane Kratzke" userId="971be13ff4ee5ef6" providerId="LiveId" clId="{CDC8E599-773F-4A4D-B4A3-E7FFF101DD50}" dt="2023-02-15T11:14:17.953" v="4555" actId="1076"/>
          <ac:picMkLst>
            <pc:docMk/>
            <pc:sldMk cId="2664999714" sldId="531"/>
            <ac:picMk id="7" creationId="{2B89455E-3939-164C-8D2D-8C39D49E1A5C}"/>
          </ac:picMkLst>
        </pc:picChg>
      </pc:sldChg>
      <pc:sldChg chg="modSp mod">
        <pc:chgData name="Nane Kratzke" userId="971be13ff4ee5ef6" providerId="LiveId" clId="{CDC8E599-773F-4A4D-B4A3-E7FFF101DD50}" dt="2023-02-15T11:50:21.508" v="5398" actId="20577"/>
        <pc:sldMkLst>
          <pc:docMk/>
          <pc:sldMk cId="3928228461" sldId="534"/>
        </pc:sldMkLst>
        <pc:spChg chg="mod">
          <ac:chgData name="Nane Kratzke" userId="971be13ff4ee5ef6" providerId="LiveId" clId="{CDC8E599-773F-4A4D-B4A3-E7FFF101DD50}" dt="2023-02-15T11:40:12.337" v="5078" actId="20577"/>
          <ac:spMkLst>
            <pc:docMk/>
            <pc:sldMk cId="3928228461" sldId="534"/>
            <ac:spMk id="2" creationId="{9C499ED8-18D1-E942-8557-969449808E76}"/>
          </ac:spMkLst>
        </pc:spChg>
        <pc:spChg chg="mod">
          <ac:chgData name="Nane Kratzke" userId="971be13ff4ee5ef6" providerId="LiveId" clId="{CDC8E599-773F-4A4D-B4A3-E7FFF101DD50}" dt="2023-02-15T11:47:32.785" v="5376" actId="20577"/>
          <ac:spMkLst>
            <pc:docMk/>
            <pc:sldMk cId="3928228461" sldId="534"/>
            <ac:spMk id="4" creationId="{4AE08339-338C-CA48-A5BE-A2C306F85250}"/>
          </ac:spMkLst>
        </pc:spChg>
        <pc:spChg chg="mod">
          <ac:chgData name="Nane Kratzke" userId="971be13ff4ee5ef6" providerId="LiveId" clId="{CDC8E599-773F-4A4D-B4A3-E7FFF101DD50}" dt="2023-02-15T11:50:21.508" v="5398" actId="20577"/>
          <ac:spMkLst>
            <pc:docMk/>
            <pc:sldMk cId="3928228461" sldId="534"/>
            <ac:spMk id="9" creationId="{414D7B1D-895A-C440-A240-39929C55593C}"/>
          </ac:spMkLst>
        </pc:spChg>
      </pc:sldChg>
      <pc:sldChg chg="modSp mod">
        <pc:chgData name="Nane Kratzke" userId="971be13ff4ee5ef6" providerId="LiveId" clId="{CDC8E599-773F-4A4D-B4A3-E7FFF101DD50}" dt="2023-02-15T10:49:49.703" v="4391" actId="1076"/>
        <pc:sldMkLst>
          <pc:docMk/>
          <pc:sldMk cId="3498775292" sldId="535"/>
        </pc:sldMkLst>
        <pc:graphicFrameChg chg="mod">
          <ac:chgData name="Nane Kratzke" userId="971be13ff4ee5ef6" providerId="LiveId" clId="{CDC8E599-773F-4A4D-B4A3-E7FFF101DD50}" dt="2023-02-15T10:49:42.450" v="4390" actId="1076"/>
          <ac:graphicFrameMkLst>
            <pc:docMk/>
            <pc:sldMk cId="3498775292" sldId="535"/>
            <ac:graphicFrameMk id="6" creationId="{DFDADC02-5612-7546-B365-537157422549}"/>
          </ac:graphicFrameMkLst>
        </pc:graphicFrameChg>
        <pc:picChg chg="mod">
          <ac:chgData name="Nane Kratzke" userId="971be13ff4ee5ef6" providerId="LiveId" clId="{CDC8E599-773F-4A4D-B4A3-E7FFF101DD50}" dt="2023-02-15T10:49:49.703" v="4391" actId="1076"/>
          <ac:picMkLst>
            <pc:docMk/>
            <pc:sldMk cId="3498775292" sldId="535"/>
            <ac:picMk id="9" creationId="{8B30F04B-FA3B-4144-AFED-C7AB7764321E}"/>
          </ac:picMkLst>
        </pc:picChg>
      </pc:sldChg>
      <pc:sldChg chg="modSp mod">
        <pc:chgData name="Nane Kratzke" userId="971be13ff4ee5ef6" providerId="LiveId" clId="{CDC8E599-773F-4A4D-B4A3-E7FFF101DD50}" dt="2023-02-15T11:58:04.060" v="5728" actId="1076"/>
        <pc:sldMkLst>
          <pc:docMk/>
          <pc:sldMk cId="1023478565" sldId="536"/>
        </pc:sldMkLst>
        <pc:spChg chg="mod">
          <ac:chgData name="Nane Kratzke" userId="971be13ff4ee5ef6" providerId="LiveId" clId="{CDC8E599-773F-4A4D-B4A3-E7FFF101DD50}" dt="2023-02-15T11:58:04.060" v="5728" actId="1076"/>
          <ac:spMkLst>
            <pc:docMk/>
            <pc:sldMk cId="1023478565" sldId="536"/>
            <ac:spMk id="9" creationId="{414D7B1D-895A-C440-A240-39929C55593C}"/>
          </ac:spMkLst>
        </pc:spChg>
        <pc:spChg chg="mod">
          <ac:chgData name="Nane Kratzke" userId="971be13ff4ee5ef6" providerId="LiveId" clId="{CDC8E599-773F-4A4D-B4A3-E7FFF101DD50}" dt="2023-02-15T11:52:55.576" v="5444" actId="20577"/>
          <ac:spMkLst>
            <pc:docMk/>
            <pc:sldMk cId="1023478565" sldId="536"/>
            <ac:spMk id="10" creationId="{64669592-C4EE-DB4B-A88C-C6A79EE0FE69}"/>
          </ac:spMkLst>
        </pc:spChg>
      </pc:sldChg>
      <pc:sldChg chg="modSp mod">
        <pc:chgData name="Nane Kratzke" userId="971be13ff4ee5ef6" providerId="LiveId" clId="{CDC8E599-773F-4A4D-B4A3-E7FFF101DD50}" dt="2023-02-15T07:49:03.918" v="2471" actId="1076"/>
        <pc:sldMkLst>
          <pc:docMk/>
          <pc:sldMk cId="3509706013" sldId="539"/>
        </pc:sldMkLst>
        <pc:spChg chg="mod">
          <ac:chgData name="Nane Kratzke" userId="971be13ff4ee5ef6" providerId="LiveId" clId="{CDC8E599-773F-4A4D-B4A3-E7FFF101DD50}" dt="2023-02-15T07:48:57.434" v="2469" actId="14100"/>
          <ac:spMkLst>
            <pc:docMk/>
            <pc:sldMk cId="3509706013" sldId="539"/>
            <ac:spMk id="5" creationId="{D6D3D317-1152-2742-9BE1-4ED9CE042C2D}"/>
          </ac:spMkLst>
        </pc:spChg>
        <pc:spChg chg="mod">
          <ac:chgData name="Nane Kratzke" userId="971be13ff4ee5ef6" providerId="LiveId" clId="{CDC8E599-773F-4A4D-B4A3-E7FFF101DD50}" dt="2023-02-15T06:50:52.515" v="2033" actId="20577"/>
          <ac:spMkLst>
            <pc:docMk/>
            <pc:sldMk cId="3509706013" sldId="539"/>
            <ac:spMk id="13" creationId="{59854159-6677-9F43-ACE8-57D1AAAFB221}"/>
          </ac:spMkLst>
        </pc:spChg>
        <pc:picChg chg="mod">
          <ac:chgData name="Nane Kratzke" userId="971be13ff4ee5ef6" providerId="LiveId" clId="{CDC8E599-773F-4A4D-B4A3-E7FFF101DD50}" dt="2023-02-15T07:49:03.918" v="2471" actId="1076"/>
          <ac:picMkLst>
            <pc:docMk/>
            <pc:sldMk cId="3509706013" sldId="539"/>
            <ac:picMk id="12" creationId="{5FC9811B-9EBD-E748-9C2C-1F99F7336E2B}"/>
          </ac:picMkLst>
        </pc:picChg>
      </pc:sldChg>
      <pc:sldChg chg="modSp mod">
        <pc:chgData name="Nane Kratzke" userId="971be13ff4ee5ef6" providerId="LiveId" clId="{CDC8E599-773F-4A4D-B4A3-E7FFF101DD50}" dt="2023-02-15T07:56:45.782" v="2574" actId="207"/>
        <pc:sldMkLst>
          <pc:docMk/>
          <pc:sldMk cId="2436597348" sldId="540"/>
        </pc:sldMkLst>
        <pc:spChg chg="mod">
          <ac:chgData name="Nane Kratzke" userId="971be13ff4ee5ef6" providerId="LiveId" clId="{CDC8E599-773F-4A4D-B4A3-E7FFF101DD50}" dt="2023-02-15T07:56:45.782" v="2574" actId="207"/>
          <ac:spMkLst>
            <pc:docMk/>
            <pc:sldMk cId="2436597348" sldId="540"/>
            <ac:spMk id="5" creationId="{D6D3D317-1152-2742-9BE1-4ED9CE042C2D}"/>
          </ac:spMkLst>
        </pc:spChg>
      </pc:sldChg>
      <pc:sldChg chg="modSp mod">
        <pc:chgData name="Nane Kratzke" userId="971be13ff4ee5ef6" providerId="LiveId" clId="{CDC8E599-773F-4A4D-B4A3-E7FFF101DD50}" dt="2023-02-15T08:02:17.986" v="2618" actId="14100"/>
        <pc:sldMkLst>
          <pc:docMk/>
          <pc:sldMk cId="305650072" sldId="541"/>
        </pc:sldMkLst>
        <pc:spChg chg="mod">
          <ac:chgData name="Nane Kratzke" userId="971be13ff4ee5ef6" providerId="LiveId" clId="{CDC8E599-773F-4A4D-B4A3-E7FFF101DD50}" dt="2023-02-15T08:02:17.986" v="2618" actId="14100"/>
          <ac:spMkLst>
            <pc:docMk/>
            <pc:sldMk cId="305650072" sldId="541"/>
            <ac:spMk id="5" creationId="{D6D3D317-1152-2742-9BE1-4ED9CE042C2D}"/>
          </ac:spMkLst>
        </pc:spChg>
      </pc:sldChg>
      <pc:sldChg chg="modSp mod">
        <pc:chgData name="Nane Kratzke" userId="971be13ff4ee5ef6" providerId="LiveId" clId="{CDC8E599-773F-4A4D-B4A3-E7FFF101DD50}" dt="2023-02-15T08:12:01.545" v="2706" actId="113"/>
        <pc:sldMkLst>
          <pc:docMk/>
          <pc:sldMk cId="1530498785" sldId="542"/>
        </pc:sldMkLst>
        <pc:spChg chg="mod">
          <ac:chgData name="Nane Kratzke" userId="971be13ff4ee5ef6" providerId="LiveId" clId="{CDC8E599-773F-4A4D-B4A3-E7FFF101DD50}" dt="2023-02-15T08:09:54.008" v="2675" actId="207"/>
          <ac:spMkLst>
            <pc:docMk/>
            <pc:sldMk cId="1530498785" sldId="542"/>
            <ac:spMk id="5" creationId="{D6D3D317-1152-2742-9BE1-4ED9CE042C2D}"/>
          </ac:spMkLst>
        </pc:spChg>
        <pc:spChg chg="mod">
          <ac:chgData name="Nane Kratzke" userId="971be13ff4ee5ef6" providerId="LiveId" clId="{CDC8E599-773F-4A4D-B4A3-E7FFF101DD50}" dt="2023-02-15T08:11:53.837" v="2705" actId="113"/>
          <ac:spMkLst>
            <pc:docMk/>
            <pc:sldMk cId="1530498785" sldId="542"/>
            <ac:spMk id="9" creationId="{373CF505-53D5-2A4A-B24D-DBBF0F5422F4}"/>
          </ac:spMkLst>
        </pc:spChg>
        <pc:spChg chg="mod">
          <ac:chgData name="Nane Kratzke" userId="971be13ff4ee5ef6" providerId="LiveId" clId="{CDC8E599-773F-4A4D-B4A3-E7FFF101DD50}" dt="2023-02-15T08:12:01.545" v="2706" actId="113"/>
          <ac:spMkLst>
            <pc:docMk/>
            <pc:sldMk cId="1530498785" sldId="542"/>
            <ac:spMk id="11" creationId="{EBD9C217-21F1-2243-ACC9-A5F3F51B4DDA}"/>
          </ac:spMkLst>
        </pc:spChg>
        <pc:picChg chg="mod">
          <ac:chgData name="Nane Kratzke" userId="971be13ff4ee5ef6" providerId="LiveId" clId="{CDC8E599-773F-4A4D-B4A3-E7FFF101DD50}" dt="2023-02-15T08:11:30.581" v="2703" actId="1076"/>
          <ac:picMkLst>
            <pc:docMk/>
            <pc:sldMk cId="1530498785" sldId="542"/>
            <ac:picMk id="4" creationId="{7345E386-3BF7-2A48-B2FB-DF5E3CE9591B}"/>
          </ac:picMkLst>
        </pc:picChg>
        <pc:picChg chg="mod">
          <ac:chgData name="Nane Kratzke" userId="971be13ff4ee5ef6" providerId="LiveId" clId="{CDC8E599-773F-4A4D-B4A3-E7FFF101DD50}" dt="2023-02-15T08:11:35.355" v="2704" actId="1076"/>
          <ac:picMkLst>
            <pc:docMk/>
            <pc:sldMk cId="1530498785" sldId="542"/>
            <ac:picMk id="6" creationId="{53DB2CA7-8A0B-A544-9F16-2AE61448D46F}"/>
          </ac:picMkLst>
        </pc:picChg>
        <pc:picChg chg="mod">
          <ac:chgData name="Nane Kratzke" userId="971be13ff4ee5ef6" providerId="LiveId" clId="{CDC8E599-773F-4A4D-B4A3-E7FFF101DD50}" dt="2023-02-15T08:07:44.746" v="2627" actId="14100"/>
          <ac:picMkLst>
            <pc:docMk/>
            <pc:sldMk cId="1530498785" sldId="542"/>
            <ac:picMk id="8" creationId="{2730EE81-55A5-0942-9B84-601725760151}"/>
          </ac:picMkLst>
        </pc:picChg>
      </pc:sldChg>
      <pc:sldChg chg="modSp mod">
        <pc:chgData name="Nane Kratzke" userId="971be13ff4ee5ef6" providerId="LiveId" clId="{CDC8E599-773F-4A4D-B4A3-E7FFF101DD50}" dt="2023-02-15T08:20:06.043" v="2954" actId="207"/>
        <pc:sldMkLst>
          <pc:docMk/>
          <pc:sldMk cId="2350973529" sldId="543"/>
        </pc:sldMkLst>
        <pc:spChg chg="mod">
          <ac:chgData name="Nane Kratzke" userId="971be13ff4ee5ef6" providerId="LiveId" clId="{CDC8E599-773F-4A4D-B4A3-E7FFF101DD50}" dt="2023-02-15T08:20:06.043" v="2954" actId="207"/>
          <ac:spMkLst>
            <pc:docMk/>
            <pc:sldMk cId="2350973529" sldId="543"/>
            <ac:spMk id="5" creationId="{D6D3D317-1152-2742-9BE1-4ED9CE042C2D}"/>
          </ac:spMkLst>
        </pc:spChg>
      </pc:sldChg>
      <pc:sldChg chg="modSp mod">
        <pc:chgData name="Nane Kratzke" userId="971be13ff4ee5ef6" providerId="LiveId" clId="{CDC8E599-773F-4A4D-B4A3-E7FFF101DD50}" dt="2023-02-15T08:42:31.336" v="3075" actId="20577"/>
        <pc:sldMkLst>
          <pc:docMk/>
          <pc:sldMk cId="2489015465" sldId="544"/>
        </pc:sldMkLst>
        <pc:spChg chg="mod">
          <ac:chgData name="Nane Kratzke" userId="971be13ff4ee5ef6" providerId="LiveId" clId="{CDC8E599-773F-4A4D-B4A3-E7FFF101DD50}" dt="2023-02-15T08:40:44.873" v="3064" actId="20577"/>
          <ac:spMkLst>
            <pc:docMk/>
            <pc:sldMk cId="2489015465" sldId="544"/>
            <ac:spMk id="5" creationId="{D6D3D317-1152-2742-9BE1-4ED9CE042C2D}"/>
          </ac:spMkLst>
        </pc:spChg>
        <pc:spChg chg="mod">
          <ac:chgData name="Nane Kratzke" userId="971be13ff4ee5ef6" providerId="LiveId" clId="{CDC8E599-773F-4A4D-B4A3-E7FFF101DD50}" dt="2023-02-15T08:42:31.336" v="3075" actId="20577"/>
          <ac:spMkLst>
            <pc:docMk/>
            <pc:sldMk cId="2489015465" sldId="544"/>
            <ac:spMk id="11" creationId="{87B168CC-6B4A-A94C-BA07-9BD7693D832B}"/>
          </ac:spMkLst>
        </pc:spChg>
        <pc:picChg chg="mod">
          <ac:chgData name="Nane Kratzke" userId="971be13ff4ee5ef6" providerId="LiveId" clId="{CDC8E599-773F-4A4D-B4A3-E7FFF101DD50}" dt="2023-02-15T08:41:23.445" v="3067" actId="1076"/>
          <ac:picMkLst>
            <pc:docMk/>
            <pc:sldMk cId="2489015465" sldId="544"/>
            <ac:picMk id="8" creationId="{9994B2D6-D9F0-3349-9190-DEB0928E8A02}"/>
          </ac:picMkLst>
        </pc:picChg>
        <pc:picChg chg="mod">
          <ac:chgData name="Nane Kratzke" userId="971be13ff4ee5ef6" providerId="LiveId" clId="{CDC8E599-773F-4A4D-B4A3-E7FFF101DD50}" dt="2023-02-15T08:42:04.429" v="3073" actId="1076"/>
          <ac:picMkLst>
            <pc:docMk/>
            <pc:sldMk cId="2489015465" sldId="544"/>
            <ac:picMk id="9" creationId="{343D8610-BD96-4B45-A1C0-800A0AD54BE9}"/>
          </ac:picMkLst>
        </pc:picChg>
      </pc:sldChg>
      <pc:sldChg chg="modSp mod">
        <pc:chgData name="Nane Kratzke" userId="971be13ff4ee5ef6" providerId="LiveId" clId="{CDC8E599-773F-4A4D-B4A3-E7FFF101DD50}" dt="2023-02-15T09:27:47.895" v="3285" actId="207"/>
        <pc:sldMkLst>
          <pc:docMk/>
          <pc:sldMk cId="3443149469" sldId="545"/>
        </pc:sldMkLst>
        <pc:spChg chg="mod">
          <ac:chgData name="Nane Kratzke" userId="971be13ff4ee5ef6" providerId="LiveId" clId="{CDC8E599-773F-4A4D-B4A3-E7FFF101DD50}" dt="2023-02-15T09:27:47.895" v="3285" actId="207"/>
          <ac:spMkLst>
            <pc:docMk/>
            <pc:sldMk cId="3443149469" sldId="545"/>
            <ac:spMk id="5" creationId="{D6D3D317-1152-2742-9BE1-4ED9CE042C2D}"/>
          </ac:spMkLst>
        </pc:spChg>
      </pc:sldChg>
      <pc:sldChg chg="addSp delSp modSp mod">
        <pc:chgData name="Nane Kratzke" userId="971be13ff4ee5ef6" providerId="LiveId" clId="{CDC8E599-773F-4A4D-B4A3-E7FFF101DD50}" dt="2023-02-15T06:50:24.584" v="2027" actId="1076"/>
        <pc:sldMkLst>
          <pc:docMk/>
          <pc:sldMk cId="3321952094" sldId="546"/>
        </pc:sldMkLst>
        <pc:spChg chg="mod">
          <ac:chgData name="Nane Kratzke" userId="971be13ff4ee5ef6" providerId="LiveId" clId="{CDC8E599-773F-4A4D-B4A3-E7FFF101DD50}" dt="2023-02-15T06:50:24.584" v="2027" actId="1076"/>
          <ac:spMkLst>
            <pc:docMk/>
            <pc:sldMk cId="3321952094" sldId="546"/>
            <ac:spMk id="5" creationId="{D6D3D317-1152-2742-9BE1-4ED9CE042C2D}"/>
          </ac:spMkLst>
        </pc:spChg>
        <pc:spChg chg="add del">
          <ac:chgData name="Nane Kratzke" userId="971be13ff4ee5ef6" providerId="LiveId" clId="{CDC8E599-773F-4A4D-B4A3-E7FFF101DD50}" dt="2023-02-15T06:40:58.283" v="1862" actId="478"/>
          <ac:spMkLst>
            <pc:docMk/>
            <pc:sldMk cId="3321952094" sldId="546"/>
            <ac:spMk id="13" creationId="{6067CC10-885B-5A61-03B1-3935FAA8F792}"/>
          </ac:spMkLst>
        </pc:spChg>
        <pc:picChg chg="add del mod modCrop">
          <ac:chgData name="Nane Kratzke" userId="971be13ff4ee5ef6" providerId="LiveId" clId="{CDC8E599-773F-4A4D-B4A3-E7FFF101DD50}" dt="2023-02-15T06:38:43.625" v="1374" actId="478"/>
          <ac:picMkLst>
            <pc:docMk/>
            <pc:sldMk cId="3321952094" sldId="546"/>
            <ac:picMk id="6" creationId="{D588D8A1-3645-7FBF-48C4-8C73728C9CB8}"/>
          </ac:picMkLst>
        </pc:picChg>
        <pc:picChg chg="mod">
          <ac:chgData name="Nane Kratzke" userId="971be13ff4ee5ef6" providerId="LiveId" clId="{CDC8E599-773F-4A4D-B4A3-E7FFF101DD50}" dt="2023-02-15T06:46:33.683" v="1960" actId="1076"/>
          <ac:picMkLst>
            <pc:docMk/>
            <pc:sldMk cId="3321952094" sldId="546"/>
            <ac:picMk id="8" creationId="{A8C0BEEA-8459-C740-B4EC-E3FF065B43EF}"/>
          </ac:picMkLst>
        </pc:picChg>
        <pc:picChg chg="add del mod modCrop">
          <ac:chgData name="Nane Kratzke" userId="971be13ff4ee5ef6" providerId="LiveId" clId="{CDC8E599-773F-4A4D-B4A3-E7FFF101DD50}" dt="2023-02-15T06:40:54.516" v="1861" actId="21"/>
          <ac:picMkLst>
            <pc:docMk/>
            <pc:sldMk cId="3321952094" sldId="546"/>
            <ac:picMk id="11" creationId="{7C2D35FD-4C0E-A7F0-EBB9-75959C965FD8}"/>
          </ac:picMkLst>
        </pc:picChg>
      </pc:sldChg>
      <pc:sldChg chg="modSp mod">
        <pc:chgData name="Nane Kratzke" userId="971be13ff4ee5ef6" providerId="LiveId" clId="{CDC8E599-773F-4A4D-B4A3-E7FFF101DD50}" dt="2023-02-15T09:40:12.836" v="3517" actId="14100"/>
        <pc:sldMkLst>
          <pc:docMk/>
          <pc:sldMk cId="2370797044" sldId="547"/>
        </pc:sldMkLst>
        <pc:spChg chg="mod">
          <ac:chgData name="Nane Kratzke" userId="971be13ff4ee5ef6" providerId="LiveId" clId="{CDC8E599-773F-4A4D-B4A3-E7FFF101DD50}" dt="2023-02-15T09:32:54.321" v="3396" actId="948"/>
          <ac:spMkLst>
            <pc:docMk/>
            <pc:sldMk cId="2370797044" sldId="547"/>
            <ac:spMk id="5" creationId="{D6D3D317-1152-2742-9BE1-4ED9CE042C2D}"/>
          </ac:spMkLst>
        </pc:spChg>
        <pc:spChg chg="mod">
          <ac:chgData name="Nane Kratzke" userId="971be13ff4ee5ef6" providerId="LiveId" clId="{CDC8E599-773F-4A4D-B4A3-E7FFF101DD50}" dt="2023-02-15T09:40:12.836" v="3517" actId="14100"/>
          <ac:spMkLst>
            <pc:docMk/>
            <pc:sldMk cId="2370797044" sldId="547"/>
            <ac:spMk id="6" creationId="{496B434E-B44C-DF44-AB94-9D39E39F0F78}"/>
          </ac:spMkLst>
        </pc:spChg>
      </pc:sldChg>
      <pc:sldChg chg="del">
        <pc:chgData name="Nane Kratzke" userId="971be13ff4ee5ef6" providerId="LiveId" clId="{CDC8E599-773F-4A4D-B4A3-E7FFF101DD50}" dt="2023-02-15T13:06:57.951" v="5730" actId="2696"/>
        <pc:sldMkLst>
          <pc:docMk/>
          <pc:sldMk cId="3078745287" sldId="568"/>
        </pc:sldMkLst>
      </pc:sldChg>
      <pc:sldChg chg="del">
        <pc:chgData name="Nane Kratzke" userId="971be13ff4ee5ef6" providerId="LiveId" clId="{CDC8E599-773F-4A4D-B4A3-E7FFF101DD50}" dt="2023-02-15T13:06:57.968" v="5731" actId="2696"/>
        <pc:sldMkLst>
          <pc:docMk/>
          <pc:sldMk cId="1323350648" sldId="570"/>
        </pc:sldMkLst>
      </pc:sldChg>
      <pc:sldChg chg="delSp modSp mod">
        <pc:chgData name="Nane Kratzke" userId="971be13ff4ee5ef6" providerId="LiveId" clId="{CDC8E599-773F-4A4D-B4A3-E7FFF101DD50}" dt="2023-02-15T13:22:51.742" v="5834" actId="20577"/>
        <pc:sldMkLst>
          <pc:docMk/>
          <pc:sldMk cId="2152632834" sldId="571"/>
        </pc:sldMkLst>
        <pc:spChg chg="mod">
          <ac:chgData name="Nane Kratzke" userId="971be13ff4ee5ef6" providerId="LiveId" clId="{CDC8E599-773F-4A4D-B4A3-E7FFF101DD50}" dt="2023-02-15T13:21:43.562" v="5815" actId="14100"/>
          <ac:spMkLst>
            <pc:docMk/>
            <pc:sldMk cId="2152632834" sldId="571"/>
            <ac:spMk id="4" creationId="{657E7F11-3614-8F42-A173-4A1805664571}"/>
          </ac:spMkLst>
        </pc:spChg>
        <pc:spChg chg="del">
          <ac:chgData name="Nane Kratzke" userId="971be13ff4ee5ef6" providerId="LiveId" clId="{CDC8E599-773F-4A4D-B4A3-E7FFF101DD50}" dt="2023-02-15T13:19:43.196" v="5803" actId="478"/>
          <ac:spMkLst>
            <pc:docMk/>
            <pc:sldMk cId="2152632834" sldId="571"/>
            <ac:spMk id="5" creationId="{4750FFB0-7E2F-CF46-858D-FE57814927D1}"/>
          </ac:spMkLst>
        </pc:spChg>
        <pc:spChg chg="mod">
          <ac:chgData name="Nane Kratzke" userId="971be13ff4ee5ef6" providerId="LiveId" clId="{CDC8E599-773F-4A4D-B4A3-E7FFF101DD50}" dt="2023-02-15T13:22:45.935" v="5832" actId="20577"/>
          <ac:spMkLst>
            <pc:docMk/>
            <pc:sldMk cId="2152632834" sldId="571"/>
            <ac:spMk id="8" creationId="{53A2CAB4-7FA7-4E4D-9429-B32A198E1C21}"/>
          </ac:spMkLst>
        </pc:spChg>
        <pc:spChg chg="mod">
          <ac:chgData name="Nane Kratzke" userId="971be13ff4ee5ef6" providerId="LiveId" clId="{CDC8E599-773F-4A4D-B4A3-E7FFF101DD50}" dt="2023-02-15T13:22:51.742" v="5834" actId="20577"/>
          <ac:spMkLst>
            <pc:docMk/>
            <pc:sldMk cId="2152632834" sldId="571"/>
            <ac:spMk id="11" creationId="{CAAF52AB-3084-D443-9BEF-B8B9292F4900}"/>
          </ac:spMkLst>
        </pc:spChg>
        <pc:picChg chg="mod">
          <ac:chgData name="Nane Kratzke" userId="971be13ff4ee5ef6" providerId="LiveId" clId="{CDC8E599-773F-4A4D-B4A3-E7FFF101DD50}" dt="2023-02-15T13:21:59.514" v="5831" actId="1038"/>
          <ac:picMkLst>
            <pc:docMk/>
            <pc:sldMk cId="2152632834" sldId="571"/>
            <ac:picMk id="7" creationId="{A2206A5A-00C9-6B43-AB17-8E5662F50ED8}"/>
          </ac:picMkLst>
        </pc:picChg>
      </pc:sldChg>
      <pc:sldChg chg="del">
        <pc:chgData name="Nane Kratzke" userId="971be13ff4ee5ef6" providerId="LiveId" clId="{CDC8E599-773F-4A4D-B4A3-E7FFF101DD50}" dt="2023-02-15T13:31:45.094" v="5853" actId="2696"/>
        <pc:sldMkLst>
          <pc:docMk/>
          <pc:sldMk cId="1802783801" sldId="572"/>
        </pc:sldMkLst>
      </pc:sldChg>
      <pc:sldChg chg="modSp mod">
        <pc:chgData name="Nane Kratzke" userId="971be13ff4ee5ef6" providerId="LiveId" clId="{CDC8E599-773F-4A4D-B4A3-E7FFF101DD50}" dt="2023-02-15T15:21:08" v="6937" actId="20577"/>
        <pc:sldMkLst>
          <pc:docMk/>
          <pc:sldMk cId="1532895380" sldId="584"/>
        </pc:sldMkLst>
        <pc:spChg chg="mod">
          <ac:chgData name="Nane Kratzke" userId="971be13ff4ee5ef6" providerId="LiveId" clId="{CDC8E599-773F-4A4D-B4A3-E7FFF101DD50}" dt="2023-02-15T15:21:08" v="6937" actId="20577"/>
          <ac:spMkLst>
            <pc:docMk/>
            <pc:sldMk cId="1532895380" sldId="584"/>
            <ac:spMk id="7" creationId="{0C08AEDD-0BE2-4043-8AD6-BF0193E51B09}"/>
          </ac:spMkLst>
        </pc:spChg>
        <pc:spChg chg="mod">
          <ac:chgData name="Nane Kratzke" userId="971be13ff4ee5ef6" providerId="LiveId" clId="{CDC8E599-773F-4A4D-B4A3-E7FFF101DD50}" dt="2023-02-15T15:19:04.392" v="6888" actId="20577"/>
          <ac:spMkLst>
            <pc:docMk/>
            <pc:sldMk cId="1532895380" sldId="584"/>
            <ac:spMk id="8" creationId="{24C4747B-7684-3649-8B59-35CFC0E93ECF}"/>
          </ac:spMkLst>
        </pc:spChg>
        <pc:spChg chg="mod">
          <ac:chgData name="Nane Kratzke" userId="971be13ff4ee5ef6" providerId="LiveId" clId="{CDC8E599-773F-4A4D-B4A3-E7FFF101DD50}" dt="2023-02-15T15:19:12.780" v="6891" actId="20577"/>
          <ac:spMkLst>
            <pc:docMk/>
            <pc:sldMk cId="1532895380" sldId="584"/>
            <ac:spMk id="9" creationId="{414D7B1D-895A-C440-A240-39929C55593C}"/>
          </ac:spMkLst>
        </pc:spChg>
        <pc:spChg chg="mod">
          <ac:chgData name="Nane Kratzke" userId="971be13ff4ee5ef6" providerId="LiveId" clId="{CDC8E599-773F-4A4D-B4A3-E7FFF101DD50}" dt="2023-02-15T15:18:33.482" v="6881" actId="1076"/>
          <ac:spMkLst>
            <pc:docMk/>
            <pc:sldMk cId="1532895380" sldId="584"/>
            <ac:spMk id="11" creationId="{1F55AD7D-0EDB-C543-B54F-0EA5EB698A8C}"/>
          </ac:spMkLst>
        </pc:spChg>
        <pc:spChg chg="mod">
          <ac:chgData name="Nane Kratzke" userId="971be13ff4ee5ef6" providerId="LiveId" clId="{CDC8E599-773F-4A4D-B4A3-E7FFF101DD50}" dt="2023-02-15T14:50:25.088" v="6506" actId="1076"/>
          <ac:spMkLst>
            <pc:docMk/>
            <pc:sldMk cId="1532895380" sldId="584"/>
            <ac:spMk id="13" creationId="{1F23C70E-AA14-FE42-8671-8AF47506214A}"/>
          </ac:spMkLst>
        </pc:spChg>
        <pc:spChg chg="mod">
          <ac:chgData name="Nane Kratzke" userId="971be13ff4ee5ef6" providerId="LiveId" clId="{CDC8E599-773F-4A4D-B4A3-E7FFF101DD50}" dt="2023-02-15T15:18:33.482" v="6881" actId="1076"/>
          <ac:spMkLst>
            <pc:docMk/>
            <pc:sldMk cId="1532895380" sldId="584"/>
            <ac:spMk id="14" creationId="{56ED80CC-3AF5-6745-BBDB-ECCE102A1861}"/>
          </ac:spMkLst>
        </pc:spChg>
        <pc:spChg chg="mod">
          <ac:chgData name="Nane Kratzke" userId="971be13ff4ee5ef6" providerId="LiveId" clId="{CDC8E599-773F-4A4D-B4A3-E7FFF101DD50}" dt="2023-02-15T15:18:33.482" v="6881" actId="1076"/>
          <ac:spMkLst>
            <pc:docMk/>
            <pc:sldMk cId="1532895380" sldId="584"/>
            <ac:spMk id="15" creationId="{EE1DCA0C-82FD-D84F-870F-A3BFFB74DFDE}"/>
          </ac:spMkLst>
        </pc:spChg>
      </pc:sldChg>
      <pc:sldChg chg="addSp delSp modSp mod">
        <pc:chgData name="Nane Kratzke" userId="971be13ff4ee5ef6" providerId="LiveId" clId="{CDC8E599-773F-4A4D-B4A3-E7FFF101DD50}" dt="2023-02-15T15:24:14.274" v="7017" actId="20577"/>
        <pc:sldMkLst>
          <pc:docMk/>
          <pc:sldMk cId="1258453572" sldId="585"/>
        </pc:sldMkLst>
        <pc:spChg chg="add del mod">
          <ac:chgData name="Nane Kratzke" userId="971be13ff4ee5ef6" providerId="LiveId" clId="{CDC8E599-773F-4A4D-B4A3-E7FFF101DD50}" dt="2023-02-15T14:59:48.500" v="6521"/>
          <ac:spMkLst>
            <pc:docMk/>
            <pc:sldMk cId="1258453572" sldId="585"/>
            <ac:spMk id="6" creationId="{37026304-FF7C-AB35-CA9F-3150E745F4D7}"/>
          </ac:spMkLst>
        </pc:spChg>
        <pc:spChg chg="mod">
          <ac:chgData name="Nane Kratzke" userId="971be13ff4ee5ef6" providerId="LiveId" clId="{CDC8E599-773F-4A4D-B4A3-E7FFF101DD50}" dt="2023-02-15T15:09:33.422" v="6805" actId="20577"/>
          <ac:spMkLst>
            <pc:docMk/>
            <pc:sldMk cId="1258453572" sldId="585"/>
            <ac:spMk id="7" creationId="{0C08AEDD-0BE2-4043-8AD6-BF0193E51B09}"/>
          </ac:spMkLst>
        </pc:spChg>
        <pc:spChg chg="mod">
          <ac:chgData name="Nane Kratzke" userId="971be13ff4ee5ef6" providerId="LiveId" clId="{CDC8E599-773F-4A4D-B4A3-E7FFF101DD50}" dt="2023-02-15T15:22:27.711" v="6939" actId="20577"/>
          <ac:spMkLst>
            <pc:docMk/>
            <pc:sldMk cId="1258453572" sldId="585"/>
            <ac:spMk id="8" creationId="{24C4747B-7684-3649-8B59-35CFC0E93ECF}"/>
          </ac:spMkLst>
        </pc:spChg>
        <pc:spChg chg="del mod">
          <ac:chgData name="Nane Kratzke" userId="971be13ff4ee5ef6" providerId="LiveId" clId="{CDC8E599-773F-4A4D-B4A3-E7FFF101DD50}" dt="2023-02-15T14:51:28.490" v="6508" actId="478"/>
          <ac:spMkLst>
            <pc:docMk/>
            <pc:sldMk cId="1258453572" sldId="585"/>
            <ac:spMk id="9" creationId="{414D7B1D-895A-C440-A240-39929C55593C}"/>
          </ac:spMkLst>
        </pc:spChg>
        <pc:spChg chg="mod">
          <ac:chgData name="Nane Kratzke" userId="971be13ff4ee5ef6" providerId="LiveId" clId="{CDC8E599-773F-4A4D-B4A3-E7FFF101DD50}" dt="2023-02-15T15:23:20.370" v="6953" actId="20577"/>
          <ac:spMkLst>
            <pc:docMk/>
            <pc:sldMk cId="1258453572" sldId="585"/>
            <ac:spMk id="11" creationId="{1F55AD7D-0EDB-C543-B54F-0EA5EB698A8C}"/>
          </ac:spMkLst>
        </pc:spChg>
        <pc:spChg chg="mod">
          <ac:chgData name="Nane Kratzke" userId="971be13ff4ee5ef6" providerId="LiveId" clId="{CDC8E599-773F-4A4D-B4A3-E7FFF101DD50}" dt="2023-02-15T15:06:43.716" v="6725" actId="1076"/>
          <ac:spMkLst>
            <pc:docMk/>
            <pc:sldMk cId="1258453572" sldId="585"/>
            <ac:spMk id="13" creationId="{038B6086-29D1-5643-A85E-92BE225B1580}"/>
          </ac:spMkLst>
        </pc:spChg>
        <pc:spChg chg="mod">
          <ac:chgData name="Nane Kratzke" userId="971be13ff4ee5ef6" providerId="LiveId" clId="{CDC8E599-773F-4A4D-B4A3-E7FFF101DD50}" dt="2023-02-15T15:06:50.856" v="6726" actId="1076"/>
          <ac:spMkLst>
            <pc:docMk/>
            <pc:sldMk cId="1258453572" sldId="585"/>
            <ac:spMk id="14" creationId="{4835F9AA-1E93-2E4F-B15F-950E733E4C8F}"/>
          </ac:spMkLst>
        </pc:spChg>
        <pc:spChg chg="mod">
          <ac:chgData name="Nane Kratzke" userId="971be13ff4ee5ef6" providerId="LiveId" clId="{CDC8E599-773F-4A4D-B4A3-E7FFF101DD50}" dt="2023-02-15T15:06:59.744" v="6727" actId="1076"/>
          <ac:spMkLst>
            <pc:docMk/>
            <pc:sldMk cId="1258453572" sldId="585"/>
            <ac:spMk id="15" creationId="{118A037B-8ACC-3640-B573-53E597F252C3}"/>
          </ac:spMkLst>
        </pc:spChg>
        <pc:spChg chg="del">
          <ac:chgData name="Nane Kratzke" userId="971be13ff4ee5ef6" providerId="LiveId" clId="{CDC8E599-773F-4A4D-B4A3-E7FFF101DD50}" dt="2023-02-15T14:51:30.087" v="6509" actId="478"/>
          <ac:spMkLst>
            <pc:docMk/>
            <pc:sldMk cId="1258453572" sldId="585"/>
            <ac:spMk id="16" creationId="{4EB06109-6343-2E46-9BFC-C71D3DCCB77B}"/>
          </ac:spMkLst>
        </pc:spChg>
        <pc:spChg chg="add mod">
          <ac:chgData name="Nane Kratzke" userId="971be13ff4ee5ef6" providerId="LiveId" clId="{CDC8E599-773F-4A4D-B4A3-E7FFF101DD50}" dt="2023-02-15T15:11:29.068" v="6834" actId="1076"/>
          <ac:spMkLst>
            <pc:docMk/>
            <pc:sldMk cId="1258453572" sldId="585"/>
            <ac:spMk id="19" creationId="{6EDEEDE9-A1DF-C7AE-1792-1BA73FF756C1}"/>
          </ac:spMkLst>
        </pc:spChg>
        <pc:graphicFrameChg chg="add del mod">
          <ac:chgData name="Nane Kratzke" userId="971be13ff4ee5ef6" providerId="LiveId" clId="{CDC8E599-773F-4A4D-B4A3-E7FFF101DD50}" dt="2023-02-15T14:59:48.500" v="6521"/>
          <ac:graphicFrameMkLst>
            <pc:docMk/>
            <pc:sldMk cId="1258453572" sldId="585"/>
            <ac:graphicFrameMk id="5" creationId="{3378E1EC-4D57-016D-672C-0ED6C8AF7C90}"/>
          </ac:graphicFrameMkLst>
        </pc:graphicFrameChg>
        <pc:graphicFrameChg chg="add mod modGraphic">
          <ac:chgData name="Nane Kratzke" userId="971be13ff4ee5ef6" providerId="LiveId" clId="{CDC8E599-773F-4A4D-B4A3-E7FFF101DD50}" dt="2023-02-15T15:24:14.274" v="7017" actId="20577"/>
          <ac:graphicFrameMkLst>
            <pc:docMk/>
            <pc:sldMk cId="1258453572" sldId="585"/>
            <ac:graphicFrameMk id="18" creationId="{26A6F440-03BD-73AF-8D5A-A7B26078B8CE}"/>
          </ac:graphicFrameMkLst>
        </pc:graphicFrameChg>
        <pc:picChg chg="add del">
          <ac:chgData name="Nane Kratzke" userId="971be13ff4ee5ef6" providerId="LiveId" clId="{CDC8E599-773F-4A4D-B4A3-E7FFF101DD50}" dt="2023-02-15T14:59:47.551" v="6519" actId="478"/>
          <ac:picMkLst>
            <pc:docMk/>
            <pc:sldMk cId="1258453572" sldId="585"/>
            <ac:picMk id="17" creationId="{A3A58152-6831-934B-AA2C-C61B3ABE7C80}"/>
          </ac:picMkLst>
        </pc:picChg>
      </pc:sldChg>
      <pc:sldChg chg="delSp modSp mod">
        <pc:chgData name="Nane Kratzke" userId="971be13ff4ee5ef6" providerId="LiveId" clId="{CDC8E599-773F-4A4D-B4A3-E7FFF101DD50}" dt="2023-02-15T15:17:10.548" v="6871" actId="1035"/>
        <pc:sldMkLst>
          <pc:docMk/>
          <pc:sldMk cId="2570948788" sldId="586"/>
        </pc:sldMkLst>
        <pc:spChg chg="mod">
          <ac:chgData name="Nane Kratzke" userId="971be13ff4ee5ef6" providerId="LiveId" clId="{CDC8E599-773F-4A4D-B4A3-E7FFF101DD50}" dt="2023-02-15T15:17:10.548" v="6871" actId="1035"/>
          <ac:spMkLst>
            <pc:docMk/>
            <pc:sldMk cId="2570948788" sldId="586"/>
            <ac:spMk id="12" creationId="{0F2179E4-DBB0-0647-A1A3-B573626847A6}"/>
          </ac:spMkLst>
        </pc:spChg>
        <pc:spChg chg="del">
          <ac:chgData name="Nane Kratzke" userId="971be13ff4ee5ef6" providerId="LiveId" clId="{CDC8E599-773F-4A4D-B4A3-E7FFF101DD50}" dt="2023-02-15T15:10:07.017" v="6814" actId="21"/>
          <ac:spMkLst>
            <pc:docMk/>
            <pc:sldMk cId="2570948788" sldId="586"/>
            <ac:spMk id="14" creationId="{1AB514EC-C6B6-8A42-8001-D5D4AC88DB34}"/>
          </ac:spMkLst>
        </pc:spChg>
        <pc:graphicFrameChg chg="mod modGraphic">
          <ac:chgData name="Nane Kratzke" userId="971be13ff4ee5ef6" providerId="LiveId" clId="{CDC8E599-773F-4A4D-B4A3-E7FFF101DD50}" dt="2023-02-15T15:17:10.548" v="6871" actId="1035"/>
          <ac:graphicFrameMkLst>
            <pc:docMk/>
            <pc:sldMk cId="2570948788" sldId="586"/>
            <ac:graphicFrameMk id="6" creationId="{D91DB039-EB2B-004C-A62E-3136B429E2A8}"/>
          </ac:graphicFrameMkLst>
        </pc:graphicFrameChg>
        <pc:graphicFrameChg chg="del modGraphic">
          <ac:chgData name="Nane Kratzke" userId="971be13ff4ee5ef6" providerId="LiveId" clId="{CDC8E599-773F-4A4D-B4A3-E7FFF101DD50}" dt="2023-02-15T15:10:07.017" v="6814" actId="21"/>
          <ac:graphicFrameMkLst>
            <pc:docMk/>
            <pc:sldMk cId="2570948788" sldId="586"/>
            <ac:graphicFrameMk id="13" creationId="{0FBE2692-4326-524D-A1B1-210EA4F60701}"/>
          </ac:graphicFrameMkLst>
        </pc:graphicFrameChg>
        <pc:picChg chg="mod">
          <ac:chgData name="Nane Kratzke" userId="971be13ff4ee5ef6" providerId="LiveId" clId="{CDC8E599-773F-4A4D-B4A3-E7FFF101DD50}" dt="2023-02-15T15:17:10.548" v="6871" actId="1035"/>
          <ac:picMkLst>
            <pc:docMk/>
            <pc:sldMk cId="2570948788" sldId="586"/>
            <ac:picMk id="2050" creationId="{5F10D236-5AE3-2D46-B614-F38F0783BCC6}"/>
          </ac:picMkLst>
        </pc:picChg>
      </pc:sldChg>
      <pc:sldChg chg="modSp mod">
        <pc:chgData name="Nane Kratzke" userId="971be13ff4ee5ef6" providerId="LiveId" clId="{CDC8E599-773F-4A4D-B4A3-E7FFF101DD50}" dt="2023-02-15T15:11:59.370" v="6838" actId="20577"/>
        <pc:sldMkLst>
          <pc:docMk/>
          <pc:sldMk cId="3688837666" sldId="587"/>
        </pc:sldMkLst>
        <pc:spChg chg="mod">
          <ac:chgData name="Nane Kratzke" userId="971be13ff4ee5ef6" providerId="LiveId" clId="{CDC8E599-773F-4A4D-B4A3-E7FFF101DD50}" dt="2023-02-15T15:11:50.741" v="6836" actId="20577"/>
          <ac:spMkLst>
            <pc:docMk/>
            <pc:sldMk cId="3688837666" sldId="587"/>
            <ac:spMk id="10" creationId="{64669592-C4EE-DB4B-A88C-C6A79EE0FE69}"/>
          </ac:spMkLst>
        </pc:spChg>
        <pc:spChg chg="mod">
          <ac:chgData name="Nane Kratzke" userId="971be13ff4ee5ef6" providerId="LiveId" clId="{CDC8E599-773F-4A4D-B4A3-E7FFF101DD50}" dt="2023-02-15T15:11:59.370" v="6838" actId="20577"/>
          <ac:spMkLst>
            <pc:docMk/>
            <pc:sldMk cId="3688837666" sldId="587"/>
            <ac:spMk id="13" creationId="{8EA66DFD-911E-574F-B117-3A1F4304FA2D}"/>
          </ac:spMkLst>
        </pc:spChg>
      </pc:sldChg>
      <pc:sldChg chg="modSp mod">
        <pc:chgData name="Nane Kratzke" userId="971be13ff4ee5ef6" providerId="LiveId" clId="{CDC8E599-773F-4A4D-B4A3-E7FFF101DD50}" dt="2023-02-16T06:45:39.749" v="7180" actId="20577"/>
        <pc:sldMkLst>
          <pc:docMk/>
          <pc:sldMk cId="1403753453" sldId="588"/>
        </pc:sldMkLst>
        <pc:spChg chg="mod">
          <ac:chgData name="Nane Kratzke" userId="971be13ff4ee5ef6" providerId="LiveId" clId="{CDC8E599-773F-4A4D-B4A3-E7FFF101DD50}" dt="2023-02-16T06:45:39.749" v="7180" actId="20577"/>
          <ac:spMkLst>
            <pc:docMk/>
            <pc:sldMk cId="1403753453" sldId="588"/>
            <ac:spMk id="8" creationId="{0C508602-457E-2C4E-A9AC-85A3D0BD58E5}"/>
          </ac:spMkLst>
        </pc:spChg>
      </pc:sldChg>
      <pc:sldChg chg="modSp mod">
        <pc:chgData name="Nane Kratzke" userId="971be13ff4ee5ef6" providerId="LiveId" clId="{CDC8E599-773F-4A4D-B4A3-E7FFF101DD50}" dt="2023-02-16T06:43:52.231" v="7125" actId="20577"/>
        <pc:sldMkLst>
          <pc:docMk/>
          <pc:sldMk cId="123571905" sldId="589"/>
        </pc:sldMkLst>
        <pc:spChg chg="mod">
          <ac:chgData name="Nane Kratzke" userId="971be13ff4ee5ef6" providerId="LiveId" clId="{CDC8E599-773F-4A4D-B4A3-E7FFF101DD50}" dt="2023-02-16T06:43:52.231" v="7125" actId="20577"/>
          <ac:spMkLst>
            <pc:docMk/>
            <pc:sldMk cId="123571905" sldId="589"/>
            <ac:spMk id="8" creationId="{0C508602-457E-2C4E-A9AC-85A3D0BD58E5}"/>
          </ac:spMkLst>
        </pc:spChg>
      </pc:sldChg>
      <pc:sldChg chg="modSp mod">
        <pc:chgData name="Nane Kratzke" userId="971be13ff4ee5ef6" providerId="LiveId" clId="{CDC8E599-773F-4A4D-B4A3-E7FFF101DD50}" dt="2023-02-16T06:45:18.769" v="7176" actId="20577"/>
        <pc:sldMkLst>
          <pc:docMk/>
          <pc:sldMk cId="3956337502" sldId="590"/>
        </pc:sldMkLst>
        <pc:spChg chg="mod">
          <ac:chgData name="Nane Kratzke" userId="971be13ff4ee5ef6" providerId="LiveId" clId="{CDC8E599-773F-4A4D-B4A3-E7FFF101DD50}" dt="2023-02-16T06:45:18.769" v="7176" actId="20577"/>
          <ac:spMkLst>
            <pc:docMk/>
            <pc:sldMk cId="3956337502" sldId="590"/>
            <ac:spMk id="8" creationId="{0C508602-457E-2C4E-A9AC-85A3D0BD58E5}"/>
          </ac:spMkLst>
        </pc:spChg>
      </pc:sldChg>
      <pc:sldChg chg="modSp mod">
        <pc:chgData name="Nane Kratzke" userId="971be13ff4ee5ef6" providerId="LiveId" clId="{CDC8E599-773F-4A4D-B4A3-E7FFF101DD50}" dt="2023-02-16T06:45:10.364" v="7174" actId="20577"/>
        <pc:sldMkLst>
          <pc:docMk/>
          <pc:sldMk cId="4217935789" sldId="591"/>
        </pc:sldMkLst>
        <pc:spChg chg="mod">
          <ac:chgData name="Nane Kratzke" userId="971be13ff4ee5ef6" providerId="LiveId" clId="{CDC8E599-773F-4A4D-B4A3-E7FFF101DD50}" dt="2023-02-16T06:45:10.364" v="7174" actId="20577"/>
          <ac:spMkLst>
            <pc:docMk/>
            <pc:sldMk cId="4217935789" sldId="591"/>
            <ac:spMk id="8" creationId="{0C508602-457E-2C4E-A9AC-85A3D0BD58E5}"/>
          </ac:spMkLst>
        </pc:spChg>
      </pc:sldChg>
      <pc:sldChg chg="modSp mod">
        <pc:chgData name="Nane Kratzke" userId="971be13ff4ee5ef6" providerId="LiveId" clId="{CDC8E599-773F-4A4D-B4A3-E7FFF101DD50}" dt="2023-02-16T06:44:49.833" v="7172" actId="20577"/>
        <pc:sldMkLst>
          <pc:docMk/>
          <pc:sldMk cId="1687841987" sldId="592"/>
        </pc:sldMkLst>
        <pc:spChg chg="mod">
          <ac:chgData name="Nane Kratzke" userId="971be13ff4ee5ef6" providerId="LiveId" clId="{CDC8E599-773F-4A4D-B4A3-E7FFF101DD50}" dt="2023-02-16T06:44:49.833" v="7172" actId="20577"/>
          <ac:spMkLst>
            <pc:docMk/>
            <pc:sldMk cId="1687841987" sldId="592"/>
            <ac:spMk id="8" creationId="{0C508602-457E-2C4E-A9AC-85A3D0BD58E5}"/>
          </ac:spMkLst>
        </pc:spChg>
      </pc:sldChg>
      <pc:sldChg chg="addSp delSp modSp mod">
        <pc:chgData name="Nane Kratzke" userId="971be13ff4ee5ef6" providerId="LiveId" clId="{CDC8E599-773F-4A4D-B4A3-E7FFF101DD50}" dt="2023-02-15T14:28:08.501" v="6418" actId="1076"/>
        <pc:sldMkLst>
          <pc:docMk/>
          <pc:sldMk cId="1576189204" sldId="593"/>
        </pc:sldMkLst>
        <pc:spChg chg="mod">
          <ac:chgData name="Nane Kratzke" userId="971be13ff4ee5ef6" providerId="LiveId" clId="{CDC8E599-773F-4A4D-B4A3-E7FFF101DD50}" dt="2023-02-15T14:28:08.501" v="6418" actId="1076"/>
          <ac:spMkLst>
            <pc:docMk/>
            <pc:sldMk cId="1576189204" sldId="593"/>
            <ac:spMk id="6" creationId="{9C8D24CB-11F5-4B4C-A7FC-025A48F8D133}"/>
          </ac:spMkLst>
        </pc:spChg>
        <pc:spChg chg="add del mod">
          <ac:chgData name="Nane Kratzke" userId="971be13ff4ee5ef6" providerId="LiveId" clId="{CDC8E599-773F-4A4D-B4A3-E7FFF101DD50}" dt="2023-02-15T13:45:31.421" v="6053" actId="20577"/>
          <ac:spMkLst>
            <pc:docMk/>
            <pc:sldMk cId="1576189204" sldId="593"/>
            <ac:spMk id="7" creationId="{7050D398-00AF-F344-A321-47EE807651CF}"/>
          </ac:spMkLst>
        </pc:spChg>
        <pc:picChg chg="mod">
          <ac:chgData name="Nane Kratzke" userId="971be13ff4ee5ef6" providerId="LiveId" clId="{CDC8E599-773F-4A4D-B4A3-E7FFF101DD50}" dt="2023-02-15T13:45:15.959" v="6032" actId="1076"/>
          <ac:picMkLst>
            <pc:docMk/>
            <pc:sldMk cId="1576189204" sldId="593"/>
            <ac:picMk id="5" creationId="{EC91D6B0-8905-7B4A-8219-9B78D5791B41}"/>
          </ac:picMkLst>
        </pc:picChg>
      </pc:sldChg>
      <pc:sldChg chg="addSp delSp modSp mod">
        <pc:chgData name="Nane Kratzke" userId="971be13ff4ee5ef6" providerId="LiveId" clId="{CDC8E599-773F-4A4D-B4A3-E7FFF101DD50}" dt="2023-02-15T14:32:19.887" v="6450" actId="1076"/>
        <pc:sldMkLst>
          <pc:docMk/>
          <pc:sldMk cId="2068695525" sldId="597"/>
        </pc:sldMkLst>
        <pc:spChg chg="add del mod">
          <ac:chgData name="Nane Kratzke" userId="971be13ff4ee5ef6" providerId="LiveId" clId="{CDC8E599-773F-4A4D-B4A3-E7FFF101DD50}" dt="2023-02-15T14:30:32.174" v="6430" actId="478"/>
          <ac:spMkLst>
            <pc:docMk/>
            <pc:sldMk cId="2068695525" sldId="597"/>
            <ac:spMk id="4" creationId="{F5280931-3EBE-3B44-A1C6-94EDDA311991}"/>
          </ac:spMkLst>
        </pc:spChg>
        <pc:spChg chg="add mod">
          <ac:chgData name="Nane Kratzke" userId="971be13ff4ee5ef6" providerId="LiveId" clId="{CDC8E599-773F-4A4D-B4A3-E7FFF101DD50}" dt="2023-02-15T14:32:09.845" v="6449" actId="1076"/>
          <ac:spMkLst>
            <pc:docMk/>
            <pc:sldMk cId="2068695525" sldId="597"/>
            <ac:spMk id="5" creationId="{F8FECC80-E147-D377-1729-9BAB9DB9DDA1}"/>
          </ac:spMkLst>
        </pc:spChg>
        <pc:spChg chg="mod">
          <ac:chgData name="Nane Kratzke" userId="971be13ff4ee5ef6" providerId="LiveId" clId="{CDC8E599-773F-4A4D-B4A3-E7FFF101DD50}" dt="2023-02-15T14:30:36.320" v="6432" actId="20577"/>
          <ac:spMkLst>
            <pc:docMk/>
            <pc:sldMk cId="2068695525" sldId="597"/>
            <ac:spMk id="8" creationId="{14EFECF4-3DB6-8F4D-9B4F-6166B58C2564}"/>
          </ac:spMkLst>
        </pc:spChg>
        <pc:spChg chg="mod">
          <ac:chgData name="Nane Kratzke" userId="971be13ff4ee5ef6" providerId="LiveId" clId="{CDC8E599-773F-4A4D-B4A3-E7FFF101DD50}" dt="2023-02-15T13:31:31.678" v="5852" actId="1076"/>
          <ac:spMkLst>
            <pc:docMk/>
            <pc:sldMk cId="2068695525" sldId="597"/>
            <ac:spMk id="17" creationId="{EDEB838F-0A5A-FB48-ABE3-00B490D4AEA0}"/>
          </ac:spMkLst>
        </pc:spChg>
        <pc:spChg chg="mod">
          <ac:chgData name="Nane Kratzke" userId="971be13ff4ee5ef6" providerId="LiveId" clId="{CDC8E599-773F-4A4D-B4A3-E7FFF101DD50}" dt="2023-02-15T13:31:31.678" v="5852" actId="1076"/>
          <ac:spMkLst>
            <pc:docMk/>
            <pc:sldMk cId="2068695525" sldId="597"/>
            <ac:spMk id="18" creationId="{9A35C5D9-AD28-A742-9973-DDD715816D8F}"/>
          </ac:spMkLst>
        </pc:spChg>
        <pc:spChg chg="mod">
          <ac:chgData name="Nane Kratzke" userId="971be13ff4ee5ef6" providerId="LiveId" clId="{CDC8E599-773F-4A4D-B4A3-E7FFF101DD50}" dt="2023-02-15T13:31:31.678" v="5852" actId="1076"/>
          <ac:spMkLst>
            <pc:docMk/>
            <pc:sldMk cId="2068695525" sldId="597"/>
            <ac:spMk id="19" creationId="{DF1699FA-EC3F-4F40-B447-B24AC6AC195A}"/>
          </ac:spMkLst>
        </pc:spChg>
        <pc:spChg chg="mod">
          <ac:chgData name="Nane Kratzke" userId="971be13ff4ee5ef6" providerId="LiveId" clId="{CDC8E599-773F-4A4D-B4A3-E7FFF101DD50}" dt="2023-02-15T13:31:31.678" v="5852" actId="1076"/>
          <ac:spMkLst>
            <pc:docMk/>
            <pc:sldMk cId="2068695525" sldId="597"/>
            <ac:spMk id="20" creationId="{F88E721A-3AD1-0847-90E9-AAF10FCA0109}"/>
          </ac:spMkLst>
        </pc:spChg>
        <pc:spChg chg="mod">
          <ac:chgData name="Nane Kratzke" userId="971be13ff4ee5ef6" providerId="LiveId" clId="{CDC8E599-773F-4A4D-B4A3-E7FFF101DD50}" dt="2023-02-15T13:31:31.678" v="5852" actId="1076"/>
          <ac:spMkLst>
            <pc:docMk/>
            <pc:sldMk cId="2068695525" sldId="597"/>
            <ac:spMk id="21" creationId="{A78B3C33-884A-B343-ACFE-2A8C300910B6}"/>
          </ac:spMkLst>
        </pc:spChg>
        <pc:spChg chg="mod">
          <ac:chgData name="Nane Kratzke" userId="971be13ff4ee5ef6" providerId="LiveId" clId="{CDC8E599-773F-4A4D-B4A3-E7FFF101DD50}" dt="2023-02-15T13:31:31.678" v="5852" actId="1076"/>
          <ac:spMkLst>
            <pc:docMk/>
            <pc:sldMk cId="2068695525" sldId="597"/>
            <ac:spMk id="23" creationId="{F55C8A8C-228C-1140-AC21-89DF7DC1007E}"/>
          </ac:spMkLst>
        </pc:spChg>
        <pc:spChg chg="mod">
          <ac:chgData name="Nane Kratzke" userId="971be13ff4ee5ef6" providerId="LiveId" clId="{CDC8E599-773F-4A4D-B4A3-E7FFF101DD50}" dt="2023-02-15T14:31:48.195" v="6434" actId="14100"/>
          <ac:spMkLst>
            <pc:docMk/>
            <pc:sldMk cId="2068695525" sldId="597"/>
            <ac:spMk id="24" creationId="{9410665B-D735-9F40-AC11-83B963446645}"/>
          </ac:spMkLst>
        </pc:spChg>
        <pc:spChg chg="mod">
          <ac:chgData name="Nane Kratzke" userId="971be13ff4ee5ef6" providerId="LiveId" clId="{CDC8E599-773F-4A4D-B4A3-E7FFF101DD50}" dt="2023-02-15T14:32:19.887" v="6450" actId="1076"/>
          <ac:spMkLst>
            <pc:docMk/>
            <pc:sldMk cId="2068695525" sldId="597"/>
            <ac:spMk id="25" creationId="{ABA33B5F-C16C-1040-A512-D39F039A9609}"/>
          </ac:spMkLst>
        </pc:spChg>
        <pc:spChg chg="mod">
          <ac:chgData name="Nane Kratzke" userId="971be13ff4ee5ef6" providerId="LiveId" clId="{CDC8E599-773F-4A4D-B4A3-E7FFF101DD50}" dt="2023-02-15T14:32:04.239" v="6448" actId="1076"/>
          <ac:spMkLst>
            <pc:docMk/>
            <pc:sldMk cId="2068695525" sldId="597"/>
            <ac:spMk id="26" creationId="{A061C0C3-D837-2944-8C62-0746A1894BD7}"/>
          </ac:spMkLst>
        </pc:spChg>
        <pc:cxnChg chg="mod">
          <ac:chgData name="Nane Kratzke" userId="971be13ff4ee5ef6" providerId="LiveId" clId="{CDC8E599-773F-4A4D-B4A3-E7FFF101DD50}" dt="2023-02-15T13:31:31.678" v="5852" actId="1076"/>
          <ac:cxnSpMkLst>
            <pc:docMk/>
            <pc:sldMk cId="2068695525" sldId="597"/>
            <ac:cxnSpMk id="15" creationId="{D2D01194-8579-CE4F-A9C4-7D97EC9F4108}"/>
          </ac:cxnSpMkLst>
        </pc:cxnChg>
      </pc:sldChg>
      <pc:sldChg chg="del">
        <pc:chgData name="Nane Kratzke" userId="971be13ff4ee5ef6" providerId="LiveId" clId="{CDC8E599-773F-4A4D-B4A3-E7FFF101DD50}" dt="2023-02-15T14:26:26.710" v="6289" actId="2696"/>
        <pc:sldMkLst>
          <pc:docMk/>
          <pc:sldMk cId="3782198516" sldId="598"/>
        </pc:sldMkLst>
      </pc:sldChg>
      <pc:sldChg chg="modSp mod">
        <pc:chgData name="Nane Kratzke" userId="971be13ff4ee5ef6" providerId="LiveId" clId="{CDC8E599-773F-4A4D-B4A3-E7FFF101DD50}" dt="2023-02-15T14:28:28.603" v="6426" actId="20577"/>
        <pc:sldMkLst>
          <pc:docMk/>
          <pc:sldMk cId="468604968" sldId="600"/>
        </pc:sldMkLst>
        <pc:spChg chg="mod">
          <ac:chgData name="Nane Kratzke" userId="971be13ff4ee5ef6" providerId="LiveId" clId="{CDC8E599-773F-4A4D-B4A3-E7FFF101DD50}" dt="2023-02-15T14:28:28.603" v="6426" actId="20577"/>
          <ac:spMkLst>
            <pc:docMk/>
            <pc:sldMk cId="468604968" sldId="600"/>
            <ac:spMk id="5" creationId="{130044B2-214C-074F-AF23-5CC99F01DE19}"/>
          </ac:spMkLst>
        </pc:spChg>
      </pc:sldChg>
      <pc:sldChg chg="modSp mod">
        <pc:chgData name="Nane Kratzke" userId="971be13ff4ee5ef6" providerId="LiveId" clId="{CDC8E599-773F-4A4D-B4A3-E7FFF101DD50}" dt="2023-02-15T13:49:37.911" v="6251" actId="1076"/>
        <pc:sldMkLst>
          <pc:docMk/>
          <pc:sldMk cId="3021263209" sldId="601"/>
        </pc:sldMkLst>
        <pc:picChg chg="mod">
          <ac:chgData name="Nane Kratzke" userId="971be13ff4ee5ef6" providerId="LiveId" clId="{CDC8E599-773F-4A4D-B4A3-E7FFF101DD50}" dt="2023-02-15T13:49:37.911" v="6251" actId="1076"/>
          <ac:picMkLst>
            <pc:docMk/>
            <pc:sldMk cId="3021263209" sldId="601"/>
            <ac:picMk id="7" creationId="{0068103C-B33B-E94A-94DD-257C10847093}"/>
          </ac:picMkLst>
        </pc:picChg>
      </pc:sldChg>
      <pc:sldChg chg="del">
        <pc:chgData name="Nane Kratzke" userId="971be13ff4ee5ef6" providerId="LiveId" clId="{CDC8E599-773F-4A4D-B4A3-E7FFF101DD50}" dt="2023-02-15T13:50:24.975" v="6252" actId="2696"/>
        <pc:sldMkLst>
          <pc:docMk/>
          <pc:sldMk cId="2080526389" sldId="604"/>
        </pc:sldMkLst>
      </pc:sldChg>
      <pc:sldChg chg="del">
        <pc:chgData name="Nane Kratzke" userId="971be13ff4ee5ef6" providerId="LiveId" clId="{CDC8E599-773F-4A4D-B4A3-E7FFF101DD50}" dt="2023-02-15T13:47:33.129" v="6244" actId="2696"/>
        <pc:sldMkLst>
          <pc:docMk/>
          <pc:sldMk cId="212610631" sldId="605"/>
        </pc:sldMkLst>
      </pc:sldChg>
      <pc:sldChg chg="del">
        <pc:chgData name="Nane Kratzke" userId="971be13ff4ee5ef6" providerId="LiveId" clId="{CDC8E599-773F-4A4D-B4A3-E7FFF101DD50}" dt="2023-02-15T13:47:35.256" v="6245" actId="2696"/>
        <pc:sldMkLst>
          <pc:docMk/>
          <pc:sldMk cId="2461815602" sldId="606"/>
        </pc:sldMkLst>
      </pc:sldChg>
      <pc:sldChg chg="del">
        <pc:chgData name="Nane Kratzke" userId="971be13ff4ee5ef6" providerId="LiveId" clId="{CDC8E599-773F-4A4D-B4A3-E7FFF101DD50}" dt="2023-02-15T13:47:36.398" v="6246" actId="2696"/>
        <pc:sldMkLst>
          <pc:docMk/>
          <pc:sldMk cId="2257629879" sldId="607"/>
        </pc:sldMkLst>
      </pc:sldChg>
      <pc:sldChg chg="del">
        <pc:chgData name="Nane Kratzke" userId="971be13ff4ee5ef6" providerId="LiveId" clId="{CDC8E599-773F-4A4D-B4A3-E7FFF101DD50}" dt="2023-02-15T13:47:37.332" v="6247" actId="2696"/>
        <pc:sldMkLst>
          <pc:docMk/>
          <pc:sldMk cId="2802735644" sldId="608"/>
        </pc:sldMkLst>
      </pc:sldChg>
      <pc:sldChg chg="modSp mod">
        <pc:chgData name="Nane Kratzke" userId="971be13ff4ee5ef6" providerId="LiveId" clId="{CDC8E599-773F-4A4D-B4A3-E7FFF101DD50}" dt="2023-02-16T06:41:31.207" v="7047" actId="20577"/>
        <pc:sldMkLst>
          <pc:docMk/>
          <pc:sldMk cId="1713532505" sldId="611"/>
        </pc:sldMkLst>
        <pc:spChg chg="mod">
          <ac:chgData name="Nane Kratzke" userId="971be13ff4ee5ef6" providerId="LiveId" clId="{CDC8E599-773F-4A4D-B4A3-E7FFF101DD50}" dt="2023-02-16T06:41:31.207" v="7047" actId="20577"/>
          <ac:spMkLst>
            <pc:docMk/>
            <pc:sldMk cId="1713532505" sldId="611"/>
            <ac:spMk id="31" creationId="{A7AED8D2-12C6-26AC-5AF0-E921BDCCBE3B}"/>
          </ac:spMkLst>
        </pc:spChg>
        <pc:picChg chg="mod">
          <ac:chgData name="Nane Kratzke" userId="971be13ff4ee5ef6" providerId="LiveId" clId="{CDC8E599-773F-4A4D-B4A3-E7FFF101DD50}" dt="2023-02-16T06:41:04.796" v="7043"/>
          <ac:picMkLst>
            <pc:docMk/>
            <pc:sldMk cId="1713532505" sldId="611"/>
            <ac:picMk id="12" creationId="{71FFB062-E1B5-47E0-C950-E6D129DAE4EA}"/>
          </ac:picMkLst>
        </pc:picChg>
      </pc:sldChg>
      <pc:sldChg chg="addSp delSp modSp add mod">
        <pc:chgData name="Nane Kratzke" userId="971be13ff4ee5ef6" providerId="LiveId" clId="{CDC8E599-773F-4A4D-B4A3-E7FFF101DD50}" dt="2023-02-15T07:05:32.229" v="2394" actId="207"/>
        <pc:sldMkLst>
          <pc:docMk/>
          <pc:sldMk cId="1714685804" sldId="612"/>
        </pc:sldMkLst>
        <pc:spChg chg="mod">
          <ac:chgData name="Nane Kratzke" userId="971be13ff4ee5ef6" providerId="LiveId" clId="{CDC8E599-773F-4A4D-B4A3-E7FFF101DD50}" dt="2023-02-15T06:45:07.815" v="1933"/>
          <ac:spMkLst>
            <pc:docMk/>
            <pc:sldMk cId="1714685804" sldId="612"/>
            <ac:spMk id="2" creationId="{CB9D7F15-8FB1-4F45-8A51-19BE7935B273}"/>
          </ac:spMkLst>
        </pc:spChg>
        <pc:spChg chg="del">
          <ac:chgData name="Nane Kratzke" userId="971be13ff4ee5ef6" providerId="LiveId" clId="{CDC8E599-773F-4A4D-B4A3-E7FFF101DD50}" dt="2023-02-15T06:40:35.789" v="1857" actId="478"/>
          <ac:spMkLst>
            <pc:docMk/>
            <pc:sldMk cId="1714685804" sldId="612"/>
            <ac:spMk id="5" creationId="{0603D732-B420-894B-AB6C-055CB2368AC6}"/>
          </ac:spMkLst>
        </pc:spChg>
        <pc:spChg chg="add mod">
          <ac:chgData name="Nane Kratzke" userId="971be13ff4ee5ef6" providerId="LiveId" clId="{CDC8E599-773F-4A4D-B4A3-E7FFF101DD50}" dt="2023-02-15T06:57:30.128" v="2169" actId="1076"/>
          <ac:spMkLst>
            <pc:docMk/>
            <pc:sldMk cId="1714685804" sldId="612"/>
            <ac:spMk id="8" creationId="{09ABB464-883F-7BE4-A9A3-8973A2C0158A}"/>
          </ac:spMkLst>
        </pc:spChg>
        <pc:spChg chg="add mod">
          <ac:chgData name="Nane Kratzke" userId="971be13ff4ee5ef6" providerId="LiveId" clId="{CDC8E599-773F-4A4D-B4A3-E7FFF101DD50}" dt="2023-02-15T07:05:32.229" v="2394" actId="207"/>
          <ac:spMkLst>
            <pc:docMk/>
            <pc:sldMk cId="1714685804" sldId="612"/>
            <ac:spMk id="9" creationId="{11C87CE4-3611-DDFC-B427-3162301A57EB}"/>
          </ac:spMkLst>
        </pc:spChg>
        <pc:picChg chg="add del mod">
          <ac:chgData name="Nane Kratzke" userId="971be13ff4ee5ef6" providerId="LiveId" clId="{CDC8E599-773F-4A4D-B4A3-E7FFF101DD50}" dt="2023-02-15T06:42:38.565" v="1889" actId="478"/>
          <ac:picMkLst>
            <pc:docMk/>
            <pc:sldMk cId="1714685804" sldId="612"/>
            <ac:picMk id="3" creationId="{F37E43A0-4197-1CE3-BAEF-635C90B321DE}"/>
          </ac:picMkLst>
        </pc:picChg>
        <pc:picChg chg="add mod modCrop">
          <ac:chgData name="Nane Kratzke" userId="971be13ff4ee5ef6" providerId="LiveId" clId="{CDC8E599-773F-4A4D-B4A3-E7FFF101DD50}" dt="2023-02-15T07:05:05.195" v="2377"/>
          <ac:picMkLst>
            <pc:docMk/>
            <pc:sldMk cId="1714685804" sldId="612"/>
            <ac:picMk id="7" creationId="{7F5C165F-4C5C-7FEA-01AD-A5DD9BB13A53}"/>
          </ac:picMkLst>
        </pc:picChg>
        <pc:picChg chg="mod">
          <ac:chgData name="Nane Kratzke" userId="971be13ff4ee5ef6" providerId="LiveId" clId="{CDC8E599-773F-4A4D-B4A3-E7FFF101DD50}" dt="2023-02-15T06:59:39.446" v="2247" actId="1076"/>
          <ac:picMkLst>
            <pc:docMk/>
            <pc:sldMk cId="1714685804" sldId="612"/>
            <ac:picMk id="2050" creationId="{C92F31AD-D064-7347-9EE6-D3E3CED31B43}"/>
          </ac:picMkLst>
        </pc:picChg>
      </pc:sldChg>
      <pc:sldChg chg="modSp add mod">
        <pc:chgData name="Nane Kratzke" userId="971be13ff4ee5ef6" providerId="LiveId" clId="{CDC8E599-773F-4A4D-B4A3-E7FFF101DD50}" dt="2023-02-16T06:45:30.229" v="7178" actId="20577"/>
        <pc:sldMkLst>
          <pc:docMk/>
          <pc:sldMk cId="2753859176" sldId="613"/>
        </pc:sldMkLst>
        <pc:spChg chg="mod">
          <ac:chgData name="Nane Kratzke" userId="971be13ff4ee5ef6" providerId="LiveId" clId="{CDC8E599-773F-4A4D-B4A3-E7FFF101DD50}" dt="2023-02-16T06:45:30.229" v="7178" actId="20577"/>
          <ac:spMkLst>
            <pc:docMk/>
            <pc:sldMk cId="2753859176" sldId="613"/>
            <ac:spMk id="8" creationId="{0C508602-457E-2C4E-A9AC-85A3D0BD58E5}"/>
          </ac:spMkLst>
        </pc:spChg>
      </pc:sldChg>
      <pc:sldChg chg="modSp add mod">
        <pc:chgData name="Nane Kratzke" userId="971be13ff4ee5ef6" providerId="LiveId" clId="{CDC8E599-773F-4A4D-B4A3-E7FFF101DD50}" dt="2023-02-16T06:43:38.575" v="7110" actId="20577"/>
        <pc:sldMkLst>
          <pc:docMk/>
          <pc:sldMk cId="2497368835" sldId="614"/>
        </pc:sldMkLst>
        <pc:spChg chg="mod">
          <ac:chgData name="Nane Kratzke" userId="971be13ff4ee5ef6" providerId="LiveId" clId="{CDC8E599-773F-4A4D-B4A3-E7FFF101DD50}" dt="2023-02-16T06:43:38.575" v="7110" actId="20577"/>
          <ac:spMkLst>
            <pc:docMk/>
            <pc:sldMk cId="2497368835" sldId="614"/>
            <ac:spMk id="31" creationId="{A7AED8D2-12C6-26AC-5AF0-E921BDCCBE3B}"/>
          </ac:spMkLst>
        </pc:spChg>
      </pc:sldChg>
    </pc:docChg>
  </pc:docChgLst>
  <pc:docChgLst>
    <pc:chgData name="Nane Kratzke" userId="971be13ff4ee5ef6" providerId="LiveId" clId="{3062E67E-B296-344A-93E0-5437F4B0DFEA}"/>
    <pc:docChg chg="custSel modSld">
      <pc:chgData name="Nane Kratzke" userId="971be13ff4ee5ef6" providerId="LiveId" clId="{3062E67E-B296-344A-93E0-5437F4B0DFEA}" dt="2022-12-19T07:52:04.271" v="96" actId="20577"/>
      <pc:docMkLst>
        <pc:docMk/>
      </pc:docMkLst>
      <pc:sldChg chg="addSp modSp">
        <pc:chgData name="Nane Kratzke" userId="971be13ff4ee5ef6" providerId="LiveId" clId="{3062E67E-B296-344A-93E0-5437F4B0DFEA}" dt="2022-12-05T14:45:59.303" v="0"/>
        <pc:sldMkLst>
          <pc:docMk/>
          <pc:sldMk cId="1293430604" sldId="510"/>
        </pc:sldMkLst>
        <pc:picChg chg="add mod">
          <ac:chgData name="Nane Kratzke" userId="971be13ff4ee5ef6" providerId="LiveId" clId="{3062E67E-B296-344A-93E0-5437F4B0DFEA}" dt="2022-12-05T14:45:59.303" v="0"/>
          <ac:picMkLst>
            <pc:docMk/>
            <pc:sldMk cId="1293430604" sldId="510"/>
            <ac:picMk id="6" creationId="{74CC9544-6151-6436-1739-CA2FA33FDBEA}"/>
          </ac:picMkLst>
        </pc:picChg>
      </pc:sldChg>
      <pc:sldChg chg="addSp delSp modSp mod">
        <pc:chgData name="Nane Kratzke" userId="971be13ff4ee5ef6" providerId="LiveId" clId="{3062E67E-B296-344A-93E0-5437F4B0DFEA}" dt="2022-12-19T07:52:04.271" v="96" actId="20577"/>
        <pc:sldMkLst>
          <pc:docMk/>
          <pc:sldMk cId="2901931675" sldId="562"/>
        </pc:sldMkLst>
        <pc:spChg chg="mod">
          <ac:chgData name="Nane Kratzke" userId="971be13ff4ee5ef6" providerId="LiveId" clId="{3062E67E-B296-344A-93E0-5437F4B0DFEA}" dt="2022-12-19T07:51:42.018" v="92" actId="1076"/>
          <ac:spMkLst>
            <pc:docMk/>
            <pc:sldMk cId="2901931675" sldId="562"/>
            <ac:spMk id="6" creationId="{D1BA28CB-2B60-A742-99F9-54943E189AF1}"/>
          </ac:spMkLst>
        </pc:spChg>
        <pc:spChg chg="mod">
          <ac:chgData name="Nane Kratzke" userId="971be13ff4ee5ef6" providerId="LiveId" clId="{3062E67E-B296-344A-93E0-5437F4B0DFEA}" dt="2022-12-19T07:51:35.179" v="91" actId="6549"/>
          <ac:spMkLst>
            <pc:docMk/>
            <pc:sldMk cId="2901931675" sldId="562"/>
            <ac:spMk id="7" creationId="{555B4DF4-488E-1242-87D4-6FF502AD7DB0}"/>
          </ac:spMkLst>
        </pc:spChg>
        <pc:spChg chg="mod">
          <ac:chgData name="Nane Kratzke" userId="971be13ff4ee5ef6" providerId="LiveId" clId="{3062E67E-B296-344A-93E0-5437F4B0DFEA}" dt="2022-12-19T07:51:48.049" v="94" actId="1076"/>
          <ac:spMkLst>
            <pc:docMk/>
            <pc:sldMk cId="2901931675" sldId="562"/>
            <ac:spMk id="9" creationId="{19BCE1C1-987B-844B-93AD-7D72F8FB2533}"/>
          </ac:spMkLst>
        </pc:spChg>
        <pc:spChg chg="mod">
          <ac:chgData name="Nane Kratzke" userId="971be13ff4ee5ef6" providerId="LiveId" clId="{3062E67E-B296-344A-93E0-5437F4B0DFEA}" dt="2022-12-19T07:52:04.271" v="96" actId="20577"/>
          <ac:spMkLst>
            <pc:docMk/>
            <pc:sldMk cId="2901931675" sldId="562"/>
            <ac:spMk id="10" creationId="{64669592-C4EE-DB4B-A88C-C6A79EE0FE69}"/>
          </ac:spMkLst>
        </pc:spChg>
        <pc:picChg chg="add del mod modCrop">
          <ac:chgData name="Nane Kratzke" userId="971be13ff4ee5ef6" providerId="LiveId" clId="{3062E67E-B296-344A-93E0-5437F4B0DFEA}" dt="2022-12-19T07:49:50.752" v="64" actId="478"/>
          <ac:picMkLst>
            <pc:docMk/>
            <pc:sldMk cId="2901931675" sldId="562"/>
            <ac:picMk id="5" creationId="{E0FBD6EF-0FCD-FE4B-7DB5-DB9C6912B149}"/>
          </ac:picMkLst>
        </pc:picChg>
        <pc:picChg chg="del mod">
          <ac:chgData name="Nane Kratzke" userId="971be13ff4ee5ef6" providerId="LiveId" clId="{3062E67E-B296-344A-93E0-5437F4B0DFEA}" dt="2022-12-19T07:39:18.683" v="25" actId="478"/>
          <ac:picMkLst>
            <pc:docMk/>
            <pc:sldMk cId="2901931675" sldId="562"/>
            <ac:picMk id="12" creationId="{D93656E0-941A-324D-B2EB-2C41C7A24437}"/>
          </ac:picMkLst>
        </pc:picChg>
        <pc:picChg chg="del">
          <ac:chgData name="Nane Kratzke" userId="971be13ff4ee5ef6" providerId="LiveId" clId="{3062E67E-B296-344A-93E0-5437F4B0DFEA}" dt="2022-12-19T07:35:27.758" v="5" actId="478"/>
          <ac:picMkLst>
            <pc:docMk/>
            <pc:sldMk cId="2901931675" sldId="562"/>
            <ac:picMk id="13" creationId="{048E2DE9-BB78-7047-9E54-518A1EFC872D}"/>
          </ac:picMkLst>
        </pc:picChg>
        <pc:picChg chg="add del mod">
          <ac:chgData name="Nane Kratzke" userId="971be13ff4ee5ef6" providerId="LiveId" clId="{3062E67E-B296-344A-93E0-5437F4B0DFEA}" dt="2022-12-19T07:48:27.330" v="57" actId="478"/>
          <ac:picMkLst>
            <pc:docMk/>
            <pc:sldMk cId="2901931675" sldId="562"/>
            <ac:picMk id="14" creationId="{D921C974-E2FA-EAEE-5CE1-9228E0939B30}"/>
          </ac:picMkLst>
        </pc:picChg>
        <pc:picChg chg="add mod modCrop">
          <ac:chgData name="Nane Kratzke" userId="971be13ff4ee5ef6" providerId="LiveId" clId="{3062E67E-B296-344A-93E0-5437F4B0DFEA}" dt="2022-12-19T07:51:19.191" v="87" actId="14100"/>
          <ac:picMkLst>
            <pc:docMk/>
            <pc:sldMk cId="2901931675" sldId="562"/>
            <ac:picMk id="16" creationId="{FB80BC22-4C42-0212-C1C7-8199E63259F8}"/>
          </ac:picMkLst>
        </pc:picChg>
      </pc:sldChg>
      <pc:sldChg chg="delSp mod">
        <pc:chgData name="Nane Kratzke" userId="971be13ff4ee5ef6" providerId="LiveId" clId="{3062E67E-B296-344A-93E0-5437F4B0DFEA}" dt="2022-12-19T07:31:52.156" v="1" actId="478"/>
        <pc:sldMkLst>
          <pc:docMk/>
          <pc:sldMk cId="3169250536" sldId="610"/>
        </pc:sldMkLst>
        <pc:inkChg chg="del">
          <ac:chgData name="Nane Kratzke" userId="971be13ff4ee5ef6" providerId="LiveId" clId="{3062E67E-B296-344A-93E0-5437F4B0DFEA}" dt="2022-12-19T07:31:52.156" v="1" actId="478"/>
          <ac:inkMkLst>
            <pc:docMk/>
            <pc:sldMk cId="3169250536" sldId="610"/>
            <ac:inkMk id="5" creationId="{B64E2C10-AB5C-774C-B037-3AF1B02C6AB1}"/>
          </ac:inkMkLst>
        </pc:ink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Datumsplatzhalter 9">
            <a:extLst>
              <a:ext uri="{FF2B5EF4-FFF2-40B4-BE49-F238E27FC236}">
                <a16:creationId xmlns:a16="http://schemas.microsoft.com/office/drawing/2014/main" id="{13A86BB9-B3F9-474E-87A0-11A89C69F297}"/>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A7FC5883-183D-0049-9D06-740DAD938BBC}" type="datetimeFigureOut">
              <a:rPr lang="de-DE" smtClean="0"/>
              <a:t>11.12.23</a:t>
            </a:fld>
            <a:endParaRPr lang="de-DE"/>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9:35:43.570"/>
    </inkml:context>
    <inkml:brush xml:id="br0">
      <inkml:brushProperty name="width" value="0.2" units="cm"/>
      <inkml:brushProperty name="height" value="0.4" units="cm"/>
      <inkml:brushProperty name="color" value="#EF0C4D"/>
      <inkml:brushProperty name="tip" value="rectangle"/>
      <inkml:brushProperty name="rasterOp" value="maskPen"/>
    </inkml:brush>
  </inkml:definitions>
  <inkml:trace contextRef="#ctx0" brushRef="#br0">0 3548,'34'-38,"0"0,27-20,12-6,-4 8,7-4,5-2,-20 17,3-2,3-1,1 0,2 0,9-6,3 0,2-1,2 1,0-1,-7 6,0 1,2-1,1 0,1 1,1-1,-6 5,0-1,2 1,0-1,1 1,1-1,0 1,3-1,1-1,1 1,0 0,1 0,1 0,0 0,-8 4,2 0,0 0,0 0,1 1,-1-1,0 2,-1 0,8-4,0 1,0 0,-1 1,0 1,-2 1,-2 0,3 0,-2 1,-1 1,-1 0,-3 2,-2 1,2-1,-3 2,-1 1,-3 2,-2 0,1 1,-4 1,0 1,2-1,7-2,2-1,2 0,1 0,-6 3,2-1,1 0,0 0,-1 0,-2 2,0 0,-1 1,0 0,-2 1,12-4,1 1,-5 1,-8 3,12-3,-12 4,-19 6,-6 4,9 0,13-1,-9 1,-23 4,-25 4,-8 2,-2 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9:35:44.988"/>
    </inkml:context>
    <inkml:brush xml:id="br0">
      <inkml:brushProperty name="width" value="0.2" units="cm"/>
      <inkml:brushProperty name="height" value="0.4" units="cm"/>
      <inkml:brushProperty name="color" value="#EF0C4D"/>
      <inkml:brushProperty name="tip" value="rectangle"/>
      <inkml:brushProperty name="rasterOp" value="maskPen"/>
    </inkml:brush>
  </inkml:definitions>
  <inkml:trace contextRef="#ctx0" brushRef="#br0">1 1,'55'53,"-11"-11,6 5,-4-5,3 3,6 3,7 4,7 4,3 2,2 1,-3-2,2 1,2 1,2 2,2 0,-4-2,2 0,2 2,1 1,1 0,1 0,-5-3,1 0,1 1,1 1,1-1,0 1,0-1,-7-6,-1 0,1 0,0 0,1 0,1 0,-1 1,2-1,-5-4,1 1,0 1,1-1,1 0,-1 0,0 0,-1-2,0 0,3 3,0-2,0 1,0-2,-1 0,0 0,0-1,-1 0,9 5,0 0,0-1,-1-1,1 0,-1-1,-1 0,-3-3,-1-1,1 0,-1 0,-1-2,0 0,-1-1,4 2,0-2,-1 0,0-1,-1-1,1 1,1 0,-1-1,1 1,-1-1,0-1,-2-2,6 4,-2-2,0-1,-2-1,-1-1,9 4,-2-2,-2-2,-2 0,-5-3,-1-1,-3-2,-2-1,8 2,-4-1,-4-3,15 5,-6-4,-14-6,-4-1,-11-4,-2-1,36 12,-24-7,-20-6,-13-7,-10-3,-8-5,-3-1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pPr rtl="0"/>
            <a:r>
              <a:rPr lang="de-DE" noProof="0"/>
              <a:t>Handout: Cloud-native Programmierung</a:t>
            </a:r>
          </a:p>
        </p:txBody>
      </p:sp>
      <p:sp>
        <p:nvSpPr>
          <p:cNvPr id="3" name="Datumsplatzhalt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pPr rtl="0"/>
            <a:fld id="{85FC7E99-EFD6-0545-A774-31EEA6BAD7BB}" type="datetime1">
              <a:rPr lang="de-DE" noProof="0" smtClean="0"/>
              <a:t>11.12.23</a:t>
            </a:fld>
            <a:endParaRPr lang="de-DE" noProof="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a:p>
        </p:txBody>
      </p:sp>
      <p:sp>
        <p:nvSpPr>
          <p:cNvPr id="5" name="Notizenplatzhal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r>
              <a:rPr lang="de-DE" noProof="0"/>
              <a:t>Prof. Dr. Nane Kratzke, TH-Lübeck</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de-DE" noProof="0" smtClean="0"/>
              <a:t>‹Nr.›</a:t>
            </a:fld>
            <a:endParaRPr lang="de-DE"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428907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039239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mit kleinem Bild">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78921"/>
            <a:ext cx="6798250" cy="1674470"/>
          </a:xfrm>
        </p:spPr>
        <p:txBody>
          <a:bodyPr rtlCol="0" anchor="b"/>
          <a:lstStyle>
            <a:lvl1pPr algn="r">
              <a:lnSpc>
                <a:spcPts val="5000"/>
              </a:lnSpc>
              <a:defRPr sz="4000" b="1" cap="all" spc="-300" baseline="0">
                <a:solidFill>
                  <a:schemeClr val="tx1"/>
                </a:solidFill>
                <a:latin typeface="+mj-lt"/>
              </a:defRPr>
            </a:lvl1pPr>
          </a:lstStyle>
          <a:p>
            <a:pPr rtl="0"/>
            <a:r>
              <a:rPr lang="de-DE" noProof="0" dirty="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01855" y="4520137"/>
            <a:ext cx="3401478" cy="1192038"/>
          </a:xfrm>
          <a:solidFill>
            <a:schemeClr val="tx1"/>
          </a:solidFill>
        </p:spPr>
        <p:txBody>
          <a:bodyPr lIns="252000" tIns="0" rtlCol="0" anchor="ctr"/>
          <a:lstStyle>
            <a:lvl1pPr marL="0" indent="0" algn="l">
              <a:lnSpc>
                <a:spcPct val="100000"/>
              </a:lnSpc>
              <a:buNone/>
              <a:defRPr sz="1800" i="1">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dirty="0"/>
              <a:t>Formatvorlage des Untertitelmasters durch Klicken bearbeiten</a:t>
            </a:r>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916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3572900" y="1511476"/>
            <a:ext cx="2916000" cy="4679249"/>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Textplatzhalter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6713800" y="1511475"/>
            <a:ext cx="2916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6D4BCA97-F31B-451D-82F8-6E000DF2118A}"/>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654388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1764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29045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3" name="Textplatzhalter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14890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5" name="Textplatzhalter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007350" y="1507535"/>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7" name="Textplatzhalter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7865800" y="1507535"/>
            <a:ext cx="1764000" cy="468371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2D09234E-176D-4BBF-9391-7B6F018C51AB}"/>
              </a:ext>
            </a:extLst>
          </p:cNvPr>
          <p:cNvSpPr>
            <a:spLocks noGrp="1"/>
          </p:cNvSpPr>
          <p:nvPr>
            <p:ph type="ftr" sz="quarter" idx="16"/>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B5A8293F-A5B5-4FCC-BF27-A25B1BAFF245}"/>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974837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und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Fußzeilenplatzhalter 2">
            <a:extLst>
              <a:ext uri="{FF2B5EF4-FFF2-40B4-BE49-F238E27FC236}">
                <a16:creationId xmlns:a16="http://schemas.microsoft.com/office/drawing/2014/main" id="{08CCB8C2-B6A2-4C69-8D3A-57420A034BA4}"/>
              </a:ext>
            </a:extLst>
          </p:cNvPr>
          <p:cNvSpPr>
            <a:spLocks noGrp="1"/>
          </p:cNvSpPr>
          <p:nvPr>
            <p:ph type="ftr" sz="quarter" idx="12"/>
          </p:nvPr>
        </p:nvSpPr>
        <p:spPr>
          <a:xfrm>
            <a:off x="432000" y="6356350"/>
            <a:ext cx="4114800" cy="365125"/>
          </a:xfrm>
          <a:prstGeom prst="rect">
            <a:avLst/>
          </a:prstGeom>
        </p:spPr>
        <p:txBody>
          <a:bodyPr rtlCol="0"/>
          <a:lstStyle/>
          <a:p>
            <a:pPr rtl="0"/>
            <a:endParaRPr lang="de-DE" noProof="0"/>
          </a:p>
        </p:txBody>
      </p:sp>
      <p:sp>
        <p:nvSpPr>
          <p:cNvPr id="4" name="Foliennummernplatzhalter 3">
            <a:extLst>
              <a:ext uri="{FF2B5EF4-FFF2-40B4-BE49-F238E27FC236}">
                <a16:creationId xmlns:a16="http://schemas.microsoft.com/office/drawing/2014/main" id="{8E801980-CBAE-4A50-886D-54D7BB2E1947}"/>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05855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1EDF756E-F310-4229-ACDD-055D299A95FB}"/>
              </a:ext>
            </a:extLst>
          </p:cNvPr>
          <p:cNvSpPr/>
          <p:nvPr userDrawn="1"/>
        </p:nvSpPr>
        <p:spPr>
          <a:xfrm>
            <a:off x="6297105" y="424206"/>
            <a:ext cx="5505254" cy="57314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9" name="Untertitel 2">
            <a:extLst>
              <a:ext uri="{FF2B5EF4-FFF2-40B4-BE49-F238E27FC236}">
                <a16:creationId xmlns:a16="http://schemas.microsoft.com/office/drawing/2014/main" id="{07666241-4AF6-458A-A571-6C6C291D72F1}"/>
              </a:ext>
            </a:extLst>
          </p:cNvPr>
          <p:cNvSpPr>
            <a:spLocks noGrp="1"/>
          </p:cNvSpPr>
          <p:nvPr>
            <p:ph type="subTitle" idx="1" hasCustomPrompt="1"/>
          </p:nvPr>
        </p:nvSpPr>
        <p:spPr>
          <a:xfrm>
            <a:off x="6532775" y="3639199"/>
            <a:ext cx="5053936"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6" name="Titel 5">
            <a:extLst>
              <a:ext uri="{FF2B5EF4-FFF2-40B4-BE49-F238E27FC236}">
                <a16:creationId xmlns:a16="http://schemas.microsoft.com/office/drawing/2014/main" id="{6F4F2BBF-F210-4954-9C73-A0030AACDDFE}"/>
              </a:ext>
            </a:extLst>
          </p:cNvPr>
          <p:cNvSpPr>
            <a:spLocks noGrp="1"/>
          </p:cNvSpPr>
          <p:nvPr>
            <p:ph type="title" hasCustomPrompt="1"/>
          </p:nvPr>
        </p:nvSpPr>
        <p:spPr>
          <a:xfrm>
            <a:off x="6532775" y="993303"/>
            <a:ext cx="5053936" cy="2513468"/>
          </a:xfrm>
        </p:spPr>
        <p:txBody>
          <a:bodyPr rtlCol="0"/>
          <a:lstStyle>
            <a:lvl1pPr>
              <a:defRPr sz="5400" cap="none">
                <a:solidFill>
                  <a:schemeClr val="bg1"/>
                </a:solidFill>
              </a:defRPr>
            </a:lvl1pPr>
          </a:lstStyle>
          <a:p>
            <a:pPr rtl="0"/>
            <a:r>
              <a:rPr lang="de-DE" noProof="0"/>
              <a:t>Titelmasterformat durch Klicken bearbeiten</a:t>
            </a:r>
          </a:p>
        </p:txBody>
      </p:sp>
    </p:spTree>
    <p:extLst>
      <p:ext uri="{BB962C8B-B14F-4D97-AF65-F5344CB8AC3E}">
        <p14:creationId xmlns:p14="http://schemas.microsoft.com/office/powerpoint/2010/main" val="122777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10" name="Inhaltsplatzhalter 2">
            <a:extLst>
              <a:ext uri="{FF2B5EF4-FFF2-40B4-BE49-F238E27FC236}">
                <a16:creationId xmlns:a16="http://schemas.microsoft.com/office/drawing/2014/main" id="{FD1EE834-4B70-4715-8346-1C0298347EE0}"/>
              </a:ext>
            </a:extLst>
          </p:cNvPr>
          <p:cNvSpPr>
            <a:spLocks noGrp="1"/>
          </p:cNvSpPr>
          <p:nvPr>
            <p:ph idx="1" hasCustomPrompt="1"/>
          </p:nvPr>
        </p:nvSpPr>
        <p:spPr>
          <a:xfrm>
            <a:off x="432000" y="1046375"/>
            <a:ext cx="9198000"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2280088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Inhaltsplatzhalter 2">
            <a:extLst>
              <a:ext uri="{FF2B5EF4-FFF2-40B4-BE49-F238E27FC236}">
                <a16:creationId xmlns:a16="http://schemas.microsoft.com/office/drawing/2014/main" id="{EAE43F4C-1A64-4197-A44B-E6EB874E243B}"/>
              </a:ext>
            </a:extLst>
          </p:cNvPr>
          <p:cNvSpPr>
            <a:spLocks noGrp="1"/>
          </p:cNvSpPr>
          <p:nvPr>
            <p:ph sz="half" idx="1" hasCustomPrompt="1"/>
          </p:nvPr>
        </p:nvSpPr>
        <p:spPr>
          <a:xfrm>
            <a:off x="432000"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8" name="Inhaltsplatzhalter 3">
            <a:extLst>
              <a:ext uri="{FF2B5EF4-FFF2-40B4-BE49-F238E27FC236}">
                <a16:creationId xmlns:a16="http://schemas.microsoft.com/office/drawing/2014/main" id="{D7B3F5B8-DC28-4878-AC9F-D434D7542D8F}"/>
              </a:ext>
            </a:extLst>
          </p:cNvPr>
          <p:cNvSpPr>
            <a:spLocks noGrp="1"/>
          </p:cNvSpPr>
          <p:nvPr>
            <p:ph sz="half" idx="2" hasCustomPrompt="1"/>
          </p:nvPr>
        </p:nvSpPr>
        <p:spPr>
          <a:xfrm>
            <a:off x="5194169"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57439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Textplatzhalter 2">
            <a:extLst>
              <a:ext uri="{FF2B5EF4-FFF2-40B4-BE49-F238E27FC236}">
                <a16:creationId xmlns:a16="http://schemas.microsoft.com/office/drawing/2014/main" id="{CB97B01E-88B2-448F-BD96-A1AAFA39AC1E}"/>
              </a:ext>
            </a:extLst>
          </p:cNvPr>
          <p:cNvSpPr>
            <a:spLocks noGrp="1"/>
          </p:cNvSpPr>
          <p:nvPr>
            <p:ph type="body" idx="1" hasCustomPrompt="1"/>
          </p:nvPr>
        </p:nvSpPr>
        <p:spPr>
          <a:xfrm>
            <a:off x="43200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8" name="Textplatzhalter 4">
            <a:extLst>
              <a:ext uri="{FF2B5EF4-FFF2-40B4-BE49-F238E27FC236}">
                <a16:creationId xmlns:a16="http://schemas.microsoft.com/office/drawing/2014/main" id="{40BADDE2-4EE6-41B4-804C-EBF680128B40}"/>
              </a:ext>
            </a:extLst>
          </p:cNvPr>
          <p:cNvSpPr>
            <a:spLocks noGrp="1"/>
          </p:cNvSpPr>
          <p:nvPr>
            <p:ph type="body" sz="quarter" idx="3" hasCustomPrompt="1"/>
          </p:nvPr>
        </p:nvSpPr>
        <p:spPr>
          <a:xfrm>
            <a:off x="519516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9" name="Inhaltsplatzhalter 3">
            <a:extLst>
              <a:ext uri="{FF2B5EF4-FFF2-40B4-BE49-F238E27FC236}">
                <a16:creationId xmlns:a16="http://schemas.microsoft.com/office/drawing/2014/main" id="{BB0A14E0-899D-4594-BC9E-AE89BF0D3AB7}"/>
              </a:ext>
            </a:extLst>
          </p:cNvPr>
          <p:cNvSpPr>
            <a:spLocks noGrp="1"/>
          </p:cNvSpPr>
          <p:nvPr>
            <p:ph sz="half" idx="2" hasCustomPrompt="1"/>
          </p:nvPr>
        </p:nvSpPr>
        <p:spPr>
          <a:xfrm>
            <a:off x="432001"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0" name="Inhaltsplatzhalter 5">
            <a:extLst>
              <a:ext uri="{FF2B5EF4-FFF2-40B4-BE49-F238E27FC236}">
                <a16:creationId xmlns:a16="http://schemas.microsoft.com/office/drawing/2014/main" id="{2C699014-D902-4E9A-80CD-8D2BCFE67097}"/>
              </a:ext>
            </a:extLst>
          </p:cNvPr>
          <p:cNvSpPr>
            <a:spLocks noGrp="1"/>
          </p:cNvSpPr>
          <p:nvPr>
            <p:ph sz="quarter" idx="4" hasCustomPrompt="1"/>
          </p:nvPr>
        </p:nvSpPr>
        <p:spPr>
          <a:xfrm>
            <a:off x="5195160"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863468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0" name="Inhaltsplatzhalter 2">
            <a:extLst>
              <a:ext uri="{FF2B5EF4-FFF2-40B4-BE49-F238E27FC236}">
                <a16:creationId xmlns:a16="http://schemas.microsoft.com/office/drawing/2014/main" id="{79F53EF1-D412-467C-B7CE-30536F140AE1}"/>
              </a:ext>
            </a:extLst>
          </p:cNvPr>
          <p:cNvSpPr>
            <a:spLocks noGrp="1"/>
          </p:cNvSpPr>
          <p:nvPr>
            <p:ph idx="1" hasCustomPrompt="1"/>
          </p:nvPr>
        </p:nvSpPr>
        <p:spPr>
          <a:xfrm>
            <a:off x="3770722" y="457201"/>
            <a:ext cx="6023727" cy="5726784"/>
          </a:xfrm>
        </p:spPr>
        <p:txBody>
          <a:bodyPr rtlCol="0"/>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872000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2" name="Bildplatzhalter 2">
            <a:extLst>
              <a:ext uri="{FF2B5EF4-FFF2-40B4-BE49-F238E27FC236}">
                <a16:creationId xmlns:a16="http://schemas.microsoft.com/office/drawing/2014/main" id="{10319378-269C-406E-9B84-FCF22DA02EFF}"/>
              </a:ext>
            </a:extLst>
          </p:cNvPr>
          <p:cNvSpPr>
            <a:spLocks noGrp="1"/>
          </p:cNvSpPr>
          <p:nvPr>
            <p:ph type="pic" idx="1" hasCustomPrompt="1"/>
          </p:nvPr>
        </p:nvSpPr>
        <p:spPr>
          <a:xfrm>
            <a:off x="3788021" y="457201"/>
            <a:ext cx="5949868" cy="5726784"/>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Tree>
    <p:extLst>
      <p:ext uri="{BB962C8B-B14F-4D97-AF65-F5344CB8AC3E}">
        <p14:creationId xmlns:p14="http://schemas.microsoft.com/office/powerpoint/2010/main" val="302147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3779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bg bwMode="auto">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554ED587-2D2F-4D3F-B55B-C64465AB4EC5}"/>
              </a:ext>
            </a:extLst>
          </p:cNvPr>
          <p:cNvSpPr/>
          <p:nvPr userDrawn="1"/>
        </p:nvSpPr>
        <p:spPr>
          <a:xfrm>
            <a:off x="69274" y="66963"/>
            <a:ext cx="9911201" cy="67273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218115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16D0504D-4610-4E9E-A2DB-8B701F044BBC}"/>
              </a:ext>
            </a:extLst>
          </p:cNvPr>
          <p:cNvSpPr>
            <a:spLocks noGrp="1"/>
          </p:cNvSpPr>
          <p:nvPr>
            <p:ph type="ftr" sz="quarter" idx="12"/>
          </p:nvPr>
        </p:nvSpPr>
        <p:spPr>
          <a:xfrm>
            <a:off x="432000" y="6356350"/>
            <a:ext cx="4114800" cy="365125"/>
          </a:xfrm>
          <a:prstGeom prst="rect">
            <a:avLst/>
          </a:prstGeom>
        </p:spPr>
        <p:txBody>
          <a:bodyPr rtlCol="0"/>
          <a:lstStyle/>
          <a:p>
            <a:pPr rtl="0"/>
            <a:endParaRPr lang="de-DE" noProof="0"/>
          </a:p>
        </p:txBody>
      </p:sp>
      <p:sp>
        <p:nvSpPr>
          <p:cNvPr id="3" name="Foliennummernplatzhalter 2">
            <a:extLst>
              <a:ext uri="{FF2B5EF4-FFF2-40B4-BE49-F238E27FC236}">
                <a16:creationId xmlns:a16="http://schemas.microsoft.com/office/drawing/2014/main" id="{2310D190-B83D-438A-91BC-470C41B22A29}"/>
              </a:ext>
            </a:extLst>
          </p:cNvPr>
          <p:cNvSpPr>
            <a:spLocks noGrp="1"/>
          </p:cNvSpPr>
          <p:nvPr>
            <p:ph type="sldNum" sz="quarter" idx="1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139767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mit großem Bild">
    <p:bg>
      <p:bgPr>
        <a:solidFill>
          <a:schemeClr val="bg1"/>
        </a:solidFill>
        <a:effectLst/>
      </p:bgPr>
    </p:bg>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3" y="63691"/>
            <a:ext cx="9911201" cy="6727346"/>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409473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foto 1">
    <p:spTree>
      <p:nvGrpSpPr>
        <p:cNvPr id="1" name=""/>
        <p:cNvGrpSpPr/>
        <p:nvPr/>
      </p:nvGrpSpPr>
      <p:grpSpPr>
        <a:xfrm>
          <a:off x="0" y="0"/>
          <a:ext cx="0" cy="0"/>
          <a:chOff x="0" y="0"/>
          <a:chExt cx="0" cy="0"/>
        </a:xfrm>
      </p:grpSpPr>
      <p:sp>
        <p:nvSpPr>
          <p:cNvPr id="8" name="Bildplatzhalt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192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foto 2">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23393" y="1343906"/>
            <a:ext cx="3736800" cy="3933645"/>
          </a:xfrm>
          <a:solidFill>
            <a:schemeClr val="bg1"/>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
        <p:nvSpPr>
          <p:cNvPr id="9" name="Bildplatzhalter 6">
            <a:extLst>
              <a:ext uri="{FF2B5EF4-FFF2-40B4-BE49-F238E27FC236}">
                <a16:creationId xmlns:a16="http://schemas.microsoft.com/office/drawing/2014/main" id="{492C2A1D-F7BD-46B6-BC01-15D365ACD50B}"/>
              </a:ext>
            </a:extLst>
          </p:cNvPr>
          <p:cNvSpPr>
            <a:spLocks noGrp="1"/>
          </p:cNvSpPr>
          <p:nvPr>
            <p:ph type="pic" sz="quarter" idx="14" hasCustomPrompt="1"/>
          </p:nvPr>
        </p:nvSpPr>
        <p:spPr>
          <a:xfrm>
            <a:off x="7560193" y="1344803"/>
            <a:ext cx="3737526" cy="3933645"/>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6" name="Titel 5">
            <a:extLst>
              <a:ext uri="{FF2B5EF4-FFF2-40B4-BE49-F238E27FC236}">
                <a16:creationId xmlns:a16="http://schemas.microsoft.com/office/drawing/2014/main" id="{7F4F1543-153D-4F77-A4A9-C9BBA1C2052E}"/>
              </a:ext>
            </a:extLst>
          </p:cNvPr>
          <p:cNvSpPr>
            <a:spLocks noGrp="1"/>
          </p:cNvSpPr>
          <p:nvPr>
            <p:ph type="title" hasCustomPrompt="1"/>
          </p:nvPr>
        </p:nvSpPr>
        <p:spPr>
          <a:xfrm>
            <a:off x="432000" y="432000"/>
            <a:ext cx="9131100" cy="432000"/>
          </a:xfrm>
        </p:spPr>
        <p:txBody>
          <a:bodyPr rtlCol="0"/>
          <a:lstStyle/>
          <a:p>
            <a:pPr rtl="0"/>
            <a:r>
              <a:rPr lang="de-DE" noProof="0"/>
              <a:t>Titelmasterformat durch Klicken bearbeiten</a:t>
            </a:r>
          </a:p>
        </p:txBody>
      </p:sp>
      <p:sp>
        <p:nvSpPr>
          <p:cNvPr id="11" name="Untertitel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800" y="1008000"/>
            <a:ext cx="68959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Tree>
    <p:extLst>
      <p:ext uri="{BB962C8B-B14F-4D97-AF65-F5344CB8AC3E}">
        <p14:creationId xmlns:p14="http://schemas.microsoft.com/office/powerpoint/2010/main" val="234719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mit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Linker Platzhalter für Vergleich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432296"/>
            <a:ext cx="4500000" cy="527076"/>
          </a:xfrm>
          <a:solidFill>
            <a:schemeClr val="tx1"/>
          </a:solidFill>
        </p:spPr>
        <p:txBody>
          <a:bodyPr lIns="180000" tIns="36000" rtlCol="0" anchor="ctr"/>
          <a:lstStyle>
            <a:lvl1pPr marL="0" indent="0">
              <a:buNone/>
              <a:defRPr sz="2400" b="1" spc="-15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4500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Linker Platzhalter für Vergleich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5129800" y="1433105"/>
            <a:ext cx="4500000" cy="525283"/>
          </a:xfrm>
          <a:solidFill>
            <a:schemeClr val="tx1"/>
          </a:solidFill>
        </p:spPr>
        <p:txBody>
          <a:bodyPr lIns="180000" tIns="36000" rtlCol="0" anchor="ctr"/>
          <a:lstStyle>
            <a:lvl1pPr marL="0" indent="0">
              <a:buNone/>
              <a:defRPr sz="2400" b="1" spc="-150">
                <a:solidFill>
                  <a:schemeClr val="bg1"/>
                </a:solidFill>
                <a:latin typeface="+mj-lt"/>
              </a:defRPr>
            </a:lvl1pPr>
          </a:lstStyle>
          <a:p>
            <a:pPr lvl="0" rtl="0"/>
            <a:r>
              <a:rPr lang="de-DE" noProof="0"/>
              <a:t>Textmasterformate bearbeiten</a:t>
            </a:r>
          </a:p>
        </p:txBody>
      </p:sp>
      <p:sp>
        <p:nvSpPr>
          <p:cNvPr id="8" name="Textplatzhalter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5129800" y="2020359"/>
            <a:ext cx="4500000" cy="417089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ßes Foto">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99200" y="432000"/>
            <a:ext cx="5472113" cy="5759250"/>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75314" y="5096632"/>
            <a:ext cx="2028686" cy="1094618"/>
          </a:xfrm>
        </p:spPr>
        <p:txBody>
          <a:bodyPr rtlCol="0" anchor="b"/>
          <a:lstStyle>
            <a:lvl1pPr marL="0" indent="0" algn="r">
              <a:buNone/>
              <a:defRPr i="1">
                <a:solidFill>
                  <a:schemeClr val="tx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Geben Sie Ihre Beschriftung ein</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5" name="Titel 4">
            <a:extLst>
              <a:ext uri="{FF2B5EF4-FFF2-40B4-BE49-F238E27FC236}">
                <a16:creationId xmlns:a16="http://schemas.microsoft.com/office/drawing/2014/main" id="{16EFF903-F1F3-440A-B12C-9FD51606B03D}"/>
              </a:ext>
            </a:extLst>
          </p:cNvPr>
          <p:cNvSpPr>
            <a:spLocks noGrp="1"/>
          </p:cNvSpPr>
          <p:nvPr>
            <p:ph type="title" hasCustomPrompt="1"/>
          </p:nvPr>
        </p:nvSpPr>
        <p:spPr/>
        <p:txBody>
          <a:bodyPr rtlCol="0"/>
          <a:lstStyle/>
          <a:p>
            <a:pPr rtl="0"/>
            <a:r>
              <a:rPr lang="de-DE" noProof="0"/>
              <a:t>Titelmasterformat durch Klicken bearbeiten</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anksagungs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174360" y="2112793"/>
            <a:ext cx="6798250" cy="1674470"/>
          </a:xfrm>
        </p:spPr>
        <p:txBody>
          <a:bodyPr rtlCol="0" anchor="ctr"/>
          <a:lstStyle>
            <a:lvl1pPr algn="ctr">
              <a:lnSpc>
                <a:spcPct val="100000"/>
              </a:lnSpc>
              <a:defRPr sz="6000" b="1" cap="all" spc="-300" baseline="0">
                <a:solidFill>
                  <a:schemeClr val="tx1"/>
                </a:solidFill>
                <a:latin typeface="+mj-lt"/>
              </a:defRPr>
            </a:lvl1pPr>
          </a:lstStyle>
          <a:p>
            <a:pPr rtl="0"/>
            <a:r>
              <a:rPr lang="de-DE" noProof="0"/>
              <a:t>Vielen Dank!</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0" name="Textplatzhalter 5">
            <a:extLst>
              <a:ext uri="{FF2B5EF4-FFF2-40B4-BE49-F238E27FC236}">
                <a16:creationId xmlns:a16="http://schemas.microsoft.com/office/drawing/2014/main" id="{CA3EFDD3-A9D2-4EB6-BB2A-F6999D9F7EA6}"/>
              </a:ext>
            </a:extLst>
          </p:cNvPr>
          <p:cNvSpPr>
            <a:spLocks noGrp="1"/>
          </p:cNvSpPr>
          <p:nvPr>
            <p:ph type="body" sz="quarter" idx="15" hasCustomPrompt="1"/>
          </p:nvPr>
        </p:nvSpPr>
        <p:spPr>
          <a:xfrm>
            <a:off x="2174361" y="4035727"/>
            <a:ext cx="3329850" cy="382887"/>
          </a:xfrm>
        </p:spPr>
        <p:txBody>
          <a:bodyPr rtlCol="0"/>
          <a:lstStyle>
            <a:lvl1pPr marL="0" indent="0" algn="r">
              <a:buNone/>
              <a:defRPr sz="2400"/>
            </a:lvl1pPr>
            <a:lvl2pPr marL="266700" indent="0">
              <a:buNone/>
              <a:defRPr/>
            </a:lvl2pPr>
            <a:lvl3pPr marL="542925" indent="0">
              <a:buNone/>
              <a:defRPr/>
            </a:lvl3pPr>
            <a:lvl4pPr marL="809625" indent="0">
              <a:buNone/>
              <a:defRPr/>
            </a:lvl4pPr>
            <a:lvl5pPr marL="1076325" indent="0">
              <a:buNone/>
              <a:defRPr/>
            </a:lvl5pPr>
          </a:lstStyle>
          <a:p>
            <a:pPr lvl="0" rtl="0"/>
            <a:r>
              <a:rPr lang="de-DE" noProof="0"/>
              <a:t>Vollständiger Name</a:t>
            </a:r>
          </a:p>
        </p:txBody>
      </p:sp>
      <p:sp>
        <p:nvSpPr>
          <p:cNvPr id="12" name="Textplatzhalter 6">
            <a:extLst>
              <a:ext uri="{FF2B5EF4-FFF2-40B4-BE49-F238E27FC236}">
                <a16:creationId xmlns:a16="http://schemas.microsoft.com/office/drawing/2014/main" id="{261ED1F7-B623-43D9-9BDA-8808C5CFAFFB}"/>
              </a:ext>
            </a:extLst>
          </p:cNvPr>
          <p:cNvSpPr>
            <a:spLocks noGrp="1"/>
          </p:cNvSpPr>
          <p:nvPr>
            <p:ph type="body" sz="quarter" idx="16" hasCustomPrompt="1"/>
          </p:nvPr>
        </p:nvSpPr>
        <p:spPr>
          <a:xfrm>
            <a:off x="6062268" y="4150118"/>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Telefonnummer</a:t>
            </a:r>
          </a:p>
        </p:txBody>
      </p:sp>
      <p:sp>
        <p:nvSpPr>
          <p:cNvPr id="13" name="Textplatzhalter 7">
            <a:extLst>
              <a:ext uri="{FF2B5EF4-FFF2-40B4-BE49-F238E27FC236}">
                <a16:creationId xmlns:a16="http://schemas.microsoft.com/office/drawing/2014/main" id="{E27366FC-4115-4122-9CE2-5FA9D424AD51}"/>
              </a:ext>
            </a:extLst>
          </p:cNvPr>
          <p:cNvSpPr>
            <a:spLocks noGrp="1"/>
          </p:cNvSpPr>
          <p:nvPr>
            <p:ph type="body" sz="quarter" idx="17" hasCustomPrompt="1"/>
          </p:nvPr>
        </p:nvSpPr>
        <p:spPr>
          <a:xfrm>
            <a:off x="6062268" y="4540691"/>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E-Mail-Adresse oder Handle für soziale Medien</a:t>
            </a:r>
          </a:p>
        </p:txBody>
      </p:sp>
      <p:sp>
        <p:nvSpPr>
          <p:cNvPr id="14" name="Textplatzhalter 8">
            <a:extLst>
              <a:ext uri="{FF2B5EF4-FFF2-40B4-BE49-F238E27FC236}">
                <a16:creationId xmlns:a16="http://schemas.microsoft.com/office/drawing/2014/main" id="{DEB36829-2F8B-4E22-AB6D-4111D18AF847}"/>
              </a:ext>
            </a:extLst>
          </p:cNvPr>
          <p:cNvSpPr>
            <a:spLocks noGrp="1"/>
          </p:cNvSpPr>
          <p:nvPr>
            <p:ph type="body" sz="quarter" idx="18" hasCustomPrompt="1"/>
          </p:nvPr>
        </p:nvSpPr>
        <p:spPr>
          <a:xfrm>
            <a:off x="6062268" y="4931263"/>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Firmenwebsite</a:t>
            </a:r>
          </a:p>
        </p:txBody>
      </p:sp>
    </p:spTree>
    <p:extLst>
      <p:ext uri="{BB962C8B-B14F-4D97-AF65-F5344CB8AC3E}">
        <p14:creationId xmlns:p14="http://schemas.microsoft.com/office/powerpoint/2010/main" val="318901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ter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7" name="Untertitel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a:xfrm>
            <a:off x="432000" y="6356350"/>
            <a:ext cx="4114800" cy="365125"/>
          </a:xfrm>
          <a:prstGeom prst="rect">
            <a:avLst/>
          </a:prstGeom>
        </p:spPr>
        <p:txBody>
          <a:bodyPr rtlCol="0"/>
          <a:lstStyle/>
          <a:p>
            <a:pPr rtl="0"/>
            <a:endParaRPr lang="de-DE" noProof="0"/>
          </a:p>
        </p:txBody>
      </p:sp>
      <p:sp>
        <p:nvSpPr>
          <p:cNvPr id="5" name="Foliennummernplatzhalter 4">
            <a:extLst>
              <a:ext uri="{FF2B5EF4-FFF2-40B4-BE49-F238E27FC236}">
                <a16:creationId xmlns:a16="http://schemas.microsoft.com/office/drawing/2014/main" id="{3442953D-28FC-41B5-A1BB-BB3BA7CA40BE}"/>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2C8D0EF-1DB6-4ADC-8F31-5AE53BF5EAF4}"/>
              </a:ext>
            </a:extLst>
          </p:cNvPr>
          <p:cNvSpPr/>
          <p:nvPr userDrawn="1"/>
        </p:nvSpPr>
        <p:spPr>
          <a:xfrm>
            <a:off x="0" y="0"/>
            <a:ext cx="9980475"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7" name="Rechteck 6">
            <a:extLst>
              <a:ext uri="{FF2B5EF4-FFF2-40B4-BE49-F238E27FC236}">
                <a16:creationId xmlns:a16="http://schemas.microsoft.com/office/drawing/2014/main" id="{62F208ED-79A0-4B2C-A5EE-9D27466BCA3F}"/>
              </a:ext>
            </a:extLst>
          </p:cNvPr>
          <p:cNvSpPr/>
          <p:nvPr userDrawn="1"/>
        </p:nvSpPr>
        <p:spPr>
          <a:xfrm>
            <a:off x="11407775" y="6356350"/>
            <a:ext cx="784225"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9198116" cy="432000"/>
          </a:xfrm>
          <a:prstGeom prst="rect">
            <a:avLst/>
          </a:prstGeom>
        </p:spPr>
        <p:txBody>
          <a:bodyPr vert="horz" lIns="0" tIns="0" rIns="0" bIns="0" rtlCol="0" anchor="ctr">
            <a:noAutofit/>
          </a:bodyPr>
          <a:lstStyle/>
          <a:p>
            <a:pPr rtl="0"/>
            <a:r>
              <a:rPr lang="de-DE" noProof="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9198116" cy="5164074"/>
          </a:xfrm>
          <a:prstGeom prst="rect">
            <a:avLst/>
          </a:prstGeom>
        </p:spPr>
        <p:txBody>
          <a:bodyPr vert="horz" lIns="0" tIns="0" rIns="0" bIns="0" rtlCol="0">
            <a:no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oliennummernplatzhalt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47502" y="6401750"/>
            <a:ext cx="278418" cy="274324"/>
          </a:xfrm>
          <a:prstGeom prst="rect">
            <a:avLst/>
          </a:prstGeom>
        </p:spPr>
        <p:txBody>
          <a:bodyPr vert="horz" lIns="0" tIns="0" rIns="0" bIns="0" rtlCol="0" anchor="ctr"/>
          <a:lstStyle>
            <a:lvl1pPr algn="ctr">
              <a:defRPr sz="1200" i="1">
                <a:solidFill>
                  <a:schemeClr val="bg1"/>
                </a:solidFill>
              </a:defRPr>
            </a:lvl1pPr>
          </a:lstStyle>
          <a:p>
            <a:pPr rtl="0"/>
            <a:fld id="{19B51A1E-902D-48AF-9020-955120F399B6}" type="slidenum">
              <a:rPr lang="de-DE" noProof="0" smtClean="0"/>
              <a:pPr rtl="0"/>
              <a:t>‹Nr.›</a:t>
            </a:fld>
            <a:endParaRPr lang="de-DE" noProof="0"/>
          </a:p>
        </p:txBody>
      </p:sp>
      <p:sp>
        <p:nvSpPr>
          <p:cNvPr id="4" name="Textfeld 3">
            <a:extLst>
              <a:ext uri="{FF2B5EF4-FFF2-40B4-BE49-F238E27FC236}">
                <a16:creationId xmlns:a16="http://schemas.microsoft.com/office/drawing/2014/main" id="{34FDC6F9-37F9-4E25-AECA-D307B8421C73}"/>
              </a:ext>
            </a:extLst>
          </p:cNvPr>
          <p:cNvSpPr txBox="1"/>
          <p:nvPr userDrawn="1"/>
        </p:nvSpPr>
        <p:spPr>
          <a:xfrm>
            <a:off x="9630116" y="6346108"/>
            <a:ext cx="1662546" cy="404658"/>
          </a:xfrm>
          <a:prstGeom prst="rect">
            <a:avLst/>
          </a:prstGeom>
          <a:noFill/>
        </p:spPr>
        <p:txBody>
          <a:bodyPr wrap="square" lIns="0" tIns="36000" rIns="0" bIns="0" rtlCol="0">
            <a:spAutoFit/>
          </a:bodyPr>
          <a:lstStyle/>
          <a:p>
            <a:pPr algn="r" rtl="0">
              <a:lnSpc>
                <a:spcPts val="1400"/>
              </a:lnSpc>
            </a:pPr>
            <a:r>
              <a:rPr lang="de-DE" sz="1200" b="1" i="0" spc="-100" noProof="0" dirty="0">
                <a:solidFill>
                  <a:schemeClr val="tx1">
                    <a:lumMod val="50000"/>
                    <a:lumOff val="50000"/>
                  </a:schemeClr>
                </a:solidFill>
                <a:latin typeface="Corbel" panose="020B0503020204020204" pitchFamily="34" charset="0"/>
              </a:rPr>
              <a:t>PROF. DR.</a:t>
            </a:r>
          </a:p>
          <a:p>
            <a:pPr algn="r" rtl="0">
              <a:lnSpc>
                <a:spcPts val="1400"/>
              </a:lnSpc>
            </a:pPr>
            <a:r>
              <a:rPr lang="de-DE" sz="1200" b="1" i="0" spc="-100" noProof="0" dirty="0">
                <a:solidFill>
                  <a:schemeClr val="tx1"/>
                </a:solidFill>
                <a:latin typeface="Corbel" panose="020B0503020204020204" pitchFamily="34" charset="0"/>
              </a:rPr>
              <a:t>NANE KRATZKE</a:t>
            </a:r>
          </a:p>
        </p:txBody>
      </p:sp>
      <p:pic>
        <p:nvPicPr>
          <p:cNvPr id="9" name="Grafik 8">
            <a:extLst>
              <a:ext uri="{FF2B5EF4-FFF2-40B4-BE49-F238E27FC236}">
                <a16:creationId xmlns:a16="http://schemas.microsoft.com/office/drawing/2014/main" id="{6CC2E1E4-88C6-DD46-B0B0-CBB1A29B8A1F}"/>
              </a:ext>
            </a:extLst>
          </p:cNvPr>
          <p:cNvPicPr>
            <a:picLocks noChangeAspect="1"/>
          </p:cNvPicPr>
          <p:nvPr userDrawn="1"/>
        </p:nvPicPr>
        <p:blipFill>
          <a:blip r:embed="rId22">
            <a:extLst>
              <a:ext uri="{96DAC541-7B7A-43D3-8B79-37D633B846F1}">
                <asvg:svgBlip xmlns:asvg="http://schemas.microsoft.com/office/drawing/2016/SVG/main" r:embed="rId23"/>
              </a:ext>
            </a:extLst>
          </a:blip>
          <a:srcRect/>
          <a:stretch/>
        </p:blipFill>
        <p:spPr>
          <a:xfrm>
            <a:off x="10351873" y="315309"/>
            <a:ext cx="569391" cy="569391"/>
          </a:xfrm>
          <a:prstGeom prst="rect">
            <a:avLst/>
          </a:prstGeom>
        </p:spPr>
      </p:pic>
      <p:sp>
        <p:nvSpPr>
          <p:cNvPr id="10" name="Textfeld 9">
            <a:extLst>
              <a:ext uri="{FF2B5EF4-FFF2-40B4-BE49-F238E27FC236}">
                <a16:creationId xmlns:a16="http://schemas.microsoft.com/office/drawing/2014/main" id="{B409F3E4-178E-084D-8EDD-4E8B6E801B3A}"/>
              </a:ext>
            </a:extLst>
          </p:cNvPr>
          <p:cNvSpPr txBox="1"/>
          <p:nvPr userDrawn="1"/>
        </p:nvSpPr>
        <p:spPr>
          <a:xfrm>
            <a:off x="10999318" y="379135"/>
            <a:ext cx="896367" cy="418251"/>
          </a:xfrm>
          <a:prstGeom prst="rect">
            <a:avLst/>
          </a:prstGeom>
          <a:noFill/>
        </p:spPr>
        <p:txBody>
          <a:bodyPr wrap="square" lIns="0" tIns="36000" rIns="0" bIns="0" rtlCol="0">
            <a:spAutoFit/>
          </a:bodyPr>
          <a:lstStyle/>
          <a:p>
            <a:pPr algn="ctr" rtl="0">
              <a:lnSpc>
                <a:spcPts val="1400"/>
              </a:lnSpc>
            </a:pPr>
            <a:r>
              <a:rPr lang="de-DE" sz="2100" b="1" i="0" spc="-100" noProof="0" dirty="0">
                <a:solidFill>
                  <a:schemeClr val="tx1">
                    <a:lumMod val="95000"/>
                    <a:lumOff val="5000"/>
                  </a:schemeClr>
                </a:solidFill>
                <a:latin typeface="Corbel" panose="020B0503020204020204" pitchFamily="34" charset="0"/>
              </a:rPr>
              <a:t>CLOUD </a:t>
            </a:r>
            <a:r>
              <a:rPr lang="de-DE" sz="2000" b="1" i="0" spc="-100" noProof="0" dirty="0">
                <a:solidFill>
                  <a:schemeClr val="tx1">
                    <a:lumMod val="95000"/>
                    <a:lumOff val="5000"/>
                  </a:schemeClr>
                </a:solidFill>
                <a:latin typeface="Corbel" panose="020B0503020204020204" pitchFamily="34" charset="0"/>
              </a:rPr>
              <a:t>NATIVE</a:t>
            </a:r>
            <a:endParaRPr lang="de-DE" sz="1300" b="0" i="0" spc="-100" noProof="0" dirty="0">
              <a:solidFill>
                <a:schemeClr val="tx1">
                  <a:lumMod val="65000"/>
                  <a:lumOff val="35000"/>
                </a:schemeClr>
              </a:solidFill>
              <a:latin typeface="Corbel" panose="020B0503020204020204" pitchFamily="34" charset="0"/>
            </a:endParaRPr>
          </a:p>
        </p:txBody>
      </p:sp>
      <p:sp>
        <p:nvSpPr>
          <p:cNvPr id="11" name="Textfeld 10">
            <a:extLst>
              <a:ext uri="{FF2B5EF4-FFF2-40B4-BE49-F238E27FC236}">
                <a16:creationId xmlns:a16="http://schemas.microsoft.com/office/drawing/2014/main" id="{DF1AFFB3-5158-C649-9E9F-A652F60CBD29}"/>
              </a:ext>
            </a:extLst>
          </p:cNvPr>
          <p:cNvSpPr txBox="1"/>
          <p:nvPr userDrawn="1"/>
        </p:nvSpPr>
        <p:spPr>
          <a:xfrm>
            <a:off x="10999318" y="689442"/>
            <a:ext cx="896367" cy="215888"/>
          </a:xfrm>
          <a:prstGeom prst="rect">
            <a:avLst/>
          </a:prstGeom>
          <a:noFill/>
        </p:spPr>
        <p:txBody>
          <a:bodyPr wrap="square" lIns="0" tIns="36000" rIns="0" bIns="0" rtlCol="0">
            <a:spAutoFit/>
          </a:bodyPr>
          <a:lstStyle/>
          <a:p>
            <a:pPr algn="ctr" rtl="0">
              <a:lnSpc>
                <a:spcPts val="1400"/>
              </a:lnSpc>
            </a:pPr>
            <a:r>
              <a:rPr lang="de-DE" sz="1300" b="0" i="1" spc="-100" noProof="0" dirty="0">
                <a:solidFill>
                  <a:schemeClr val="tx1">
                    <a:lumMod val="50000"/>
                    <a:lumOff val="50000"/>
                  </a:schemeClr>
                </a:solidFill>
                <a:latin typeface="Corbel" panose="020B0503020204020204" pitchFamily="34" charset="0"/>
              </a:rPr>
              <a:t>COMPUTING</a:t>
            </a: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5" r:id="rId5"/>
    <p:sldLayoutId id="2147483659" r:id="rId6"/>
    <p:sldLayoutId id="2147483660" r:id="rId7"/>
    <p:sldLayoutId id="2147483664" r:id="rId8"/>
    <p:sldLayoutId id="2147483650" r:id="rId9"/>
    <p:sldLayoutId id="2147483656" r:id="rId10"/>
    <p:sldLayoutId id="2147483657" r:id="rId11"/>
    <p:sldLayoutId id="2147483654" r:id="rId12"/>
    <p:sldLayoutId id="2147483666" r:id="rId13"/>
    <p:sldLayoutId id="2147483667" r:id="rId14"/>
    <p:sldLayoutId id="2147483668" r:id="rId15"/>
    <p:sldLayoutId id="2147483669" r:id="rId16"/>
    <p:sldLayoutId id="2147483670" r:id="rId17"/>
    <p:sldLayoutId id="2147483671" r:id="rId18"/>
    <p:sldLayoutId id="2147483672" r:id="rId19"/>
    <p:sldLayoutId id="2147483655" r:id="rId20"/>
  </p:sldLayoutIdLst>
  <p:hf hdr="0" ftr="0" dt="0"/>
  <p:txStyles>
    <p:title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8.tiff"/></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G"/><Relationship Id="rId1" Type="http://schemas.openxmlformats.org/officeDocument/2006/relationships/slideLayout" Target="../slideLayouts/slideLayout4.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13.png"/><Relationship Id="rId2" Type="http://schemas.openxmlformats.org/officeDocument/2006/relationships/image" Target="../media/image13.emf"/><Relationship Id="rId1" Type="http://schemas.openxmlformats.org/officeDocument/2006/relationships/slideLayout" Target="../slideLayouts/slideLayout12.xml"/><Relationship Id="rId6" Type="http://schemas.openxmlformats.org/officeDocument/2006/relationships/customXml" Target="../ink/ink2.xml"/><Relationship Id="rId5" Type="http://schemas.openxmlformats.org/officeDocument/2006/relationships/image" Target="../media/image120.png"/><Relationship Id="rId4" Type="http://schemas.openxmlformats.org/officeDocument/2006/relationships/customXml" Target="../ink/ink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Text, Person, Mann, drinnen enthält.&#10;&#10;Automatisch generierte Beschreibung">
            <a:extLst>
              <a:ext uri="{FF2B5EF4-FFF2-40B4-BE49-F238E27FC236}">
                <a16:creationId xmlns:a16="http://schemas.microsoft.com/office/drawing/2014/main" id="{71FFB062-E1B5-47E0-C950-E6D129DAE4EA}"/>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encilSketch trans="95000" pressure="2"/>
                    </a14:imgEffect>
                  </a14:imgLayer>
                </a14:imgProps>
              </a:ext>
            </a:extLst>
          </a:blip>
          <a:srcRect r="1659"/>
          <a:stretch/>
        </p:blipFill>
        <p:spPr>
          <a:xfrm>
            <a:off x="69273" y="63691"/>
            <a:ext cx="9911201" cy="6727346"/>
          </a:xfrm>
          <a:prstGeom prst="rect">
            <a:avLst/>
          </a:prstGeom>
          <a:noFill/>
        </p:spPr>
      </p:pic>
      <p:sp>
        <p:nvSpPr>
          <p:cNvPr id="30" name="Title 2">
            <a:extLst>
              <a:ext uri="{FF2B5EF4-FFF2-40B4-BE49-F238E27FC236}">
                <a16:creationId xmlns:a16="http://schemas.microsoft.com/office/drawing/2014/main" id="{C40FC0DE-5FC2-A7E8-D1AE-301CB0AC31A1}"/>
              </a:ext>
            </a:extLst>
          </p:cNvPr>
          <p:cNvSpPr>
            <a:spLocks noGrp="1"/>
          </p:cNvSpPr>
          <p:nvPr>
            <p:ph type="ctrTitle"/>
          </p:nvPr>
        </p:nvSpPr>
        <p:spPr>
          <a:xfrm>
            <a:off x="551096" y="3919597"/>
            <a:ext cx="3320860" cy="1411151"/>
          </a:xfrm>
        </p:spPr>
        <p:txBody>
          <a:bodyPr anchor="ctr"/>
          <a:lstStyle/>
          <a:p>
            <a:pPr algn="l"/>
            <a:r>
              <a:rPr lang="en-US" dirty="0"/>
              <a:t> </a:t>
            </a:r>
            <a:br>
              <a:rPr lang="en-US" dirty="0"/>
            </a:br>
            <a:r>
              <a:rPr lang="en-US" sz="4000" dirty="0"/>
              <a:t>Cloud-native</a:t>
            </a:r>
            <a:endParaRPr lang="en-US" dirty="0"/>
          </a:p>
        </p:txBody>
      </p:sp>
      <p:sp>
        <p:nvSpPr>
          <p:cNvPr id="31" name="Subtitle 3">
            <a:extLst>
              <a:ext uri="{FF2B5EF4-FFF2-40B4-BE49-F238E27FC236}">
                <a16:creationId xmlns:a16="http://schemas.microsoft.com/office/drawing/2014/main" id="{A7AED8D2-12C6-26AC-5AF0-E921BDCCBE3B}"/>
              </a:ext>
            </a:extLst>
          </p:cNvPr>
          <p:cNvSpPr>
            <a:spLocks noGrp="1"/>
          </p:cNvSpPr>
          <p:nvPr>
            <p:ph type="subTitle" idx="1"/>
          </p:nvPr>
        </p:nvSpPr>
        <p:spPr>
          <a:xfrm>
            <a:off x="4353780" y="4740165"/>
            <a:ext cx="7838220" cy="1411152"/>
          </a:xfrm>
          <a:gradFill>
            <a:gsLst>
              <a:gs pos="0">
                <a:schemeClr val="accent1">
                  <a:lumMod val="5000"/>
                  <a:lumOff val="95000"/>
                  <a:alpha val="81187"/>
                </a:schemeClr>
              </a:gs>
              <a:gs pos="46000">
                <a:schemeClr val="bg1"/>
              </a:gs>
              <a:gs pos="68000">
                <a:schemeClr val="bg1">
                  <a:alpha val="52000"/>
                </a:schemeClr>
              </a:gs>
              <a:gs pos="100000">
                <a:schemeClr val="accent1">
                  <a:lumMod val="30000"/>
                  <a:lumOff val="70000"/>
                  <a:alpha val="0"/>
                </a:schemeClr>
              </a:gs>
            </a:gsLst>
            <a:lin ang="0" scaled="0"/>
          </a:gradFill>
          <a:ln>
            <a:noFill/>
          </a:ln>
        </p:spPr>
        <p:style>
          <a:lnRef idx="2">
            <a:schemeClr val="dk1">
              <a:shade val="50000"/>
            </a:schemeClr>
          </a:lnRef>
          <a:fillRef idx="1">
            <a:schemeClr val="dk1"/>
          </a:fillRef>
          <a:effectRef idx="0">
            <a:schemeClr val="dk1"/>
          </a:effectRef>
          <a:fontRef idx="minor">
            <a:schemeClr val="lt1"/>
          </a:fontRef>
        </p:style>
        <p:txBody>
          <a:bodyPr tIns="0" anchor="ctr"/>
          <a:lstStyle/>
          <a:p>
            <a:pPr>
              <a:spcBef>
                <a:spcPts val="0"/>
              </a:spcBef>
            </a:pPr>
            <a:r>
              <a:rPr lang="en-US" b="1" dirty="0">
                <a:latin typeface="+mn-lt"/>
              </a:rPr>
              <a:t>Unit:</a:t>
            </a:r>
            <a:endParaRPr lang="en-US" sz="2400" b="1" dirty="0">
              <a:latin typeface="+mn-lt"/>
            </a:endParaRPr>
          </a:p>
          <a:p>
            <a:pPr>
              <a:spcBef>
                <a:spcPts val="0"/>
              </a:spcBef>
            </a:pPr>
            <a:r>
              <a:rPr lang="en-US" sz="2400" b="1" dirty="0">
                <a:latin typeface="+mn-lt"/>
              </a:rPr>
              <a:t>Microservices</a:t>
            </a:r>
            <a:endParaRPr lang="en-US" b="1" dirty="0">
              <a:latin typeface="+mn-lt"/>
            </a:endParaRPr>
          </a:p>
          <a:p>
            <a:pPr>
              <a:spcBef>
                <a:spcPts val="0"/>
              </a:spcBef>
            </a:pPr>
            <a:r>
              <a:rPr lang="en-US" dirty="0">
                <a:latin typeface="+mj-lt"/>
              </a:rPr>
              <a:t>(3) </a:t>
            </a:r>
            <a:r>
              <a:rPr lang="en-US" dirty="0" err="1">
                <a:latin typeface="+mj-lt"/>
              </a:rPr>
              <a:t>Integrationsstile</a:t>
            </a:r>
            <a:endParaRPr lang="en-US" dirty="0">
              <a:latin typeface="+mj-lt"/>
            </a:endParaRPr>
          </a:p>
          <a:p>
            <a:pPr>
              <a:spcBef>
                <a:spcPts val="0"/>
              </a:spcBef>
            </a:pPr>
            <a:r>
              <a:rPr lang="en-US" dirty="0">
                <a:latin typeface="+mj-lt"/>
              </a:rPr>
              <a:t>      </a:t>
            </a:r>
            <a:r>
              <a:rPr lang="en-US" sz="1400" dirty="0">
                <a:latin typeface="+mj-lt"/>
              </a:rPr>
              <a:t>Shared Database + REST</a:t>
            </a:r>
            <a:endParaRPr lang="en-US" dirty="0">
              <a:latin typeface="+mj-lt"/>
            </a:endParaRPr>
          </a:p>
        </p:txBody>
      </p:sp>
      <p:sp>
        <p:nvSpPr>
          <p:cNvPr id="32" name="Slide Number Placeholder 4">
            <a:extLst>
              <a:ext uri="{FF2B5EF4-FFF2-40B4-BE49-F238E27FC236}">
                <a16:creationId xmlns:a16="http://schemas.microsoft.com/office/drawing/2014/main" id="{41A20EA0-63FD-ED42-B817-97746F45DAB8}"/>
              </a:ext>
            </a:extLst>
          </p:cNvPr>
          <p:cNvSpPr>
            <a:spLocks noGrp="1"/>
          </p:cNvSpPr>
          <p:nvPr>
            <p:ph type="sldNum" sz="quarter" idx="11"/>
          </p:nvPr>
        </p:nvSpPr>
        <p:spPr>
          <a:xfrm>
            <a:off x="11447502" y="6401750"/>
            <a:ext cx="278418" cy="274324"/>
          </a:xfrm>
        </p:spPr>
        <p:txBody>
          <a:bodyPr/>
          <a:lstStyle/>
          <a:p>
            <a:pPr rtl="0">
              <a:spcAft>
                <a:spcPts val="600"/>
              </a:spcAft>
            </a:pPr>
            <a:fld id="{19B51A1E-902D-48AF-9020-955120F399B6}" type="slidenum">
              <a:rPr lang="de-DE" noProof="0" smtClean="0"/>
              <a:pPr rtl="0">
                <a:spcAft>
                  <a:spcPts val="600"/>
                </a:spcAft>
              </a:pPr>
              <a:t>1</a:t>
            </a:fld>
            <a:endParaRPr lang="de-DE" noProof="0"/>
          </a:p>
        </p:txBody>
      </p:sp>
      <p:pic>
        <p:nvPicPr>
          <p:cNvPr id="15" name="Grafik 14">
            <a:extLst>
              <a:ext uri="{FF2B5EF4-FFF2-40B4-BE49-F238E27FC236}">
                <a16:creationId xmlns:a16="http://schemas.microsoft.com/office/drawing/2014/main" id="{8E64030D-90ED-3CDC-C2C6-483C3E9C33C8}"/>
              </a:ext>
            </a:extLst>
          </p:cNvPr>
          <p:cNvPicPr>
            <a:picLocks noChangeAspect="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artisticPencilSketch/>
                    </a14:imgEffect>
                  </a14:imgLayer>
                </a14:imgProps>
              </a:ext>
            </a:extLst>
          </a:blip>
          <a:stretch>
            <a:fillRect/>
          </a:stretch>
        </p:blipFill>
        <p:spPr>
          <a:xfrm rot="20820622">
            <a:off x="8305105" y="4736906"/>
            <a:ext cx="1417670" cy="1417670"/>
          </a:xfrm>
          <a:prstGeom prst="rect">
            <a:avLst/>
          </a:prstGeom>
        </p:spPr>
      </p:pic>
      <p:pic>
        <p:nvPicPr>
          <p:cNvPr id="3" name="Grafik 2">
            <a:extLst>
              <a:ext uri="{FF2B5EF4-FFF2-40B4-BE49-F238E27FC236}">
                <a16:creationId xmlns:a16="http://schemas.microsoft.com/office/drawing/2014/main" id="{9775A037-0C2C-AFF7-9B1C-0DB0B1C4FA1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contrast="100000"/>
                    </a14:imgEffect>
                  </a14:imgLayer>
                </a14:imgProps>
              </a:ext>
            </a:extLst>
          </a:blip>
          <a:stretch>
            <a:fillRect/>
          </a:stretch>
        </p:blipFill>
        <p:spPr>
          <a:xfrm rot="20712884">
            <a:off x="434980" y="2795344"/>
            <a:ext cx="1649099" cy="1675276"/>
          </a:xfrm>
          <a:prstGeom prst="rect">
            <a:avLst/>
          </a:prstGeom>
        </p:spPr>
      </p:pic>
    </p:spTree>
    <p:extLst>
      <p:ext uri="{BB962C8B-B14F-4D97-AF65-F5344CB8AC3E}">
        <p14:creationId xmlns:p14="http://schemas.microsoft.com/office/powerpoint/2010/main" val="12122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Gerade Verbindung mit Pfeil 31">
            <a:extLst>
              <a:ext uri="{FF2B5EF4-FFF2-40B4-BE49-F238E27FC236}">
                <a16:creationId xmlns:a16="http://schemas.microsoft.com/office/drawing/2014/main" id="{A10EA8A5-CBB9-5C5A-823C-F8A863D8782C}"/>
              </a:ext>
            </a:extLst>
          </p:cNvPr>
          <p:cNvCxnSpPr>
            <a:cxnSpLocks/>
            <a:stCxn id="7" idx="0"/>
            <a:endCxn id="13" idx="2"/>
          </p:cNvCxnSpPr>
          <p:nvPr/>
        </p:nvCxnSpPr>
        <p:spPr>
          <a:xfrm flipV="1">
            <a:off x="5957770" y="2235238"/>
            <a:ext cx="17637" cy="3188337"/>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solidFill>
                  <a:srgbClr val="303633"/>
                </a:solidFill>
              </a:rPr>
              <a:t>Request/Response-basierte Integration (synchron)</a:t>
            </a:r>
          </a:p>
          <a:p>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10</a:t>
            </a:fld>
            <a:endParaRPr lang="de-DE" noProof="0"/>
          </a:p>
        </p:txBody>
      </p:sp>
      <p:pic>
        <p:nvPicPr>
          <p:cNvPr id="4100" name="Picture 4" descr="Enterprise Integration Patterns 2 - Asynchronous Request-Response">
            <a:extLst>
              <a:ext uri="{FF2B5EF4-FFF2-40B4-BE49-F238E27FC236}">
                <a16:creationId xmlns:a16="http://schemas.microsoft.com/office/drawing/2014/main" id="{26417365-91D7-3741-9B9C-6A7B6CE41043}"/>
              </a:ext>
            </a:extLst>
          </p:cNvPr>
          <p:cNvPicPr>
            <a:picLocks noChangeAspect="1" noChangeArrowheads="1"/>
          </p:cNvPicPr>
          <p:nvPr/>
        </p:nvPicPr>
        <p:blipFill>
          <a:blip r:embed="rId2">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407760" y="395291"/>
            <a:ext cx="2912303" cy="1096029"/>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BB412636-18DA-A64E-A879-13DDF1560D34}"/>
              </a:ext>
            </a:extLst>
          </p:cNvPr>
          <p:cNvSpPr txBox="1"/>
          <p:nvPr/>
        </p:nvSpPr>
        <p:spPr>
          <a:xfrm>
            <a:off x="5841392" y="5423575"/>
            <a:ext cx="232756" cy="307777"/>
          </a:xfrm>
          <a:prstGeom prst="rect">
            <a:avLst/>
          </a:prstGeom>
          <a:noFill/>
        </p:spPr>
        <p:txBody>
          <a:bodyPr wrap="none" rtlCol="0">
            <a:spAutoFit/>
          </a:bodyPr>
          <a:lstStyle/>
          <a:p>
            <a:pPr algn="ctr"/>
            <a:r>
              <a:rPr lang="de-DE" sz="1400" i="1" dirty="0">
                <a:solidFill>
                  <a:schemeClr val="accent5"/>
                </a:solidFill>
                <a:latin typeface="Bradley Hand" pitchFamily="2" charset="77"/>
              </a:rPr>
              <a:t>.</a:t>
            </a:r>
          </a:p>
        </p:txBody>
      </p:sp>
      <p:sp>
        <p:nvSpPr>
          <p:cNvPr id="13" name="Textfeld 12">
            <a:extLst>
              <a:ext uri="{FF2B5EF4-FFF2-40B4-BE49-F238E27FC236}">
                <a16:creationId xmlns:a16="http://schemas.microsoft.com/office/drawing/2014/main" id="{4E39DB58-D36C-9D47-9441-4547B29B150C}"/>
              </a:ext>
            </a:extLst>
          </p:cNvPr>
          <p:cNvSpPr txBox="1"/>
          <p:nvPr/>
        </p:nvSpPr>
        <p:spPr>
          <a:xfrm>
            <a:off x="5301184" y="1927461"/>
            <a:ext cx="1348446" cy="307777"/>
          </a:xfrm>
          <a:prstGeom prst="rect">
            <a:avLst/>
          </a:prstGeom>
          <a:noFill/>
        </p:spPr>
        <p:txBody>
          <a:bodyPr wrap="none" rtlCol="0">
            <a:spAutoFit/>
          </a:bodyPr>
          <a:lstStyle/>
          <a:p>
            <a:pPr algn="ctr"/>
            <a:r>
              <a:rPr lang="de-DE" sz="1400" i="1" dirty="0">
                <a:solidFill>
                  <a:schemeClr val="accent5"/>
                </a:solidFill>
                <a:latin typeface="Bradley Hand" pitchFamily="2" charset="77"/>
              </a:rPr>
              <a:t>Lose Kopplung</a:t>
            </a:r>
          </a:p>
        </p:txBody>
      </p:sp>
      <p:sp>
        <p:nvSpPr>
          <p:cNvPr id="4" name="Oval 3">
            <a:extLst>
              <a:ext uri="{FF2B5EF4-FFF2-40B4-BE49-F238E27FC236}">
                <a16:creationId xmlns:a16="http://schemas.microsoft.com/office/drawing/2014/main" id="{F5280931-3EBE-3B44-A1C6-94EDDA311991}"/>
              </a:ext>
            </a:extLst>
          </p:cNvPr>
          <p:cNvSpPr/>
          <p:nvPr/>
        </p:nvSpPr>
        <p:spPr>
          <a:xfrm>
            <a:off x="448425" y="2193073"/>
            <a:ext cx="914400" cy="914400"/>
          </a:xfrm>
          <a:prstGeom prst="ellipse">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RPC</a:t>
            </a:r>
          </a:p>
        </p:txBody>
      </p:sp>
      <p:sp>
        <p:nvSpPr>
          <p:cNvPr id="8" name="Oval 7">
            <a:extLst>
              <a:ext uri="{FF2B5EF4-FFF2-40B4-BE49-F238E27FC236}">
                <a16:creationId xmlns:a16="http://schemas.microsoft.com/office/drawing/2014/main" id="{14EFECF4-3DB6-8F4D-9B4F-6166B58C2564}"/>
              </a:ext>
            </a:extLst>
          </p:cNvPr>
          <p:cNvSpPr/>
          <p:nvPr/>
        </p:nvSpPr>
        <p:spPr>
          <a:xfrm>
            <a:off x="1623272" y="2193073"/>
            <a:ext cx="914400" cy="914400"/>
          </a:xfrm>
          <a:prstGeom prst="ellipse">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dirty="0">
                <a:solidFill>
                  <a:schemeClr val="tx1"/>
                </a:solidFill>
              </a:rPr>
              <a:t>gRPC</a:t>
            </a:r>
          </a:p>
        </p:txBody>
      </p:sp>
      <p:sp>
        <p:nvSpPr>
          <p:cNvPr id="11" name="Oval 10">
            <a:extLst>
              <a:ext uri="{FF2B5EF4-FFF2-40B4-BE49-F238E27FC236}">
                <a16:creationId xmlns:a16="http://schemas.microsoft.com/office/drawing/2014/main" id="{D31CCCE7-2B75-924F-BEE5-E30D3FBD705B}"/>
              </a:ext>
            </a:extLst>
          </p:cNvPr>
          <p:cNvSpPr/>
          <p:nvPr/>
        </p:nvSpPr>
        <p:spPr>
          <a:xfrm>
            <a:off x="1576253" y="4483355"/>
            <a:ext cx="914400" cy="914400"/>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dirty="0"/>
              <a:t>REST</a:t>
            </a:r>
          </a:p>
        </p:txBody>
      </p:sp>
      <p:sp>
        <p:nvSpPr>
          <p:cNvPr id="12" name="Textfeld 11">
            <a:extLst>
              <a:ext uri="{FF2B5EF4-FFF2-40B4-BE49-F238E27FC236}">
                <a16:creationId xmlns:a16="http://schemas.microsoft.com/office/drawing/2014/main" id="{3BC11944-047A-D742-9C27-470BC934AD9D}"/>
              </a:ext>
            </a:extLst>
          </p:cNvPr>
          <p:cNvSpPr txBox="1"/>
          <p:nvPr/>
        </p:nvSpPr>
        <p:spPr>
          <a:xfrm>
            <a:off x="10066538" y="3475907"/>
            <a:ext cx="1930954" cy="954107"/>
          </a:xfrm>
          <a:prstGeom prst="rect">
            <a:avLst/>
          </a:prstGeom>
          <a:noFill/>
        </p:spPr>
        <p:txBody>
          <a:bodyPr wrap="square" rtlCol="0">
            <a:spAutoFit/>
          </a:bodyPr>
          <a:lstStyle/>
          <a:p>
            <a:r>
              <a:rPr lang="de-DE" sz="1400" i="1" dirty="0">
                <a:latin typeface="Bradley Hand" pitchFamily="2" charset="77"/>
              </a:rPr>
              <a:t>Häufig muss man also zwischen Performance und loser Kopplung abwägen.</a:t>
            </a:r>
          </a:p>
        </p:txBody>
      </p:sp>
      <p:sp>
        <p:nvSpPr>
          <p:cNvPr id="20" name="Textfeld 19">
            <a:extLst>
              <a:ext uri="{FF2B5EF4-FFF2-40B4-BE49-F238E27FC236}">
                <a16:creationId xmlns:a16="http://schemas.microsoft.com/office/drawing/2014/main" id="{F88E721A-3AD1-0847-90E9-AAF10FCA0109}"/>
              </a:ext>
            </a:extLst>
          </p:cNvPr>
          <p:cNvSpPr txBox="1"/>
          <p:nvPr/>
        </p:nvSpPr>
        <p:spPr>
          <a:xfrm>
            <a:off x="637763" y="1773573"/>
            <a:ext cx="535724" cy="307777"/>
          </a:xfrm>
          <a:prstGeom prst="rect">
            <a:avLst/>
          </a:prstGeom>
          <a:noFill/>
        </p:spPr>
        <p:txBody>
          <a:bodyPr wrap="none" rtlCol="0">
            <a:spAutoFit/>
          </a:bodyPr>
          <a:lstStyle/>
          <a:p>
            <a:r>
              <a:rPr lang="de-DE" sz="1400" i="1" dirty="0">
                <a:solidFill>
                  <a:schemeClr val="tx1">
                    <a:lumMod val="50000"/>
                    <a:lumOff val="50000"/>
                  </a:schemeClr>
                </a:solidFill>
                <a:latin typeface="Bradley Hand" pitchFamily="2" charset="77"/>
              </a:rPr>
              <a:t>UDP</a:t>
            </a:r>
          </a:p>
        </p:txBody>
      </p:sp>
      <p:sp>
        <p:nvSpPr>
          <p:cNvPr id="23" name="Textfeld 22">
            <a:extLst>
              <a:ext uri="{FF2B5EF4-FFF2-40B4-BE49-F238E27FC236}">
                <a16:creationId xmlns:a16="http://schemas.microsoft.com/office/drawing/2014/main" id="{F55C8A8C-228C-1140-AC21-89DF7DC1007E}"/>
              </a:ext>
            </a:extLst>
          </p:cNvPr>
          <p:cNvSpPr txBox="1"/>
          <p:nvPr/>
        </p:nvSpPr>
        <p:spPr>
          <a:xfrm>
            <a:off x="1556931" y="1773573"/>
            <a:ext cx="1047082" cy="307777"/>
          </a:xfrm>
          <a:prstGeom prst="rect">
            <a:avLst/>
          </a:prstGeom>
          <a:noFill/>
        </p:spPr>
        <p:txBody>
          <a:bodyPr wrap="none" rtlCol="0">
            <a:spAutoFit/>
          </a:bodyPr>
          <a:lstStyle/>
          <a:p>
            <a:r>
              <a:rPr lang="de-DE" sz="1400" i="1" dirty="0">
                <a:solidFill>
                  <a:schemeClr val="tx1">
                    <a:lumMod val="50000"/>
                    <a:lumOff val="50000"/>
                  </a:schemeClr>
                </a:solidFill>
                <a:latin typeface="Bradley Hand" pitchFamily="2" charset="77"/>
              </a:rPr>
              <a:t>TCP/HTTP</a:t>
            </a:r>
          </a:p>
        </p:txBody>
      </p:sp>
      <p:sp>
        <p:nvSpPr>
          <p:cNvPr id="25" name="Geschweifte Klammer rechts 24">
            <a:extLst>
              <a:ext uri="{FF2B5EF4-FFF2-40B4-BE49-F238E27FC236}">
                <a16:creationId xmlns:a16="http://schemas.microsoft.com/office/drawing/2014/main" id="{ABA33B5F-C16C-1040-A512-D39F039A9609}"/>
              </a:ext>
            </a:extLst>
          </p:cNvPr>
          <p:cNvSpPr/>
          <p:nvPr/>
        </p:nvSpPr>
        <p:spPr>
          <a:xfrm>
            <a:off x="2758247" y="4481628"/>
            <a:ext cx="234669" cy="914400"/>
          </a:xfrm>
          <a:prstGeom prst="rightBrace">
            <a:avLst>
              <a:gd name="adj1" fmla="val 45660"/>
              <a:gd name="adj2" fmla="val 5000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6" name="Textfeld 25">
            <a:extLst>
              <a:ext uri="{FF2B5EF4-FFF2-40B4-BE49-F238E27FC236}">
                <a16:creationId xmlns:a16="http://schemas.microsoft.com/office/drawing/2014/main" id="{A061C0C3-D837-2944-8C62-0746A1894BD7}"/>
              </a:ext>
            </a:extLst>
          </p:cNvPr>
          <p:cNvSpPr txBox="1"/>
          <p:nvPr/>
        </p:nvSpPr>
        <p:spPr>
          <a:xfrm>
            <a:off x="3066005" y="3120300"/>
            <a:ext cx="1502334" cy="677108"/>
          </a:xfrm>
          <a:prstGeom prst="rect">
            <a:avLst/>
          </a:prstGeom>
          <a:noFill/>
        </p:spPr>
        <p:txBody>
          <a:bodyPr wrap="none" rtlCol="0">
            <a:spAutoFit/>
          </a:bodyPr>
          <a:lstStyle/>
          <a:p>
            <a:r>
              <a:rPr lang="de-DE" sz="1400" b="1" i="1" dirty="0">
                <a:solidFill>
                  <a:schemeClr val="tx1">
                    <a:lumMod val="50000"/>
                    <a:lumOff val="50000"/>
                  </a:schemeClr>
                </a:solidFill>
                <a:latin typeface="Bradley Hand" pitchFamily="2" charset="77"/>
              </a:rPr>
              <a:t>IDL oder Schema</a:t>
            </a:r>
          </a:p>
          <a:p>
            <a:r>
              <a:rPr lang="de-DE" sz="1200" i="1" dirty="0">
                <a:solidFill>
                  <a:schemeClr val="tx1">
                    <a:lumMod val="50000"/>
                    <a:lumOff val="50000"/>
                  </a:schemeClr>
                </a:solidFill>
                <a:latin typeface="Bradley Hand" pitchFamily="2" charset="77"/>
              </a:rPr>
              <a:t>(erhöhen Kopplung</a:t>
            </a:r>
          </a:p>
          <a:p>
            <a:r>
              <a:rPr lang="de-DE" sz="1200" i="1" dirty="0">
                <a:solidFill>
                  <a:schemeClr val="tx1">
                    <a:lumMod val="50000"/>
                    <a:lumOff val="50000"/>
                  </a:schemeClr>
                </a:solidFill>
                <a:latin typeface="Bradley Hand" pitchFamily="2" charset="77"/>
              </a:rPr>
              <a:t>zw. Komponenten)</a:t>
            </a:r>
          </a:p>
        </p:txBody>
      </p:sp>
      <p:sp>
        <p:nvSpPr>
          <p:cNvPr id="27" name="Textfeld 26">
            <a:extLst>
              <a:ext uri="{FF2B5EF4-FFF2-40B4-BE49-F238E27FC236}">
                <a16:creationId xmlns:a16="http://schemas.microsoft.com/office/drawing/2014/main" id="{14A270AF-458B-1E4A-A104-8497A30A59C6}"/>
              </a:ext>
            </a:extLst>
          </p:cNvPr>
          <p:cNvSpPr txBox="1"/>
          <p:nvPr/>
        </p:nvSpPr>
        <p:spPr>
          <a:xfrm>
            <a:off x="3030588" y="4772987"/>
            <a:ext cx="1898277" cy="677108"/>
          </a:xfrm>
          <a:prstGeom prst="rect">
            <a:avLst/>
          </a:prstGeom>
          <a:noFill/>
        </p:spPr>
        <p:txBody>
          <a:bodyPr wrap="none" rtlCol="0">
            <a:spAutoFit/>
          </a:bodyPr>
          <a:lstStyle/>
          <a:p>
            <a:r>
              <a:rPr lang="de-DE" sz="1400" b="1" i="1" dirty="0">
                <a:solidFill>
                  <a:schemeClr val="tx1">
                    <a:lumMod val="50000"/>
                    <a:lumOff val="50000"/>
                  </a:schemeClr>
                </a:solidFill>
                <a:latin typeface="Bradley Hand" pitchFamily="2" charset="77"/>
              </a:rPr>
              <a:t>Keine IDL erforderlich</a:t>
            </a:r>
          </a:p>
          <a:p>
            <a:r>
              <a:rPr lang="de-DE" sz="1200" i="1" dirty="0">
                <a:solidFill>
                  <a:schemeClr val="tx1">
                    <a:lumMod val="50000"/>
                    <a:lumOff val="50000"/>
                  </a:schemeClr>
                </a:solidFill>
                <a:latin typeface="Bradley Hand" pitchFamily="2" charset="77"/>
              </a:rPr>
              <a:t>(nur bei HATEOAS,</a:t>
            </a:r>
          </a:p>
          <a:p>
            <a:r>
              <a:rPr lang="de-DE" sz="1200" i="1" dirty="0">
                <a:solidFill>
                  <a:schemeClr val="tx1">
                    <a:lumMod val="50000"/>
                    <a:lumOff val="50000"/>
                  </a:schemeClr>
                </a:solidFill>
                <a:latin typeface="Bradley Hand" pitchFamily="2" charset="77"/>
              </a:rPr>
              <a:t>ansonsten implizit)</a:t>
            </a:r>
          </a:p>
        </p:txBody>
      </p:sp>
      <p:sp>
        <p:nvSpPr>
          <p:cNvPr id="28" name="Textfeld 27">
            <a:extLst>
              <a:ext uri="{FF2B5EF4-FFF2-40B4-BE49-F238E27FC236}">
                <a16:creationId xmlns:a16="http://schemas.microsoft.com/office/drawing/2014/main" id="{2E38AAF5-4E48-0C41-BA72-7E8DC624ECAA}"/>
              </a:ext>
            </a:extLst>
          </p:cNvPr>
          <p:cNvSpPr txBox="1"/>
          <p:nvPr/>
        </p:nvSpPr>
        <p:spPr>
          <a:xfrm>
            <a:off x="10066652" y="2073777"/>
            <a:ext cx="1930954" cy="523220"/>
          </a:xfrm>
          <a:prstGeom prst="rect">
            <a:avLst/>
          </a:prstGeom>
          <a:noFill/>
        </p:spPr>
        <p:txBody>
          <a:bodyPr wrap="square" rtlCol="0">
            <a:spAutoFit/>
          </a:bodyPr>
          <a:lstStyle/>
          <a:p>
            <a:r>
              <a:rPr lang="de-DE" sz="1400" i="1" dirty="0">
                <a:latin typeface="Bradley Hand" pitchFamily="2" charset="77"/>
              </a:rPr>
              <a:t>IDL: Interface </a:t>
            </a:r>
            <a:r>
              <a:rPr lang="de-DE" sz="1400" i="1" dirty="0" err="1">
                <a:latin typeface="Bradley Hand" pitchFamily="2" charset="77"/>
              </a:rPr>
              <a:t>definition</a:t>
            </a:r>
            <a:r>
              <a:rPr lang="de-DE" sz="1400" i="1" dirty="0">
                <a:latin typeface="Bradley Hand" pitchFamily="2" charset="77"/>
              </a:rPr>
              <a:t> </a:t>
            </a:r>
            <a:r>
              <a:rPr lang="de-DE" sz="1400" i="1" dirty="0" err="1">
                <a:latin typeface="Bradley Hand" pitchFamily="2" charset="77"/>
              </a:rPr>
              <a:t>language</a:t>
            </a:r>
            <a:endParaRPr lang="de-DE" sz="1400" i="1" dirty="0">
              <a:latin typeface="Bradley Hand" pitchFamily="2" charset="77"/>
            </a:endParaRPr>
          </a:p>
        </p:txBody>
      </p:sp>
      <p:sp>
        <p:nvSpPr>
          <p:cNvPr id="29" name="Textfeld 28">
            <a:extLst>
              <a:ext uri="{FF2B5EF4-FFF2-40B4-BE49-F238E27FC236}">
                <a16:creationId xmlns:a16="http://schemas.microsoft.com/office/drawing/2014/main" id="{CE086943-AB98-5244-9CFA-5280B3C210A3}"/>
              </a:ext>
            </a:extLst>
          </p:cNvPr>
          <p:cNvSpPr txBox="1"/>
          <p:nvPr/>
        </p:nvSpPr>
        <p:spPr>
          <a:xfrm>
            <a:off x="10075191" y="4938828"/>
            <a:ext cx="2006218" cy="1277273"/>
          </a:xfrm>
          <a:prstGeom prst="rect">
            <a:avLst/>
          </a:prstGeom>
          <a:noFill/>
        </p:spPr>
        <p:txBody>
          <a:bodyPr wrap="square" rtlCol="0">
            <a:spAutoFit/>
          </a:bodyPr>
          <a:lstStyle/>
          <a:p>
            <a:r>
              <a:rPr lang="de-DE" sz="1100" b="1" i="1" dirty="0">
                <a:latin typeface="Bradley Hand" pitchFamily="2" charset="77"/>
              </a:rPr>
              <a:t>Achtung:</a:t>
            </a:r>
          </a:p>
          <a:p>
            <a:r>
              <a:rPr lang="de-DE" sz="1100" i="1" dirty="0">
                <a:latin typeface="Bradley Hand" pitchFamily="2" charset="77"/>
              </a:rPr>
              <a:t>Es gilt auch die „ewige“ Empfehlung erst Performanceprobleme anzugehen, wenn es einen aus dem Betrieb ersichtlichen Grund dazu gibt!</a:t>
            </a:r>
          </a:p>
        </p:txBody>
      </p:sp>
      <p:sp>
        <p:nvSpPr>
          <p:cNvPr id="5" name="Oval 4">
            <a:extLst>
              <a:ext uri="{FF2B5EF4-FFF2-40B4-BE49-F238E27FC236}">
                <a16:creationId xmlns:a16="http://schemas.microsoft.com/office/drawing/2014/main" id="{F8FECC80-E147-D377-1729-9BAB9DB9DDA1}"/>
              </a:ext>
            </a:extLst>
          </p:cNvPr>
          <p:cNvSpPr/>
          <p:nvPr/>
        </p:nvSpPr>
        <p:spPr>
          <a:xfrm>
            <a:off x="1576253" y="3337640"/>
            <a:ext cx="914400" cy="914400"/>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dirty="0" err="1"/>
              <a:t>GraphQL</a:t>
            </a:r>
            <a:endParaRPr lang="de-DE" dirty="0"/>
          </a:p>
        </p:txBody>
      </p:sp>
      <p:sp>
        <p:nvSpPr>
          <p:cNvPr id="14" name="Geschweifte Klammer rechts 13">
            <a:extLst>
              <a:ext uri="{FF2B5EF4-FFF2-40B4-BE49-F238E27FC236}">
                <a16:creationId xmlns:a16="http://schemas.microsoft.com/office/drawing/2014/main" id="{B92B11C3-93F1-A875-74A9-CA5B5EA6F764}"/>
              </a:ext>
            </a:extLst>
          </p:cNvPr>
          <p:cNvSpPr/>
          <p:nvPr/>
        </p:nvSpPr>
        <p:spPr>
          <a:xfrm>
            <a:off x="2758247" y="2260799"/>
            <a:ext cx="307758" cy="1991241"/>
          </a:xfrm>
          <a:prstGeom prst="rightBrace">
            <a:avLst>
              <a:gd name="adj1" fmla="val 44286"/>
              <a:gd name="adj2" fmla="val 5000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16" name="Oval 15">
            <a:extLst>
              <a:ext uri="{FF2B5EF4-FFF2-40B4-BE49-F238E27FC236}">
                <a16:creationId xmlns:a16="http://schemas.microsoft.com/office/drawing/2014/main" id="{6D021E2E-00C3-0D6A-9441-123FDC0018B3}"/>
              </a:ext>
            </a:extLst>
          </p:cNvPr>
          <p:cNvSpPr/>
          <p:nvPr/>
        </p:nvSpPr>
        <p:spPr>
          <a:xfrm>
            <a:off x="5658153" y="4666022"/>
            <a:ext cx="599234" cy="578328"/>
          </a:xfrm>
          <a:prstGeom prst="ellipse">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sz="1000" dirty="0">
                <a:solidFill>
                  <a:schemeClr val="tx1"/>
                </a:solidFill>
              </a:rPr>
              <a:t>gRPC</a:t>
            </a:r>
          </a:p>
        </p:txBody>
      </p:sp>
      <p:cxnSp>
        <p:nvCxnSpPr>
          <p:cNvPr id="40" name="Gerade Verbindung mit Pfeil 39">
            <a:extLst>
              <a:ext uri="{FF2B5EF4-FFF2-40B4-BE49-F238E27FC236}">
                <a16:creationId xmlns:a16="http://schemas.microsoft.com/office/drawing/2014/main" id="{61258F45-3D1B-8103-C49F-30FD35516597}"/>
              </a:ext>
            </a:extLst>
          </p:cNvPr>
          <p:cNvCxnSpPr>
            <a:cxnSpLocks/>
            <a:stCxn id="41" idx="0"/>
            <a:endCxn id="42" idx="2"/>
          </p:cNvCxnSpPr>
          <p:nvPr/>
        </p:nvCxnSpPr>
        <p:spPr>
          <a:xfrm flipV="1">
            <a:off x="8275922" y="2218880"/>
            <a:ext cx="17639" cy="3188337"/>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41" name="Textfeld 40">
            <a:extLst>
              <a:ext uri="{FF2B5EF4-FFF2-40B4-BE49-F238E27FC236}">
                <a16:creationId xmlns:a16="http://schemas.microsoft.com/office/drawing/2014/main" id="{A15E1E1F-E13B-0EA1-3E95-60CBB72AE4AE}"/>
              </a:ext>
            </a:extLst>
          </p:cNvPr>
          <p:cNvSpPr txBox="1"/>
          <p:nvPr/>
        </p:nvSpPr>
        <p:spPr>
          <a:xfrm>
            <a:off x="8159544" y="5407217"/>
            <a:ext cx="232756" cy="307777"/>
          </a:xfrm>
          <a:prstGeom prst="rect">
            <a:avLst/>
          </a:prstGeom>
          <a:noFill/>
        </p:spPr>
        <p:txBody>
          <a:bodyPr wrap="none" rtlCol="0">
            <a:spAutoFit/>
          </a:bodyPr>
          <a:lstStyle/>
          <a:p>
            <a:pPr algn="ctr"/>
            <a:r>
              <a:rPr lang="de-DE" sz="1400" i="1" dirty="0">
                <a:solidFill>
                  <a:schemeClr val="accent5"/>
                </a:solidFill>
                <a:latin typeface="Bradley Hand" pitchFamily="2" charset="77"/>
              </a:rPr>
              <a:t>.</a:t>
            </a:r>
          </a:p>
        </p:txBody>
      </p:sp>
      <p:sp>
        <p:nvSpPr>
          <p:cNvPr id="42" name="Textfeld 41">
            <a:extLst>
              <a:ext uri="{FF2B5EF4-FFF2-40B4-BE49-F238E27FC236}">
                <a16:creationId xmlns:a16="http://schemas.microsoft.com/office/drawing/2014/main" id="{870F1DD8-DDB1-3654-9BE6-9C0A5B1B3F77}"/>
              </a:ext>
            </a:extLst>
          </p:cNvPr>
          <p:cNvSpPr txBox="1"/>
          <p:nvPr/>
        </p:nvSpPr>
        <p:spPr>
          <a:xfrm>
            <a:off x="7408543" y="1911103"/>
            <a:ext cx="1770036" cy="307777"/>
          </a:xfrm>
          <a:prstGeom prst="rect">
            <a:avLst/>
          </a:prstGeom>
          <a:noFill/>
        </p:spPr>
        <p:txBody>
          <a:bodyPr wrap="none" rtlCol="0">
            <a:spAutoFit/>
          </a:bodyPr>
          <a:lstStyle/>
          <a:p>
            <a:pPr algn="ctr"/>
            <a:r>
              <a:rPr lang="de-DE" sz="1400" i="1" dirty="0">
                <a:solidFill>
                  <a:schemeClr val="accent5"/>
                </a:solidFill>
                <a:latin typeface="Bradley Hand" pitchFamily="2" charset="77"/>
              </a:rPr>
              <a:t>höchste Performance</a:t>
            </a:r>
          </a:p>
        </p:txBody>
      </p:sp>
      <p:sp>
        <p:nvSpPr>
          <p:cNvPr id="43" name="Oval 42">
            <a:extLst>
              <a:ext uri="{FF2B5EF4-FFF2-40B4-BE49-F238E27FC236}">
                <a16:creationId xmlns:a16="http://schemas.microsoft.com/office/drawing/2014/main" id="{7CBDAC65-5610-716B-DD16-DACB1637EF57}"/>
              </a:ext>
            </a:extLst>
          </p:cNvPr>
          <p:cNvSpPr/>
          <p:nvPr/>
        </p:nvSpPr>
        <p:spPr>
          <a:xfrm>
            <a:off x="8002760" y="2482762"/>
            <a:ext cx="599234" cy="578328"/>
          </a:xfrm>
          <a:prstGeom prst="ellipse">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sz="1000" dirty="0">
                <a:solidFill>
                  <a:schemeClr val="tx1"/>
                </a:solidFill>
              </a:rPr>
              <a:t>gRPC</a:t>
            </a:r>
          </a:p>
        </p:txBody>
      </p:sp>
      <p:sp>
        <p:nvSpPr>
          <p:cNvPr id="45" name="Oval 44">
            <a:extLst>
              <a:ext uri="{FF2B5EF4-FFF2-40B4-BE49-F238E27FC236}">
                <a16:creationId xmlns:a16="http://schemas.microsoft.com/office/drawing/2014/main" id="{33545FAB-0569-E97A-C360-92ED05007E54}"/>
              </a:ext>
            </a:extLst>
          </p:cNvPr>
          <p:cNvSpPr/>
          <p:nvPr/>
        </p:nvSpPr>
        <p:spPr>
          <a:xfrm>
            <a:off x="8213386" y="4311416"/>
            <a:ext cx="599234" cy="578328"/>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sz="1000" dirty="0" err="1"/>
              <a:t>GraphQL</a:t>
            </a:r>
            <a:endParaRPr lang="de-DE" sz="1000" dirty="0"/>
          </a:p>
        </p:txBody>
      </p:sp>
      <p:sp>
        <p:nvSpPr>
          <p:cNvPr id="44" name="Oval 43">
            <a:extLst>
              <a:ext uri="{FF2B5EF4-FFF2-40B4-BE49-F238E27FC236}">
                <a16:creationId xmlns:a16="http://schemas.microsoft.com/office/drawing/2014/main" id="{6323FE58-82EA-28BF-D75B-A0684AC9D704}"/>
              </a:ext>
            </a:extLst>
          </p:cNvPr>
          <p:cNvSpPr/>
          <p:nvPr/>
        </p:nvSpPr>
        <p:spPr>
          <a:xfrm>
            <a:off x="7781273" y="4619193"/>
            <a:ext cx="599234" cy="578328"/>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sz="1000" dirty="0"/>
              <a:t>REST</a:t>
            </a:r>
          </a:p>
        </p:txBody>
      </p:sp>
      <p:sp>
        <p:nvSpPr>
          <p:cNvPr id="46" name="Oval 45">
            <a:extLst>
              <a:ext uri="{FF2B5EF4-FFF2-40B4-BE49-F238E27FC236}">
                <a16:creationId xmlns:a16="http://schemas.microsoft.com/office/drawing/2014/main" id="{D12BD1DF-7B3C-3795-0758-FDF15097FA7A}"/>
              </a:ext>
            </a:extLst>
          </p:cNvPr>
          <p:cNvSpPr/>
          <p:nvPr/>
        </p:nvSpPr>
        <p:spPr>
          <a:xfrm>
            <a:off x="5811106" y="2732395"/>
            <a:ext cx="599234" cy="578328"/>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sz="1000" dirty="0" err="1"/>
              <a:t>GraphQL</a:t>
            </a:r>
            <a:endParaRPr lang="de-DE" sz="1000" dirty="0"/>
          </a:p>
        </p:txBody>
      </p:sp>
      <p:sp>
        <p:nvSpPr>
          <p:cNvPr id="47" name="Oval 46">
            <a:extLst>
              <a:ext uri="{FF2B5EF4-FFF2-40B4-BE49-F238E27FC236}">
                <a16:creationId xmlns:a16="http://schemas.microsoft.com/office/drawing/2014/main" id="{D66C71D0-04AA-079F-CD0C-820C4DC4CE67}"/>
              </a:ext>
            </a:extLst>
          </p:cNvPr>
          <p:cNvSpPr/>
          <p:nvPr/>
        </p:nvSpPr>
        <p:spPr>
          <a:xfrm>
            <a:off x="5422210" y="2452581"/>
            <a:ext cx="599234" cy="578328"/>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sz="1000" dirty="0"/>
              <a:t>REST</a:t>
            </a:r>
          </a:p>
        </p:txBody>
      </p:sp>
    </p:spTree>
    <p:extLst>
      <p:ext uri="{BB962C8B-B14F-4D97-AF65-F5344CB8AC3E}">
        <p14:creationId xmlns:p14="http://schemas.microsoft.com/office/powerpoint/2010/main" val="2068695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solidFill>
                  <a:srgbClr val="303633"/>
                </a:solidFill>
              </a:rPr>
              <a:t>Request/Response-basierte Integration: Remote </a:t>
            </a:r>
            <a:r>
              <a:rPr lang="de-DE" dirty="0" err="1">
                <a:solidFill>
                  <a:srgbClr val="303633"/>
                </a:solidFill>
              </a:rPr>
              <a:t>Procedure</a:t>
            </a:r>
            <a:r>
              <a:rPr lang="de-DE" dirty="0">
                <a:solidFill>
                  <a:srgbClr val="303633"/>
                </a:solidFill>
              </a:rPr>
              <a:t> Calls (RPC)</a:t>
            </a:r>
          </a:p>
          <a:p>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11</a:t>
            </a:fld>
            <a:endParaRPr lang="de-DE" noProof="0"/>
          </a:p>
        </p:txBody>
      </p:sp>
      <p:pic>
        <p:nvPicPr>
          <p:cNvPr id="5" name="Grafik 4">
            <a:extLst>
              <a:ext uri="{FF2B5EF4-FFF2-40B4-BE49-F238E27FC236}">
                <a16:creationId xmlns:a16="http://schemas.microsoft.com/office/drawing/2014/main" id="{EC91D6B0-8905-7B4A-8219-9B78D5791B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83034" y="1720265"/>
            <a:ext cx="3203677" cy="2753032"/>
          </a:xfrm>
          <a:prstGeom prst="rect">
            <a:avLst/>
          </a:prstGeom>
        </p:spPr>
      </p:pic>
      <p:sp>
        <p:nvSpPr>
          <p:cNvPr id="6" name="Textfeld 5">
            <a:extLst>
              <a:ext uri="{FF2B5EF4-FFF2-40B4-BE49-F238E27FC236}">
                <a16:creationId xmlns:a16="http://schemas.microsoft.com/office/drawing/2014/main" id="{9C8D24CB-11F5-4B4C-A7FC-025A48F8D133}"/>
              </a:ext>
            </a:extLst>
          </p:cNvPr>
          <p:cNvSpPr txBox="1"/>
          <p:nvPr/>
        </p:nvSpPr>
        <p:spPr>
          <a:xfrm>
            <a:off x="431800" y="1720265"/>
            <a:ext cx="7167180" cy="3724096"/>
          </a:xfrm>
          <a:prstGeom prst="rect">
            <a:avLst/>
          </a:prstGeom>
          <a:noFill/>
        </p:spPr>
        <p:txBody>
          <a:bodyPr wrap="square" rtlCol="0">
            <a:spAutoFit/>
          </a:bodyPr>
          <a:lstStyle/>
          <a:p>
            <a:pPr marL="285750" indent="-285750" algn="l">
              <a:spcAft>
                <a:spcPts val="600"/>
              </a:spcAft>
              <a:buFont typeface="Courier New" panose="02070309020205020404" pitchFamily="49" charset="0"/>
              <a:buChar char="o"/>
            </a:pPr>
            <a:r>
              <a:rPr lang="de-DE" b="1" i="0" dirty="0">
                <a:solidFill>
                  <a:schemeClr val="accent5"/>
                </a:solidFill>
                <a:effectLst/>
                <a:latin typeface="Söhne"/>
              </a:rPr>
              <a:t>Remote </a:t>
            </a:r>
            <a:r>
              <a:rPr lang="de-DE" b="1" i="0" dirty="0" err="1">
                <a:solidFill>
                  <a:schemeClr val="accent5"/>
                </a:solidFill>
                <a:effectLst/>
                <a:latin typeface="Söhne"/>
              </a:rPr>
              <a:t>Procedure</a:t>
            </a:r>
            <a:r>
              <a:rPr lang="de-DE" b="1" i="0" dirty="0">
                <a:solidFill>
                  <a:schemeClr val="accent5"/>
                </a:solidFill>
                <a:effectLst/>
                <a:latin typeface="Söhne"/>
              </a:rPr>
              <a:t> Calls (RPC)</a:t>
            </a:r>
            <a:r>
              <a:rPr lang="de-DE" b="0" i="0" dirty="0">
                <a:solidFill>
                  <a:srgbClr val="374151"/>
                </a:solidFill>
                <a:effectLst/>
                <a:latin typeface="Söhne"/>
              </a:rPr>
              <a:t> sind eine Technik zur </a:t>
            </a:r>
            <a:r>
              <a:rPr lang="de-DE" b="1" i="0" dirty="0">
                <a:solidFill>
                  <a:schemeClr val="accent5"/>
                </a:solidFill>
                <a:effectLst/>
                <a:latin typeface="Söhne"/>
              </a:rPr>
              <a:t>Interprozesskommunikation</a:t>
            </a:r>
            <a:r>
              <a:rPr lang="de-DE" b="0" i="0" dirty="0">
                <a:solidFill>
                  <a:srgbClr val="374151"/>
                </a:solidFill>
                <a:effectLst/>
                <a:latin typeface="Söhne"/>
              </a:rPr>
              <a:t> und ermöglichen den Aufruf von Funktionen in anderen Adressräumen von Prozessen</a:t>
            </a:r>
          </a:p>
          <a:p>
            <a:pPr marL="285750" indent="-285750">
              <a:spcAft>
                <a:spcPts val="600"/>
              </a:spcAft>
              <a:buFont typeface="Courier New" panose="02070309020205020404" pitchFamily="49" charset="0"/>
              <a:buChar char="o"/>
            </a:pPr>
            <a:r>
              <a:rPr lang="de-DE" b="0" i="0" dirty="0">
                <a:solidFill>
                  <a:srgbClr val="374151"/>
                </a:solidFill>
                <a:effectLst/>
                <a:latin typeface="Söhne"/>
              </a:rPr>
              <a:t>Aufgerufene Funktionen werden normalerweise auf einem anderen System ausgeführt. </a:t>
            </a:r>
            <a:r>
              <a:rPr lang="de-DE" dirty="0">
                <a:solidFill>
                  <a:srgbClr val="374151"/>
                </a:solidFill>
                <a:latin typeface="Söhne"/>
              </a:rPr>
              <a:t>Der Remote-Aufruf unterscheidet sich (syntaktisch) kaum vom Aufruf lokaler Funktionen</a:t>
            </a:r>
            <a:endParaRPr lang="de-DE" b="0" i="0" dirty="0">
              <a:solidFill>
                <a:srgbClr val="374151"/>
              </a:solidFill>
              <a:effectLst/>
              <a:latin typeface="Söhne"/>
            </a:endParaRPr>
          </a:p>
          <a:p>
            <a:pPr marL="285750" indent="-285750" algn="l">
              <a:spcAft>
                <a:spcPts val="600"/>
              </a:spcAft>
              <a:buFont typeface="Courier New" panose="02070309020205020404" pitchFamily="49" charset="0"/>
              <a:buChar char="o"/>
            </a:pPr>
            <a:r>
              <a:rPr lang="de-DE" b="0" i="0" dirty="0">
                <a:solidFill>
                  <a:srgbClr val="374151"/>
                </a:solidFill>
                <a:effectLst/>
                <a:latin typeface="Söhne"/>
              </a:rPr>
              <a:t>Mehrere Implementierungen von RPC existieren, die in der Regel nicht kompatibel sind. Oft müssen sogar Client-/Server-Prozesse in derselben Sprache </a:t>
            </a:r>
            <a:r>
              <a:rPr lang="de-DE" dirty="0">
                <a:solidFill>
                  <a:srgbClr val="374151"/>
                </a:solidFill>
                <a:latin typeface="Söhne"/>
              </a:rPr>
              <a:t>entwickelt sein</a:t>
            </a:r>
            <a:endParaRPr lang="de-DE" b="0" i="0" dirty="0">
              <a:solidFill>
                <a:srgbClr val="374151"/>
              </a:solidFill>
              <a:effectLst/>
              <a:latin typeface="Söhne"/>
            </a:endParaRPr>
          </a:p>
          <a:p>
            <a:pPr marL="285750" indent="-285750" algn="l">
              <a:spcAft>
                <a:spcPts val="600"/>
              </a:spcAft>
              <a:buFont typeface="Courier New" panose="02070309020205020404" pitchFamily="49" charset="0"/>
              <a:buChar char="o"/>
            </a:pPr>
            <a:r>
              <a:rPr lang="de-DE" b="0" i="0" dirty="0">
                <a:solidFill>
                  <a:srgbClr val="374151"/>
                </a:solidFill>
                <a:effectLst/>
                <a:latin typeface="Söhne"/>
              </a:rPr>
              <a:t>RPC setzt meist auf </a:t>
            </a:r>
            <a:r>
              <a:rPr lang="de-DE" b="1" i="0" dirty="0">
                <a:solidFill>
                  <a:schemeClr val="accent5"/>
                </a:solidFill>
                <a:effectLst/>
                <a:latin typeface="Söhne"/>
              </a:rPr>
              <a:t>UDP</a:t>
            </a:r>
            <a:r>
              <a:rPr lang="de-DE" b="0" i="0" dirty="0">
                <a:solidFill>
                  <a:srgbClr val="374151"/>
                </a:solidFill>
                <a:effectLst/>
                <a:latin typeface="Söhne"/>
              </a:rPr>
              <a:t> auf, was Performance-Vorteile bietet</a:t>
            </a:r>
          </a:p>
          <a:p>
            <a:pPr marL="285750" indent="-285750" algn="l">
              <a:spcAft>
                <a:spcPts val="600"/>
              </a:spcAft>
              <a:buFont typeface="Courier New" panose="02070309020205020404" pitchFamily="49" charset="0"/>
              <a:buChar char="o"/>
            </a:pPr>
            <a:r>
              <a:rPr lang="de-DE" b="0" i="0" dirty="0">
                <a:solidFill>
                  <a:srgbClr val="374151"/>
                </a:solidFill>
                <a:effectLst/>
                <a:latin typeface="Söhne"/>
              </a:rPr>
              <a:t>Client-/Server-</a:t>
            </a:r>
            <a:r>
              <a:rPr lang="de-DE" b="1" i="0" dirty="0">
                <a:solidFill>
                  <a:schemeClr val="accent5"/>
                </a:solidFill>
                <a:effectLst/>
                <a:latin typeface="Söhne"/>
              </a:rPr>
              <a:t>Stubs</a:t>
            </a:r>
            <a:r>
              <a:rPr lang="de-DE" b="0" i="0" dirty="0">
                <a:solidFill>
                  <a:srgbClr val="374151"/>
                </a:solidFill>
                <a:effectLst/>
                <a:latin typeface="Söhne"/>
              </a:rPr>
              <a:t> kapseln server- und clientseitige Vorgänge und werden aus </a:t>
            </a:r>
            <a:r>
              <a:rPr lang="de-DE" b="1" i="0" dirty="0">
                <a:solidFill>
                  <a:schemeClr val="accent5"/>
                </a:solidFill>
                <a:effectLst/>
                <a:latin typeface="Söhne"/>
              </a:rPr>
              <a:t>Interface </a:t>
            </a:r>
            <a:r>
              <a:rPr lang="de-DE" b="1" i="0" dirty="0" err="1">
                <a:solidFill>
                  <a:schemeClr val="accent5"/>
                </a:solidFill>
                <a:effectLst/>
                <a:latin typeface="Söhne"/>
              </a:rPr>
              <a:t>Definitions</a:t>
            </a:r>
            <a:r>
              <a:rPr lang="de-DE" b="1" i="0" dirty="0">
                <a:solidFill>
                  <a:schemeClr val="accent5"/>
                </a:solidFill>
                <a:effectLst/>
                <a:latin typeface="Söhne"/>
              </a:rPr>
              <a:t> (IDL) </a:t>
            </a:r>
            <a:r>
              <a:rPr lang="de-DE" b="0" i="0" dirty="0">
                <a:solidFill>
                  <a:srgbClr val="374151"/>
                </a:solidFill>
                <a:effectLst/>
                <a:latin typeface="Söhne"/>
              </a:rPr>
              <a:t>generiert</a:t>
            </a:r>
          </a:p>
        </p:txBody>
      </p:sp>
      <p:sp>
        <p:nvSpPr>
          <p:cNvPr id="7" name="Textfeld 6">
            <a:extLst>
              <a:ext uri="{FF2B5EF4-FFF2-40B4-BE49-F238E27FC236}">
                <a16:creationId xmlns:a16="http://schemas.microsoft.com/office/drawing/2014/main" id="{7050D398-00AF-F344-A321-47EE807651CF}"/>
              </a:ext>
            </a:extLst>
          </p:cNvPr>
          <p:cNvSpPr txBox="1"/>
          <p:nvPr/>
        </p:nvSpPr>
        <p:spPr>
          <a:xfrm>
            <a:off x="694939" y="5850000"/>
            <a:ext cx="6640901" cy="523220"/>
          </a:xfrm>
          <a:prstGeom prst="rect">
            <a:avLst/>
          </a:prstGeom>
          <a:noFill/>
        </p:spPr>
        <p:txBody>
          <a:bodyPr wrap="square" rtlCol="0">
            <a:spAutoFit/>
          </a:bodyPr>
          <a:lstStyle/>
          <a:p>
            <a:r>
              <a:rPr lang="de-DE" sz="1400" i="1" dirty="0">
                <a:latin typeface="Bradley Hand" pitchFamily="2" charset="77"/>
              </a:rPr>
              <a:t>Weil es für Cloud-native Anwendungen eher untergeordneten Charakter hat, betrachten wir RPC in seiner Reinform nicht weiter.</a:t>
            </a:r>
          </a:p>
        </p:txBody>
      </p:sp>
    </p:spTree>
    <p:extLst>
      <p:ext uri="{BB962C8B-B14F-4D97-AF65-F5344CB8AC3E}">
        <p14:creationId xmlns:p14="http://schemas.microsoft.com/office/powerpoint/2010/main" val="1576189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solidFill>
                  <a:srgbClr val="303633"/>
                </a:solidFill>
              </a:rPr>
              <a:t>Request/Response-basierte Integration: </a:t>
            </a:r>
            <a:r>
              <a:rPr lang="de-DE" dirty="0" err="1">
                <a:solidFill>
                  <a:srgbClr val="303633"/>
                </a:solidFill>
              </a:rPr>
              <a:t>gRPC</a:t>
            </a:r>
            <a:r>
              <a:rPr lang="de-DE" dirty="0">
                <a:solidFill>
                  <a:srgbClr val="303633"/>
                </a:solidFill>
              </a:rPr>
              <a:t> Remote </a:t>
            </a:r>
            <a:r>
              <a:rPr lang="de-DE" dirty="0" err="1">
                <a:solidFill>
                  <a:srgbClr val="303633"/>
                </a:solidFill>
              </a:rPr>
              <a:t>Procedure</a:t>
            </a:r>
            <a:r>
              <a:rPr lang="de-DE" dirty="0">
                <a:solidFill>
                  <a:srgbClr val="303633"/>
                </a:solidFill>
              </a:rPr>
              <a:t> Calls</a:t>
            </a:r>
          </a:p>
          <a:p>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12</a:t>
            </a:fld>
            <a:endParaRPr lang="de-DE" noProof="0"/>
          </a:p>
        </p:txBody>
      </p:sp>
      <p:sp>
        <p:nvSpPr>
          <p:cNvPr id="4" name="Rechteck 3">
            <a:extLst>
              <a:ext uri="{FF2B5EF4-FFF2-40B4-BE49-F238E27FC236}">
                <a16:creationId xmlns:a16="http://schemas.microsoft.com/office/drawing/2014/main" id="{0536B520-64CD-5346-AF93-D317FE05F822}"/>
              </a:ext>
            </a:extLst>
          </p:cNvPr>
          <p:cNvSpPr/>
          <p:nvPr/>
        </p:nvSpPr>
        <p:spPr>
          <a:xfrm>
            <a:off x="431800" y="1620174"/>
            <a:ext cx="3776058" cy="4524315"/>
          </a:xfrm>
          <a:prstGeom prst="rect">
            <a:avLst/>
          </a:prstGeom>
        </p:spPr>
        <p:txBody>
          <a:bodyPr wrap="square">
            <a:spAutoFit/>
          </a:bodyPr>
          <a:lstStyle/>
          <a:p>
            <a:pPr marL="285750" indent="-285750">
              <a:buFont typeface="Courier New" panose="02070309020205020404" pitchFamily="49" charset="0"/>
              <a:buChar char="o"/>
            </a:pPr>
            <a:r>
              <a:rPr lang="de-DE" dirty="0"/>
              <a:t>gRPC (gRPC Remote </a:t>
            </a:r>
            <a:r>
              <a:rPr lang="de-DE" dirty="0" err="1"/>
              <a:t>Procedure</a:t>
            </a:r>
            <a:r>
              <a:rPr lang="de-DE" dirty="0"/>
              <a:t> Calls) basiert auf HTTP/2 und Protocol Buffers und ist ein Projekt der Cloud Native Computing </a:t>
            </a:r>
            <a:r>
              <a:rPr lang="de-DE" dirty="0" err="1"/>
              <a:t>Foundation</a:t>
            </a:r>
            <a:r>
              <a:rPr lang="de-DE" dirty="0"/>
              <a:t>.</a:t>
            </a:r>
          </a:p>
          <a:p>
            <a:pPr marL="285750" indent="-285750">
              <a:buFont typeface="Courier New" panose="02070309020205020404" pitchFamily="49" charset="0"/>
              <a:buChar char="o"/>
            </a:pPr>
            <a:endParaRPr lang="de-DE" dirty="0"/>
          </a:p>
          <a:p>
            <a:pPr marL="285750" indent="-285750">
              <a:buFont typeface="Courier New" panose="02070309020205020404" pitchFamily="49" charset="0"/>
              <a:buChar char="o"/>
            </a:pPr>
            <a:r>
              <a:rPr lang="de-DE" dirty="0"/>
              <a:t>Mittels einer IDL wird die Schnittstelle unabhängig von einer konkreten Programmiersprache spezifiziert.</a:t>
            </a:r>
          </a:p>
          <a:p>
            <a:pPr marL="285750" indent="-285750">
              <a:buFont typeface="Courier New" panose="02070309020205020404" pitchFamily="49" charset="0"/>
              <a:buChar char="o"/>
            </a:pPr>
            <a:endParaRPr lang="de-DE" dirty="0"/>
          </a:p>
          <a:p>
            <a:pPr marL="285750" indent="-285750">
              <a:buFont typeface="Courier New" panose="02070309020205020404" pitchFamily="49" charset="0"/>
              <a:buChar char="o"/>
            </a:pPr>
            <a:r>
              <a:rPr lang="de-DE" dirty="0"/>
              <a:t>Mittels des Protocol-Buffer-Compilers '</a:t>
            </a:r>
            <a:r>
              <a:rPr lang="de-DE" dirty="0" err="1"/>
              <a:t>protoc</a:t>
            </a:r>
            <a:r>
              <a:rPr lang="de-DE" dirty="0"/>
              <a:t>' kann aus dieser Beschreibung Server- und Client-Code, sogenannte Stubs, generiert werden.</a:t>
            </a:r>
          </a:p>
        </p:txBody>
      </p:sp>
      <p:sp>
        <p:nvSpPr>
          <p:cNvPr id="5" name="Textfeld 4">
            <a:extLst>
              <a:ext uri="{FF2B5EF4-FFF2-40B4-BE49-F238E27FC236}">
                <a16:creationId xmlns:a16="http://schemas.microsoft.com/office/drawing/2014/main" id="{130044B2-214C-074F-AF23-5CC99F01DE19}"/>
              </a:ext>
            </a:extLst>
          </p:cNvPr>
          <p:cNvSpPr txBox="1"/>
          <p:nvPr/>
        </p:nvSpPr>
        <p:spPr>
          <a:xfrm>
            <a:off x="10058400" y="1620174"/>
            <a:ext cx="2047285" cy="2031325"/>
          </a:xfrm>
          <a:prstGeom prst="rect">
            <a:avLst/>
          </a:prstGeom>
          <a:noFill/>
        </p:spPr>
        <p:txBody>
          <a:bodyPr wrap="square" rtlCol="0">
            <a:spAutoFit/>
          </a:bodyPr>
          <a:lstStyle/>
          <a:p>
            <a:r>
              <a:rPr lang="de-DE" sz="1400" i="1" dirty="0">
                <a:latin typeface="Bradley Hand" pitchFamily="2" charset="77"/>
              </a:rPr>
              <a:t>Da gRPC auf HTTP (und somit auf Anwendungsebene definiert ist) und nicht UDP (wie RPC) beruht, ist es einfacher zu handhaben (bspw. mittels </a:t>
            </a:r>
            <a:r>
              <a:rPr lang="de-DE" sz="1400" i="1" dirty="0" err="1">
                <a:latin typeface="Bradley Hand" pitchFamily="2" charset="77"/>
              </a:rPr>
              <a:t>Kubernetes</a:t>
            </a:r>
            <a:r>
              <a:rPr lang="de-DE" sz="1400" i="1" dirty="0">
                <a:latin typeface="Bradley Hand" pitchFamily="2" charset="77"/>
              </a:rPr>
              <a:t> Ingress Rules).</a:t>
            </a:r>
          </a:p>
        </p:txBody>
      </p:sp>
      <p:pic>
        <p:nvPicPr>
          <p:cNvPr id="1026" name="Picture 2">
            <a:extLst>
              <a:ext uri="{FF2B5EF4-FFF2-40B4-BE49-F238E27FC236}">
                <a16:creationId xmlns:a16="http://schemas.microsoft.com/office/drawing/2014/main" id="{C3D58949-30D8-7B4D-B101-766022A342C1}"/>
              </a:ext>
            </a:extLst>
          </p:cNvPr>
          <p:cNvPicPr>
            <a:picLocks noChangeAspect="1" noChangeArrowheads="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283054" y="251029"/>
            <a:ext cx="2346746" cy="102547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elle 7">
            <a:extLst>
              <a:ext uri="{FF2B5EF4-FFF2-40B4-BE49-F238E27FC236}">
                <a16:creationId xmlns:a16="http://schemas.microsoft.com/office/drawing/2014/main" id="{161EFB64-A02F-004D-AB0D-608189B7FA95}"/>
              </a:ext>
            </a:extLst>
          </p:cNvPr>
          <p:cNvGraphicFramePr>
            <a:graphicFrameLocks noGrp="1"/>
          </p:cNvGraphicFramePr>
          <p:nvPr>
            <p:extLst>
              <p:ext uri="{D42A27DB-BD31-4B8C-83A1-F6EECF244321}">
                <p14:modId xmlns:p14="http://schemas.microsoft.com/office/powerpoint/2010/main" val="813888395"/>
              </p:ext>
            </p:extLst>
          </p:nvPr>
        </p:nvGraphicFramePr>
        <p:xfrm>
          <a:off x="4386162" y="1620174"/>
          <a:ext cx="5243638" cy="4781576"/>
        </p:xfrm>
        <a:graphic>
          <a:graphicData uri="http://schemas.openxmlformats.org/drawingml/2006/table">
            <a:tbl>
              <a:tblPr>
                <a:effectLst>
                  <a:outerShdw blurRad="50800" dist="38100" dir="2700000" algn="tl" rotWithShape="0">
                    <a:prstClr val="black">
                      <a:alpha val="40000"/>
                    </a:prstClr>
                  </a:outerShdw>
                </a:effectLst>
                <a:tableStyleId>{125E5076-3810-47DD-B79F-674D7AD40C01}</a:tableStyleId>
              </a:tblPr>
              <a:tblGrid>
                <a:gridCol w="1181053">
                  <a:extLst>
                    <a:ext uri="{9D8B030D-6E8A-4147-A177-3AD203B41FA5}">
                      <a16:colId xmlns:a16="http://schemas.microsoft.com/office/drawing/2014/main" val="1093215540"/>
                    </a:ext>
                  </a:extLst>
                </a:gridCol>
                <a:gridCol w="2104313">
                  <a:extLst>
                    <a:ext uri="{9D8B030D-6E8A-4147-A177-3AD203B41FA5}">
                      <a16:colId xmlns:a16="http://schemas.microsoft.com/office/drawing/2014/main" val="4274788220"/>
                    </a:ext>
                  </a:extLst>
                </a:gridCol>
                <a:gridCol w="1958272">
                  <a:extLst>
                    <a:ext uri="{9D8B030D-6E8A-4147-A177-3AD203B41FA5}">
                      <a16:colId xmlns:a16="http://schemas.microsoft.com/office/drawing/2014/main" val="4186885432"/>
                    </a:ext>
                  </a:extLst>
                </a:gridCol>
              </a:tblGrid>
              <a:tr h="341041">
                <a:tc>
                  <a:txBody>
                    <a:bodyPr/>
                    <a:lstStyle/>
                    <a:p>
                      <a:pPr algn="l" fontAlgn="b"/>
                      <a:r>
                        <a:rPr lang="de-DE" sz="1600" b="1" dirty="0">
                          <a:effectLst/>
                        </a:rPr>
                        <a:t>Language</a:t>
                      </a:r>
                    </a:p>
                  </a:txBody>
                  <a:tcPr marL="85260" marR="85260" marT="42630" marB="42630" anchor="b">
                    <a:solidFill>
                      <a:schemeClr val="accent5">
                        <a:lumMod val="75000"/>
                      </a:schemeClr>
                    </a:solidFill>
                  </a:tcPr>
                </a:tc>
                <a:tc>
                  <a:txBody>
                    <a:bodyPr/>
                    <a:lstStyle/>
                    <a:p>
                      <a:pPr algn="l" fontAlgn="b"/>
                      <a:r>
                        <a:rPr lang="de-DE" sz="1600" b="1" dirty="0">
                          <a:effectLst/>
                        </a:rPr>
                        <a:t>OS</a:t>
                      </a:r>
                    </a:p>
                  </a:txBody>
                  <a:tcPr marL="85260" marR="85260" marT="42630" marB="42630" anchor="b">
                    <a:solidFill>
                      <a:schemeClr val="accent5">
                        <a:lumMod val="75000"/>
                      </a:schemeClr>
                    </a:solidFill>
                  </a:tcPr>
                </a:tc>
                <a:tc>
                  <a:txBody>
                    <a:bodyPr/>
                    <a:lstStyle/>
                    <a:p>
                      <a:pPr algn="l" fontAlgn="b"/>
                      <a:r>
                        <a:rPr lang="de-DE" sz="1600" b="1" dirty="0">
                          <a:effectLst/>
                        </a:rPr>
                        <a:t>Compilers / SDK</a:t>
                      </a:r>
                    </a:p>
                  </a:txBody>
                  <a:tcPr marL="85260" marR="85260" marT="42630" marB="42630" anchor="b">
                    <a:solidFill>
                      <a:schemeClr val="accent5">
                        <a:lumMod val="75000"/>
                      </a:schemeClr>
                    </a:solidFill>
                  </a:tcPr>
                </a:tc>
                <a:extLst>
                  <a:ext uri="{0D108BD9-81ED-4DB2-BD59-A6C34878D82A}">
                    <a16:rowId xmlns:a16="http://schemas.microsoft.com/office/drawing/2014/main" val="3627545806"/>
                  </a:ext>
                </a:extLst>
              </a:tr>
              <a:tr h="341041">
                <a:tc>
                  <a:txBody>
                    <a:bodyPr/>
                    <a:lstStyle/>
                    <a:p>
                      <a:pPr fontAlgn="t"/>
                      <a:r>
                        <a:rPr lang="de-DE" sz="1400" b="0" dirty="0">
                          <a:effectLst/>
                        </a:rPr>
                        <a:t>C/C++</a:t>
                      </a:r>
                    </a:p>
                  </a:txBody>
                  <a:tcPr marL="85260" marR="85260" marT="42630" marB="42630">
                    <a:solidFill>
                      <a:schemeClr val="accent5">
                        <a:lumMod val="60000"/>
                        <a:lumOff val="40000"/>
                      </a:schemeClr>
                    </a:solidFill>
                  </a:tcPr>
                </a:tc>
                <a:tc>
                  <a:txBody>
                    <a:bodyPr/>
                    <a:lstStyle/>
                    <a:p>
                      <a:pPr fontAlgn="t"/>
                      <a:r>
                        <a:rPr lang="de-DE" sz="1400" b="0">
                          <a:effectLst/>
                        </a:rPr>
                        <a:t>Linux, Mac</a:t>
                      </a:r>
                    </a:p>
                  </a:txBody>
                  <a:tcPr marL="85260" marR="85260" marT="42630" marB="42630">
                    <a:solidFill>
                      <a:schemeClr val="accent5">
                        <a:lumMod val="60000"/>
                        <a:lumOff val="40000"/>
                      </a:schemeClr>
                    </a:solidFill>
                  </a:tcPr>
                </a:tc>
                <a:tc>
                  <a:txBody>
                    <a:bodyPr/>
                    <a:lstStyle/>
                    <a:p>
                      <a:pPr fontAlgn="t"/>
                      <a:r>
                        <a:rPr lang="de-DE" sz="1400" b="0">
                          <a:effectLst/>
                        </a:rPr>
                        <a:t>GCC 4.9+, Clang 3.4+</a:t>
                      </a:r>
                    </a:p>
                  </a:txBody>
                  <a:tcPr marL="85260" marR="85260" marT="42630" marB="42630">
                    <a:solidFill>
                      <a:schemeClr val="accent5">
                        <a:lumMod val="60000"/>
                        <a:lumOff val="40000"/>
                      </a:schemeClr>
                    </a:solidFill>
                  </a:tcPr>
                </a:tc>
                <a:extLst>
                  <a:ext uri="{0D108BD9-81ED-4DB2-BD59-A6C34878D82A}">
                    <a16:rowId xmlns:a16="http://schemas.microsoft.com/office/drawing/2014/main" val="1580181642"/>
                  </a:ext>
                </a:extLst>
              </a:tr>
              <a:tr h="341041">
                <a:tc>
                  <a:txBody>
                    <a:bodyPr/>
                    <a:lstStyle/>
                    <a:p>
                      <a:pPr fontAlgn="t"/>
                      <a:r>
                        <a:rPr lang="de-DE" sz="1400" b="0">
                          <a:effectLst/>
                        </a:rPr>
                        <a:t>C/C++</a:t>
                      </a:r>
                    </a:p>
                  </a:txBody>
                  <a:tcPr marL="85260" marR="85260" marT="42630" marB="42630">
                    <a:solidFill>
                      <a:schemeClr val="accent5">
                        <a:lumMod val="60000"/>
                        <a:lumOff val="40000"/>
                      </a:schemeClr>
                    </a:solidFill>
                  </a:tcPr>
                </a:tc>
                <a:tc>
                  <a:txBody>
                    <a:bodyPr/>
                    <a:lstStyle/>
                    <a:p>
                      <a:pPr fontAlgn="t"/>
                      <a:r>
                        <a:rPr lang="de-DE" sz="1400" b="0">
                          <a:effectLst/>
                        </a:rPr>
                        <a:t>Windows 7+</a:t>
                      </a:r>
                    </a:p>
                  </a:txBody>
                  <a:tcPr marL="85260" marR="85260" marT="42630" marB="42630">
                    <a:solidFill>
                      <a:schemeClr val="accent5">
                        <a:lumMod val="60000"/>
                        <a:lumOff val="40000"/>
                      </a:schemeClr>
                    </a:solidFill>
                  </a:tcPr>
                </a:tc>
                <a:tc>
                  <a:txBody>
                    <a:bodyPr/>
                    <a:lstStyle/>
                    <a:p>
                      <a:pPr fontAlgn="t"/>
                      <a:r>
                        <a:rPr lang="de-DE" sz="1400" b="0">
                          <a:effectLst/>
                        </a:rPr>
                        <a:t>Visual Studio 2015+</a:t>
                      </a:r>
                    </a:p>
                  </a:txBody>
                  <a:tcPr marL="85260" marR="85260" marT="42630" marB="42630">
                    <a:solidFill>
                      <a:schemeClr val="accent5">
                        <a:lumMod val="60000"/>
                        <a:lumOff val="40000"/>
                      </a:schemeClr>
                    </a:solidFill>
                  </a:tcPr>
                </a:tc>
                <a:extLst>
                  <a:ext uri="{0D108BD9-81ED-4DB2-BD59-A6C34878D82A}">
                    <a16:rowId xmlns:a16="http://schemas.microsoft.com/office/drawing/2014/main" val="1981425022"/>
                  </a:ext>
                </a:extLst>
              </a:tr>
              <a:tr h="341041">
                <a:tc>
                  <a:txBody>
                    <a:bodyPr/>
                    <a:lstStyle/>
                    <a:p>
                      <a:pPr fontAlgn="t"/>
                      <a:r>
                        <a:rPr lang="de-DE" sz="1400" b="0">
                          <a:effectLst/>
                        </a:rPr>
                        <a:t>C#</a:t>
                      </a:r>
                    </a:p>
                  </a:txBody>
                  <a:tcPr marL="85260" marR="85260" marT="42630" marB="42630">
                    <a:solidFill>
                      <a:schemeClr val="accent5">
                        <a:lumMod val="60000"/>
                        <a:lumOff val="40000"/>
                      </a:schemeClr>
                    </a:solidFill>
                  </a:tcPr>
                </a:tc>
                <a:tc>
                  <a:txBody>
                    <a:bodyPr/>
                    <a:lstStyle/>
                    <a:p>
                      <a:pPr fontAlgn="t"/>
                      <a:r>
                        <a:rPr lang="de-DE" sz="1400" b="0">
                          <a:effectLst/>
                        </a:rPr>
                        <a:t>Linux, Mac</a:t>
                      </a:r>
                    </a:p>
                  </a:txBody>
                  <a:tcPr marL="85260" marR="85260" marT="42630" marB="42630">
                    <a:solidFill>
                      <a:schemeClr val="accent5">
                        <a:lumMod val="60000"/>
                        <a:lumOff val="40000"/>
                      </a:schemeClr>
                    </a:solidFill>
                  </a:tcPr>
                </a:tc>
                <a:tc>
                  <a:txBody>
                    <a:bodyPr/>
                    <a:lstStyle/>
                    <a:p>
                      <a:pPr fontAlgn="t"/>
                      <a:r>
                        <a:rPr lang="de-DE" sz="1400" b="0">
                          <a:effectLst/>
                        </a:rPr>
                        <a:t>.NET Core, Mono 4+</a:t>
                      </a:r>
                    </a:p>
                  </a:txBody>
                  <a:tcPr marL="85260" marR="85260" marT="42630" marB="42630">
                    <a:solidFill>
                      <a:schemeClr val="accent5">
                        <a:lumMod val="60000"/>
                        <a:lumOff val="40000"/>
                      </a:schemeClr>
                    </a:solidFill>
                  </a:tcPr>
                </a:tc>
                <a:extLst>
                  <a:ext uri="{0D108BD9-81ED-4DB2-BD59-A6C34878D82A}">
                    <a16:rowId xmlns:a16="http://schemas.microsoft.com/office/drawing/2014/main" val="543803271"/>
                  </a:ext>
                </a:extLst>
              </a:tr>
              <a:tr h="341041">
                <a:tc>
                  <a:txBody>
                    <a:bodyPr/>
                    <a:lstStyle/>
                    <a:p>
                      <a:pPr fontAlgn="t"/>
                      <a:r>
                        <a:rPr lang="de-DE" sz="1400" b="0">
                          <a:effectLst/>
                        </a:rPr>
                        <a:t>C#</a:t>
                      </a:r>
                    </a:p>
                  </a:txBody>
                  <a:tcPr marL="85260" marR="85260" marT="42630" marB="42630">
                    <a:solidFill>
                      <a:schemeClr val="accent5">
                        <a:lumMod val="60000"/>
                        <a:lumOff val="40000"/>
                      </a:schemeClr>
                    </a:solidFill>
                  </a:tcPr>
                </a:tc>
                <a:tc>
                  <a:txBody>
                    <a:bodyPr/>
                    <a:lstStyle/>
                    <a:p>
                      <a:pPr fontAlgn="t"/>
                      <a:r>
                        <a:rPr lang="de-DE" sz="1400" b="0" dirty="0">
                          <a:effectLst/>
                        </a:rPr>
                        <a:t>Windows 7+</a:t>
                      </a:r>
                    </a:p>
                  </a:txBody>
                  <a:tcPr marL="85260" marR="85260" marT="42630" marB="42630">
                    <a:solidFill>
                      <a:schemeClr val="accent5">
                        <a:lumMod val="60000"/>
                        <a:lumOff val="40000"/>
                      </a:schemeClr>
                    </a:solidFill>
                  </a:tcPr>
                </a:tc>
                <a:tc>
                  <a:txBody>
                    <a:bodyPr/>
                    <a:lstStyle/>
                    <a:p>
                      <a:pPr fontAlgn="t"/>
                      <a:r>
                        <a:rPr lang="de-DE" sz="1400" b="0" dirty="0">
                          <a:effectLst/>
                        </a:rPr>
                        <a:t>.NET Core, NET 4.5+</a:t>
                      </a:r>
                    </a:p>
                  </a:txBody>
                  <a:tcPr marL="85260" marR="85260" marT="42630" marB="42630">
                    <a:solidFill>
                      <a:schemeClr val="accent5">
                        <a:lumMod val="60000"/>
                        <a:lumOff val="40000"/>
                      </a:schemeClr>
                    </a:solidFill>
                  </a:tcPr>
                </a:tc>
                <a:extLst>
                  <a:ext uri="{0D108BD9-81ED-4DB2-BD59-A6C34878D82A}">
                    <a16:rowId xmlns:a16="http://schemas.microsoft.com/office/drawing/2014/main" val="1268273075"/>
                  </a:ext>
                </a:extLst>
              </a:tr>
              <a:tr h="341041">
                <a:tc>
                  <a:txBody>
                    <a:bodyPr/>
                    <a:lstStyle/>
                    <a:p>
                      <a:pPr fontAlgn="t"/>
                      <a:r>
                        <a:rPr lang="de-DE" sz="1400" b="0">
                          <a:effectLst/>
                        </a:rPr>
                        <a:t>Dart</a:t>
                      </a:r>
                    </a:p>
                  </a:txBody>
                  <a:tcPr marL="85260" marR="85260" marT="42630" marB="42630">
                    <a:solidFill>
                      <a:schemeClr val="accent5">
                        <a:lumMod val="60000"/>
                        <a:lumOff val="40000"/>
                      </a:schemeClr>
                    </a:solidFill>
                  </a:tcPr>
                </a:tc>
                <a:tc>
                  <a:txBody>
                    <a:bodyPr/>
                    <a:lstStyle/>
                    <a:p>
                      <a:pPr fontAlgn="t"/>
                      <a:r>
                        <a:rPr lang="de-DE" sz="1400" b="0">
                          <a:effectLst/>
                        </a:rPr>
                        <a:t>Windows, Linux, Mac</a:t>
                      </a:r>
                    </a:p>
                  </a:txBody>
                  <a:tcPr marL="85260" marR="85260" marT="42630" marB="42630">
                    <a:solidFill>
                      <a:schemeClr val="accent5">
                        <a:lumMod val="60000"/>
                        <a:lumOff val="40000"/>
                      </a:schemeClr>
                    </a:solidFill>
                  </a:tcPr>
                </a:tc>
                <a:tc>
                  <a:txBody>
                    <a:bodyPr/>
                    <a:lstStyle/>
                    <a:p>
                      <a:pPr fontAlgn="t"/>
                      <a:r>
                        <a:rPr lang="de-DE" sz="1400" b="0">
                          <a:effectLst/>
                        </a:rPr>
                        <a:t>Dart 2.2+</a:t>
                      </a:r>
                    </a:p>
                  </a:txBody>
                  <a:tcPr marL="85260" marR="85260" marT="42630" marB="42630">
                    <a:solidFill>
                      <a:schemeClr val="accent5">
                        <a:lumMod val="60000"/>
                        <a:lumOff val="40000"/>
                      </a:schemeClr>
                    </a:solidFill>
                  </a:tcPr>
                </a:tc>
                <a:extLst>
                  <a:ext uri="{0D108BD9-81ED-4DB2-BD59-A6C34878D82A}">
                    <a16:rowId xmlns:a16="http://schemas.microsoft.com/office/drawing/2014/main" val="3783317264"/>
                  </a:ext>
                </a:extLst>
              </a:tr>
              <a:tr h="341041">
                <a:tc>
                  <a:txBody>
                    <a:bodyPr/>
                    <a:lstStyle/>
                    <a:p>
                      <a:pPr fontAlgn="t"/>
                      <a:r>
                        <a:rPr lang="de-DE" sz="1400" b="0">
                          <a:effectLst/>
                        </a:rPr>
                        <a:t>Go</a:t>
                      </a:r>
                    </a:p>
                  </a:txBody>
                  <a:tcPr marL="85260" marR="85260" marT="42630" marB="42630">
                    <a:solidFill>
                      <a:schemeClr val="accent5">
                        <a:lumMod val="60000"/>
                        <a:lumOff val="40000"/>
                      </a:schemeClr>
                    </a:solidFill>
                  </a:tcPr>
                </a:tc>
                <a:tc>
                  <a:txBody>
                    <a:bodyPr/>
                    <a:lstStyle/>
                    <a:p>
                      <a:pPr fontAlgn="t"/>
                      <a:r>
                        <a:rPr lang="de-DE" sz="1400" b="0" dirty="0">
                          <a:effectLst/>
                        </a:rPr>
                        <a:t>Windows, Linux, Mac</a:t>
                      </a:r>
                    </a:p>
                  </a:txBody>
                  <a:tcPr marL="85260" marR="85260" marT="42630" marB="42630">
                    <a:solidFill>
                      <a:schemeClr val="accent5">
                        <a:lumMod val="60000"/>
                        <a:lumOff val="40000"/>
                      </a:schemeClr>
                    </a:solidFill>
                  </a:tcPr>
                </a:tc>
                <a:tc>
                  <a:txBody>
                    <a:bodyPr/>
                    <a:lstStyle/>
                    <a:p>
                      <a:pPr fontAlgn="t"/>
                      <a:r>
                        <a:rPr lang="de-DE" sz="1400" b="0">
                          <a:effectLst/>
                        </a:rPr>
                        <a:t>Go 1.13+</a:t>
                      </a:r>
                    </a:p>
                  </a:txBody>
                  <a:tcPr marL="85260" marR="85260" marT="42630" marB="42630">
                    <a:solidFill>
                      <a:schemeClr val="accent5">
                        <a:lumMod val="60000"/>
                        <a:lumOff val="40000"/>
                      </a:schemeClr>
                    </a:solidFill>
                  </a:tcPr>
                </a:tc>
                <a:extLst>
                  <a:ext uri="{0D108BD9-81ED-4DB2-BD59-A6C34878D82A}">
                    <a16:rowId xmlns:a16="http://schemas.microsoft.com/office/drawing/2014/main" val="4092555684"/>
                  </a:ext>
                </a:extLst>
              </a:tr>
              <a:tr h="348043">
                <a:tc>
                  <a:txBody>
                    <a:bodyPr/>
                    <a:lstStyle/>
                    <a:p>
                      <a:pPr fontAlgn="t"/>
                      <a:r>
                        <a:rPr lang="de-DE" sz="1400" b="0">
                          <a:effectLst/>
                        </a:rPr>
                        <a:t>Java</a:t>
                      </a:r>
                    </a:p>
                  </a:txBody>
                  <a:tcPr marL="85260" marR="85260" marT="42630" marB="42630">
                    <a:solidFill>
                      <a:schemeClr val="accent5">
                        <a:lumMod val="60000"/>
                        <a:lumOff val="40000"/>
                      </a:schemeClr>
                    </a:solidFill>
                  </a:tcPr>
                </a:tc>
                <a:tc>
                  <a:txBody>
                    <a:bodyPr/>
                    <a:lstStyle/>
                    <a:p>
                      <a:pPr fontAlgn="t"/>
                      <a:r>
                        <a:rPr lang="de-DE" sz="1400" b="0" dirty="0">
                          <a:effectLst/>
                        </a:rPr>
                        <a:t>Windows, Linux, Mac</a:t>
                      </a:r>
                    </a:p>
                  </a:txBody>
                  <a:tcPr marL="85260" marR="85260" marT="42630" marB="42630">
                    <a:solidFill>
                      <a:schemeClr val="accent5">
                        <a:lumMod val="60000"/>
                        <a:lumOff val="40000"/>
                      </a:schemeClr>
                    </a:solidFill>
                  </a:tcPr>
                </a:tc>
                <a:tc>
                  <a:txBody>
                    <a:bodyPr/>
                    <a:lstStyle/>
                    <a:p>
                      <a:pPr fontAlgn="t"/>
                      <a:r>
                        <a:rPr lang="de-DE" sz="1400" b="0" dirty="0">
                          <a:effectLst/>
                        </a:rPr>
                        <a:t>JDK 8 </a:t>
                      </a:r>
                      <a:r>
                        <a:rPr lang="de-DE" sz="1400" b="0" dirty="0" err="1">
                          <a:effectLst/>
                        </a:rPr>
                        <a:t>recommended</a:t>
                      </a:r>
                      <a:endParaRPr lang="de-DE" sz="1400" b="0" dirty="0">
                        <a:effectLst/>
                      </a:endParaRPr>
                    </a:p>
                  </a:txBody>
                  <a:tcPr marL="85260" marR="85260" marT="42630" marB="42630">
                    <a:solidFill>
                      <a:schemeClr val="accent5">
                        <a:lumMod val="60000"/>
                        <a:lumOff val="40000"/>
                      </a:schemeClr>
                    </a:solidFill>
                  </a:tcPr>
                </a:tc>
                <a:extLst>
                  <a:ext uri="{0D108BD9-81ED-4DB2-BD59-A6C34878D82A}">
                    <a16:rowId xmlns:a16="http://schemas.microsoft.com/office/drawing/2014/main" val="2655796638"/>
                  </a:ext>
                </a:extLst>
              </a:tr>
              <a:tr h="341041">
                <a:tc>
                  <a:txBody>
                    <a:bodyPr/>
                    <a:lstStyle/>
                    <a:p>
                      <a:pPr fontAlgn="t"/>
                      <a:r>
                        <a:rPr lang="de-DE" sz="1400" b="0">
                          <a:effectLst/>
                        </a:rPr>
                        <a:t>Kotlin/JVM</a:t>
                      </a:r>
                    </a:p>
                  </a:txBody>
                  <a:tcPr marL="85260" marR="85260" marT="42630" marB="42630">
                    <a:solidFill>
                      <a:schemeClr val="accent5">
                        <a:lumMod val="60000"/>
                        <a:lumOff val="40000"/>
                      </a:schemeClr>
                    </a:solidFill>
                  </a:tcPr>
                </a:tc>
                <a:tc>
                  <a:txBody>
                    <a:bodyPr/>
                    <a:lstStyle/>
                    <a:p>
                      <a:pPr fontAlgn="t"/>
                      <a:r>
                        <a:rPr lang="de-DE" sz="1400" b="0">
                          <a:effectLst/>
                        </a:rPr>
                        <a:t>Windows, Linux, Mac</a:t>
                      </a:r>
                    </a:p>
                  </a:txBody>
                  <a:tcPr marL="85260" marR="85260" marT="42630" marB="42630">
                    <a:solidFill>
                      <a:schemeClr val="accent5">
                        <a:lumMod val="60000"/>
                        <a:lumOff val="40000"/>
                      </a:schemeClr>
                    </a:solidFill>
                  </a:tcPr>
                </a:tc>
                <a:tc>
                  <a:txBody>
                    <a:bodyPr/>
                    <a:lstStyle/>
                    <a:p>
                      <a:pPr fontAlgn="t"/>
                      <a:r>
                        <a:rPr lang="de-DE" sz="1400" b="0">
                          <a:effectLst/>
                        </a:rPr>
                        <a:t>Kotlin 1.3+</a:t>
                      </a:r>
                    </a:p>
                  </a:txBody>
                  <a:tcPr marL="85260" marR="85260" marT="42630" marB="42630">
                    <a:solidFill>
                      <a:schemeClr val="accent5">
                        <a:lumMod val="60000"/>
                        <a:lumOff val="40000"/>
                      </a:schemeClr>
                    </a:solidFill>
                  </a:tcPr>
                </a:tc>
                <a:extLst>
                  <a:ext uri="{0D108BD9-81ED-4DB2-BD59-A6C34878D82A}">
                    <a16:rowId xmlns:a16="http://schemas.microsoft.com/office/drawing/2014/main" val="2582478921"/>
                  </a:ext>
                </a:extLst>
              </a:tr>
              <a:tr h="341041">
                <a:tc>
                  <a:txBody>
                    <a:bodyPr/>
                    <a:lstStyle/>
                    <a:p>
                      <a:pPr fontAlgn="t"/>
                      <a:r>
                        <a:rPr lang="de-DE" sz="1400" b="0">
                          <a:effectLst/>
                        </a:rPr>
                        <a:t>Node.js</a:t>
                      </a:r>
                    </a:p>
                  </a:txBody>
                  <a:tcPr marL="85260" marR="85260" marT="42630" marB="42630">
                    <a:solidFill>
                      <a:schemeClr val="accent5">
                        <a:lumMod val="60000"/>
                        <a:lumOff val="40000"/>
                      </a:schemeClr>
                    </a:solidFill>
                  </a:tcPr>
                </a:tc>
                <a:tc>
                  <a:txBody>
                    <a:bodyPr/>
                    <a:lstStyle/>
                    <a:p>
                      <a:pPr fontAlgn="t"/>
                      <a:r>
                        <a:rPr lang="de-DE" sz="1400" b="0">
                          <a:effectLst/>
                        </a:rPr>
                        <a:t>Windows, Linux, Mac</a:t>
                      </a:r>
                    </a:p>
                  </a:txBody>
                  <a:tcPr marL="85260" marR="85260" marT="42630" marB="42630">
                    <a:solidFill>
                      <a:schemeClr val="accent5">
                        <a:lumMod val="60000"/>
                        <a:lumOff val="40000"/>
                      </a:schemeClr>
                    </a:solidFill>
                  </a:tcPr>
                </a:tc>
                <a:tc>
                  <a:txBody>
                    <a:bodyPr/>
                    <a:lstStyle/>
                    <a:p>
                      <a:pPr fontAlgn="t"/>
                      <a:r>
                        <a:rPr lang="de-DE" sz="1400" b="0">
                          <a:effectLst/>
                        </a:rPr>
                        <a:t>Node v8+</a:t>
                      </a:r>
                    </a:p>
                  </a:txBody>
                  <a:tcPr marL="85260" marR="85260" marT="42630" marB="42630">
                    <a:solidFill>
                      <a:schemeClr val="accent5">
                        <a:lumMod val="60000"/>
                        <a:lumOff val="40000"/>
                      </a:schemeClr>
                    </a:solidFill>
                  </a:tcPr>
                </a:tc>
                <a:extLst>
                  <a:ext uri="{0D108BD9-81ED-4DB2-BD59-A6C34878D82A}">
                    <a16:rowId xmlns:a16="http://schemas.microsoft.com/office/drawing/2014/main" val="2420981542"/>
                  </a:ext>
                </a:extLst>
              </a:tr>
              <a:tr h="341041">
                <a:tc>
                  <a:txBody>
                    <a:bodyPr/>
                    <a:lstStyle/>
                    <a:p>
                      <a:pPr fontAlgn="t"/>
                      <a:r>
                        <a:rPr lang="de-DE" sz="1400" b="0">
                          <a:effectLst/>
                        </a:rPr>
                        <a:t>Objective-C</a:t>
                      </a:r>
                    </a:p>
                  </a:txBody>
                  <a:tcPr marL="85260" marR="85260" marT="42630" marB="42630">
                    <a:solidFill>
                      <a:schemeClr val="accent5">
                        <a:lumMod val="60000"/>
                        <a:lumOff val="40000"/>
                      </a:schemeClr>
                    </a:solidFill>
                  </a:tcPr>
                </a:tc>
                <a:tc>
                  <a:txBody>
                    <a:bodyPr/>
                    <a:lstStyle/>
                    <a:p>
                      <a:pPr fontAlgn="t"/>
                      <a:r>
                        <a:rPr lang="de-DE" sz="1400" b="0">
                          <a:effectLst/>
                        </a:rPr>
                        <a:t>macOS 10.10+, iOS 9.0+</a:t>
                      </a:r>
                    </a:p>
                  </a:txBody>
                  <a:tcPr marL="85260" marR="85260" marT="42630" marB="42630">
                    <a:solidFill>
                      <a:schemeClr val="accent5">
                        <a:lumMod val="60000"/>
                        <a:lumOff val="40000"/>
                      </a:schemeClr>
                    </a:solidFill>
                  </a:tcPr>
                </a:tc>
                <a:tc>
                  <a:txBody>
                    <a:bodyPr/>
                    <a:lstStyle/>
                    <a:p>
                      <a:pPr fontAlgn="t"/>
                      <a:r>
                        <a:rPr lang="de-DE" sz="1400" b="0" dirty="0" err="1">
                          <a:effectLst/>
                        </a:rPr>
                        <a:t>Xcode</a:t>
                      </a:r>
                      <a:r>
                        <a:rPr lang="de-DE" sz="1400" b="0" dirty="0">
                          <a:effectLst/>
                        </a:rPr>
                        <a:t> 7.2+</a:t>
                      </a:r>
                    </a:p>
                  </a:txBody>
                  <a:tcPr marL="85260" marR="85260" marT="42630" marB="42630">
                    <a:solidFill>
                      <a:schemeClr val="accent5">
                        <a:lumMod val="60000"/>
                        <a:lumOff val="40000"/>
                      </a:schemeClr>
                    </a:solidFill>
                  </a:tcPr>
                </a:tc>
                <a:extLst>
                  <a:ext uri="{0D108BD9-81ED-4DB2-BD59-A6C34878D82A}">
                    <a16:rowId xmlns:a16="http://schemas.microsoft.com/office/drawing/2014/main" val="240011243"/>
                  </a:ext>
                </a:extLst>
              </a:tr>
              <a:tr h="341041">
                <a:tc>
                  <a:txBody>
                    <a:bodyPr/>
                    <a:lstStyle/>
                    <a:p>
                      <a:pPr fontAlgn="t"/>
                      <a:r>
                        <a:rPr lang="de-DE" sz="1400" b="0">
                          <a:effectLst/>
                        </a:rPr>
                        <a:t>PHP</a:t>
                      </a:r>
                    </a:p>
                  </a:txBody>
                  <a:tcPr marL="85260" marR="85260" marT="42630" marB="42630">
                    <a:solidFill>
                      <a:schemeClr val="accent5">
                        <a:lumMod val="60000"/>
                        <a:lumOff val="40000"/>
                      </a:schemeClr>
                    </a:solidFill>
                  </a:tcPr>
                </a:tc>
                <a:tc>
                  <a:txBody>
                    <a:bodyPr/>
                    <a:lstStyle/>
                    <a:p>
                      <a:pPr fontAlgn="t"/>
                      <a:r>
                        <a:rPr lang="de-DE" sz="1400" b="0">
                          <a:effectLst/>
                        </a:rPr>
                        <a:t>Linux, Mac</a:t>
                      </a:r>
                    </a:p>
                  </a:txBody>
                  <a:tcPr marL="85260" marR="85260" marT="42630" marB="42630">
                    <a:solidFill>
                      <a:schemeClr val="accent5">
                        <a:lumMod val="60000"/>
                        <a:lumOff val="40000"/>
                      </a:schemeClr>
                    </a:solidFill>
                  </a:tcPr>
                </a:tc>
                <a:tc>
                  <a:txBody>
                    <a:bodyPr/>
                    <a:lstStyle/>
                    <a:p>
                      <a:pPr fontAlgn="t"/>
                      <a:r>
                        <a:rPr lang="de-DE" sz="1400" b="0" dirty="0">
                          <a:effectLst/>
                        </a:rPr>
                        <a:t>PHP 7.0+</a:t>
                      </a:r>
                    </a:p>
                  </a:txBody>
                  <a:tcPr marL="85260" marR="85260" marT="42630" marB="42630">
                    <a:solidFill>
                      <a:schemeClr val="accent5">
                        <a:lumMod val="60000"/>
                        <a:lumOff val="40000"/>
                      </a:schemeClr>
                    </a:solidFill>
                  </a:tcPr>
                </a:tc>
                <a:extLst>
                  <a:ext uri="{0D108BD9-81ED-4DB2-BD59-A6C34878D82A}">
                    <a16:rowId xmlns:a16="http://schemas.microsoft.com/office/drawing/2014/main" val="869516785"/>
                  </a:ext>
                </a:extLst>
              </a:tr>
              <a:tr h="341041">
                <a:tc>
                  <a:txBody>
                    <a:bodyPr/>
                    <a:lstStyle/>
                    <a:p>
                      <a:pPr fontAlgn="t"/>
                      <a:r>
                        <a:rPr lang="de-DE" sz="1400" b="0">
                          <a:effectLst/>
                        </a:rPr>
                        <a:t>Python</a:t>
                      </a:r>
                    </a:p>
                  </a:txBody>
                  <a:tcPr marL="85260" marR="85260" marT="42630" marB="42630">
                    <a:solidFill>
                      <a:schemeClr val="accent5">
                        <a:lumMod val="60000"/>
                        <a:lumOff val="40000"/>
                      </a:schemeClr>
                    </a:solidFill>
                  </a:tcPr>
                </a:tc>
                <a:tc>
                  <a:txBody>
                    <a:bodyPr/>
                    <a:lstStyle/>
                    <a:p>
                      <a:pPr fontAlgn="t"/>
                      <a:r>
                        <a:rPr lang="de-DE" sz="1400" b="0">
                          <a:effectLst/>
                        </a:rPr>
                        <a:t>Windows, Linux, Mac</a:t>
                      </a:r>
                    </a:p>
                  </a:txBody>
                  <a:tcPr marL="85260" marR="85260" marT="42630" marB="42630">
                    <a:solidFill>
                      <a:schemeClr val="accent5">
                        <a:lumMod val="60000"/>
                        <a:lumOff val="40000"/>
                      </a:schemeClr>
                    </a:solidFill>
                  </a:tcPr>
                </a:tc>
                <a:tc>
                  <a:txBody>
                    <a:bodyPr/>
                    <a:lstStyle/>
                    <a:p>
                      <a:pPr fontAlgn="t"/>
                      <a:r>
                        <a:rPr lang="de-DE" sz="1400" b="0" dirty="0">
                          <a:effectLst/>
                        </a:rPr>
                        <a:t>Python 3.5+</a:t>
                      </a:r>
                    </a:p>
                  </a:txBody>
                  <a:tcPr marL="85260" marR="85260" marT="42630" marB="42630">
                    <a:solidFill>
                      <a:schemeClr val="accent5">
                        <a:lumMod val="60000"/>
                        <a:lumOff val="40000"/>
                      </a:schemeClr>
                    </a:solidFill>
                  </a:tcPr>
                </a:tc>
                <a:extLst>
                  <a:ext uri="{0D108BD9-81ED-4DB2-BD59-A6C34878D82A}">
                    <a16:rowId xmlns:a16="http://schemas.microsoft.com/office/drawing/2014/main" val="3218514099"/>
                  </a:ext>
                </a:extLst>
              </a:tr>
              <a:tr h="341041">
                <a:tc>
                  <a:txBody>
                    <a:bodyPr/>
                    <a:lstStyle/>
                    <a:p>
                      <a:pPr fontAlgn="t"/>
                      <a:r>
                        <a:rPr lang="de-DE" sz="1400" b="0">
                          <a:effectLst/>
                        </a:rPr>
                        <a:t>Ruby</a:t>
                      </a:r>
                    </a:p>
                  </a:txBody>
                  <a:tcPr marL="85260" marR="85260" marT="42630" marB="42630">
                    <a:solidFill>
                      <a:schemeClr val="accent5">
                        <a:lumMod val="60000"/>
                        <a:lumOff val="40000"/>
                      </a:schemeClr>
                    </a:solidFill>
                  </a:tcPr>
                </a:tc>
                <a:tc>
                  <a:txBody>
                    <a:bodyPr/>
                    <a:lstStyle/>
                    <a:p>
                      <a:pPr fontAlgn="t"/>
                      <a:r>
                        <a:rPr lang="de-DE" sz="1400" b="0">
                          <a:effectLst/>
                        </a:rPr>
                        <a:t>Windows, Linux, Mac</a:t>
                      </a:r>
                    </a:p>
                  </a:txBody>
                  <a:tcPr marL="85260" marR="85260" marT="42630" marB="42630">
                    <a:solidFill>
                      <a:schemeClr val="accent5">
                        <a:lumMod val="60000"/>
                        <a:lumOff val="40000"/>
                      </a:schemeClr>
                    </a:solidFill>
                  </a:tcPr>
                </a:tc>
                <a:tc>
                  <a:txBody>
                    <a:bodyPr/>
                    <a:lstStyle/>
                    <a:p>
                      <a:pPr fontAlgn="t"/>
                      <a:r>
                        <a:rPr lang="de-DE" sz="1400" b="0" dirty="0">
                          <a:effectLst/>
                        </a:rPr>
                        <a:t>Ruby 2.3+</a:t>
                      </a:r>
                    </a:p>
                  </a:txBody>
                  <a:tcPr marL="85260" marR="85260" marT="42630" marB="42630">
                    <a:solidFill>
                      <a:schemeClr val="accent5">
                        <a:lumMod val="60000"/>
                        <a:lumOff val="40000"/>
                      </a:schemeClr>
                    </a:solidFill>
                  </a:tcPr>
                </a:tc>
                <a:extLst>
                  <a:ext uri="{0D108BD9-81ED-4DB2-BD59-A6C34878D82A}">
                    <a16:rowId xmlns:a16="http://schemas.microsoft.com/office/drawing/2014/main" val="2807270442"/>
                  </a:ext>
                </a:extLst>
              </a:tr>
            </a:tbl>
          </a:graphicData>
        </a:graphic>
      </p:graphicFrame>
      <p:sp>
        <p:nvSpPr>
          <p:cNvPr id="12" name="Textfeld 11">
            <a:extLst>
              <a:ext uri="{FF2B5EF4-FFF2-40B4-BE49-F238E27FC236}">
                <a16:creationId xmlns:a16="http://schemas.microsoft.com/office/drawing/2014/main" id="{6301B444-5F73-AD42-B21D-DAA527AA0074}"/>
              </a:ext>
            </a:extLst>
          </p:cNvPr>
          <p:cNvSpPr txBox="1"/>
          <p:nvPr/>
        </p:nvSpPr>
        <p:spPr>
          <a:xfrm>
            <a:off x="11184" y="6581001"/>
            <a:ext cx="2308645" cy="276999"/>
          </a:xfrm>
          <a:prstGeom prst="rect">
            <a:avLst/>
          </a:prstGeom>
          <a:noFill/>
        </p:spPr>
        <p:txBody>
          <a:bodyPr wrap="none" rtlCol="0">
            <a:spAutoFit/>
          </a:bodyPr>
          <a:lstStyle/>
          <a:p>
            <a:r>
              <a:rPr lang="de-DE" sz="1200" b="1" dirty="0"/>
              <a:t>Quelle:</a:t>
            </a:r>
            <a:r>
              <a:rPr lang="de-DE" sz="1200" dirty="0"/>
              <a:t> </a:t>
            </a:r>
            <a:r>
              <a:rPr lang="de-DE" sz="1200" dirty="0">
                <a:solidFill>
                  <a:schemeClr val="accent5"/>
                </a:solidFill>
                <a:latin typeface="Consolas" panose="020B0609020204030204" pitchFamily="49" charset="0"/>
                <a:cs typeface="Consolas" panose="020B0609020204030204" pitchFamily="49" charset="0"/>
              </a:rPr>
              <a:t>https://</a:t>
            </a:r>
            <a:r>
              <a:rPr lang="de-DE" sz="1200" dirty="0" err="1">
                <a:solidFill>
                  <a:schemeClr val="accent5"/>
                </a:solidFill>
                <a:latin typeface="Consolas" panose="020B0609020204030204" pitchFamily="49" charset="0"/>
                <a:cs typeface="Consolas" panose="020B0609020204030204" pitchFamily="49" charset="0"/>
              </a:rPr>
              <a:t>www.grpc.io</a:t>
            </a:r>
            <a:endParaRPr lang="de-DE" sz="1200" dirty="0">
              <a:solidFill>
                <a:schemeClr val="accent5"/>
              </a:solidFill>
              <a:latin typeface="Consolas" panose="020B0609020204030204" pitchFamily="49" charset="0"/>
              <a:cs typeface="Consolas" panose="020B0609020204030204" pitchFamily="49" charset="0"/>
            </a:endParaRPr>
          </a:p>
        </p:txBody>
      </p:sp>
      <p:pic>
        <p:nvPicPr>
          <p:cNvPr id="6" name="Grafik 5">
            <a:extLst>
              <a:ext uri="{FF2B5EF4-FFF2-40B4-BE49-F238E27FC236}">
                <a16:creationId xmlns:a16="http://schemas.microsoft.com/office/drawing/2014/main" id="{FA4CC735-910C-486F-9BB5-93FDC1212C98}"/>
              </a:ext>
            </a:extLst>
          </p:cNvPr>
          <p:cNvPicPr>
            <a:picLocks noChangeAspect="1"/>
          </p:cNvPicPr>
          <p:nvPr/>
        </p:nvPicPr>
        <p:blipFill>
          <a:blip r:embed="rId4">
            <a:duotone>
              <a:prstClr val="black"/>
              <a:schemeClr val="tx2">
                <a:tint val="45000"/>
                <a:satMod val="400000"/>
              </a:schemeClr>
            </a:duotone>
          </a:blip>
          <a:stretch>
            <a:fillRect/>
          </a:stretch>
        </p:blipFill>
        <p:spPr>
          <a:xfrm>
            <a:off x="8676659" y="4113164"/>
            <a:ext cx="3429026" cy="20313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68604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solidFill>
                  <a:srgbClr val="303633"/>
                </a:solidFill>
              </a:rPr>
              <a:t>Request/Response-basierte Integration: </a:t>
            </a:r>
            <a:r>
              <a:rPr lang="de-DE" dirty="0" err="1">
                <a:solidFill>
                  <a:srgbClr val="303633"/>
                </a:solidFill>
              </a:rPr>
              <a:t>gRPC</a:t>
            </a:r>
            <a:r>
              <a:rPr lang="de-DE" dirty="0">
                <a:solidFill>
                  <a:srgbClr val="303633"/>
                </a:solidFill>
              </a:rPr>
              <a:t> Protocol </a:t>
            </a:r>
            <a:r>
              <a:rPr lang="de-DE" dirty="0" err="1">
                <a:solidFill>
                  <a:srgbClr val="303633"/>
                </a:solidFill>
              </a:rPr>
              <a:t>Buffers</a:t>
            </a:r>
            <a:endParaRPr lang="de-DE" dirty="0">
              <a:solidFill>
                <a:srgbClr val="303633"/>
              </a:solidFill>
            </a:endParaRPr>
          </a:p>
          <a:p>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13</a:t>
            </a:fld>
            <a:endParaRPr lang="de-DE" noProof="0"/>
          </a:p>
        </p:txBody>
      </p:sp>
      <p:sp>
        <p:nvSpPr>
          <p:cNvPr id="4" name="Rechteck 3">
            <a:extLst>
              <a:ext uri="{FF2B5EF4-FFF2-40B4-BE49-F238E27FC236}">
                <a16:creationId xmlns:a16="http://schemas.microsoft.com/office/drawing/2014/main" id="{0536B520-64CD-5346-AF93-D317FE05F822}"/>
              </a:ext>
            </a:extLst>
          </p:cNvPr>
          <p:cNvSpPr/>
          <p:nvPr/>
        </p:nvSpPr>
        <p:spPr>
          <a:xfrm>
            <a:off x="431800" y="1620174"/>
            <a:ext cx="3776058" cy="4278094"/>
          </a:xfrm>
          <a:prstGeom prst="rect">
            <a:avLst/>
          </a:prstGeom>
        </p:spPr>
        <p:txBody>
          <a:bodyPr wrap="square">
            <a:spAutoFit/>
          </a:bodyPr>
          <a:lstStyle/>
          <a:p>
            <a:r>
              <a:rPr lang="de-DE" sz="1600" dirty="0"/>
              <a:t>gRPC verwendet Protocol Buffers zum Serialisieren strukturierter Daten.</a:t>
            </a:r>
          </a:p>
          <a:p>
            <a:endParaRPr lang="de-DE" sz="1600" dirty="0"/>
          </a:p>
          <a:p>
            <a:r>
              <a:rPr lang="de-DE" sz="1600" dirty="0"/>
              <a:t>Hierzu müssen die zu serialisierenden Daten mittels einer </a:t>
            </a:r>
            <a:r>
              <a:rPr lang="de-DE" sz="1600" b="1" dirty="0">
                <a:solidFill>
                  <a:schemeClr val="accent5"/>
                </a:solidFill>
              </a:rPr>
              <a:t>Interface Definition Language (IDL)</a:t>
            </a:r>
            <a:r>
              <a:rPr lang="de-DE" sz="1600" dirty="0"/>
              <a:t> definiert werden.</a:t>
            </a:r>
          </a:p>
          <a:p>
            <a:endParaRPr lang="de-DE" sz="1600" dirty="0"/>
          </a:p>
          <a:p>
            <a:r>
              <a:rPr lang="de-DE" sz="1600" dirty="0"/>
              <a:t>Protocol Buffer Daten sind als Nachrichten strukturiert, wobei jede Nachricht aus einer Liste von Feldern (Key-Value Paare) besteht, die den Namen und den Datentyp inkl. </a:t>
            </a:r>
            <a:r>
              <a:rPr lang="de-DE" sz="1600" dirty="0" err="1"/>
              <a:t>Serialisierungsposition</a:t>
            </a:r>
            <a:r>
              <a:rPr lang="de-DE" sz="1600" dirty="0"/>
              <a:t> angeben.</a:t>
            </a:r>
          </a:p>
          <a:p>
            <a:endParaRPr lang="de-DE" sz="1600" dirty="0"/>
          </a:p>
          <a:p>
            <a:r>
              <a:rPr lang="de-DE" sz="1600" dirty="0"/>
              <a:t>Mittels des Protocol Buffer Compiler </a:t>
            </a:r>
            <a:r>
              <a:rPr lang="de-DE" sz="1600" dirty="0" err="1">
                <a:latin typeface="Consolas" panose="020B0609020204030204" pitchFamily="49" charset="0"/>
                <a:cs typeface="Consolas" panose="020B0609020204030204" pitchFamily="49" charset="0"/>
              </a:rPr>
              <a:t>protoc</a:t>
            </a:r>
            <a:r>
              <a:rPr lang="de-DE" sz="1600" dirty="0"/>
              <a:t> lassen sich Protokolldefinitionen in Datenzugriffsklassen unterstützter Programmiersprachen generieren.</a:t>
            </a:r>
          </a:p>
        </p:txBody>
      </p:sp>
      <p:pic>
        <p:nvPicPr>
          <p:cNvPr id="1026" name="Picture 2">
            <a:extLst>
              <a:ext uri="{FF2B5EF4-FFF2-40B4-BE49-F238E27FC236}">
                <a16:creationId xmlns:a16="http://schemas.microsoft.com/office/drawing/2014/main" id="{C3D58949-30D8-7B4D-B101-766022A342C1}"/>
              </a:ext>
            </a:extLst>
          </p:cNvPr>
          <p:cNvPicPr>
            <a:picLocks noChangeAspect="1" noChangeArrowheads="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283054" y="251029"/>
            <a:ext cx="2346746" cy="1025479"/>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B3E981EF-D3FB-6645-A622-99A21D812785}"/>
              </a:ext>
            </a:extLst>
          </p:cNvPr>
          <p:cNvSpPr txBox="1"/>
          <p:nvPr/>
        </p:nvSpPr>
        <p:spPr>
          <a:xfrm>
            <a:off x="11184" y="6581001"/>
            <a:ext cx="2308645" cy="276999"/>
          </a:xfrm>
          <a:prstGeom prst="rect">
            <a:avLst/>
          </a:prstGeom>
          <a:noFill/>
        </p:spPr>
        <p:txBody>
          <a:bodyPr wrap="none" rtlCol="0">
            <a:spAutoFit/>
          </a:bodyPr>
          <a:lstStyle/>
          <a:p>
            <a:r>
              <a:rPr lang="de-DE" sz="1200" b="1" dirty="0"/>
              <a:t>Quelle:</a:t>
            </a:r>
            <a:r>
              <a:rPr lang="de-DE" sz="1200" dirty="0"/>
              <a:t> </a:t>
            </a:r>
            <a:r>
              <a:rPr lang="de-DE" sz="1200" dirty="0">
                <a:solidFill>
                  <a:schemeClr val="accent5"/>
                </a:solidFill>
                <a:latin typeface="Consolas" panose="020B0609020204030204" pitchFamily="49" charset="0"/>
                <a:cs typeface="Consolas" panose="020B0609020204030204" pitchFamily="49" charset="0"/>
              </a:rPr>
              <a:t>https://</a:t>
            </a:r>
            <a:r>
              <a:rPr lang="de-DE" sz="1200" dirty="0" err="1">
                <a:solidFill>
                  <a:schemeClr val="accent5"/>
                </a:solidFill>
                <a:latin typeface="Consolas" panose="020B0609020204030204" pitchFamily="49" charset="0"/>
                <a:cs typeface="Consolas" panose="020B0609020204030204" pitchFamily="49" charset="0"/>
              </a:rPr>
              <a:t>www.grpc.io</a:t>
            </a:r>
            <a:endParaRPr lang="de-DE" sz="1200" dirty="0">
              <a:solidFill>
                <a:schemeClr val="accent5"/>
              </a:solidFill>
              <a:latin typeface="Consolas" panose="020B0609020204030204" pitchFamily="49" charset="0"/>
              <a:cs typeface="Consolas" panose="020B0609020204030204" pitchFamily="49" charset="0"/>
            </a:endParaRPr>
          </a:p>
        </p:txBody>
      </p:sp>
      <p:sp>
        <p:nvSpPr>
          <p:cNvPr id="11" name="Rechteck 10">
            <a:extLst>
              <a:ext uri="{FF2B5EF4-FFF2-40B4-BE49-F238E27FC236}">
                <a16:creationId xmlns:a16="http://schemas.microsoft.com/office/drawing/2014/main" id="{6C4405AC-5D09-7843-B169-A6CC4BE43B45}"/>
              </a:ext>
            </a:extLst>
          </p:cNvPr>
          <p:cNvSpPr/>
          <p:nvPr/>
        </p:nvSpPr>
        <p:spPr>
          <a:xfrm>
            <a:off x="4329239" y="1620174"/>
            <a:ext cx="5300561" cy="1440734"/>
          </a:xfrm>
          <a:prstGeom prst="rect">
            <a:avLst/>
          </a:prstGeom>
          <a:solidFill>
            <a:schemeClr val="accent5"/>
          </a:solidFill>
          <a:effectLst>
            <a:outerShdw blurRad="50800" dist="38100" dir="2700000" algn="tl" rotWithShape="0">
              <a:prstClr val="black">
                <a:alpha val="40000"/>
              </a:prstClr>
            </a:outerShdw>
          </a:effectLst>
        </p:spPr>
        <p:txBody>
          <a:bodyPr wrap="square" lIns="144000" tIns="180000" rIns="144000" bIns="180000">
            <a:spAutoFit/>
          </a:bodyPr>
          <a:lstStyle/>
          <a:p>
            <a:r>
              <a:rPr lang="de-DE" sz="1400" dirty="0" err="1">
                <a:solidFill>
                  <a:schemeClr val="bg1"/>
                </a:solidFill>
                <a:latin typeface="Consolas" panose="020B0609020204030204" pitchFamily="49" charset="0"/>
                <a:cs typeface="Consolas" panose="020B0609020204030204" pitchFamily="49" charset="0"/>
              </a:rPr>
              <a:t>message</a:t>
            </a:r>
            <a:r>
              <a:rPr lang="de-DE" sz="1400" dirty="0">
                <a:solidFill>
                  <a:schemeClr val="bg1"/>
                </a:solidFill>
                <a:latin typeface="Consolas" panose="020B0609020204030204" pitchFamily="49" charset="0"/>
                <a:cs typeface="Consolas" panose="020B0609020204030204" pitchFamily="49" charset="0"/>
              </a:rPr>
              <a:t> Person {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string</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name</a:t>
            </a:r>
            <a:r>
              <a:rPr lang="de-DE" sz="1400" dirty="0">
                <a:solidFill>
                  <a:schemeClr val="bg1"/>
                </a:solidFill>
                <a:latin typeface="Consolas" panose="020B0609020204030204" pitchFamily="49" charset="0"/>
                <a:cs typeface="Consolas" panose="020B0609020204030204" pitchFamily="49" charset="0"/>
              </a:rPr>
              <a:t> = 1; </a:t>
            </a:r>
          </a:p>
          <a:p>
            <a:r>
              <a:rPr lang="de-DE" sz="1400" dirty="0">
                <a:solidFill>
                  <a:schemeClr val="bg1"/>
                </a:solidFill>
                <a:latin typeface="Consolas" panose="020B0609020204030204" pitchFamily="49" charset="0"/>
                <a:cs typeface="Consolas" panose="020B0609020204030204" pitchFamily="49" charset="0"/>
              </a:rPr>
              <a:t>  int32 </a:t>
            </a:r>
            <a:r>
              <a:rPr lang="de-DE" sz="1400" dirty="0" err="1">
                <a:solidFill>
                  <a:schemeClr val="bg1"/>
                </a:solidFill>
                <a:latin typeface="Consolas" panose="020B0609020204030204" pitchFamily="49" charset="0"/>
                <a:cs typeface="Consolas" panose="020B0609020204030204" pitchFamily="49" charset="0"/>
              </a:rPr>
              <a:t>id</a:t>
            </a:r>
            <a:r>
              <a:rPr lang="de-DE" sz="1400" dirty="0">
                <a:solidFill>
                  <a:schemeClr val="bg1"/>
                </a:solidFill>
                <a:latin typeface="Consolas" panose="020B0609020204030204" pitchFamily="49" charset="0"/>
                <a:cs typeface="Consolas" panose="020B0609020204030204" pitchFamily="49" charset="0"/>
              </a:rPr>
              <a:t> = 2;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bool</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has_ponycopter</a:t>
            </a:r>
            <a:r>
              <a:rPr lang="de-DE" sz="1400" dirty="0">
                <a:solidFill>
                  <a:schemeClr val="bg1"/>
                </a:solidFill>
                <a:latin typeface="Consolas" panose="020B0609020204030204" pitchFamily="49" charset="0"/>
                <a:cs typeface="Consolas" panose="020B0609020204030204" pitchFamily="49" charset="0"/>
              </a:rPr>
              <a:t> = 3; </a:t>
            </a:r>
          </a:p>
          <a:p>
            <a:r>
              <a:rPr lang="de-DE" sz="1400" dirty="0">
                <a:solidFill>
                  <a:schemeClr val="bg1"/>
                </a:solidFill>
                <a:latin typeface="Consolas" panose="020B0609020204030204" pitchFamily="49" charset="0"/>
                <a:cs typeface="Consolas" panose="020B0609020204030204" pitchFamily="49" charset="0"/>
              </a:rPr>
              <a:t>}</a:t>
            </a:r>
            <a:endParaRPr lang="de-DE" sz="1200" dirty="0">
              <a:solidFill>
                <a:schemeClr val="bg1"/>
              </a:solidFill>
            </a:endParaRPr>
          </a:p>
        </p:txBody>
      </p:sp>
      <p:sp>
        <p:nvSpPr>
          <p:cNvPr id="12" name="Rechteck 11">
            <a:extLst>
              <a:ext uri="{FF2B5EF4-FFF2-40B4-BE49-F238E27FC236}">
                <a16:creationId xmlns:a16="http://schemas.microsoft.com/office/drawing/2014/main" id="{ECB47608-3B24-B148-BD0E-02AD4829E1B0}"/>
              </a:ext>
            </a:extLst>
          </p:cNvPr>
          <p:cNvSpPr/>
          <p:nvPr/>
        </p:nvSpPr>
        <p:spPr>
          <a:xfrm>
            <a:off x="4329239" y="3245324"/>
            <a:ext cx="5300562" cy="3318171"/>
          </a:xfrm>
          <a:prstGeom prst="rect">
            <a:avLst/>
          </a:prstGeom>
          <a:solidFill>
            <a:schemeClr val="accent5"/>
          </a:solidFill>
          <a:effectLst>
            <a:outerShdw blurRad="50800" dist="38100" dir="2700000" algn="tl" rotWithShape="0">
              <a:prstClr val="black">
                <a:alpha val="40000"/>
              </a:prstClr>
            </a:outerShdw>
          </a:effectLst>
        </p:spPr>
        <p:txBody>
          <a:bodyPr wrap="square" lIns="144000" tIns="180000" rIns="144000" bIns="180000">
            <a:spAutoFit/>
          </a:bodyPr>
          <a:lstStyle/>
          <a:p>
            <a:r>
              <a:rPr lang="de-DE" sz="1200" dirty="0">
                <a:solidFill>
                  <a:schemeClr val="bg1"/>
                </a:solidFill>
                <a:latin typeface="Consolas" panose="020B0609020204030204" pitchFamily="49" charset="0"/>
                <a:cs typeface="Consolas" panose="020B0609020204030204" pitchFamily="49" charset="0"/>
              </a:rPr>
              <a:t>// The </a:t>
            </a:r>
            <a:r>
              <a:rPr lang="de-DE" sz="1200" dirty="0" err="1">
                <a:solidFill>
                  <a:schemeClr val="bg1"/>
                </a:solidFill>
                <a:latin typeface="Consolas" panose="020B0609020204030204" pitchFamily="49" charset="0"/>
                <a:cs typeface="Consolas" panose="020B0609020204030204" pitchFamily="49" charset="0"/>
              </a:rPr>
              <a:t>greeter</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service</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definition</a:t>
            </a:r>
            <a:r>
              <a:rPr lang="de-DE" sz="1200" dirty="0">
                <a:solidFill>
                  <a:schemeClr val="bg1"/>
                </a:solidFill>
                <a:latin typeface="Consolas" panose="020B0609020204030204" pitchFamily="49" charset="0"/>
                <a:cs typeface="Consolas" panose="020B0609020204030204" pitchFamily="49" charset="0"/>
              </a:rPr>
              <a:t>.</a:t>
            </a:r>
          </a:p>
          <a:p>
            <a:endParaRPr lang="de-DE" sz="1200" dirty="0">
              <a:solidFill>
                <a:schemeClr val="bg1"/>
              </a:solidFill>
              <a:latin typeface="Consolas" panose="020B0609020204030204" pitchFamily="49" charset="0"/>
              <a:cs typeface="Consolas" panose="020B0609020204030204" pitchFamily="49" charset="0"/>
            </a:endParaRPr>
          </a:p>
          <a:p>
            <a:r>
              <a:rPr lang="de-DE" sz="1200" dirty="0" err="1">
                <a:solidFill>
                  <a:schemeClr val="bg1"/>
                </a:solidFill>
                <a:latin typeface="Consolas" panose="020B0609020204030204" pitchFamily="49" charset="0"/>
                <a:cs typeface="Consolas" panose="020B0609020204030204" pitchFamily="49" charset="0"/>
              </a:rPr>
              <a:t>service</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Greeter</a:t>
            </a:r>
            <a:r>
              <a:rPr lang="de-DE" sz="1200" dirty="0">
                <a:solidFill>
                  <a:schemeClr val="bg1"/>
                </a:solidFill>
                <a:latin typeface="Consolas" panose="020B0609020204030204" pitchFamily="49" charset="0"/>
                <a:cs typeface="Consolas" panose="020B0609020204030204" pitchFamily="49" charset="0"/>
              </a:rPr>
              <a:t> {</a:t>
            </a:r>
          </a:p>
          <a:p>
            <a:r>
              <a:rPr lang="de-DE" sz="1200" dirty="0">
                <a:solidFill>
                  <a:schemeClr val="bg1"/>
                </a:solidFill>
                <a:latin typeface="Consolas" panose="020B0609020204030204" pitchFamily="49" charset="0"/>
                <a:cs typeface="Consolas" panose="020B0609020204030204" pitchFamily="49" charset="0"/>
              </a:rPr>
              <a:t>  // Sends a </a:t>
            </a:r>
            <a:r>
              <a:rPr lang="de-DE" sz="1200" dirty="0" err="1">
                <a:solidFill>
                  <a:schemeClr val="bg1"/>
                </a:solidFill>
                <a:latin typeface="Consolas" panose="020B0609020204030204" pitchFamily="49" charset="0"/>
                <a:cs typeface="Consolas" panose="020B0609020204030204" pitchFamily="49" charset="0"/>
              </a:rPr>
              <a:t>greeting</a:t>
            </a:r>
            <a:endParaRPr lang="de-DE" sz="1200" dirty="0">
              <a:solidFill>
                <a:schemeClr val="bg1"/>
              </a:solidFill>
              <a:latin typeface="Consolas" panose="020B0609020204030204" pitchFamily="49" charset="0"/>
              <a:cs typeface="Consolas" panose="020B0609020204030204" pitchFamily="49" charset="0"/>
            </a:endParaRPr>
          </a:p>
          <a:p>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rpc</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SayHello</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HelloRequest</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returns</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HelloReply</a:t>
            </a:r>
            <a:r>
              <a:rPr lang="de-DE" sz="1200" dirty="0">
                <a:solidFill>
                  <a:schemeClr val="bg1"/>
                </a:solidFill>
                <a:latin typeface="Consolas" panose="020B0609020204030204" pitchFamily="49" charset="0"/>
                <a:cs typeface="Consolas" panose="020B0609020204030204" pitchFamily="49" charset="0"/>
              </a:rPr>
              <a:t>) {} </a:t>
            </a:r>
          </a:p>
          <a:p>
            <a:r>
              <a:rPr lang="de-DE" sz="1200" dirty="0">
                <a:solidFill>
                  <a:schemeClr val="bg1"/>
                </a:solidFill>
                <a:latin typeface="Consolas" panose="020B0609020204030204" pitchFamily="49" charset="0"/>
                <a:cs typeface="Consolas" panose="020B0609020204030204" pitchFamily="49" charset="0"/>
              </a:rPr>
              <a:t>} </a:t>
            </a:r>
          </a:p>
          <a:p>
            <a:endParaRPr lang="de-DE" sz="1200" dirty="0">
              <a:solidFill>
                <a:schemeClr val="bg1"/>
              </a:solidFill>
              <a:latin typeface="Consolas" panose="020B0609020204030204" pitchFamily="49" charset="0"/>
              <a:cs typeface="Consolas" panose="020B0609020204030204" pitchFamily="49" charset="0"/>
            </a:endParaRPr>
          </a:p>
          <a:p>
            <a:r>
              <a:rPr lang="de-DE" sz="1200" dirty="0">
                <a:solidFill>
                  <a:schemeClr val="bg1"/>
                </a:solidFill>
                <a:latin typeface="Consolas" panose="020B0609020204030204" pitchFamily="49" charset="0"/>
                <a:cs typeface="Consolas" panose="020B0609020204030204" pitchFamily="49" charset="0"/>
              </a:rPr>
              <a:t>// The </a:t>
            </a:r>
            <a:r>
              <a:rPr lang="de-DE" sz="1200" dirty="0" err="1">
                <a:solidFill>
                  <a:schemeClr val="bg1"/>
                </a:solidFill>
                <a:latin typeface="Consolas" panose="020B0609020204030204" pitchFamily="49" charset="0"/>
                <a:cs typeface="Consolas" panose="020B0609020204030204" pitchFamily="49" charset="0"/>
              </a:rPr>
              <a:t>request</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message</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containing</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the</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user's</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name</a:t>
            </a:r>
            <a:r>
              <a:rPr lang="de-DE" sz="1200" dirty="0">
                <a:solidFill>
                  <a:schemeClr val="bg1"/>
                </a:solidFill>
                <a:latin typeface="Consolas" panose="020B0609020204030204" pitchFamily="49" charset="0"/>
                <a:cs typeface="Consolas" panose="020B0609020204030204" pitchFamily="49" charset="0"/>
              </a:rPr>
              <a:t>. </a:t>
            </a:r>
          </a:p>
          <a:p>
            <a:r>
              <a:rPr lang="de-DE" sz="1200" dirty="0" err="1">
                <a:solidFill>
                  <a:schemeClr val="bg1"/>
                </a:solidFill>
                <a:latin typeface="Consolas" panose="020B0609020204030204" pitchFamily="49" charset="0"/>
                <a:cs typeface="Consolas" panose="020B0609020204030204" pitchFamily="49" charset="0"/>
              </a:rPr>
              <a:t>message</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HelloRequest</a:t>
            </a:r>
            <a:r>
              <a:rPr lang="de-DE" sz="1200" dirty="0">
                <a:solidFill>
                  <a:schemeClr val="bg1"/>
                </a:solidFill>
                <a:latin typeface="Consolas" panose="020B0609020204030204" pitchFamily="49" charset="0"/>
                <a:cs typeface="Consolas" panose="020B0609020204030204" pitchFamily="49" charset="0"/>
              </a:rPr>
              <a:t> { </a:t>
            </a:r>
          </a:p>
          <a:p>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string</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name</a:t>
            </a:r>
            <a:r>
              <a:rPr lang="de-DE" sz="1200" dirty="0">
                <a:solidFill>
                  <a:schemeClr val="bg1"/>
                </a:solidFill>
                <a:latin typeface="Consolas" panose="020B0609020204030204" pitchFamily="49" charset="0"/>
                <a:cs typeface="Consolas" panose="020B0609020204030204" pitchFamily="49" charset="0"/>
              </a:rPr>
              <a:t> = 1;</a:t>
            </a:r>
          </a:p>
          <a:p>
            <a:r>
              <a:rPr lang="de-DE" sz="1200" dirty="0">
                <a:solidFill>
                  <a:schemeClr val="bg1"/>
                </a:solidFill>
                <a:latin typeface="Consolas" panose="020B0609020204030204" pitchFamily="49" charset="0"/>
                <a:cs typeface="Consolas" panose="020B0609020204030204" pitchFamily="49" charset="0"/>
              </a:rPr>
              <a:t>}</a:t>
            </a:r>
          </a:p>
          <a:p>
            <a:endParaRPr lang="de-DE" sz="1200" dirty="0">
              <a:solidFill>
                <a:schemeClr val="bg1"/>
              </a:solidFill>
              <a:latin typeface="Consolas" panose="020B0609020204030204" pitchFamily="49" charset="0"/>
              <a:cs typeface="Consolas" panose="020B0609020204030204" pitchFamily="49" charset="0"/>
            </a:endParaRPr>
          </a:p>
          <a:p>
            <a:r>
              <a:rPr lang="de-DE" sz="1200" dirty="0">
                <a:solidFill>
                  <a:schemeClr val="bg1"/>
                </a:solidFill>
                <a:latin typeface="Consolas" panose="020B0609020204030204" pitchFamily="49" charset="0"/>
                <a:cs typeface="Consolas" panose="020B0609020204030204" pitchFamily="49" charset="0"/>
              </a:rPr>
              <a:t>// The </a:t>
            </a:r>
            <a:r>
              <a:rPr lang="de-DE" sz="1200" dirty="0" err="1">
                <a:solidFill>
                  <a:schemeClr val="bg1"/>
                </a:solidFill>
                <a:latin typeface="Consolas" panose="020B0609020204030204" pitchFamily="49" charset="0"/>
                <a:cs typeface="Consolas" panose="020B0609020204030204" pitchFamily="49" charset="0"/>
              </a:rPr>
              <a:t>response</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message</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containing</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the</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greetings</a:t>
            </a:r>
            <a:r>
              <a:rPr lang="de-DE" sz="1200" dirty="0">
                <a:solidFill>
                  <a:schemeClr val="bg1"/>
                </a:solidFill>
                <a:latin typeface="Consolas" panose="020B0609020204030204" pitchFamily="49" charset="0"/>
                <a:cs typeface="Consolas" panose="020B0609020204030204" pitchFamily="49" charset="0"/>
              </a:rPr>
              <a:t> </a:t>
            </a:r>
          </a:p>
          <a:p>
            <a:r>
              <a:rPr lang="de-DE" sz="1200" dirty="0" err="1">
                <a:solidFill>
                  <a:schemeClr val="bg1"/>
                </a:solidFill>
                <a:latin typeface="Consolas" panose="020B0609020204030204" pitchFamily="49" charset="0"/>
                <a:cs typeface="Consolas" panose="020B0609020204030204" pitchFamily="49" charset="0"/>
              </a:rPr>
              <a:t>message</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HelloReply</a:t>
            </a:r>
            <a:r>
              <a:rPr lang="de-DE" sz="1200" dirty="0">
                <a:solidFill>
                  <a:schemeClr val="bg1"/>
                </a:solidFill>
                <a:latin typeface="Consolas" panose="020B0609020204030204" pitchFamily="49" charset="0"/>
                <a:cs typeface="Consolas" panose="020B0609020204030204" pitchFamily="49" charset="0"/>
              </a:rPr>
              <a:t> { </a:t>
            </a:r>
          </a:p>
          <a:p>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string</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message</a:t>
            </a:r>
            <a:r>
              <a:rPr lang="de-DE" sz="1200" dirty="0">
                <a:solidFill>
                  <a:schemeClr val="bg1"/>
                </a:solidFill>
                <a:latin typeface="Consolas" panose="020B0609020204030204" pitchFamily="49" charset="0"/>
                <a:cs typeface="Consolas" panose="020B0609020204030204" pitchFamily="49" charset="0"/>
              </a:rPr>
              <a:t> = 1;</a:t>
            </a:r>
          </a:p>
          <a:p>
            <a:r>
              <a:rPr lang="de-DE" sz="1200" dirty="0">
                <a:solidFill>
                  <a:schemeClr val="bg1"/>
                </a:solidFill>
                <a:latin typeface="Consolas" panose="020B0609020204030204" pitchFamily="49" charset="0"/>
                <a:cs typeface="Consolas" panose="020B0609020204030204" pitchFamily="49" charset="0"/>
              </a:rPr>
              <a:t>}</a:t>
            </a:r>
            <a:endParaRPr lang="de-DE" sz="1100" dirty="0">
              <a:solidFill>
                <a:schemeClr val="bg1"/>
              </a:solidFill>
            </a:endParaRPr>
          </a:p>
        </p:txBody>
      </p:sp>
      <p:sp>
        <p:nvSpPr>
          <p:cNvPr id="5" name="Textfeld 4">
            <a:extLst>
              <a:ext uri="{FF2B5EF4-FFF2-40B4-BE49-F238E27FC236}">
                <a16:creationId xmlns:a16="http://schemas.microsoft.com/office/drawing/2014/main" id="{118D3B76-2403-BF41-AD19-DCB0CBA1D553}"/>
              </a:ext>
            </a:extLst>
          </p:cNvPr>
          <p:cNvSpPr txBox="1"/>
          <p:nvPr/>
        </p:nvSpPr>
        <p:spPr>
          <a:xfrm>
            <a:off x="10098861" y="1620174"/>
            <a:ext cx="1175322" cy="369332"/>
          </a:xfrm>
          <a:prstGeom prst="rect">
            <a:avLst/>
          </a:prstGeom>
          <a:noFill/>
        </p:spPr>
        <p:txBody>
          <a:bodyPr wrap="none" rtlCol="0">
            <a:spAutoFit/>
          </a:bodyPr>
          <a:lstStyle/>
          <a:p>
            <a:r>
              <a:rPr lang="de-DE" i="1" dirty="0">
                <a:latin typeface="Bradley Hand" pitchFamily="2" charset="77"/>
              </a:rPr>
              <a:t>Nachricht</a:t>
            </a:r>
          </a:p>
        </p:txBody>
      </p:sp>
      <p:sp>
        <p:nvSpPr>
          <p:cNvPr id="13" name="Textfeld 12">
            <a:extLst>
              <a:ext uri="{FF2B5EF4-FFF2-40B4-BE49-F238E27FC236}">
                <a16:creationId xmlns:a16="http://schemas.microsoft.com/office/drawing/2014/main" id="{D927C3E0-3F42-B04F-9565-9141FA91A564}"/>
              </a:ext>
            </a:extLst>
          </p:cNvPr>
          <p:cNvSpPr txBox="1"/>
          <p:nvPr/>
        </p:nvSpPr>
        <p:spPr>
          <a:xfrm>
            <a:off x="10098861" y="3245324"/>
            <a:ext cx="1836891" cy="923330"/>
          </a:xfrm>
          <a:prstGeom prst="rect">
            <a:avLst/>
          </a:prstGeom>
          <a:noFill/>
        </p:spPr>
        <p:txBody>
          <a:bodyPr wrap="square" rtlCol="0">
            <a:spAutoFit/>
          </a:bodyPr>
          <a:lstStyle/>
          <a:p>
            <a:r>
              <a:rPr lang="de-DE" i="1" dirty="0">
                <a:latin typeface="Bradley Hand" pitchFamily="2" charset="77"/>
              </a:rPr>
              <a:t>Service Definition + Nachrichten</a:t>
            </a:r>
          </a:p>
        </p:txBody>
      </p:sp>
    </p:spTree>
    <p:extLst>
      <p:ext uri="{BB962C8B-B14F-4D97-AF65-F5344CB8AC3E}">
        <p14:creationId xmlns:p14="http://schemas.microsoft.com/office/powerpoint/2010/main" val="1577928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solidFill>
                  <a:srgbClr val="303633"/>
                </a:solidFill>
              </a:rPr>
              <a:t>Request/Response-basierte Integration: gRPC Streaming</a:t>
            </a:r>
          </a:p>
          <a:p>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14</a:t>
            </a:fld>
            <a:endParaRPr lang="de-DE" noProof="0"/>
          </a:p>
        </p:txBody>
      </p:sp>
      <p:sp>
        <p:nvSpPr>
          <p:cNvPr id="4" name="Rechteck 3">
            <a:extLst>
              <a:ext uri="{FF2B5EF4-FFF2-40B4-BE49-F238E27FC236}">
                <a16:creationId xmlns:a16="http://schemas.microsoft.com/office/drawing/2014/main" id="{0536B520-64CD-5346-AF93-D317FE05F822}"/>
              </a:ext>
            </a:extLst>
          </p:cNvPr>
          <p:cNvSpPr/>
          <p:nvPr/>
        </p:nvSpPr>
        <p:spPr>
          <a:xfrm>
            <a:off x="825388" y="1620174"/>
            <a:ext cx="3924637" cy="954107"/>
          </a:xfrm>
          <a:prstGeom prst="rect">
            <a:avLst/>
          </a:prstGeom>
        </p:spPr>
        <p:txBody>
          <a:bodyPr wrap="square">
            <a:spAutoFit/>
          </a:bodyPr>
          <a:lstStyle/>
          <a:p>
            <a:r>
              <a:rPr lang="de-DE" sz="1400" b="1" dirty="0" err="1">
                <a:solidFill>
                  <a:schemeClr val="accent5"/>
                </a:solidFill>
              </a:rPr>
              <a:t>Unary</a:t>
            </a:r>
            <a:r>
              <a:rPr lang="de-DE" sz="1400" b="1" dirty="0">
                <a:solidFill>
                  <a:schemeClr val="accent5"/>
                </a:solidFill>
              </a:rPr>
              <a:t> RPCs</a:t>
            </a:r>
            <a:r>
              <a:rPr lang="de-DE" sz="1400" dirty="0"/>
              <a:t>, bei denen der Client einen einzelnen Request an einen Service sendet und eine einzelne Response zurückerhält, genau wie bei einem normalen synchronen Funktionsaufruf.</a:t>
            </a:r>
          </a:p>
        </p:txBody>
      </p:sp>
      <p:pic>
        <p:nvPicPr>
          <p:cNvPr id="1026" name="Picture 2">
            <a:extLst>
              <a:ext uri="{FF2B5EF4-FFF2-40B4-BE49-F238E27FC236}">
                <a16:creationId xmlns:a16="http://schemas.microsoft.com/office/drawing/2014/main" id="{C3D58949-30D8-7B4D-B101-766022A342C1}"/>
              </a:ext>
            </a:extLst>
          </p:cNvPr>
          <p:cNvPicPr>
            <a:picLocks noChangeAspect="1" noChangeArrowheads="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283054" y="251029"/>
            <a:ext cx="2346746" cy="1025479"/>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B3E981EF-D3FB-6645-A622-99A21D812785}"/>
              </a:ext>
            </a:extLst>
          </p:cNvPr>
          <p:cNvSpPr txBox="1"/>
          <p:nvPr/>
        </p:nvSpPr>
        <p:spPr>
          <a:xfrm>
            <a:off x="11184" y="6581001"/>
            <a:ext cx="2308645" cy="276999"/>
          </a:xfrm>
          <a:prstGeom prst="rect">
            <a:avLst/>
          </a:prstGeom>
          <a:noFill/>
        </p:spPr>
        <p:txBody>
          <a:bodyPr wrap="none" rtlCol="0">
            <a:spAutoFit/>
          </a:bodyPr>
          <a:lstStyle/>
          <a:p>
            <a:r>
              <a:rPr lang="de-DE" sz="1200" b="1" dirty="0"/>
              <a:t>Quelle:</a:t>
            </a:r>
            <a:r>
              <a:rPr lang="de-DE" sz="1200" dirty="0"/>
              <a:t> </a:t>
            </a:r>
            <a:r>
              <a:rPr lang="de-DE" sz="1200" dirty="0">
                <a:solidFill>
                  <a:schemeClr val="accent5"/>
                </a:solidFill>
                <a:latin typeface="Consolas" panose="020B0609020204030204" pitchFamily="49" charset="0"/>
                <a:cs typeface="Consolas" panose="020B0609020204030204" pitchFamily="49" charset="0"/>
              </a:rPr>
              <a:t>https://</a:t>
            </a:r>
            <a:r>
              <a:rPr lang="de-DE" sz="1200" dirty="0" err="1">
                <a:solidFill>
                  <a:schemeClr val="accent5"/>
                </a:solidFill>
                <a:latin typeface="Consolas" panose="020B0609020204030204" pitchFamily="49" charset="0"/>
                <a:cs typeface="Consolas" panose="020B0609020204030204" pitchFamily="49" charset="0"/>
              </a:rPr>
              <a:t>www.grpc.io</a:t>
            </a:r>
            <a:endParaRPr lang="de-DE" sz="1200" dirty="0">
              <a:solidFill>
                <a:schemeClr val="accent5"/>
              </a:solidFill>
              <a:latin typeface="Consolas" panose="020B0609020204030204" pitchFamily="49" charset="0"/>
              <a:cs typeface="Consolas" panose="020B0609020204030204" pitchFamily="49" charset="0"/>
            </a:endParaRPr>
          </a:p>
        </p:txBody>
      </p:sp>
      <p:sp>
        <p:nvSpPr>
          <p:cNvPr id="11" name="Rechteck 10">
            <a:extLst>
              <a:ext uri="{FF2B5EF4-FFF2-40B4-BE49-F238E27FC236}">
                <a16:creationId xmlns:a16="http://schemas.microsoft.com/office/drawing/2014/main" id="{6C4405AC-5D09-7843-B169-A6CC4BE43B45}"/>
              </a:ext>
            </a:extLst>
          </p:cNvPr>
          <p:cNvSpPr/>
          <p:nvPr/>
        </p:nvSpPr>
        <p:spPr>
          <a:xfrm>
            <a:off x="808798" y="2999428"/>
            <a:ext cx="4196672" cy="732848"/>
          </a:xfrm>
          <a:prstGeom prst="rect">
            <a:avLst/>
          </a:prstGeom>
          <a:solidFill>
            <a:schemeClr val="accent5"/>
          </a:solidFill>
          <a:effectLst>
            <a:outerShdw blurRad="50800" dist="38100" dir="2700000" algn="tl" rotWithShape="0">
              <a:prstClr val="black">
                <a:alpha val="40000"/>
              </a:prstClr>
            </a:outerShdw>
          </a:effectLst>
        </p:spPr>
        <p:txBody>
          <a:bodyPr wrap="square" lIns="144000" tIns="180000" rIns="144000" bIns="180000">
            <a:spAutoFit/>
          </a:bodyPr>
          <a:lstStyle/>
          <a:p>
            <a:r>
              <a:rPr lang="de-DE" sz="1200" dirty="0" err="1">
                <a:solidFill>
                  <a:schemeClr val="bg1"/>
                </a:solidFill>
                <a:latin typeface="Consolas" panose="020B0609020204030204" pitchFamily="49" charset="0"/>
                <a:cs typeface="Consolas" panose="020B0609020204030204" pitchFamily="49" charset="0"/>
              </a:rPr>
              <a:t>rpc</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SayHello</a:t>
            </a:r>
            <a:r>
              <a:rPr lang="de-DE" sz="1200" dirty="0">
                <a:solidFill>
                  <a:schemeClr val="bg1"/>
                </a:solidFill>
                <a:latin typeface="Consolas" panose="020B0609020204030204" pitchFamily="49" charset="0"/>
                <a:cs typeface="Consolas" panose="020B0609020204030204" pitchFamily="49" charset="0"/>
              </a:rPr>
              <a:t>(</a:t>
            </a:r>
            <a:r>
              <a:rPr lang="de-DE" sz="1200" dirty="0" err="1">
                <a:solidFill>
                  <a:schemeClr val="bg1"/>
                </a:solidFill>
                <a:latin typeface="Consolas" panose="020B0609020204030204" pitchFamily="49" charset="0"/>
                <a:cs typeface="Consolas" panose="020B0609020204030204" pitchFamily="49" charset="0"/>
              </a:rPr>
              <a:t>HelloRequest</a:t>
            </a:r>
            <a:r>
              <a:rPr lang="de-DE" sz="1200" dirty="0">
                <a:solidFill>
                  <a:schemeClr val="bg1"/>
                </a:solidFill>
                <a:latin typeface="Consolas" panose="020B0609020204030204" pitchFamily="49" charset="0"/>
                <a:cs typeface="Consolas" panose="020B0609020204030204" pitchFamily="49" charset="0"/>
              </a:rPr>
              <a:t>) </a:t>
            </a:r>
          </a:p>
          <a:p>
            <a:r>
              <a:rPr lang="de-DE" sz="1200" dirty="0" err="1">
                <a:solidFill>
                  <a:schemeClr val="bg1"/>
                </a:solidFill>
                <a:latin typeface="Consolas" panose="020B0609020204030204" pitchFamily="49" charset="0"/>
                <a:cs typeface="Consolas" panose="020B0609020204030204" pitchFamily="49" charset="0"/>
              </a:rPr>
              <a:t>returns</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HelloResponse</a:t>
            </a:r>
            <a:r>
              <a:rPr lang="de-DE" sz="1200" dirty="0">
                <a:solidFill>
                  <a:schemeClr val="bg1"/>
                </a:solidFill>
                <a:latin typeface="Consolas" panose="020B0609020204030204" pitchFamily="49" charset="0"/>
                <a:cs typeface="Consolas" panose="020B0609020204030204" pitchFamily="49" charset="0"/>
              </a:rPr>
              <a:t>);</a:t>
            </a:r>
            <a:endParaRPr lang="de-DE" sz="1100" dirty="0">
              <a:solidFill>
                <a:schemeClr val="bg1"/>
              </a:solidFill>
            </a:endParaRPr>
          </a:p>
        </p:txBody>
      </p:sp>
      <p:sp>
        <p:nvSpPr>
          <p:cNvPr id="13" name="Textfeld 12">
            <a:extLst>
              <a:ext uri="{FF2B5EF4-FFF2-40B4-BE49-F238E27FC236}">
                <a16:creationId xmlns:a16="http://schemas.microsoft.com/office/drawing/2014/main" id="{D927C3E0-3F42-B04F-9565-9141FA91A564}"/>
              </a:ext>
            </a:extLst>
          </p:cNvPr>
          <p:cNvSpPr txBox="1"/>
          <p:nvPr/>
        </p:nvSpPr>
        <p:spPr>
          <a:xfrm>
            <a:off x="10058401" y="1620174"/>
            <a:ext cx="1952170" cy="738664"/>
          </a:xfrm>
          <a:prstGeom prst="rect">
            <a:avLst/>
          </a:prstGeom>
          <a:noFill/>
        </p:spPr>
        <p:txBody>
          <a:bodyPr wrap="square" rtlCol="0">
            <a:spAutoFit/>
          </a:bodyPr>
          <a:lstStyle/>
          <a:p>
            <a:r>
              <a:rPr lang="de-DE" sz="1400" i="1" dirty="0">
                <a:latin typeface="Bradley Hand" pitchFamily="2" charset="77"/>
              </a:rPr>
              <a:t>gRPC lässt sich auch asynchron, d.h. non-</a:t>
            </a:r>
            <a:r>
              <a:rPr lang="de-DE" sz="1400" i="1" dirty="0" err="1">
                <a:latin typeface="Bradley Hand" pitchFamily="2" charset="77"/>
              </a:rPr>
              <a:t>blocking</a:t>
            </a:r>
            <a:r>
              <a:rPr lang="de-DE" sz="1400" i="1" dirty="0">
                <a:latin typeface="Bradley Hand" pitchFamily="2" charset="77"/>
              </a:rPr>
              <a:t>, einsetzen.</a:t>
            </a:r>
          </a:p>
        </p:txBody>
      </p:sp>
      <p:sp>
        <p:nvSpPr>
          <p:cNvPr id="14" name="Oval 13">
            <a:extLst>
              <a:ext uri="{FF2B5EF4-FFF2-40B4-BE49-F238E27FC236}">
                <a16:creationId xmlns:a16="http://schemas.microsoft.com/office/drawing/2014/main" id="{983027A0-1BC9-5E4F-BF4B-794AD56364EB}"/>
              </a:ext>
            </a:extLst>
          </p:cNvPr>
          <p:cNvSpPr/>
          <p:nvPr/>
        </p:nvSpPr>
        <p:spPr>
          <a:xfrm>
            <a:off x="296707" y="1687340"/>
            <a:ext cx="503999" cy="503999"/>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2400" dirty="0">
                <a:latin typeface="Bradley Hand" pitchFamily="2" charset="77"/>
              </a:rPr>
              <a:t>1</a:t>
            </a:r>
            <a:endParaRPr lang="de-DE" dirty="0">
              <a:latin typeface="Bradley Hand" pitchFamily="2" charset="77"/>
            </a:endParaRPr>
          </a:p>
        </p:txBody>
      </p:sp>
      <p:sp>
        <p:nvSpPr>
          <p:cNvPr id="15" name="Rechteck 14">
            <a:extLst>
              <a:ext uri="{FF2B5EF4-FFF2-40B4-BE49-F238E27FC236}">
                <a16:creationId xmlns:a16="http://schemas.microsoft.com/office/drawing/2014/main" id="{1B3981E1-3EEC-F443-9256-454755093C77}"/>
              </a:ext>
            </a:extLst>
          </p:cNvPr>
          <p:cNvSpPr/>
          <p:nvPr/>
        </p:nvSpPr>
        <p:spPr>
          <a:xfrm>
            <a:off x="825387" y="4022680"/>
            <a:ext cx="4196673" cy="1384995"/>
          </a:xfrm>
          <a:prstGeom prst="rect">
            <a:avLst/>
          </a:prstGeom>
        </p:spPr>
        <p:txBody>
          <a:bodyPr wrap="square">
            <a:spAutoFit/>
          </a:bodyPr>
          <a:lstStyle/>
          <a:p>
            <a:r>
              <a:rPr lang="de-DE" sz="1400" dirty="0"/>
              <a:t>Bei </a:t>
            </a:r>
            <a:r>
              <a:rPr lang="de-DE" sz="1400" b="1" dirty="0">
                <a:solidFill>
                  <a:schemeClr val="accent5"/>
                </a:solidFill>
              </a:rPr>
              <a:t>Server-Streaming-RPCs</a:t>
            </a:r>
            <a:r>
              <a:rPr lang="de-DE" sz="1400" dirty="0"/>
              <a:t> sendet der Client einen Request an einen Service und erhält </a:t>
            </a:r>
            <a:r>
              <a:rPr lang="de-DE" sz="1400"/>
              <a:t>als Antwort </a:t>
            </a:r>
            <a:r>
              <a:rPr lang="de-DE" sz="1400" dirty="0"/>
              <a:t>einen Stream von Nachrichten. Der Client liest aus dem Rückgabe-Stream, bis keine Nachrichten mehr vorhanden sind. </a:t>
            </a:r>
            <a:r>
              <a:rPr lang="de-DE" sz="1400" dirty="0" err="1"/>
              <a:t>gRPC</a:t>
            </a:r>
            <a:r>
              <a:rPr lang="de-DE" sz="1400" dirty="0"/>
              <a:t> garantiert die Reihenfolge der Nachrichten innerhalb eines einzelnen RPC-</a:t>
            </a:r>
            <a:r>
              <a:rPr lang="de-DE" sz="1400" dirty="0" err="1"/>
              <a:t>Requests</a:t>
            </a:r>
            <a:r>
              <a:rPr lang="de-DE" sz="1400" dirty="0"/>
              <a:t>.</a:t>
            </a:r>
          </a:p>
        </p:txBody>
      </p:sp>
      <p:sp>
        <p:nvSpPr>
          <p:cNvPr id="16" name="Rechteck 15">
            <a:extLst>
              <a:ext uri="{FF2B5EF4-FFF2-40B4-BE49-F238E27FC236}">
                <a16:creationId xmlns:a16="http://schemas.microsoft.com/office/drawing/2014/main" id="{790A7861-8851-E74C-A888-13EB2B137FBB}"/>
              </a:ext>
            </a:extLst>
          </p:cNvPr>
          <p:cNvSpPr/>
          <p:nvPr/>
        </p:nvSpPr>
        <p:spPr>
          <a:xfrm>
            <a:off x="808798" y="5423006"/>
            <a:ext cx="4196672" cy="732848"/>
          </a:xfrm>
          <a:prstGeom prst="rect">
            <a:avLst/>
          </a:prstGeom>
          <a:solidFill>
            <a:schemeClr val="accent5"/>
          </a:solidFill>
          <a:effectLst>
            <a:outerShdw blurRad="50800" dist="38100" dir="2700000" algn="tl" rotWithShape="0">
              <a:prstClr val="black">
                <a:alpha val="40000"/>
              </a:prstClr>
            </a:outerShdw>
          </a:effectLst>
        </p:spPr>
        <p:txBody>
          <a:bodyPr wrap="square" lIns="144000" tIns="180000" rIns="144000" bIns="180000">
            <a:spAutoFit/>
          </a:bodyPr>
          <a:lstStyle/>
          <a:p>
            <a:r>
              <a:rPr lang="de-DE" sz="1200" dirty="0" err="1">
                <a:solidFill>
                  <a:schemeClr val="bg1"/>
                </a:solidFill>
                <a:latin typeface="Consolas" panose="020B0609020204030204" pitchFamily="49" charset="0"/>
                <a:cs typeface="Consolas" panose="020B0609020204030204" pitchFamily="49" charset="0"/>
              </a:rPr>
              <a:t>rpc</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LotsOfReplies</a:t>
            </a:r>
            <a:r>
              <a:rPr lang="de-DE" sz="1200" dirty="0">
                <a:solidFill>
                  <a:schemeClr val="bg1"/>
                </a:solidFill>
                <a:latin typeface="Consolas" panose="020B0609020204030204" pitchFamily="49" charset="0"/>
                <a:cs typeface="Consolas" panose="020B0609020204030204" pitchFamily="49" charset="0"/>
              </a:rPr>
              <a:t>(</a:t>
            </a:r>
            <a:r>
              <a:rPr lang="de-DE" sz="1200" dirty="0" err="1">
                <a:solidFill>
                  <a:schemeClr val="bg1"/>
                </a:solidFill>
                <a:latin typeface="Consolas" panose="020B0609020204030204" pitchFamily="49" charset="0"/>
                <a:cs typeface="Consolas" panose="020B0609020204030204" pitchFamily="49" charset="0"/>
              </a:rPr>
              <a:t>HelloRequest</a:t>
            </a:r>
            <a:r>
              <a:rPr lang="de-DE" sz="1200" dirty="0">
                <a:solidFill>
                  <a:schemeClr val="bg1"/>
                </a:solidFill>
                <a:latin typeface="Consolas" panose="020B0609020204030204" pitchFamily="49" charset="0"/>
                <a:cs typeface="Consolas" panose="020B0609020204030204" pitchFamily="49" charset="0"/>
              </a:rPr>
              <a:t>) </a:t>
            </a:r>
          </a:p>
          <a:p>
            <a:r>
              <a:rPr lang="de-DE" sz="1200" dirty="0" err="1">
                <a:solidFill>
                  <a:schemeClr val="bg1"/>
                </a:solidFill>
                <a:latin typeface="Consolas" panose="020B0609020204030204" pitchFamily="49" charset="0"/>
                <a:cs typeface="Consolas" panose="020B0609020204030204" pitchFamily="49" charset="0"/>
              </a:rPr>
              <a:t>returns</a:t>
            </a:r>
            <a:r>
              <a:rPr lang="de-DE" sz="1200" dirty="0">
                <a:solidFill>
                  <a:schemeClr val="bg1"/>
                </a:solidFill>
                <a:latin typeface="Consolas" panose="020B0609020204030204" pitchFamily="49" charset="0"/>
                <a:cs typeface="Consolas" panose="020B0609020204030204" pitchFamily="49" charset="0"/>
              </a:rPr>
              <a:t> (</a:t>
            </a:r>
            <a:r>
              <a:rPr lang="de-DE" sz="1200" b="1" dirty="0" err="1">
                <a:solidFill>
                  <a:srgbClr val="FFC000"/>
                </a:solidFill>
                <a:latin typeface="Consolas" panose="020B0609020204030204" pitchFamily="49" charset="0"/>
                <a:cs typeface="Consolas" panose="020B0609020204030204" pitchFamily="49" charset="0"/>
              </a:rPr>
              <a:t>stream</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HelloResponse</a:t>
            </a:r>
            <a:r>
              <a:rPr lang="de-DE" sz="1200" dirty="0">
                <a:solidFill>
                  <a:schemeClr val="bg1"/>
                </a:solidFill>
                <a:latin typeface="Consolas" panose="020B0609020204030204" pitchFamily="49" charset="0"/>
                <a:cs typeface="Consolas" panose="020B0609020204030204" pitchFamily="49" charset="0"/>
              </a:rPr>
              <a:t>);</a:t>
            </a:r>
            <a:endParaRPr lang="de-DE" sz="1100" dirty="0">
              <a:solidFill>
                <a:schemeClr val="bg1"/>
              </a:solidFill>
            </a:endParaRPr>
          </a:p>
        </p:txBody>
      </p:sp>
      <p:sp>
        <p:nvSpPr>
          <p:cNvPr id="17" name="Oval 16">
            <a:extLst>
              <a:ext uri="{FF2B5EF4-FFF2-40B4-BE49-F238E27FC236}">
                <a16:creationId xmlns:a16="http://schemas.microsoft.com/office/drawing/2014/main" id="{713585D5-241C-D046-8358-6C0515C68EAD}"/>
              </a:ext>
            </a:extLst>
          </p:cNvPr>
          <p:cNvSpPr/>
          <p:nvPr/>
        </p:nvSpPr>
        <p:spPr>
          <a:xfrm>
            <a:off x="296707" y="4097540"/>
            <a:ext cx="503999" cy="503999"/>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2400" dirty="0">
                <a:latin typeface="Bradley Hand" pitchFamily="2" charset="77"/>
              </a:rPr>
              <a:t>2</a:t>
            </a:r>
            <a:endParaRPr lang="de-DE" dirty="0">
              <a:latin typeface="Bradley Hand" pitchFamily="2" charset="77"/>
            </a:endParaRPr>
          </a:p>
        </p:txBody>
      </p:sp>
      <p:sp>
        <p:nvSpPr>
          <p:cNvPr id="18" name="Rechteck 17">
            <a:extLst>
              <a:ext uri="{FF2B5EF4-FFF2-40B4-BE49-F238E27FC236}">
                <a16:creationId xmlns:a16="http://schemas.microsoft.com/office/drawing/2014/main" id="{2B8A8F58-3C8E-0C49-9680-C34F7819A7C7}"/>
              </a:ext>
            </a:extLst>
          </p:cNvPr>
          <p:cNvSpPr/>
          <p:nvPr/>
        </p:nvSpPr>
        <p:spPr>
          <a:xfrm>
            <a:off x="5681553" y="1620174"/>
            <a:ext cx="4196672" cy="1384995"/>
          </a:xfrm>
          <a:prstGeom prst="rect">
            <a:avLst/>
          </a:prstGeom>
        </p:spPr>
        <p:txBody>
          <a:bodyPr wrap="square">
            <a:spAutoFit/>
          </a:bodyPr>
          <a:lstStyle/>
          <a:p>
            <a:r>
              <a:rPr lang="de-DE" sz="1400" dirty="0"/>
              <a:t>Bei </a:t>
            </a:r>
            <a:r>
              <a:rPr lang="de-DE" sz="1400" b="1" dirty="0">
                <a:solidFill>
                  <a:schemeClr val="accent5"/>
                </a:solidFill>
              </a:rPr>
              <a:t>Client-Streaming-RPCs</a:t>
            </a:r>
            <a:r>
              <a:rPr lang="de-DE" sz="1400" dirty="0"/>
              <a:t> sendet der Client einen Stream von Nachrichten an den Service. Sobald der Client die Nachrichten fertig geschrieben hat, wartet er darauf, dass der Server sie liest und seine Response zurückgibt. </a:t>
            </a:r>
            <a:r>
              <a:rPr lang="de-DE" sz="1400" dirty="0" err="1"/>
              <a:t>gRPC</a:t>
            </a:r>
            <a:r>
              <a:rPr lang="de-DE" sz="1400" dirty="0"/>
              <a:t> garantiert die Reihenfolge der Nachrichten innerhalb eines einzelnen RPC-</a:t>
            </a:r>
            <a:r>
              <a:rPr lang="de-DE" sz="1400" dirty="0" err="1"/>
              <a:t>Requests</a:t>
            </a:r>
            <a:r>
              <a:rPr lang="de-DE" sz="1400" dirty="0"/>
              <a:t>.</a:t>
            </a:r>
          </a:p>
        </p:txBody>
      </p:sp>
      <p:sp>
        <p:nvSpPr>
          <p:cNvPr id="19" name="Rechteck 18">
            <a:extLst>
              <a:ext uri="{FF2B5EF4-FFF2-40B4-BE49-F238E27FC236}">
                <a16:creationId xmlns:a16="http://schemas.microsoft.com/office/drawing/2014/main" id="{978E7146-E188-0A41-97E4-EC0EC94E0A79}"/>
              </a:ext>
            </a:extLst>
          </p:cNvPr>
          <p:cNvSpPr/>
          <p:nvPr/>
        </p:nvSpPr>
        <p:spPr>
          <a:xfrm>
            <a:off x="5657555" y="3005169"/>
            <a:ext cx="4052887" cy="732848"/>
          </a:xfrm>
          <a:prstGeom prst="rect">
            <a:avLst/>
          </a:prstGeom>
          <a:solidFill>
            <a:schemeClr val="accent5"/>
          </a:solidFill>
          <a:effectLst>
            <a:outerShdw blurRad="50800" dist="38100" dir="2700000" algn="tl" rotWithShape="0">
              <a:prstClr val="black">
                <a:alpha val="40000"/>
              </a:prstClr>
            </a:outerShdw>
          </a:effectLst>
        </p:spPr>
        <p:txBody>
          <a:bodyPr wrap="square" lIns="144000" tIns="180000" rIns="144000" bIns="180000">
            <a:spAutoFit/>
          </a:bodyPr>
          <a:lstStyle/>
          <a:p>
            <a:r>
              <a:rPr lang="de-DE" sz="1200" dirty="0" err="1">
                <a:solidFill>
                  <a:schemeClr val="bg1"/>
                </a:solidFill>
                <a:latin typeface="Consolas" panose="020B0609020204030204" pitchFamily="49" charset="0"/>
                <a:cs typeface="Consolas" panose="020B0609020204030204" pitchFamily="49" charset="0"/>
              </a:rPr>
              <a:t>rpc</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LotsOfGreetings</a:t>
            </a:r>
            <a:r>
              <a:rPr lang="de-DE" sz="1200" dirty="0">
                <a:solidFill>
                  <a:schemeClr val="bg1"/>
                </a:solidFill>
                <a:latin typeface="Consolas" panose="020B0609020204030204" pitchFamily="49" charset="0"/>
                <a:cs typeface="Consolas" panose="020B0609020204030204" pitchFamily="49" charset="0"/>
              </a:rPr>
              <a:t>(</a:t>
            </a:r>
            <a:r>
              <a:rPr lang="de-DE" sz="1200" b="1" dirty="0" err="1">
                <a:solidFill>
                  <a:srgbClr val="FFC000"/>
                </a:solidFill>
                <a:latin typeface="Consolas" panose="020B0609020204030204" pitchFamily="49" charset="0"/>
                <a:cs typeface="Consolas" panose="020B0609020204030204" pitchFamily="49" charset="0"/>
              </a:rPr>
              <a:t>stream</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HelloRequest</a:t>
            </a:r>
            <a:r>
              <a:rPr lang="de-DE" sz="1200" dirty="0">
                <a:solidFill>
                  <a:schemeClr val="bg1"/>
                </a:solidFill>
                <a:latin typeface="Consolas" panose="020B0609020204030204" pitchFamily="49" charset="0"/>
                <a:cs typeface="Consolas" panose="020B0609020204030204" pitchFamily="49" charset="0"/>
              </a:rPr>
              <a:t>) </a:t>
            </a:r>
          </a:p>
          <a:p>
            <a:r>
              <a:rPr lang="de-DE" sz="1200" dirty="0" err="1">
                <a:solidFill>
                  <a:schemeClr val="bg1"/>
                </a:solidFill>
                <a:latin typeface="Consolas" panose="020B0609020204030204" pitchFamily="49" charset="0"/>
                <a:cs typeface="Consolas" panose="020B0609020204030204" pitchFamily="49" charset="0"/>
              </a:rPr>
              <a:t>returns</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HelloResponse</a:t>
            </a:r>
            <a:r>
              <a:rPr lang="de-DE" sz="1200" dirty="0">
                <a:solidFill>
                  <a:schemeClr val="bg1"/>
                </a:solidFill>
                <a:latin typeface="Consolas" panose="020B0609020204030204" pitchFamily="49" charset="0"/>
                <a:cs typeface="Consolas" panose="020B0609020204030204" pitchFamily="49" charset="0"/>
              </a:rPr>
              <a:t>);</a:t>
            </a:r>
            <a:endParaRPr lang="de-DE" sz="1100" dirty="0">
              <a:solidFill>
                <a:schemeClr val="bg1"/>
              </a:solidFill>
            </a:endParaRPr>
          </a:p>
        </p:txBody>
      </p:sp>
      <p:sp>
        <p:nvSpPr>
          <p:cNvPr id="20" name="Oval 19">
            <a:extLst>
              <a:ext uri="{FF2B5EF4-FFF2-40B4-BE49-F238E27FC236}">
                <a16:creationId xmlns:a16="http://schemas.microsoft.com/office/drawing/2014/main" id="{95E827B0-A039-6641-9F30-7C249919F926}"/>
              </a:ext>
            </a:extLst>
          </p:cNvPr>
          <p:cNvSpPr/>
          <p:nvPr/>
        </p:nvSpPr>
        <p:spPr>
          <a:xfrm>
            <a:off x="5152872" y="1687340"/>
            <a:ext cx="503999" cy="503999"/>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2400" dirty="0">
                <a:latin typeface="Bradley Hand" pitchFamily="2" charset="77"/>
              </a:rPr>
              <a:t>3</a:t>
            </a:r>
            <a:endParaRPr lang="de-DE" dirty="0">
              <a:latin typeface="Bradley Hand" pitchFamily="2" charset="77"/>
            </a:endParaRPr>
          </a:p>
        </p:txBody>
      </p:sp>
      <p:sp>
        <p:nvSpPr>
          <p:cNvPr id="21" name="Rechteck 20">
            <a:extLst>
              <a:ext uri="{FF2B5EF4-FFF2-40B4-BE49-F238E27FC236}">
                <a16:creationId xmlns:a16="http://schemas.microsoft.com/office/drawing/2014/main" id="{EBFFDDD3-716C-5C4D-BED6-B34003CC85E8}"/>
              </a:ext>
            </a:extLst>
          </p:cNvPr>
          <p:cNvSpPr/>
          <p:nvPr/>
        </p:nvSpPr>
        <p:spPr>
          <a:xfrm>
            <a:off x="5657555" y="4038011"/>
            <a:ext cx="4052887" cy="1384995"/>
          </a:xfrm>
          <a:prstGeom prst="rect">
            <a:avLst/>
          </a:prstGeom>
        </p:spPr>
        <p:txBody>
          <a:bodyPr wrap="square">
            <a:spAutoFit/>
          </a:bodyPr>
          <a:lstStyle/>
          <a:p>
            <a:r>
              <a:rPr lang="de-DE" sz="1400" dirty="0"/>
              <a:t>Bei </a:t>
            </a:r>
            <a:r>
              <a:rPr lang="de-DE" sz="1400" b="1" dirty="0" err="1">
                <a:solidFill>
                  <a:schemeClr val="accent5"/>
                </a:solidFill>
              </a:rPr>
              <a:t>Bidirectional</a:t>
            </a:r>
            <a:r>
              <a:rPr lang="de-DE" sz="1400" b="1" dirty="0">
                <a:solidFill>
                  <a:schemeClr val="accent5"/>
                </a:solidFill>
              </a:rPr>
              <a:t> Streaming-RPCs</a:t>
            </a:r>
            <a:r>
              <a:rPr lang="de-DE" sz="1400" dirty="0"/>
              <a:t> senden beide Seiten Streams von Nachrichten. Die beiden Streams arbeiten unabhängig voneinander, sodass Clients und Server in beliebiger Reihenfolge lesen und schreiben können. Die Reihenfolge der Nachrichten in jedem Stream bleibt erhalten.</a:t>
            </a:r>
          </a:p>
        </p:txBody>
      </p:sp>
      <p:sp>
        <p:nvSpPr>
          <p:cNvPr id="22" name="Rechteck 21">
            <a:extLst>
              <a:ext uri="{FF2B5EF4-FFF2-40B4-BE49-F238E27FC236}">
                <a16:creationId xmlns:a16="http://schemas.microsoft.com/office/drawing/2014/main" id="{25897524-F56A-FE45-B39D-3EE1317ED8DF}"/>
              </a:ext>
            </a:extLst>
          </p:cNvPr>
          <p:cNvSpPr/>
          <p:nvPr/>
        </p:nvSpPr>
        <p:spPr>
          <a:xfrm>
            <a:off x="5633557" y="5423006"/>
            <a:ext cx="4052887" cy="732848"/>
          </a:xfrm>
          <a:prstGeom prst="rect">
            <a:avLst/>
          </a:prstGeom>
          <a:solidFill>
            <a:schemeClr val="accent5"/>
          </a:solidFill>
          <a:effectLst>
            <a:outerShdw blurRad="50800" dist="38100" dir="2700000" algn="tl" rotWithShape="0">
              <a:prstClr val="black">
                <a:alpha val="40000"/>
              </a:prstClr>
            </a:outerShdw>
          </a:effectLst>
        </p:spPr>
        <p:txBody>
          <a:bodyPr wrap="square" lIns="144000" tIns="180000" rIns="144000" bIns="180000">
            <a:spAutoFit/>
          </a:bodyPr>
          <a:lstStyle/>
          <a:p>
            <a:r>
              <a:rPr lang="de-DE" sz="1200" dirty="0" err="1">
                <a:solidFill>
                  <a:schemeClr val="bg1"/>
                </a:solidFill>
                <a:latin typeface="Consolas" panose="020B0609020204030204" pitchFamily="49" charset="0"/>
                <a:cs typeface="Consolas" panose="020B0609020204030204" pitchFamily="49" charset="0"/>
              </a:rPr>
              <a:t>rpc</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BidiHello</a:t>
            </a:r>
            <a:r>
              <a:rPr lang="de-DE" sz="1200" dirty="0">
                <a:solidFill>
                  <a:schemeClr val="bg1"/>
                </a:solidFill>
                <a:latin typeface="Consolas" panose="020B0609020204030204" pitchFamily="49" charset="0"/>
                <a:cs typeface="Consolas" panose="020B0609020204030204" pitchFamily="49" charset="0"/>
              </a:rPr>
              <a:t> (</a:t>
            </a:r>
            <a:r>
              <a:rPr lang="de-DE" sz="1200" b="1" dirty="0" err="1">
                <a:solidFill>
                  <a:srgbClr val="FFC000"/>
                </a:solidFill>
                <a:latin typeface="Consolas" panose="020B0609020204030204" pitchFamily="49" charset="0"/>
                <a:cs typeface="Consolas" panose="020B0609020204030204" pitchFamily="49" charset="0"/>
              </a:rPr>
              <a:t>stream</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HelloRequest</a:t>
            </a:r>
            <a:r>
              <a:rPr lang="de-DE" sz="1200" dirty="0">
                <a:solidFill>
                  <a:schemeClr val="bg1"/>
                </a:solidFill>
                <a:latin typeface="Consolas" panose="020B0609020204030204" pitchFamily="49" charset="0"/>
                <a:cs typeface="Consolas" panose="020B0609020204030204" pitchFamily="49" charset="0"/>
              </a:rPr>
              <a:t>) </a:t>
            </a:r>
          </a:p>
          <a:p>
            <a:r>
              <a:rPr lang="de-DE" sz="1200" dirty="0" err="1">
                <a:solidFill>
                  <a:schemeClr val="bg1"/>
                </a:solidFill>
                <a:latin typeface="Consolas" panose="020B0609020204030204" pitchFamily="49" charset="0"/>
                <a:cs typeface="Consolas" panose="020B0609020204030204" pitchFamily="49" charset="0"/>
              </a:rPr>
              <a:t>returns</a:t>
            </a:r>
            <a:r>
              <a:rPr lang="de-DE" sz="1200" dirty="0">
                <a:solidFill>
                  <a:schemeClr val="bg1"/>
                </a:solidFill>
                <a:latin typeface="Consolas" panose="020B0609020204030204" pitchFamily="49" charset="0"/>
                <a:cs typeface="Consolas" panose="020B0609020204030204" pitchFamily="49" charset="0"/>
              </a:rPr>
              <a:t> (</a:t>
            </a:r>
            <a:r>
              <a:rPr lang="de-DE" sz="1200" b="1" dirty="0" err="1">
                <a:solidFill>
                  <a:srgbClr val="FFC000"/>
                </a:solidFill>
                <a:latin typeface="Consolas" panose="020B0609020204030204" pitchFamily="49" charset="0"/>
                <a:cs typeface="Consolas" panose="020B0609020204030204" pitchFamily="49" charset="0"/>
              </a:rPr>
              <a:t>stream</a:t>
            </a:r>
            <a:r>
              <a:rPr lang="de-DE" sz="1200" b="1" dirty="0">
                <a:solidFill>
                  <a:srgbClr val="FFC000"/>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HelloResponse</a:t>
            </a:r>
            <a:r>
              <a:rPr lang="de-DE" sz="1200" dirty="0">
                <a:solidFill>
                  <a:schemeClr val="bg1"/>
                </a:solidFill>
                <a:latin typeface="Consolas" panose="020B0609020204030204" pitchFamily="49" charset="0"/>
                <a:cs typeface="Consolas" panose="020B0609020204030204" pitchFamily="49" charset="0"/>
              </a:rPr>
              <a:t>);</a:t>
            </a:r>
            <a:endParaRPr lang="de-DE" sz="1100" dirty="0">
              <a:solidFill>
                <a:schemeClr val="bg1"/>
              </a:solidFill>
            </a:endParaRPr>
          </a:p>
        </p:txBody>
      </p:sp>
      <p:sp>
        <p:nvSpPr>
          <p:cNvPr id="23" name="Oval 22">
            <a:extLst>
              <a:ext uri="{FF2B5EF4-FFF2-40B4-BE49-F238E27FC236}">
                <a16:creationId xmlns:a16="http://schemas.microsoft.com/office/drawing/2014/main" id="{A6BF9D7D-6658-9C4E-B876-2D44B8D5F58A}"/>
              </a:ext>
            </a:extLst>
          </p:cNvPr>
          <p:cNvSpPr/>
          <p:nvPr/>
        </p:nvSpPr>
        <p:spPr>
          <a:xfrm>
            <a:off x="5128874" y="4105177"/>
            <a:ext cx="503999" cy="503999"/>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2400" dirty="0">
                <a:latin typeface="Bradley Hand" pitchFamily="2" charset="77"/>
              </a:rPr>
              <a:t>4</a:t>
            </a:r>
            <a:endParaRPr lang="de-DE" dirty="0">
              <a:latin typeface="Bradley Hand" pitchFamily="2" charset="77"/>
            </a:endParaRPr>
          </a:p>
        </p:txBody>
      </p:sp>
    </p:spTree>
    <p:extLst>
      <p:ext uri="{BB962C8B-B14F-4D97-AF65-F5344CB8AC3E}">
        <p14:creationId xmlns:p14="http://schemas.microsoft.com/office/powerpoint/2010/main" val="757609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Ausblick</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t>Integrationsstile</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15</a:t>
            </a:fld>
            <a:endParaRPr lang="de-DE" noProof="0"/>
          </a:p>
        </p:txBody>
      </p:sp>
      <p:sp>
        <p:nvSpPr>
          <p:cNvPr id="9" name="Rechteck 8">
            <a:extLst>
              <a:ext uri="{FF2B5EF4-FFF2-40B4-BE49-F238E27FC236}">
                <a16:creationId xmlns:a16="http://schemas.microsoft.com/office/drawing/2014/main" id="{414D7B1D-895A-C440-A240-39929C55593C}"/>
              </a:ext>
            </a:extLst>
          </p:cNvPr>
          <p:cNvSpPr/>
          <p:nvPr/>
        </p:nvSpPr>
        <p:spPr>
          <a:xfrm>
            <a:off x="431800" y="1719674"/>
            <a:ext cx="8922407" cy="4247317"/>
          </a:xfrm>
          <a:prstGeom prst="rect">
            <a:avLst/>
          </a:prstGeom>
        </p:spPr>
        <p:txBody>
          <a:bodyPr wrap="square">
            <a:spAutoFit/>
          </a:bodyPr>
          <a:lstStyle/>
          <a:p>
            <a:pPr marL="342900" indent="-342900" fontAlgn="base">
              <a:buFont typeface="Arial" panose="020B0604020202020204" pitchFamily="34" charset="0"/>
              <a:buChar char="•"/>
            </a:pPr>
            <a:r>
              <a:rPr lang="de-DE" dirty="0">
                <a:solidFill>
                  <a:srgbClr val="303633"/>
                </a:solidFill>
              </a:rPr>
              <a:t>Daten-basierte Integration</a:t>
            </a:r>
          </a:p>
          <a:p>
            <a:pPr marL="800100" lvl="1" indent="-342900" fontAlgn="base">
              <a:buFont typeface="Arial" panose="020B0604020202020204" pitchFamily="34" charset="0"/>
              <a:buChar char="•"/>
            </a:pPr>
            <a:r>
              <a:rPr lang="de-DE" dirty="0">
                <a:solidFill>
                  <a:srgbClr val="303633"/>
                </a:solidFill>
              </a:rPr>
              <a:t>The </a:t>
            </a:r>
            <a:r>
              <a:rPr lang="de-DE" dirty="0" err="1">
                <a:solidFill>
                  <a:srgbClr val="303633"/>
                </a:solidFill>
              </a:rPr>
              <a:t>shared</a:t>
            </a:r>
            <a:r>
              <a:rPr lang="de-DE" dirty="0">
                <a:solidFill>
                  <a:srgbClr val="303633"/>
                </a:solidFill>
              </a:rPr>
              <a:t> </a:t>
            </a:r>
            <a:r>
              <a:rPr lang="de-DE" dirty="0" err="1">
                <a:solidFill>
                  <a:srgbClr val="303633"/>
                </a:solidFill>
              </a:rPr>
              <a:t>database</a:t>
            </a:r>
            <a:endParaRPr lang="de-DE" dirty="0">
              <a:solidFill>
                <a:srgbClr val="303633"/>
              </a:solidFill>
            </a:endParaRPr>
          </a:p>
          <a:p>
            <a:pPr marL="342900" indent="-342900" fontAlgn="base">
              <a:buFont typeface="Arial" panose="020B0604020202020204" pitchFamily="34" charset="0"/>
              <a:buChar char="•"/>
            </a:pPr>
            <a:endParaRPr lang="de-DE" dirty="0">
              <a:solidFill>
                <a:srgbClr val="303633"/>
              </a:solidFill>
            </a:endParaRPr>
          </a:p>
          <a:p>
            <a:pPr marL="342900" indent="-342900" fontAlgn="base">
              <a:buFont typeface="Arial" panose="020B0604020202020204" pitchFamily="34" charset="0"/>
              <a:buChar char="•"/>
            </a:pPr>
            <a:endParaRPr lang="de-DE" dirty="0">
              <a:solidFill>
                <a:srgbClr val="303633"/>
              </a:solidFill>
            </a:endParaRPr>
          </a:p>
          <a:p>
            <a:pPr marL="342900" indent="-342900" fontAlgn="base">
              <a:buFont typeface="Arial" panose="020B0604020202020204" pitchFamily="34" charset="0"/>
              <a:buChar char="•"/>
            </a:pPr>
            <a:r>
              <a:rPr lang="de-DE" dirty="0">
                <a:solidFill>
                  <a:srgbClr val="303633"/>
                </a:solidFill>
              </a:rPr>
              <a:t>Request/Response-basierte Integration</a:t>
            </a:r>
          </a:p>
          <a:p>
            <a:pPr marL="800100" lvl="1" indent="-342900" fontAlgn="base">
              <a:buFont typeface="Arial" panose="020B0604020202020204" pitchFamily="34" charset="0"/>
              <a:buChar char="•"/>
            </a:pPr>
            <a:r>
              <a:rPr lang="de-DE" dirty="0">
                <a:solidFill>
                  <a:srgbClr val="303633"/>
                </a:solidFill>
              </a:rPr>
              <a:t>Remote </a:t>
            </a:r>
            <a:r>
              <a:rPr lang="de-DE" dirty="0" err="1">
                <a:solidFill>
                  <a:srgbClr val="303633"/>
                </a:solidFill>
              </a:rPr>
              <a:t>Procedure</a:t>
            </a:r>
            <a:r>
              <a:rPr lang="de-DE" dirty="0">
                <a:solidFill>
                  <a:srgbClr val="303633"/>
                </a:solidFill>
              </a:rPr>
              <a:t> Calls</a:t>
            </a:r>
          </a:p>
          <a:p>
            <a:pPr marL="800100" lvl="1" indent="-342900" fontAlgn="base">
              <a:buFont typeface="Arial" panose="020B0604020202020204" pitchFamily="34" charset="0"/>
              <a:buChar char="•"/>
            </a:pPr>
            <a:r>
              <a:rPr lang="de-DE" b="1" dirty="0">
                <a:solidFill>
                  <a:schemeClr val="accent5"/>
                </a:solidFill>
              </a:rPr>
              <a:t>REST</a:t>
            </a:r>
          </a:p>
          <a:p>
            <a:pPr marL="800100" lvl="1" indent="-342900" fontAlgn="base">
              <a:buFont typeface="Arial" panose="020B0604020202020204" pitchFamily="34" charset="0"/>
              <a:buChar char="•"/>
            </a:pPr>
            <a:r>
              <a:rPr lang="de-DE" b="1" dirty="0" err="1">
                <a:solidFill>
                  <a:schemeClr val="accent5"/>
                </a:solidFill>
              </a:rPr>
              <a:t>GraphQL</a:t>
            </a:r>
            <a:endParaRPr lang="de-DE" b="1" dirty="0">
              <a:solidFill>
                <a:schemeClr val="accent5"/>
              </a:solidFill>
            </a:endParaRPr>
          </a:p>
          <a:p>
            <a:pPr marL="342900" indent="-342900" fontAlgn="base">
              <a:buFont typeface="Arial" panose="020B0604020202020204" pitchFamily="34" charset="0"/>
              <a:buChar char="•"/>
            </a:pPr>
            <a:endParaRPr lang="de-DE" dirty="0">
              <a:solidFill>
                <a:srgbClr val="303633"/>
              </a:solidFill>
            </a:endParaRPr>
          </a:p>
          <a:p>
            <a:pPr marL="342900" indent="-342900" fontAlgn="base">
              <a:buFont typeface="Arial" panose="020B0604020202020204" pitchFamily="34" charset="0"/>
              <a:buChar char="•"/>
            </a:pPr>
            <a:endParaRPr lang="de-DE" dirty="0">
              <a:solidFill>
                <a:srgbClr val="303633"/>
              </a:solidFill>
            </a:endParaRPr>
          </a:p>
          <a:p>
            <a:pPr marL="342900" indent="-342900" fontAlgn="base">
              <a:buFont typeface="Arial" panose="020B0604020202020204" pitchFamily="34" charset="0"/>
              <a:buChar char="•"/>
            </a:pPr>
            <a:r>
              <a:rPr lang="de-DE" dirty="0">
                <a:solidFill>
                  <a:srgbClr val="303633"/>
                </a:solidFill>
              </a:rPr>
              <a:t>Ereignis-basierte Integration</a:t>
            </a:r>
          </a:p>
          <a:p>
            <a:pPr marL="800100" lvl="1" indent="-342900" fontAlgn="base">
              <a:buFont typeface="Arial" panose="020B0604020202020204" pitchFamily="34" charset="0"/>
              <a:buChar char="•"/>
            </a:pPr>
            <a:r>
              <a:rPr lang="de-DE" dirty="0">
                <a:solidFill>
                  <a:srgbClr val="303633"/>
                </a:solidFill>
              </a:rPr>
              <a:t>Event Driven </a:t>
            </a:r>
            <a:r>
              <a:rPr lang="de-DE" dirty="0" err="1">
                <a:solidFill>
                  <a:srgbClr val="303633"/>
                </a:solidFill>
              </a:rPr>
              <a:t>Architectures</a:t>
            </a:r>
            <a:endParaRPr lang="de-DE" dirty="0">
              <a:solidFill>
                <a:srgbClr val="303633"/>
              </a:solidFill>
            </a:endParaRPr>
          </a:p>
          <a:p>
            <a:pPr marL="800100" lvl="1" indent="-342900" fontAlgn="base">
              <a:buFont typeface="Arial" panose="020B0604020202020204" pitchFamily="34" charset="0"/>
              <a:buChar char="•"/>
            </a:pPr>
            <a:r>
              <a:rPr lang="de-DE" dirty="0" err="1">
                <a:solidFill>
                  <a:srgbClr val="303633"/>
                </a:solidFill>
              </a:rPr>
              <a:t>Reactive</a:t>
            </a:r>
            <a:r>
              <a:rPr lang="de-DE" dirty="0">
                <a:solidFill>
                  <a:srgbClr val="303633"/>
                </a:solidFill>
              </a:rPr>
              <a:t> </a:t>
            </a:r>
            <a:r>
              <a:rPr lang="de-DE" dirty="0" err="1">
                <a:solidFill>
                  <a:srgbClr val="303633"/>
                </a:solidFill>
              </a:rPr>
              <a:t>Programming</a:t>
            </a:r>
            <a:endParaRPr lang="de-DE" dirty="0">
              <a:solidFill>
                <a:srgbClr val="303633"/>
              </a:solidFill>
            </a:endParaRPr>
          </a:p>
          <a:p>
            <a:pPr marL="342900" indent="-342900" fontAlgn="base">
              <a:buFont typeface="Arial" panose="020B0604020202020204" pitchFamily="34" charset="0"/>
              <a:buChar char="•"/>
            </a:pPr>
            <a:endParaRPr lang="de-DE" dirty="0">
              <a:solidFill>
                <a:srgbClr val="303633"/>
              </a:solidFill>
            </a:endParaRPr>
          </a:p>
          <a:p>
            <a:pPr fontAlgn="base"/>
            <a:endParaRPr lang="de-DE" dirty="0">
              <a:solidFill>
                <a:srgbClr val="303633"/>
              </a:solidFill>
            </a:endParaRPr>
          </a:p>
        </p:txBody>
      </p:sp>
      <p:pic>
        <p:nvPicPr>
          <p:cNvPr id="4098" name="Picture 2" descr="Scaling a microservice with its database | by Italo Baeza Cabrera | Medium">
            <a:extLst>
              <a:ext uri="{FF2B5EF4-FFF2-40B4-BE49-F238E27FC236}">
                <a16:creationId xmlns:a16="http://schemas.microsoft.com/office/drawing/2014/main" id="{527F1244-EC26-4641-9915-EEA6F14FB7BA}"/>
              </a:ext>
            </a:extLst>
          </p:cNvPr>
          <p:cNvPicPr>
            <a:picLocks noChangeAspect="1" noChangeArrowheads="1"/>
          </p:cNvPicPr>
          <p:nvPr/>
        </p:nvPicPr>
        <p:blipFill>
          <a:blip r:embed="rId2">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186065" y="1512000"/>
            <a:ext cx="1467676" cy="112020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nterprise Integration Patterns 2 - Asynchronous Request-Response">
            <a:extLst>
              <a:ext uri="{FF2B5EF4-FFF2-40B4-BE49-F238E27FC236}">
                <a16:creationId xmlns:a16="http://schemas.microsoft.com/office/drawing/2014/main" id="{26417365-91D7-3741-9B9C-6A7B6CE41043}"/>
              </a:ext>
            </a:extLst>
          </p:cNvPr>
          <p:cNvPicPr>
            <a:picLocks noChangeAspect="1" noChangeArrowheads="1"/>
          </p:cNvPicPr>
          <p:nvPr/>
        </p:nvPicPr>
        <p:blipFill>
          <a:blip r:embed="rId3">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069415" y="3108923"/>
            <a:ext cx="1700977" cy="64015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Event-Driven Architecture - Design Your Software Architecture Using  Industry-Standard Patterns - OpenClassrooms">
            <a:extLst>
              <a:ext uri="{FF2B5EF4-FFF2-40B4-BE49-F238E27FC236}">
                <a16:creationId xmlns:a16="http://schemas.microsoft.com/office/drawing/2014/main" id="{83F6A773-42CE-3F44-872D-BFB777C1954A}"/>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024" t="28665" r="4368" b="7744"/>
          <a:stretch/>
        </p:blipFill>
        <p:spPr bwMode="auto">
          <a:xfrm>
            <a:off x="6635465" y="4307599"/>
            <a:ext cx="2568879" cy="1117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27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D440D2B9-023B-9E43-BA4A-E4DE712634A0}"/>
              </a:ext>
            </a:extLst>
          </p:cNvPr>
          <p:cNvSpPr/>
          <p:nvPr/>
        </p:nvSpPr>
        <p:spPr>
          <a:xfrm>
            <a:off x="312420" y="281940"/>
            <a:ext cx="9317380" cy="6256020"/>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Bildplatzhalter 5" descr="Ein Bild, das Person, Anzug, Schlips, Mann enthält.&#10;&#10;Automatisch generierte Beschreibung">
            <a:extLst>
              <a:ext uri="{FF2B5EF4-FFF2-40B4-BE49-F238E27FC236}">
                <a16:creationId xmlns:a16="http://schemas.microsoft.com/office/drawing/2014/main" id="{19601A5E-EF39-F94A-AF8F-4540EB27B24D}"/>
              </a:ext>
            </a:extLst>
          </p:cNvPr>
          <p:cNvPicPr>
            <a:picLocks noGrp="1" noChangeAspect="1"/>
          </p:cNvPicPr>
          <p:nvPr>
            <p:ph type="pic" sz="quarter" idx="33"/>
          </p:nvPr>
        </p:nvPicPr>
        <p:blipFill rotWithShape="1">
          <a:blip r:embed="rId2"/>
          <a:srcRect l="30732" r="26875"/>
          <a:stretch/>
        </p:blipFill>
        <p:spPr>
          <a:xfrm>
            <a:off x="9980476" y="10"/>
            <a:ext cx="2211524" cy="6191990"/>
          </a:xfrm>
          <a:prstGeom prst="rect">
            <a:avLst/>
          </a:prstGeom>
          <a:noFill/>
        </p:spPr>
      </p:pic>
      <p:sp>
        <p:nvSpPr>
          <p:cNvPr id="33" name="Textplatzhalter 3">
            <a:extLst>
              <a:ext uri="{FF2B5EF4-FFF2-40B4-BE49-F238E27FC236}">
                <a16:creationId xmlns:a16="http://schemas.microsoft.com/office/drawing/2014/main" id="{60828E04-9C2A-4859-8050-C2DF67A249CB}"/>
              </a:ext>
            </a:extLst>
          </p:cNvPr>
          <p:cNvSpPr>
            <a:spLocks noGrp="1"/>
          </p:cNvSpPr>
          <p:nvPr/>
        </p:nvSpPr>
        <p:spPr>
          <a:xfrm>
            <a:off x="431800" y="1802549"/>
            <a:ext cx="2562861" cy="382887"/>
          </a:xfrm>
          <a:prstGeom prst="rect">
            <a:avLst/>
          </a:prstGeom>
        </p:spPr>
        <p:txBody>
          <a:bodyPr vert="horz" lIns="0" tIns="0" rIns="0" bIns="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b="1" dirty="0"/>
              <a:t>Nane Kratzke</a:t>
            </a:r>
          </a:p>
        </p:txBody>
      </p:sp>
      <p:pic>
        <p:nvPicPr>
          <p:cNvPr id="34" name="Grafik 33" descr="Smartphone" title="Symbol – Telefonnummer des Referenten">
            <a:extLst>
              <a:ext uri="{FF2B5EF4-FFF2-40B4-BE49-F238E27FC236}">
                <a16:creationId xmlns:a16="http://schemas.microsoft.com/office/drawing/2014/main" id="{A29DE31C-E099-4579-BB03-675E0A40C5F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16454" y="1884543"/>
            <a:ext cx="218900" cy="218900"/>
          </a:xfrm>
          <a:prstGeom prst="rect">
            <a:avLst/>
          </a:prstGeom>
        </p:spPr>
      </p:pic>
      <p:sp>
        <p:nvSpPr>
          <p:cNvPr id="35" name="Textplatzhalter 4">
            <a:extLst>
              <a:ext uri="{FF2B5EF4-FFF2-40B4-BE49-F238E27FC236}">
                <a16:creationId xmlns:a16="http://schemas.microsoft.com/office/drawing/2014/main" id="{11265965-2271-4C1C-BD0A-6F85F80FF9A6}"/>
              </a:ext>
            </a:extLst>
          </p:cNvPr>
          <p:cNvSpPr>
            <a:spLocks noGrp="1"/>
          </p:cNvSpPr>
          <p:nvPr/>
        </p:nvSpPr>
        <p:spPr>
          <a:xfrm>
            <a:off x="3495672" y="1903856"/>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a:t>+49 451 300-5549</a:t>
            </a:r>
          </a:p>
        </p:txBody>
      </p:sp>
      <p:pic>
        <p:nvPicPr>
          <p:cNvPr id="36" name="Grafik 35" descr="Umschlag" title="Symbol – E-Mail des Referenten">
            <a:extLst>
              <a:ext uri="{FF2B5EF4-FFF2-40B4-BE49-F238E27FC236}">
                <a16:creationId xmlns:a16="http://schemas.microsoft.com/office/drawing/2014/main" id="{773C1382-ACE1-460F-A1B6-AB761A7D2E6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16454" y="2290361"/>
            <a:ext cx="218900" cy="218900"/>
          </a:xfrm>
          <a:prstGeom prst="rect">
            <a:avLst/>
          </a:prstGeom>
        </p:spPr>
      </p:pic>
      <p:sp>
        <p:nvSpPr>
          <p:cNvPr id="37" name="Textplatzhalter 5">
            <a:extLst>
              <a:ext uri="{FF2B5EF4-FFF2-40B4-BE49-F238E27FC236}">
                <a16:creationId xmlns:a16="http://schemas.microsoft.com/office/drawing/2014/main" id="{50A3BCC3-A277-4C0B-9EBA-EB53990D8EBD}"/>
              </a:ext>
            </a:extLst>
          </p:cNvPr>
          <p:cNvSpPr>
            <a:spLocks noGrp="1"/>
          </p:cNvSpPr>
          <p:nvPr/>
        </p:nvSpPr>
        <p:spPr>
          <a:xfrm>
            <a:off x="3495672" y="2294429"/>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nane.kratzke@th-luebeck.de</a:t>
            </a:r>
            <a:endParaRPr lang="de-DE" i="0" dirty="0"/>
          </a:p>
        </p:txBody>
      </p:sp>
      <p:pic>
        <p:nvPicPr>
          <p:cNvPr id="38" name="Grafik 37" descr="Link">
            <a:extLst>
              <a:ext uri="{FF2B5EF4-FFF2-40B4-BE49-F238E27FC236}">
                <a16:creationId xmlns:a16="http://schemas.microsoft.com/office/drawing/2014/main" id="{0718E6E0-05A2-479C-AEA8-1A385EB7347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99595" y="2658079"/>
            <a:ext cx="244786" cy="244786"/>
          </a:xfrm>
          <a:prstGeom prst="rect">
            <a:avLst/>
          </a:prstGeom>
        </p:spPr>
      </p:pic>
      <p:sp>
        <p:nvSpPr>
          <p:cNvPr id="39" name="Textplatzhalter 20">
            <a:extLst>
              <a:ext uri="{FF2B5EF4-FFF2-40B4-BE49-F238E27FC236}">
                <a16:creationId xmlns:a16="http://schemas.microsoft.com/office/drawing/2014/main" id="{E382DE25-E72C-473B-AB0F-13DF377E6A8F}"/>
              </a:ext>
            </a:extLst>
          </p:cNvPr>
          <p:cNvSpPr>
            <a:spLocks noGrp="1"/>
          </p:cNvSpPr>
          <p:nvPr/>
        </p:nvSpPr>
        <p:spPr>
          <a:xfrm>
            <a:off x="3495672" y="2685001"/>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kratzke.mylab.th-luebeck.de</a:t>
            </a:r>
            <a:endParaRPr lang="de-DE" i="0" dirty="0"/>
          </a:p>
        </p:txBody>
      </p:sp>
      <p:sp>
        <p:nvSpPr>
          <p:cNvPr id="40" name="Titel 1">
            <a:extLst>
              <a:ext uri="{FF2B5EF4-FFF2-40B4-BE49-F238E27FC236}">
                <a16:creationId xmlns:a16="http://schemas.microsoft.com/office/drawing/2014/main" id="{BE8243D4-7F33-2445-83C4-18BFFB6FBB43}"/>
              </a:ext>
            </a:extLst>
          </p:cNvPr>
          <p:cNvSpPr>
            <a:spLocks noGrp="1"/>
          </p:cNvSpPr>
          <p:nvPr>
            <p:ph type="title"/>
          </p:nvPr>
        </p:nvSpPr>
        <p:spPr>
          <a:xfrm>
            <a:off x="609600" y="574245"/>
            <a:ext cx="9020200" cy="432000"/>
          </a:xfrm>
        </p:spPr>
        <p:txBody>
          <a:bodyPr rtlCol="0"/>
          <a:lstStyle/>
          <a:p>
            <a:pPr algn="l" rtl="0"/>
            <a:r>
              <a:rPr lang="de-DE" dirty="0"/>
              <a:t>Kontakt</a:t>
            </a:r>
          </a:p>
        </p:txBody>
      </p:sp>
      <p:sp>
        <p:nvSpPr>
          <p:cNvPr id="41" name="Textplatzhalter 2">
            <a:extLst>
              <a:ext uri="{FF2B5EF4-FFF2-40B4-BE49-F238E27FC236}">
                <a16:creationId xmlns:a16="http://schemas.microsoft.com/office/drawing/2014/main" id="{7E99E6B6-40AB-1346-B8AC-1F7285B6FBD4}"/>
              </a:ext>
            </a:extLst>
          </p:cNvPr>
          <p:cNvSpPr>
            <a:spLocks noGrp="1"/>
          </p:cNvSpPr>
          <p:nvPr>
            <p:ph type="body" sz="quarter" idx="32"/>
          </p:nvPr>
        </p:nvSpPr>
        <p:spPr>
          <a:xfrm>
            <a:off x="609400" y="1150245"/>
            <a:ext cx="9020200" cy="360000"/>
          </a:xfrm>
        </p:spPr>
        <p:txBody>
          <a:bodyPr rtlCol="0"/>
          <a:lstStyle/>
          <a:p>
            <a:pPr algn="l" rtl="0"/>
            <a:r>
              <a:rPr lang="de-DE" dirty="0"/>
              <a:t>Disclaimer</a:t>
            </a:r>
          </a:p>
        </p:txBody>
      </p:sp>
      <p:pic>
        <p:nvPicPr>
          <p:cNvPr id="8" name="Grafik 7" descr="Ein Bild, das schwarz, Zeichnung enthält.&#10;&#10;Automatisch generierte Beschreibung">
            <a:extLst>
              <a:ext uri="{FF2B5EF4-FFF2-40B4-BE49-F238E27FC236}">
                <a16:creationId xmlns:a16="http://schemas.microsoft.com/office/drawing/2014/main" id="{7A9EBD28-E535-B54A-BE39-2FF977B699B5}"/>
              </a:ext>
            </a:extLst>
          </p:cNvPr>
          <p:cNvPicPr>
            <a:picLocks noChangeAspect="1"/>
          </p:cNvPicPr>
          <p:nvPr/>
        </p:nvPicPr>
        <p:blipFill>
          <a:blip r:embed="rId9"/>
          <a:stretch>
            <a:fillRect/>
          </a:stretch>
        </p:blipFill>
        <p:spPr>
          <a:xfrm>
            <a:off x="6406014" y="1655430"/>
            <a:ext cx="1488762" cy="1488762"/>
          </a:xfrm>
          <a:prstGeom prst="rect">
            <a:avLst/>
          </a:prstGeom>
        </p:spPr>
      </p:pic>
      <p:sp>
        <p:nvSpPr>
          <p:cNvPr id="3" name="Foliennummernplatzhalter 2">
            <a:extLst>
              <a:ext uri="{FF2B5EF4-FFF2-40B4-BE49-F238E27FC236}">
                <a16:creationId xmlns:a16="http://schemas.microsoft.com/office/drawing/2014/main" id="{424983D5-2B44-414F-AC6B-50606020D9A5}"/>
              </a:ext>
            </a:extLst>
          </p:cNvPr>
          <p:cNvSpPr>
            <a:spLocks noGrp="1"/>
          </p:cNvSpPr>
          <p:nvPr>
            <p:ph type="sldNum" sz="quarter" idx="34"/>
          </p:nvPr>
        </p:nvSpPr>
        <p:spPr/>
        <p:txBody>
          <a:bodyPr/>
          <a:lstStyle/>
          <a:p>
            <a:pPr rtl="0"/>
            <a:fld id="{19B51A1E-902D-48AF-9020-955120F399B6}" type="slidenum">
              <a:rPr lang="de-DE" noProof="0" smtClean="0"/>
              <a:pPr rtl="0"/>
              <a:t>16</a:t>
            </a:fld>
            <a:endParaRPr lang="de-DE" noProof="0"/>
          </a:p>
        </p:txBody>
      </p:sp>
    </p:spTree>
    <p:extLst>
      <p:ext uri="{BB962C8B-B14F-4D97-AF65-F5344CB8AC3E}">
        <p14:creationId xmlns:p14="http://schemas.microsoft.com/office/powerpoint/2010/main" val="2811754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E75BC70-B4AF-0E48-95C1-DB895E356322}"/>
              </a:ext>
            </a:extLst>
          </p:cNvPr>
          <p:cNvSpPr>
            <a:spLocks noGrp="1"/>
          </p:cNvSpPr>
          <p:nvPr>
            <p:ph type="body" sz="quarter" idx="32"/>
          </p:nvPr>
        </p:nvSpPr>
        <p:spPr>
          <a:xfrm>
            <a:off x="1000461" y="1008000"/>
            <a:ext cx="8629456" cy="360000"/>
          </a:xfrm>
        </p:spPr>
        <p:txBody>
          <a:bodyPr/>
          <a:lstStyle/>
          <a:p>
            <a:r>
              <a:rPr lang="de-DE" dirty="0"/>
              <a:t>Urheberrechtshinweise</a:t>
            </a:r>
          </a:p>
        </p:txBody>
      </p:sp>
      <p:sp>
        <p:nvSpPr>
          <p:cNvPr id="4" name="Inhaltsplatzhalter 3">
            <a:extLst>
              <a:ext uri="{FF2B5EF4-FFF2-40B4-BE49-F238E27FC236}">
                <a16:creationId xmlns:a16="http://schemas.microsoft.com/office/drawing/2014/main" id="{9D40C351-5E7B-454C-BA33-C815726E2817}"/>
              </a:ext>
            </a:extLst>
          </p:cNvPr>
          <p:cNvSpPr>
            <a:spLocks noGrp="1"/>
          </p:cNvSpPr>
          <p:nvPr>
            <p:ph idx="1"/>
          </p:nvPr>
        </p:nvSpPr>
        <p:spPr>
          <a:xfrm>
            <a:off x="1000461" y="1460389"/>
            <a:ext cx="5712312" cy="5164074"/>
          </a:xfrm>
        </p:spPr>
        <p:txBody>
          <a:bodyPr/>
          <a:lstStyle/>
          <a:p>
            <a:pPr marL="0" indent="0">
              <a:buNone/>
            </a:pPr>
            <a:r>
              <a:rPr lang="de-DE" dirty="0"/>
              <a:t>Diese Folien werden zum Zwecke einer praktikablen und pragmatischen Nutzbarkeit im Rahmen der </a:t>
            </a:r>
            <a:r>
              <a:rPr lang="de-DE" b="1" dirty="0">
                <a:solidFill>
                  <a:srgbClr val="0070C0"/>
                </a:solidFill>
              </a:rPr>
              <a:t>CC0 1.0 Lizenz </a:t>
            </a:r>
            <a:r>
              <a:rPr lang="de-DE" dirty="0"/>
              <a:t>bereitgestellt.</a:t>
            </a:r>
          </a:p>
          <a:p>
            <a:pPr marL="0" indent="0">
              <a:buNone/>
            </a:pPr>
            <a:r>
              <a:rPr lang="de-DE" dirty="0"/>
              <a:t>Sie dürfen die Inhalte also kopieren, verändern, verbreiten, mit eigenen Inhalten mixen, auch zu kommerziellen Zwecken, und ohne um weitere Erlaubnis bitten zu müssen.</a:t>
            </a:r>
          </a:p>
          <a:p>
            <a:pPr marL="0" indent="0">
              <a:buNone/>
            </a:pPr>
            <a:r>
              <a:rPr lang="de-DE" dirty="0"/>
              <a:t>Eine Nennung des Autors ist nicht erforderlich (aber natürlich gern gesehen, wenn problemlos möglich).</a:t>
            </a:r>
          </a:p>
          <a:p>
            <a:pPr marL="0" indent="0">
              <a:buNone/>
            </a:pPr>
            <a:endParaRPr lang="de-DE" dirty="0"/>
          </a:p>
          <a:p>
            <a:pPr marL="0" indent="0">
              <a:buNone/>
            </a:pPr>
            <a:r>
              <a:rPr lang="de-DE" dirty="0"/>
              <a:t>Diese Folien sind insb. für die Lehre an Hochschulen konzipiert und machen daher vom </a:t>
            </a:r>
            <a:r>
              <a:rPr lang="de-DE" b="1" dirty="0">
                <a:solidFill>
                  <a:srgbClr val="0070C0"/>
                </a:solidFill>
              </a:rPr>
              <a:t>§51 UrhG (Zitate) </a:t>
            </a:r>
            <a:r>
              <a:rPr lang="de-DE" dirty="0"/>
              <a:t>Gebrauch.</a:t>
            </a:r>
          </a:p>
          <a:p>
            <a:pPr marL="0" indent="0">
              <a:buNone/>
            </a:pPr>
            <a:r>
              <a:rPr lang="de-DE" dirty="0"/>
              <a:t>Die CC0 Lizenz überträgt sich nicht auf zitierte Quellen. Hier sind bei der Nutzung natürlich die Bedingungen der entsprechenden Quellen zu beachten.</a:t>
            </a:r>
          </a:p>
          <a:p>
            <a:pPr marL="0" indent="0">
              <a:buNone/>
            </a:pPr>
            <a:r>
              <a:rPr lang="de-DE" dirty="0"/>
              <a:t>Die Quellenangaben finden sich auf den entsprechenden Folien.</a:t>
            </a:r>
          </a:p>
        </p:txBody>
      </p:sp>
      <p:sp>
        <p:nvSpPr>
          <p:cNvPr id="5" name="Foliennummernplatzhalter 4">
            <a:extLst>
              <a:ext uri="{FF2B5EF4-FFF2-40B4-BE49-F238E27FC236}">
                <a16:creationId xmlns:a16="http://schemas.microsoft.com/office/drawing/2014/main" id="{2DF67474-771E-6740-B5E2-FD3588182D00}"/>
              </a:ext>
            </a:extLst>
          </p:cNvPr>
          <p:cNvSpPr>
            <a:spLocks noGrp="1"/>
          </p:cNvSpPr>
          <p:nvPr>
            <p:ph type="sldNum" sz="quarter" idx="33"/>
          </p:nvPr>
        </p:nvSpPr>
        <p:spPr/>
        <p:txBody>
          <a:bodyPr/>
          <a:lstStyle/>
          <a:p>
            <a:pPr rtl="0"/>
            <a:fld id="{19B51A1E-902D-48AF-9020-955120F399B6}" type="slidenum">
              <a:rPr lang="de-DE" noProof="0" smtClean="0"/>
              <a:pPr rtl="0"/>
              <a:t>2</a:t>
            </a:fld>
            <a:endParaRPr lang="de-DE" noProof="0"/>
          </a:p>
        </p:txBody>
      </p:sp>
      <p:pic>
        <p:nvPicPr>
          <p:cNvPr id="15" name="Grafik 14">
            <a:extLst>
              <a:ext uri="{FF2B5EF4-FFF2-40B4-BE49-F238E27FC236}">
                <a16:creationId xmlns:a16="http://schemas.microsoft.com/office/drawing/2014/main" id="{F9038FA1-AF3C-4C4A-99ED-6F9E41522A88}"/>
              </a:ext>
            </a:extLst>
          </p:cNvPr>
          <p:cNvPicPr>
            <a:picLocks noChangeAspect="1"/>
          </p:cNvPicPr>
          <p:nvPr/>
        </p:nvPicPr>
        <p:blipFill>
          <a:blip r:embed="rId2"/>
          <a:stretch>
            <a:fillRect/>
          </a:stretch>
        </p:blipFill>
        <p:spPr>
          <a:xfrm>
            <a:off x="431801" y="246073"/>
            <a:ext cx="2573287" cy="617927"/>
          </a:xfrm>
          <a:prstGeom prst="rect">
            <a:avLst/>
          </a:prstGeom>
        </p:spPr>
      </p:pic>
      <p:pic>
        <p:nvPicPr>
          <p:cNvPr id="18" name="Grafik 17">
            <a:extLst>
              <a:ext uri="{FF2B5EF4-FFF2-40B4-BE49-F238E27FC236}">
                <a16:creationId xmlns:a16="http://schemas.microsoft.com/office/drawing/2014/main" id="{473D07C4-5F96-BC47-9C11-1FBD58CEF504}"/>
              </a:ext>
            </a:extLst>
          </p:cNvPr>
          <p:cNvPicPr>
            <a:picLocks noChangeAspect="1"/>
          </p:cNvPicPr>
          <p:nvPr/>
        </p:nvPicPr>
        <p:blipFill>
          <a:blip r:embed="rId3"/>
          <a:stretch>
            <a:fillRect/>
          </a:stretch>
        </p:blipFill>
        <p:spPr>
          <a:xfrm>
            <a:off x="7583565" y="3744988"/>
            <a:ext cx="1410014" cy="1410014"/>
          </a:xfrm>
          <a:prstGeom prst="rect">
            <a:avLst/>
          </a:prstGeom>
        </p:spPr>
      </p:pic>
      <p:pic>
        <p:nvPicPr>
          <p:cNvPr id="19" name="Grafik 18">
            <a:extLst>
              <a:ext uri="{FF2B5EF4-FFF2-40B4-BE49-F238E27FC236}">
                <a16:creationId xmlns:a16="http://schemas.microsoft.com/office/drawing/2014/main" id="{BEE00994-AAEC-2643-96F6-6CC6756E6210}"/>
              </a:ext>
            </a:extLst>
          </p:cNvPr>
          <p:cNvPicPr>
            <a:picLocks noChangeAspect="1"/>
          </p:cNvPicPr>
          <p:nvPr/>
        </p:nvPicPr>
        <p:blipFill>
          <a:blip r:embed="rId4"/>
          <a:stretch>
            <a:fillRect/>
          </a:stretch>
        </p:blipFill>
        <p:spPr>
          <a:xfrm>
            <a:off x="6947228" y="1460389"/>
            <a:ext cx="2682689" cy="947617"/>
          </a:xfrm>
          <a:prstGeom prst="rect">
            <a:avLst/>
          </a:prstGeom>
        </p:spPr>
      </p:pic>
    </p:spTree>
    <p:extLst>
      <p:ext uri="{BB962C8B-B14F-4D97-AF65-F5344CB8AC3E}">
        <p14:creationId xmlns:p14="http://schemas.microsoft.com/office/powerpoint/2010/main" val="4294744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F17719-476F-E844-899E-CCFF90EAAAB1}"/>
              </a:ext>
            </a:extLst>
          </p:cNvPr>
          <p:cNvSpPr>
            <a:spLocks noGrp="1"/>
          </p:cNvSpPr>
          <p:nvPr>
            <p:ph type="title"/>
          </p:nvPr>
        </p:nvSpPr>
        <p:spPr/>
        <p:txBody>
          <a:bodyPr/>
          <a:lstStyle/>
          <a:p>
            <a:r>
              <a:rPr lang="de-DE" dirty="0"/>
              <a:t>Kapitel 12</a:t>
            </a:r>
          </a:p>
        </p:txBody>
      </p:sp>
      <p:sp>
        <p:nvSpPr>
          <p:cNvPr id="3" name="Textplatzhalter 2">
            <a:extLst>
              <a:ext uri="{FF2B5EF4-FFF2-40B4-BE49-F238E27FC236}">
                <a16:creationId xmlns:a16="http://schemas.microsoft.com/office/drawing/2014/main" id="{35FC8172-CC59-6D4F-A58F-7158ACE5B30E}"/>
              </a:ext>
            </a:extLst>
          </p:cNvPr>
          <p:cNvSpPr>
            <a:spLocks noGrp="1"/>
          </p:cNvSpPr>
          <p:nvPr>
            <p:ph type="body" sz="quarter" idx="32"/>
          </p:nvPr>
        </p:nvSpPr>
        <p:spPr>
          <a:xfrm>
            <a:off x="424821" y="1008000"/>
            <a:ext cx="9198116" cy="360000"/>
          </a:xfrm>
        </p:spPr>
        <p:txBody>
          <a:bodyPr/>
          <a:lstStyle/>
          <a:p>
            <a:r>
              <a:rPr lang="de-DE" dirty="0"/>
              <a:t>Microservice Architekturen</a:t>
            </a:r>
          </a:p>
        </p:txBody>
      </p:sp>
      <p:sp>
        <p:nvSpPr>
          <p:cNvPr id="6" name="Foliennummernplatzhalter 5">
            <a:extLst>
              <a:ext uri="{FF2B5EF4-FFF2-40B4-BE49-F238E27FC236}">
                <a16:creationId xmlns:a16="http://schemas.microsoft.com/office/drawing/2014/main" id="{0F2DDE27-92D3-C74C-9006-07C2999CBE36}"/>
              </a:ext>
            </a:extLst>
          </p:cNvPr>
          <p:cNvSpPr>
            <a:spLocks noGrp="1"/>
          </p:cNvSpPr>
          <p:nvPr>
            <p:ph type="sldNum" sz="quarter" idx="33"/>
          </p:nvPr>
        </p:nvSpPr>
        <p:spPr/>
        <p:txBody>
          <a:bodyPr/>
          <a:lstStyle/>
          <a:p>
            <a:pPr rtl="0"/>
            <a:fld id="{19B51A1E-902D-48AF-9020-955120F399B6}" type="slidenum">
              <a:rPr lang="de-DE" noProof="0" smtClean="0"/>
              <a:pPr rtl="0"/>
              <a:t>3</a:t>
            </a:fld>
            <a:endParaRPr lang="de-DE" noProof="0"/>
          </a:p>
        </p:txBody>
      </p:sp>
      <p:pic>
        <p:nvPicPr>
          <p:cNvPr id="5" name="Grafik 4">
            <a:extLst>
              <a:ext uri="{FF2B5EF4-FFF2-40B4-BE49-F238E27FC236}">
                <a16:creationId xmlns:a16="http://schemas.microsoft.com/office/drawing/2014/main" id="{E9D31A73-5F0B-D577-0D57-252211E7FB32}"/>
              </a:ext>
            </a:extLst>
          </p:cNvPr>
          <p:cNvPicPr>
            <a:picLocks noChangeAspect="1"/>
          </p:cNvPicPr>
          <p:nvPr/>
        </p:nvPicPr>
        <p:blipFill>
          <a:blip r:embed="rId2"/>
          <a:stretch>
            <a:fillRect/>
          </a:stretch>
        </p:blipFill>
        <p:spPr>
          <a:xfrm>
            <a:off x="466080" y="1652109"/>
            <a:ext cx="3711910" cy="5210227"/>
          </a:xfrm>
          <a:prstGeom prst="rect">
            <a:avLst/>
          </a:prstGeom>
          <a:effectLst>
            <a:outerShdw blurRad="50800" dist="38100" dir="2700000" algn="tl" rotWithShape="0">
              <a:prstClr val="black">
                <a:alpha val="40000"/>
              </a:prstClr>
            </a:outerShdw>
          </a:effectLst>
        </p:spPr>
      </p:pic>
      <p:sp>
        <p:nvSpPr>
          <p:cNvPr id="4" name="Textfeld 3">
            <a:extLst>
              <a:ext uri="{FF2B5EF4-FFF2-40B4-BE49-F238E27FC236}">
                <a16:creationId xmlns:a16="http://schemas.microsoft.com/office/drawing/2014/main" id="{0C458DD0-8EF5-3AA1-E0BF-0C542462EA08}"/>
              </a:ext>
            </a:extLst>
          </p:cNvPr>
          <p:cNvSpPr txBox="1"/>
          <p:nvPr/>
        </p:nvSpPr>
        <p:spPr>
          <a:xfrm>
            <a:off x="4582510" y="1652109"/>
            <a:ext cx="5244661" cy="5047536"/>
          </a:xfrm>
          <a:prstGeom prst="rect">
            <a:avLst/>
          </a:prstGeom>
          <a:noFill/>
        </p:spPr>
        <p:txBody>
          <a:bodyPr wrap="square" rtlCol="0">
            <a:spAutoFit/>
          </a:bodyPr>
          <a:lstStyle/>
          <a:p>
            <a:pPr>
              <a:spcAft>
                <a:spcPts val="600"/>
              </a:spcAft>
            </a:pPr>
            <a:r>
              <a:rPr lang="de-DE" sz="1600" b="1" dirty="0"/>
              <a:t>12.1 Eigenschaften von Microservices</a:t>
            </a:r>
          </a:p>
          <a:p>
            <a:r>
              <a:rPr lang="de-DE" sz="1600" b="1" dirty="0"/>
              <a:t>12.2 Integrationsmuster für Microservices</a:t>
            </a:r>
          </a:p>
          <a:p>
            <a:pPr marL="285750" indent="-285750">
              <a:buFont typeface="Arial" panose="020B0604020202020204" pitchFamily="34" charset="0"/>
              <a:buChar char="•"/>
            </a:pPr>
            <a:r>
              <a:rPr lang="de-DE" sz="1400" dirty="0"/>
              <a:t>Datenbank-basierte Integration</a:t>
            </a:r>
          </a:p>
          <a:p>
            <a:pPr marL="285750" indent="-285750">
              <a:buFont typeface="Arial" panose="020B0604020202020204" pitchFamily="34" charset="0"/>
              <a:buChar char="•"/>
            </a:pPr>
            <a:r>
              <a:rPr lang="de-DE" sz="1400" dirty="0"/>
              <a:t>gRPC, REST</a:t>
            </a:r>
          </a:p>
          <a:p>
            <a:pPr marL="285750" indent="-285750">
              <a:buFont typeface="Arial" panose="020B0604020202020204" pitchFamily="34" charset="0"/>
              <a:buChar char="•"/>
            </a:pPr>
            <a:r>
              <a:rPr lang="de-DE" sz="1400" dirty="0"/>
              <a:t>API </a:t>
            </a:r>
            <a:r>
              <a:rPr lang="de-DE" sz="1400" dirty="0" err="1"/>
              <a:t>Versioning</a:t>
            </a:r>
            <a:endParaRPr lang="de-DE" sz="1400" dirty="0"/>
          </a:p>
          <a:p>
            <a:pPr marL="285750" indent="-285750">
              <a:buFont typeface="Arial" panose="020B0604020202020204" pitchFamily="34" charset="0"/>
              <a:buChar char="•"/>
            </a:pPr>
            <a:r>
              <a:rPr lang="de-DE" sz="1400" dirty="0"/>
              <a:t>Event-Driven </a:t>
            </a:r>
            <a:r>
              <a:rPr lang="de-DE" sz="1400" dirty="0" err="1"/>
              <a:t>Architectures</a:t>
            </a:r>
            <a:endParaRPr lang="de-DE" sz="1600" b="1" dirty="0"/>
          </a:p>
          <a:p>
            <a:pPr>
              <a:spcBef>
                <a:spcPts val="600"/>
              </a:spcBef>
            </a:pPr>
            <a:r>
              <a:rPr lang="de-DE" sz="1600" b="1" dirty="0"/>
              <a:t>12.3 Architekturelle Sicherheit</a:t>
            </a:r>
          </a:p>
          <a:p>
            <a:pPr marL="285750" indent="-285750">
              <a:buFont typeface="Arial" panose="020B0604020202020204" pitchFamily="34" charset="0"/>
              <a:buChar char="•"/>
            </a:pPr>
            <a:r>
              <a:rPr lang="de-DE" sz="1400" dirty="0"/>
              <a:t>Circuit-Breaker, </a:t>
            </a:r>
            <a:r>
              <a:rPr lang="de-DE" sz="1400" dirty="0" err="1"/>
              <a:t>Bulkhead</a:t>
            </a:r>
            <a:endParaRPr lang="de-DE" sz="1400" dirty="0"/>
          </a:p>
          <a:p>
            <a:pPr marL="285750" indent="-285750">
              <a:spcAft>
                <a:spcPts val="600"/>
              </a:spcAft>
              <a:buFont typeface="Arial" panose="020B0604020202020204" pitchFamily="34" charset="0"/>
              <a:buChar char="•"/>
            </a:pPr>
            <a:r>
              <a:rPr lang="de-DE" sz="1400" dirty="0"/>
              <a:t>Idempotente API-Operationen </a:t>
            </a:r>
          </a:p>
          <a:p>
            <a:r>
              <a:rPr lang="de-DE" sz="1600" b="1" dirty="0"/>
              <a:t>12.4 Skalierung von Microservices</a:t>
            </a:r>
          </a:p>
          <a:p>
            <a:pPr marL="285750" indent="-285750">
              <a:buFont typeface="Arial" panose="020B0604020202020204" pitchFamily="34" charset="0"/>
              <a:buChar char="•"/>
            </a:pPr>
            <a:r>
              <a:rPr lang="de-DE" sz="1400" dirty="0"/>
              <a:t>Load </a:t>
            </a:r>
            <a:r>
              <a:rPr lang="de-DE" sz="1400" dirty="0" err="1"/>
              <a:t>Balancing</a:t>
            </a:r>
            <a:endParaRPr lang="de-DE" sz="1400" dirty="0"/>
          </a:p>
          <a:p>
            <a:pPr marL="285750" indent="-285750">
              <a:buFont typeface="Arial" panose="020B0604020202020204" pitchFamily="34" charset="0"/>
              <a:buChar char="•"/>
            </a:pPr>
            <a:r>
              <a:rPr lang="de-DE" sz="1400" dirty="0"/>
              <a:t>Messaging</a:t>
            </a:r>
          </a:p>
          <a:p>
            <a:pPr marL="285750" indent="-285750">
              <a:buFont typeface="Arial" panose="020B0604020202020204" pitchFamily="34" charset="0"/>
              <a:buChar char="•"/>
            </a:pPr>
            <a:r>
              <a:rPr lang="de-DE" sz="1400" dirty="0" err="1"/>
              <a:t>Scaling</a:t>
            </a:r>
            <a:r>
              <a:rPr lang="de-DE" sz="1400" dirty="0"/>
              <a:t> </a:t>
            </a:r>
            <a:r>
              <a:rPr lang="de-DE" sz="1400" dirty="0" err="1"/>
              <a:t>for</a:t>
            </a:r>
            <a:r>
              <a:rPr lang="de-DE" sz="1400" dirty="0"/>
              <a:t> Reads/</a:t>
            </a:r>
            <a:r>
              <a:rPr lang="de-DE" sz="1400" dirty="0" err="1"/>
              <a:t>Writes</a:t>
            </a:r>
            <a:endParaRPr lang="de-DE" sz="1400" dirty="0"/>
          </a:p>
          <a:p>
            <a:pPr marL="285750" indent="-285750">
              <a:buFont typeface="Arial" panose="020B0604020202020204" pitchFamily="34" charset="0"/>
              <a:buChar char="•"/>
            </a:pPr>
            <a:r>
              <a:rPr lang="de-DE" sz="1400" dirty="0"/>
              <a:t>Command Query </a:t>
            </a:r>
            <a:r>
              <a:rPr lang="de-DE" sz="1400" dirty="0" err="1"/>
              <a:t>Responsibility</a:t>
            </a:r>
            <a:r>
              <a:rPr lang="de-DE" sz="1400" dirty="0"/>
              <a:t> Segregation (CQRS)</a:t>
            </a:r>
          </a:p>
          <a:p>
            <a:pPr marL="285750" indent="-285750">
              <a:buFont typeface="Arial" panose="020B0604020202020204" pitchFamily="34" charset="0"/>
              <a:buChar char="•"/>
            </a:pPr>
            <a:r>
              <a:rPr lang="de-DE" sz="1400" dirty="0"/>
              <a:t>Caching </a:t>
            </a:r>
          </a:p>
          <a:p>
            <a:pPr>
              <a:spcBef>
                <a:spcPts val="600"/>
              </a:spcBef>
              <a:spcAft>
                <a:spcPts val="600"/>
              </a:spcAft>
            </a:pPr>
            <a:r>
              <a:rPr lang="de-DE" sz="1600" b="1" dirty="0"/>
              <a:t>12.5 Prinzipien zur Entwicklung von Microservices</a:t>
            </a:r>
          </a:p>
          <a:p>
            <a:pPr>
              <a:spcAft>
                <a:spcPts val="600"/>
              </a:spcAft>
            </a:pPr>
            <a:r>
              <a:rPr lang="de-DE" sz="1600" b="1" dirty="0">
                <a:solidFill>
                  <a:schemeClr val="bg1">
                    <a:lumMod val="65000"/>
                  </a:schemeClr>
                </a:solidFill>
              </a:rPr>
              <a:t>12.6 </a:t>
            </a:r>
            <a:r>
              <a:rPr lang="de-DE" sz="1600" b="1" dirty="0" err="1">
                <a:solidFill>
                  <a:schemeClr val="bg1">
                    <a:lumMod val="65000"/>
                  </a:schemeClr>
                </a:solidFill>
              </a:rPr>
              <a:t>Serverless</a:t>
            </a:r>
            <a:r>
              <a:rPr lang="de-DE" sz="1600" b="1" dirty="0">
                <a:solidFill>
                  <a:schemeClr val="bg1">
                    <a:lumMod val="65000"/>
                  </a:schemeClr>
                </a:solidFill>
              </a:rPr>
              <a:t>-Architekturen</a:t>
            </a:r>
          </a:p>
          <a:p>
            <a:pPr marL="285750" indent="-285750">
              <a:buFont typeface="Arial" panose="020B0604020202020204" pitchFamily="34" charset="0"/>
              <a:buChar char="•"/>
            </a:pPr>
            <a:r>
              <a:rPr lang="de-DE" sz="1400" dirty="0">
                <a:solidFill>
                  <a:schemeClr val="bg1">
                    <a:lumMod val="65000"/>
                  </a:schemeClr>
                </a:solidFill>
              </a:rPr>
              <a:t>Architekturelle Konsequenzen von </a:t>
            </a:r>
            <a:r>
              <a:rPr lang="de-DE" sz="1400" dirty="0" err="1">
                <a:solidFill>
                  <a:schemeClr val="bg1">
                    <a:lumMod val="65000"/>
                  </a:schemeClr>
                </a:solidFill>
              </a:rPr>
              <a:t>Serverless</a:t>
            </a:r>
            <a:r>
              <a:rPr lang="de-DE" sz="1400" dirty="0">
                <a:solidFill>
                  <a:schemeClr val="bg1">
                    <a:lumMod val="65000"/>
                  </a:schemeClr>
                </a:solidFill>
              </a:rPr>
              <a:t>-Limitierungen</a:t>
            </a:r>
          </a:p>
          <a:p>
            <a:pPr marL="285750" indent="-285750">
              <a:buFont typeface="Arial" panose="020B0604020202020204" pitchFamily="34" charset="0"/>
              <a:buChar char="•"/>
            </a:pPr>
            <a:r>
              <a:rPr lang="de-DE" sz="1400" dirty="0">
                <a:solidFill>
                  <a:schemeClr val="bg1">
                    <a:lumMod val="65000"/>
                  </a:schemeClr>
                </a:solidFill>
              </a:rPr>
              <a:t>Das API-Gateway Pattern</a:t>
            </a:r>
          </a:p>
          <a:p>
            <a:pPr marL="285750" indent="-285750">
              <a:buFont typeface="Arial" panose="020B0604020202020204" pitchFamily="34" charset="0"/>
              <a:buChar char="•"/>
            </a:pPr>
            <a:r>
              <a:rPr lang="de-DE" sz="1400" dirty="0">
                <a:solidFill>
                  <a:schemeClr val="bg1">
                    <a:lumMod val="65000"/>
                  </a:schemeClr>
                </a:solidFill>
              </a:rPr>
              <a:t>Abgrenzung zu Microservices</a:t>
            </a:r>
          </a:p>
        </p:txBody>
      </p:sp>
    </p:spTree>
    <p:extLst>
      <p:ext uri="{BB962C8B-B14F-4D97-AF65-F5344CB8AC3E}">
        <p14:creationId xmlns:p14="http://schemas.microsoft.com/office/powerpoint/2010/main" val="950456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7AFA8-3171-6A44-99E1-4CDAD07843EC}"/>
              </a:ext>
            </a:extLst>
          </p:cNvPr>
          <p:cNvSpPr>
            <a:spLocks noGrp="1"/>
          </p:cNvSpPr>
          <p:nvPr>
            <p:ph type="title"/>
          </p:nvPr>
        </p:nvSpPr>
        <p:spPr/>
        <p:txBody>
          <a:bodyPr/>
          <a:lstStyle/>
          <a:p>
            <a:r>
              <a:rPr lang="de-DE" dirty="0"/>
              <a:t>Inhaltsverzeichnis</a:t>
            </a:r>
          </a:p>
        </p:txBody>
      </p:sp>
      <p:sp>
        <p:nvSpPr>
          <p:cNvPr id="6" name="Textplatzhalter 2">
            <a:extLst>
              <a:ext uri="{FF2B5EF4-FFF2-40B4-BE49-F238E27FC236}">
                <a16:creationId xmlns:a16="http://schemas.microsoft.com/office/drawing/2014/main" id="{FCE476D9-1BCA-C04A-BAF7-2B1F53442D90}"/>
              </a:ext>
            </a:extLst>
          </p:cNvPr>
          <p:cNvSpPr txBox="1">
            <a:spLocks/>
          </p:cNvSpPr>
          <p:nvPr/>
        </p:nvSpPr>
        <p:spPr>
          <a:xfrm>
            <a:off x="431800" y="1008000"/>
            <a:ext cx="9198000" cy="360000"/>
          </a:xfrm>
          <a:prstGeom prst="rect">
            <a:avLst/>
          </a:prstGeom>
        </p:spPr>
        <p:txBody>
          <a:bodyPr lIns="0"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i="1" dirty="0"/>
              <a:t>Überblick über Units und Themen dieses Moduls</a:t>
            </a:r>
          </a:p>
        </p:txBody>
      </p:sp>
      <p:sp>
        <p:nvSpPr>
          <p:cNvPr id="7" name="Textfeld 6">
            <a:extLst>
              <a:ext uri="{FF2B5EF4-FFF2-40B4-BE49-F238E27FC236}">
                <a16:creationId xmlns:a16="http://schemas.microsoft.com/office/drawing/2014/main" id="{E1C3C3FD-6144-BD40-835F-C1C0B2679577}"/>
              </a:ext>
            </a:extLst>
          </p:cNvPr>
          <p:cNvSpPr txBox="1"/>
          <p:nvPr/>
        </p:nvSpPr>
        <p:spPr>
          <a:xfrm>
            <a:off x="431800" y="1754488"/>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01</a:t>
            </a:r>
          </a:p>
          <a:p>
            <a:pPr algn="ctr"/>
            <a:endParaRPr lang="de-DE" b="1" dirty="0">
              <a:solidFill>
                <a:schemeClr val="bg1">
                  <a:lumMod val="85000"/>
                </a:schemeClr>
              </a:solidFill>
            </a:endParaRPr>
          </a:p>
          <a:p>
            <a:pPr algn="ctr"/>
            <a:r>
              <a:rPr lang="de-DE" sz="1600" dirty="0">
                <a:solidFill>
                  <a:schemeClr val="bg1">
                    <a:lumMod val="85000"/>
                  </a:schemeClr>
                </a:solidFill>
              </a:rPr>
              <a:t>Cloud Computing</a:t>
            </a:r>
          </a:p>
        </p:txBody>
      </p:sp>
      <p:sp>
        <p:nvSpPr>
          <p:cNvPr id="8" name="Textfeld 7">
            <a:extLst>
              <a:ext uri="{FF2B5EF4-FFF2-40B4-BE49-F238E27FC236}">
                <a16:creationId xmlns:a16="http://schemas.microsoft.com/office/drawing/2014/main" id="{EA9BA2B8-2AB3-D44F-A1D1-1A908056FACE}"/>
              </a:ext>
            </a:extLst>
          </p:cNvPr>
          <p:cNvSpPr txBox="1"/>
          <p:nvPr/>
        </p:nvSpPr>
        <p:spPr>
          <a:xfrm>
            <a:off x="2834261" y="1754489"/>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02</a:t>
            </a:r>
          </a:p>
          <a:p>
            <a:pPr algn="ctr"/>
            <a:endParaRPr lang="de-DE" dirty="0">
              <a:solidFill>
                <a:schemeClr val="bg1">
                  <a:lumMod val="85000"/>
                </a:schemeClr>
              </a:solidFill>
            </a:endParaRPr>
          </a:p>
          <a:p>
            <a:pPr algn="ctr"/>
            <a:r>
              <a:rPr lang="de-DE" sz="1600" dirty="0" err="1">
                <a:solidFill>
                  <a:schemeClr val="bg1">
                    <a:lumMod val="85000"/>
                  </a:schemeClr>
                </a:solidFill>
              </a:rPr>
              <a:t>DevOps</a:t>
            </a:r>
            <a:endParaRPr lang="de-DE" sz="1600" dirty="0">
              <a:solidFill>
                <a:schemeClr val="bg1">
                  <a:lumMod val="85000"/>
                </a:schemeClr>
              </a:solidFill>
            </a:endParaRPr>
          </a:p>
        </p:txBody>
      </p:sp>
      <p:sp>
        <p:nvSpPr>
          <p:cNvPr id="9" name="Textfeld 8">
            <a:extLst>
              <a:ext uri="{FF2B5EF4-FFF2-40B4-BE49-F238E27FC236}">
                <a16:creationId xmlns:a16="http://schemas.microsoft.com/office/drawing/2014/main" id="{954EDDC7-1985-8247-AB89-2ADFBB03B4F4}"/>
              </a:ext>
            </a:extLst>
          </p:cNvPr>
          <p:cNvSpPr txBox="1"/>
          <p:nvPr/>
        </p:nvSpPr>
        <p:spPr>
          <a:xfrm>
            <a:off x="5236722" y="1754489"/>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03</a:t>
            </a:r>
          </a:p>
          <a:p>
            <a:pPr algn="ctr"/>
            <a:endParaRPr lang="de-DE" b="1" dirty="0">
              <a:solidFill>
                <a:schemeClr val="bg1">
                  <a:lumMod val="85000"/>
                </a:schemeClr>
              </a:solidFill>
            </a:endParaRPr>
          </a:p>
          <a:p>
            <a:pPr algn="ctr"/>
            <a:r>
              <a:rPr lang="de-DE" sz="1600" dirty="0">
                <a:solidFill>
                  <a:schemeClr val="bg1">
                    <a:lumMod val="85000"/>
                  </a:schemeClr>
                </a:solidFill>
              </a:rPr>
              <a:t>Infrastructure </a:t>
            </a:r>
            <a:r>
              <a:rPr lang="de-DE" sz="1600" dirty="0" err="1">
                <a:solidFill>
                  <a:schemeClr val="bg1">
                    <a:lumMod val="85000"/>
                  </a:schemeClr>
                </a:solidFill>
              </a:rPr>
              <a:t>as</a:t>
            </a:r>
            <a:r>
              <a:rPr lang="de-DE" sz="1600" dirty="0">
                <a:solidFill>
                  <a:schemeClr val="bg1">
                    <a:lumMod val="85000"/>
                  </a:schemeClr>
                </a:solidFill>
              </a:rPr>
              <a:t> Code</a:t>
            </a:r>
          </a:p>
        </p:txBody>
      </p:sp>
      <p:sp>
        <p:nvSpPr>
          <p:cNvPr id="10" name="Textfeld 9">
            <a:extLst>
              <a:ext uri="{FF2B5EF4-FFF2-40B4-BE49-F238E27FC236}">
                <a16:creationId xmlns:a16="http://schemas.microsoft.com/office/drawing/2014/main" id="{7709CCC9-400E-274B-A69A-1955CB1187BB}"/>
              </a:ext>
            </a:extLst>
          </p:cNvPr>
          <p:cNvSpPr txBox="1"/>
          <p:nvPr/>
        </p:nvSpPr>
        <p:spPr>
          <a:xfrm>
            <a:off x="2834261" y="3256455"/>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05</a:t>
            </a:r>
          </a:p>
          <a:p>
            <a:pPr algn="ctr"/>
            <a:endParaRPr lang="de-DE" dirty="0">
              <a:solidFill>
                <a:schemeClr val="bg1">
                  <a:lumMod val="85000"/>
                </a:schemeClr>
              </a:solidFill>
            </a:endParaRPr>
          </a:p>
          <a:p>
            <a:pPr algn="ctr"/>
            <a:r>
              <a:rPr lang="de-DE" sz="1600" dirty="0">
                <a:solidFill>
                  <a:schemeClr val="bg1">
                    <a:lumMod val="85000"/>
                  </a:schemeClr>
                </a:solidFill>
              </a:rPr>
              <a:t>Container</a:t>
            </a:r>
          </a:p>
          <a:p>
            <a:pPr algn="ctr"/>
            <a:r>
              <a:rPr lang="de-DE" sz="1600" dirty="0">
                <a:solidFill>
                  <a:schemeClr val="bg1">
                    <a:lumMod val="85000"/>
                  </a:schemeClr>
                </a:solidFill>
              </a:rPr>
              <a:t>Orchestrierung</a:t>
            </a:r>
          </a:p>
        </p:txBody>
      </p:sp>
      <p:sp>
        <p:nvSpPr>
          <p:cNvPr id="11" name="Textfeld 10">
            <a:extLst>
              <a:ext uri="{FF2B5EF4-FFF2-40B4-BE49-F238E27FC236}">
                <a16:creationId xmlns:a16="http://schemas.microsoft.com/office/drawing/2014/main" id="{73AC1E54-CF11-5E40-A642-499C3BC75946}"/>
              </a:ext>
            </a:extLst>
          </p:cNvPr>
          <p:cNvSpPr txBox="1"/>
          <p:nvPr/>
        </p:nvSpPr>
        <p:spPr>
          <a:xfrm>
            <a:off x="5236722" y="3256456"/>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06</a:t>
            </a:r>
          </a:p>
          <a:p>
            <a:endParaRPr lang="de-DE" dirty="0"/>
          </a:p>
          <a:p>
            <a:r>
              <a:rPr lang="de-DE" sz="1600" b="0" dirty="0" err="1"/>
              <a:t>FaaS</a:t>
            </a:r>
            <a:endParaRPr lang="de-DE" sz="1600" b="0" dirty="0"/>
          </a:p>
          <a:p>
            <a:endParaRPr lang="de-DE" dirty="0"/>
          </a:p>
        </p:txBody>
      </p:sp>
      <p:sp>
        <p:nvSpPr>
          <p:cNvPr id="12" name="Textfeld 11">
            <a:extLst>
              <a:ext uri="{FF2B5EF4-FFF2-40B4-BE49-F238E27FC236}">
                <a16:creationId xmlns:a16="http://schemas.microsoft.com/office/drawing/2014/main" id="{B9546903-3A89-044B-AA0C-9D307E1E01A8}"/>
              </a:ext>
            </a:extLst>
          </p:cNvPr>
          <p:cNvSpPr txBox="1"/>
          <p:nvPr/>
        </p:nvSpPr>
        <p:spPr>
          <a:xfrm>
            <a:off x="431800" y="4758425"/>
            <a:ext cx="2246924" cy="1341783"/>
          </a:xfrm>
          <a:prstGeom prst="rect">
            <a:avLst/>
          </a:prstGeom>
          <a:solidFill>
            <a:srgbClr val="187DC5"/>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07</a:t>
            </a:r>
          </a:p>
          <a:p>
            <a:endParaRPr lang="de-DE" dirty="0"/>
          </a:p>
          <a:p>
            <a:r>
              <a:rPr lang="de-DE" sz="1600" b="0" dirty="0" err="1"/>
              <a:t>Microservice</a:t>
            </a:r>
            <a:endParaRPr lang="de-DE" sz="1600" b="0" dirty="0"/>
          </a:p>
          <a:p>
            <a:r>
              <a:rPr lang="de-DE" sz="1600" b="0" dirty="0"/>
              <a:t>Architekturen</a:t>
            </a:r>
          </a:p>
        </p:txBody>
      </p:sp>
      <p:sp>
        <p:nvSpPr>
          <p:cNvPr id="19" name="Textfeld 18">
            <a:extLst>
              <a:ext uri="{FF2B5EF4-FFF2-40B4-BE49-F238E27FC236}">
                <a16:creationId xmlns:a16="http://schemas.microsoft.com/office/drawing/2014/main" id="{940ADAA2-F88E-0740-9D2F-8D92991E8127}"/>
              </a:ext>
            </a:extLst>
          </p:cNvPr>
          <p:cNvSpPr txBox="1"/>
          <p:nvPr/>
        </p:nvSpPr>
        <p:spPr>
          <a:xfrm>
            <a:off x="431800" y="3256456"/>
            <a:ext cx="2246924" cy="1341784"/>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04</a:t>
            </a:r>
          </a:p>
          <a:p>
            <a:pPr algn="ctr"/>
            <a:endParaRPr lang="de-DE" b="1" dirty="0">
              <a:solidFill>
                <a:schemeClr val="bg1">
                  <a:lumMod val="85000"/>
                </a:schemeClr>
              </a:solidFill>
            </a:endParaRPr>
          </a:p>
          <a:p>
            <a:pPr algn="ctr"/>
            <a:r>
              <a:rPr lang="de-DE" sz="1600" dirty="0">
                <a:solidFill>
                  <a:schemeClr val="bg1">
                    <a:lumMod val="85000"/>
                  </a:schemeClr>
                </a:solidFill>
              </a:rPr>
              <a:t>Standardisierte</a:t>
            </a:r>
          </a:p>
          <a:p>
            <a:pPr algn="ctr"/>
            <a:r>
              <a:rPr lang="de-DE" sz="1600" dirty="0" err="1">
                <a:solidFill>
                  <a:schemeClr val="bg1">
                    <a:lumMod val="85000"/>
                  </a:schemeClr>
                </a:solidFill>
              </a:rPr>
              <a:t>Deployment</a:t>
            </a:r>
            <a:r>
              <a:rPr lang="de-DE" sz="1600" dirty="0">
                <a:solidFill>
                  <a:schemeClr val="bg1">
                    <a:lumMod val="85000"/>
                  </a:schemeClr>
                </a:solidFill>
              </a:rPr>
              <a:t> Units</a:t>
            </a:r>
          </a:p>
        </p:txBody>
      </p:sp>
      <p:sp>
        <p:nvSpPr>
          <p:cNvPr id="3" name="Foliennummernplatzhalter 2">
            <a:extLst>
              <a:ext uri="{FF2B5EF4-FFF2-40B4-BE49-F238E27FC236}">
                <a16:creationId xmlns:a16="http://schemas.microsoft.com/office/drawing/2014/main" id="{C9B2F66D-384C-714D-A0DC-56CCA4A28241}"/>
              </a:ext>
            </a:extLst>
          </p:cNvPr>
          <p:cNvSpPr>
            <a:spLocks noGrp="1"/>
          </p:cNvSpPr>
          <p:nvPr>
            <p:ph type="sldNum" sz="quarter" idx="33"/>
          </p:nvPr>
        </p:nvSpPr>
        <p:spPr/>
        <p:txBody>
          <a:bodyPr/>
          <a:lstStyle/>
          <a:p>
            <a:pPr rtl="0"/>
            <a:fld id="{19B51A1E-902D-48AF-9020-955120F399B6}" type="slidenum">
              <a:rPr lang="de-DE" noProof="0" smtClean="0"/>
              <a:pPr rtl="0"/>
              <a:t>4</a:t>
            </a:fld>
            <a:endParaRPr lang="de-DE" noProof="0"/>
          </a:p>
        </p:txBody>
      </p:sp>
      <p:sp>
        <p:nvSpPr>
          <p:cNvPr id="13" name="Textfeld 12">
            <a:extLst>
              <a:ext uri="{FF2B5EF4-FFF2-40B4-BE49-F238E27FC236}">
                <a16:creationId xmlns:a16="http://schemas.microsoft.com/office/drawing/2014/main" id="{35A1FF95-A986-A74F-A460-6A5651F238AE}"/>
              </a:ext>
            </a:extLst>
          </p:cNvPr>
          <p:cNvSpPr txBox="1"/>
          <p:nvPr/>
        </p:nvSpPr>
        <p:spPr>
          <a:xfrm>
            <a:off x="2834261" y="4758421"/>
            <a:ext cx="2246924" cy="1341783"/>
          </a:xfrm>
          <a:prstGeom prst="rect">
            <a:avLst/>
          </a:prstGeom>
          <a:solidFill>
            <a:schemeClr val="tx2">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08</a:t>
            </a:r>
          </a:p>
          <a:p>
            <a:endParaRPr lang="de-DE" dirty="0"/>
          </a:p>
          <a:p>
            <a:r>
              <a:rPr lang="de-DE" sz="1600" b="0" dirty="0" err="1"/>
              <a:t>Serverless</a:t>
            </a:r>
            <a:endParaRPr lang="de-DE" sz="1600" b="0" dirty="0"/>
          </a:p>
          <a:p>
            <a:r>
              <a:rPr lang="de-DE" sz="1600" b="0" dirty="0"/>
              <a:t>Architekturen</a:t>
            </a:r>
          </a:p>
        </p:txBody>
      </p:sp>
      <p:sp>
        <p:nvSpPr>
          <p:cNvPr id="14" name="Textfeld 13">
            <a:extLst>
              <a:ext uri="{FF2B5EF4-FFF2-40B4-BE49-F238E27FC236}">
                <a16:creationId xmlns:a16="http://schemas.microsoft.com/office/drawing/2014/main" id="{AF790031-0FA6-A043-A259-6C973BE92E9E}"/>
              </a:ext>
            </a:extLst>
          </p:cNvPr>
          <p:cNvSpPr txBox="1"/>
          <p:nvPr/>
        </p:nvSpPr>
        <p:spPr>
          <a:xfrm>
            <a:off x="5236722" y="4758420"/>
            <a:ext cx="2246924" cy="1341783"/>
          </a:xfrm>
          <a:prstGeom prst="rect">
            <a:avLst/>
          </a:prstGeom>
          <a:solidFill>
            <a:schemeClr val="tx2">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09</a:t>
            </a:r>
          </a:p>
          <a:p>
            <a:endParaRPr lang="de-DE" dirty="0"/>
          </a:p>
          <a:p>
            <a:r>
              <a:rPr lang="de-DE" sz="1600" b="0" dirty="0"/>
              <a:t>Monitorbare </a:t>
            </a:r>
          </a:p>
          <a:p>
            <a:r>
              <a:rPr lang="de-DE" sz="1600" b="0" dirty="0"/>
              <a:t>Architekturen</a:t>
            </a:r>
          </a:p>
        </p:txBody>
      </p:sp>
      <p:sp>
        <p:nvSpPr>
          <p:cNvPr id="15" name="Textfeld 14">
            <a:extLst>
              <a:ext uri="{FF2B5EF4-FFF2-40B4-BE49-F238E27FC236}">
                <a16:creationId xmlns:a16="http://schemas.microsoft.com/office/drawing/2014/main" id="{F91C6A60-C066-D547-81CC-3BF200B7F163}"/>
              </a:ext>
            </a:extLst>
          </p:cNvPr>
          <p:cNvSpPr txBox="1"/>
          <p:nvPr/>
        </p:nvSpPr>
        <p:spPr>
          <a:xfrm>
            <a:off x="8225355" y="1754487"/>
            <a:ext cx="1537684" cy="4345716"/>
          </a:xfrm>
          <a:prstGeom prst="rect">
            <a:avLst/>
          </a:prstGeom>
          <a:solidFill>
            <a:schemeClr val="tx2">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10</a:t>
            </a:r>
          </a:p>
          <a:p>
            <a:endParaRPr lang="de-DE" dirty="0"/>
          </a:p>
          <a:p>
            <a:r>
              <a:rPr lang="de-DE" sz="1600" b="0" dirty="0"/>
              <a:t>Domain</a:t>
            </a:r>
          </a:p>
          <a:p>
            <a:r>
              <a:rPr lang="de-DE" sz="1600" b="0" dirty="0" err="1"/>
              <a:t>Driven</a:t>
            </a:r>
            <a:endParaRPr lang="de-DE" sz="1600" b="0" dirty="0"/>
          </a:p>
          <a:p>
            <a:r>
              <a:rPr lang="de-DE" sz="1600" b="0" dirty="0"/>
              <a:t>Design</a:t>
            </a:r>
          </a:p>
        </p:txBody>
      </p:sp>
      <p:sp>
        <p:nvSpPr>
          <p:cNvPr id="4" name="Geschweifte Klammer rechts 3">
            <a:extLst>
              <a:ext uri="{FF2B5EF4-FFF2-40B4-BE49-F238E27FC236}">
                <a16:creationId xmlns:a16="http://schemas.microsoft.com/office/drawing/2014/main" id="{74079084-9CCA-244F-8140-73362EF4D019}"/>
              </a:ext>
            </a:extLst>
          </p:cNvPr>
          <p:cNvSpPr/>
          <p:nvPr/>
        </p:nvSpPr>
        <p:spPr>
          <a:xfrm>
            <a:off x="7639183" y="1754487"/>
            <a:ext cx="385591" cy="4345716"/>
          </a:xfrm>
          <a:prstGeom prst="rightBrace">
            <a:avLst>
              <a:gd name="adj1" fmla="val 56904"/>
              <a:gd name="adj2" fmla="val 50000"/>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2456476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Inhalte</a:t>
            </a:r>
          </a:p>
        </p:txBody>
      </p:sp>
      <p:sp>
        <p:nvSpPr>
          <p:cNvPr id="8" name="Inhaltsplatzhalter 7">
            <a:extLst>
              <a:ext uri="{FF2B5EF4-FFF2-40B4-BE49-F238E27FC236}">
                <a16:creationId xmlns:a16="http://schemas.microsoft.com/office/drawing/2014/main" id="{0C508602-457E-2C4E-A9AC-85A3D0BD58E5}"/>
              </a:ext>
            </a:extLst>
          </p:cNvPr>
          <p:cNvSpPr>
            <a:spLocks noGrp="1"/>
          </p:cNvSpPr>
          <p:nvPr>
            <p:ph sz="half" idx="1"/>
          </p:nvPr>
        </p:nvSpPr>
        <p:spPr>
          <a:xfrm>
            <a:off x="404322" y="1478048"/>
            <a:ext cx="4479946" cy="4404862"/>
          </a:xfrm>
          <a:solidFill>
            <a:schemeClr val="bg2"/>
          </a:solidFill>
          <a:effectLst>
            <a:outerShdw blurRad="50800" dist="38100" dir="2700000" algn="tl" rotWithShape="0">
              <a:prstClr val="black">
                <a:alpha val="40000"/>
              </a:prstClr>
            </a:outerShdw>
          </a:effectLst>
        </p:spPr>
        <p:txBody>
          <a:bodyPr lIns="251999" tIns="251999" rIns="251999" bIns="251999"/>
          <a:lstStyle/>
          <a:p>
            <a:pPr marL="0" lvl="0" indent="0">
              <a:buNone/>
            </a:pPr>
            <a:r>
              <a:rPr lang="de-DE" dirty="0" err="1">
                <a:latin typeface="Roboto" panose="02000000000000000000" pitchFamily="2" charset="0"/>
                <a:ea typeface="Roboto" panose="02000000000000000000" pitchFamily="2" charset="0"/>
                <a:cs typeface="Roboto" panose="02000000000000000000" pitchFamily="2" charset="0"/>
              </a:rPr>
              <a:t>Microservices</a:t>
            </a:r>
            <a:endParaRPr lang="de-DE" dirty="0">
              <a:latin typeface="Roboto" panose="02000000000000000000" pitchFamily="2" charset="0"/>
              <a:ea typeface="Roboto" panose="02000000000000000000" pitchFamily="2" charset="0"/>
              <a:cs typeface="Roboto" panose="02000000000000000000" pitchFamily="2" charset="0"/>
            </a:endParaRP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Was ist das für ein Architekturstil?</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Vor- und Nachteile von </a:t>
            </a:r>
            <a:r>
              <a:rPr lang="de-DE" sz="1400" dirty="0" err="1">
                <a:latin typeface="Roboto Thin" panose="02000000000000000000" pitchFamily="2" charset="0"/>
                <a:ea typeface="Roboto Thin" panose="02000000000000000000" pitchFamily="2" charset="0"/>
                <a:cs typeface="Roboto Thin" panose="02000000000000000000" pitchFamily="2" charset="0"/>
              </a:rPr>
              <a:t>Microservices</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endParaRPr lang="de-DE" dirty="0">
              <a:latin typeface="Roboto" panose="02000000000000000000" pitchFamily="2" charset="0"/>
              <a:ea typeface="Roboto" panose="02000000000000000000" pitchFamily="2" charset="0"/>
              <a:cs typeface="Roboto" panose="02000000000000000000" pitchFamily="2" charset="0"/>
            </a:endParaRPr>
          </a:p>
          <a:p>
            <a:pPr marL="0" lvl="0" indent="0">
              <a:buNone/>
            </a:pPr>
            <a:r>
              <a:rPr lang="de-DE" dirty="0">
                <a:latin typeface="Roboto" panose="02000000000000000000" pitchFamily="2" charset="0"/>
                <a:ea typeface="Roboto" panose="02000000000000000000" pitchFamily="2" charset="0"/>
                <a:cs typeface="Roboto" panose="02000000000000000000" pitchFamily="2" charset="0"/>
              </a:rPr>
              <a:t>Randbedingungen</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Lose Kopplung und hohe Kohäsion</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Bounded</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Context</a:t>
            </a:r>
            <a:r>
              <a:rPr lang="de-DE" sz="1400" dirty="0">
                <a:latin typeface="Roboto Thin" panose="02000000000000000000" pitchFamily="2" charset="0"/>
                <a:ea typeface="Roboto Thin" panose="02000000000000000000" pitchFamily="2" charset="0"/>
                <a:cs typeface="Roboto Thin" panose="02000000000000000000" pitchFamily="2" charset="0"/>
              </a:rPr>
              <a:t> und Domain </a:t>
            </a:r>
            <a:r>
              <a:rPr lang="de-DE" sz="1400" dirty="0" err="1">
                <a:latin typeface="Roboto Thin" panose="02000000000000000000" pitchFamily="2" charset="0"/>
                <a:ea typeface="Roboto Thin" panose="02000000000000000000" pitchFamily="2" charset="0"/>
                <a:cs typeface="Roboto Thin" panose="02000000000000000000" pitchFamily="2" charset="0"/>
              </a:rPr>
              <a:t>Driven</a:t>
            </a:r>
            <a:r>
              <a:rPr lang="de-DE" sz="1400" dirty="0">
                <a:latin typeface="Roboto Thin" panose="02000000000000000000" pitchFamily="2" charset="0"/>
                <a:ea typeface="Roboto Thin" panose="02000000000000000000" pitchFamily="2" charset="0"/>
                <a:cs typeface="Roboto Thin" panose="02000000000000000000" pitchFamily="2" charset="0"/>
              </a:rPr>
              <a:t> Design</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Conways Law</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Service Ownership und Team-Strukturen</a:t>
            </a:r>
          </a:p>
          <a:p>
            <a:pPr lvl="1">
              <a:buFont typeface="Courier New" panose="02070309020205020404" pitchFamily="49" charset="0"/>
              <a:buChar char="o"/>
            </a:pPr>
            <a:endParaRPr lang="de-DE" dirty="0">
              <a:latin typeface="Roboto" panose="02000000000000000000" pitchFamily="2" charset="0"/>
              <a:ea typeface="Roboto" panose="02000000000000000000" pitchFamily="2" charset="0"/>
              <a:cs typeface="Roboto" panose="02000000000000000000" pitchFamily="2" charset="0"/>
            </a:endParaRPr>
          </a:p>
          <a:p>
            <a:pPr marL="0" lvl="0" indent="0">
              <a:buNone/>
            </a:pPr>
            <a:r>
              <a:rPr lang="de-DE" dirty="0">
                <a:solidFill>
                  <a:schemeClr val="accent5"/>
                </a:solidFill>
                <a:latin typeface="Roboto" panose="02000000000000000000" pitchFamily="2" charset="0"/>
                <a:ea typeface="Roboto" panose="02000000000000000000" pitchFamily="2" charset="0"/>
                <a:cs typeface="Roboto" panose="02000000000000000000" pitchFamily="2" charset="0"/>
              </a:rPr>
              <a:t>Integration</a:t>
            </a:r>
          </a:p>
          <a:p>
            <a:pPr lvl="1">
              <a:buFont typeface="Courier New" panose="02070309020205020404" pitchFamily="49" charset="0"/>
              <a:buChar char="o"/>
            </a:pP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Shared</a:t>
            </a: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 Databases</a:t>
            </a:r>
          </a:p>
          <a:p>
            <a:pPr lvl="1">
              <a:buFont typeface="Courier New" panose="02070309020205020404" pitchFamily="49" charset="0"/>
              <a:buChar char="o"/>
            </a:pP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a:t>
            </a: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g</a:t>
            </a: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)RPC, REST, </a:t>
            </a: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GraphQL</a:t>
            </a:r>
            <a:endPar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Messaging (Event-</a:t>
            </a: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driven</a:t>
            </a: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a:t>
            </a:r>
          </a:p>
          <a:p>
            <a:pPr lvl="1">
              <a:buFont typeface="Courier New" panose="02070309020205020404" pitchFamily="49" charset="0"/>
              <a:buChar char="o"/>
            </a:pPr>
            <a:endParaRPr lang="de-DE" sz="1400" dirty="0">
              <a:latin typeface="Roboto Thin" panose="02000000000000000000" pitchFamily="2" charset="0"/>
              <a:ea typeface="Roboto Thin" panose="02000000000000000000" pitchFamily="2" charset="0"/>
              <a:cs typeface="Roboto Thin" panose="02000000000000000000" pitchFamily="2" charset="0"/>
            </a:endParaRPr>
          </a:p>
        </p:txBody>
      </p:sp>
      <p:sp>
        <p:nvSpPr>
          <p:cNvPr id="3" name="Foliennummernplatzhalter 2">
            <a:extLst>
              <a:ext uri="{FF2B5EF4-FFF2-40B4-BE49-F238E27FC236}">
                <a16:creationId xmlns:a16="http://schemas.microsoft.com/office/drawing/2014/main" id="{B54F9314-DB7D-5544-9A1A-BDF7C509E586}"/>
              </a:ext>
            </a:extLst>
          </p:cNvPr>
          <p:cNvSpPr>
            <a:spLocks noGrp="1"/>
          </p:cNvSpPr>
          <p:nvPr>
            <p:ph type="sldNum" sz="quarter" idx="33"/>
          </p:nvPr>
        </p:nvSpPr>
        <p:spPr/>
        <p:txBody>
          <a:bodyPr/>
          <a:lstStyle/>
          <a:p>
            <a:pPr rtl="0"/>
            <a:fld id="{19B51A1E-902D-48AF-9020-955120F399B6}" type="slidenum">
              <a:rPr lang="de-DE" noProof="0" smtClean="0"/>
              <a:pPr rtl="0"/>
              <a:t>5</a:t>
            </a:fld>
            <a:endParaRPr lang="de-DE" noProof="0"/>
          </a:p>
        </p:txBody>
      </p:sp>
      <p:sp>
        <p:nvSpPr>
          <p:cNvPr id="24" name="Inhaltsplatzhalter 7">
            <a:extLst>
              <a:ext uri="{FF2B5EF4-FFF2-40B4-BE49-F238E27FC236}">
                <a16:creationId xmlns:a16="http://schemas.microsoft.com/office/drawing/2014/main" id="{B2BC7B5A-69E3-BC40-938A-4311896A2C9B}"/>
              </a:ext>
            </a:extLst>
          </p:cNvPr>
          <p:cNvSpPr txBox="1">
            <a:spLocks/>
          </p:cNvSpPr>
          <p:nvPr/>
        </p:nvSpPr>
        <p:spPr>
          <a:xfrm>
            <a:off x="5189052" y="1478047"/>
            <a:ext cx="4479946" cy="4404862"/>
          </a:xfrm>
          <a:prstGeom prst="rect">
            <a:avLst/>
          </a:prstGeom>
          <a:solidFill>
            <a:schemeClr val="bg2"/>
          </a:solidFill>
          <a:effectLst>
            <a:outerShdw blurRad="50800" dist="38100" dir="2700000" algn="tl" rotWithShape="0">
              <a:prstClr val="black">
                <a:alpha val="40000"/>
              </a:prstClr>
            </a:outerShdw>
          </a:effectLst>
        </p:spPr>
        <p:txBody>
          <a:bodyPr vert="horz" lIns="251999" tIns="251999" rIns="251999" bIns="251999"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dirty="0">
                <a:latin typeface="Roboto" panose="02000000000000000000" pitchFamily="2" charset="0"/>
                <a:ea typeface="Roboto" panose="02000000000000000000" pitchFamily="2" charset="0"/>
                <a:cs typeface="Roboto" panose="02000000000000000000" pitchFamily="2" charset="0"/>
              </a:rPr>
              <a:t>Skalierung von </a:t>
            </a:r>
            <a:r>
              <a:rPr lang="de-DE" dirty="0" err="1">
                <a:latin typeface="Roboto" panose="02000000000000000000" pitchFamily="2" charset="0"/>
                <a:ea typeface="Roboto" panose="02000000000000000000" pitchFamily="2" charset="0"/>
                <a:cs typeface="Roboto" panose="02000000000000000000" pitchFamily="2" charset="0"/>
              </a:rPr>
              <a:t>Microservices</a:t>
            </a:r>
            <a:endParaRPr lang="de-DE" dirty="0">
              <a:latin typeface="Roboto" panose="02000000000000000000" pitchFamily="2" charset="0"/>
              <a:ea typeface="Roboto" panose="02000000000000000000" pitchFamily="2" charset="0"/>
              <a:cs typeface="Roboto" panose="02000000000000000000" pitchFamily="2" charset="0"/>
            </a:endParaRP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Failure</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is</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Everywhere</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Architectural</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Safety</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Measures</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Scaling</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Caching</a:t>
            </a:r>
          </a:p>
          <a:p>
            <a:pPr lvl="1">
              <a:buFont typeface="Courier New" panose="02070309020205020404" pitchFamily="49" charset="0"/>
              <a:buChar char="o"/>
            </a:pPr>
            <a:endParaRPr lang="de-DE" dirty="0">
              <a:latin typeface="Roboto" panose="02000000000000000000" pitchFamily="2" charset="0"/>
              <a:ea typeface="Roboto" panose="02000000000000000000" pitchFamily="2" charset="0"/>
              <a:cs typeface="Roboto" panose="02000000000000000000" pitchFamily="2" charset="0"/>
            </a:endParaRPr>
          </a:p>
          <a:p>
            <a:pPr marL="0" indent="0">
              <a:buFont typeface="Arial" panose="020B0604020202020204" pitchFamily="34" charset="0"/>
              <a:buNone/>
            </a:pPr>
            <a:r>
              <a:rPr lang="de-DE" dirty="0">
                <a:latin typeface="Roboto" panose="02000000000000000000" pitchFamily="2" charset="0"/>
                <a:ea typeface="Roboto" panose="02000000000000000000" pitchFamily="2" charset="0"/>
                <a:cs typeface="Roboto" panose="02000000000000000000" pitchFamily="2" charset="0"/>
              </a:rPr>
              <a:t>7 Prinzipien von </a:t>
            </a:r>
            <a:r>
              <a:rPr lang="de-DE" dirty="0" err="1">
                <a:latin typeface="Roboto" panose="02000000000000000000" pitchFamily="2" charset="0"/>
                <a:ea typeface="Roboto" panose="02000000000000000000" pitchFamily="2" charset="0"/>
                <a:cs typeface="Roboto" panose="02000000000000000000" pitchFamily="2" charset="0"/>
              </a:rPr>
              <a:t>Microservices</a:t>
            </a:r>
            <a:endParaRPr lang="de-DE" dirty="0">
              <a:latin typeface="Roboto" panose="02000000000000000000" pitchFamily="2" charset="0"/>
              <a:ea typeface="Roboto" panose="02000000000000000000" pitchFamily="2" charset="0"/>
              <a:cs typeface="Roboto" panose="02000000000000000000" pitchFamily="2" charset="0"/>
            </a:endParaRP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Model </a:t>
            </a:r>
            <a:r>
              <a:rPr lang="de-DE" sz="1400" dirty="0" err="1">
                <a:latin typeface="Roboto Thin" panose="02000000000000000000" pitchFamily="2" charset="0"/>
                <a:ea typeface="Roboto Thin" panose="02000000000000000000" pitchFamily="2" charset="0"/>
                <a:cs typeface="Roboto Thin" panose="02000000000000000000" pitchFamily="2" charset="0"/>
              </a:rPr>
              <a:t>Around</a:t>
            </a:r>
            <a:r>
              <a:rPr lang="de-DE" sz="1400" dirty="0">
                <a:latin typeface="Roboto Thin" panose="02000000000000000000" pitchFamily="2" charset="0"/>
                <a:ea typeface="Roboto Thin" panose="02000000000000000000" pitchFamily="2" charset="0"/>
                <a:cs typeface="Roboto Thin" panose="02000000000000000000" pitchFamily="2" charset="0"/>
              </a:rPr>
              <a:t> Business </a:t>
            </a:r>
            <a:r>
              <a:rPr lang="de-DE" sz="1400" dirty="0" err="1">
                <a:latin typeface="Roboto Thin" panose="02000000000000000000" pitchFamily="2" charset="0"/>
                <a:ea typeface="Roboto Thin" panose="02000000000000000000" pitchFamily="2" charset="0"/>
                <a:cs typeface="Roboto Thin" panose="02000000000000000000" pitchFamily="2" charset="0"/>
              </a:rPr>
              <a:t>Concepts</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Adopt</a:t>
            </a:r>
            <a:r>
              <a:rPr lang="de-DE" sz="1400" dirty="0">
                <a:latin typeface="Roboto Thin" panose="02000000000000000000" pitchFamily="2" charset="0"/>
                <a:ea typeface="Roboto Thin" panose="02000000000000000000" pitchFamily="2" charset="0"/>
                <a:cs typeface="Roboto Thin" panose="02000000000000000000" pitchFamily="2" charset="0"/>
              </a:rPr>
              <a:t> a Culture </a:t>
            </a:r>
            <a:r>
              <a:rPr lang="de-DE" sz="1400" dirty="0" err="1">
                <a:latin typeface="Roboto Thin" panose="02000000000000000000" pitchFamily="2" charset="0"/>
                <a:ea typeface="Roboto Thin" panose="02000000000000000000" pitchFamily="2" charset="0"/>
                <a:cs typeface="Roboto Thin" panose="02000000000000000000" pitchFamily="2" charset="0"/>
              </a:rPr>
              <a:t>of</a:t>
            </a:r>
            <a:r>
              <a:rPr lang="de-DE" sz="1400" dirty="0">
                <a:latin typeface="Roboto Thin" panose="02000000000000000000" pitchFamily="2" charset="0"/>
                <a:ea typeface="Roboto Thin" panose="02000000000000000000" pitchFamily="2" charset="0"/>
                <a:cs typeface="Roboto Thin" panose="02000000000000000000" pitchFamily="2" charset="0"/>
              </a:rPr>
              <a:t> Automation</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Hide</a:t>
            </a:r>
            <a:r>
              <a:rPr lang="de-DE" sz="1400" dirty="0">
                <a:latin typeface="Roboto Thin" panose="02000000000000000000" pitchFamily="2" charset="0"/>
                <a:ea typeface="Roboto Thin" panose="02000000000000000000" pitchFamily="2" charset="0"/>
                <a:cs typeface="Roboto Thin" panose="02000000000000000000" pitchFamily="2" charset="0"/>
              </a:rPr>
              <a:t> Internal Implementation Details</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Decentralize</a:t>
            </a:r>
            <a:r>
              <a:rPr lang="de-DE" sz="1400" dirty="0">
                <a:latin typeface="Roboto Thin" panose="02000000000000000000" pitchFamily="2" charset="0"/>
                <a:ea typeface="Roboto Thin" panose="02000000000000000000" pitchFamily="2" charset="0"/>
                <a:cs typeface="Roboto Thin" panose="02000000000000000000" pitchFamily="2" charset="0"/>
              </a:rPr>
              <a:t> All </a:t>
            </a:r>
            <a:r>
              <a:rPr lang="de-DE" sz="1400" dirty="0" err="1">
                <a:latin typeface="Roboto Thin" panose="02000000000000000000" pitchFamily="2" charset="0"/>
                <a:ea typeface="Roboto Thin" panose="02000000000000000000" pitchFamily="2" charset="0"/>
                <a:cs typeface="Roboto Thin" panose="02000000000000000000" pitchFamily="2" charset="0"/>
              </a:rPr>
              <a:t>the</a:t>
            </a:r>
            <a:r>
              <a:rPr lang="de-DE" sz="1400" dirty="0">
                <a:latin typeface="Roboto Thin" panose="02000000000000000000" pitchFamily="2" charset="0"/>
                <a:ea typeface="Roboto Thin" panose="02000000000000000000" pitchFamily="2" charset="0"/>
                <a:cs typeface="Roboto Thin" panose="02000000000000000000" pitchFamily="2" charset="0"/>
              </a:rPr>
              <a:t> Things</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Independently</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Deployable</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Isolate </a:t>
            </a:r>
            <a:r>
              <a:rPr lang="de-DE" sz="1400" dirty="0" err="1">
                <a:latin typeface="Roboto Thin" panose="02000000000000000000" pitchFamily="2" charset="0"/>
                <a:ea typeface="Roboto Thin" panose="02000000000000000000" pitchFamily="2" charset="0"/>
                <a:cs typeface="Roboto Thin" panose="02000000000000000000" pitchFamily="2" charset="0"/>
              </a:rPr>
              <a:t>Failure</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Highly</a:t>
            </a:r>
            <a:r>
              <a:rPr lang="de-DE" sz="1400" dirty="0">
                <a:latin typeface="Roboto Thin" panose="02000000000000000000" pitchFamily="2" charset="0"/>
                <a:ea typeface="Roboto Thin" panose="02000000000000000000" pitchFamily="2" charset="0"/>
                <a:cs typeface="Roboto Thin" panose="02000000000000000000" pitchFamily="2" charset="0"/>
              </a:rPr>
              <a:t> Observable</a:t>
            </a:r>
          </a:p>
        </p:txBody>
      </p:sp>
    </p:spTree>
    <p:extLst>
      <p:ext uri="{BB962C8B-B14F-4D97-AF65-F5344CB8AC3E}">
        <p14:creationId xmlns:p14="http://schemas.microsoft.com/office/powerpoint/2010/main" val="1525838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t>Integrationsstile</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6</a:t>
            </a:fld>
            <a:endParaRPr lang="de-DE" noProof="0"/>
          </a:p>
        </p:txBody>
      </p:sp>
      <p:sp>
        <p:nvSpPr>
          <p:cNvPr id="9" name="Rechteck 8">
            <a:extLst>
              <a:ext uri="{FF2B5EF4-FFF2-40B4-BE49-F238E27FC236}">
                <a16:creationId xmlns:a16="http://schemas.microsoft.com/office/drawing/2014/main" id="{414D7B1D-895A-C440-A240-39929C55593C}"/>
              </a:ext>
            </a:extLst>
          </p:cNvPr>
          <p:cNvSpPr/>
          <p:nvPr/>
        </p:nvSpPr>
        <p:spPr>
          <a:xfrm>
            <a:off x="431800" y="1719674"/>
            <a:ext cx="8922407" cy="4247317"/>
          </a:xfrm>
          <a:prstGeom prst="rect">
            <a:avLst/>
          </a:prstGeom>
        </p:spPr>
        <p:txBody>
          <a:bodyPr wrap="square">
            <a:spAutoFit/>
          </a:bodyPr>
          <a:lstStyle/>
          <a:p>
            <a:pPr marL="342900" indent="-342900" fontAlgn="base">
              <a:buFont typeface="Arial" panose="020B0604020202020204" pitchFamily="34" charset="0"/>
              <a:buChar char="•"/>
            </a:pPr>
            <a:r>
              <a:rPr lang="de-DE" b="1" dirty="0">
                <a:solidFill>
                  <a:schemeClr val="accent5"/>
                </a:solidFill>
              </a:rPr>
              <a:t>Daten-basierte Integration</a:t>
            </a:r>
          </a:p>
          <a:p>
            <a:pPr marL="800100" lvl="1" indent="-342900" fontAlgn="base">
              <a:buFont typeface="Arial" panose="020B0604020202020204" pitchFamily="34" charset="0"/>
              <a:buChar char="•"/>
            </a:pPr>
            <a:r>
              <a:rPr lang="de-DE" dirty="0">
                <a:solidFill>
                  <a:schemeClr val="accent5"/>
                </a:solidFill>
              </a:rPr>
              <a:t>The </a:t>
            </a:r>
            <a:r>
              <a:rPr lang="de-DE" dirty="0" err="1">
                <a:solidFill>
                  <a:schemeClr val="accent5"/>
                </a:solidFill>
              </a:rPr>
              <a:t>shared</a:t>
            </a:r>
            <a:r>
              <a:rPr lang="de-DE" dirty="0">
                <a:solidFill>
                  <a:schemeClr val="accent5"/>
                </a:solidFill>
              </a:rPr>
              <a:t> </a:t>
            </a:r>
            <a:r>
              <a:rPr lang="de-DE" dirty="0" err="1">
                <a:solidFill>
                  <a:schemeClr val="accent5"/>
                </a:solidFill>
              </a:rPr>
              <a:t>database</a:t>
            </a:r>
            <a:endParaRPr lang="de-DE" dirty="0">
              <a:solidFill>
                <a:schemeClr val="accent5"/>
              </a:solidFill>
            </a:endParaRPr>
          </a:p>
          <a:p>
            <a:pPr marL="342900" indent="-342900" fontAlgn="base">
              <a:buFont typeface="Arial" panose="020B0604020202020204" pitchFamily="34" charset="0"/>
              <a:buChar char="•"/>
            </a:pPr>
            <a:endParaRPr lang="de-DE" dirty="0">
              <a:solidFill>
                <a:srgbClr val="303633"/>
              </a:solidFill>
            </a:endParaRPr>
          </a:p>
          <a:p>
            <a:pPr marL="342900" indent="-342900" fontAlgn="base">
              <a:buFont typeface="Arial" panose="020B0604020202020204" pitchFamily="34" charset="0"/>
              <a:buChar char="•"/>
            </a:pPr>
            <a:endParaRPr lang="de-DE" dirty="0">
              <a:solidFill>
                <a:srgbClr val="303633"/>
              </a:solidFill>
            </a:endParaRPr>
          </a:p>
          <a:p>
            <a:pPr marL="342900" indent="-342900" fontAlgn="base">
              <a:buFont typeface="Arial" panose="020B0604020202020204" pitchFamily="34" charset="0"/>
              <a:buChar char="•"/>
            </a:pPr>
            <a:r>
              <a:rPr lang="de-DE" dirty="0">
                <a:solidFill>
                  <a:srgbClr val="303633"/>
                </a:solidFill>
              </a:rPr>
              <a:t>Request/Response-basierte Integration (synchron)</a:t>
            </a:r>
          </a:p>
          <a:p>
            <a:pPr marL="800100" lvl="1" indent="-342900" fontAlgn="base">
              <a:buFont typeface="Arial" panose="020B0604020202020204" pitchFamily="34" charset="0"/>
              <a:buChar char="•"/>
            </a:pPr>
            <a:r>
              <a:rPr lang="de-DE" dirty="0">
                <a:solidFill>
                  <a:srgbClr val="303633"/>
                </a:solidFill>
              </a:rPr>
              <a:t>Remote </a:t>
            </a:r>
            <a:r>
              <a:rPr lang="de-DE" dirty="0" err="1">
                <a:solidFill>
                  <a:srgbClr val="303633"/>
                </a:solidFill>
              </a:rPr>
              <a:t>Procedure</a:t>
            </a:r>
            <a:r>
              <a:rPr lang="de-DE" dirty="0">
                <a:solidFill>
                  <a:srgbClr val="303633"/>
                </a:solidFill>
              </a:rPr>
              <a:t> Calls</a:t>
            </a:r>
          </a:p>
          <a:p>
            <a:pPr marL="800100" lvl="1" indent="-342900" fontAlgn="base">
              <a:buFont typeface="Arial" panose="020B0604020202020204" pitchFamily="34" charset="0"/>
              <a:buChar char="•"/>
            </a:pPr>
            <a:r>
              <a:rPr lang="de-DE" dirty="0">
                <a:solidFill>
                  <a:srgbClr val="303633"/>
                </a:solidFill>
              </a:rPr>
              <a:t>REST</a:t>
            </a:r>
          </a:p>
          <a:p>
            <a:pPr marL="800100" lvl="1" indent="-342900" fontAlgn="base">
              <a:buFont typeface="Arial" panose="020B0604020202020204" pitchFamily="34" charset="0"/>
              <a:buChar char="•"/>
            </a:pPr>
            <a:r>
              <a:rPr lang="de-DE" dirty="0" err="1">
                <a:solidFill>
                  <a:srgbClr val="303633"/>
                </a:solidFill>
              </a:rPr>
              <a:t>GraphQL</a:t>
            </a:r>
            <a:endParaRPr lang="de-DE" dirty="0">
              <a:solidFill>
                <a:srgbClr val="303633"/>
              </a:solidFill>
            </a:endParaRPr>
          </a:p>
          <a:p>
            <a:pPr marL="342900" indent="-342900" fontAlgn="base">
              <a:buFont typeface="Arial" panose="020B0604020202020204" pitchFamily="34" charset="0"/>
              <a:buChar char="•"/>
            </a:pPr>
            <a:endParaRPr lang="de-DE" dirty="0">
              <a:solidFill>
                <a:srgbClr val="303633"/>
              </a:solidFill>
            </a:endParaRPr>
          </a:p>
          <a:p>
            <a:pPr marL="342900" indent="-342900" fontAlgn="base">
              <a:buFont typeface="Arial" panose="020B0604020202020204" pitchFamily="34" charset="0"/>
              <a:buChar char="•"/>
            </a:pPr>
            <a:endParaRPr lang="de-DE" dirty="0">
              <a:solidFill>
                <a:srgbClr val="303633"/>
              </a:solidFill>
            </a:endParaRPr>
          </a:p>
          <a:p>
            <a:pPr marL="342900" indent="-342900" fontAlgn="base">
              <a:buFont typeface="Arial" panose="020B0604020202020204" pitchFamily="34" charset="0"/>
              <a:buChar char="•"/>
            </a:pPr>
            <a:r>
              <a:rPr lang="de-DE" dirty="0">
                <a:solidFill>
                  <a:srgbClr val="303633"/>
                </a:solidFill>
              </a:rPr>
              <a:t>Ereignis-basierte Integration (asynchron)</a:t>
            </a:r>
          </a:p>
          <a:p>
            <a:pPr marL="800100" lvl="1" indent="-342900" fontAlgn="base">
              <a:buFont typeface="Arial" panose="020B0604020202020204" pitchFamily="34" charset="0"/>
              <a:buChar char="•"/>
            </a:pPr>
            <a:r>
              <a:rPr lang="de-DE" dirty="0">
                <a:solidFill>
                  <a:srgbClr val="303633"/>
                </a:solidFill>
              </a:rPr>
              <a:t>Asynchrone Architekturen</a:t>
            </a:r>
          </a:p>
          <a:p>
            <a:pPr marL="800100" lvl="1" indent="-342900" fontAlgn="base">
              <a:buFont typeface="Arial" panose="020B0604020202020204" pitchFamily="34" charset="0"/>
              <a:buChar char="•"/>
            </a:pPr>
            <a:r>
              <a:rPr lang="de-DE" dirty="0" err="1">
                <a:solidFill>
                  <a:srgbClr val="303633"/>
                </a:solidFill>
              </a:rPr>
              <a:t>Reactive</a:t>
            </a:r>
            <a:r>
              <a:rPr lang="de-DE" dirty="0">
                <a:solidFill>
                  <a:srgbClr val="303633"/>
                </a:solidFill>
              </a:rPr>
              <a:t> </a:t>
            </a:r>
            <a:r>
              <a:rPr lang="de-DE" dirty="0" err="1">
                <a:solidFill>
                  <a:srgbClr val="303633"/>
                </a:solidFill>
              </a:rPr>
              <a:t>Programming</a:t>
            </a:r>
            <a:endParaRPr lang="de-DE" dirty="0">
              <a:solidFill>
                <a:srgbClr val="303633"/>
              </a:solidFill>
            </a:endParaRPr>
          </a:p>
          <a:p>
            <a:pPr marL="342900" indent="-342900" fontAlgn="base">
              <a:buFont typeface="Arial" panose="020B0604020202020204" pitchFamily="34" charset="0"/>
              <a:buChar char="•"/>
            </a:pPr>
            <a:endParaRPr lang="de-DE" dirty="0">
              <a:solidFill>
                <a:srgbClr val="303633"/>
              </a:solidFill>
            </a:endParaRPr>
          </a:p>
          <a:p>
            <a:pPr fontAlgn="base"/>
            <a:endParaRPr lang="de-DE" dirty="0">
              <a:solidFill>
                <a:srgbClr val="303633"/>
              </a:solidFill>
            </a:endParaRPr>
          </a:p>
        </p:txBody>
      </p:sp>
      <p:pic>
        <p:nvPicPr>
          <p:cNvPr id="4098" name="Picture 2" descr="Scaling a microservice with its database | by Italo Baeza Cabrera | Medium">
            <a:extLst>
              <a:ext uri="{FF2B5EF4-FFF2-40B4-BE49-F238E27FC236}">
                <a16:creationId xmlns:a16="http://schemas.microsoft.com/office/drawing/2014/main" id="{527F1244-EC26-4641-9915-EEA6F14FB7BA}"/>
              </a:ext>
            </a:extLst>
          </p:cNvPr>
          <p:cNvPicPr>
            <a:picLocks noChangeAspect="1" noChangeArrowheads="1"/>
          </p:cNvPicPr>
          <p:nvPr/>
        </p:nvPicPr>
        <p:blipFill>
          <a:blip r:embed="rId2">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186065" y="1512000"/>
            <a:ext cx="1467676" cy="112020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nterprise Integration Patterns 2 - Asynchronous Request-Response">
            <a:extLst>
              <a:ext uri="{FF2B5EF4-FFF2-40B4-BE49-F238E27FC236}">
                <a16:creationId xmlns:a16="http://schemas.microsoft.com/office/drawing/2014/main" id="{26417365-91D7-3741-9B9C-6A7B6CE41043}"/>
              </a:ext>
            </a:extLst>
          </p:cNvPr>
          <p:cNvPicPr>
            <a:picLocks noChangeAspect="1" noChangeArrowheads="1"/>
          </p:cNvPicPr>
          <p:nvPr/>
        </p:nvPicPr>
        <p:blipFill>
          <a:blip r:embed="rId3">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069415" y="3108923"/>
            <a:ext cx="1700977" cy="64015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Event-Driven Architecture - Design Your Software Architecture Using  Industry-Standard Patterns - OpenClassrooms">
            <a:extLst>
              <a:ext uri="{FF2B5EF4-FFF2-40B4-BE49-F238E27FC236}">
                <a16:creationId xmlns:a16="http://schemas.microsoft.com/office/drawing/2014/main" id="{83F6A773-42CE-3F44-872D-BFB777C1954A}"/>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024" t="28665" r="4368" b="7744"/>
          <a:stretch/>
        </p:blipFill>
        <p:spPr bwMode="auto">
          <a:xfrm>
            <a:off x="6635465" y="4307599"/>
            <a:ext cx="2568879" cy="1117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363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pPr fontAlgn="base"/>
            <a:r>
              <a:rPr lang="de-DE" dirty="0">
                <a:solidFill>
                  <a:srgbClr val="303633"/>
                </a:solidFill>
              </a:rPr>
              <a:t>Daten-basierte Integration (</a:t>
            </a:r>
            <a:r>
              <a:rPr lang="de-DE" dirty="0" err="1">
                <a:solidFill>
                  <a:srgbClr val="303633"/>
                </a:solidFill>
              </a:rPr>
              <a:t>Shared</a:t>
            </a:r>
            <a:r>
              <a:rPr lang="de-DE" dirty="0">
                <a:solidFill>
                  <a:srgbClr val="303633"/>
                </a:solidFill>
              </a:rPr>
              <a:t> Database-Pattern)</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7</a:t>
            </a:fld>
            <a:endParaRPr lang="de-DE" noProof="0"/>
          </a:p>
        </p:txBody>
      </p:sp>
      <p:sp>
        <p:nvSpPr>
          <p:cNvPr id="4" name="Textfeld 3">
            <a:extLst>
              <a:ext uri="{FF2B5EF4-FFF2-40B4-BE49-F238E27FC236}">
                <a16:creationId xmlns:a16="http://schemas.microsoft.com/office/drawing/2014/main" id="{657E7F11-3614-8F42-A173-4A1805664571}"/>
              </a:ext>
            </a:extLst>
          </p:cNvPr>
          <p:cNvSpPr txBox="1"/>
          <p:nvPr/>
        </p:nvSpPr>
        <p:spPr>
          <a:xfrm>
            <a:off x="431799" y="1499249"/>
            <a:ext cx="4788619" cy="2616101"/>
          </a:xfrm>
          <a:prstGeom prst="rect">
            <a:avLst/>
          </a:prstGeom>
          <a:noFill/>
        </p:spPr>
        <p:txBody>
          <a:bodyPr wrap="square" rtlCol="0">
            <a:spAutoFit/>
          </a:bodyPr>
          <a:lstStyle/>
          <a:p>
            <a:pPr marL="285750" indent="-285750" algn="l">
              <a:spcAft>
                <a:spcPts val="600"/>
              </a:spcAft>
              <a:buFont typeface="Courier New" panose="02070309020205020404" pitchFamily="49" charset="0"/>
              <a:buChar char="o"/>
            </a:pPr>
            <a:r>
              <a:rPr lang="de-DE" sz="1600" b="0" i="0" dirty="0">
                <a:solidFill>
                  <a:srgbClr val="374151"/>
                </a:solidFill>
                <a:effectLst/>
                <a:latin typeface="Söhne"/>
              </a:rPr>
              <a:t>Datenbankintegration ist eine </a:t>
            </a:r>
            <a:r>
              <a:rPr lang="de-DE" sz="1600" b="0" i="0" dirty="0">
                <a:solidFill>
                  <a:schemeClr val="accent5"/>
                </a:solidFill>
                <a:effectLst/>
                <a:latin typeface="Söhne"/>
              </a:rPr>
              <a:t>häufige Form </a:t>
            </a:r>
            <a:r>
              <a:rPr lang="de-DE" sz="1600" b="0" i="0" dirty="0">
                <a:solidFill>
                  <a:srgbClr val="374151"/>
                </a:solidFill>
                <a:effectLst/>
                <a:latin typeface="Söhne"/>
              </a:rPr>
              <a:t>der Integration</a:t>
            </a:r>
          </a:p>
          <a:p>
            <a:pPr marL="285750" indent="-285750" algn="l">
              <a:spcAft>
                <a:spcPts val="600"/>
              </a:spcAft>
              <a:buFont typeface="Courier New" panose="02070309020205020404" pitchFamily="49" charset="0"/>
              <a:buChar char="o"/>
            </a:pPr>
            <a:r>
              <a:rPr lang="de-DE" sz="1600" b="0" i="0" dirty="0">
                <a:solidFill>
                  <a:srgbClr val="374151"/>
                </a:solidFill>
                <a:effectLst/>
                <a:latin typeface="Söhne"/>
              </a:rPr>
              <a:t>Services können Informationen von einem </a:t>
            </a:r>
            <a:r>
              <a:rPr lang="de-DE" sz="1600" b="0" i="0" dirty="0" err="1">
                <a:solidFill>
                  <a:srgbClr val="374151"/>
                </a:solidFill>
                <a:effectLst/>
                <a:latin typeface="Söhne"/>
              </a:rPr>
              <a:t>Stateful</a:t>
            </a:r>
            <a:r>
              <a:rPr lang="de-DE" sz="1600" b="0" i="0" dirty="0">
                <a:solidFill>
                  <a:srgbClr val="374151"/>
                </a:solidFill>
                <a:effectLst/>
                <a:latin typeface="Söhne"/>
              </a:rPr>
              <a:t> Service über eine </a:t>
            </a:r>
            <a:r>
              <a:rPr lang="de-DE" sz="1600" b="1" i="0" dirty="0">
                <a:solidFill>
                  <a:schemeClr val="accent5"/>
                </a:solidFill>
                <a:effectLst/>
                <a:latin typeface="Söhne"/>
              </a:rPr>
              <a:t>gemeinsame Datenbank </a:t>
            </a:r>
            <a:r>
              <a:rPr lang="de-DE" sz="1600" b="0" i="0" dirty="0">
                <a:solidFill>
                  <a:srgbClr val="374151"/>
                </a:solidFill>
                <a:effectLst/>
                <a:latin typeface="Söhne"/>
              </a:rPr>
              <a:t>abrufen</a:t>
            </a:r>
          </a:p>
          <a:p>
            <a:pPr marL="285750" indent="-285750" algn="l">
              <a:spcAft>
                <a:spcPts val="600"/>
              </a:spcAft>
              <a:buFont typeface="Courier New" panose="02070309020205020404" pitchFamily="49" charset="0"/>
              <a:buChar char="o"/>
            </a:pPr>
            <a:r>
              <a:rPr lang="de-DE" sz="1600" b="0" i="0" dirty="0">
                <a:solidFill>
                  <a:srgbClr val="374151"/>
                </a:solidFill>
                <a:effectLst/>
                <a:latin typeface="Söhne"/>
              </a:rPr>
              <a:t>Daten können in einer Datenbank aktualisiert oder erstellt werden</a:t>
            </a:r>
          </a:p>
          <a:p>
            <a:pPr marL="285750" indent="-285750" algn="l">
              <a:spcAft>
                <a:spcPts val="600"/>
              </a:spcAft>
              <a:buFont typeface="Courier New" panose="02070309020205020404" pitchFamily="49" charset="0"/>
              <a:buChar char="o"/>
            </a:pPr>
            <a:r>
              <a:rPr lang="de-DE" sz="1600" b="0" i="0" dirty="0">
                <a:solidFill>
                  <a:srgbClr val="374151"/>
                </a:solidFill>
                <a:effectLst/>
                <a:latin typeface="Söhne"/>
              </a:rPr>
              <a:t>Datenbankintegration ist schnell und beliebt</a:t>
            </a:r>
          </a:p>
          <a:p>
            <a:pPr marL="285750" indent="-285750" algn="l">
              <a:spcAft>
                <a:spcPts val="600"/>
              </a:spcAft>
              <a:buFont typeface="Courier New" panose="02070309020205020404" pitchFamily="49" charset="0"/>
              <a:buChar char="o"/>
            </a:pPr>
            <a:r>
              <a:rPr lang="de-DE" sz="1600" b="0" i="0" dirty="0">
                <a:solidFill>
                  <a:srgbClr val="374151"/>
                </a:solidFill>
                <a:effectLst/>
                <a:latin typeface="Söhne"/>
              </a:rPr>
              <a:t>Dieses Muster ist jedoch mit </a:t>
            </a:r>
            <a:r>
              <a:rPr lang="de-DE" sz="1600" b="1" i="0" dirty="0">
                <a:solidFill>
                  <a:schemeClr val="accent5"/>
                </a:solidFill>
                <a:effectLst/>
                <a:latin typeface="Söhne"/>
              </a:rPr>
              <a:t>Schwierigkeiten</a:t>
            </a:r>
            <a:r>
              <a:rPr lang="de-DE" sz="1600" b="0" i="0" dirty="0">
                <a:solidFill>
                  <a:srgbClr val="374151"/>
                </a:solidFill>
                <a:effectLst/>
                <a:latin typeface="Söhne"/>
              </a:rPr>
              <a:t> behaftet</a:t>
            </a:r>
          </a:p>
        </p:txBody>
      </p:sp>
      <p:sp>
        <p:nvSpPr>
          <p:cNvPr id="8" name="Textfeld 7">
            <a:extLst>
              <a:ext uri="{FF2B5EF4-FFF2-40B4-BE49-F238E27FC236}">
                <a16:creationId xmlns:a16="http://schemas.microsoft.com/office/drawing/2014/main" id="{53A2CAB4-7FA7-4E4D-9429-B32A198E1C21}"/>
              </a:ext>
            </a:extLst>
          </p:cNvPr>
          <p:cNvSpPr txBox="1"/>
          <p:nvPr/>
        </p:nvSpPr>
        <p:spPr>
          <a:xfrm>
            <a:off x="789579" y="4169270"/>
            <a:ext cx="4409381" cy="2260583"/>
          </a:xfrm>
          <a:prstGeom prst="rect">
            <a:avLst/>
          </a:prstGeom>
          <a:solidFill>
            <a:schemeClr val="accent3">
              <a:lumMod val="75000"/>
            </a:schemeClr>
          </a:solidFill>
          <a:effectLst>
            <a:outerShdw blurRad="50800" dist="38100" dir="2700000" algn="tl" rotWithShape="0">
              <a:prstClr val="black">
                <a:alpha val="40000"/>
              </a:prstClr>
            </a:outerShdw>
          </a:effectLst>
        </p:spPr>
        <p:txBody>
          <a:bodyPr wrap="square" lIns="144000" tIns="144000" rIns="144000" bIns="144000" rtlCol="0">
            <a:spAutoFit/>
          </a:bodyPr>
          <a:lstStyle/>
          <a:p>
            <a:pPr marL="285750" indent="-285750" algn="l">
              <a:buFont typeface="Courier New" panose="02070309020205020404" pitchFamily="49" charset="0"/>
              <a:buChar char="o"/>
            </a:pPr>
            <a:r>
              <a:rPr lang="de-DE" sz="1600" b="0" i="0" dirty="0" err="1">
                <a:solidFill>
                  <a:schemeClr val="bg1"/>
                </a:solidFill>
                <a:effectLst/>
                <a:latin typeface="Söhne"/>
              </a:rPr>
              <a:t>Consuming</a:t>
            </a:r>
            <a:r>
              <a:rPr lang="de-DE" sz="1600" b="0" i="0" dirty="0">
                <a:solidFill>
                  <a:schemeClr val="bg1"/>
                </a:solidFill>
                <a:effectLst/>
                <a:latin typeface="Söhne"/>
              </a:rPr>
              <a:t> Services werden gezwungen, sich an interne Implementierungsdetails zu binden</a:t>
            </a:r>
          </a:p>
          <a:p>
            <a:pPr marL="285750" indent="-285750" algn="l">
              <a:buFont typeface="Courier New" panose="02070309020205020404" pitchFamily="49" charset="0"/>
              <a:buChar char="o"/>
            </a:pPr>
            <a:r>
              <a:rPr lang="de-DE" sz="1600" b="0" i="0" dirty="0">
                <a:solidFill>
                  <a:schemeClr val="bg1"/>
                </a:solidFill>
                <a:effectLst/>
                <a:latin typeface="Söhne"/>
              </a:rPr>
              <a:t>Datenstrukturen der Datenbank werden vollständig geteilt</a:t>
            </a:r>
          </a:p>
          <a:p>
            <a:pPr marL="285750" indent="-285750" algn="l">
              <a:buFont typeface="Courier New" panose="02070309020205020404" pitchFamily="49" charset="0"/>
              <a:buChar char="o"/>
            </a:pPr>
            <a:r>
              <a:rPr lang="de-DE" sz="1600" b="0" i="0" dirty="0">
                <a:solidFill>
                  <a:schemeClr val="bg1"/>
                </a:solidFill>
                <a:effectLst/>
                <a:latin typeface="Söhne"/>
              </a:rPr>
              <a:t>Änderungen im Datenbankschema können Änderungen in allen </a:t>
            </a:r>
            <a:r>
              <a:rPr lang="de-DE" sz="1600" b="0" i="0" dirty="0" err="1">
                <a:solidFill>
                  <a:schemeClr val="bg1"/>
                </a:solidFill>
                <a:effectLst/>
                <a:latin typeface="Söhne"/>
              </a:rPr>
              <a:t>Consuming</a:t>
            </a:r>
            <a:r>
              <a:rPr lang="de-DE" sz="1600" b="0" i="0" dirty="0">
                <a:solidFill>
                  <a:schemeClr val="bg1"/>
                </a:solidFill>
                <a:effectLst/>
                <a:latin typeface="Söhne"/>
              </a:rPr>
              <a:t> Services nach sich ziehen</a:t>
            </a:r>
          </a:p>
          <a:p>
            <a:pPr marL="285750" indent="-285750" algn="l">
              <a:buFont typeface="Courier New" panose="02070309020205020404" pitchFamily="49" charset="0"/>
              <a:buChar char="o"/>
            </a:pPr>
            <a:r>
              <a:rPr lang="de-DE" sz="1600" b="0" i="0" dirty="0">
                <a:solidFill>
                  <a:schemeClr val="bg1"/>
                </a:solidFill>
                <a:effectLst/>
                <a:latin typeface="Söhne"/>
              </a:rPr>
              <a:t>Erhöht die Kopplung zwischen den Services</a:t>
            </a:r>
          </a:p>
        </p:txBody>
      </p:sp>
      <p:sp>
        <p:nvSpPr>
          <p:cNvPr id="11" name="Textfeld 10">
            <a:extLst>
              <a:ext uri="{FF2B5EF4-FFF2-40B4-BE49-F238E27FC236}">
                <a16:creationId xmlns:a16="http://schemas.microsoft.com/office/drawing/2014/main" id="{CAAF52AB-3084-D443-9BEF-B8B9292F4900}"/>
              </a:ext>
            </a:extLst>
          </p:cNvPr>
          <p:cNvSpPr txBox="1"/>
          <p:nvPr/>
        </p:nvSpPr>
        <p:spPr>
          <a:xfrm>
            <a:off x="5388579" y="4169270"/>
            <a:ext cx="4409381" cy="2260583"/>
          </a:xfrm>
          <a:prstGeom prst="rect">
            <a:avLst/>
          </a:prstGeom>
          <a:solidFill>
            <a:schemeClr val="accent3">
              <a:lumMod val="75000"/>
            </a:schemeClr>
          </a:solidFill>
          <a:effectLst>
            <a:outerShdw blurRad="50800" dist="38100" dir="2700000" algn="tl" rotWithShape="0">
              <a:prstClr val="black">
                <a:alpha val="40000"/>
              </a:prstClr>
            </a:outerShdw>
          </a:effectLst>
        </p:spPr>
        <p:txBody>
          <a:bodyPr wrap="square" lIns="144000" tIns="144000" rIns="144000" bIns="144000" rtlCol="0">
            <a:spAutoFit/>
          </a:bodyPr>
          <a:lstStyle/>
          <a:p>
            <a:pPr marL="285750" indent="-285750">
              <a:buFont typeface="Courier New" panose="02070309020205020404" pitchFamily="49" charset="0"/>
              <a:buChar char="o"/>
            </a:pPr>
            <a:r>
              <a:rPr lang="de-DE" sz="1600" b="0" i="0" dirty="0">
                <a:solidFill>
                  <a:schemeClr val="bg1"/>
                </a:solidFill>
                <a:effectLst/>
                <a:latin typeface="Söhne"/>
              </a:rPr>
              <a:t>Services kaum isoliert und autonom weiterentwickelbar</a:t>
            </a:r>
          </a:p>
          <a:p>
            <a:pPr marL="285750" indent="-285750" algn="l">
              <a:buFont typeface="Courier New" panose="02070309020205020404" pitchFamily="49" charset="0"/>
              <a:buChar char="o"/>
            </a:pPr>
            <a:r>
              <a:rPr lang="de-DE" sz="1600" b="0" i="0" dirty="0" err="1">
                <a:solidFill>
                  <a:schemeClr val="bg1"/>
                </a:solidFill>
                <a:effectLst/>
                <a:latin typeface="Söhne"/>
              </a:rPr>
              <a:t>Consuming</a:t>
            </a:r>
            <a:r>
              <a:rPr lang="de-DE" sz="1600" b="0" i="0" dirty="0">
                <a:solidFill>
                  <a:schemeClr val="bg1"/>
                </a:solidFill>
                <a:effectLst/>
                <a:latin typeface="Söhne"/>
              </a:rPr>
              <a:t> Services sind an eine bestimmte Datenbanktechnologie gebunden</a:t>
            </a:r>
          </a:p>
          <a:p>
            <a:pPr marL="285750" indent="-285750" algn="l">
              <a:buFont typeface="Courier New" panose="02070309020205020404" pitchFamily="49" charset="0"/>
              <a:buChar char="o"/>
            </a:pPr>
            <a:r>
              <a:rPr lang="de-DE" sz="1600" b="0" i="0" dirty="0">
                <a:solidFill>
                  <a:schemeClr val="bg1"/>
                </a:solidFill>
                <a:effectLst/>
                <a:latin typeface="Söhne"/>
              </a:rPr>
              <a:t>Verwendung datenbankspezifischer Treiber kann bei Datenbankänderung problematisch werden</a:t>
            </a:r>
          </a:p>
          <a:p>
            <a:pPr marL="285750" indent="-285750" algn="l">
              <a:buFont typeface="Courier New" panose="02070309020205020404" pitchFamily="49" charset="0"/>
              <a:buChar char="o"/>
            </a:pPr>
            <a:endParaRPr lang="de-DE" sz="1600" b="0" i="0" dirty="0">
              <a:solidFill>
                <a:schemeClr val="bg1"/>
              </a:solidFill>
              <a:effectLst/>
              <a:latin typeface="Söhne"/>
            </a:endParaRPr>
          </a:p>
        </p:txBody>
      </p:sp>
      <p:pic>
        <p:nvPicPr>
          <p:cNvPr id="7" name="Grafik 6">
            <a:extLst>
              <a:ext uri="{FF2B5EF4-FFF2-40B4-BE49-F238E27FC236}">
                <a16:creationId xmlns:a16="http://schemas.microsoft.com/office/drawing/2014/main" id="{A2206A5A-00C9-6B43-AB17-8E5662F50ED8}"/>
              </a:ext>
            </a:extLst>
          </p:cNvPr>
          <p:cNvPicPr>
            <a:picLocks noChangeAspect="1"/>
          </p:cNvPicPr>
          <p:nvPr/>
        </p:nvPicPr>
        <p:blipFill>
          <a:blip r:embed="rId2">
            <a:clrChange>
              <a:clrFrom>
                <a:srgbClr val="000000">
                  <a:alpha val="0"/>
                </a:srgbClr>
              </a:clrFrom>
              <a:clrTo>
                <a:srgbClr val="000000">
                  <a:alpha val="0"/>
                </a:srgbClr>
              </a:clrTo>
            </a:clrChange>
          </a:blip>
          <a:stretch>
            <a:fillRect/>
          </a:stretch>
        </p:blipFill>
        <p:spPr>
          <a:xfrm>
            <a:off x="5388579" y="1503552"/>
            <a:ext cx="6070600" cy="25146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52632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3A1A21C7-9A08-292A-F78C-6C1340FDA462}"/>
              </a:ext>
            </a:extLst>
          </p:cNvPr>
          <p:cNvSpPr>
            <a:spLocks noGrp="1"/>
          </p:cNvSpPr>
          <p:nvPr>
            <p:ph type="sldNum" sz="quarter" idx="33"/>
          </p:nvPr>
        </p:nvSpPr>
        <p:spPr/>
        <p:txBody>
          <a:bodyPr/>
          <a:lstStyle/>
          <a:p>
            <a:pPr rtl="0"/>
            <a:fld id="{19B51A1E-902D-48AF-9020-955120F399B6}" type="slidenum">
              <a:rPr lang="de-DE" noProof="0" smtClean="0"/>
              <a:pPr rtl="0"/>
              <a:t>8</a:t>
            </a:fld>
            <a:endParaRPr lang="de-DE" noProof="0"/>
          </a:p>
        </p:txBody>
      </p:sp>
      <p:sp>
        <p:nvSpPr>
          <p:cNvPr id="5" name="Titel 1">
            <a:extLst>
              <a:ext uri="{FF2B5EF4-FFF2-40B4-BE49-F238E27FC236}">
                <a16:creationId xmlns:a16="http://schemas.microsoft.com/office/drawing/2014/main" id="{7C3C4DA6-7A67-88CC-7B2B-8C8B83766B7B}"/>
              </a:ext>
            </a:extLst>
          </p:cNvPr>
          <p:cNvSpPr txBox="1">
            <a:spLocks/>
          </p:cNvSpPr>
          <p:nvPr/>
        </p:nvSpPr>
        <p:spPr>
          <a:xfrm>
            <a:off x="432000" y="432000"/>
            <a:ext cx="9198000"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a:lstStyle>
          <a:p>
            <a:r>
              <a:rPr lang="de-DE"/>
              <a:t>Integration</a:t>
            </a:r>
            <a:endParaRPr lang="de-DE" dirty="0"/>
          </a:p>
        </p:txBody>
      </p:sp>
      <p:sp>
        <p:nvSpPr>
          <p:cNvPr id="6" name="Textplatzhalter 9">
            <a:extLst>
              <a:ext uri="{FF2B5EF4-FFF2-40B4-BE49-F238E27FC236}">
                <a16:creationId xmlns:a16="http://schemas.microsoft.com/office/drawing/2014/main" id="{89266803-CB8C-C8B0-5034-E432DE6317F2}"/>
              </a:ext>
            </a:extLst>
          </p:cNvPr>
          <p:cNvSpPr txBox="1">
            <a:spLocks/>
          </p:cNvSpPr>
          <p:nvPr/>
        </p:nvSpPr>
        <p:spPr>
          <a:xfrm>
            <a:off x="431799" y="1008000"/>
            <a:ext cx="9197999" cy="3600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de-DE" dirty="0">
                <a:solidFill>
                  <a:srgbClr val="303633"/>
                </a:solidFill>
              </a:rPr>
              <a:t>Vermeidung des </a:t>
            </a:r>
            <a:r>
              <a:rPr lang="de-DE" dirty="0" err="1">
                <a:solidFill>
                  <a:srgbClr val="303633"/>
                </a:solidFill>
              </a:rPr>
              <a:t>Shared</a:t>
            </a:r>
            <a:r>
              <a:rPr lang="de-DE" dirty="0">
                <a:solidFill>
                  <a:srgbClr val="303633"/>
                </a:solidFill>
              </a:rPr>
              <a:t> Database-Patterns</a:t>
            </a:r>
          </a:p>
        </p:txBody>
      </p:sp>
      <p:pic>
        <p:nvPicPr>
          <p:cNvPr id="7" name="Grafik 6">
            <a:extLst>
              <a:ext uri="{FF2B5EF4-FFF2-40B4-BE49-F238E27FC236}">
                <a16:creationId xmlns:a16="http://schemas.microsoft.com/office/drawing/2014/main" id="{3F301A28-805C-60F0-EC8A-F3F17752F8E3}"/>
              </a:ext>
            </a:extLst>
          </p:cNvPr>
          <p:cNvPicPr>
            <a:picLocks noChangeAspect="1"/>
          </p:cNvPicPr>
          <p:nvPr/>
        </p:nvPicPr>
        <p:blipFill>
          <a:blip r:embed="rId2">
            <a:clrChange>
              <a:clrFrom>
                <a:srgbClr val="000000">
                  <a:alpha val="0"/>
                </a:srgbClr>
              </a:clrFrom>
              <a:clrTo>
                <a:srgbClr val="000000">
                  <a:alpha val="0"/>
                </a:srgbClr>
              </a:clrTo>
            </a:clrChange>
          </a:blip>
          <a:stretch>
            <a:fillRect/>
          </a:stretch>
        </p:blipFill>
        <p:spPr>
          <a:xfrm>
            <a:off x="431800" y="1670161"/>
            <a:ext cx="3940176" cy="1632123"/>
          </a:xfrm>
          <a:prstGeom prst="rect">
            <a:avLst/>
          </a:prstGeom>
          <a:effectLst>
            <a:outerShdw blurRad="50800" dist="38100" dir="2700000" algn="tl" rotWithShape="0">
              <a:prstClr val="black">
                <a:alpha val="40000"/>
              </a:prstClr>
            </a:outerShdw>
          </a:effectLst>
        </p:spPr>
      </p:pic>
      <p:pic>
        <p:nvPicPr>
          <p:cNvPr id="9" name="Grafik 8">
            <a:extLst>
              <a:ext uri="{FF2B5EF4-FFF2-40B4-BE49-F238E27FC236}">
                <a16:creationId xmlns:a16="http://schemas.microsoft.com/office/drawing/2014/main" id="{F3BFB022-1A42-970B-C532-B3AE8DD7376E}"/>
              </a:ext>
            </a:extLst>
          </p:cNvPr>
          <p:cNvPicPr>
            <a:picLocks noChangeAspect="1"/>
          </p:cNvPicPr>
          <p:nvPr/>
        </p:nvPicPr>
        <p:blipFill>
          <a:blip r:embed="rId3"/>
          <a:srcRect/>
          <a:stretch/>
        </p:blipFill>
        <p:spPr>
          <a:xfrm>
            <a:off x="5259174" y="1668126"/>
            <a:ext cx="5975796" cy="1634158"/>
          </a:xfrm>
          <a:prstGeom prst="rect">
            <a:avLst/>
          </a:prstGeom>
          <a:effectLst>
            <a:outerShdw blurRad="50800" dist="38100" dir="2700000" algn="tl" rotWithShape="0">
              <a:prstClr val="black">
                <a:alpha val="40000"/>
              </a:prstClr>
            </a:outerShdw>
          </a:effectLst>
        </p:spPr>
      </p:pic>
      <p:sp>
        <p:nvSpPr>
          <p:cNvPr id="10" name="Pfeil nach rechts 9">
            <a:extLst>
              <a:ext uri="{FF2B5EF4-FFF2-40B4-BE49-F238E27FC236}">
                <a16:creationId xmlns:a16="http://schemas.microsoft.com/office/drawing/2014/main" id="{53CE5C77-9F8A-E2A4-C15A-04FA1CDBA467}"/>
              </a:ext>
            </a:extLst>
          </p:cNvPr>
          <p:cNvSpPr/>
          <p:nvPr/>
        </p:nvSpPr>
        <p:spPr>
          <a:xfrm>
            <a:off x="4371976" y="2106586"/>
            <a:ext cx="1007268" cy="757237"/>
          </a:xfrm>
          <a:prstGeom prst="rightArrow">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39F758FD-7C46-2458-56F1-529EA6D997B9}"/>
              </a:ext>
            </a:extLst>
          </p:cNvPr>
          <p:cNvSpPr txBox="1"/>
          <p:nvPr/>
        </p:nvSpPr>
        <p:spPr>
          <a:xfrm>
            <a:off x="6332668" y="1219183"/>
            <a:ext cx="1356845" cy="461665"/>
          </a:xfrm>
          <a:prstGeom prst="rect">
            <a:avLst/>
          </a:prstGeom>
          <a:noFill/>
        </p:spPr>
        <p:txBody>
          <a:bodyPr wrap="none" rtlCol="0">
            <a:spAutoFit/>
          </a:bodyPr>
          <a:lstStyle/>
          <a:p>
            <a:pPr algn="ctr"/>
            <a:r>
              <a:rPr lang="de-DE" sz="1200" dirty="0"/>
              <a:t>Request/Response</a:t>
            </a:r>
          </a:p>
          <a:p>
            <a:pPr algn="ctr"/>
            <a:r>
              <a:rPr lang="de-DE" sz="1200" dirty="0"/>
              <a:t>Integration</a:t>
            </a:r>
          </a:p>
        </p:txBody>
      </p:sp>
      <p:sp>
        <p:nvSpPr>
          <p:cNvPr id="12" name="Textfeld 11">
            <a:extLst>
              <a:ext uri="{FF2B5EF4-FFF2-40B4-BE49-F238E27FC236}">
                <a16:creationId xmlns:a16="http://schemas.microsoft.com/office/drawing/2014/main" id="{1120F36E-9C5F-60B7-F383-25A229CFBFCA}"/>
              </a:ext>
            </a:extLst>
          </p:cNvPr>
          <p:cNvSpPr txBox="1"/>
          <p:nvPr/>
        </p:nvSpPr>
        <p:spPr>
          <a:xfrm>
            <a:off x="8839755" y="1219183"/>
            <a:ext cx="1018419" cy="461665"/>
          </a:xfrm>
          <a:prstGeom prst="rect">
            <a:avLst/>
          </a:prstGeom>
          <a:noFill/>
        </p:spPr>
        <p:txBody>
          <a:bodyPr wrap="none" rtlCol="0">
            <a:spAutoFit/>
          </a:bodyPr>
          <a:lstStyle/>
          <a:p>
            <a:pPr algn="ctr"/>
            <a:r>
              <a:rPr lang="de-DE" sz="1200" dirty="0"/>
              <a:t>Event-Driven</a:t>
            </a:r>
          </a:p>
          <a:p>
            <a:pPr algn="ctr"/>
            <a:r>
              <a:rPr lang="de-DE" sz="1200" dirty="0"/>
              <a:t>Integration</a:t>
            </a:r>
          </a:p>
        </p:txBody>
      </p:sp>
      <p:sp>
        <p:nvSpPr>
          <p:cNvPr id="13" name="Textfeld 12">
            <a:extLst>
              <a:ext uri="{FF2B5EF4-FFF2-40B4-BE49-F238E27FC236}">
                <a16:creationId xmlns:a16="http://schemas.microsoft.com/office/drawing/2014/main" id="{7D3849A7-D02A-AEF9-67A1-FD47F95AFA22}"/>
              </a:ext>
            </a:extLst>
          </p:cNvPr>
          <p:cNvSpPr txBox="1"/>
          <p:nvPr/>
        </p:nvSpPr>
        <p:spPr>
          <a:xfrm>
            <a:off x="431799" y="3501869"/>
            <a:ext cx="8793844" cy="3046988"/>
          </a:xfrm>
          <a:prstGeom prst="rect">
            <a:avLst/>
          </a:prstGeom>
          <a:noFill/>
        </p:spPr>
        <p:txBody>
          <a:bodyPr wrap="square" rtlCol="0">
            <a:spAutoFit/>
          </a:bodyPr>
          <a:lstStyle/>
          <a:p>
            <a:pPr marL="285750" indent="-285750">
              <a:spcAft>
                <a:spcPts val="600"/>
              </a:spcAft>
              <a:buFont typeface="Courier New" panose="02070309020205020404" pitchFamily="49" charset="0"/>
              <a:buChar char="o"/>
            </a:pPr>
            <a:r>
              <a:rPr lang="de-DE" dirty="0"/>
              <a:t>Zur Reduktion der Kopplung verzichtet man daher auf eine zentrale Datenbank</a:t>
            </a:r>
          </a:p>
          <a:p>
            <a:pPr marL="285750" indent="-285750">
              <a:spcAft>
                <a:spcPts val="600"/>
              </a:spcAft>
              <a:buFont typeface="Courier New" panose="02070309020205020404" pitchFamily="49" charset="0"/>
              <a:buChar char="o"/>
            </a:pPr>
            <a:r>
              <a:rPr lang="de-DE" dirty="0"/>
              <a:t>Jeder Service erhält seine eigene Datenbank im Sinne einer </a:t>
            </a:r>
            <a:r>
              <a:rPr lang="de-DE" b="1" dirty="0">
                <a:solidFill>
                  <a:schemeClr val="accent5"/>
                </a:solidFill>
              </a:rPr>
              <a:t>polyglotten Persistenz</a:t>
            </a:r>
          </a:p>
          <a:p>
            <a:pPr marL="285750" indent="-285750">
              <a:spcAft>
                <a:spcPts val="600"/>
              </a:spcAft>
              <a:buFont typeface="Courier New" panose="02070309020205020404" pitchFamily="49" charset="0"/>
              <a:buChar char="o"/>
            </a:pPr>
            <a:r>
              <a:rPr lang="de-DE" dirty="0"/>
              <a:t>Der Datenaustausch erfolgt nun nicht mehr über die gemeinsame Datenbasis sondern muss über Protokolle zwischen den Services erfolgen</a:t>
            </a:r>
          </a:p>
          <a:p>
            <a:pPr marL="285750" indent="-285750">
              <a:spcAft>
                <a:spcPts val="600"/>
              </a:spcAft>
              <a:buFont typeface="Courier New" panose="02070309020205020404" pitchFamily="49" charset="0"/>
              <a:buChar char="o"/>
            </a:pPr>
            <a:r>
              <a:rPr lang="de-DE" dirty="0"/>
              <a:t>Hier kann man grundsätzlich folgende Integrationspattern unterscheiden</a:t>
            </a:r>
          </a:p>
          <a:p>
            <a:pPr marL="742950" lvl="1" indent="-285750">
              <a:spcAft>
                <a:spcPts val="600"/>
              </a:spcAft>
              <a:buFont typeface="Courier New" panose="02070309020205020404" pitchFamily="49" charset="0"/>
              <a:buChar char="o"/>
            </a:pPr>
            <a:r>
              <a:rPr lang="de-DE" dirty="0"/>
              <a:t>Request/Response</a:t>
            </a:r>
          </a:p>
          <a:p>
            <a:pPr marL="742950" lvl="1" indent="-285750">
              <a:spcAft>
                <a:spcPts val="600"/>
              </a:spcAft>
              <a:buFont typeface="Courier New" panose="02070309020205020404" pitchFamily="49" charset="0"/>
              <a:buChar char="o"/>
            </a:pPr>
            <a:r>
              <a:rPr lang="de-DE" dirty="0"/>
              <a:t>Ereignis-gesteuert</a:t>
            </a:r>
          </a:p>
          <a:p>
            <a:pPr marL="285750" indent="-285750">
              <a:spcAft>
                <a:spcPts val="600"/>
              </a:spcAft>
              <a:buFont typeface="Courier New" panose="02070309020205020404" pitchFamily="49" charset="0"/>
              <a:buChar char="o"/>
            </a:pPr>
            <a:r>
              <a:rPr lang="de-DE" dirty="0"/>
              <a:t>Diesen Integrationsmöglichkeiten haben einen unterschiedlichen </a:t>
            </a:r>
            <a:r>
              <a:rPr lang="de-DE" b="1" dirty="0">
                <a:solidFill>
                  <a:schemeClr val="accent5"/>
                </a:solidFill>
              </a:rPr>
              <a:t>Einfluss auf den Grad der Kopplung</a:t>
            </a:r>
          </a:p>
        </p:txBody>
      </p:sp>
      <mc:AlternateContent xmlns:mc="http://schemas.openxmlformats.org/markup-compatibility/2006" xmlns:p14="http://schemas.microsoft.com/office/powerpoint/2010/main">
        <mc:Choice Requires="p14">
          <p:contentPart p14:bwMode="auto" r:id="rId4">
            <p14:nvContentPartPr>
              <p14:cNvPr id="14" name="Freihand 13">
                <a:extLst>
                  <a:ext uri="{FF2B5EF4-FFF2-40B4-BE49-F238E27FC236}">
                    <a16:creationId xmlns:a16="http://schemas.microsoft.com/office/drawing/2014/main" id="{995A1638-2431-277E-2188-5862709E980A}"/>
                  </a:ext>
                </a:extLst>
              </p14:cNvPr>
              <p14:cNvContentPartPr/>
              <p14:nvPr/>
            </p14:nvContentPartPr>
            <p14:xfrm>
              <a:off x="665854" y="1947375"/>
              <a:ext cx="2602800" cy="1277280"/>
            </p14:xfrm>
          </p:contentPart>
        </mc:Choice>
        <mc:Fallback xmlns="">
          <p:pic>
            <p:nvPicPr>
              <p:cNvPr id="14" name="Freihand 13">
                <a:extLst>
                  <a:ext uri="{FF2B5EF4-FFF2-40B4-BE49-F238E27FC236}">
                    <a16:creationId xmlns:a16="http://schemas.microsoft.com/office/drawing/2014/main" id="{995A1638-2431-277E-2188-5862709E980A}"/>
                  </a:ext>
                </a:extLst>
              </p:cNvPr>
              <p:cNvPicPr/>
              <p:nvPr/>
            </p:nvPicPr>
            <p:blipFill>
              <a:blip r:embed="rId5"/>
              <a:stretch>
                <a:fillRect/>
              </a:stretch>
            </p:blipFill>
            <p:spPr>
              <a:xfrm>
                <a:off x="629854" y="1875735"/>
                <a:ext cx="2674440" cy="1420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5" name="Freihand 14">
                <a:extLst>
                  <a:ext uri="{FF2B5EF4-FFF2-40B4-BE49-F238E27FC236}">
                    <a16:creationId xmlns:a16="http://schemas.microsoft.com/office/drawing/2014/main" id="{1184E4F3-CF18-0130-EEDB-80629950DE98}"/>
                  </a:ext>
                </a:extLst>
              </p14:cNvPr>
              <p14:cNvContentPartPr/>
              <p14:nvPr/>
            </p14:nvContentPartPr>
            <p14:xfrm>
              <a:off x="975454" y="1644255"/>
              <a:ext cx="2790360" cy="1742040"/>
            </p14:xfrm>
          </p:contentPart>
        </mc:Choice>
        <mc:Fallback xmlns="">
          <p:pic>
            <p:nvPicPr>
              <p:cNvPr id="15" name="Freihand 14">
                <a:extLst>
                  <a:ext uri="{FF2B5EF4-FFF2-40B4-BE49-F238E27FC236}">
                    <a16:creationId xmlns:a16="http://schemas.microsoft.com/office/drawing/2014/main" id="{1184E4F3-CF18-0130-EEDB-80629950DE98}"/>
                  </a:ext>
                </a:extLst>
              </p:cNvPr>
              <p:cNvPicPr/>
              <p:nvPr/>
            </p:nvPicPr>
            <p:blipFill>
              <a:blip r:embed="rId7"/>
              <a:stretch>
                <a:fillRect/>
              </a:stretch>
            </p:blipFill>
            <p:spPr>
              <a:xfrm>
                <a:off x="939814" y="1572615"/>
                <a:ext cx="2862000" cy="1885680"/>
              </a:xfrm>
              <a:prstGeom prst="rect">
                <a:avLst/>
              </a:prstGeom>
            </p:spPr>
          </p:pic>
        </mc:Fallback>
      </mc:AlternateContent>
      <p:pic>
        <p:nvPicPr>
          <p:cNvPr id="4100" name="Picture 4" descr="UmlToNoSQL: Mapping Domain Models to Heterogeneous Datastores">
            <a:extLst>
              <a:ext uri="{FF2B5EF4-FFF2-40B4-BE49-F238E27FC236}">
                <a16:creationId xmlns:a16="http://schemas.microsoft.com/office/drawing/2014/main" id="{CFAA8F27-8CA9-6A99-CE96-16F50EA99179}"/>
              </a:ext>
            </a:extLst>
          </p:cNvPr>
          <p:cNvPicPr>
            <a:picLocks noChangeAspect="1" noChangeArrowheads="1"/>
          </p:cNvPicPr>
          <p:nvPr/>
        </p:nvPicPr>
        <p:blipFill>
          <a:blip r:embed="rId8">
            <a:duotone>
              <a:prstClr val="black"/>
              <a:schemeClr val="tx2">
                <a:tint val="45000"/>
                <a:satMod val="400000"/>
              </a:schemeClr>
            </a:duotone>
            <a:alphaModFix amt="71000"/>
            <a:extLst>
              <a:ext uri="{28A0092B-C50C-407E-A947-70E740481C1C}">
                <a14:useLocalDpi xmlns:a14="http://schemas.microsoft.com/office/drawing/2010/main" val="0"/>
              </a:ext>
            </a:extLst>
          </a:blip>
          <a:srcRect/>
          <a:stretch>
            <a:fillRect/>
          </a:stretch>
        </p:blipFill>
        <p:spPr bwMode="auto">
          <a:xfrm>
            <a:off x="8316914" y="4148635"/>
            <a:ext cx="3355976" cy="1845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51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t>Integrationsstile</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9</a:t>
            </a:fld>
            <a:endParaRPr lang="de-DE" noProof="0"/>
          </a:p>
        </p:txBody>
      </p:sp>
      <p:sp>
        <p:nvSpPr>
          <p:cNvPr id="9" name="Rechteck 8">
            <a:extLst>
              <a:ext uri="{FF2B5EF4-FFF2-40B4-BE49-F238E27FC236}">
                <a16:creationId xmlns:a16="http://schemas.microsoft.com/office/drawing/2014/main" id="{414D7B1D-895A-C440-A240-39929C55593C}"/>
              </a:ext>
            </a:extLst>
          </p:cNvPr>
          <p:cNvSpPr/>
          <p:nvPr/>
        </p:nvSpPr>
        <p:spPr>
          <a:xfrm>
            <a:off x="431800" y="1719674"/>
            <a:ext cx="8922407" cy="4247317"/>
          </a:xfrm>
          <a:prstGeom prst="rect">
            <a:avLst/>
          </a:prstGeom>
        </p:spPr>
        <p:txBody>
          <a:bodyPr wrap="square">
            <a:spAutoFit/>
          </a:bodyPr>
          <a:lstStyle/>
          <a:p>
            <a:pPr marL="342900" indent="-342900" fontAlgn="base">
              <a:buFont typeface="Arial" panose="020B0604020202020204" pitchFamily="34" charset="0"/>
              <a:buChar char="•"/>
            </a:pPr>
            <a:r>
              <a:rPr lang="de-DE" dirty="0">
                <a:solidFill>
                  <a:srgbClr val="303633"/>
                </a:solidFill>
              </a:rPr>
              <a:t>Daten-basierte Integration</a:t>
            </a:r>
          </a:p>
          <a:p>
            <a:pPr marL="800100" lvl="1" indent="-342900" fontAlgn="base">
              <a:buFont typeface="Arial" panose="020B0604020202020204" pitchFamily="34" charset="0"/>
              <a:buChar char="•"/>
            </a:pPr>
            <a:r>
              <a:rPr lang="de-DE" dirty="0">
                <a:solidFill>
                  <a:srgbClr val="303633"/>
                </a:solidFill>
              </a:rPr>
              <a:t>The </a:t>
            </a:r>
            <a:r>
              <a:rPr lang="de-DE" dirty="0" err="1">
                <a:solidFill>
                  <a:srgbClr val="303633"/>
                </a:solidFill>
              </a:rPr>
              <a:t>shared</a:t>
            </a:r>
            <a:r>
              <a:rPr lang="de-DE" dirty="0">
                <a:solidFill>
                  <a:srgbClr val="303633"/>
                </a:solidFill>
              </a:rPr>
              <a:t> </a:t>
            </a:r>
            <a:r>
              <a:rPr lang="de-DE" dirty="0" err="1">
                <a:solidFill>
                  <a:srgbClr val="303633"/>
                </a:solidFill>
              </a:rPr>
              <a:t>database</a:t>
            </a:r>
            <a:endParaRPr lang="de-DE" dirty="0">
              <a:solidFill>
                <a:srgbClr val="303633"/>
              </a:solidFill>
            </a:endParaRPr>
          </a:p>
          <a:p>
            <a:pPr marL="342900" indent="-342900" fontAlgn="base">
              <a:buFont typeface="Arial" panose="020B0604020202020204" pitchFamily="34" charset="0"/>
              <a:buChar char="•"/>
            </a:pPr>
            <a:endParaRPr lang="de-DE" dirty="0">
              <a:solidFill>
                <a:srgbClr val="303633"/>
              </a:solidFill>
            </a:endParaRPr>
          </a:p>
          <a:p>
            <a:pPr marL="342900" indent="-342900" fontAlgn="base">
              <a:buFont typeface="Arial" panose="020B0604020202020204" pitchFamily="34" charset="0"/>
              <a:buChar char="•"/>
            </a:pPr>
            <a:endParaRPr lang="de-DE" dirty="0">
              <a:solidFill>
                <a:srgbClr val="303633"/>
              </a:solidFill>
            </a:endParaRPr>
          </a:p>
          <a:p>
            <a:pPr marL="342900" indent="-342900" fontAlgn="base">
              <a:buFont typeface="Arial" panose="020B0604020202020204" pitchFamily="34" charset="0"/>
              <a:buChar char="•"/>
            </a:pPr>
            <a:r>
              <a:rPr lang="de-DE" b="1" dirty="0">
                <a:solidFill>
                  <a:schemeClr val="accent5"/>
                </a:solidFill>
              </a:rPr>
              <a:t>Request/Response-basierte Integration</a:t>
            </a:r>
          </a:p>
          <a:p>
            <a:pPr marL="800100" lvl="1" indent="-342900" fontAlgn="base">
              <a:buFont typeface="Arial" panose="020B0604020202020204" pitchFamily="34" charset="0"/>
              <a:buChar char="•"/>
            </a:pPr>
            <a:r>
              <a:rPr lang="de-DE" dirty="0">
                <a:solidFill>
                  <a:schemeClr val="accent5"/>
                </a:solidFill>
              </a:rPr>
              <a:t>Remote </a:t>
            </a:r>
            <a:r>
              <a:rPr lang="de-DE" dirty="0" err="1">
                <a:solidFill>
                  <a:schemeClr val="accent5"/>
                </a:solidFill>
              </a:rPr>
              <a:t>Procedure</a:t>
            </a:r>
            <a:r>
              <a:rPr lang="de-DE" dirty="0">
                <a:solidFill>
                  <a:schemeClr val="accent5"/>
                </a:solidFill>
              </a:rPr>
              <a:t> Calls</a:t>
            </a:r>
          </a:p>
          <a:p>
            <a:pPr marL="800100" lvl="1" indent="-342900" fontAlgn="base">
              <a:buFont typeface="Arial" panose="020B0604020202020204" pitchFamily="34" charset="0"/>
              <a:buChar char="•"/>
            </a:pPr>
            <a:r>
              <a:rPr lang="de-DE" dirty="0"/>
              <a:t>REST</a:t>
            </a:r>
          </a:p>
          <a:p>
            <a:pPr marL="800100" lvl="1" indent="-342900" fontAlgn="base">
              <a:buFont typeface="Arial" panose="020B0604020202020204" pitchFamily="34" charset="0"/>
              <a:buChar char="•"/>
            </a:pPr>
            <a:r>
              <a:rPr lang="de-DE" dirty="0" err="1"/>
              <a:t>GraphQL</a:t>
            </a:r>
            <a:endParaRPr lang="de-DE" dirty="0"/>
          </a:p>
          <a:p>
            <a:pPr marL="342900" indent="-342900" fontAlgn="base">
              <a:buFont typeface="Arial" panose="020B0604020202020204" pitchFamily="34" charset="0"/>
              <a:buChar char="•"/>
            </a:pPr>
            <a:endParaRPr lang="de-DE" dirty="0">
              <a:solidFill>
                <a:srgbClr val="303633"/>
              </a:solidFill>
            </a:endParaRPr>
          </a:p>
          <a:p>
            <a:pPr marL="342900" indent="-342900" fontAlgn="base">
              <a:buFont typeface="Arial" panose="020B0604020202020204" pitchFamily="34" charset="0"/>
              <a:buChar char="•"/>
            </a:pPr>
            <a:endParaRPr lang="de-DE" dirty="0">
              <a:solidFill>
                <a:srgbClr val="303633"/>
              </a:solidFill>
            </a:endParaRPr>
          </a:p>
          <a:p>
            <a:pPr marL="342900" indent="-342900" fontAlgn="base">
              <a:buFont typeface="Arial" panose="020B0604020202020204" pitchFamily="34" charset="0"/>
              <a:buChar char="•"/>
            </a:pPr>
            <a:r>
              <a:rPr lang="de-DE" dirty="0">
                <a:solidFill>
                  <a:srgbClr val="303633"/>
                </a:solidFill>
              </a:rPr>
              <a:t>Ereignis-basierte Integration</a:t>
            </a:r>
          </a:p>
          <a:p>
            <a:pPr marL="800100" lvl="1" indent="-342900" fontAlgn="base">
              <a:buFont typeface="Arial" panose="020B0604020202020204" pitchFamily="34" charset="0"/>
              <a:buChar char="•"/>
            </a:pPr>
            <a:r>
              <a:rPr lang="de-DE" dirty="0">
                <a:solidFill>
                  <a:srgbClr val="303633"/>
                </a:solidFill>
              </a:rPr>
              <a:t>Event Driven </a:t>
            </a:r>
            <a:r>
              <a:rPr lang="de-DE" dirty="0" err="1">
                <a:solidFill>
                  <a:srgbClr val="303633"/>
                </a:solidFill>
              </a:rPr>
              <a:t>Architecures</a:t>
            </a:r>
            <a:endParaRPr lang="de-DE" dirty="0">
              <a:solidFill>
                <a:srgbClr val="303633"/>
              </a:solidFill>
            </a:endParaRPr>
          </a:p>
          <a:p>
            <a:pPr marL="800100" lvl="1" indent="-342900" fontAlgn="base">
              <a:buFont typeface="Arial" panose="020B0604020202020204" pitchFamily="34" charset="0"/>
              <a:buChar char="•"/>
            </a:pPr>
            <a:r>
              <a:rPr lang="de-DE" dirty="0" err="1">
                <a:solidFill>
                  <a:srgbClr val="303633"/>
                </a:solidFill>
              </a:rPr>
              <a:t>Reactive</a:t>
            </a:r>
            <a:r>
              <a:rPr lang="de-DE" dirty="0">
                <a:solidFill>
                  <a:srgbClr val="303633"/>
                </a:solidFill>
              </a:rPr>
              <a:t> </a:t>
            </a:r>
            <a:r>
              <a:rPr lang="de-DE" dirty="0" err="1">
                <a:solidFill>
                  <a:srgbClr val="303633"/>
                </a:solidFill>
              </a:rPr>
              <a:t>Programming</a:t>
            </a:r>
            <a:endParaRPr lang="de-DE" dirty="0">
              <a:solidFill>
                <a:srgbClr val="303633"/>
              </a:solidFill>
            </a:endParaRPr>
          </a:p>
          <a:p>
            <a:pPr marL="342900" indent="-342900" fontAlgn="base">
              <a:buFont typeface="Arial" panose="020B0604020202020204" pitchFamily="34" charset="0"/>
              <a:buChar char="•"/>
            </a:pPr>
            <a:endParaRPr lang="de-DE" dirty="0">
              <a:solidFill>
                <a:srgbClr val="303633"/>
              </a:solidFill>
            </a:endParaRPr>
          </a:p>
          <a:p>
            <a:pPr fontAlgn="base"/>
            <a:endParaRPr lang="de-DE" dirty="0">
              <a:solidFill>
                <a:srgbClr val="303633"/>
              </a:solidFill>
            </a:endParaRPr>
          </a:p>
        </p:txBody>
      </p:sp>
      <p:pic>
        <p:nvPicPr>
          <p:cNvPr id="4098" name="Picture 2" descr="Scaling a microservice with its database | by Italo Baeza Cabrera | Medium">
            <a:extLst>
              <a:ext uri="{FF2B5EF4-FFF2-40B4-BE49-F238E27FC236}">
                <a16:creationId xmlns:a16="http://schemas.microsoft.com/office/drawing/2014/main" id="{527F1244-EC26-4641-9915-EEA6F14FB7BA}"/>
              </a:ext>
            </a:extLst>
          </p:cNvPr>
          <p:cNvPicPr>
            <a:picLocks noChangeAspect="1" noChangeArrowheads="1"/>
          </p:cNvPicPr>
          <p:nvPr/>
        </p:nvPicPr>
        <p:blipFill>
          <a:blip r:embed="rId2">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186065" y="1512000"/>
            <a:ext cx="1467676" cy="112020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nterprise Integration Patterns 2 - Asynchronous Request-Response">
            <a:extLst>
              <a:ext uri="{FF2B5EF4-FFF2-40B4-BE49-F238E27FC236}">
                <a16:creationId xmlns:a16="http://schemas.microsoft.com/office/drawing/2014/main" id="{26417365-91D7-3741-9B9C-6A7B6CE41043}"/>
              </a:ext>
            </a:extLst>
          </p:cNvPr>
          <p:cNvPicPr>
            <a:picLocks noChangeAspect="1" noChangeArrowheads="1"/>
          </p:cNvPicPr>
          <p:nvPr/>
        </p:nvPicPr>
        <p:blipFill>
          <a:blip r:embed="rId3">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069415" y="3108923"/>
            <a:ext cx="1700977" cy="64015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Event-Driven Architecture - Design Your Software Architecture Using  Industry-Standard Patterns - OpenClassrooms">
            <a:extLst>
              <a:ext uri="{FF2B5EF4-FFF2-40B4-BE49-F238E27FC236}">
                <a16:creationId xmlns:a16="http://schemas.microsoft.com/office/drawing/2014/main" id="{83F6A773-42CE-3F44-872D-BFB777C1954A}"/>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024" t="28665" r="4368" b="7744"/>
          <a:stretch/>
        </p:blipFill>
        <p:spPr bwMode="auto">
          <a:xfrm>
            <a:off x="6635465" y="4307599"/>
            <a:ext cx="2568879" cy="1117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684085"/>
      </p:ext>
    </p:extLst>
  </p:cSld>
  <p:clrMapOvr>
    <a:masterClrMapping/>
  </p:clrMapOvr>
</p:sld>
</file>

<file path=ppt/theme/theme1.xml><?xml version="1.0" encoding="utf-8"?>
<a:theme xmlns:a="http://schemas.openxmlformats.org/drawingml/2006/main" name="Office-Design">
  <a:themeElements>
    <a:clrScheme name="Custom 134">
      <a:dk1>
        <a:srgbClr val="000000"/>
      </a:dk1>
      <a:lt1>
        <a:srgbClr val="FFFFFF"/>
      </a:lt1>
      <a:dk2>
        <a:srgbClr val="000000"/>
      </a:dk2>
      <a:lt2>
        <a:srgbClr val="FFFFFF"/>
      </a:lt2>
      <a:accent1>
        <a:srgbClr val="5CB8B3"/>
      </a:accent1>
      <a:accent2>
        <a:srgbClr val="F5D66E"/>
      </a:accent2>
      <a:accent3>
        <a:srgbClr val="D78189"/>
      </a:accent3>
      <a:accent4>
        <a:srgbClr val="7030A0"/>
      </a:accent4>
      <a:accent5>
        <a:srgbClr val="0070C0"/>
      </a:accent5>
      <a:accent6>
        <a:srgbClr val="C4D36D"/>
      </a:accent6>
      <a:hlink>
        <a:srgbClr val="54C3BD"/>
      </a:hlink>
      <a:folHlink>
        <a:srgbClr val="54C3B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30677546_TF67328976" id="{4F701D74-DAB3-4807-8D4C-52297C309002}" vid="{DDFD0C10-4989-48BE-8AF6-4514BDD95156}"/>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934E25-8442-49E9-ABDF-3146C4145F3B}">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1BBB5711-29E1-4F8E-81A0-7947C57B20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6CB1848-D3E0-4F10-B640-720BE758B8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1507</Words>
  <Application>Microsoft Macintosh PowerPoint</Application>
  <PresentationFormat>Breitbild</PresentationFormat>
  <Paragraphs>337</Paragraphs>
  <Slides>16</Slides>
  <Notes>2</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16</vt:i4>
      </vt:variant>
    </vt:vector>
  </HeadingPairs>
  <TitlesOfParts>
    <vt:vector size="27" baseType="lpstr">
      <vt:lpstr>Arial</vt:lpstr>
      <vt:lpstr>Bradley Hand</vt:lpstr>
      <vt:lpstr>Calibri</vt:lpstr>
      <vt:lpstr>Consolas</vt:lpstr>
      <vt:lpstr>Corbel</vt:lpstr>
      <vt:lpstr>Courier New</vt:lpstr>
      <vt:lpstr>Roboto</vt:lpstr>
      <vt:lpstr>Roboto Thin</vt:lpstr>
      <vt:lpstr>Söhne</vt:lpstr>
      <vt:lpstr>Times New Roman</vt:lpstr>
      <vt:lpstr>Office-Design</vt:lpstr>
      <vt:lpstr>  Cloud-native</vt:lpstr>
      <vt:lpstr>PowerPoint-Präsentation</vt:lpstr>
      <vt:lpstr>Kapitel 12</vt:lpstr>
      <vt:lpstr>Inhaltsverzeichnis</vt:lpstr>
      <vt:lpstr>Inhalte</vt:lpstr>
      <vt:lpstr>Integration</vt:lpstr>
      <vt:lpstr>Integration</vt:lpstr>
      <vt:lpstr>PowerPoint-Präsentation</vt:lpstr>
      <vt:lpstr>Integration</vt:lpstr>
      <vt:lpstr>Integration</vt:lpstr>
      <vt:lpstr>Integration</vt:lpstr>
      <vt:lpstr>Integration</vt:lpstr>
      <vt:lpstr>Integration</vt:lpstr>
      <vt:lpstr>Integration</vt:lpstr>
      <vt:lpstr>Ausblick</vt:lpstr>
      <vt:lpstr>Kontakt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Nane Kratzke</dc:creator>
  <cp:lastModifiedBy/>
  <cp:revision>1</cp:revision>
  <cp:lastPrinted>2020-10-02T11:16:12Z</cp:lastPrinted>
  <dcterms:created xsi:type="dcterms:W3CDTF">2020-09-01T15:16:10Z</dcterms:created>
  <dcterms:modified xsi:type="dcterms:W3CDTF">2023-12-11T10:02:19Z</dcterms:modified>
</cp:coreProperties>
</file>