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handoutMasterIdLst>
    <p:handoutMasterId r:id="rId29"/>
  </p:handoutMasterIdLst>
  <p:sldIdLst>
    <p:sldId id="646" r:id="rId5"/>
    <p:sldId id="681" r:id="rId6"/>
    <p:sldId id="742" r:id="rId7"/>
    <p:sldId id="642" r:id="rId8"/>
    <p:sldId id="591" r:id="rId9"/>
    <p:sldId id="648" r:id="rId10"/>
    <p:sldId id="550" r:id="rId11"/>
    <p:sldId id="551" r:id="rId12"/>
    <p:sldId id="554" r:id="rId13"/>
    <p:sldId id="649" r:id="rId14"/>
    <p:sldId id="555" r:id="rId15"/>
    <p:sldId id="556" r:id="rId16"/>
    <p:sldId id="557" r:id="rId17"/>
    <p:sldId id="558" r:id="rId18"/>
    <p:sldId id="560" r:id="rId19"/>
    <p:sldId id="561" r:id="rId20"/>
    <p:sldId id="650" r:id="rId21"/>
    <p:sldId id="563" r:id="rId22"/>
    <p:sldId id="564" r:id="rId23"/>
    <p:sldId id="565" r:id="rId24"/>
    <p:sldId id="566" r:id="rId25"/>
    <p:sldId id="638" r:id="rId26"/>
    <p:sldId id="639" r:id="rId27"/>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80FF"/>
    <a:srgbClr val="187DC5"/>
    <a:srgbClr val="4285F4"/>
    <a:srgbClr val="EC7D30"/>
    <a:srgbClr val="326CE5"/>
    <a:srgbClr val="F2F2F2"/>
    <a:srgbClr val="262626"/>
    <a:srgbClr val="FFFFFF"/>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443FF-17C0-EE48-B82A-9872D0E9D6C7}" v="1" dt="2023-12-11T10:04:01.125"/>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66" autoAdjust="0"/>
    <p:restoredTop sz="95084" autoAdjust="0"/>
  </p:normalViewPr>
  <p:slideViewPr>
    <p:cSldViewPr snapToGrid="0">
      <p:cViewPr varScale="1">
        <p:scale>
          <a:sx n="149" d="100"/>
          <a:sy n="149" d="100"/>
        </p:scale>
        <p:origin x="208" y="8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1135C753-C3C8-8A44-93A3-2E9260A894C1}"/>
    <pc:docChg chg="undo custSel addSld delSld modSld sldOrd">
      <pc:chgData name="Nane Kratzke" userId="971be13ff4ee5ef6" providerId="LiveId" clId="{1135C753-C3C8-8A44-93A3-2E9260A894C1}" dt="2023-02-20T07:49:31.209" v="7830" actId="20577"/>
      <pc:docMkLst>
        <pc:docMk/>
      </pc:docMkLst>
      <pc:sldChg chg="modSp mod">
        <pc:chgData name="Nane Kratzke" userId="971be13ff4ee5ef6" providerId="LiveId" clId="{1135C753-C3C8-8A44-93A3-2E9260A894C1}" dt="2023-02-17T15:48:43.373" v="7593" actId="20577"/>
        <pc:sldMkLst>
          <pc:docMk/>
          <pc:sldMk cId="3509706013" sldId="539"/>
        </pc:sldMkLst>
        <pc:spChg chg="mod">
          <ac:chgData name="Nane Kratzke" userId="971be13ff4ee5ef6" providerId="LiveId" clId="{1135C753-C3C8-8A44-93A3-2E9260A894C1}" dt="2023-02-17T15:48:43.373" v="7593" actId="20577"/>
          <ac:spMkLst>
            <pc:docMk/>
            <pc:sldMk cId="3509706013" sldId="539"/>
            <ac:spMk id="10" creationId="{64669592-C4EE-DB4B-A88C-C6A79EE0FE69}"/>
          </ac:spMkLst>
        </pc:spChg>
      </pc:sldChg>
      <pc:sldChg chg="modSp mod">
        <pc:chgData name="Nane Kratzke" userId="971be13ff4ee5ef6" providerId="LiveId" clId="{1135C753-C3C8-8A44-93A3-2E9260A894C1}" dt="2023-02-17T15:48:51.073" v="7606" actId="20577"/>
        <pc:sldMkLst>
          <pc:docMk/>
          <pc:sldMk cId="2436597348" sldId="540"/>
        </pc:sldMkLst>
        <pc:spChg chg="mod">
          <ac:chgData name="Nane Kratzke" userId="971be13ff4ee5ef6" providerId="LiveId" clId="{1135C753-C3C8-8A44-93A3-2E9260A894C1}" dt="2023-02-17T15:48:51.073" v="7606" actId="20577"/>
          <ac:spMkLst>
            <pc:docMk/>
            <pc:sldMk cId="2436597348" sldId="540"/>
            <ac:spMk id="10" creationId="{64669592-C4EE-DB4B-A88C-C6A79EE0FE69}"/>
          </ac:spMkLst>
        </pc:spChg>
      </pc:sldChg>
      <pc:sldChg chg="modSp mod">
        <pc:chgData name="Nane Kratzke" userId="971be13ff4ee5ef6" providerId="LiveId" clId="{1135C753-C3C8-8A44-93A3-2E9260A894C1}" dt="2023-02-17T15:48:56.366" v="7617" actId="20577"/>
        <pc:sldMkLst>
          <pc:docMk/>
          <pc:sldMk cId="305650072" sldId="541"/>
        </pc:sldMkLst>
        <pc:spChg chg="mod">
          <ac:chgData name="Nane Kratzke" userId="971be13ff4ee5ef6" providerId="LiveId" clId="{1135C753-C3C8-8A44-93A3-2E9260A894C1}" dt="2023-02-17T15:48:56.366" v="7617" actId="20577"/>
          <ac:spMkLst>
            <pc:docMk/>
            <pc:sldMk cId="305650072" sldId="541"/>
            <ac:spMk id="10" creationId="{64669592-C4EE-DB4B-A88C-C6A79EE0FE69}"/>
          </ac:spMkLst>
        </pc:spChg>
      </pc:sldChg>
      <pc:sldChg chg="modSp mod">
        <pc:chgData name="Nane Kratzke" userId="971be13ff4ee5ef6" providerId="LiveId" clId="{1135C753-C3C8-8A44-93A3-2E9260A894C1}" dt="2023-02-17T15:49:02.950" v="7628" actId="20577"/>
        <pc:sldMkLst>
          <pc:docMk/>
          <pc:sldMk cId="1530498785" sldId="542"/>
        </pc:sldMkLst>
        <pc:spChg chg="mod">
          <ac:chgData name="Nane Kratzke" userId="971be13ff4ee5ef6" providerId="LiveId" clId="{1135C753-C3C8-8A44-93A3-2E9260A894C1}" dt="2023-02-17T15:49:02.950" v="7628" actId="20577"/>
          <ac:spMkLst>
            <pc:docMk/>
            <pc:sldMk cId="1530498785" sldId="542"/>
            <ac:spMk id="10" creationId="{64669592-C4EE-DB4B-A88C-C6A79EE0FE69}"/>
          </ac:spMkLst>
        </pc:spChg>
      </pc:sldChg>
      <pc:sldChg chg="modSp mod">
        <pc:chgData name="Nane Kratzke" userId="971be13ff4ee5ef6" providerId="LiveId" clId="{1135C753-C3C8-8A44-93A3-2E9260A894C1}" dt="2023-02-17T15:49:08.896" v="7639" actId="20577"/>
        <pc:sldMkLst>
          <pc:docMk/>
          <pc:sldMk cId="2350973529" sldId="543"/>
        </pc:sldMkLst>
        <pc:spChg chg="mod">
          <ac:chgData name="Nane Kratzke" userId="971be13ff4ee5ef6" providerId="LiveId" clId="{1135C753-C3C8-8A44-93A3-2E9260A894C1}" dt="2023-02-17T15:49:08.896" v="7639" actId="20577"/>
          <ac:spMkLst>
            <pc:docMk/>
            <pc:sldMk cId="2350973529" sldId="543"/>
            <ac:spMk id="10" creationId="{64669592-C4EE-DB4B-A88C-C6A79EE0FE69}"/>
          </ac:spMkLst>
        </pc:spChg>
      </pc:sldChg>
      <pc:sldChg chg="modSp mod">
        <pc:chgData name="Nane Kratzke" userId="971be13ff4ee5ef6" providerId="LiveId" clId="{1135C753-C3C8-8A44-93A3-2E9260A894C1}" dt="2023-02-17T15:49:15.217" v="7650" actId="20577"/>
        <pc:sldMkLst>
          <pc:docMk/>
          <pc:sldMk cId="2489015465" sldId="544"/>
        </pc:sldMkLst>
        <pc:spChg chg="mod">
          <ac:chgData name="Nane Kratzke" userId="971be13ff4ee5ef6" providerId="LiveId" clId="{1135C753-C3C8-8A44-93A3-2E9260A894C1}" dt="2023-02-17T15:49:15.217" v="7650" actId="20577"/>
          <ac:spMkLst>
            <pc:docMk/>
            <pc:sldMk cId="2489015465" sldId="544"/>
            <ac:spMk id="10" creationId="{64669592-C4EE-DB4B-A88C-C6A79EE0FE69}"/>
          </ac:spMkLst>
        </pc:spChg>
      </pc:sldChg>
      <pc:sldChg chg="modSp mod">
        <pc:chgData name="Nane Kratzke" userId="971be13ff4ee5ef6" providerId="LiveId" clId="{1135C753-C3C8-8A44-93A3-2E9260A894C1}" dt="2023-02-17T15:49:24.667" v="7661" actId="20577"/>
        <pc:sldMkLst>
          <pc:docMk/>
          <pc:sldMk cId="3443149469" sldId="545"/>
        </pc:sldMkLst>
        <pc:spChg chg="mod">
          <ac:chgData name="Nane Kratzke" userId="971be13ff4ee5ef6" providerId="LiveId" clId="{1135C753-C3C8-8A44-93A3-2E9260A894C1}" dt="2023-02-17T15:49:24.667" v="7661" actId="20577"/>
          <ac:spMkLst>
            <pc:docMk/>
            <pc:sldMk cId="3443149469" sldId="545"/>
            <ac:spMk id="10" creationId="{64669592-C4EE-DB4B-A88C-C6A79EE0FE69}"/>
          </ac:spMkLst>
        </pc:spChg>
      </pc:sldChg>
      <pc:sldChg chg="addSp delSp modSp mod">
        <pc:chgData name="Nane Kratzke" userId="971be13ff4ee5ef6" providerId="LiveId" clId="{1135C753-C3C8-8A44-93A3-2E9260A894C1}" dt="2023-02-17T14:26:12.807" v="5873" actId="1076"/>
        <pc:sldMkLst>
          <pc:docMk/>
          <pc:sldMk cId="1445546795" sldId="550"/>
        </pc:sldMkLst>
        <pc:spChg chg="del">
          <ac:chgData name="Nane Kratzke" userId="971be13ff4ee5ef6" providerId="LiveId" clId="{1135C753-C3C8-8A44-93A3-2E9260A894C1}" dt="2023-02-17T14:19:31.532" v="5706" actId="478"/>
          <ac:spMkLst>
            <pc:docMk/>
            <pc:sldMk cId="1445546795" sldId="550"/>
            <ac:spMk id="6" creationId="{B35B3AE9-8A0F-7A4C-A369-E71CD19E8603}"/>
          </ac:spMkLst>
        </pc:spChg>
        <pc:spChg chg="add mod">
          <ac:chgData name="Nane Kratzke" userId="971be13ff4ee5ef6" providerId="LiveId" clId="{1135C753-C3C8-8A44-93A3-2E9260A894C1}" dt="2023-02-17T14:25:53.829" v="5870" actId="14100"/>
          <ac:spMkLst>
            <pc:docMk/>
            <pc:sldMk cId="1445546795" sldId="550"/>
            <ac:spMk id="8" creationId="{D76269A0-ECD0-5A6A-3DD7-932B58C69E65}"/>
          </ac:spMkLst>
        </pc:spChg>
        <pc:picChg chg="mod">
          <ac:chgData name="Nane Kratzke" userId="971be13ff4ee5ef6" providerId="LiveId" clId="{1135C753-C3C8-8A44-93A3-2E9260A894C1}" dt="2023-02-17T14:26:12.807" v="5873" actId="1076"/>
          <ac:picMkLst>
            <pc:docMk/>
            <pc:sldMk cId="1445546795" sldId="550"/>
            <ac:picMk id="7" creationId="{7515D69E-DFC3-344F-B4D3-A09C1265971B}"/>
          </ac:picMkLst>
        </pc:picChg>
      </pc:sldChg>
      <pc:sldChg chg="addSp delSp modSp mod">
        <pc:chgData name="Nane Kratzke" userId="971be13ff4ee5ef6" providerId="LiveId" clId="{1135C753-C3C8-8A44-93A3-2E9260A894C1}" dt="2023-02-17T14:35:37.758" v="6063" actId="1076"/>
        <pc:sldMkLst>
          <pc:docMk/>
          <pc:sldMk cId="1850815735" sldId="551"/>
        </pc:sldMkLst>
        <pc:spChg chg="mod">
          <ac:chgData name="Nane Kratzke" userId="971be13ff4ee5ef6" providerId="LiveId" clId="{1135C753-C3C8-8A44-93A3-2E9260A894C1}" dt="2023-02-17T14:35:16.949" v="6061" actId="113"/>
          <ac:spMkLst>
            <pc:docMk/>
            <pc:sldMk cId="1850815735" sldId="551"/>
            <ac:spMk id="6" creationId="{B35B3AE9-8A0F-7A4C-A369-E71CD19E8603}"/>
          </ac:spMkLst>
        </pc:spChg>
        <pc:spChg chg="mod">
          <ac:chgData name="Nane Kratzke" userId="971be13ff4ee5ef6" providerId="LiveId" clId="{1135C753-C3C8-8A44-93A3-2E9260A894C1}" dt="2023-02-17T14:32:51.752" v="6004" actId="108"/>
          <ac:spMkLst>
            <pc:docMk/>
            <pc:sldMk cId="1850815735" sldId="551"/>
            <ac:spMk id="10" creationId="{64669592-C4EE-DB4B-A88C-C6A79EE0FE69}"/>
          </ac:spMkLst>
        </pc:spChg>
        <pc:picChg chg="del">
          <ac:chgData name="Nane Kratzke" userId="971be13ff4ee5ef6" providerId="LiveId" clId="{1135C753-C3C8-8A44-93A3-2E9260A894C1}" dt="2023-02-17T14:34:14.146" v="6047" actId="478"/>
          <ac:picMkLst>
            <pc:docMk/>
            <pc:sldMk cId="1850815735" sldId="551"/>
            <ac:picMk id="7" creationId="{3F9FB49B-F327-BD47-AFFC-EFB415D25DFB}"/>
          </ac:picMkLst>
        </pc:picChg>
        <pc:picChg chg="add mod">
          <ac:chgData name="Nane Kratzke" userId="971be13ff4ee5ef6" providerId="LiveId" clId="{1135C753-C3C8-8A44-93A3-2E9260A894C1}" dt="2023-02-17T14:35:37.758" v="6063" actId="1076"/>
          <ac:picMkLst>
            <pc:docMk/>
            <pc:sldMk cId="1850815735" sldId="551"/>
            <ac:picMk id="10242" creationId="{0071570A-7AAF-843E-066F-619C3D41863D}"/>
          </ac:picMkLst>
        </pc:picChg>
      </pc:sldChg>
      <pc:sldChg chg="addSp delSp modSp mod">
        <pc:chgData name="Nane Kratzke" userId="971be13ff4ee5ef6" providerId="LiveId" clId="{1135C753-C3C8-8A44-93A3-2E9260A894C1}" dt="2023-02-17T14:49:11.750" v="6246" actId="207"/>
        <pc:sldMkLst>
          <pc:docMk/>
          <pc:sldMk cId="3951742086" sldId="554"/>
        </pc:sldMkLst>
        <pc:spChg chg="add mod">
          <ac:chgData name="Nane Kratzke" userId="971be13ff4ee5ef6" providerId="LiveId" clId="{1135C753-C3C8-8A44-93A3-2E9260A894C1}" dt="2023-02-17T14:49:11.750" v="6246" actId="207"/>
          <ac:spMkLst>
            <pc:docMk/>
            <pc:sldMk cId="3951742086" sldId="554"/>
            <ac:spMk id="6" creationId="{5285846E-9032-F487-980F-78030C898998}"/>
          </ac:spMkLst>
        </pc:spChg>
        <pc:spChg chg="mod">
          <ac:chgData name="Nane Kratzke" userId="971be13ff4ee5ef6" providerId="LiveId" clId="{1135C753-C3C8-8A44-93A3-2E9260A894C1}" dt="2023-02-17T14:48:30.137" v="6242" actId="948"/>
          <ac:spMkLst>
            <pc:docMk/>
            <pc:sldMk cId="3951742086" sldId="554"/>
            <ac:spMk id="24" creationId="{DB9A78C6-42BA-CC40-A20F-ACADFC18BE98}"/>
          </ac:spMkLst>
        </pc:spChg>
        <pc:picChg chg="mod">
          <ac:chgData name="Nane Kratzke" userId="971be13ff4ee5ef6" providerId="LiveId" clId="{1135C753-C3C8-8A44-93A3-2E9260A894C1}" dt="2023-02-17T14:47:43.241" v="6238" actId="1076"/>
          <ac:picMkLst>
            <pc:docMk/>
            <pc:sldMk cId="3951742086" sldId="554"/>
            <ac:picMk id="5" creationId="{BA3C3078-FE11-E44A-B09C-9E30F712B60C}"/>
          </ac:picMkLst>
        </pc:picChg>
        <pc:picChg chg="add del mod">
          <ac:chgData name="Nane Kratzke" userId="971be13ff4ee5ef6" providerId="LiveId" clId="{1135C753-C3C8-8A44-93A3-2E9260A894C1}" dt="2023-02-17T14:45:59.073" v="6216" actId="478"/>
          <ac:picMkLst>
            <pc:docMk/>
            <pc:sldMk cId="3951742086" sldId="554"/>
            <ac:picMk id="11266" creationId="{9E292134-535B-246F-DA23-EED1A60CBCC3}"/>
          </ac:picMkLst>
        </pc:picChg>
        <pc:picChg chg="add mod">
          <ac:chgData name="Nane Kratzke" userId="971be13ff4ee5ef6" providerId="LiveId" clId="{1135C753-C3C8-8A44-93A3-2E9260A894C1}" dt="2023-02-17T14:46:49.697" v="6225" actId="1076"/>
          <ac:picMkLst>
            <pc:docMk/>
            <pc:sldMk cId="3951742086" sldId="554"/>
            <ac:picMk id="11268" creationId="{3968BD7F-ABE8-0D3A-5879-F06F7A012DF1}"/>
          </ac:picMkLst>
        </pc:picChg>
      </pc:sldChg>
      <pc:sldChg chg="modSp mod">
        <pc:chgData name="Nane Kratzke" userId="971be13ff4ee5ef6" providerId="LiveId" clId="{1135C753-C3C8-8A44-93A3-2E9260A894C1}" dt="2023-02-17T14:53:52.500" v="6300" actId="14100"/>
        <pc:sldMkLst>
          <pc:docMk/>
          <pc:sldMk cId="1055998096" sldId="555"/>
        </pc:sldMkLst>
        <pc:spChg chg="mod">
          <ac:chgData name="Nane Kratzke" userId="971be13ff4ee5ef6" providerId="LiveId" clId="{1135C753-C3C8-8A44-93A3-2E9260A894C1}" dt="2023-02-17T14:53:45.235" v="6299" actId="1076"/>
          <ac:spMkLst>
            <pc:docMk/>
            <pc:sldMk cId="1055998096" sldId="555"/>
            <ac:spMk id="4" creationId="{04FE019A-893B-B24C-AFB9-7F61A111F331}"/>
          </ac:spMkLst>
        </pc:spChg>
        <pc:spChg chg="mod">
          <ac:chgData name="Nane Kratzke" userId="971be13ff4ee5ef6" providerId="LiveId" clId="{1135C753-C3C8-8A44-93A3-2E9260A894C1}" dt="2023-02-17T14:51:44.954" v="6278" actId="1076"/>
          <ac:spMkLst>
            <pc:docMk/>
            <pc:sldMk cId="1055998096" sldId="555"/>
            <ac:spMk id="5" creationId="{2E2ABF0B-C23B-7F4D-8764-416EAD679EC0}"/>
          </ac:spMkLst>
        </pc:spChg>
        <pc:spChg chg="mod">
          <ac:chgData name="Nane Kratzke" userId="971be13ff4ee5ef6" providerId="LiveId" clId="{1135C753-C3C8-8A44-93A3-2E9260A894C1}" dt="2023-02-17T14:53:52.500" v="6300" actId="14100"/>
          <ac:spMkLst>
            <pc:docMk/>
            <pc:sldMk cId="1055998096" sldId="555"/>
            <ac:spMk id="24" creationId="{DB9A78C6-42BA-CC40-A20F-ACADFC18BE98}"/>
          </ac:spMkLst>
        </pc:spChg>
        <pc:picChg chg="mod">
          <ac:chgData name="Nane Kratzke" userId="971be13ff4ee5ef6" providerId="LiveId" clId="{1135C753-C3C8-8A44-93A3-2E9260A894C1}" dt="2023-02-17T14:53:45.235" v="6299" actId="1076"/>
          <ac:picMkLst>
            <pc:docMk/>
            <pc:sldMk cId="1055998096" sldId="555"/>
            <ac:picMk id="7170" creationId="{46A222B5-F6B9-1F46-A35B-5BB26C14A75C}"/>
          </ac:picMkLst>
        </pc:picChg>
      </pc:sldChg>
      <pc:sldChg chg="modSp mod">
        <pc:chgData name="Nane Kratzke" userId="971be13ff4ee5ef6" providerId="LiveId" clId="{1135C753-C3C8-8A44-93A3-2E9260A894C1}" dt="2023-02-17T15:13:29.954" v="6634" actId="20577"/>
        <pc:sldMkLst>
          <pc:docMk/>
          <pc:sldMk cId="3188167452" sldId="556"/>
        </pc:sldMkLst>
        <pc:spChg chg="mod">
          <ac:chgData name="Nane Kratzke" userId="971be13ff4ee5ef6" providerId="LiveId" clId="{1135C753-C3C8-8A44-93A3-2E9260A894C1}" dt="2023-02-17T15:13:29.954" v="6634" actId="20577"/>
          <ac:spMkLst>
            <pc:docMk/>
            <pc:sldMk cId="3188167452" sldId="556"/>
            <ac:spMk id="4" creationId="{04FE019A-893B-B24C-AFB9-7F61A111F331}"/>
          </ac:spMkLst>
        </pc:spChg>
        <pc:spChg chg="mod">
          <ac:chgData name="Nane Kratzke" userId="971be13ff4ee5ef6" providerId="LiveId" clId="{1135C753-C3C8-8A44-93A3-2E9260A894C1}" dt="2023-02-17T14:56:08.722" v="6333" actId="1076"/>
          <ac:spMkLst>
            <pc:docMk/>
            <pc:sldMk cId="3188167452" sldId="556"/>
            <ac:spMk id="11" creationId="{F60C6DDB-4E0F-5E4F-BBA7-EE0E090B2014}"/>
          </ac:spMkLst>
        </pc:spChg>
        <pc:spChg chg="mod">
          <ac:chgData name="Nane Kratzke" userId="971be13ff4ee5ef6" providerId="LiveId" clId="{1135C753-C3C8-8A44-93A3-2E9260A894C1}" dt="2023-02-17T15:13:26.642" v="6632" actId="20577"/>
          <ac:spMkLst>
            <pc:docMk/>
            <pc:sldMk cId="3188167452" sldId="556"/>
            <ac:spMk id="24" creationId="{DB9A78C6-42BA-CC40-A20F-ACADFC18BE98}"/>
          </ac:spMkLst>
        </pc:spChg>
        <pc:picChg chg="mod">
          <ac:chgData name="Nane Kratzke" userId="971be13ff4ee5ef6" providerId="LiveId" clId="{1135C753-C3C8-8A44-93A3-2E9260A894C1}" dt="2023-02-17T14:56:58.356" v="6339" actId="166"/>
          <ac:picMkLst>
            <pc:docMk/>
            <pc:sldMk cId="3188167452" sldId="556"/>
            <ac:picMk id="7" creationId="{7C37E0C3-A7BF-244F-9D76-F5FD93EED2D1}"/>
          </ac:picMkLst>
        </pc:picChg>
      </pc:sldChg>
      <pc:sldChg chg="modSp mod">
        <pc:chgData name="Nane Kratzke" userId="971be13ff4ee5ef6" providerId="LiveId" clId="{1135C753-C3C8-8A44-93A3-2E9260A894C1}" dt="2023-02-17T15:11:51.303" v="6526" actId="207"/>
        <pc:sldMkLst>
          <pc:docMk/>
          <pc:sldMk cId="879725003" sldId="557"/>
        </pc:sldMkLst>
        <pc:spChg chg="mod">
          <ac:chgData name="Nane Kratzke" userId="971be13ff4ee5ef6" providerId="LiveId" clId="{1135C753-C3C8-8A44-93A3-2E9260A894C1}" dt="2023-02-17T15:11:51.303" v="6526" actId="207"/>
          <ac:spMkLst>
            <pc:docMk/>
            <pc:sldMk cId="879725003" sldId="557"/>
            <ac:spMk id="24" creationId="{DB9A78C6-42BA-CC40-A20F-ACADFC18BE98}"/>
          </ac:spMkLst>
        </pc:spChg>
        <pc:picChg chg="mod">
          <ac:chgData name="Nane Kratzke" userId="971be13ff4ee5ef6" providerId="LiveId" clId="{1135C753-C3C8-8A44-93A3-2E9260A894C1}" dt="2023-02-17T15:08:27.773" v="6352" actId="1076"/>
          <ac:picMkLst>
            <pc:docMk/>
            <pc:sldMk cId="879725003" sldId="557"/>
            <ac:picMk id="6" creationId="{C32AB87D-B1DE-C549-A468-CB9396913DC0}"/>
          </ac:picMkLst>
        </pc:picChg>
      </pc:sldChg>
      <pc:sldChg chg="modSp mod">
        <pc:chgData name="Nane Kratzke" userId="971be13ff4ee5ef6" providerId="LiveId" clId="{1135C753-C3C8-8A44-93A3-2E9260A894C1}" dt="2023-02-17T15:15:18.337" v="6665" actId="14100"/>
        <pc:sldMkLst>
          <pc:docMk/>
          <pc:sldMk cId="3605680972" sldId="558"/>
        </pc:sldMkLst>
        <pc:spChg chg="mod">
          <ac:chgData name="Nane Kratzke" userId="971be13ff4ee5ef6" providerId="LiveId" clId="{1135C753-C3C8-8A44-93A3-2E9260A894C1}" dt="2023-02-17T15:15:18.337" v="6665" actId="14100"/>
          <ac:spMkLst>
            <pc:docMk/>
            <pc:sldMk cId="3605680972" sldId="558"/>
            <ac:spMk id="24" creationId="{DB9A78C6-42BA-CC40-A20F-ACADFC18BE98}"/>
          </ac:spMkLst>
        </pc:spChg>
        <pc:picChg chg="mod">
          <ac:chgData name="Nane Kratzke" userId="971be13ff4ee5ef6" providerId="LiveId" clId="{1135C753-C3C8-8A44-93A3-2E9260A894C1}" dt="2023-02-17T15:13:59.378" v="6636" actId="14100"/>
          <ac:picMkLst>
            <pc:docMk/>
            <pc:sldMk cId="3605680972" sldId="558"/>
            <ac:picMk id="8" creationId="{C41C2190-9349-794C-A4AE-348FD695B711}"/>
          </ac:picMkLst>
        </pc:picChg>
      </pc:sldChg>
      <pc:sldChg chg="modSp mod">
        <pc:chgData name="Nane Kratzke" userId="971be13ff4ee5ef6" providerId="LiveId" clId="{1135C753-C3C8-8A44-93A3-2E9260A894C1}" dt="2023-02-17T15:20:38.877" v="6907" actId="207"/>
        <pc:sldMkLst>
          <pc:docMk/>
          <pc:sldMk cId="1905923310" sldId="560"/>
        </pc:sldMkLst>
        <pc:spChg chg="mod">
          <ac:chgData name="Nane Kratzke" userId="971be13ff4ee5ef6" providerId="LiveId" clId="{1135C753-C3C8-8A44-93A3-2E9260A894C1}" dt="2023-02-17T15:20:38.877" v="6907" actId="207"/>
          <ac:spMkLst>
            <pc:docMk/>
            <pc:sldMk cId="1905923310" sldId="560"/>
            <ac:spMk id="24" creationId="{DB9A78C6-42BA-CC40-A20F-ACADFC18BE98}"/>
          </ac:spMkLst>
        </pc:spChg>
        <pc:picChg chg="mod">
          <ac:chgData name="Nane Kratzke" userId="971be13ff4ee5ef6" providerId="LiveId" clId="{1135C753-C3C8-8A44-93A3-2E9260A894C1}" dt="2023-02-17T15:15:50.763" v="6671" actId="14100"/>
          <ac:picMkLst>
            <pc:docMk/>
            <pc:sldMk cId="1905923310" sldId="560"/>
            <ac:picMk id="6" creationId="{2EC3C8CB-CD79-B540-94A3-90CE5C5990A6}"/>
          </ac:picMkLst>
        </pc:picChg>
      </pc:sldChg>
      <pc:sldChg chg="delSp modSp mod">
        <pc:chgData name="Nane Kratzke" userId="971be13ff4ee5ef6" providerId="LiveId" clId="{1135C753-C3C8-8A44-93A3-2E9260A894C1}" dt="2023-02-17T15:25:35.369" v="7106" actId="20577"/>
        <pc:sldMkLst>
          <pc:docMk/>
          <pc:sldMk cId="3713241106" sldId="561"/>
        </pc:sldMkLst>
        <pc:spChg chg="mod">
          <ac:chgData name="Nane Kratzke" userId="971be13ff4ee5ef6" providerId="LiveId" clId="{1135C753-C3C8-8A44-93A3-2E9260A894C1}" dt="2023-02-17T15:22:46.896" v="6925" actId="3064"/>
          <ac:spMkLst>
            <pc:docMk/>
            <pc:sldMk cId="3713241106" sldId="561"/>
            <ac:spMk id="4" creationId="{EFD408A1-F15E-6C48-ABE6-021A61634556}"/>
          </ac:spMkLst>
        </pc:spChg>
        <pc:spChg chg="del">
          <ac:chgData name="Nane Kratzke" userId="971be13ff4ee5ef6" providerId="LiveId" clId="{1135C753-C3C8-8A44-93A3-2E9260A894C1}" dt="2023-02-17T15:21:11.414" v="6908" actId="478"/>
          <ac:spMkLst>
            <pc:docMk/>
            <pc:sldMk cId="3713241106" sldId="561"/>
            <ac:spMk id="5" creationId="{E479B50C-AF35-7440-AC8D-B7315F93FD71}"/>
          </ac:spMkLst>
        </pc:spChg>
        <pc:spChg chg="mod">
          <ac:chgData name="Nane Kratzke" userId="971be13ff4ee5ef6" providerId="LiveId" clId="{1135C753-C3C8-8A44-93A3-2E9260A894C1}" dt="2023-02-17T15:25:35.369" v="7106" actId="20577"/>
          <ac:spMkLst>
            <pc:docMk/>
            <pc:sldMk cId="3713241106" sldId="561"/>
            <ac:spMk id="24" creationId="{DB9A78C6-42BA-CC40-A20F-ACADFC18BE98}"/>
          </ac:spMkLst>
        </pc:spChg>
        <pc:picChg chg="mod">
          <ac:chgData name="Nane Kratzke" userId="971be13ff4ee5ef6" providerId="LiveId" clId="{1135C753-C3C8-8A44-93A3-2E9260A894C1}" dt="2023-02-17T15:21:15.946" v="6909" actId="1076"/>
          <ac:picMkLst>
            <pc:docMk/>
            <pc:sldMk cId="3713241106" sldId="561"/>
            <ac:picMk id="9" creationId="{33F6F1D9-2CBF-C445-82EF-E03139384E0E}"/>
          </ac:picMkLst>
        </pc:picChg>
      </pc:sldChg>
      <pc:sldChg chg="del">
        <pc:chgData name="Nane Kratzke" userId="971be13ff4ee5ef6" providerId="LiveId" clId="{1135C753-C3C8-8A44-93A3-2E9260A894C1}" dt="2023-02-17T14:57:34.725" v="6340" actId="2696"/>
        <pc:sldMkLst>
          <pc:docMk/>
          <pc:sldMk cId="2901931675" sldId="562"/>
        </pc:sldMkLst>
      </pc:sldChg>
      <pc:sldChg chg="modSp mod">
        <pc:chgData name="Nane Kratzke" userId="971be13ff4ee5ef6" providerId="LiveId" clId="{1135C753-C3C8-8A44-93A3-2E9260A894C1}" dt="2023-02-17T15:27:30.433" v="7227" actId="14100"/>
        <pc:sldMkLst>
          <pc:docMk/>
          <pc:sldMk cId="1587034705" sldId="563"/>
        </pc:sldMkLst>
        <pc:spChg chg="mod">
          <ac:chgData name="Nane Kratzke" userId="971be13ff4ee5ef6" providerId="LiveId" clId="{1135C753-C3C8-8A44-93A3-2E9260A894C1}" dt="2023-02-17T15:27:18.516" v="7214" actId="1076"/>
          <ac:spMkLst>
            <pc:docMk/>
            <pc:sldMk cId="1587034705" sldId="563"/>
            <ac:spMk id="4" creationId="{B3118DF7-D27D-1A4D-B00B-F895DDD10C59}"/>
          </ac:spMkLst>
        </pc:spChg>
        <pc:spChg chg="mod">
          <ac:chgData name="Nane Kratzke" userId="971be13ff4ee5ef6" providerId="LiveId" clId="{1135C753-C3C8-8A44-93A3-2E9260A894C1}" dt="2023-02-17T15:27:30.433" v="7227" actId="14100"/>
          <ac:spMkLst>
            <pc:docMk/>
            <pc:sldMk cId="1587034705" sldId="563"/>
            <ac:spMk id="5" creationId="{AD402843-F6C2-4147-A633-C8EE2DB781B6}"/>
          </ac:spMkLst>
        </pc:spChg>
      </pc:sldChg>
      <pc:sldChg chg="addSp modSp mod">
        <pc:chgData name="Nane Kratzke" userId="971be13ff4ee5ef6" providerId="LiveId" clId="{1135C753-C3C8-8A44-93A3-2E9260A894C1}" dt="2023-02-17T15:28:54.945" v="7263" actId="1076"/>
        <pc:sldMkLst>
          <pc:docMk/>
          <pc:sldMk cId="1566260272" sldId="564"/>
        </pc:sldMkLst>
        <pc:spChg chg="add mod">
          <ac:chgData name="Nane Kratzke" userId="971be13ff4ee5ef6" providerId="LiveId" clId="{1135C753-C3C8-8A44-93A3-2E9260A894C1}" dt="2023-02-17T15:28:54.945" v="7263" actId="1076"/>
          <ac:spMkLst>
            <pc:docMk/>
            <pc:sldMk cId="1566260272" sldId="564"/>
            <ac:spMk id="4" creationId="{DAD0FA7E-2756-AC95-D19F-D18ADB69B2FC}"/>
          </ac:spMkLst>
        </pc:spChg>
        <pc:spChg chg="mod">
          <ac:chgData name="Nane Kratzke" userId="971be13ff4ee5ef6" providerId="LiveId" clId="{1135C753-C3C8-8A44-93A3-2E9260A894C1}" dt="2023-02-17T15:27:54.825" v="7250" actId="20577"/>
          <ac:spMkLst>
            <pc:docMk/>
            <pc:sldMk cId="1566260272" sldId="564"/>
            <ac:spMk id="10" creationId="{64669592-C4EE-DB4B-A88C-C6A79EE0FE69}"/>
          </ac:spMkLst>
        </pc:spChg>
        <pc:spChg chg="mod">
          <ac:chgData name="Nane Kratzke" userId="971be13ff4ee5ef6" providerId="LiveId" clId="{1135C753-C3C8-8A44-93A3-2E9260A894C1}" dt="2023-02-17T15:28:20.435" v="7256" actId="14100"/>
          <ac:spMkLst>
            <pc:docMk/>
            <pc:sldMk cId="1566260272" sldId="564"/>
            <ac:spMk id="24" creationId="{DB9A78C6-42BA-CC40-A20F-ACADFC18BE98}"/>
          </ac:spMkLst>
        </pc:spChg>
        <pc:picChg chg="mod">
          <ac:chgData name="Nane Kratzke" userId="971be13ff4ee5ef6" providerId="LiveId" clId="{1135C753-C3C8-8A44-93A3-2E9260A894C1}" dt="2023-02-17T15:27:42.736" v="7228" actId="1076"/>
          <ac:picMkLst>
            <pc:docMk/>
            <pc:sldMk cId="1566260272" sldId="564"/>
            <ac:picMk id="6" creationId="{3E7FAFF4-03A2-D54D-93BB-61964C3885A7}"/>
          </ac:picMkLst>
        </pc:picChg>
      </pc:sldChg>
      <pc:sldChg chg="addSp modSp mod">
        <pc:chgData name="Nane Kratzke" userId="971be13ff4ee5ef6" providerId="LiveId" clId="{1135C753-C3C8-8A44-93A3-2E9260A894C1}" dt="2023-02-17T15:36:33.153" v="7417" actId="1076"/>
        <pc:sldMkLst>
          <pc:docMk/>
          <pc:sldMk cId="835258223" sldId="565"/>
        </pc:sldMkLst>
        <pc:spChg chg="add mod">
          <ac:chgData name="Nane Kratzke" userId="971be13ff4ee5ef6" providerId="LiveId" clId="{1135C753-C3C8-8A44-93A3-2E9260A894C1}" dt="2023-02-17T15:31:04.614" v="7341" actId="1076"/>
          <ac:spMkLst>
            <pc:docMk/>
            <pc:sldMk cId="835258223" sldId="565"/>
            <ac:spMk id="4" creationId="{3EEDBF45-2990-CA4B-B4EB-D85A47AAFBE9}"/>
          </ac:spMkLst>
        </pc:spChg>
        <pc:spChg chg="mod">
          <ac:chgData name="Nane Kratzke" userId="971be13ff4ee5ef6" providerId="LiveId" clId="{1135C753-C3C8-8A44-93A3-2E9260A894C1}" dt="2023-02-17T15:29:08.108" v="7280" actId="20577"/>
          <ac:spMkLst>
            <pc:docMk/>
            <pc:sldMk cId="835258223" sldId="565"/>
            <ac:spMk id="10" creationId="{64669592-C4EE-DB4B-A88C-C6A79EE0FE69}"/>
          </ac:spMkLst>
        </pc:spChg>
        <pc:spChg chg="mod">
          <ac:chgData name="Nane Kratzke" userId="971be13ff4ee5ef6" providerId="LiveId" clId="{1135C753-C3C8-8A44-93A3-2E9260A894C1}" dt="2023-02-17T15:32:31.627" v="7403" actId="20577"/>
          <ac:spMkLst>
            <pc:docMk/>
            <pc:sldMk cId="835258223" sldId="565"/>
            <ac:spMk id="24" creationId="{DB9A78C6-42BA-CC40-A20F-ACADFC18BE98}"/>
          </ac:spMkLst>
        </pc:spChg>
        <pc:picChg chg="mod">
          <ac:chgData name="Nane Kratzke" userId="971be13ff4ee5ef6" providerId="LiveId" clId="{1135C753-C3C8-8A44-93A3-2E9260A894C1}" dt="2023-02-17T15:29:33.141" v="7285" actId="1076"/>
          <ac:picMkLst>
            <pc:docMk/>
            <pc:sldMk cId="835258223" sldId="565"/>
            <ac:picMk id="7" creationId="{243B6526-BD30-A44D-B7DD-5E95955523D4}"/>
          </ac:picMkLst>
        </pc:picChg>
        <pc:picChg chg="add mod">
          <ac:chgData name="Nane Kratzke" userId="971be13ff4ee5ef6" providerId="LiveId" clId="{1135C753-C3C8-8A44-93A3-2E9260A894C1}" dt="2023-02-17T15:35:31.011" v="7409" actId="1076"/>
          <ac:picMkLst>
            <pc:docMk/>
            <pc:sldMk cId="835258223" sldId="565"/>
            <ac:picMk id="12290" creationId="{5EB2F812-6486-2D39-E661-88407DEF5A37}"/>
          </ac:picMkLst>
        </pc:picChg>
        <pc:picChg chg="add mod">
          <ac:chgData name="Nane Kratzke" userId="971be13ff4ee5ef6" providerId="LiveId" clId="{1135C753-C3C8-8A44-93A3-2E9260A894C1}" dt="2023-02-17T15:36:33.153" v="7417" actId="1076"/>
          <ac:picMkLst>
            <pc:docMk/>
            <pc:sldMk cId="835258223" sldId="565"/>
            <ac:picMk id="12292" creationId="{C1D9CFE4-E8BE-AC27-F2DD-00B1207A5894}"/>
          </ac:picMkLst>
        </pc:picChg>
      </pc:sldChg>
      <pc:sldChg chg="addSp modSp mod">
        <pc:chgData name="Nane Kratzke" userId="971be13ff4ee5ef6" providerId="LiveId" clId="{1135C753-C3C8-8A44-93A3-2E9260A894C1}" dt="2023-02-17T15:44:41.999" v="7515" actId="20577"/>
        <pc:sldMkLst>
          <pc:docMk/>
          <pc:sldMk cId="3352912030" sldId="566"/>
        </pc:sldMkLst>
        <pc:spChg chg="add mod">
          <ac:chgData name="Nane Kratzke" userId="971be13ff4ee5ef6" providerId="LiveId" clId="{1135C753-C3C8-8A44-93A3-2E9260A894C1}" dt="2023-02-17T15:41:02.258" v="7495" actId="1076"/>
          <ac:spMkLst>
            <pc:docMk/>
            <pc:sldMk cId="3352912030" sldId="566"/>
            <ac:spMk id="5" creationId="{AF7D94BE-B4D3-10C3-AED5-52D7982BD84F}"/>
          </ac:spMkLst>
        </pc:spChg>
        <pc:spChg chg="mod">
          <ac:chgData name="Nane Kratzke" userId="971be13ff4ee5ef6" providerId="LiveId" clId="{1135C753-C3C8-8A44-93A3-2E9260A894C1}" dt="2023-02-17T15:36:54.854" v="7432" actId="20577"/>
          <ac:spMkLst>
            <pc:docMk/>
            <pc:sldMk cId="3352912030" sldId="566"/>
            <ac:spMk id="10" creationId="{64669592-C4EE-DB4B-A88C-C6A79EE0FE69}"/>
          </ac:spMkLst>
        </pc:spChg>
        <pc:spChg chg="mod">
          <ac:chgData name="Nane Kratzke" userId="971be13ff4ee5ef6" providerId="LiveId" clId="{1135C753-C3C8-8A44-93A3-2E9260A894C1}" dt="2023-02-17T15:44:41.999" v="7515" actId="20577"/>
          <ac:spMkLst>
            <pc:docMk/>
            <pc:sldMk cId="3352912030" sldId="566"/>
            <ac:spMk id="24" creationId="{DB9A78C6-42BA-CC40-A20F-ACADFC18BE98}"/>
          </ac:spMkLst>
        </pc:spChg>
        <pc:picChg chg="mod">
          <ac:chgData name="Nane Kratzke" userId="971be13ff4ee5ef6" providerId="LiveId" clId="{1135C753-C3C8-8A44-93A3-2E9260A894C1}" dt="2023-02-17T15:44:02.764" v="7504" actId="14100"/>
          <ac:picMkLst>
            <pc:docMk/>
            <pc:sldMk cId="3352912030" sldId="566"/>
            <ac:picMk id="7" creationId="{D3F3A520-AF18-CA42-AA73-D91711FAE9E2}"/>
          </ac:picMkLst>
        </pc:picChg>
        <pc:picChg chg="add mod">
          <ac:chgData name="Nane Kratzke" userId="971be13ff4ee5ef6" providerId="LiveId" clId="{1135C753-C3C8-8A44-93A3-2E9260A894C1}" dt="2023-02-17T15:42:47.644" v="7501" actId="1076"/>
          <ac:picMkLst>
            <pc:docMk/>
            <pc:sldMk cId="3352912030" sldId="566"/>
            <ac:picMk id="13314" creationId="{9FD1B935-2D95-B8D8-A40F-4D76BC343AAD}"/>
          </ac:picMkLst>
        </pc:picChg>
        <pc:picChg chg="add mod">
          <ac:chgData name="Nane Kratzke" userId="971be13ff4ee5ef6" providerId="LiveId" clId="{1135C753-C3C8-8A44-93A3-2E9260A894C1}" dt="2023-02-17T15:44:15.618" v="7507" actId="1076"/>
          <ac:picMkLst>
            <pc:docMk/>
            <pc:sldMk cId="3352912030" sldId="566"/>
            <ac:picMk id="13316" creationId="{98EA65DF-A7FA-67C4-5927-C5243920718C}"/>
          </ac:picMkLst>
        </pc:picChg>
      </pc:sldChg>
      <pc:sldChg chg="modSp mod">
        <pc:chgData name="Nane Kratzke" userId="971be13ff4ee5ef6" providerId="LiveId" clId="{1135C753-C3C8-8A44-93A3-2E9260A894C1}" dt="2023-02-17T09:50:15.178" v="3654" actId="207"/>
        <pc:sldMkLst>
          <pc:docMk/>
          <pc:sldMk cId="1512363642" sldId="569"/>
        </pc:sldMkLst>
        <pc:spChg chg="mod">
          <ac:chgData name="Nane Kratzke" userId="971be13ff4ee5ef6" providerId="LiveId" clId="{1135C753-C3C8-8A44-93A3-2E9260A894C1}" dt="2023-02-17T09:50:15.178" v="3654" actId="207"/>
          <ac:spMkLst>
            <pc:docMk/>
            <pc:sldMk cId="1512363642" sldId="569"/>
            <ac:spMk id="9" creationId="{414D7B1D-895A-C440-A240-39929C55593C}"/>
          </ac:spMkLst>
        </pc:spChg>
      </pc:sldChg>
      <pc:sldChg chg="modSp mod">
        <pc:chgData name="Nane Kratzke" userId="971be13ff4ee5ef6" providerId="LiveId" clId="{1135C753-C3C8-8A44-93A3-2E9260A894C1}" dt="2023-02-17T15:51:35.252" v="7664" actId="207"/>
        <pc:sldMkLst>
          <pc:docMk/>
          <pc:sldMk cId="2152632834" sldId="571"/>
        </pc:sldMkLst>
        <pc:spChg chg="mod">
          <ac:chgData name="Nane Kratzke" userId="971be13ff4ee5ef6" providerId="LiveId" clId="{1135C753-C3C8-8A44-93A3-2E9260A894C1}" dt="2023-02-17T09:15:33.595" v="2652" actId="207"/>
          <ac:spMkLst>
            <pc:docMk/>
            <pc:sldMk cId="2152632834" sldId="571"/>
            <ac:spMk id="4" creationId="{657E7F11-3614-8F42-A173-4A1805664571}"/>
          </ac:spMkLst>
        </pc:spChg>
        <pc:spChg chg="mod">
          <ac:chgData name="Nane Kratzke" userId="971be13ff4ee5ef6" providerId="LiveId" clId="{1135C753-C3C8-8A44-93A3-2E9260A894C1}" dt="2023-02-17T15:51:35.252" v="7664" actId="207"/>
          <ac:spMkLst>
            <pc:docMk/>
            <pc:sldMk cId="2152632834" sldId="571"/>
            <ac:spMk id="8" creationId="{53A2CAB4-7FA7-4E4D-9429-B32A198E1C21}"/>
          </ac:spMkLst>
        </pc:spChg>
        <pc:spChg chg="mod">
          <ac:chgData name="Nane Kratzke" userId="971be13ff4ee5ef6" providerId="LiveId" clId="{1135C753-C3C8-8A44-93A3-2E9260A894C1}" dt="2023-02-17T15:51:35.252" v="7664" actId="207"/>
          <ac:spMkLst>
            <pc:docMk/>
            <pc:sldMk cId="2152632834" sldId="571"/>
            <ac:spMk id="11" creationId="{CAAF52AB-3084-D443-9BEF-B8B9292F4900}"/>
          </ac:spMkLst>
        </pc:spChg>
      </pc:sldChg>
      <pc:sldChg chg="delSp modSp mod">
        <pc:chgData name="Nane Kratzke" userId="971be13ff4ee5ef6" providerId="LiveId" clId="{1135C753-C3C8-8A44-93A3-2E9260A894C1}" dt="2023-02-17T13:51:55.909" v="5421" actId="1076"/>
        <pc:sldMkLst>
          <pc:docMk/>
          <pc:sldMk cId="119965658" sldId="579"/>
        </pc:sldMkLst>
        <pc:spChg chg="mod">
          <ac:chgData name="Nane Kratzke" userId="971be13ff4ee5ef6" providerId="LiveId" clId="{1135C753-C3C8-8A44-93A3-2E9260A894C1}" dt="2023-02-17T12:25:11.008" v="4439"/>
          <ac:spMkLst>
            <pc:docMk/>
            <pc:sldMk cId="119965658" sldId="579"/>
            <ac:spMk id="2" creationId="{9C499ED8-18D1-E942-8557-969449808E76}"/>
          </ac:spMkLst>
        </pc:spChg>
        <pc:spChg chg="mod">
          <ac:chgData name="Nane Kratzke" userId="971be13ff4ee5ef6" providerId="LiveId" clId="{1135C753-C3C8-8A44-93A3-2E9260A894C1}" dt="2023-02-17T12:30:32.664" v="4601" actId="20577"/>
          <ac:spMkLst>
            <pc:docMk/>
            <pc:sldMk cId="119965658" sldId="579"/>
            <ac:spMk id="9" creationId="{414D7B1D-895A-C440-A240-39929C55593C}"/>
          </ac:spMkLst>
        </pc:spChg>
        <pc:spChg chg="mod">
          <ac:chgData name="Nane Kratzke" userId="971be13ff4ee5ef6" providerId="LiveId" clId="{1135C753-C3C8-8A44-93A3-2E9260A894C1}" dt="2023-02-17T12:22:44.113" v="4418" actId="20577"/>
          <ac:spMkLst>
            <pc:docMk/>
            <pc:sldMk cId="119965658" sldId="579"/>
            <ac:spMk id="10" creationId="{64669592-C4EE-DB4B-A88C-C6A79EE0FE69}"/>
          </ac:spMkLst>
        </pc:spChg>
        <pc:spChg chg="del">
          <ac:chgData name="Nane Kratzke" userId="971be13ff4ee5ef6" providerId="LiveId" clId="{1135C753-C3C8-8A44-93A3-2E9260A894C1}" dt="2023-02-17T12:23:01.460" v="4421" actId="478"/>
          <ac:spMkLst>
            <pc:docMk/>
            <pc:sldMk cId="119965658" sldId="579"/>
            <ac:spMk id="18" creationId="{E887981B-3851-424A-A83C-634F693FA158}"/>
          </ac:spMkLst>
        </pc:spChg>
        <pc:spChg chg="mod">
          <ac:chgData name="Nane Kratzke" userId="971be13ff4ee5ef6" providerId="LiveId" clId="{1135C753-C3C8-8A44-93A3-2E9260A894C1}" dt="2023-02-17T12:28:13.185" v="4577" actId="6549"/>
          <ac:spMkLst>
            <pc:docMk/>
            <pc:sldMk cId="119965658" sldId="579"/>
            <ac:spMk id="19" creationId="{58A2972A-7C9A-5D45-911A-E377024DD8F1}"/>
          </ac:spMkLst>
        </pc:spChg>
        <pc:picChg chg="mod">
          <ac:chgData name="Nane Kratzke" userId="971be13ff4ee5ef6" providerId="LiveId" clId="{1135C753-C3C8-8A44-93A3-2E9260A894C1}" dt="2023-02-17T13:51:55.909" v="5421" actId="1076"/>
          <ac:picMkLst>
            <pc:docMk/>
            <pc:sldMk cId="119965658" sldId="579"/>
            <ac:picMk id="12" creationId="{266650E8-6CF0-C14E-A2B9-0A48F641B03F}"/>
          </ac:picMkLst>
        </pc:picChg>
      </pc:sldChg>
      <pc:sldChg chg="del">
        <pc:chgData name="Nane Kratzke" userId="971be13ff4ee5ef6" providerId="LiveId" clId="{1135C753-C3C8-8A44-93A3-2E9260A894C1}" dt="2023-02-17T12:17:12.505" v="4272" actId="2696"/>
        <pc:sldMkLst>
          <pc:docMk/>
          <pc:sldMk cId="3707486100" sldId="580"/>
        </pc:sldMkLst>
      </pc:sldChg>
      <pc:sldChg chg="addSp delSp modSp mod">
        <pc:chgData name="Nane Kratzke" userId="971be13ff4ee5ef6" providerId="LiveId" clId="{1135C753-C3C8-8A44-93A3-2E9260A894C1}" dt="2023-02-17T14:06:33.043" v="5558" actId="14826"/>
        <pc:sldMkLst>
          <pc:docMk/>
          <pc:sldMk cId="4033551693" sldId="581"/>
        </pc:sldMkLst>
        <pc:spChg chg="mod">
          <ac:chgData name="Nane Kratzke" userId="971be13ff4ee5ef6" providerId="LiveId" clId="{1135C753-C3C8-8A44-93A3-2E9260A894C1}" dt="2023-02-17T13:25:27.724" v="4640" actId="20577"/>
          <ac:spMkLst>
            <pc:docMk/>
            <pc:sldMk cId="4033551693" sldId="581"/>
            <ac:spMk id="2" creationId="{9C499ED8-18D1-E942-8557-969449808E76}"/>
          </ac:spMkLst>
        </pc:spChg>
        <pc:spChg chg="add mod">
          <ac:chgData name="Nane Kratzke" userId="971be13ff4ee5ef6" providerId="LiveId" clId="{1135C753-C3C8-8A44-93A3-2E9260A894C1}" dt="2023-02-17T13:32:22.527" v="4800" actId="1076"/>
          <ac:spMkLst>
            <pc:docMk/>
            <pc:sldMk cId="4033551693" sldId="581"/>
            <ac:spMk id="4" creationId="{1404A810-D841-278E-590D-99F62F5B64A6}"/>
          </ac:spMkLst>
        </pc:spChg>
        <pc:spChg chg="del">
          <ac:chgData name="Nane Kratzke" userId="971be13ff4ee5ef6" providerId="LiveId" clId="{1135C753-C3C8-8A44-93A3-2E9260A894C1}" dt="2023-02-17T13:31:40.448" v="4797" actId="478"/>
          <ac:spMkLst>
            <pc:docMk/>
            <pc:sldMk cId="4033551693" sldId="581"/>
            <ac:spMk id="5" creationId="{C6181C86-E250-BC40-8966-E239A44C741F}"/>
          </ac:spMkLst>
        </pc:spChg>
        <pc:spChg chg="add mod">
          <ac:chgData name="Nane Kratzke" userId="971be13ff4ee5ef6" providerId="LiveId" clId="{1135C753-C3C8-8A44-93A3-2E9260A894C1}" dt="2023-02-17T13:33:52.807" v="4808" actId="1076"/>
          <ac:spMkLst>
            <pc:docMk/>
            <pc:sldMk cId="4033551693" sldId="581"/>
            <ac:spMk id="6" creationId="{23644D58-A97F-3997-8BB2-45856E6FC789}"/>
          </ac:spMkLst>
        </pc:spChg>
        <pc:spChg chg="mod">
          <ac:chgData name="Nane Kratzke" userId="971be13ff4ee5ef6" providerId="LiveId" clId="{1135C753-C3C8-8A44-93A3-2E9260A894C1}" dt="2023-02-17T13:35:29.054" v="4895" actId="20577"/>
          <ac:spMkLst>
            <pc:docMk/>
            <pc:sldMk cId="4033551693" sldId="581"/>
            <ac:spMk id="10" creationId="{64669592-C4EE-DB4B-A88C-C6A79EE0FE69}"/>
          </ac:spMkLst>
        </pc:spChg>
        <pc:spChg chg="del">
          <ac:chgData name="Nane Kratzke" userId="971be13ff4ee5ef6" providerId="LiveId" clId="{1135C753-C3C8-8A44-93A3-2E9260A894C1}" dt="2023-02-17T13:26:03.757" v="4676" actId="478"/>
          <ac:spMkLst>
            <pc:docMk/>
            <pc:sldMk cId="4033551693" sldId="581"/>
            <ac:spMk id="14" creationId="{54FB4332-C480-7340-AA4C-9E04F8ECC859}"/>
          </ac:spMkLst>
        </pc:spChg>
        <pc:spChg chg="del">
          <ac:chgData name="Nane Kratzke" userId="971be13ff4ee5ef6" providerId="LiveId" clId="{1135C753-C3C8-8A44-93A3-2E9260A894C1}" dt="2023-02-17T13:25:59.102" v="4674" actId="478"/>
          <ac:spMkLst>
            <pc:docMk/>
            <pc:sldMk cId="4033551693" sldId="581"/>
            <ac:spMk id="15" creationId="{7A4B1432-7163-7A4A-A14A-C1406AFF16D9}"/>
          </ac:spMkLst>
        </pc:spChg>
        <pc:spChg chg="del">
          <ac:chgData name="Nane Kratzke" userId="971be13ff4ee5ef6" providerId="LiveId" clId="{1135C753-C3C8-8A44-93A3-2E9260A894C1}" dt="2023-02-17T13:26:01.611" v="4675" actId="478"/>
          <ac:spMkLst>
            <pc:docMk/>
            <pc:sldMk cId="4033551693" sldId="581"/>
            <ac:spMk id="16" creationId="{4C97B876-619E-3745-ABA0-4ACDD2510DFF}"/>
          </ac:spMkLst>
        </pc:spChg>
        <pc:spChg chg="del mod">
          <ac:chgData name="Nane Kratzke" userId="971be13ff4ee5ef6" providerId="LiveId" clId="{1135C753-C3C8-8A44-93A3-2E9260A894C1}" dt="2023-02-17T13:27:28.082" v="4736" actId="478"/>
          <ac:spMkLst>
            <pc:docMk/>
            <pc:sldMk cId="4033551693" sldId="581"/>
            <ac:spMk id="17" creationId="{D913D904-00E7-724E-8A07-A33040CBC80D}"/>
          </ac:spMkLst>
        </pc:spChg>
        <pc:picChg chg="add mod">
          <ac:chgData name="Nane Kratzke" userId="971be13ff4ee5ef6" providerId="LiveId" clId="{1135C753-C3C8-8A44-93A3-2E9260A894C1}" dt="2023-02-17T14:06:33.043" v="5558" actId="14826"/>
          <ac:picMkLst>
            <pc:docMk/>
            <pc:sldMk cId="4033551693" sldId="581"/>
            <ac:picMk id="7" creationId="{A179D58E-D5D6-B9CD-8115-D45259BD1931}"/>
          </ac:picMkLst>
        </pc:picChg>
        <pc:picChg chg="mod">
          <ac:chgData name="Nane Kratzke" userId="971be13ff4ee5ef6" providerId="LiveId" clId="{1135C753-C3C8-8A44-93A3-2E9260A894C1}" dt="2023-02-17T13:31:37.191" v="4796" actId="1076"/>
          <ac:picMkLst>
            <pc:docMk/>
            <pc:sldMk cId="4033551693" sldId="581"/>
            <ac:picMk id="12" creationId="{266650E8-6CF0-C14E-A2B9-0A48F641B03F}"/>
          </ac:picMkLst>
        </pc:picChg>
      </pc:sldChg>
      <pc:sldChg chg="modSp add del mod">
        <pc:chgData name="Nane Kratzke" userId="971be13ff4ee5ef6" providerId="LiveId" clId="{1135C753-C3C8-8A44-93A3-2E9260A894C1}" dt="2023-02-17T14:14:24.814" v="5575" actId="14100"/>
        <pc:sldMkLst>
          <pc:docMk/>
          <pc:sldMk cId="220039174" sldId="582"/>
        </pc:sldMkLst>
        <pc:spChg chg="mod">
          <ac:chgData name="Nane Kratzke" userId="971be13ff4ee5ef6" providerId="LiveId" clId="{1135C753-C3C8-8A44-93A3-2E9260A894C1}" dt="2023-02-17T14:02:49.792" v="5547" actId="20577"/>
          <ac:spMkLst>
            <pc:docMk/>
            <pc:sldMk cId="220039174" sldId="582"/>
            <ac:spMk id="2" creationId="{9C499ED8-18D1-E942-8557-969449808E76}"/>
          </ac:spMkLst>
        </pc:spChg>
        <pc:spChg chg="mod">
          <ac:chgData name="Nane Kratzke" userId="971be13ff4ee5ef6" providerId="LiveId" clId="{1135C753-C3C8-8A44-93A3-2E9260A894C1}" dt="2023-02-17T13:48:56.936" v="5382" actId="20577"/>
          <ac:spMkLst>
            <pc:docMk/>
            <pc:sldMk cId="220039174" sldId="582"/>
            <ac:spMk id="10" creationId="{64669592-C4EE-DB4B-A88C-C6A79EE0FE69}"/>
          </ac:spMkLst>
        </pc:spChg>
        <pc:spChg chg="mod">
          <ac:chgData name="Nane Kratzke" userId="971be13ff4ee5ef6" providerId="LiveId" clId="{1135C753-C3C8-8A44-93A3-2E9260A894C1}" dt="2023-02-17T14:14:24.814" v="5575" actId="14100"/>
          <ac:spMkLst>
            <pc:docMk/>
            <pc:sldMk cId="220039174" sldId="582"/>
            <ac:spMk id="18" creationId="{DA28D41A-63F0-DD46-AA75-57DE01858F2B}"/>
          </ac:spMkLst>
        </pc:spChg>
        <pc:spChg chg="mod">
          <ac:chgData name="Nane Kratzke" userId="971be13ff4ee5ef6" providerId="LiveId" clId="{1135C753-C3C8-8A44-93A3-2E9260A894C1}" dt="2023-02-17T13:50:56.321" v="5420" actId="207"/>
          <ac:spMkLst>
            <pc:docMk/>
            <pc:sldMk cId="220039174" sldId="582"/>
            <ac:spMk id="19" creationId="{E67DD715-B783-9D40-8294-063FA4803A5E}"/>
          </ac:spMkLst>
        </pc:spChg>
        <pc:picChg chg="mod">
          <ac:chgData name="Nane Kratzke" userId="971be13ff4ee5ef6" providerId="LiveId" clId="{1135C753-C3C8-8A44-93A3-2E9260A894C1}" dt="2023-02-17T13:50:20.832" v="5405" actId="1076"/>
          <ac:picMkLst>
            <pc:docMk/>
            <pc:sldMk cId="220039174" sldId="582"/>
            <ac:picMk id="9" creationId="{B48D335D-08B2-5840-B1E6-7F7BC2B1A819}"/>
          </ac:picMkLst>
        </pc:picChg>
      </pc:sldChg>
      <pc:sldChg chg="addSp delSp modSp mod">
        <pc:chgData name="Nane Kratzke" userId="971be13ff4ee5ef6" providerId="LiveId" clId="{1135C753-C3C8-8A44-93A3-2E9260A894C1}" dt="2023-02-17T08:37:29.610" v="2509" actId="1076"/>
        <pc:sldMkLst>
          <pc:docMk/>
          <pc:sldMk cId="3688837666" sldId="587"/>
        </pc:sldMkLst>
        <pc:spChg chg="del">
          <ac:chgData name="Nane Kratzke" userId="971be13ff4ee5ef6" providerId="LiveId" clId="{1135C753-C3C8-8A44-93A3-2E9260A894C1}" dt="2023-02-17T08:34:17.696" v="2416" actId="478"/>
          <ac:spMkLst>
            <pc:docMk/>
            <pc:sldMk cId="3688837666" sldId="587"/>
            <ac:spMk id="4" creationId="{F3722AC3-82E7-6A48-9E70-B22A64CC123D}"/>
          </ac:spMkLst>
        </pc:spChg>
        <pc:spChg chg="mod">
          <ac:chgData name="Nane Kratzke" userId="971be13ff4ee5ef6" providerId="LiveId" clId="{1135C753-C3C8-8A44-93A3-2E9260A894C1}" dt="2023-02-17T08:37:21.637" v="2508" actId="1076"/>
          <ac:spMkLst>
            <pc:docMk/>
            <pc:sldMk cId="3688837666" sldId="587"/>
            <ac:spMk id="5" creationId="{07ABF99B-88CB-4240-99B8-74771E57815B}"/>
          </ac:spMkLst>
        </pc:spChg>
        <pc:spChg chg="del">
          <ac:chgData name="Nane Kratzke" userId="971be13ff4ee5ef6" providerId="LiveId" clId="{1135C753-C3C8-8A44-93A3-2E9260A894C1}" dt="2023-02-17T08:34:10.292" v="2415" actId="478"/>
          <ac:spMkLst>
            <pc:docMk/>
            <pc:sldMk cId="3688837666" sldId="587"/>
            <ac:spMk id="6" creationId="{514F19B3-49B3-F245-A39C-ED85BFC01F61}"/>
          </ac:spMkLst>
        </pc:spChg>
        <pc:spChg chg="mod">
          <ac:chgData name="Nane Kratzke" userId="971be13ff4ee5ef6" providerId="LiveId" clId="{1135C753-C3C8-8A44-93A3-2E9260A894C1}" dt="2023-02-17T08:37:29.610" v="2509" actId="1076"/>
          <ac:spMkLst>
            <pc:docMk/>
            <pc:sldMk cId="3688837666" sldId="587"/>
            <ac:spMk id="8" creationId="{24C4747B-7684-3649-8B59-35CFC0E93ECF}"/>
          </ac:spMkLst>
        </pc:spChg>
        <pc:spChg chg="mod">
          <ac:chgData name="Nane Kratzke" userId="971be13ff4ee5ef6" providerId="LiveId" clId="{1135C753-C3C8-8A44-93A3-2E9260A894C1}" dt="2023-02-17T08:35:58.219" v="2489" actId="20577"/>
          <ac:spMkLst>
            <pc:docMk/>
            <pc:sldMk cId="3688837666" sldId="587"/>
            <ac:spMk id="10" creationId="{64669592-C4EE-DB4B-A88C-C6A79EE0FE69}"/>
          </ac:spMkLst>
        </pc:spChg>
        <pc:spChg chg="mod">
          <ac:chgData name="Nane Kratzke" userId="971be13ff4ee5ef6" providerId="LiveId" clId="{1135C753-C3C8-8A44-93A3-2E9260A894C1}" dt="2023-02-17T08:37:17.265" v="2507" actId="1076"/>
          <ac:spMkLst>
            <pc:docMk/>
            <pc:sldMk cId="3688837666" sldId="587"/>
            <ac:spMk id="12" creationId="{C047C420-28F7-8E45-9A7F-04A893D9162B}"/>
          </ac:spMkLst>
        </pc:spChg>
        <pc:spChg chg="mod">
          <ac:chgData name="Nane Kratzke" userId="971be13ff4ee5ef6" providerId="LiveId" clId="{1135C753-C3C8-8A44-93A3-2E9260A894C1}" dt="2023-02-17T08:37:17.265" v="2507" actId="1076"/>
          <ac:spMkLst>
            <pc:docMk/>
            <pc:sldMk cId="3688837666" sldId="587"/>
            <ac:spMk id="13" creationId="{8EA66DFD-911E-574F-B117-3A1F4304FA2D}"/>
          </ac:spMkLst>
        </pc:spChg>
        <pc:spChg chg="del">
          <ac:chgData name="Nane Kratzke" userId="971be13ff4ee5ef6" providerId="LiveId" clId="{1135C753-C3C8-8A44-93A3-2E9260A894C1}" dt="2023-02-17T08:34:08.574" v="2414" actId="478"/>
          <ac:spMkLst>
            <pc:docMk/>
            <pc:sldMk cId="3688837666" sldId="587"/>
            <ac:spMk id="14" creationId="{464C0F2B-61D4-DE40-9DF0-9DD368093208}"/>
          </ac:spMkLst>
        </pc:spChg>
        <pc:picChg chg="add mod">
          <ac:chgData name="Nane Kratzke" userId="971be13ff4ee5ef6" providerId="LiveId" clId="{1135C753-C3C8-8A44-93A3-2E9260A894C1}" dt="2023-02-17T08:35:38.051" v="2449" actId="14100"/>
          <ac:picMkLst>
            <pc:docMk/>
            <pc:sldMk cId="3688837666" sldId="587"/>
            <ac:picMk id="7" creationId="{F665B5B4-805B-8347-D6CE-BB257D63E7CC}"/>
          </ac:picMkLst>
        </pc:picChg>
        <pc:picChg chg="del">
          <ac:chgData name="Nane Kratzke" userId="971be13ff4ee5ef6" providerId="LiveId" clId="{1135C753-C3C8-8A44-93A3-2E9260A894C1}" dt="2023-02-17T08:34:19.372" v="2417" actId="478"/>
          <ac:picMkLst>
            <pc:docMk/>
            <pc:sldMk cId="3688837666" sldId="587"/>
            <ac:picMk id="4100" creationId="{26417365-91D7-3741-9B9C-6A7B6CE41043}"/>
          </ac:picMkLst>
        </pc:picChg>
      </pc:sldChg>
      <pc:sldChg chg="modSp mod">
        <pc:chgData name="Nane Kratzke" userId="971be13ff4ee5ef6" providerId="LiveId" clId="{1135C753-C3C8-8A44-93A3-2E9260A894C1}" dt="2023-02-17T14:16:29.182" v="5704" actId="20577"/>
        <pc:sldMkLst>
          <pc:docMk/>
          <pc:sldMk cId="4217935789" sldId="591"/>
        </pc:sldMkLst>
        <pc:spChg chg="mod">
          <ac:chgData name="Nane Kratzke" userId="971be13ff4ee5ef6" providerId="LiveId" clId="{1135C753-C3C8-8A44-93A3-2E9260A894C1}" dt="2023-02-17T14:16:29.182" v="5704" actId="20577"/>
          <ac:spMkLst>
            <pc:docMk/>
            <pc:sldMk cId="4217935789" sldId="591"/>
            <ac:spMk id="24" creationId="{B2BC7B5A-69E3-BC40-938A-4311896A2C9B}"/>
          </ac:spMkLst>
        </pc:spChg>
      </pc:sldChg>
      <pc:sldChg chg="modSp mod">
        <pc:chgData name="Nane Kratzke" userId="971be13ff4ee5ef6" providerId="LiveId" clId="{1135C753-C3C8-8A44-93A3-2E9260A894C1}" dt="2023-02-17T09:53:51.717" v="3657" actId="1076"/>
        <pc:sldMkLst>
          <pc:docMk/>
          <pc:sldMk cId="1576189204" sldId="593"/>
        </pc:sldMkLst>
        <pc:spChg chg="mod">
          <ac:chgData name="Nane Kratzke" userId="971be13ff4ee5ef6" providerId="LiveId" clId="{1135C753-C3C8-8A44-93A3-2E9260A894C1}" dt="2023-02-17T09:53:39.637" v="3655" actId="20577"/>
          <ac:spMkLst>
            <pc:docMk/>
            <pc:sldMk cId="1576189204" sldId="593"/>
            <ac:spMk id="6" creationId="{9C8D24CB-11F5-4B4C-A7FC-025A48F8D133}"/>
          </ac:spMkLst>
        </pc:spChg>
        <pc:spChg chg="mod">
          <ac:chgData name="Nane Kratzke" userId="971be13ff4ee5ef6" providerId="LiveId" clId="{1135C753-C3C8-8A44-93A3-2E9260A894C1}" dt="2023-02-17T09:53:51.717" v="3657" actId="1076"/>
          <ac:spMkLst>
            <pc:docMk/>
            <pc:sldMk cId="1576189204" sldId="593"/>
            <ac:spMk id="7" creationId="{7050D398-00AF-F344-A321-47EE807651CF}"/>
          </ac:spMkLst>
        </pc:spChg>
      </pc:sldChg>
      <pc:sldChg chg="addSp modSp mod">
        <pc:chgData name="Nane Kratzke" userId="971be13ff4ee5ef6" providerId="LiveId" clId="{1135C753-C3C8-8A44-93A3-2E9260A894C1}" dt="2023-02-17T11:39:59.748" v="3670" actId="14861"/>
        <pc:sldMkLst>
          <pc:docMk/>
          <pc:sldMk cId="468604968" sldId="600"/>
        </pc:sldMkLst>
        <pc:spChg chg="mod">
          <ac:chgData name="Nane Kratzke" userId="971be13ff4ee5ef6" providerId="LiveId" clId="{1135C753-C3C8-8A44-93A3-2E9260A894C1}" dt="2023-02-17T11:39:29.390" v="3666" actId="20577"/>
          <ac:spMkLst>
            <pc:docMk/>
            <pc:sldMk cId="468604968" sldId="600"/>
            <ac:spMk id="5" creationId="{130044B2-214C-074F-AF23-5CC99F01DE19}"/>
          </ac:spMkLst>
        </pc:spChg>
        <pc:picChg chg="add mod">
          <ac:chgData name="Nane Kratzke" userId="971be13ff4ee5ef6" providerId="LiveId" clId="{1135C753-C3C8-8A44-93A3-2E9260A894C1}" dt="2023-02-17T11:39:59.748" v="3670" actId="14861"/>
          <ac:picMkLst>
            <pc:docMk/>
            <pc:sldMk cId="468604968" sldId="600"/>
            <ac:picMk id="6" creationId="{FA4CC735-910C-486F-9BB5-93FDC1212C98}"/>
          </ac:picMkLst>
        </pc:picChg>
      </pc:sldChg>
      <pc:sldChg chg="add del">
        <pc:chgData name="Nane Kratzke" userId="971be13ff4ee5ef6" providerId="LiveId" clId="{1135C753-C3C8-8A44-93A3-2E9260A894C1}" dt="2023-02-17T11:40:17.207" v="3671" actId="2696"/>
        <pc:sldMkLst>
          <pc:docMk/>
          <pc:sldMk cId="3021263209" sldId="601"/>
        </pc:sldMkLst>
      </pc:sldChg>
      <pc:sldChg chg="modSp mod">
        <pc:chgData name="Nane Kratzke" userId="971be13ff4ee5ef6" providerId="LiveId" clId="{1135C753-C3C8-8A44-93A3-2E9260A894C1}" dt="2023-02-20T07:49:31.209" v="7830" actId="20577"/>
        <pc:sldMkLst>
          <pc:docMk/>
          <pc:sldMk cId="1577928543" sldId="602"/>
        </pc:sldMkLst>
        <pc:spChg chg="mod">
          <ac:chgData name="Nane Kratzke" userId="971be13ff4ee5ef6" providerId="LiveId" clId="{1135C753-C3C8-8A44-93A3-2E9260A894C1}" dt="2023-02-20T07:49:31.209" v="7830" actId="20577"/>
          <ac:spMkLst>
            <pc:docMk/>
            <pc:sldMk cId="1577928543" sldId="602"/>
            <ac:spMk id="4" creationId="{0536B520-64CD-5346-AF93-D317FE05F822}"/>
          </ac:spMkLst>
        </pc:spChg>
      </pc:sldChg>
      <pc:sldChg chg="modSp mod">
        <pc:chgData name="Nane Kratzke" userId="971be13ff4ee5ef6" providerId="LiveId" clId="{1135C753-C3C8-8A44-93A3-2E9260A894C1}" dt="2023-02-17T11:46:37.760" v="3749" actId="20577"/>
        <pc:sldMkLst>
          <pc:docMk/>
          <pc:sldMk cId="757609649" sldId="603"/>
        </pc:sldMkLst>
        <pc:spChg chg="mod">
          <ac:chgData name="Nane Kratzke" userId="971be13ff4ee5ef6" providerId="LiveId" clId="{1135C753-C3C8-8A44-93A3-2E9260A894C1}" dt="2023-02-17T11:46:37.760" v="3749" actId="20577"/>
          <ac:spMkLst>
            <pc:docMk/>
            <pc:sldMk cId="757609649" sldId="603"/>
            <ac:spMk id="10" creationId="{64669592-C4EE-DB4B-A88C-C6A79EE0FE69}"/>
          </ac:spMkLst>
        </pc:spChg>
      </pc:sldChg>
      <pc:sldChg chg="addSp delSp modSp mod">
        <pc:chgData name="Nane Kratzke" userId="971be13ff4ee5ef6" providerId="LiveId" clId="{1135C753-C3C8-8A44-93A3-2E9260A894C1}" dt="2023-02-17T07:04:03.787" v="81" actId="688"/>
        <pc:sldMkLst>
          <pc:docMk/>
          <pc:sldMk cId="121222599" sldId="620"/>
        </pc:sldMkLst>
        <pc:spChg chg="mod">
          <ac:chgData name="Nane Kratzke" userId="971be13ff4ee5ef6" providerId="LiveId" clId="{1135C753-C3C8-8A44-93A3-2E9260A894C1}" dt="2023-02-17T07:03:44.185" v="79" actId="20577"/>
          <ac:spMkLst>
            <pc:docMk/>
            <pc:sldMk cId="121222599" sldId="620"/>
            <ac:spMk id="30" creationId="{C40FC0DE-5FC2-A7E8-D1AE-301CB0AC31A1}"/>
          </ac:spMkLst>
        </pc:spChg>
        <pc:spChg chg="mod">
          <ac:chgData name="Nane Kratzke" userId="971be13ff4ee5ef6" providerId="LiveId" clId="{1135C753-C3C8-8A44-93A3-2E9260A894C1}" dt="2023-02-17T06:59:21.256" v="57" actId="404"/>
          <ac:spMkLst>
            <pc:docMk/>
            <pc:sldMk cId="121222599" sldId="620"/>
            <ac:spMk id="31" creationId="{A7AED8D2-12C6-26AC-5AF0-E921BDCCBE3B}"/>
          </ac:spMkLst>
        </pc:spChg>
        <pc:picChg chg="add mod">
          <ac:chgData name="Nane Kratzke" userId="971be13ff4ee5ef6" providerId="LiveId" clId="{1135C753-C3C8-8A44-93A3-2E9260A894C1}" dt="2023-02-17T07:04:03.787" v="81" actId="688"/>
          <ac:picMkLst>
            <pc:docMk/>
            <pc:sldMk cId="121222599" sldId="620"/>
            <ac:picMk id="3" creationId="{9775A037-0C2C-AFF7-9B1C-0DB0B1C4FA19}"/>
          </ac:picMkLst>
        </pc:picChg>
        <pc:picChg chg="mod">
          <ac:chgData name="Nane Kratzke" userId="971be13ff4ee5ef6" providerId="LiveId" clId="{1135C753-C3C8-8A44-93A3-2E9260A894C1}" dt="2023-02-17T06:58:57.960" v="42" actId="14100"/>
          <ac:picMkLst>
            <pc:docMk/>
            <pc:sldMk cId="121222599" sldId="620"/>
            <ac:picMk id="15" creationId="{8E64030D-90ED-3CDC-C2C6-483C3E9C33C8}"/>
          </ac:picMkLst>
        </pc:picChg>
        <pc:picChg chg="del">
          <ac:chgData name="Nane Kratzke" userId="971be13ff4ee5ef6" providerId="LiveId" clId="{1135C753-C3C8-8A44-93A3-2E9260A894C1}" dt="2023-02-17T07:03:30.810" v="75" actId="478"/>
          <ac:picMkLst>
            <pc:docMk/>
            <pc:sldMk cId="121222599" sldId="620"/>
            <ac:picMk id="16" creationId="{A21158D8-B2DC-E787-4BCD-E216C87F3F10}"/>
          </ac:picMkLst>
        </pc:picChg>
      </pc:sldChg>
      <pc:sldChg chg="del">
        <pc:chgData name="Nane Kratzke" userId="971be13ff4ee5ef6" providerId="LiveId" clId="{1135C753-C3C8-8A44-93A3-2E9260A894C1}" dt="2023-02-17T11:54:04.500" v="3786" actId="2696"/>
        <pc:sldMkLst>
          <pc:docMk/>
          <pc:sldMk cId="2055597293" sldId="625"/>
        </pc:sldMkLst>
      </pc:sldChg>
      <pc:sldChg chg="del">
        <pc:chgData name="Nane Kratzke" userId="971be13ff4ee5ef6" providerId="LiveId" clId="{1135C753-C3C8-8A44-93A3-2E9260A894C1}" dt="2023-02-17T11:54:03.651" v="3785" actId="2696"/>
        <pc:sldMkLst>
          <pc:docMk/>
          <pc:sldMk cId="1124360932" sldId="627"/>
        </pc:sldMkLst>
      </pc:sldChg>
      <pc:sldChg chg="del">
        <pc:chgData name="Nane Kratzke" userId="971be13ff4ee5ef6" providerId="LiveId" clId="{1135C753-C3C8-8A44-93A3-2E9260A894C1}" dt="2023-02-17T07:04:41.179" v="83" actId="2696"/>
        <pc:sldMkLst>
          <pc:docMk/>
          <pc:sldMk cId="1239364645" sldId="628"/>
        </pc:sldMkLst>
      </pc:sldChg>
      <pc:sldChg chg="del">
        <pc:chgData name="Nane Kratzke" userId="971be13ff4ee5ef6" providerId="LiveId" clId="{1135C753-C3C8-8A44-93A3-2E9260A894C1}" dt="2023-02-17T11:52:10.590" v="3755" actId="2696"/>
        <pc:sldMkLst>
          <pc:docMk/>
          <pc:sldMk cId="2889553836" sldId="629"/>
        </pc:sldMkLst>
      </pc:sldChg>
      <pc:sldChg chg="add">
        <pc:chgData name="Nane Kratzke" userId="971be13ff4ee5ef6" providerId="LiveId" clId="{1135C753-C3C8-8A44-93A3-2E9260A894C1}" dt="2023-02-17T11:52:13.004" v="3756"/>
        <pc:sldMkLst>
          <pc:docMk/>
          <pc:sldMk cId="4095753169" sldId="629"/>
        </pc:sldMkLst>
      </pc:sldChg>
      <pc:sldChg chg="add">
        <pc:chgData name="Nane Kratzke" userId="971be13ff4ee5ef6" providerId="LiveId" clId="{1135C753-C3C8-8A44-93A3-2E9260A894C1}" dt="2023-02-17T11:52:13.004" v="3756"/>
        <pc:sldMkLst>
          <pc:docMk/>
          <pc:sldMk cId="798035629" sldId="630"/>
        </pc:sldMkLst>
      </pc:sldChg>
      <pc:sldChg chg="del">
        <pc:chgData name="Nane Kratzke" userId="971be13ff4ee5ef6" providerId="LiveId" clId="{1135C753-C3C8-8A44-93A3-2E9260A894C1}" dt="2023-02-17T11:52:10.590" v="3755" actId="2696"/>
        <pc:sldMkLst>
          <pc:docMk/>
          <pc:sldMk cId="3807345701" sldId="630"/>
        </pc:sldMkLst>
      </pc:sldChg>
      <pc:sldChg chg="del">
        <pc:chgData name="Nane Kratzke" userId="971be13ff4ee5ef6" providerId="LiveId" clId="{1135C753-C3C8-8A44-93A3-2E9260A894C1}" dt="2023-02-17T11:52:10.590" v="3755" actId="2696"/>
        <pc:sldMkLst>
          <pc:docMk/>
          <pc:sldMk cId="663509451" sldId="631"/>
        </pc:sldMkLst>
      </pc:sldChg>
      <pc:sldChg chg="modSp add mod">
        <pc:chgData name="Nane Kratzke" userId="971be13ff4ee5ef6" providerId="LiveId" clId="{1135C753-C3C8-8A44-93A3-2E9260A894C1}" dt="2023-02-17T11:52:58.458" v="3772" actId="113"/>
        <pc:sldMkLst>
          <pc:docMk/>
          <pc:sldMk cId="2018276877" sldId="631"/>
        </pc:sldMkLst>
        <pc:spChg chg="mod">
          <ac:chgData name="Nane Kratzke" userId="971be13ff4ee5ef6" providerId="LiveId" clId="{1135C753-C3C8-8A44-93A3-2E9260A894C1}" dt="2023-02-17T11:52:58.458" v="3772" actId="113"/>
          <ac:spMkLst>
            <pc:docMk/>
            <pc:sldMk cId="2018276877" sldId="631"/>
            <ac:spMk id="8" creationId="{0C508602-457E-2C4E-A9AC-85A3D0BD58E5}"/>
          </ac:spMkLst>
        </pc:spChg>
      </pc:sldChg>
      <pc:sldChg chg="addSp modSp mod">
        <pc:chgData name="Nane Kratzke" userId="971be13ff4ee5ef6" providerId="LiveId" clId="{1135C753-C3C8-8A44-93A3-2E9260A894C1}" dt="2023-02-17T08:44:10.727" v="2525" actId="1076"/>
        <pc:sldMkLst>
          <pc:docMk/>
          <pc:sldMk cId="2119515917" sldId="632"/>
        </pc:sldMkLst>
        <pc:spChg chg="add mod">
          <ac:chgData name="Nane Kratzke" userId="971be13ff4ee5ef6" providerId="LiveId" clId="{1135C753-C3C8-8A44-93A3-2E9260A894C1}" dt="2023-02-17T08:44:10.727" v="2525" actId="1076"/>
          <ac:spMkLst>
            <pc:docMk/>
            <pc:sldMk cId="2119515917" sldId="632"/>
            <ac:spMk id="6" creationId="{854DE5D5-8F38-E1B0-F63C-3BB3BF79C199}"/>
          </ac:spMkLst>
        </pc:spChg>
        <pc:spChg chg="add mod">
          <ac:chgData name="Nane Kratzke" userId="971be13ff4ee5ef6" providerId="LiveId" clId="{1135C753-C3C8-8A44-93A3-2E9260A894C1}" dt="2023-02-17T08:44:10.727" v="2525" actId="1076"/>
          <ac:spMkLst>
            <pc:docMk/>
            <pc:sldMk cId="2119515917" sldId="632"/>
            <ac:spMk id="9" creationId="{C9F60B4D-7B46-1605-E972-5B0769376016}"/>
          </ac:spMkLst>
        </pc:spChg>
        <pc:spChg chg="mod">
          <ac:chgData name="Nane Kratzke" userId="971be13ff4ee5ef6" providerId="LiveId" clId="{1135C753-C3C8-8A44-93A3-2E9260A894C1}" dt="2023-02-17T08:44:10.727" v="2525" actId="1076"/>
          <ac:spMkLst>
            <pc:docMk/>
            <pc:sldMk cId="2119515917" sldId="632"/>
            <ac:spMk id="45" creationId="{33545FAB-0569-E97A-C360-92ED05007E54}"/>
          </ac:spMkLst>
        </pc:spChg>
      </pc:sldChg>
      <pc:sldChg chg="modSp add mod">
        <pc:chgData name="Nane Kratzke" userId="971be13ff4ee5ef6" providerId="LiveId" clId="{1135C753-C3C8-8A44-93A3-2E9260A894C1}" dt="2023-02-17T15:54:08.626" v="7770" actId="6549"/>
        <pc:sldMkLst>
          <pc:docMk/>
          <pc:sldMk cId="618912718" sldId="633"/>
        </pc:sldMkLst>
        <pc:spChg chg="mod">
          <ac:chgData name="Nane Kratzke" userId="971be13ff4ee5ef6" providerId="LiveId" clId="{1135C753-C3C8-8A44-93A3-2E9260A894C1}" dt="2023-02-17T15:54:08.626" v="7770" actId="6549"/>
          <ac:spMkLst>
            <pc:docMk/>
            <pc:sldMk cId="618912718" sldId="633"/>
            <ac:spMk id="9" creationId="{414D7B1D-895A-C440-A240-39929C55593C}"/>
          </ac:spMkLst>
        </pc:spChg>
      </pc:sldChg>
      <pc:sldChg chg="modSp del mod">
        <pc:chgData name="Nane Kratzke" userId="971be13ff4ee5ef6" providerId="LiveId" clId="{1135C753-C3C8-8A44-93A3-2E9260A894C1}" dt="2023-02-17T11:52:10.590" v="3755" actId="2696"/>
        <pc:sldMkLst>
          <pc:docMk/>
          <pc:sldMk cId="744654588" sldId="633"/>
        </pc:sldMkLst>
        <pc:spChg chg="mod">
          <ac:chgData name="Nane Kratzke" userId="971be13ff4ee5ef6" providerId="LiveId" clId="{1135C753-C3C8-8A44-93A3-2E9260A894C1}" dt="2023-02-17T08:18:53.916" v="2331" actId="207"/>
          <ac:spMkLst>
            <pc:docMk/>
            <pc:sldMk cId="744654588" sldId="633"/>
            <ac:spMk id="9" creationId="{414D7B1D-895A-C440-A240-39929C55593C}"/>
          </ac:spMkLst>
        </pc:spChg>
      </pc:sldChg>
      <pc:sldChg chg="del">
        <pc:chgData name="Nane Kratzke" userId="971be13ff4ee5ef6" providerId="LiveId" clId="{1135C753-C3C8-8A44-93A3-2E9260A894C1}" dt="2023-02-17T07:04:49.718" v="87" actId="2696"/>
        <pc:sldMkLst>
          <pc:docMk/>
          <pc:sldMk cId="909430535" sldId="635"/>
        </pc:sldMkLst>
      </pc:sldChg>
      <pc:sldChg chg="del">
        <pc:chgData name="Nane Kratzke" userId="971be13ff4ee5ef6" providerId="LiveId" clId="{1135C753-C3C8-8A44-93A3-2E9260A894C1}" dt="2023-02-17T07:04:45.879" v="85" actId="2696"/>
        <pc:sldMkLst>
          <pc:docMk/>
          <pc:sldMk cId="3341284376" sldId="640"/>
        </pc:sldMkLst>
      </pc:sldChg>
      <pc:sldChg chg="modSp mod">
        <pc:chgData name="Nane Kratzke" userId="971be13ff4ee5ef6" providerId="LiveId" clId="{1135C753-C3C8-8A44-93A3-2E9260A894C1}" dt="2023-02-17T14:16:35.586" v="5705" actId="20577"/>
        <pc:sldMkLst>
          <pc:docMk/>
          <pc:sldMk cId="1237385692" sldId="644"/>
        </pc:sldMkLst>
        <pc:spChg chg="mod">
          <ac:chgData name="Nane Kratzke" userId="971be13ff4ee5ef6" providerId="LiveId" clId="{1135C753-C3C8-8A44-93A3-2E9260A894C1}" dt="2023-02-17T14:16:35.586" v="5705" actId="20577"/>
          <ac:spMkLst>
            <pc:docMk/>
            <pc:sldMk cId="1237385692" sldId="644"/>
            <ac:spMk id="24" creationId="{B2BC7B5A-69E3-BC40-938A-4311896A2C9B}"/>
          </ac:spMkLst>
        </pc:spChg>
      </pc:sldChg>
      <pc:sldChg chg="modSp add del mod">
        <pc:chgData name="Nane Kratzke" userId="971be13ff4ee5ef6" providerId="LiveId" clId="{1135C753-C3C8-8A44-93A3-2E9260A894C1}" dt="2023-02-17T11:52:10.590" v="3755" actId="2696"/>
        <pc:sldMkLst>
          <pc:docMk/>
          <pc:sldMk cId="96438726" sldId="645"/>
        </pc:sldMkLst>
        <pc:spChg chg="mod">
          <ac:chgData name="Nane Kratzke" userId="971be13ff4ee5ef6" providerId="LiveId" clId="{1135C753-C3C8-8A44-93A3-2E9260A894C1}" dt="2023-02-17T08:41:30.268" v="2513" actId="20577"/>
          <ac:spMkLst>
            <pc:docMk/>
            <pc:sldMk cId="96438726" sldId="645"/>
            <ac:spMk id="31" creationId="{A7AED8D2-12C6-26AC-5AF0-E921BDCCBE3B}"/>
          </ac:spMkLst>
        </pc:spChg>
      </pc:sldChg>
      <pc:sldChg chg="modSp add mod">
        <pc:chgData name="Nane Kratzke" userId="971be13ff4ee5ef6" providerId="LiveId" clId="{1135C753-C3C8-8A44-93A3-2E9260A894C1}" dt="2023-02-17T11:52:27.257" v="3768" actId="20577"/>
        <pc:sldMkLst>
          <pc:docMk/>
          <pc:sldMk cId="788152354" sldId="645"/>
        </pc:sldMkLst>
        <pc:spChg chg="mod">
          <ac:chgData name="Nane Kratzke" userId="971be13ff4ee5ef6" providerId="LiveId" clId="{1135C753-C3C8-8A44-93A3-2E9260A894C1}" dt="2023-02-17T11:52:27.257" v="3768" actId="20577"/>
          <ac:spMkLst>
            <pc:docMk/>
            <pc:sldMk cId="788152354" sldId="645"/>
            <ac:spMk id="31" creationId="{A7AED8D2-12C6-26AC-5AF0-E921BDCCBE3B}"/>
          </ac:spMkLst>
        </pc:spChg>
      </pc:sldChg>
      <pc:sldChg chg="modSp add mod">
        <pc:chgData name="Nane Kratzke" userId="971be13ff4ee5ef6" providerId="LiveId" clId="{1135C753-C3C8-8A44-93A3-2E9260A894C1}" dt="2023-02-17T15:47:15.802" v="7519" actId="20577"/>
        <pc:sldMkLst>
          <pc:docMk/>
          <pc:sldMk cId="2421945048" sldId="646"/>
        </pc:sldMkLst>
        <pc:spChg chg="mod">
          <ac:chgData name="Nane Kratzke" userId="971be13ff4ee5ef6" providerId="LiveId" clId="{1135C753-C3C8-8A44-93A3-2E9260A894C1}" dt="2023-02-17T15:47:15.802" v="7519" actId="20577"/>
          <ac:spMkLst>
            <pc:docMk/>
            <pc:sldMk cId="2421945048" sldId="646"/>
            <ac:spMk id="31" creationId="{A7AED8D2-12C6-26AC-5AF0-E921BDCCBE3B}"/>
          </ac:spMkLst>
        </pc:spChg>
      </pc:sldChg>
      <pc:sldChg chg="modSp add mod">
        <pc:chgData name="Nane Kratzke" userId="971be13ff4ee5ef6" providerId="LiveId" clId="{1135C753-C3C8-8A44-93A3-2E9260A894C1}" dt="2023-02-17T15:47:58.855" v="7578" actId="20577"/>
        <pc:sldMkLst>
          <pc:docMk/>
          <pc:sldMk cId="374563641" sldId="647"/>
        </pc:sldMkLst>
        <pc:spChg chg="mod">
          <ac:chgData name="Nane Kratzke" userId="971be13ff4ee5ef6" providerId="LiveId" clId="{1135C753-C3C8-8A44-93A3-2E9260A894C1}" dt="2023-02-17T15:47:58.855" v="7578" actId="20577"/>
          <ac:spMkLst>
            <pc:docMk/>
            <pc:sldMk cId="374563641" sldId="647"/>
            <ac:spMk id="31" creationId="{A7AED8D2-12C6-26AC-5AF0-E921BDCCBE3B}"/>
          </ac:spMkLst>
        </pc:spChg>
      </pc:sldChg>
      <pc:sldChg chg="addSp delSp modSp new mod modClrScheme chgLayout">
        <pc:chgData name="Nane Kratzke" userId="971be13ff4ee5ef6" providerId="LiveId" clId="{1135C753-C3C8-8A44-93A3-2E9260A894C1}" dt="2023-02-17T07:54:29.798" v="1385" actId="14100"/>
        <pc:sldMkLst>
          <pc:docMk/>
          <pc:sldMk cId="1432765417" sldId="648"/>
        </pc:sldMkLst>
        <pc:spChg chg="del mod ord">
          <ac:chgData name="Nane Kratzke" userId="971be13ff4ee5ef6" providerId="LiveId" clId="{1135C753-C3C8-8A44-93A3-2E9260A894C1}" dt="2023-02-17T07:08:58.731" v="129" actId="700"/>
          <ac:spMkLst>
            <pc:docMk/>
            <pc:sldMk cId="1432765417" sldId="648"/>
            <ac:spMk id="2" creationId="{A5178EAA-2DDB-C342-C237-3B46E5A8C5EE}"/>
          </ac:spMkLst>
        </pc:spChg>
        <pc:spChg chg="del">
          <ac:chgData name="Nane Kratzke" userId="971be13ff4ee5ef6" providerId="LiveId" clId="{1135C753-C3C8-8A44-93A3-2E9260A894C1}" dt="2023-02-17T07:08:58.731" v="129" actId="700"/>
          <ac:spMkLst>
            <pc:docMk/>
            <pc:sldMk cId="1432765417" sldId="648"/>
            <ac:spMk id="3" creationId="{E67BBD97-02F0-9B5B-4741-9517B67DA097}"/>
          </ac:spMkLst>
        </pc:spChg>
        <pc:spChg chg="del mod ord">
          <ac:chgData name="Nane Kratzke" userId="971be13ff4ee5ef6" providerId="LiveId" clId="{1135C753-C3C8-8A44-93A3-2E9260A894C1}" dt="2023-02-17T07:08:58.731" v="129" actId="700"/>
          <ac:spMkLst>
            <pc:docMk/>
            <pc:sldMk cId="1432765417" sldId="648"/>
            <ac:spMk id="4" creationId="{9181F03E-0E98-EBBF-276A-6FCE98DC4743}"/>
          </ac:spMkLst>
        </pc:spChg>
        <pc:spChg chg="del">
          <ac:chgData name="Nane Kratzke" userId="971be13ff4ee5ef6" providerId="LiveId" clId="{1135C753-C3C8-8A44-93A3-2E9260A894C1}" dt="2023-02-17T07:08:58.731" v="129" actId="700"/>
          <ac:spMkLst>
            <pc:docMk/>
            <pc:sldMk cId="1432765417" sldId="648"/>
            <ac:spMk id="5" creationId="{283D9844-9589-C894-247B-78BE24E0E45E}"/>
          </ac:spMkLst>
        </pc:spChg>
        <pc:spChg chg="del">
          <ac:chgData name="Nane Kratzke" userId="971be13ff4ee5ef6" providerId="LiveId" clId="{1135C753-C3C8-8A44-93A3-2E9260A894C1}" dt="2023-02-17T07:08:58.731" v="129" actId="700"/>
          <ac:spMkLst>
            <pc:docMk/>
            <pc:sldMk cId="1432765417" sldId="648"/>
            <ac:spMk id="6" creationId="{E2FCCE6D-D31E-AF62-0458-D900CB6B4100}"/>
          </ac:spMkLst>
        </pc:spChg>
        <pc:spChg chg="del">
          <ac:chgData name="Nane Kratzke" userId="971be13ff4ee5ef6" providerId="LiveId" clId="{1135C753-C3C8-8A44-93A3-2E9260A894C1}" dt="2023-02-17T07:08:58.731" v="129" actId="700"/>
          <ac:spMkLst>
            <pc:docMk/>
            <pc:sldMk cId="1432765417" sldId="648"/>
            <ac:spMk id="7" creationId="{0D1BD940-2392-6EA2-A24E-29A778054D71}"/>
          </ac:spMkLst>
        </pc:spChg>
        <pc:spChg chg="mod ord">
          <ac:chgData name="Nane Kratzke" userId="971be13ff4ee5ef6" providerId="LiveId" clId="{1135C753-C3C8-8A44-93A3-2E9260A894C1}" dt="2023-02-17T07:08:58.731" v="129" actId="700"/>
          <ac:spMkLst>
            <pc:docMk/>
            <pc:sldMk cId="1432765417" sldId="648"/>
            <ac:spMk id="8" creationId="{E2CD7616-BFCF-FF1D-2892-A036CD8A2B25}"/>
          </ac:spMkLst>
        </pc:spChg>
        <pc:spChg chg="add mod ord">
          <ac:chgData name="Nane Kratzke" userId="971be13ff4ee5ef6" providerId="LiveId" clId="{1135C753-C3C8-8A44-93A3-2E9260A894C1}" dt="2023-02-17T07:09:04.081" v="136" actId="20577"/>
          <ac:spMkLst>
            <pc:docMk/>
            <pc:sldMk cId="1432765417" sldId="648"/>
            <ac:spMk id="9" creationId="{76D00B61-3E61-D59E-D0F4-4B4551E40867}"/>
          </ac:spMkLst>
        </pc:spChg>
        <pc:spChg chg="add mod ord">
          <ac:chgData name="Nane Kratzke" userId="971be13ff4ee5ef6" providerId="LiveId" clId="{1135C753-C3C8-8A44-93A3-2E9260A894C1}" dt="2023-02-17T07:17:58.576" v="405" actId="20577"/>
          <ac:spMkLst>
            <pc:docMk/>
            <pc:sldMk cId="1432765417" sldId="648"/>
            <ac:spMk id="10" creationId="{B1373B50-99E8-4EC5-9F3E-DD74C7E1E28B}"/>
          </ac:spMkLst>
        </pc:spChg>
        <pc:spChg chg="add del mod">
          <ac:chgData name="Nane Kratzke" userId="971be13ff4ee5ef6" providerId="LiveId" clId="{1135C753-C3C8-8A44-93A3-2E9260A894C1}" dt="2023-02-17T07:09:13.359" v="141"/>
          <ac:spMkLst>
            <pc:docMk/>
            <pc:sldMk cId="1432765417" sldId="648"/>
            <ac:spMk id="11" creationId="{38799283-9049-E39D-2984-C056D0C20FEF}"/>
          </ac:spMkLst>
        </pc:spChg>
        <pc:spChg chg="add mod">
          <ac:chgData name="Nane Kratzke" userId="971be13ff4ee5ef6" providerId="LiveId" clId="{1135C753-C3C8-8A44-93A3-2E9260A894C1}" dt="2023-02-17T07:54:29.798" v="1385" actId="14100"/>
          <ac:spMkLst>
            <pc:docMk/>
            <pc:sldMk cId="1432765417" sldId="648"/>
            <ac:spMk id="13" creationId="{2649468C-60DE-8CE7-5601-6F8FE141F2D3}"/>
          </ac:spMkLst>
        </pc:spChg>
        <pc:spChg chg="add mod">
          <ac:chgData name="Nane Kratzke" userId="971be13ff4ee5ef6" providerId="LiveId" clId="{1135C753-C3C8-8A44-93A3-2E9260A894C1}" dt="2023-02-17T07:54:10.265" v="1383" actId="403"/>
          <ac:spMkLst>
            <pc:docMk/>
            <pc:sldMk cId="1432765417" sldId="648"/>
            <ac:spMk id="14" creationId="{EE9BD2EB-7F39-BAF7-3708-FFE40E7764E9}"/>
          </ac:spMkLst>
        </pc:spChg>
        <pc:spChg chg="add mod">
          <ac:chgData name="Nane Kratzke" userId="971be13ff4ee5ef6" providerId="LiveId" clId="{1135C753-C3C8-8A44-93A3-2E9260A894C1}" dt="2023-02-17T07:54:05.722" v="1382" actId="1076"/>
          <ac:spMkLst>
            <pc:docMk/>
            <pc:sldMk cId="1432765417" sldId="648"/>
            <ac:spMk id="15" creationId="{725F8532-7537-7ABF-6ADC-4CCC866C8EB4}"/>
          </ac:spMkLst>
        </pc:spChg>
        <pc:picChg chg="add mod">
          <ac:chgData name="Nane Kratzke" userId="971be13ff4ee5ef6" providerId="LiveId" clId="{1135C753-C3C8-8A44-93A3-2E9260A894C1}" dt="2023-02-17T07:25:57.973" v="843"/>
          <ac:picMkLst>
            <pc:docMk/>
            <pc:sldMk cId="1432765417" sldId="648"/>
            <ac:picMk id="1026" creationId="{F80229DE-334A-DC9B-18F6-940101B92D3A}"/>
          </ac:picMkLst>
        </pc:picChg>
      </pc:sldChg>
      <pc:sldChg chg="add del">
        <pc:chgData name="Nane Kratzke" userId="971be13ff4ee5ef6" providerId="LiveId" clId="{1135C753-C3C8-8A44-93A3-2E9260A894C1}" dt="2023-02-17T07:09:13.029" v="139"/>
        <pc:sldMkLst>
          <pc:docMk/>
          <pc:sldMk cId="1618686851" sldId="649"/>
        </pc:sldMkLst>
      </pc:sldChg>
      <pc:sldChg chg="addSp delSp modSp new mod">
        <pc:chgData name="Nane Kratzke" userId="971be13ff4ee5ef6" providerId="LiveId" clId="{1135C753-C3C8-8A44-93A3-2E9260A894C1}" dt="2023-02-17T12:10:11.667" v="4171" actId="478"/>
        <pc:sldMkLst>
          <pc:docMk/>
          <pc:sldMk cId="1742239550" sldId="649"/>
        </pc:sldMkLst>
        <pc:spChg chg="mod">
          <ac:chgData name="Nane Kratzke" userId="971be13ff4ee5ef6" providerId="LiveId" clId="{1135C753-C3C8-8A44-93A3-2E9260A894C1}" dt="2023-02-17T07:11:38.142" v="181" actId="20577"/>
          <ac:spMkLst>
            <pc:docMk/>
            <pc:sldMk cId="1742239550" sldId="649"/>
            <ac:spMk id="2" creationId="{E98EEF3B-7D6F-E3A5-A2F8-9D39212009FA}"/>
          </ac:spMkLst>
        </pc:spChg>
        <pc:spChg chg="mod">
          <ac:chgData name="Nane Kratzke" userId="971be13ff4ee5ef6" providerId="LiveId" clId="{1135C753-C3C8-8A44-93A3-2E9260A894C1}" dt="2023-02-17T07:55:29.675" v="1433" actId="20577"/>
          <ac:spMkLst>
            <pc:docMk/>
            <pc:sldMk cId="1742239550" sldId="649"/>
            <ac:spMk id="3" creationId="{B15910D7-AC23-26AF-4EDC-7FD8A6DA0BC5}"/>
          </ac:spMkLst>
        </pc:spChg>
        <pc:spChg chg="add del mod">
          <ac:chgData name="Nane Kratzke" userId="971be13ff4ee5ef6" providerId="LiveId" clId="{1135C753-C3C8-8A44-93A3-2E9260A894C1}" dt="2023-02-17T12:10:11.667" v="4171" actId="478"/>
          <ac:spMkLst>
            <pc:docMk/>
            <pc:sldMk cId="1742239550" sldId="649"/>
            <ac:spMk id="6" creationId="{B230A370-84C7-42C4-7601-269C53405FAC}"/>
          </ac:spMkLst>
        </pc:spChg>
        <pc:spChg chg="add del mod">
          <ac:chgData name="Nane Kratzke" userId="971be13ff4ee5ef6" providerId="LiveId" clId="{1135C753-C3C8-8A44-93A3-2E9260A894C1}" dt="2023-02-17T07:55:07.479" v="1404" actId="478"/>
          <ac:spMkLst>
            <pc:docMk/>
            <pc:sldMk cId="1742239550" sldId="649"/>
            <ac:spMk id="7" creationId="{8510228F-8E17-8E62-6A76-595BB0537276}"/>
          </ac:spMkLst>
        </pc:spChg>
        <pc:spChg chg="add del mod">
          <ac:chgData name="Nane Kratzke" userId="971be13ff4ee5ef6" providerId="LiveId" clId="{1135C753-C3C8-8A44-93A3-2E9260A894C1}" dt="2023-02-17T08:01:37.706" v="1636"/>
          <ac:spMkLst>
            <pc:docMk/>
            <pc:sldMk cId="1742239550" sldId="649"/>
            <ac:spMk id="9" creationId="{C59AB459-255E-BBD0-80B3-E49BC5E4D2CB}"/>
          </ac:spMkLst>
        </pc:spChg>
        <pc:spChg chg="add mod">
          <ac:chgData name="Nane Kratzke" userId="971be13ff4ee5ef6" providerId="LiveId" clId="{1135C753-C3C8-8A44-93A3-2E9260A894C1}" dt="2023-02-17T08:10:23.444" v="1944" actId="1076"/>
          <ac:spMkLst>
            <pc:docMk/>
            <pc:sldMk cId="1742239550" sldId="649"/>
            <ac:spMk id="10" creationId="{F4913407-D138-B8B3-A3BD-575AE3841513}"/>
          </ac:spMkLst>
        </pc:spChg>
        <pc:spChg chg="add mod">
          <ac:chgData name="Nane Kratzke" userId="971be13ff4ee5ef6" providerId="LiveId" clId="{1135C753-C3C8-8A44-93A3-2E9260A894C1}" dt="2023-02-17T08:14:14.721" v="2225" actId="20577"/>
          <ac:spMkLst>
            <pc:docMk/>
            <pc:sldMk cId="1742239550" sldId="649"/>
            <ac:spMk id="11" creationId="{6A37AA9B-F921-D9B2-CC97-671396D0DD4F}"/>
          </ac:spMkLst>
        </pc:spChg>
        <pc:spChg chg="add mod">
          <ac:chgData name="Nane Kratzke" userId="971be13ff4ee5ef6" providerId="LiveId" clId="{1135C753-C3C8-8A44-93A3-2E9260A894C1}" dt="2023-02-17T08:17:38.021" v="2326" actId="14100"/>
          <ac:spMkLst>
            <pc:docMk/>
            <pc:sldMk cId="1742239550" sldId="649"/>
            <ac:spMk id="12" creationId="{206173B4-5E8F-9AB7-88B9-7E00F4EC7AB5}"/>
          </ac:spMkLst>
        </pc:spChg>
        <pc:spChg chg="add mod">
          <ac:chgData name="Nane Kratzke" userId="971be13ff4ee5ef6" providerId="LiveId" clId="{1135C753-C3C8-8A44-93A3-2E9260A894C1}" dt="2023-02-17T08:17:35.270" v="2325" actId="14100"/>
          <ac:spMkLst>
            <pc:docMk/>
            <pc:sldMk cId="1742239550" sldId="649"/>
            <ac:spMk id="13" creationId="{DCECE36E-0DD6-7277-E184-86470B4E9792}"/>
          </ac:spMkLst>
        </pc:spChg>
        <pc:spChg chg="add mod">
          <ac:chgData name="Nane Kratzke" userId="971be13ff4ee5ef6" providerId="LiveId" clId="{1135C753-C3C8-8A44-93A3-2E9260A894C1}" dt="2023-02-17T08:13:03.796" v="2195" actId="113"/>
          <ac:spMkLst>
            <pc:docMk/>
            <pc:sldMk cId="1742239550" sldId="649"/>
            <ac:spMk id="14" creationId="{808E4C08-E93C-B733-2CCC-0D33A0F0F5E1}"/>
          </ac:spMkLst>
        </pc:spChg>
      </pc:sldChg>
      <pc:sldChg chg="addSp delSp modSp new mod addAnim delAnim modAnim">
        <pc:chgData name="Nane Kratzke" userId="971be13ff4ee5ef6" providerId="LiveId" clId="{1135C753-C3C8-8A44-93A3-2E9260A894C1}" dt="2023-02-17T09:06:32.093" v="2628"/>
        <pc:sldMkLst>
          <pc:docMk/>
          <pc:sldMk cId="437185992" sldId="650"/>
        </pc:sldMkLst>
        <pc:spChg chg="mod">
          <ac:chgData name="Nane Kratzke" userId="971be13ff4ee5ef6" providerId="LiveId" clId="{1135C753-C3C8-8A44-93A3-2E9260A894C1}" dt="2023-02-17T07:34:09.371" v="941" actId="20577"/>
          <ac:spMkLst>
            <pc:docMk/>
            <pc:sldMk cId="437185992" sldId="650"/>
            <ac:spMk id="2" creationId="{A94B165D-7124-0D83-AB1E-A5A4448BADC1}"/>
          </ac:spMkLst>
        </pc:spChg>
        <pc:spChg chg="mod">
          <ac:chgData name="Nane Kratzke" userId="971be13ff4ee5ef6" providerId="LiveId" clId="{1135C753-C3C8-8A44-93A3-2E9260A894C1}" dt="2023-02-17T07:50:58.892" v="1251" actId="20577"/>
          <ac:spMkLst>
            <pc:docMk/>
            <pc:sldMk cId="437185992" sldId="650"/>
            <ac:spMk id="3" creationId="{91B3CED5-E252-5E6E-D5E8-60CD3429ECA4}"/>
          </ac:spMkLst>
        </pc:spChg>
        <pc:spChg chg="add mod">
          <ac:chgData name="Nane Kratzke" userId="971be13ff4ee5ef6" providerId="LiveId" clId="{1135C753-C3C8-8A44-93A3-2E9260A894C1}" dt="2023-02-17T08:56:41.914" v="2559" actId="207"/>
          <ac:spMkLst>
            <pc:docMk/>
            <pc:sldMk cId="437185992" sldId="650"/>
            <ac:spMk id="6" creationId="{538BDA19-878C-E7DA-713C-FEABD458A3C8}"/>
          </ac:spMkLst>
        </pc:spChg>
        <pc:spChg chg="add mod">
          <ac:chgData name="Nane Kratzke" userId="971be13ff4ee5ef6" providerId="LiveId" clId="{1135C753-C3C8-8A44-93A3-2E9260A894C1}" dt="2023-02-17T08:56:45.385" v="2560" actId="207"/>
          <ac:spMkLst>
            <pc:docMk/>
            <pc:sldMk cId="437185992" sldId="650"/>
            <ac:spMk id="7" creationId="{B593843A-53D1-AD1A-20C0-C614663638CF}"/>
          </ac:spMkLst>
        </pc:spChg>
        <pc:spChg chg="add mod">
          <ac:chgData name="Nane Kratzke" userId="971be13ff4ee5ef6" providerId="LiveId" clId="{1135C753-C3C8-8A44-93A3-2E9260A894C1}" dt="2023-02-17T08:54:35.560" v="2547" actId="207"/>
          <ac:spMkLst>
            <pc:docMk/>
            <pc:sldMk cId="437185992" sldId="650"/>
            <ac:spMk id="9" creationId="{06508385-A3C5-9E4A-C1B4-05755DA0BCE9}"/>
          </ac:spMkLst>
        </pc:spChg>
        <pc:spChg chg="add del mod">
          <ac:chgData name="Nane Kratzke" userId="971be13ff4ee5ef6" providerId="LiveId" clId="{1135C753-C3C8-8A44-93A3-2E9260A894C1}" dt="2023-02-17T07:46:33.917" v="1223" actId="478"/>
          <ac:spMkLst>
            <pc:docMk/>
            <pc:sldMk cId="437185992" sldId="650"/>
            <ac:spMk id="10" creationId="{126C695E-B73C-3556-8E5D-DDBFB0252DD7}"/>
          </ac:spMkLst>
        </pc:spChg>
        <pc:spChg chg="add del mod">
          <ac:chgData name="Nane Kratzke" userId="971be13ff4ee5ef6" providerId="LiveId" clId="{1135C753-C3C8-8A44-93A3-2E9260A894C1}" dt="2023-02-17T07:46:33.917" v="1223" actId="478"/>
          <ac:spMkLst>
            <pc:docMk/>
            <pc:sldMk cId="437185992" sldId="650"/>
            <ac:spMk id="11" creationId="{F7A94B27-2C85-36A7-0252-4B470F4AFFB4}"/>
          </ac:spMkLst>
        </pc:spChg>
        <pc:spChg chg="add del">
          <ac:chgData name="Nane Kratzke" userId="971be13ff4ee5ef6" providerId="LiveId" clId="{1135C753-C3C8-8A44-93A3-2E9260A894C1}" dt="2023-02-17T07:46:45.512" v="1225"/>
          <ac:spMkLst>
            <pc:docMk/>
            <pc:sldMk cId="437185992" sldId="650"/>
            <ac:spMk id="12" creationId="{8199D605-3C79-795B-EF1A-2B35EC276A95}"/>
          </ac:spMkLst>
        </pc:spChg>
        <pc:spChg chg="add del">
          <ac:chgData name="Nane Kratzke" userId="971be13ff4ee5ef6" providerId="LiveId" clId="{1135C753-C3C8-8A44-93A3-2E9260A894C1}" dt="2023-02-17T08:55:25.446" v="2550" actId="478"/>
          <ac:spMkLst>
            <pc:docMk/>
            <pc:sldMk cId="437185992" sldId="650"/>
            <ac:spMk id="14" creationId="{9DB0AC15-265A-9EB2-9DB1-64EAD011A3F9}"/>
          </ac:spMkLst>
        </pc:spChg>
        <pc:grpChg chg="add del mod">
          <ac:chgData name="Nane Kratzke" userId="971be13ff4ee5ef6" providerId="LiveId" clId="{1135C753-C3C8-8A44-93A3-2E9260A894C1}" dt="2023-02-17T09:04:18.325" v="2617" actId="478"/>
          <ac:grpSpMkLst>
            <pc:docMk/>
            <pc:sldMk cId="437185992" sldId="650"/>
            <ac:grpSpMk id="48" creationId="{DE6DBFE1-E403-84DB-1891-B71BF6AF8DEA}"/>
          </ac:grpSpMkLst>
        </pc:grpChg>
        <pc:grpChg chg="add mod">
          <ac:chgData name="Nane Kratzke" userId="971be13ff4ee5ef6" providerId="LiveId" clId="{1135C753-C3C8-8A44-93A3-2E9260A894C1}" dt="2023-02-17T09:03:01.711" v="2609" actId="164"/>
          <ac:grpSpMkLst>
            <pc:docMk/>
            <pc:sldMk cId="437185992" sldId="650"/>
            <ac:grpSpMk id="49" creationId="{8DF3A221-23E8-EB77-F304-F8351B2B8252}"/>
          </ac:grpSpMkLst>
        </pc:grpChg>
        <pc:picChg chg="add mod modCrop">
          <ac:chgData name="Nane Kratzke" userId="971be13ff4ee5ef6" providerId="LiveId" clId="{1135C753-C3C8-8A44-93A3-2E9260A894C1}" dt="2023-02-17T08:53:48.737" v="2541" actId="1076"/>
          <ac:picMkLst>
            <pc:docMk/>
            <pc:sldMk cId="437185992" sldId="650"/>
            <ac:picMk id="5" creationId="{4561E68D-E028-166B-E0E8-A1DEAB1AAB48}"/>
          </ac:picMkLst>
        </pc:picChg>
        <pc:picChg chg="add mod modCrop">
          <ac:chgData name="Nane Kratzke" userId="971be13ff4ee5ef6" providerId="LiveId" clId="{1135C753-C3C8-8A44-93A3-2E9260A894C1}" dt="2023-02-17T08:56:00.163" v="2553" actId="1076"/>
          <ac:picMkLst>
            <pc:docMk/>
            <pc:sldMk cId="437185992" sldId="650"/>
            <ac:picMk id="13" creationId="{A66C8003-2FC9-36F4-EDB0-F347D99512A6}"/>
          </ac:picMkLst>
        </pc:picChg>
        <pc:inkChg chg="add del">
          <ac:chgData name="Nane Kratzke" userId="971be13ff4ee5ef6" providerId="LiveId" clId="{1135C753-C3C8-8A44-93A3-2E9260A894C1}" dt="2023-02-17T08:58:37.522" v="2567" actId="478"/>
          <ac:inkMkLst>
            <pc:docMk/>
            <pc:sldMk cId="437185992" sldId="650"/>
            <ac:inkMk id="20" creationId="{4B9781FD-A02D-25DC-9ACC-26D2A8DD07A6}"/>
          </ac:inkMkLst>
        </pc:inkChg>
        <pc:inkChg chg="add del">
          <ac:chgData name="Nane Kratzke" userId="971be13ff4ee5ef6" providerId="LiveId" clId="{1135C753-C3C8-8A44-93A3-2E9260A894C1}" dt="2023-02-17T08:58:38.799" v="2568" actId="478"/>
          <ac:inkMkLst>
            <pc:docMk/>
            <pc:sldMk cId="437185992" sldId="650"/>
            <ac:inkMk id="21" creationId="{890AD89B-1360-6D53-1FB2-1E605E6F8CD2}"/>
          </ac:inkMkLst>
        </pc:inkChg>
        <pc:inkChg chg="add del">
          <ac:chgData name="Nane Kratzke" userId="971be13ff4ee5ef6" providerId="LiveId" clId="{1135C753-C3C8-8A44-93A3-2E9260A894C1}" dt="2023-02-17T08:58:40.349" v="2569" actId="478"/>
          <ac:inkMkLst>
            <pc:docMk/>
            <pc:sldMk cId="437185992" sldId="650"/>
            <ac:inkMk id="22" creationId="{7B378519-24A3-4433-0D63-3C52E9A12C4D}"/>
          </ac:inkMkLst>
        </pc:inkChg>
        <pc:inkChg chg="add del">
          <ac:chgData name="Nane Kratzke" userId="971be13ff4ee5ef6" providerId="LiveId" clId="{1135C753-C3C8-8A44-93A3-2E9260A894C1}" dt="2023-02-17T08:58:41.656" v="2570" actId="478"/>
          <ac:inkMkLst>
            <pc:docMk/>
            <pc:sldMk cId="437185992" sldId="650"/>
            <ac:inkMk id="23" creationId="{07A3088A-BD67-5CE7-B81A-15345A11CF6B}"/>
          </ac:inkMkLst>
        </pc:inkChg>
        <pc:inkChg chg="add del">
          <ac:chgData name="Nane Kratzke" userId="971be13ff4ee5ef6" providerId="LiveId" clId="{1135C753-C3C8-8A44-93A3-2E9260A894C1}" dt="2023-02-17T08:58:42.581" v="2571" actId="478"/>
          <ac:inkMkLst>
            <pc:docMk/>
            <pc:sldMk cId="437185992" sldId="650"/>
            <ac:inkMk id="24" creationId="{51C3E285-309D-EED9-2580-9ECCA09F1607}"/>
          </ac:inkMkLst>
        </pc:inkChg>
        <pc:inkChg chg="add del">
          <ac:chgData name="Nane Kratzke" userId="971be13ff4ee5ef6" providerId="LiveId" clId="{1135C753-C3C8-8A44-93A3-2E9260A894C1}" dt="2023-02-17T08:58:43.480" v="2572" actId="478"/>
          <ac:inkMkLst>
            <pc:docMk/>
            <pc:sldMk cId="437185992" sldId="650"/>
            <ac:inkMk id="25" creationId="{D36BB913-EC3E-A8AA-A13B-0FF37B56E7EE}"/>
          </ac:inkMkLst>
        </pc:inkChg>
        <pc:inkChg chg="add del">
          <ac:chgData name="Nane Kratzke" userId="971be13ff4ee5ef6" providerId="LiveId" clId="{1135C753-C3C8-8A44-93A3-2E9260A894C1}" dt="2023-02-17T08:59:37.055" v="2579" actId="478"/>
          <ac:inkMkLst>
            <pc:docMk/>
            <pc:sldMk cId="437185992" sldId="650"/>
            <ac:inkMk id="26" creationId="{1DA73DE2-5B93-DC6E-C8DE-EFABAFAC503F}"/>
          </ac:inkMkLst>
        </pc:inkChg>
        <pc:inkChg chg="add del mod">
          <ac:chgData name="Nane Kratzke" userId="971be13ff4ee5ef6" providerId="LiveId" clId="{1135C753-C3C8-8A44-93A3-2E9260A894C1}" dt="2023-02-17T09:01:12.975" v="2589" actId="478"/>
          <ac:inkMkLst>
            <pc:docMk/>
            <pc:sldMk cId="437185992" sldId="650"/>
            <ac:inkMk id="27" creationId="{05277C59-A9C0-8252-7EC7-684D95EBCA89}"/>
          </ac:inkMkLst>
        </pc:inkChg>
        <pc:inkChg chg="add del mod">
          <ac:chgData name="Nane Kratzke" userId="971be13ff4ee5ef6" providerId="LiveId" clId="{1135C753-C3C8-8A44-93A3-2E9260A894C1}" dt="2023-02-17T09:01:12.975" v="2589" actId="478"/>
          <ac:inkMkLst>
            <pc:docMk/>
            <pc:sldMk cId="437185992" sldId="650"/>
            <ac:inkMk id="28" creationId="{8C7959D3-BD5E-75FD-FBE5-89FF7E9B30AC}"/>
          </ac:inkMkLst>
        </pc:inkChg>
        <pc:inkChg chg="add del">
          <ac:chgData name="Nane Kratzke" userId="971be13ff4ee5ef6" providerId="LiveId" clId="{1135C753-C3C8-8A44-93A3-2E9260A894C1}" dt="2023-02-17T08:59:56.146" v="2580" actId="478"/>
          <ac:inkMkLst>
            <pc:docMk/>
            <pc:sldMk cId="437185992" sldId="650"/>
            <ac:inkMk id="29" creationId="{F975242E-D6F7-7E38-A557-3507BBC401FC}"/>
          </ac:inkMkLst>
        </pc:inkChg>
        <pc:inkChg chg="add del">
          <ac:chgData name="Nane Kratzke" userId="971be13ff4ee5ef6" providerId="LiveId" clId="{1135C753-C3C8-8A44-93A3-2E9260A894C1}" dt="2023-02-17T08:59:57.809" v="2581" actId="478"/>
          <ac:inkMkLst>
            <pc:docMk/>
            <pc:sldMk cId="437185992" sldId="650"/>
            <ac:inkMk id="30" creationId="{7B3BD246-E17A-43B4-8C35-D675095CF323}"/>
          </ac:inkMkLst>
        </pc:inkChg>
        <pc:inkChg chg="add del">
          <ac:chgData name="Nane Kratzke" userId="971be13ff4ee5ef6" providerId="LiveId" clId="{1135C753-C3C8-8A44-93A3-2E9260A894C1}" dt="2023-02-17T08:59:59.499" v="2582" actId="478"/>
          <ac:inkMkLst>
            <pc:docMk/>
            <pc:sldMk cId="437185992" sldId="650"/>
            <ac:inkMk id="31" creationId="{0458E342-916D-E70E-ED3D-09E44109FCF8}"/>
          </ac:inkMkLst>
        </pc:inkChg>
        <pc:inkChg chg="add del mod">
          <ac:chgData name="Nane Kratzke" userId="971be13ff4ee5ef6" providerId="LiveId" clId="{1135C753-C3C8-8A44-93A3-2E9260A894C1}" dt="2023-02-17T09:01:14.602" v="2590" actId="478"/>
          <ac:inkMkLst>
            <pc:docMk/>
            <pc:sldMk cId="437185992" sldId="650"/>
            <ac:inkMk id="32" creationId="{2BB126B1-F0BB-5B89-E443-899000873B1B}"/>
          </ac:inkMkLst>
        </pc:inkChg>
        <pc:inkChg chg="add del mod">
          <ac:chgData name="Nane Kratzke" userId="971be13ff4ee5ef6" providerId="LiveId" clId="{1135C753-C3C8-8A44-93A3-2E9260A894C1}" dt="2023-02-17T09:01:16.122" v="2591" actId="478"/>
          <ac:inkMkLst>
            <pc:docMk/>
            <pc:sldMk cId="437185992" sldId="650"/>
            <ac:inkMk id="33" creationId="{6AAD0245-28A9-29F9-78BB-6CE093675D00}"/>
          </ac:inkMkLst>
        </pc:inkChg>
        <pc:inkChg chg="add del mod">
          <ac:chgData name="Nane Kratzke" userId="971be13ff4ee5ef6" providerId="LiveId" clId="{1135C753-C3C8-8A44-93A3-2E9260A894C1}" dt="2023-02-17T09:01:17.949" v="2592" actId="478"/>
          <ac:inkMkLst>
            <pc:docMk/>
            <pc:sldMk cId="437185992" sldId="650"/>
            <ac:inkMk id="34" creationId="{8CA77247-1979-DFF4-EB27-B1D941487785}"/>
          </ac:inkMkLst>
        </pc:inkChg>
        <pc:inkChg chg="add del">
          <ac:chgData name="Nane Kratzke" userId="971be13ff4ee5ef6" providerId="LiveId" clId="{1135C753-C3C8-8A44-93A3-2E9260A894C1}" dt="2023-02-17T09:01:05.341" v="2588" actId="9405"/>
          <ac:inkMkLst>
            <pc:docMk/>
            <pc:sldMk cId="437185992" sldId="650"/>
            <ac:inkMk id="35" creationId="{6484E8FC-12A3-851D-0317-B23384C4BF5E}"/>
          </ac:inkMkLst>
        </pc:inkChg>
        <pc:inkChg chg="add mod">
          <ac:chgData name="Nane Kratzke" userId="971be13ff4ee5ef6" providerId="LiveId" clId="{1135C753-C3C8-8A44-93A3-2E9260A894C1}" dt="2023-02-17T09:02:53.757" v="2608" actId="164"/>
          <ac:inkMkLst>
            <pc:docMk/>
            <pc:sldMk cId="437185992" sldId="650"/>
            <ac:inkMk id="36" creationId="{7E7E0F33-6B5B-C19D-D451-204E68E7F0EE}"/>
          </ac:inkMkLst>
        </pc:inkChg>
        <pc:inkChg chg="add mod">
          <ac:chgData name="Nane Kratzke" userId="971be13ff4ee5ef6" providerId="LiveId" clId="{1135C753-C3C8-8A44-93A3-2E9260A894C1}" dt="2023-02-17T09:02:53.757" v="2608" actId="164"/>
          <ac:inkMkLst>
            <pc:docMk/>
            <pc:sldMk cId="437185992" sldId="650"/>
            <ac:inkMk id="37" creationId="{F5D32683-1D3F-4EBD-8A69-41B1562EC24C}"/>
          </ac:inkMkLst>
        </pc:inkChg>
        <pc:inkChg chg="add mod">
          <ac:chgData name="Nane Kratzke" userId="971be13ff4ee5ef6" providerId="LiveId" clId="{1135C753-C3C8-8A44-93A3-2E9260A894C1}" dt="2023-02-17T09:02:53.757" v="2608" actId="164"/>
          <ac:inkMkLst>
            <pc:docMk/>
            <pc:sldMk cId="437185992" sldId="650"/>
            <ac:inkMk id="38" creationId="{982CD8CD-01D1-18AE-FE75-85E78A62022F}"/>
          </ac:inkMkLst>
        </pc:inkChg>
        <pc:inkChg chg="add mod">
          <ac:chgData name="Nane Kratzke" userId="971be13ff4ee5ef6" providerId="LiveId" clId="{1135C753-C3C8-8A44-93A3-2E9260A894C1}" dt="2023-02-17T09:02:53.757" v="2608" actId="164"/>
          <ac:inkMkLst>
            <pc:docMk/>
            <pc:sldMk cId="437185992" sldId="650"/>
            <ac:inkMk id="39" creationId="{67B04ED3-86FC-2332-5799-2A3F28040A1A}"/>
          </ac:inkMkLst>
        </pc:inkChg>
        <pc:inkChg chg="add mod">
          <ac:chgData name="Nane Kratzke" userId="971be13ff4ee5ef6" providerId="LiveId" clId="{1135C753-C3C8-8A44-93A3-2E9260A894C1}" dt="2023-02-17T09:02:53.757" v="2608" actId="164"/>
          <ac:inkMkLst>
            <pc:docMk/>
            <pc:sldMk cId="437185992" sldId="650"/>
            <ac:inkMk id="40" creationId="{F6CD46DB-DDCD-12B3-FF8C-95593D002081}"/>
          </ac:inkMkLst>
        </pc:inkChg>
        <pc:inkChg chg="add del">
          <ac:chgData name="Nane Kratzke" userId="971be13ff4ee5ef6" providerId="LiveId" clId="{1135C753-C3C8-8A44-93A3-2E9260A894C1}" dt="2023-02-17T09:01:47.094" v="2599" actId="9405"/>
          <ac:inkMkLst>
            <pc:docMk/>
            <pc:sldMk cId="437185992" sldId="650"/>
            <ac:inkMk id="41" creationId="{F0AA2006-BFDC-84BA-9FA7-67B7703FA01C}"/>
          </ac:inkMkLst>
        </pc:inkChg>
        <pc:inkChg chg="add mod">
          <ac:chgData name="Nane Kratzke" userId="971be13ff4ee5ef6" providerId="LiveId" clId="{1135C753-C3C8-8A44-93A3-2E9260A894C1}" dt="2023-02-17T09:03:01.711" v="2609" actId="164"/>
          <ac:inkMkLst>
            <pc:docMk/>
            <pc:sldMk cId="437185992" sldId="650"/>
            <ac:inkMk id="42" creationId="{F188BFD8-D5A4-313C-A310-3838DE512A3A}"/>
          </ac:inkMkLst>
        </pc:inkChg>
        <pc:inkChg chg="add mod">
          <ac:chgData name="Nane Kratzke" userId="971be13ff4ee5ef6" providerId="LiveId" clId="{1135C753-C3C8-8A44-93A3-2E9260A894C1}" dt="2023-02-17T09:03:01.711" v="2609" actId="164"/>
          <ac:inkMkLst>
            <pc:docMk/>
            <pc:sldMk cId="437185992" sldId="650"/>
            <ac:inkMk id="43" creationId="{C4994D3B-CAA0-F5BF-DA69-84C4052E2594}"/>
          </ac:inkMkLst>
        </pc:inkChg>
        <pc:inkChg chg="add del">
          <ac:chgData name="Nane Kratzke" userId="971be13ff4ee5ef6" providerId="LiveId" clId="{1135C753-C3C8-8A44-93A3-2E9260A894C1}" dt="2023-02-17T09:02:32.110" v="2605" actId="9405"/>
          <ac:inkMkLst>
            <pc:docMk/>
            <pc:sldMk cId="437185992" sldId="650"/>
            <ac:inkMk id="44" creationId="{38CA310F-3668-D1DA-069F-396A3D8A084B}"/>
          </ac:inkMkLst>
        </pc:inkChg>
        <pc:inkChg chg="add del">
          <ac:chgData name="Nane Kratzke" userId="971be13ff4ee5ef6" providerId="LiveId" clId="{1135C753-C3C8-8A44-93A3-2E9260A894C1}" dt="2023-02-17T09:02:31.675" v="2604" actId="9405"/>
          <ac:inkMkLst>
            <pc:docMk/>
            <pc:sldMk cId="437185992" sldId="650"/>
            <ac:inkMk id="45" creationId="{B411BC07-1856-F907-0D14-842E1F26C950}"/>
          </ac:inkMkLst>
        </pc:inkChg>
        <pc:inkChg chg="add mod">
          <ac:chgData name="Nane Kratzke" userId="971be13ff4ee5ef6" providerId="LiveId" clId="{1135C753-C3C8-8A44-93A3-2E9260A894C1}" dt="2023-02-17T09:03:01.711" v="2609" actId="164"/>
          <ac:inkMkLst>
            <pc:docMk/>
            <pc:sldMk cId="437185992" sldId="650"/>
            <ac:inkMk id="46" creationId="{230C4EA4-2437-F0D2-4B9D-D16EE1555A91}"/>
          </ac:inkMkLst>
        </pc:inkChg>
        <pc:inkChg chg="add mod">
          <ac:chgData name="Nane Kratzke" userId="971be13ff4ee5ef6" providerId="LiveId" clId="{1135C753-C3C8-8A44-93A3-2E9260A894C1}" dt="2023-02-17T09:03:01.711" v="2609" actId="164"/>
          <ac:inkMkLst>
            <pc:docMk/>
            <pc:sldMk cId="437185992" sldId="650"/>
            <ac:inkMk id="47" creationId="{5E5D9B3E-16B3-2189-6D1F-3A8845971D8F}"/>
          </ac:inkMkLst>
        </pc:inkChg>
        <pc:cxnChg chg="add mod">
          <ac:chgData name="Nane Kratzke" userId="971be13ff4ee5ef6" providerId="LiveId" clId="{1135C753-C3C8-8A44-93A3-2E9260A894C1}" dt="2023-02-17T08:56:33.695" v="2558" actId="208"/>
          <ac:cxnSpMkLst>
            <pc:docMk/>
            <pc:sldMk cId="437185992" sldId="650"/>
            <ac:cxnSpMk id="16" creationId="{1D17F59C-DCC1-A883-8D93-38317B403C3C}"/>
          </ac:cxnSpMkLst>
        </pc:cxnChg>
      </pc:sldChg>
      <pc:sldChg chg="modSp add del mod ord">
        <pc:chgData name="Nane Kratzke" userId="971be13ff4ee5ef6" providerId="LiveId" clId="{1135C753-C3C8-8A44-93A3-2E9260A894C1}" dt="2023-02-17T15:54:31.839" v="7800" actId="20577"/>
        <pc:sldMkLst>
          <pc:docMk/>
          <pc:sldMk cId="1712403448" sldId="651"/>
        </pc:sldMkLst>
        <pc:spChg chg="mod">
          <ac:chgData name="Nane Kratzke" userId="971be13ff4ee5ef6" providerId="LiveId" clId="{1135C753-C3C8-8A44-93A3-2E9260A894C1}" dt="2023-02-17T11:55:16.432" v="3795" actId="20577"/>
          <ac:spMkLst>
            <pc:docMk/>
            <pc:sldMk cId="1712403448" sldId="651"/>
            <ac:spMk id="2" creationId="{9C499ED8-18D1-E942-8557-969449808E76}"/>
          </ac:spMkLst>
        </pc:spChg>
        <pc:spChg chg="mod">
          <ac:chgData name="Nane Kratzke" userId="971be13ff4ee5ef6" providerId="LiveId" clId="{1135C753-C3C8-8A44-93A3-2E9260A894C1}" dt="2023-02-17T15:54:31.839" v="7800" actId="20577"/>
          <ac:spMkLst>
            <pc:docMk/>
            <pc:sldMk cId="1712403448" sldId="651"/>
            <ac:spMk id="9" creationId="{414D7B1D-895A-C440-A240-39929C55593C}"/>
          </ac:spMkLst>
        </pc:spChg>
      </pc:sldChg>
      <pc:sldChg chg="new del">
        <pc:chgData name="Nane Kratzke" userId="971be13ff4ee5ef6" providerId="LiveId" clId="{1135C753-C3C8-8A44-93A3-2E9260A894C1}" dt="2023-02-17T09:26:17.632" v="2655" actId="2696"/>
        <pc:sldMkLst>
          <pc:docMk/>
          <pc:sldMk cId="969377998" sldId="652"/>
        </pc:sldMkLst>
      </pc:sldChg>
      <pc:sldChg chg="addSp delSp modSp new mod">
        <pc:chgData name="Nane Kratzke" userId="971be13ff4ee5ef6" providerId="LiveId" clId="{1135C753-C3C8-8A44-93A3-2E9260A894C1}" dt="2023-02-17T15:52:31.533" v="7667" actId="14100"/>
        <pc:sldMkLst>
          <pc:docMk/>
          <pc:sldMk cId="314851806" sldId="653"/>
        </pc:sldMkLst>
        <pc:spChg chg="del">
          <ac:chgData name="Nane Kratzke" userId="971be13ff4ee5ef6" providerId="LiveId" clId="{1135C753-C3C8-8A44-93A3-2E9260A894C1}" dt="2023-02-17T09:26:31.997" v="2657" actId="478"/>
          <ac:spMkLst>
            <pc:docMk/>
            <pc:sldMk cId="314851806" sldId="653"/>
            <ac:spMk id="2" creationId="{69693218-2CC7-8A3D-0D2E-9D1D8F6BDC9F}"/>
          </ac:spMkLst>
        </pc:spChg>
        <pc:spChg chg="del">
          <ac:chgData name="Nane Kratzke" userId="971be13ff4ee5ef6" providerId="LiveId" clId="{1135C753-C3C8-8A44-93A3-2E9260A894C1}" dt="2023-02-17T09:26:45.976" v="2661" actId="478"/>
          <ac:spMkLst>
            <pc:docMk/>
            <pc:sldMk cId="314851806" sldId="653"/>
            <ac:spMk id="3" creationId="{1794D608-453C-9274-E014-9B9C03A623C8}"/>
          </ac:spMkLst>
        </pc:spChg>
        <pc:spChg chg="add mod">
          <ac:chgData name="Nane Kratzke" userId="971be13ff4ee5ef6" providerId="LiveId" clId="{1135C753-C3C8-8A44-93A3-2E9260A894C1}" dt="2023-02-17T09:26:24.959" v="2656"/>
          <ac:spMkLst>
            <pc:docMk/>
            <pc:sldMk cId="314851806" sldId="653"/>
            <ac:spMk id="5" creationId="{7C3C4DA6-7A67-88CC-7B2B-8C8B83766B7B}"/>
          </ac:spMkLst>
        </pc:spChg>
        <pc:spChg chg="add mod">
          <ac:chgData name="Nane Kratzke" userId="971be13ff4ee5ef6" providerId="LiveId" clId="{1135C753-C3C8-8A44-93A3-2E9260A894C1}" dt="2023-02-17T09:27:15.823" v="2696" actId="20577"/>
          <ac:spMkLst>
            <pc:docMk/>
            <pc:sldMk cId="314851806" sldId="653"/>
            <ac:spMk id="6" creationId="{89266803-CB8C-C8B0-5034-E432DE6317F2}"/>
          </ac:spMkLst>
        </pc:spChg>
        <pc:spChg chg="add mod">
          <ac:chgData name="Nane Kratzke" userId="971be13ff4ee5ef6" providerId="LiveId" clId="{1135C753-C3C8-8A44-93A3-2E9260A894C1}" dt="2023-02-17T09:41:07.623" v="3444" actId="14100"/>
          <ac:spMkLst>
            <pc:docMk/>
            <pc:sldMk cId="314851806" sldId="653"/>
            <ac:spMk id="10" creationId="{53CE5C77-9F8A-E2A4-C15A-04FA1CDBA467}"/>
          </ac:spMkLst>
        </pc:spChg>
        <pc:spChg chg="add mod">
          <ac:chgData name="Nane Kratzke" userId="971be13ff4ee5ef6" providerId="LiveId" clId="{1135C753-C3C8-8A44-93A3-2E9260A894C1}" dt="2023-02-17T09:33:21.755" v="2772" actId="1076"/>
          <ac:spMkLst>
            <pc:docMk/>
            <pc:sldMk cId="314851806" sldId="653"/>
            <ac:spMk id="11" creationId="{39F758FD-7C46-2458-56F1-529EA6D997B9}"/>
          </ac:spMkLst>
        </pc:spChg>
        <pc:spChg chg="add mod">
          <ac:chgData name="Nane Kratzke" userId="971be13ff4ee5ef6" providerId="LiveId" clId="{1135C753-C3C8-8A44-93A3-2E9260A894C1}" dt="2023-02-17T09:33:33.467" v="2785" actId="1076"/>
          <ac:spMkLst>
            <pc:docMk/>
            <pc:sldMk cId="314851806" sldId="653"/>
            <ac:spMk id="12" creationId="{1120F36E-9C5F-60B7-F383-25A229CFBFCA}"/>
          </ac:spMkLst>
        </pc:spChg>
        <pc:spChg chg="add mod">
          <ac:chgData name="Nane Kratzke" userId="971be13ff4ee5ef6" providerId="LiveId" clId="{1135C753-C3C8-8A44-93A3-2E9260A894C1}" dt="2023-02-17T15:52:31.533" v="7667" actId="14100"/>
          <ac:spMkLst>
            <pc:docMk/>
            <pc:sldMk cId="314851806" sldId="653"/>
            <ac:spMk id="13" creationId="{7D3849A7-D02A-AEF9-67A1-FD47F95AFA22}"/>
          </ac:spMkLst>
        </pc:spChg>
        <pc:picChg chg="add mod">
          <ac:chgData name="Nane Kratzke" userId="971be13ff4ee5ef6" providerId="LiveId" clId="{1135C753-C3C8-8A44-93A3-2E9260A894C1}" dt="2023-02-17T09:28:55.840" v="2708" actId="14100"/>
          <ac:picMkLst>
            <pc:docMk/>
            <pc:sldMk cId="314851806" sldId="653"/>
            <ac:picMk id="7" creationId="{3F301A28-805C-60F0-EC8A-F3F17752F8E3}"/>
          </ac:picMkLst>
        </pc:picChg>
        <pc:picChg chg="add mod">
          <ac:chgData name="Nane Kratzke" userId="971be13ff4ee5ef6" providerId="LiveId" clId="{1135C753-C3C8-8A44-93A3-2E9260A894C1}" dt="2023-02-17T09:32:59.666" v="2759" actId="14826"/>
          <ac:picMkLst>
            <pc:docMk/>
            <pc:sldMk cId="314851806" sldId="653"/>
            <ac:picMk id="9" creationId="{F3BFB022-1A42-970B-C532-B3AE8DD7376E}"/>
          </ac:picMkLst>
        </pc:picChg>
        <pc:picChg chg="add del mod">
          <ac:chgData name="Nane Kratzke" userId="971be13ff4ee5ef6" providerId="LiveId" clId="{1135C753-C3C8-8A44-93A3-2E9260A894C1}" dt="2023-02-17T09:45:54.625" v="3530" actId="478"/>
          <ac:picMkLst>
            <pc:docMk/>
            <pc:sldMk cId="314851806" sldId="653"/>
            <ac:picMk id="4098" creationId="{95DDBBD0-822E-8C66-0E12-1056F9E6C48D}"/>
          </ac:picMkLst>
        </pc:picChg>
        <pc:picChg chg="add mod">
          <ac:chgData name="Nane Kratzke" userId="971be13ff4ee5ef6" providerId="LiveId" clId="{1135C753-C3C8-8A44-93A3-2E9260A894C1}" dt="2023-02-17T09:47:25.681" v="3646"/>
          <ac:picMkLst>
            <pc:docMk/>
            <pc:sldMk cId="314851806" sldId="653"/>
            <ac:picMk id="4100" creationId="{CFAA8F27-8CA9-6A99-CE96-16F50EA99179}"/>
          </ac:picMkLst>
        </pc:picChg>
        <pc:inkChg chg="add">
          <ac:chgData name="Nane Kratzke" userId="971be13ff4ee5ef6" providerId="LiveId" clId="{1135C753-C3C8-8A44-93A3-2E9260A894C1}" dt="2023-02-17T09:35:43.573" v="3059" actId="9405"/>
          <ac:inkMkLst>
            <pc:docMk/>
            <pc:sldMk cId="314851806" sldId="653"/>
            <ac:inkMk id="14" creationId="{995A1638-2431-277E-2188-5862709E980A}"/>
          </ac:inkMkLst>
        </pc:inkChg>
        <pc:inkChg chg="add">
          <ac:chgData name="Nane Kratzke" userId="971be13ff4ee5ef6" providerId="LiveId" clId="{1135C753-C3C8-8A44-93A3-2E9260A894C1}" dt="2023-02-17T09:35:44.991" v="3060" actId="9405"/>
          <ac:inkMkLst>
            <pc:docMk/>
            <pc:sldMk cId="314851806" sldId="653"/>
            <ac:inkMk id="15" creationId="{1184E4F3-CF18-0130-EEDB-80629950DE98}"/>
          </ac:inkMkLst>
        </pc:inkChg>
      </pc:sldChg>
      <pc:sldChg chg="modSp add mod">
        <pc:chgData name="Nane Kratzke" userId="971be13ff4ee5ef6" providerId="LiveId" clId="{1135C753-C3C8-8A44-93A3-2E9260A894C1}" dt="2023-02-17T15:53:16.658" v="7692" actId="20577"/>
        <pc:sldMkLst>
          <pc:docMk/>
          <pc:sldMk cId="1017684085" sldId="654"/>
        </pc:sldMkLst>
        <pc:spChg chg="mod">
          <ac:chgData name="Nane Kratzke" userId="971be13ff4ee5ef6" providerId="LiveId" clId="{1135C753-C3C8-8A44-93A3-2E9260A894C1}" dt="2023-02-17T15:53:16.658" v="7692" actId="20577"/>
          <ac:spMkLst>
            <pc:docMk/>
            <pc:sldMk cId="1017684085" sldId="654"/>
            <ac:spMk id="9" creationId="{414D7B1D-895A-C440-A240-39929C55593C}"/>
          </ac:spMkLst>
        </pc:spChg>
      </pc:sldChg>
      <pc:sldChg chg="modSp add mod">
        <pc:chgData name="Nane Kratzke" userId="971be13ff4ee5ef6" providerId="LiveId" clId="{1135C753-C3C8-8A44-93A3-2E9260A894C1}" dt="2023-02-17T15:53:46.954" v="7716" actId="20577"/>
        <pc:sldMkLst>
          <pc:docMk/>
          <pc:sldMk cId="251027010" sldId="655"/>
        </pc:sldMkLst>
        <pc:spChg chg="mod">
          <ac:chgData name="Nane Kratzke" userId="971be13ff4ee5ef6" providerId="LiveId" clId="{1135C753-C3C8-8A44-93A3-2E9260A894C1}" dt="2023-02-17T11:53:35.653" v="3784" actId="20577"/>
          <ac:spMkLst>
            <pc:docMk/>
            <pc:sldMk cId="251027010" sldId="655"/>
            <ac:spMk id="2" creationId="{9C499ED8-18D1-E942-8557-969449808E76}"/>
          </ac:spMkLst>
        </pc:spChg>
        <pc:spChg chg="mod">
          <ac:chgData name="Nane Kratzke" userId="971be13ff4ee5ef6" providerId="LiveId" clId="{1135C753-C3C8-8A44-93A3-2E9260A894C1}" dt="2023-02-17T15:53:46.954" v="7716" actId="20577"/>
          <ac:spMkLst>
            <pc:docMk/>
            <pc:sldMk cId="251027010" sldId="655"/>
            <ac:spMk id="9" creationId="{414D7B1D-895A-C440-A240-39929C55593C}"/>
          </ac:spMkLst>
        </pc:spChg>
      </pc:sldChg>
      <pc:sldChg chg="add">
        <pc:chgData name="Nane Kratzke" userId="971be13ff4ee5ef6" providerId="LiveId" clId="{1135C753-C3C8-8A44-93A3-2E9260A894C1}" dt="2023-02-17T11:51:55.773" v="3754"/>
        <pc:sldMkLst>
          <pc:docMk/>
          <pc:sldMk cId="2811754607" sldId="656"/>
        </pc:sldMkLst>
      </pc:sldChg>
      <pc:sldChg chg="add">
        <pc:chgData name="Nane Kratzke" userId="971be13ff4ee5ef6" providerId="LiveId" clId="{1135C753-C3C8-8A44-93A3-2E9260A894C1}" dt="2023-02-17T11:55:50.250" v="3796"/>
        <pc:sldMkLst>
          <pc:docMk/>
          <pc:sldMk cId="3487047904" sldId="657"/>
        </pc:sldMkLst>
      </pc:sldChg>
      <pc:sldChg chg="modSp add mod">
        <pc:chgData name="Nane Kratzke" userId="971be13ff4ee5ef6" providerId="LiveId" clId="{1135C753-C3C8-8A44-93A3-2E9260A894C1}" dt="2023-02-17T15:47:02.783" v="7517" actId="20577"/>
        <pc:sldMkLst>
          <pc:docMk/>
          <pc:sldMk cId="1544342855" sldId="658"/>
        </pc:sldMkLst>
        <pc:spChg chg="mod">
          <ac:chgData name="Nane Kratzke" userId="971be13ff4ee5ef6" providerId="LiveId" clId="{1135C753-C3C8-8A44-93A3-2E9260A894C1}" dt="2023-02-17T15:47:02.783" v="7517" actId="20577"/>
          <ac:spMkLst>
            <pc:docMk/>
            <pc:sldMk cId="1544342855" sldId="658"/>
            <ac:spMk id="31" creationId="{A7AED8D2-12C6-26AC-5AF0-E921BDCCBE3B}"/>
          </ac:spMkLst>
        </pc:spChg>
      </pc:sldChg>
      <pc:sldChg chg="add">
        <pc:chgData name="Nane Kratzke" userId="971be13ff4ee5ef6" providerId="LiveId" clId="{1135C753-C3C8-8A44-93A3-2E9260A894C1}" dt="2023-02-17T11:56:03" v="3797"/>
        <pc:sldMkLst>
          <pc:docMk/>
          <pc:sldMk cId="2199449476" sldId="659"/>
        </pc:sldMkLst>
      </pc:sldChg>
      <pc:sldChg chg="add">
        <pc:chgData name="Nane Kratzke" userId="971be13ff4ee5ef6" providerId="LiveId" clId="{1135C753-C3C8-8A44-93A3-2E9260A894C1}" dt="2023-02-17T11:56:03" v="3797"/>
        <pc:sldMkLst>
          <pc:docMk/>
          <pc:sldMk cId="1025950512" sldId="660"/>
        </pc:sldMkLst>
      </pc:sldChg>
      <pc:sldChg chg="modSp add mod">
        <pc:chgData name="Nane Kratzke" userId="971be13ff4ee5ef6" providerId="LiveId" clId="{1135C753-C3C8-8A44-93A3-2E9260A894C1}" dt="2023-02-17T15:54:58.799" v="7826" actId="20577"/>
        <pc:sldMkLst>
          <pc:docMk/>
          <pc:sldMk cId="314648163" sldId="661"/>
        </pc:sldMkLst>
        <pc:spChg chg="mod">
          <ac:chgData name="Nane Kratzke" userId="971be13ff4ee5ef6" providerId="LiveId" clId="{1135C753-C3C8-8A44-93A3-2E9260A894C1}" dt="2023-02-17T15:54:58.799" v="7826" actId="20577"/>
          <ac:spMkLst>
            <pc:docMk/>
            <pc:sldMk cId="314648163" sldId="661"/>
            <ac:spMk id="9" creationId="{414D7B1D-895A-C440-A240-39929C55593C}"/>
          </ac:spMkLst>
        </pc:spChg>
      </pc:sldChg>
      <pc:sldChg chg="addSp delSp modSp new mod modClrScheme chgLayout">
        <pc:chgData name="Nane Kratzke" userId="971be13ff4ee5ef6" providerId="LiveId" clId="{1135C753-C3C8-8A44-93A3-2E9260A894C1}" dt="2023-02-17T12:12:46.013" v="4215" actId="14100"/>
        <pc:sldMkLst>
          <pc:docMk/>
          <pc:sldMk cId="1723636415" sldId="662"/>
        </pc:sldMkLst>
        <pc:spChg chg="del mod ord">
          <ac:chgData name="Nane Kratzke" userId="971be13ff4ee5ef6" providerId="LiveId" clId="{1135C753-C3C8-8A44-93A3-2E9260A894C1}" dt="2023-02-17T12:04:58.787" v="3956" actId="700"/>
          <ac:spMkLst>
            <pc:docMk/>
            <pc:sldMk cId="1723636415" sldId="662"/>
            <ac:spMk id="2" creationId="{299FAAAD-42ED-421F-A769-0E0AE6DD8C1C}"/>
          </ac:spMkLst>
        </pc:spChg>
        <pc:spChg chg="del">
          <ac:chgData name="Nane Kratzke" userId="971be13ff4ee5ef6" providerId="LiveId" clId="{1135C753-C3C8-8A44-93A3-2E9260A894C1}" dt="2023-02-17T12:04:58.787" v="3956" actId="700"/>
          <ac:spMkLst>
            <pc:docMk/>
            <pc:sldMk cId="1723636415" sldId="662"/>
            <ac:spMk id="3" creationId="{19643E70-72C1-504D-4A4E-6F6188E0358E}"/>
          </ac:spMkLst>
        </pc:spChg>
        <pc:spChg chg="del mod ord">
          <ac:chgData name="Nane Kratzke" userId="971be13ff4ee5ef6" providerId="LiveId" clId="{1135C753-C3C8-8A44-93A3-2E9260A894C1}" dt="2023-02-17T12:04:58.787" v="3956" actId="700"/>
          <ac:spMkLst>
            <pc:docMk/>
            <pc:sldMk cId="1723636415" sldId="662"/>
            <ac:spMk id="4" creationId="{1AB2B4D7-F86B-158F-7655-5FA841F9889B}"/>
          </ac:spMkLst>
        </pc:spChg>
        <pc:spChg chg="del">
          <ac:chgData name="Nane Kratzke" userId="971be13ff4ee5ef6" providerId="LiveId" clId="{1135C753-C3C8-8A44-93A3-2E9260A894C1}" dt="2023-02-17T12:04:58.787" v="3956" actId="700"/>
          <ac:spMkLst>
            <pc:docMk/>
            <pc:sldMk cId="1723636415" sldId="662"/>
            <ac:spMk id="5" creationId="{C5D1FBA6-0533-D0FC-154C-5A2CCE7F24ED}"/>
          </ac:spMkLst>
        </pc:spChg>
        <pc:spChg chg="del">
          <ac:chgData name="Nane Kratzke" userId="971be13ff4ee5ef6" providerId="LiveId" clId="{1135C753-C3C8-8A44-93A3-2E9260A894C1}" dt="2023-02-17T12:04:58.787" v="3956" actId="700"/>
          <ac:spMkLst>
            <pc:docMk/>
            <pc:sldMk cId="1723636415" sldId="662"/>
            <ac:spMk id="6" creationId="{ED9FFC6B-5F6C-BED0-9D31-3066BB401C58}"/>
          </ac:spMkLst>
        </pc:spChg>
        <pc:spChg chg="del">
          <ac:chgData name="Nane Kratzke" userId="971be13ff4ee5ef6" providerId="LiveId" clId="{1135C753-C3C8-8A44-93A3-2E9260A894C1}" dt="2023-02-17T12:04:58.787" v="3956" actId="700"/>
          <ac:spMkLst>
            <pc:docMk/>
            <pc:sldMk cId="1723636415" sldId="662"/>
            <ac:spMk id="7" creationId="{4A68E535-E3DB-D16E-FC3E-BD66A48659AF}"/>
          </ac:spMkLst>
        </pc:spChg>
        <pc:spChg chg="mod ord">
          <ac:chgData name="Nane Kratzke" userId="971be13ff4ee5ef6" providerId="LiveId" clId="{1135C753-C3C8-8A44-93A3-2E9260A894C1}" dt="2023-02-17T12:04:58.787" v="3956" actId="700"/>
          <ac:spMkLst>
            <pc:docMk/>
            <pc:sldMk cId="1723636415" sldId="662"/>
            <ac:spMk id="8" creationId="{1DF0601F-7656-322E-E827-ED374CF9B95A}"/>
          </ac:spMkLst>
        </pc:spChg>
        <pc:spChg chg="add mod ord">
          <ac:chgData name="Nane Kratzke" userId="971be13ff4ee5ef6" providerId="LiveId" clId="{1135C753-C3C8-8A44-93A3-2E9260A894C1}" dt="2023-02-17T12:05:24.563" v="4014" actId="20577"/>
          <ac:spMkLst>
            <pc:docMk/>
            <pc:sldMk cId="1723636415" sldId="662"/>
            <ac:spMk id="9" creationId="{910556A7-6EF4-4527-5E74-5425FF80A3BF}"/>
          </ac:spMkLst>
        </pc:spChg>
        <pc:spChg chg="add mod ord">
          <ac:chgData name="Nane Kratzke" userId="971be13ff4ee5ef6" providerId="LiveId" clId="{1135C753-C3C8-8A44-93A3-2E9260A894C1}" dt="2023-02-17T12:08:39.906" v="4090" actId="20577"/>
          <ac:spMkLst>
            <pc:docMk/>
            <pc:sldMk cId="1723636415" sldId="662"/>
            <ac:spMk id="10" creationId="{2EB470A6-45FC-6464-7865-9ABD2272AE02}"/>
          </ac:spMkLst>
        </pc:spChg>
        <pc:spChg chg="add mod">
          <ac:chgData name="Nane Kratzke" userId="971be13ff4ee5ef6" providerId="LiveId" clId="{1135C753-C3C8-8A44-93A3-2E9260A894C1}" dt="2023-02-17T12:12:37.641" v="4214" actId="207"/>
          <ac:spMkLst>
            <pc:docMk/>
            <pc:sldMk cId="1723636415" sldId="662"/>
            <ac:spMk id="12" creationId="{7BFD06FC-690E-48DB-0124-587A2AD05FD8}"/>
          </ac:spMkLst>
        </pc:spChg>
        <pc:spChg chg="add del mod">
          <ac:chgData name="Nane Kratzke" userId="971be13ff4ee5ef6" providerId="LiveId" clId="{1135C753-C3C8-8A44-93A3-2E9260A894C1}" dt="2023-02-17T12:11:46.730" v="4181" actId="21"/>
          <ac:spMkLst>
            <pc:docMk/>
            <pc:sldMk cId="1723636415" sldId="662"/>
            <ac:spMk id="13" creationId="{A289F481-0493-28AC-7C51-F499DE9CA3C9}"/>
          </ac:spMkLst>
        </pc:spChg>
        <pc:spChg chg="add mod">
          <ac:chgData name="Nane Kratzke" userId="971be13ff4ee5ef6" providerId="LiveId" clId="{1135C753-C3C8-8A44-93A3-2E9260A894C1}" dt="2023-02-17T12:12:46.013" v="4215" actId="14100"/>
          <ac:spMkLst>
            <pc:docMk/>
            <pc:sldMk cId="1723636415" sldId="662"/>
            <ac:spMk id="15" creationId="{C9EE9333-CE69-71B2-DDF7-A06A9717F195}"/>
          </ac:spMkLst>
        </pc:spChg>
        <pc:picChg chg="add mod">
          <ac:chgData name="Nane Kratzke" userId="971be13ff4ee5ef6" providerId="LiveId" clId="{1135C753-C3C8-8A44-93A3-2E9260A894C1}" dt="2023-02-17T12:11:40.977" v="4180" actId="1076"/>
          <ac:picMkLst>
            <pc:docMk/>
            <pc:sldMk cId="1723636415" sldId="662"/>
            <ac:picMk id="16" creationId="{E7ABF308-957C-576E-BFC9-F571A0724777}"/>
          </ac:picMkLst>
        </pc:picChg>
        <pc:picChg chg="add mod">
          <ac:chgData name="Nane Kratzke" userId="971be13ff4ee5ef6" providerId="LiveId" clId="{1135C753-C3C8-8A44-93A3-2E9260A894C1}" dt="2023-02-17T12:11:33.938" v="4179" actId="1076"/>
          <ac:picMkLst>
            <pc:docMk/>
            <pc:sldMk cId="1723636415" sldId="662"/>
            <ac:picMk id="17" creationId="{7A11D9B8-B6D2-2B73-A336-49E85AEBE796}"/>
          </ac:picMkLst>
        </pc:picChg>
        <pc:picChg chg="add mod">
          <ac:chgData name="Nane Kratzke" userId="971be13ff4ee5ef6" providerId="LiveId" clId="{1135C753-C3C8-8A44-93A3-2E9260A894C1}" dt="2023-02-17T12:11:33.938" v="4179" actId="1076"/>
          <ac:picMkLst>
            <pc:docMk/>
            <pc:sldMk cId="1723636415" sldId="662"/>
            <ac:picMk id="18" creationId="{76EE78E2-0B58-9533-8CA1-F8C92E60ED86}"/>
          </ac:picMkLst>
        </pc:picChg>
        <pc:picChg chg="add mod">
          <ac:chgData name="Nane Kratzke" userId="971be13ff4ee5ef6" providerId="LiveId" clId="{1135C753-C3C8-8A44-93A3-2E9260A894C1}" dt="2023-02-17T12:11:33.938" v="4179" actId="1076"/>
          <ac:picMkLst>
            <pc:docMk/>
            <pc:sldMk cId="1723636415" sldId="662"/>
            <ac:picMk id="19" creationId="{1218A614-4A16-D68E-1CFC-70F1083D88ED}"/>
          </ac:picMkLst>
        </pc:picChg>
      </pc:sldChg>
      <pc:sldChg chg="modSp add del mod">
        <pc:chgData name="Nane Kratzke" userId="971be13ff4ee5ef6" providerId="LiveId" clId="{1135C753-C3C8-8A44-93A3-2E9260A894C1}" dt="2023-02-17T12:17:10.736" v="4271" actId="2696"/>
        <pc:sldMkLst>
          <pc:docMk/>
          <pc:sldMk cId="2175834575" sldId="663"/>
        </pc:sldMkLst>
        <pc:spChg chg="mod">
          <ac:chgData name="Nane Kratzke" userId="971be13ff4ee5ef6" providerId="LiveId" clId="{1135C753-C3C8-8A44-93A3-2E9260A894C1}" dt="2023-02-17T12:12:11.489" v="4183" actId="207"/>
          <ac:spMkLst>
            <pc:docMk/>
            <pc:sldMk cId="2175834575" sldId="663"/>
            <ac:spMk id="12" creationId="{7BFD06FC-690E-48DB-0124-587A2AD05FD8}"/>
          </ac:spMkLst>
        </pc:spChg>
      </pc:sldChg>
      <pc:sldChg chg="addSp delSp modSp new mod">
        <pc:chgData name="Nane Kratzke" userId="971be13ff4ee5ef6" providerId="LiveId" clId="{1135C753-C3C8-8A44-93A3-2E9260A894C1}" dt="2023-02-17T12:22:03.195" v="4385" actId="113"/>
        <pc:sldMkLst>
          <pc:docMk/>
          <pc:sldMk cId="3705678913" sldId="664"/>
        </pc:sldMkLst>
        <pc:spChg chg="mod">
          <ac:chgData name="Nane Kratzke" userId="971be13ff4ee5ef6" providerId="LiveId" clId="{1135C753-C3C8-8A44-93A3-2E9260A894C1}" dt="2023-02-17T12:10:35.041" v="4174"/>
          <ac:spMkLst>
            <pc:docMk/>
            <pc:sldMk cId="3705678913" sldId="664"/>
            <ac:spMk id="2" creationId="{AB56F263-6A91-DAB4-345C-8B7D95D0EAC0}"/>
          </ac:spMkLst>
        </pc:spChg>
        <pc:spChg chg="mod">
          <ac:chgData name="Nane Kratzke" userId="971be13ff4ee5ef6" providerId="LiveId" clId="{1135C753-C3C8-8A44-93A3-2E9260A894C1}" dt="2023-02-17T12:16:52.557" v="4270" actId="20577"/>
          <ac:spMkLst>
            <pc:docMk/>
            <pc:sldMk cId="3705678913" sldId="664"/>
            <ac:spMk id="3" creationId="{1697146A-BCBF-BAA9-8197-21DAD4FCBC62}"/>
          </ac:spMkLst>
        </pc:spChg>
        <pc:spChg chg="add mod">
          <ac:chgData name="Nane Kratzke" userId="971be13ff4ee5ef6" providerId="LiveId" clId="{1135C753-C3C8-8A44-93A3-2E9260A894C1}" dt="2023-02-17T12:10:26.655" v="4173"/>
          <ac:spMkLst>
            <pc:docMk/>
            <pc:sldMk cId="3705678913" sldId="664"/>
            <ac:spMk id="5" creationId="{ACB09C30-D384-073F-98F1-A14CCBC1DB7D}"/>
          </ac:spMkLst>
        </pc:spChg>
        <pc:spChg chg="add mod">
          <ac:chgData name="Nane Kratzke" userId="971be13ff4ee5ef6" providerId="LiveId" clId="{1135C753-C3C8-8A44-93A3-2E9260A894C1}" dt="2023-02-17T12:16:47.443" v="4252" actId="113"/>
          <ac:spMkLst>
            <pc:docMk/>
            <pc:sldMk cId="3705678913" sldId="664"/>
            <ac:spMk id="6" creationId="{9C0AD107-3330-1256-CDC4-872876E1FB01}"/>
          </ac:spMkLst>
        </pc:spChg>
        <pc:spChg chg="add mod">
          <ac:chgData name="Nane Kratzke" userId="971be13ff4ee5ef6" providerId="LiveId" clId="{1135C753-C3C8-8A44-93A3-2E9260A894C1}" dt="2023-02-17T12:21:51.199" v="4382" actId="14100"/>
          <ac:spMkLst>
            <pc:docMk/>
            <pc:sldMk cId="3705678913" sldId="664"/>
            <ac:spMk id="7" creationId="{D1775B2E-B5FF-6CFF-4CA4-C0205BCDC190}"/>
          </ac:spMkLst>
        </pc:spChg>
        <pc:spChg chg="add mod">
          <ac:chgData name="Nane Kratzke" userId="971be13ff4ee5ef6" providerId="LiveId" clId="{1135C753-C3C8-8A44-93A3-2E9260A894C1}" dt="2023-02-17T12:22:03.195" v="4385" actId="113"/>
          <ac:spMkLst>
            <pc:docMk/>
            <pc:sldMk cId="3705678913" sldId="664"/>
            <ac:spMk id="8" creationId="{C5E3A560-AB76-2B94-D237-12F480A75F66}"/>
          </ac:spMkLst>
        </pc:spChg>
        <pc:spChg chg="add del mod">
          <ac:chgData name="Nane Kratzke" userId="971be13ff4ee5ef6" providerId="LiveId" clId="{1135C753-C3C8-8A44-93A3-2E9260A894C1}" dt="2023-02-17T12:18:08.783" v="4274" actId="478"/>
          <ac:spMkLst>
            <pc:docMk/>
            <pc:sldMk cId="3705678913" sldId="664"/>
            <ac:spMk id="9" creationId="{366E4930-DB92-08BD-758A-B9511EB18F7F}"/>
          </ac:spMkLst>
        </pc:spChg>
      </pc:sldChg>
      <pc:sldChg chg="add del">
        <pc:chgData name="Nane Kratzke" userId="971be13ff4ee5ef6" providerId="LiveId" clId="{1135C753-C3C8-8A44-93A3-2E9260A894C1}" dt="2023-02-17T13:48:01.924" v="5341" actId="2696"/>
        <pc:sldMkLst>
          <pc:docMk/>
          <pc:sldMk cId="1965283820" sldId="665"/>
        </pc:sldMkLst>
      </pc:sldChg>
      <pc:sldChg chg="add del">
        <pc:chgData name="Nane Kratzke" userId="971be13ff4ee5ef6" providerId="LiveId" clId="{1135C753-C3C8-8A44-93A3-2E9260A894C1}" dt="2023-02-17T13:48:02.476" v="5342" actId="2696"/>
        <pc:sldMkLst>
          <pc:docMk/>
          <pc:sldMk cId="142310112" sldId="666"/>
        </pc:sldMkLst>
      </pc:sldChg>
      <pc:sldChg chg="add del">
        <pc:chgData name="Nane Kratzke" userId="971be13ff4ee5ef6" providerId="LiveId" clId="{1135C753-C3C8-8A44-93A3-2E9260A894C1}" dt="2023-02-17T13:48:02.893" v="5343" actId="2696"/>
        <pc:sldMkLst>
          <pc:docMk/>
          <pc:sldMk cId="3691135539" sldId="667"/>
        </pc:sldMkLst>
      </pc:sldChg>
      <pc:sldChg chg="addSp modSp add mod">
        <pc:chgData name="Nane Kratzke" userId="971be13ff4ee5ef6" providerId="LiveId" clId="{1135C753-C3C8-8A44-93A3-2E9260A894C1}" dt="2023-02-17T14:08:48.421" v="5559" actId="14826"/>
        <pc:sldMkLst>
          <pc:docMk/>
          <pc:sldMk cId="758962969" sldId="668"/>
        </pc:sldMkLst>
        <pc:spChg chg="mod">
          <ac:chgData name="Nane Kratzke" userId="971be13ff4ee5ef6" providerId="LiveId" clId="{1135C753-C3C8-8A44-93A3-2E9260A894C1}" dt="2023-02-17T13:54:32.611" v="5479" actId="20577"/>
          <ac:spMkLst>
            <pc:docMk/>
            <pc:sldMk cId="758962969" sldId="668"/>
            <ac:spMk id="4" creationId="{1404A810-D841-278E-590D-99F62F5B64A6}"/>
          </ac:spMkLst>
        </pc:spChg>
        <pc:spChg chg="mod">
          <ac:chgData name="Nane Kratzke" userId="971be13ff4ee5ef6" providerId="LiveId" clId="{1135C753-C3C8-8A44-93A3-2E9260A894C1}" dt="2023-02-17T13:34:24.447" v="4812" actId="1076"/>
          <ac:spMkLst>
            <pc:docMk/>
            <pc:sldMk cId="758962969" sldId="668"/>
            <ac:spMk id="6" creationId="{23644D58-A97F-3997-8BB2-45856E6FC789}"/>
          </ac:spMkLst>
        </pc:spChg>
        <pc:spChg chg="mod">
          <ac:chgData name="Nane Kratzke" userId="971be13ff4ee5ef6" providerId="LiveId" clId="{1135C753-C3C8-8A44-93A3-2E9260A894C1}" dt="2023-02-17T13:35:00.952" v="4845" actId="20577"/>
          <ac:spMkLst>
            <pc:docMk/>
            <pc:sldMk cId="758962969" sldId="668"/>
            <ac:spMk id="10" creationId="{64669592-C4EE-DB4B-A88C-C6A79EE0FE69}"/>
          </ac:spMkLst>
        </pc:spChg>
        <pc:picChg chg="add mod">
          <ac:chgData name="Nane Kratzke" userId="971be13ff4ee5ef6" providerId="LiveId" clId="{1135C753-C3C8-8A44-93A3-2E9260A894C1}" dt="2023-02-17T14:08:48.421" v="5559" actId="14826"/>
          <ac:picMkLst>
            <pc:docMk/>
            <pc:sldMk cId="758962969" sldId="668"/>
            <ac:picMk id="5" creationId="{1BE608ED-3E59-8B33-AFDF-63D0004693FB}"/>
          </ac:picMkLst>
        </pc:picChg>
      </pc:sldChg>
      <pc:sldChg chg="addSp modSp add mod">
        <pc:chgData name="Nane Kratzke" userId="971be13ff4ee5ef6" providerId="LiveId" clId="{1135C753-C3C8-8A44-93A3-2E9260A894C1}" dt="2023-02-17T14:13:13.302" v="5560" actId="14826"/>
        <pc:sldMkLst>
          <pc:docMk/>
          <pc:sldMk cId="1734789912" sldId="669"/>
        </pc:sldMkLst>
        <pc:spChg chg="mod">
          <ac:chgData name="Nane Kratzke" userId="971be13ff4ee5ef6" providerId="LiveId" clId="{1135C753-C3C8-8A44-93A3-2E9260A894C1}" dt="2023-02-17T13:55:29.345" v="5506" actId="20577"/>
          <ac:spMkLst>
            <pc:docMk/>
            <pc:sldMk cId="1734789912" sldId="669"/>
            <ac:spMk id="4" creationId="{1404A810-D841-278E-590D-99F62F5B64A6}"/>
          </ac:spMkLst>
        </pc:spChg>
        <pc:spChg chg="mod">
          <ac:chgData name="Nane Kratzke" userId="971be13ff4ee5ef6" providerId="LiveId" clId="{1135C753-C3C8-8A44-93A3-2E9260A894C1}" dt="2023-02-17T13:41:00.539" v="5079" actId="1076"/>
          <ac:spMkLst>
            <pc:docMk/>
            <pc:sldMk cId="1734789912" sldId="669"/>
            <ac:spMk id="6" creationId="{23644D58-A97F-3997-8BB2-45856E6FC789}"/>
          </ac:spMkLst>
        </pc:spChg>
        <pc:spChg chg="mod">
          <ac:chgData name="Nane Kratzke" userId="971be13ff4ee5ef6" providerId="LiveId" clId="{1135C753-C3C8-8A44-93A3-2E9260A894C1}" dt="2023-02-17T13:39:43.513" v="5047" actId="20577"/>
          <ac:spMkLst>
            <pc:docMk/>
            <pc:sldMk cId="1734789912" sldId="669"/>
            <ac:spMk id="10" creationId="{64669592-C4EE-DB4B-A88C-C6A79EE0FE69}"/>
          </ac:spMkLst>
        </pc:spChg>
        <pc:picChg chg="add mod">
          <ac:chgData name="Nane Kratzke" userId="971be13ff4ee5ef6" providerId="LiveId" clId="{1135C753-C3C8-8A44-93A3-2E9260A894C1}" dt="2023-02-17T14:13:13.302" v="5560" actId="14826"/>
          <ac:picMkLst>
            <pc:docMk/>
            <pc:sldMk cId="1734789912" sldId="669"/>
            <ac:picMk id="5" creationId="{E81F2C7A-2975-CF81-2480-206915144A6D}"/>
          </ac:picMkLst>
        </pc:picChg>
      </pc:sldChg>
      <pc:sldChg chg="addSp modSp add mod">
        <pc:chgData name="Nane Kratzke" userId="971be13ff4ee5ef6" providerId="LiveId" clId="{1135C753-C3C8-8A44-93A3-2E9260A894C1}" dt="2023-02-17T14:04:21.755" v="5554" actId="167"/>
        <pc:sldMkLst>
          <pc:docMk/>
          <pc:sldMk cId="940107207" sldId="670"/>
        </pc:sldMkLst>
        <pc:spChg chg="mod">
          <ac:chgData name="Nane Kratzke" userId="971be13ff4ee5ef6" providerId="LiveId" clId="{1135C753-C3C8-8A44-93A3-2E9260A894C1}" dt="2023-02-17T13:47:50.545" v="5340" actId="207"/>
          <ac:spMkLst>
            <pc:docMk/>
            <pc:sldMk cId="940107207" sldId="670"/>
            <ac:spMk id="4" creationId="{1404A810-D841-278E-590D-99F62F5B64A6}"/>
          </ac:spMkLst>
        </pc:spChg>
        <pc:spChg chg="mod">
          <ac:chgData name="Nane Kratzke" userId="971be13ff4ee5ef6" providerId="LiveId" clId="{1135C753-C3C8-8A44-93A3-2E9260A894C1}" dt="2023-02-17T13:45:55.046" v="5281" actId="1076"/>
          <ac:spMkLst>
            <pc:docMk/>
            <pc:sldMk cId="940107207" sldId="670"/>
            <ac:spMk id="6" creationId="{23644D58-A97F-3997-8BB2-45856E6FC789}"/>
          </ac:spMkLst>
        </pc:spChg>
        <pc:spChg chg="mod">
          <ac:chgData name="Nane Kratzke" userId="971be13ff4ee5ef6" providerId="LiveId" clId="{1135C753-C3C8-8A44-93A3-2E9260A894C1}" dt="2023-02-17T13:46:22.191" v="5304" actId="20577"/>
          <ac:spMkLst>
            <pc:docMk/>
            <pc:sldMk cId="940107207" sldId="670"/>
            <ac:spMk id="10" creationId="{64669592-C4EE-DB4B-A88C-C6A79EE0FE69}"/>
          </ac:spMkLst>
        </pc:spChg>
        <pc:picChg chg="add mod">
          <ac:chgData name="Nane Kratzke" userId="971be13ff4ee5ef6" providerId="LiveId" clId="{1135C753-C3C8-8A44-93A3-2E9260A894C1}" dt="2023-02-17T14:01:43.262" v="5512" actId="1076"/>
          <ac:picMkLst>
            <pc:docMk/>
            <pc:sldMk cId="940107207" sldId="670"/>
            <ac:picMk id="5" creationId="{2B640F6F-85D4-A13C-0045-9F0A6D9D4126}"/>
          </ac:picMkLst>
        </pc:picChg>
        <pc:picChg chg="add mod">
          <ac:chgData name="Nane Kratzke" userId="971be13ff4ee5ef6" providerId="LiveId" clId="{1135C753-C3C8-8A44-93A3-2E9260A894C1}" dt="2023-02-17T14:04:21.755" v="5554" actId="167"/>
          <ac:picMkLst>
            <pc:docMk/>
            <pc:sldMk cId="940107207" sldId="670"/>
            <ac:picMk id="6146" creationId="{D57C28C3-96FB-404B-ECE2-994E446EEC49}"/>
          </ac:picMkLst>
        </pc:pic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4-12T07:21:34.154" v="47673" actId="6549"/>
      <pc:docMkLst>
        <pc:docMk/>
      </pc:docMkLst>
      <pc:sldChg chg="modSp del mod">
        <pc:chgData name="Nane Kratzke" userId="971be13ff4ee5ef6" providerId="LiveId" clId="{AF2A99F9-8AD4-3644-94B0-74AB891B80BB}" dt="2021-03-04T07:16:27.456" v="47423" actId="2696"/>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2-05T16:56:30.234" v="38217" actId="1076"/>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2-05T16:56:30.234" v="38217" actId="1076"/>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2-05T16:56:30.234" v="38217" actId="1076"/>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modSp mod">
        <pc:chgData name="Nane Kratzke" userId="971be13ff4ee5ef6" providerId="LiveId" clId="{AF2A99F9-8AD4-3644-94B0-74AB891B80BB}" dt="2021-03-12T07:46:59.669" v="47564" actId="20577"/>
        <pc:sldMkLst>
          <pc:docMk/>
          <pc:sldMk cId="3201834561" sldId="337"/>
        </pc:sldMkLst>
        <pc:spChg chg="mod">
          <ac:chgData name="Nane Kratzke" userId="971be13ff4ee5ef6" providerId="LiveId" clId="{AF2A99F9-8AD4-3644-94B0-74AB891B80BB}" dt="2021-03-12T07:46:47.475" v="47556" actId="20577"/>
          <ac:spMkLst>
            <pc:docMk/>
            <pc:sldMk cId="3201834561" sldId="337"/>
            <ac:spMk id="4" creationId="{1A1F085B-B0A9-1B43-97C4-4B3A75E7F90D}"/>
          </ac:spMkLst>
        </pc:spChg>
        <pc:spChg chg="mod">
          <ac:chgData name="Nane Kratzke" userId="971be13ff4ee5ef6" providerId="LiveId" clId="{AF2A99F9-8AD4-3644-94B0-74AB891B80BB}" dt="2021-03-12T07:46:59.669" v="47564" actId="20577"/>
          <ac:spMkLst>
            <pc:docMk/>
            <pc:sldMk cId="3201834561" sldId="337"/>
            <ac:spMk id="11" creationId="{E85DFB5B-14A3-9940-B332-94CF20F45A6E}"/>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3-12T07:38:22.408" v="47428"/>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3-04T07:15:41.788" v="47419" actId="20577"/>
          <ac:spMkLst>
            <pc:docMk/>
            <pc:sldMk cId="1293430604" sldId="510"/>
            <ac:spMk id="3" creationId="{4D502CBE-EC2E-A94C-BE77-12EBBCA899C3}"/>
          </ac:spMkLst>
        </pc:spChg>
        <pc:spChg chg="mod">
          <ac:chgData name="Nane Kratzke" userId="971be13ff4ee5ef6" providerId="LiveId" clId="{AF2A99F9-8AD4-3644-94B0-74AB891B80BB}" dt="2021-03-12T07:38:22.408" v="47428"/>
          <ac:spMkLst>
            <pc:docMk/>
            <pc:sldMk cId="1293430604" sldId="510"/>
            <ac:spMk id="8" creationId="{6DAA361C-189A-2E41-8E2F-D004F318335C}"/>
          </ac:spMkLst>
        </pc:spChg>
      </pc:sldChg>
      <pc:sldChg chg="addSp delSp modSp add del mod">
        <pc:chgData name="Nane Kratzke" userId="971be13ff4ee5ef6" providerId="LiveId" clId="{AF2A99F9-8AD4-3644-94B0-74AB891B80BB}" dt="2021-02-05T16:57:05.285" v="38219" actId="2696"/>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del mod">
        <pc:chgData name="Nane Kratzke" userId="971be13ff4ee5ef6" providerId="LiveId" clId="{AF2A99F9-8AD4-3644-94B0-74AB891B80BB}" dt="2021-02-05T16:57:09.566" v="38221" actId="2696"/>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3-12T07:41:17.826" v="47499" actId="6549"/>
        <pc:sldMkLst>
          <pc:docMk/>
          <pc:sldMk cId="3813136560" sldId="530"/>
        </pc:sldMkLst>
        <pc:spChg chg="mod">
          <ac:chgData name="Nane Kratzke" userId="971be13ff4ee5ef6" providerId="LiveId" clId="{AF2A99F9-8AD4-3644-94B0-74AB891B80BB}" dt="2021-03-12T07:41:17.826" v="47499" actId="6549"/>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3-12T07:41:27.274" v="47503"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3-12T07:41:27.274" v="47503" actId="20577"/>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2-06T16:25:32.899" v="41713" actId="1076"/>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2-06T16:21:44.861" v="41685" actId="207"/>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add del mod">
          <ac:chgData name="Nane Kratzke" userId="971be13ff4ee5ef6" providerId="LiveId" clId="{AF2A99F9-8AD4-3644-94B0-74AB891B80BB}" dt="2021-02-06T16:24:38.640" v="41703" actId="478"/>
          <ac:picMkLst>
            <pc:docMk/>
            <pc:sldMk cId="417832931" sldId="532"/>
            <ac:picMk id="4" creationId="{0A600D36-1350-BE4D-AA63-48C5F8C15754}"/>
          </ac:picMkLst>
        </pc:pic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picChg chg="add mod">
          <ac:chgData name="Nane Kratzke" userId="971be13ff4ee5ef6" providerId="LiveId" clId="{AF2A99F9-8AD4-3644-94B0-74AB891B80BB}" dt="2021-02-06T16:24:58.160" v="41706" actId="1076"/>
          <ac:picMkLst>
            <pc:docMk/>
            <pc:sldMk cId="417832931" sldId="532"/>
            <ac:picMk id="7170" creationId="{0AA46D09-7FA6-6347-8731-6B6CB35580AA}"/>
          </ac:picMkLst>
        </pc:picChg>
        <pc:picChg chg="add mod">
          <ac:chgData name="Nane Kratzke" userId="971be13ff4ee5ef6" providerId="LiveId" clId="{AF2A99F9-8AD4-3644-94B0-74AB891B80BB}" dt="2021-02-06T16:25:32.899" v="41713" actId="1076"/>
          <ac:picMkLst>
            <pc:docMk/>
            <pc:sldMk cId="417832931" sldId="532"/>
            <ac:picMk id="7172" creationId="{BDBC6C4B-075F-C545-9148-87BF33298653}"/>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del mod ord">
        <pc:chgData name="Nane Kratzke" userId="971be13ff4ee5ef6" providerId="LiveId" clId="{AF2A99F9-8AD4-3644-94B0-74AB891B80BB}" dt="2021-02-05T16:57:32.878" v="38228" actId="2696"/>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2-06T16:42:02.178" v="41852" actId="14100"/>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2-06T16:41:09.966" v="41809" actId="20577"/>
          <ac:spMkLst>
            <pc:docMk/>
            <pc:sldMk cId="2436597348" sldId="540"/>
            <ac:spMk id="5" creationId="{D6D3D317-1152-2742-9BE1-4ED9CE042C2D}"/>
          </ac:spMkLst>
        </pc:spChg>
        <pc:spChg chg="add mod">
          <ac:chgData name="Nane Kratzke" userId="971be13ff4ee5ef6" providerId="LiveId" clId="{AF2A99F9-8AD4-3644-94B0-74AB891B80BB}" dt="2021-02-06T16:42:02.178" v="41852" actId="14100"/>
          <ac:spMkLst>
            <pc:docMk/>
            <pc:sldMk cId="2436597348" sldId="540"/>
            <ac:spMk id="9" creationId="{43E15EB4-22BC-E149-AADC-D79428EF8529}"/>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3-12T07:52:12.027" v="47574" actId="2057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3-12T07:52:12.027" v="47574" actId="20577"/>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3-27T16:34:11.473" v="47669" actId="207"/>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add mod">
          <ac:chgData name="Nane Kratzke" userId="971be13ff4ee5ef6" providerId="LiveId" clId="{AF2A99F9-8AD4-3644-94B0-74AB891B80BB}" dt="2021-03-27T16:34:11.473" v="47669" actId="207"/>
          <ac:spMkLst>
            <pc:docMk/>
            <pc:sldMk cId="1530498785" sldId="542"/>
            <ac:spMk id="9" creationId="{373CF505-53D5-2A4A-B24D-DBBF0F5422F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spChg chg="add mod">
          <ac:chgData name="Nane Kratzke" userId="971be13ff4ee5ef6" providerId="LiveId" clId="{AF2A99F9-8AD4-3644-94B0-74AB891B80BB}" dt="2021-03-27T16:34:11.473" v="47669" actId="207"/>
          <ac:spMkLst>
            <pc:docMk/>
            <pc:sldMk cId="1530498785" sldId="542"/>
            <ac:spMk id="11" creationId="{EBD9C217-21F1-2243-ACC9-A5F3F51B4DDA}"/>
          </ac:spMkLst>
        </pc:spChg>
        <pc:picChg chg="add mod">
          <ac:chgData name="Nane Kratzke" userId="971be13ff4ee5ef6" providerId="LiveId" clId="{AF2A99F9-8AD4-3644-94B0-74AB891B80BB}" dt="2021-03-27T16:33:57.990" v="47667" actId="12788"/>
          <ac:picMkLst>
            <pc:docMk/>
            <pc:sldMk cId="1530498785" sldId="542"/>
            <ac:picMk id="4" creationId="{7345E386-3BF7-2A48-B2FB-DF5E3CE9591B}"/>
          </ac:picMkLst>
        </pc:pic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3-27T16:33:57.990" v="47667" actId="12788"/>
          <ac:picMkLst>
            <pc:docMk/>
            <pc:sldMk cId="1530498785" sldId="542"/>
            <ac:picMk id="6" creationId="{53DB2CA7-8A0B-A544-9F16-2AE61448D46F}"/>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4-12T07:21:34.154" v="47673" actId="6549"/>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2-06T16:43:46.859" v="41853" actId="20577"/>
          <ac:spMkLst>
            <pc:docMk/>
            <pc:sldMk cId="2350973529" sldId="543"/>
            <ac:spMk id="5" creationId="{D6D3D317-1152-2742-9BE1-4ED9CE042C2D}"/>
          </ac:spMkLst>
        </pc:spChg>
        <pc:spChg chg="add mod">
          <ac:chgData name="Nane Kratzke" userId="971be13ff4ee5ef6" providerId="LiveId" clId="{AF2A99F9-8AD4-3644-94B0-74AB891B80BB}" dt="2021-04-12T07:21:34.154" v="47673" actId="6549"/>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3-12T07:51:57.079" v="47572"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2-06T16:44:53.696" v="41859" actId="2057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3-12T07:51:57.079" v="47572"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3-12T07:51:49.459" v="47570" actId="20577"/>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3-12T07:51:49.459" v="47570" actId="20577"/>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2-06T16:46:53.538" v="41864"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2-06T16:46:53.538" v="41864"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del">
        <pc:chgData name="Nane Kratzke" userId="971be13ff4ee5ef6" providerId="LiveId" clId="{AF2A99F9-8AD4-3644-94B0-74AB891B80BB}" dt="2021-02-05T16:57:12.519" v="38222" actId="2696"/>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2-06T16:33:24.076" v="41725" actId="20577"/>
        <pc:sldMkLst>
          <pc:docMk/>
          <pc:sldMk cId="1850815735" sldId="551"/>
        </pc:sldMkLst>
        <pc:spChg chg="mod">
          <ac:chgData name="Nane Kratzke" userId="971be13ff4ee5ef6" providerId="LiveId" clId="{AF2A99F9-8AD4-3644-94B0-74AB891B80BB}" dt="2021-02-06T16:33:24.076" v="41725"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2-06T16:34:47.804" v="41729"/>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2-06T16:34:47.804" v="41729"/>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2-06T16:34:10.101" v="41727" actId="113"/>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2-06T16:34:10.101" v="41727" actId="113"/>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2-06T16:36:20.410" v="41731" actId="20577"/>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2-06T16:36:20.410" v="41731" actId="20577"/>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4-08T09:23:41.732" v="47671" actId="20577"/>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4-08T09:23:41.732" v="47671"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3-27T16:21:45.782" v="47601"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3-27T16:21:45.782" v="47601"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3-27T16:25:00.938" v="47609" actId="20577"/>
        <pc:sldMkLst>
          <pc:docMk/>
          <pc:sldMk cId="2901931675" sldId="562"/>
        </pc:sldMkLst>
        <pc:spChg chg="add mod">
          <ac:chgData name="Nane Kratzke" userId="971be13ff4ee5ef6" providerId="LiveId" clId="{AF2A99F9-8AD4-3644-94B0-74AB891B80BB}" dt="2021-03-12T07:49:56.531" v="47568" actId="20577"/>
          <ac:spMkLst>
            <pc:docMk/>
            <pc:sldMk cId="2901931675" sldId="562"/>
            <ac:spMk id="6" creationId="{D1BA28CB-2B60-A742-99F9-54943E189AF1}"/>
          </ac:spMkLst>
        </pc:spChg>
        <pc:spChg chg="add mod">
          <ac:chgData name="Nane Kratzke" userId="971be13ff4ee5ef6" providerId="LiveId" clId="{AF2A99F9-8AD4-3644-94B0-74AB891B80BB}" dt="2021-03-27T16:25:00.938" v="47609" actId="20577"/>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del">
        <pc:chgData name="Nane Kratzke" userId="971be13ff4ee5ef6" providerId="LiveId" clId="{AF2A99F9-8AD4-3644-94B0-74AB891B80BB}" dt="2021-02-05T16:57:27.792" v="38226" actId="2696"/>
        <pc:sldMkLst>
          <pc:docMk/>
          <pc:sldMk cId="3926060097" sldId="567"/>
        </pc:sldMkLst>
      </pc:sldChg>
      <pc:sldChg chg="addSp delSp modSp add mod">
        <pc:chgData name="Nane Kratzke" userId="971be13ff4ee5ef6" providerId="LiveId" clId="{AF2A99F9-8AD4-3644-94B0-74AB891B80BB}" dt="2021-02-05T11:42:37.808" v="36018"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2-05T11:42:37.808" v="36018" actId="20577"/>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2-05T11:43:18.793" v="3603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2-05T11:43:18.793" v="36030" actId="20577"/>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addSp delSp modSp add mod">
        <pc:chgData name="Nane Kratzke" userId="971be13ff4ee5ef6" providerId="LiveId" clId="{AF2A99F9-8AD4-3644-94B0-74AB891B80BB}" dt="2021-02-05T09:31:38.682" v="33322" actId="1076"/>
        <pc:sldMkLst>
          <pc:docMk/>
          <pc:sldMk cId="2152632834" sldId="571"/>
        </pc:sldMkLst>
        <pc:spChg chg="add mod">
          <ac:chgData name="Nane Kratzke" userId="971be13ff4ee5ef6" providerId="LiveId" clId="{AF2A99F9-8AD4-3644-94B0-74AB891B80BB}" dt="2021-02-05T09:29:27.527" v="33103" actId="14100"/>
          <ac:spMkLst>
            <pc:docMk/>
            <pc:sldMk cId="2152632834" sldId="571"/>
            <ac:spMk id="4" creationId="{657E7F11-3614-8F42-A173-4A1805664571}"/>
          </ac:spMkLst>
        </pc:spChg>
        <pc:spChg chg="add mod">
          <ac:chgData name="Nane Kratzke" userId="971be13ff4ee5ef6" providerId="LiveId" clId="{AF2A99F9-8AD4-3644-94B0-74AB891B80BB}" dt="2021-02-05T09:31:38.682" v="33322" actId="1076"/>
          <ac:spMkLst>
            <pc:docMk/>
            <pc:sldMk cId="2152632834" sldId="571"/>
            <ac:spMk id="5" creationId="{4750FFB0-7E2F-CF46-858D-FE57814927D1}"/>
          </ac:spMkLst>
        </pc:spChg>
        <pc:spChg chg="add mod">
          <ac:chgData name="Nane Kratzke" userId="971be13ff4ee5ef6" providerId="LiveId" clId="{AF2A99F9-8AD4-3644-94B0-74AB891B80BB}" dt="2021-02-05T09:29:39.082" v="33105" actId="207"/>
          <ac:spMkLst>
            <pc:docMk/>
            <pc:sldMk cId="2152632834" sldId="571"/>
            <ac:spMk id="8" creationId="{53A2CAB4-7FA7-4E4D-9429-B32A198E1C21}"/>
          </ac:spMkLst>
        </pc:spChg>
        <pc:spChg chg="del mod">
          <ac:chgData name="Nane Kratzke" userId="971be13ff4ee5ef6" providerId="LiveId" clId="{AF2A99F9-8AD4-3644-94B0-74AB891B80BB}" dt="2021-02-05T09:21:09.889" v="32544" actId="478"/>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spChg chg="add mod">
          <ac:chgData name="Nane Kratzke" userId="971be13ff4ee5ef6" providerId="LiveId" clId="{AF2A99F9-8AD4-3644-94B0-74AB891B80BB}" dt="2021-02-05T09:29:43.135" v="33107" actId="207"/>
          <ac:spMkLst>
            <pc:docMk/>
            <pc:sldMk cId="2152632834" sldId="571"/>
            <ac:spMk id="11" creationId="{CAAF52AB-3084-D443-9BEF-B8B9292F4900}"/>
          </ac:spMkLst>
        </pc:spChg>
        <pc:picChg chg="mod">
          <ac:chgData name="Nane Kratzke" userId="971be13ff4ee5ef6" providerId="LiveId" clId="{AF2A99F9-8AD4-3644-94B0-74AB891B80BB}" dt="2021-02-05T09:29:19.710" v="33102"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addSp delSp modSp add mod ord">
        <pc:chgData name="Nane Kratzke" userId="971be13ff4ee5ef6" providerId="LiveId" clId="{AF2A99F9-8AD4-3644-94B0-74AB891B80BB}" dt="2021-02-06T13:59:38.233" v="39243" actId="108"/>
        <pc:sldMkLst>
          <pc:docMk/>
          <pc:sldMk cId="1802783801" sldId="572"/>
        </pc:sldMkLst>
        <pc:spChg chg="add mod">
          <ac:chgData name="Nane Kratzke" userId="971be13ff4ee5ef6" providerId="LiveId" clId="{AF2A99F9-8AD4-3644-94B0-74AB891B80BB}" dt="2021-02-06T13:59:35.292" v="39242" actId="108"/>
          <ac:spMkLst>
            <pc:docMk/>
            <pc:sldMk cId="1802783801" sldId="572"/>
            <ac:spMk id="4" creationId="{F5280931-3EBE-3B44-A1C6-94EDDA311991}"/>
          </ac:spMkLst>
        </pc:spChg>
        <pc:spChg chg="add mod">
          <ac:chgData name="Nane Kratzke" userId="971be13ff4ee5ef6" providerId="LiveId" clId="{AF2A99F9-8AD4-3644-94B0-74AB891B80BB}" dt="2021-02-06T13:58:12.372" v="39234" actId="207"/>
          <ac:spMkLst>
            <pc:docMk/>
            <pc:sldMk cId="1802783801" sldId="572"/>
            <ac:spMk id="7" creationId="{BB412636-18DA-A64E-A879-13DDF1560D34}"/>
          </ac:spMkLst>
        </pc:spChg>
        <pc:spChg chg="add mod">
          <ac:chgData name="Nane Kratzke" userId="971be13ff4ee5ef6" providerId="LiveId" clId="{AF2A99F9-8AD4-3644-94B0-74AB891B80BB}" dt="2021-02-06T13:58:02.391" v="39233" actId="207"/>
          <ac:spMkLst>
            <pc:docMk/>
            <pc:sldMk cId="1802783801" sldId="572"/>
            <ac:spMk id="8" creationId="{14EFECF4-3DB6-8F4D-9B4F-6166B58C2564}"/>
          </ac:spMkLst>
        </pc:spChg>
        <pc:spChg chg="del mod">
          <ac:chgData name="Nane Kratzke" userId="971be13ff4ee5ef6" providerId="LiveId" clId="{AF2A99F9-8AD4-3644-94B0-74AB891B80BB}" dt="2021-02-06T10:09:07.394" v="38399" actId="478"/>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spChg chg="add mod">
          <ac:chgData name="Nane Kratzke" userId="971be13ff4ee5ef6" providerId="LiveId" clId="{AF2A99F9-8AD4-3644-94B0-74AB891B80BB}" dt="2021-02-06T13:59:38.233" v="39243" actId="108"/>
          <ac:spMkLst>
            <pc:docMk/>
            <pc:sldMk cId="1802783801" sldId="572"/>
            <ac:spMk id="11" creationId="{D31CCCE7-2B75-924F-BEE5-E30D3FBD705B}"/>
          </ac:spMkLst>
        </pc:spChg>
        <pc:spChg chg="add mod">
          <ac:chgData name="Nane Kratzke" userId="971be13ff4ee5ef6" providerId="LiveId" clId="{AF2A99F9-8AD4-3644-94B0-74AB891B80BB}" dt="2021-02-06T10:28:33.203" v="39038" actId="1076"/>
          <ac:spMkLst>
            <pc:docMk/>
            <pc:sldMk cId="1802783801" sldId="572"/>
            <ac:spMk id="12" creationId="{3BC11944-047A-D742-9C27-470BC934AD9D}"/>
          </ac:spMkLst>
        </pc:spChg>
        <pc:spChg chg="add mod">
          <ac:chgData name="Nane Kratzke" userId="971be13ff4ee5ef6" providerId="LiveId" clId="{AF2A99F9-8AD4-3644-94B0-74AB891B80BB}" dt="2021-02-06T13:58:12.372" v="39234" actId="207"/>
          <ac:spMkLst>
            <pc:docMk/>
            <pc:sldMk cId="1802783801" sldId="572"/>
            <ac:spMk id="13" creationId="{4E39DB58-D36C-9D47-9441-4547B29B150C}"/>
          </ac:spMkLst>
        </pc:spChg>
        <pc:spChg chg="add mod">
          <ac:chgData name="Nane Kratzke" userId="971be13ff4ee5ef6" providerId="LiveId" clId="{AF2A99F9-8AD4-3644-94B0-74AB891B80BB}" dt="2021-02-06T10:26:55.795" v="39025" actId="208"/>
          <ac:spMkLst>
            <pc:docMk/>
            <pc:sldMk cId="1802783801" sldId="572"/>
            <ac:spMk id="17" creationId="{EDEB838F-0A5A-FB48-ABE3-00B490D4AEA0}"/>
          </ac:spMkLst>
        </pc:spChg>
        <pc:spChg chg="add mod">
          <ac:chgData name="Nane Kratzke" userId="971be13ff4ee5ef6" providerId="LiveId" clId="{AF2A99F9-8AD4-3644-94B0-74AB891B80BB}" dt="2021-02-06T13:58:12.372" v="39234" actId="207"/>
          <ac:spMkLst>
            <pc:docMk/>
            <pc:sldMk cId="1802783801" sldId="572"/>
            <ac:spMk id="18" creationId="{9A35C5D9-AD28-A742-9973-DDD715816D8F}"/>
          </ac:spMkLst>
        </pc:spChg>
        <pc:spChg chg="add mod">
          <ac:chgData name="Nane Kratzke" userId="971be13ff4ee5ef6" providerId="LiveId" clId="{AF2A99F9-8AD4-3644-94B0-74AB891B80BB}" dt="2021-02-06T13:58:12.372" v="39234" actId="207"/>
          <ac:spMkLst>
            <pc:docMk/>
            <pc:sldMk cId="1802783801" sldId="572"/>
            <ac:spMk id="19" creationId="{DF1699FA-EC3F-4F40-B447-B24AC6AC195A}"/>
          </ac:spMkLst>
        </pc:spChg>
        <pc:spChg chg="add mod">
          <ac:chgData name="Nane Kratzke" userId="971be13ff4ee5ef6" providerId="LiveId" clId="{AF2A99F9-8AD4-3644-94B0-74AB891B80BB}" dt="2021-02-06T10:27:32.183" v="39031" actId="1076"/>
          <ac:spMkLst>
            <pc:docMk/>
            <pc:sldMk cId="1802783801" sldId="572"/>
            <ac:spMk id="20" creationId="{F88E721A-3AD1-0847-90E9-AAF10FCA0109}"/>
          </ac:spMkLst>
        </pc:spChg>
        <pc:spChg chg="add mod">
          <ac:chgData name="Nane Kratzke" userId="971be13ff4ee5ef6" providerId="LiveId" clId="{AF2A99F9-8AD4-3644-94B0-74AB891B80BB}" dt="2021-02-06T10:31:00.713" v="39226" actId="14100"/>
          <ac:spMkLst>
            <pc:docMk/>
            <pc:sldMk cId="1802783801" sldId="572"/>
            <ac:spMk id="21" creationId="{A78B3C33-884A-B343-ACFE-2A8C300910B6}"/>
          </ac:spMkLst>
        </pc:spChg>
        <pc:spChg chg="add mod">
          <ac:chgData name="Nane Kratzke" userId="971be13ff4ee5ef6" providerId="LiveId" clId="{AF2A99F9-8AD4-3644-94B0-74AB891B80BB}" dt="2021-02-06T10:27:27.109" v="39030" actId="1076"/>
          <ac:spMkLst>
            <pc:docMk/>
            <pc:sldMk cId="1802783801" sldId="572"/>
            <ac:spMk id="23" creationId="{F55C8A8C-228C-1140-AC21-89DF7DC1007E}"/>
          </ac:spMkLst>
        </pc:spChg>
        <pc:spChg chg="add mod">
          <ac:chgData name="Nane Kratzke" userId="971be13ff4ee5ef6" providerId="LiveId" clId="{AF2A99F9-8AD4-3644-94B0-74AB891B80BB}" dt="2021-02-06T10:26:55.795" v="39025" actId="208"/>
          <ac:spMkLst>
            <pc:docMk/>
            <pc:sldMk cId="1802783801" sldId="572"/>
            <ac:spMk id="24" creationId="{9410665B-D735-9F40-AC11-83B963446645}"/>
          </ac:spMkLst>
        </pc:spChg>
        <pc:spChg chg="add mod">
          <ac:chgData name="Nane Kratzke" userId="971be13ff4ee5ef6" providerId="LiveId" clId="{AF2A99F9-8AD4-3644-94B0-74AB891B80BB}" dt="2021-02-06T10:30:57.270" v="39225" actId="14100"/>
          <ac:spMkLst>
            <pc:docMk/>
            <pc:sldMk cId="1802783801" sldId="572"/>
            <ac:spMk id="25" creationId="{ABA33B5F-C16C-1040-A512-D39F039A9609}"/>
          </ac:spMkLst>
        </pc:spChg>
        <pc:spChg chg="add mod">
          <ac:chgData name="Nane Kratzke" userId="971be13ff4ee5ef6" providerId="LiveId" clId="{AF2A99F9-8AD4-3644-94B0-74AB891B80BB}" dt="2021-02-06T10:27:18.514" v="39028" actId="1076"/>
          <ac:spMkLst>
            <pc:docMk/>
            <pc:sldMk cId="1802783801" sldId="572"/>
            <ac:spMk id="26" creationId="{A061C0C3-D837-2944-8C62-0746A1894BD7}"/>
          </ac:spMkLst>
        </pc:spChg>
        <pc:spChg chg="add mod">
          <ac:chgData name="Nane Kratzke" userId="971be13ff4ee5ef6" providerId="LiveId" clId="{AF2A99F9-8AD4-3644-94B0-74AB891B80BB}" dt="2021-02-06T10:27:24.184" v="39029" actId="1076"/>
          <ac:spMkLst>
            <pc:docMk/>
            <pc:sldMk cId="1802783801" sldId="572"/>
            <ac:spMk id="27" creationId="{14A270AF-458B-1E4A-A104-8497A30A59C6}"/>
          </ac:spMkLst>
        </pc:spChg>
        <pc:spChg chg="add mod">
          <ac:chgData name="Nane Kratzke" userId="971be13ff4ee5ef6" providerId="LiveId" clId="{AF2A99F9-8AD4-3644-94B0-74AB891B80BB}" dt="2021-02-06T10:26:30.949" v="39023" actId="1076"/>
          <ac:spMkLst>
            <pc:docMk/>
            <pc:sldMk cId="1802783801" sldId="572"/>
            <ac:spMk id="28" creationId="{2E38AAF5-4E48-0C41-BA72-7E8DC624ECAA}"/>
          </ac:spMkLst>
        </pc:spChg>
        <pc:spChg chg="add mod">
          <ac:chgData name="Nane Kratzke" userId="971be13ff4ee5ef6" providerId="LiveId" clId="{AF2A99F9-8AD4-3644-94B0-74AB891B80BB}" dt="2021-02-06T10:30:29.197" v="39224" actId="113"/>
          <ac:spMkLst>
            <pc:docMk/>
            <pc:sldMk cId="1802783801" sldId="572"/>
            <ac:spMk id="29" creationId="{CE086943-AB98-5244-9CFA-5280B3C210A3}"/>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2-06T10:27:53.446" v="3903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cxnChg chg="add mod">
          <ac:chgData name="Nane Kratzke" userId="971be13ff4ee5ef6" providerId="LiveId" clId="{AF2A99F9-8AD4-3644-94B0-74AB891B80BB}" dt="2021-02-06T13:58:21.893" v="39236" actId="208"/>
          <ac:cxnSpMkLst>
            <pc:docMk/>
            <pc:sldMk cId="1802783801" sldId="572"/>
            <ac:cxnSpMk id="6" creationId="{CFFDD151-EDA8-7749-9A69-A4E1EDE80D1E}"/>
          </ac:cxnSpMkLst>
        </pc:cxnChg>
        <pc:cxnChg chg="add mod">
          <ac:chgData name="Nane Kratzke" userId="971be13ff4ee5ef6" providerId="LiveId" clId="{AF2A99F9-8AD4-3644-94B0-74AB891B80BB}" dt="2021-02-06T13:58:18.090" v="39235" actId="208"/>
          <ac:cxnSpMkLst>
            <pc:docMk/>
            <pc:sldMk cId="1802783801" sldId="572"/>
            <ac:cxnSpMk id="15" creationId="{D2D01194-8579-CE4F-A9C4-7D97EC9F4108}"/>
          </ac:cxnSpMkLst>
        </pc:cxnChg>
      </pc:sldChg>
      <pc:sldChg chg="addSp delSp modSp add del mod">
        <pc:chgData name="Nane Kratzke" userId="971be13ff4ee5ef6" providerId="LiveId" clId="{AF2A99F9-8AD4-3644-94B0-74AB891B80BB}" dt="2021-02-07T10:15:44.537" v="41910" actId="2696"/>
        <pc:sldMkLst>
          <pc:docMk/>
          <pc:sldMk cId="359148935" sldId="573"/>
        </pc:sldMkLst>
        <pc:spChg chg="add mod">
          <ac:chgData name="Nane Kratzke" userId="971be13ff4ee5ef6" providerId="LiveId" clId="{AF2A99F9-8AD4-3644-94B0-74AB891B80BB}" dt="2021-02-05T09:52:53.958" v="34214" actId="14861"/>
          <ac:spMkLst>
            <pc:docMk/>
            <pc:sldMk cId="359148935" sldId="573"/>
            <ac:spMk id="4" creationId="{28E889C9-89A8-BD4C-934C-4E0A95126C21}"/>
          </ac:spMkLst>
        </pc:spChg>
        <pc:spChg chg="add mod">
          <ac:chgData name="Nane Kratzke" userId="971be13ff4ee5ef6" providerId="LiveId" clId="{AF2A99F9-8AD4-3644-94B0-74AB891B80BB}" dt="2021-02-05T09:54:32.297" v="34441" actId="114"/>
          <ac:spMkLst>
            <pc:docMk/>
            <pc:sldMk cId="359148935" sldId="573"/>
            <ac:spMk id="5" creationId="{C6181C86-E250-BC40-8966-E239A44C741F}"/>
          </ac:spMkLst>
        </pc:spChg>
        <pc:spChg chg="mod">
          <ac:chgData name="Nane Kratzke" userId="971be13ff4ee5ef6" providerId="LiveId" clId="{AF2A99F9-8AD4-3644-94B0-74AB891B80BB}" dt="2021-02-05T09:52:35.123" v="34201" actId="14100"/>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add del mod">
          <ac:chgData name="Nane Kratzke" userId="971be13ff4ee5ef6" providerId="LiveId" clId="{AF2A99F9-8AD4-3644-94B0-74AB891B80BB}" dt="2021-02-07T10:15:23.177" v="41908" actId="478"/>
          <ac:picMkLst>
            <pc:docMk/>
            <pc:sldMk cId="359148935" sldId="573"/>
            <ac:picMk id="6" creationId="{6B4FD93B-101F-8F4D-8CDB-BDDE4F7B55A2}"/>
          </ac:picMkLst>
        </pc:picChg>
        <pc:picChg chg="add del mod">
          <ac:chgData name="Nane Kratzke" userId="971be13ff4ee5ef6" providerId="LiveId" clId="{AF2A99F9-8AD4-3644-94B0-74AB891B80BB}" dt="2021-02-07T10:15:21.408" v="41907" actId="478"/>
          <ac:picMkLst>
            <pc:docMk/>
            <pc:sldMk cId="359148935" sldId="573"/>
            <ac:picMk id="7" creationId="{6763D8F0-F291-5E45-8709-375668EFDF5D}"/>
          </ac:picMkLst>
        </pc:picChg>
        <pc:picChg chg="add mod">
          <ac:chgData name="Nane Kratzke" userId="971be13ff4ee5ef6" providerId="LiveId" clId="{AF2A99F9-8AD4-3644-94B0-74AB891B80BB}" dt="2021-02-07T10:15:26.809" v="41909"/>
          <ac:picMkLst>
            <pc:docMk/>
            <pc:sldMk cId="359148935" sldId="573"/>
            <ac:picMk id="11" creationId="{B26C69AA-32A8-7049-B131-664D61AE6879}"/>
          </ac:picMkLst>
        </pc:picChg>
        <pc:picChg chg="add mod">
          <ac:chgData name="Nane Kratzke" userId="971be13ff4ee5ef6" providerId="LiveId" clId="{AF2A99F9-8AD4-3644-94B0-74AB891B80BB}" dt="2021-02-07T10:15:26.809" v="41909"/>
          <ac:picMkLst>
            <pc:docMk/>
            <pc:sldMk cId="359148935" sldId="573"/>
            <ac:picMk id="12" creationId="{261A35C6-880D-024C-9F57-2FC103247FCA}"/>
          </ac:picMkLst>
        </pc:picChg>
        <pc:picChg chg="add mod">
          <ac:chgData name="Nane Kratzke" userId="971be13ff4ee5ef6" providerId="LiveId" clId="{AF2A99F9-8AD4-3644-94B0-74AB891B80BB}" dt="2021-02-07T10:15:26.809" v="41909"/>
          <ac:picMkLst>
            <pc:docMk/>
            <pc:sldMk cId="359148935" sldId="573"/>
            <ac:picMk id="13" creationId="{F50EF107-8FD0-1144-ADEC-66B2F650A170}"/>
          </ac:picMkLst>
        </pc:pic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2-05T09:53:04.084" v="34216" actId="14100"/>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sldChg chg="addSp delSp modSp add mod">
        <pc:chgData name="Nane Kratzke" userId="971be13ff4ee5ef6" providerId="LiveId" clId="{AF2A99F9-8AD4-3644-94B0-74AB891B80BB}" dt="2021-02-06T16:30:00.122" v="41717" actId="207"/>
        <pc:sldMkLst>
          <pc:docMk/>
          <pc:sldMk cId="119965658" sldId="579"/>
        </pc:sldMkLst>
        <pc:spChg chg="del">
          <ac:chgData name="Nane Kratzke" userId="971be13ff4ee5ef6" providerId="LiveId" clId="{AF2A99F9-8AD4-3644-94B0-74AB891B80BB}" dt="2021-02-05T10:04:03.878" v="34514" actId="478"/>
          <ac:spMkLst>
            <pc:docMk/>
            <pc:sldMk cId="119965658" sldId="579"/>
            <ac:spMk id="4" creationId="{28E889C9-89A8-BD4C-934C-4E0A95126C21}"/>
          </ac:spMkLst>
        </pc:spChg>
        <pc:spChg chg="del mod">
          <ac:chgData name="Nane Kratzke" userId="971be13ff4ee5ef6" providerId="LiveId" clId="{AF2A99F9-8AD4-3644-94B0-74AB891B80BB}" dt="2021-02-05T10:32:59.404" v="34927" actId="478"/>
          <ac:spMkLst>
            <pc:docMk/>
            <pc:sldMk cId="119965658" sldId="579"/>
            <ac:spMk id="5" creationId="{C6181C86-E250-BC40-8966-E239A44C741F}"/>
          </ac:spMkLst>
        </pc:spChg>
        <pc:spChg chg="add del mod">
          <ac:chgData name="Nane Kratzke" userId="971be13ff4ee5ef6" providerId="LiveId" clId="{AF2A99F9-8AD4-3644-94B0-74AB891B80BB}" dt="2021-02-05T10:04:29.081" v="34517" actId="478"/>
          <ac:spMkLst>
            <pc:docMk/>
            <pc:sldMk cId="119965658" sldId="579"/>
            <ac:spMk id="8" creationId="{61BA741D-F4B1-414D-8CAB-27170008BEF5}"/>
          </ac:spMkLst>
        </pc:spChg>
        <pc:spChg chg="mod">
          <ac:chgData name="Nane Kratzke" userId="971be13ff4ee5ef6" providerId="LiveId" clId="{AF2A99F9-8AD4-3644-94B0-74AB891B80BB}" dt="2021-02-06T16:30:00.122" v="41717" actId="207"/>
          <ac:spMkLst>
            <pc:docMk/>
            <pc:sldMk cId="119965658" sldId="579"/>
            <ac:spMk id="9" creationId="{414D7B1D-895A-C440-A240-39929C55593C}"/>
          </ac:spMkLst>
        </pc:spChg>
        <pc:spChg chg="mod">
          <ac:chgData name="Nane Kratzke" userId="971be13ff4ee5ef6" providerId="LiveId" clId="{AF2A99F9-8AD4-3644-94B0-74AB891B80BB}" dt="2021-02-05T10:29:08.363" v="34872" actId="20577"/>
          <ac:spMkLst>
            <pc:docMk/>
            <pc:sldMk cId="119965658" sldId="579"/>
            <ac:spMk id="10" creationId="{64669592-C4EE-DB4B-A88C-C6A79EE0FE69}"/>
          </ac:spMkLst>
        </pc:spChg>
        <pc:spChg chg="add mod">
          <ac:chgData name="Nane Kratzke" userId="971be13ff4ee5ef6" providerId="LiveId" clId="{AF2A99F9-8AD4-3644-94B0-74AB891B80BB}" dt="2021-02-05T10:30:09.279" v="34897" actId="1076"/>
          <ac:spMkLst>
            <pc:docMk/>
            <pc:sldMk cId="119965658" sldId="579"/>
            <ac:spMk id="13" creationId="{AA534914-9AC4-544B-8ECC-2643B001C9F3}"/>
          </ac:spMkLst>
        </pc:spChg>
        <pc:spChg chg="add del mod">
          <ac:chgData name="Nane Kratzke" userId="971be13ff4ee5ef6" providerId="LiveId" clId="{AF2A99F9-8AD4-3644-94B0-74AB891B80BB}" dt="2021-02-05T10:29:14.840" v="34875" actId="478"/>
          <ac:spMkLst>
            <pc:docMk/>
            <pc:sldMk cId="119965658" sldId="579"/>
            <ac:spMk id="14" creationId="{54FB4332-C480-7340-AA4C-9E04F8ECC859}"/>
          </ac:spMkLst>
        </pc:spChg>
        <pc:spChg chg="add del mod">
          <ac:chgData name="Nane Kratzke" userId="971be13ff4ee5ef6" providerId="LiveId" clId="{AF2A99F9-8AD4-3644-94B0-74AB891B80BB}" dt="2021-02-05T10:29:12.963" v="34874" actId="478"/>
          <ac:spMkLst>
            <pc:docMk/>
            <pc:sldMk cId="119965658" sldId="579"/>
            <ac:spMk id="15" creationId="{7A4B1432-7163-7A4A-A14A-C1406AFF16D9}"/>
          </ac:spMkLst>
        </pc:spChg>
        <pc:spChg chg="add del mod">
          <ac:chgData name="Nane Kratzke" userId="971be13ff4ee5ef6" providerId="LiveId" clId="{AF2A99F9-8AD4-3644-94B0-74AB891B80BB}" dt="2021-02-05T10:29:11.060" v="34873" actId="478"/>
          <ac:spMkLst>
            <pc:docMk/>
            <pc:sldMk cId="119965658" sldId="579"/>
            <ac:spMk id="16" creationId="{4C97B876-619E-3745-ABA0-4ACDD2510DFF}"/>
          </ac:spMkLst>
        </pc:spChg>
        <pc:spChg chg="add del mod">
          <ac:chgData name="Nane Kratzke" userId="971be13ff4ee5ef6" providerId="LiveId" clId="{AF2A99F9-8AD4-3644-94B0-74AB891B80BB}" dt="2021-02-05T10:29:16.969" v="34876" actId="478"/>
          <ac:spMkLst>
            <pc:docMk/>
            <pc:sldMk cId="119965658" sldId="579"/>
            <ac:spMk id="17" creationId="{D913D904-00E7-724E-8A07-A33040CBC80D}"/>
          </ac:spMkLst>
        </pc:spChg>
        <pc:spChg chg="add mod">
          <ac:chgData name="Nane Kratzke" userId="971be13ff4ee5ef6" providerId="LiveId" clId="{AF2A99F9-8AD4-3644-94B0-74AB891B80BB}" dt="2021-02-05T10:36:29.993" v="34965" actId="1076"/>
          <ac:spMkLst>
            <pc:docMk/>
            <pc:sldMk cId="119965658" sldId="579"/>
            <ac:spMk id="18" creationId="{E887981B-3851-424A-A83C-634F693FA158}"/>
          </ac:spMkLst>
        </pc:spChg>
        <pc:spChg chg="add mod">
          <ac:chgData name="Nane Kratzke" userId="971be13ff4ee5ef6" providerId="LiveId" clId="{AF2A99F9-8AD4-3644-94B0-74AB891B80BB}" dt="2021-02-05T10:37:55.988" v="34998" actId="1076"/>
          <ac:spMkLst>
            <pc:docMk/>
            <pc:sldMk cId="119965658" sldId="579"/>
            <ac:spMk id="19" creationId="{58A2972A-7C9A-5D45-911A-E377024DD8F1}"/>
          </ac:spMkLst>
        </pc:spChg>
        <pc:picChg chg="del">
          <ac:chgData name="Nane Kratzke" userId="971be13ff4ee5ef6" providerId="LiveId" clId="{AF2A99F9-8AD4-3644-94B0-74AB891B80BB}" dt="2021-02-05T10:07:55.159" v="34569" actId="478"/>
          <ac:picMkLst>
            <pc:docMk/>
            <pc:sldMk cId="119965658" sldId="579"/>
            <ac:picMk id="6" creationId="{6B4FD93B-101F-8F4D-8CDB-BDDE4F7B55A2}"/>
          </ac:picMkLst>
        </pc:picChg>
        <pc:picChg chg="del">
          <ac:chgData name="Nane Kratzke" userId="971be13ff4ee5ef6" providerId="LiveId" clId="{AF2A99F9-8AD4-3644-94B0-74AB891B80BB}" dt="2021-02-05T10:07:53.559" v="34568" actId="478"/>
          <ac:picMkLst>
            <pc:docMk/>
            <pc:sldMk cId="119965658" sldId="579"/>
            <ac:picMk id="7" creationId="{6763D8F0-F291-5E45-8709-375668EFDF5D}"/>
          </ac:picMkLst>
        </pc:picChg>
        <pc:picChg chg="add del mod">
          <ac:chgData name="Nane Kratzke" userId="971be13ff4ee5ef6" providerId="LiveId" clId="{AF2A99F9-8AD4-3644-94B0-74AB891B80BB}" dt="2021-02-05T10:09:25.348" v="34574" actId="478"/>
          <ac:picMkLst>
            <pc:docMk/>
            <pc:sldMk cId="119965658" sldId="579"/>
            <ac:picMk id="11" creationId="{22EBEAEB-2FEF-504C-92EE-67A10009FFA8}"/>
          </ac:picMkLst>
        </pc:picChg>
        <pc:picChg chg="add mod">
          <ac:chgData name="Nane Kratzke" userId="971be13ff4ee5ef6" providerId="LiveId" clId="{AF2A99F9-8AD4-3644-94B0-74AB891B80BB}" dt="2021-02-06T14:23:48.465" v="39818" actId="14861"/>
          <ac:picMkLst>
            <pc:docMk/>
            <pc:sldMk cId="119965658" sldId="579"/>
            <ac:picMk id="12" creationId="{266650E8-6CF0-C14E-A2B9-0A48F641B03F}"/>
          </ac:picMkLst>
        </pc:picChg>
        <pc:picChg chg="del">
          <ac:chgData name="Nane Kratzke" userId="971be13ff4ee5ef6" providerId="LiveId" clId="{AF2A99F9-8AD4-3644-94B0-74AB891B80BB}" dt="2021-02-05T10:03:52.538" v="34509" actId="478"/>
          <ac:picMkLst>
            <pc:docMk/>
            <pc:sldMk cId="119965658" sldId="579"/>
            <ac:picMk id="4102" creationId="{83F6A773-42CE-3F44-872D-BFB777C1954A}"/>
          </ac:picMkLst>
        </pc:picChg>
      </pc:sldChg>
      <pc:sldChg chg="addSp modSp add mod">
        <pc:chgData name="Nane Kratzke" userId="971be13ff4ee5ef6" providerId="LiveId" clId="{AF2A99F9-8AD4-3644-94B0-74AB891B80BB}" dt="2021-02-07T10:14:54.586" v="41906" actId="1076"/>
        <pc:sldMkLst>
          <pc:docMk/>
          <pc:sldMk cId="3707486100" sldId="580"/>
        </pc:sldMkLst>
        <pc:spChg chg="mod">
          <ac:chgData name="Nane Kratzke" userId="971be13ff4ee5ef6" providerId="LiveId" clId="{AF2A99F9-8AD4-3644-94B0-74AB891B80BB}" dt="2021-02-07T10:14:42.640" v="41902" actId="1076"/>
          <ac:spMkLst>
            <pc:docMk/>
            <pc:sldMk cId="3707486100" sldId="580"/>
            <ac:spMk id="5" creationId="{C6181C86-E250-BC40-8966-E239A44C741F}"/>
          </ac:spMkLst>
        </pc:spChg>
        <pc:picChg chg="mod">
          <ac:chgData name="Nane Kratzke" userId="971be13ff4ee5ef6" providerId="LiveId" clId="{AF2A99F9-8AD4-3644-94B0-74AB891B80BB}" dt="2021-02-07T10:14:52.595" v="41905" actId="1076"/>
          <ac:picMkLst>
            <pc:docMk/>
            <pc:sldMk cId="3707486100" sldId="580"/>
            <ac:picMk id="7" creationId="{6763D8F0-F291-5E45-8709-375668EFDF5D}"/>
          </ac:picMkLst>
        </pc:picChg>
        <pc:picChg chg="add mod">
          <ac:chgData name="Nane Kratzke" userId="971be13ff4ee5ef6" providerId="LiveId" clId="{AF2A99F9-8AD4-3644-94B0-74AB891B80BB}" dt="2021-02-07T10:14:54.586" v="41906" actId="1076"/>
          <ac:picMkLst>
            <pc:docMk/>
            <pc:sldMk cId="3707486100" sldId="580"/>
            <ac:picMk id="8" creationId="{821BE41C-1611-2F40-B143-2B46A2E825A0}"/>
          </ac:picMkLst>
        </pc:picChg>
      </pc:sldChg>
      <pc:sldChg chg="addSp delSp modSp add mod">
        <pc:chgData name="Nane Kratzke" userId="971be13ff4ee5ef6" providerId="LiveId" clId="{AF2A99F9-8AD4-3644-94B0-74AB891B80BB}" dt="2021-02-05T10:32:46.274" v="34926" actId="1076"/>
        <pc:sldMkLst>
          <pc:docMk/>
          <pc:sldMk cId="4033551693" sldId="581"/>
        </pc:sldMkLst>
        <pc:spChg chg="mod">
          <ac:chgData name="Nane Kratzke" userId="971be13ff4ee5ef6" providerId="LiveId" clId="{AF2A99F9-8AD4-3644-94B0-74AB891B80BB}" dt="2021-02-05T10:32:33.910" v="34925" actId="1076"/>
          <ac:spMkLst>
            <pc:docMk/>
            <pc:sldMk cId="4033551693" sldId="581"/>
            <ac:spMk id="5" creationId="{C6181C86-E250-BC40-8966-E239A44C741F}"/>
          </ac:spMkLst>
        </pc:spChg>
        <pc:spChg chg="del">
          <ac:chgData name="Nane Kratzke" userId="971be13ff4ee5ef6" providerId="LiveId" clId="{AF2A99F9-8AD4-3644-94B0-74AB891B80BB}" dt="2021-02-05T10:28:51.769" v="34840" actId="478"/>
          <ac:spMkLst>
            <pc:docMk/>
            <pc:sldMk cId="4033551693" sldId="581"/>
            <ac:spMk id="9" creationId="{414D7B1D-895A-C440-A240-39929C55593C}"/>
          </ac:spMkLst>
        </pc:spChg>
        <pc:spChg chg="mod">
          <ac:chgData name="Nane Kratzke" userId="971be13ff4ee5ef6" providerId="LiveId" clId="{AF2A99F9-8AD4-3644-94B0-74AB891B80BB}" dt="2021-02-05T10:28:56.862" v="34847" actId="20577"/>
          <ac:spMkLst>
            <pc:docMk/>
            <pc:sldMk cId="4033551693" sldId="581"/>
            <ac:spMk id="10" creationId="{64669592-C4EE-DB4B-A88C-C6A79EE0FE69}"/>
          </ac:spMkLst>
        </pc:spChg>
        <pc:spChg chg="add mod">
          <ac:chgData name="Nane Kratzke" userId="971be13ff4ee5ef6" providerId="LiveId" clId="{AF2A99F9-8AD4-3644-94B0-74AB891B80BB}" dt="2021-02-05T10:30:17.674" v="34898"/>
          <ac:spMkLst>
            <pc:docMk/>
            <pc:sldMk cId="4033551693" sldId="581"/>
            <ac:spMk id="13" creationId="{5323478C-B639-5546-860B-5502B2DD363C}"/>
          </ac:spMkLst>
        </pc:spChg>
        <pc:spChg chg="mod">
          <ac:chgData name="Nane Kratzke" userId="971be13ff4ee5ef6" providerId="LiveId" clId="{AF2A99F9-8AD4-3644-94B0-74AB891B80BB}" dt="2021-02-05T10:31:45.525" v="34916" actId="115"/>
          <ac:spMkLst>
            <pc:docMk/>
            <pc:sldMk cId="4033551693" sldId="581"/>
            <ac:spMk id="14" creationId="{54FB4332-C480-7340-AA4C-9E04F8ECC859}"/>
          </ac:spMkLst>
        </pc:spChg>
        <pc:spChg chg="mod">
          <ac:chgData name="Nane Kratzke" userId="971be13ff4ee5ef6" providerId="LiveId" clId="{AF2A99F9-8AD4-3644-94B0-74AB891B80BB}" dt="2021-02-05T10:32:11.534" v="34920" actId="1076"/>
          <ac:spMkLst>
            <pc:docMk/>
            <pc:sldMk cId="4033551693" sldId="581"/>
            <ac:spMk id="15" creationId="{7A4B1432-7163-7A4A-A14A-C1406AFF16D9}"/>
          </ac:spMkLst>
        </pc:spChg>
        <pc:spChg chg="mod">
          <ac:chgData name="Nane Kratzke" userId="971be13ff4ee5ef6" providerId="LiveId" clId="{AF2A99F9-8AD4-3644-94B0-74AB891B80BB}" dt="2021-02-05T10:32:11.534" v="34920" actId="1076"/>
          <ac:spMkLst>
            <pc:docMk/>
            <pc:sldMk cId="4033551693" sldId="581"/>
            <ac:spMk id="16" creationId="{4C97B876-619E-3745-ABA0-4ACDD2510DFF}"/>
          </ac:spMkLst>
        </pc:spChg>
        <pc:spChg chg="mod">
          <ac:chgData name="Nane Kratzke" userId="971be13ff4ee5ef6" providerId="LiveId" clId="{AF2A99F9-8AD4-3644-94B0-74AB891B80BB}" dt="2021-02-05T10:32:17.420" v="34922" actId="115"/>
          <ac:spMkLst>
            <pc:docMk/>
            <pc:sldMk cId="4033551693" sldId="581"/>
            <ac:spMk id="17" creationId="{D913D904-00E7-724E-8A07-A33040CBC80D}"/>
          </ac:spMkLst>
        </pc:spChg>
        <pc:picChg chg="mod">
          <ac:chgData name="Nane Kratzke" userId="971be13ff4ee5ef6" providerId="LiveId" clId="{AF2A99F9-8AD4-3644-94B0-74AB891B80BB}" dt="2021-02-05T10:32:46.274" v="34926" actId="1076"/>
          <ac:picMkLst>
            <pc:docMk/>
            <pc:sldMk cId="4033551693" sldId="581"/>
            <ac:picMk id="12" creationId="{266650E8-6CF0-C14E-A2B9-0A48F641B03F}"/>
          </ac:picMkLst>
        </pc:picChg>
      </pc:sldChg>
      <pc:sldChg chg="addSp delSp modSp add mod">
        <pc:chgData name="Nane Kratzke" userId="971be13ff4ee5ef6" providerId="LiveId" clId="{AF2A99F9-8AD4-3644-94B0-74AB891B80BB}" dt="2021-02-06T14:23:03.715" v="39816" actId="1076"/>
        <pc:sldMkLst>
          <pc:docMk/>
          <pc:sldMk cId="220039174" sldId="582"/>
        </pc:sldMkLst>
        <pc:spChg chg="add mod">
          <ac:chgData name="Nane Kratzke" userId="971be13ff4ee5ef6" providerId="LiveId" clId="{AF2A99F9-8AD4-3644-94B0-74AB891B80BB}" dt="2021-02-06T14:23:03.715" v="39816" actId="1076"/>
          <ac:spMkLst>
            <pc:docMk/>
            <pc:sldMk cId="220039174" sldId="582"/>
            <ac:spMk id="4" creationId="{002C544D-B33F-3847-BD39-ACB6CCC8A7CC}"/>
          </ac:spMkLst>
        </pc:spChg>
        <pc:spChg chg="del">
          <ac:chgData name="Nane Kratzke" userId="971be13ff4ee5ef6" providerId="LiveId" clId="{AF2A99F9-8AD4-3644-94B0-74AB891B80BB}" dt="2021-02-05T10:51:49.688" v="35062" actId="478"/>
          <ac:spMkLst>
            <pc:docMk/>
            <pc:sldMk cId="220039174" sldId="582"/>
            <ac:spMk id="5" creationId="{C6181C86-E250-BC40-8966-E239A44C741F}"/>
          </ac:spMkLst>
        </pc:spChg>
        <pc:spChg chg="mod">
          <ac:chgData name="Nane Kratzke" userId="971be13ff4ee5ef6" providerId="LiveId" clId="{AF2A99F9-8AD4-3644-94B0-74AB891B80BB}" dt="2021-02-05T10:49:41.843" v="35045" actId="20577"/>
          <ac:spMkLst>
            <pc:docMk/>
            <pc:sldMk cId="220039174" sldId="582"/>
            <ac:spMk id="10" creationId="{64669592-C4EE-DB4B-A88C-C6A79EE0FE69}"/>
          </ac:spMkLst>
        </pc:spChg>
        <pc:spChg chg="add mod">
          <ac:chgData name="Nane Kratzke" userId="971be13ff4ee5ef6" providerId="LiveId" clId="{AF2A99F9-8AD4-3644-94B0-74AB891B80BB}" dt="2021-02-05T11:15:43.799" v="35607" actId="20577"/>
          <ac:spMkLst>
            <pc:docMk/>
            <pc:sldMk cId="220039174" sldId="582"/>
            <ac:spMk id="11" creationId="{28CFDE90-38D1-5C46-B69A-8FB16DE395E8}"/>
          </ac:spMkLst>
        </pc:spChg>
        <pc:spChg chg="del">
          <ac:chgData name="Nane Kratzke" userId="971be13ff4ee5ef6" providerId="LiveId" clId="{AF2A99F9-8AD4-3644-94B0-74AB891B80BB}" dt="2021-02-05T10:58:05.058" v="35093" actId="478"/>
          <ac:spMkLst>
            <pc:docMk/>
            <pc:sldMk cId="220039174" sldId="582"/>
            <ac:spMk id="13" creationId="{5323478C-B639-5546-860B-5502B2DD363C}"/>
          </ac:spMkLst>
        </pc:spChg>
        <pc:spChg chg="del">
          <ac:chgData name="Nane Kratzke" userId="971be13ff4ee5ef6" providerId="LiveId" clId="{AF2A99F9-8AD4-3644-94B0-74AB891B80BB}" dt="2021-02-05T10:56:59.167" v="35082" actId="478"/>
          <ac:spMkLst>
            <pc:docMk/>
            <pc:sldMk cId="220039174" sldId="582"/>
            <ac:spMk id="14" creationId="{54FB4332-C480-7340-AA4C-9E04F8ECC859}"/>
          </ac:spMkLst>
        </pc:spChg>
        <pc:spChg chg="del">
          <ac:chgData name="Nane Kratzke" userId="971be13ff4ee5ef6" providerId="LiveId" clId="{AF2A99F9-8AD4-3644-94B0-74AB891B80BB}" dt="2021-02-05T10:57:01.745" v="35083" actId="478"/>
          <ac:spMkLst>
            <pc:docMk/>
            <pc:sldMk cId="220039174" sldId="582"/>
            <ac:spMk id="15" creationId="{7A4B1432-7163-7A4A-A14A-C1406AFF16D9}"/>
          </ac:spMkLst>
        </pc:spChg>
        <pc:spChg chg="del">
          <ac:chgData name="Nane Kratzke" userId="971be13ff4ee5ef6" providerId="LiveId" clId="{AF2A99F9-8AD4-3644-94B0-74AB891B80BB}" dt="2021-02-05T10:57:03.499" v="35084" actId="478"/>
          <ac:spMkLst>
            <pc:docMk/>
            <pc:sldMk cId="220039174" sldId="582"/>
            <ac:spMk id="16" creationId="{4C97B876-619E-3745-ABA0-4ACDD2510DFF}"/>
          </ac:spMkLst>
        </pc:spChg>
        <pc:spChg chg="del">
          <ac:chgData name="Nane Kratzke" userId="971be13ff4ee5ef6" providerId="LiveId" clId="{AF2A99F9-8AD4-3644-94B0-74AB891B80BB}" dt="2021-02-05T10:57:05.300" v="35085" actId="478"/>
          <ac:spMkLst>
            <pc:docMk/>
            <pc:sldMk cId="220039174" sldId="582"/>
            <ac:spMk id="17" creationId="{D913D904-00E7-724E-8A07-A33040CBC80D}"/>
          </ac:spMkLst>
        </pc:spChg>
        <pc:spChg chg="add mod">
          <ac:chgData name="Nane Kratzke" userId="971be13ff4ee5ef6" providerId="LiveId" clId="{AF2A99F9-8AD4-3644-94B0-74AB891B80BB}" dt="2021-02-05T11:15:12.469" v="35598" actId="14100"/>
          <ac:spMkLst>
            <pc:docMk/>
            <pc:sldMk cId="220039174" sldId="582"/>
            <ac:spMk id="18" creationId="{DA28D41A-63F0-DD46-AA75-57DE01858F2B}"/>
          </ac:spMkLst>
        </pc:spChg>
        <pc:spChg chg="add mod">
          <ac:chgData name="Nane Kratzke" userId="971be13ff4ee5ef6" providerId="LiveId" clId="{AF2A99F9-8AD4-3644-94B0-74AB891B80BB}" dt="2021-02-05T11:22:21.651" v="35994" actId="14861"/>
          <ac:spMkLst>
            <pc:docMk/>
            <pc:sldMk cId="220039174" sldId="582"/>
            <ac:spMk id="19" creationId="{E67DD715-B783-9D40-8294-063FA4803A5E}"/>
          </ac:spMkLst>
        </pc:spChg>
        <pc:picChg chg="add del mod">
          <ac:chgData name="Nane Kratzke" userId="971be13ff4ee5ef6" providerId="LiveId" clId="{AF2A99F9-8AD4-3644-94B0-74AB891B80BB}" dt="2021-02-05T10:53:37.757" v="35074" actId="478"/>
          <ac:picMkLst>
            <pc:docMk/>
            <pc:sldMk cId="220039174" sldId="582"/>
            <ac:picMk id="4" creationId="{66CF4BD1-BA47-8441-A504-0411D20F362F}"/>
          </ac:picMkLst>
        </pc:picChg>
        <pc:picChg chg="add del mod">
          <ac:chgData name="Nane Kratzke" userId="971be13ff4ee5ef6" providerId="LiveId" clId="{AF2A99F9-8AD4-3644-94B0-74AB891B80BB}" dt="2021-02-05T10:58:51.498" v="35095" actId="1076"/>
          <ac:picMkLst>
            <pc:docMk/>
            <pc:sldMk cId="220039174" sldId="582"/>
            <ac:picMk id="6" creationId="{100BD3D2-7F5E-8348-8A1E-A9752188DFCF}"/>
          </ac:picMkLst>
        </pc:picChg>
        <pc:picChg chg="add del mod">
          <ac:chgData name="Nane Kratzke" userId="971be13ff4ee5ef6" providerId="LiveId" clId="{AF2A99F9-8AD4-3644-94B0-74AB891B80BB}" dt="2021-02-05T10:58:51.498" v="35095" actId="1076"/>
          <ac:picMkLst>
            <pc:docMk/>
            <pc:sldMk cId="220039174" sldId="582"/>
            <ac:picMk id="7" creationId="{FD39EF03-4571-CB45-858F-9DC111AF517C}"/>
          </ac:picMkLst>
        </pc:picChg>
        <pc:picChg chg="add mod">
          <ac:chgData name="Nane Kratzke" userId="971be13ff4ee5ef6" providerId="LiveId" clId="{AF2A99F9-8AD4-3644-94B0-74AB891B80BB}" dt="2021-02-05T10:58:51.498" v="35095" actId="1076"/>
          <ac:picMkLst>
            <pc:docMk/>
            <pc:sldMk cId="220039174" sldId="582"/>
            <ac:picMk id="8" creationId="{75D435DC-C77B-5B4C-B834-789AAF45E444}"/>
          </ac:picMkLst>
        </pc:picChg>
        <pc:picChg chg="add mod">
          <ac:chgData name="Nane Kratzke" userId="971be13ff4ee5ef6" providerId="LiveId" clId="{AF2A99F9-8AD4-3644-94B0-74AB891B80BB}" dt="2021-02-05T11:22:15.496" v="35993" actId="1076"/>
          <ac:picMkLst>
            <pc:docMk/>
            <pc:sldMk cId="220039174" sldId="582"/>
            <ac:picMk id="9" creationId="{B48D335D-08B2-5840-B1E6-7F7BC2B1A819}"/>
          </ac:picMkLst>
        </pc:picChg>
        <pc:picChg chg="del">
          <ac:chgData name="Nane Kratzke" userId="971be13ff4ee5ef6" providerId="LiveId" clId="{AF2A99F9-8AD4-3644-94B0-74AB891B80BB}" dt="2021-02-05T10:50:40.199" v="35046" actId="478"/>
          <ac:picMkLst>
            <pc:docMk/>
            <pc:sldMk cId="220039174" sldId="582"/>
            <ac:picMk id="12" creationId="{266650E8-6CF0-C14E-A2B9-0A48F641B03F}"/>
          </ac:picMkLst>
        </pc:picChg>
      </pc:sldChg>
      <pc:sldChg chg="addSp modSp add mod">
        <pc:chgData name="Nane Kratzke" userId="971be13ff4ee5ef6" providerId="LiveId" clId="{AF2A99F9-8AD4-3644-94B0-74AB891B80BB}" dt="2021-02-06T09:56:20.141" v="38240"/>
        <pc:sldMkLst>
          <pc:docMk/>
          <pc:sldMk cId="1634735031" sldId="583"/>
        </pc:sldMkLst>
        <pc:spChg chg="mod">
          <ac:chgData name="Nane Kratzke" userId="971be13ff4ee5ef6" providerId="LiveId" clId="{AF2A99F9-8AD4-3644-94B0-74AB891B80BB}" dt="2021-02-05T15:42:24.309" v="36164" actId="20577"/>
          <ac:spMkLst>
            <pc:docMk/>
            <pc:sldMk cId="1634735031" sldId="583"/>
            <ac:spMk id="9" creationId="{414D7B1D-895A-C440-A240-39929C55593C}"/>
          </ac:spMkLst>
        </pc:spChg>
        <pc:spChg chg="mod">
          <ac:chgData name="Nane Kratzke" userId="971be13ff4ee5ef6" providerId="LiveId" clId="{AF2A99F9-8AD4-3644-94B0-74AB891B80BB}" dt="2021-02-05T15:39:22.682" v="36043" actId="20577"/>
          <ac:spMkLst>
            <pc:docMk/>
            <pc:sldMk cId="1634735031" sldId="583"/>
            <ac:spMk id="10" creationId="{64669592-C4EE-DB4B-A88C-C6A79EE0FE69}"/>
          </ac:spMkLst>
        </pc:spChg>
        <pc:picChg chg="add mod">
          <ac:chgData name="Nane Kratzke" userId="971be13ff4ee5ef6" providerId="LiveId" clId="{AF2A99F9-8AD4-3644-94B0-74AB891B80BB}" dt="2021-02-06T09:56:20.141" v="38240"/>
          <ac:picMkLst>
            <pc:docMk/>
            <pc:sldMk cId="1634735031" sldId="583"/>
            <ac:picMk id="4" creationId="{7DB02375-6B73-0044-BBFF-CF9D8098EB39}"/>
          </ac:picMkLst>
        </pc:picChg>
      </pc:sldChg>
      <pc:sldChg chg="addSp modSp add mod">
        <pc:chgData name="Nane Kratzke" userId="971be13ff4ee5ef6" providerId="LiveId" clId="{AF2A99F9-8AD4-3644-94B0-74AB891B80BB}" dt="2021-02-06T10:03:32.852" v="38345" actId="404"/>
        <pc:sldMkLst>
          <pc:docMk/>
          <pc:sldMk cId="1532895380" sldId="584"/>
        </pc:sldMkLst>
        <pc:spChg chg="add mod">
          <ac:chgData name="Nane Kratzke" userId="971be13ff4ee5ef6" providerId="LiveId" clId="{AF2A99F9-8AD4-3644-94B0-74AB891B80BB}" dt="2021-02-06T10:00:55.014" v="38306" actId="14861"/>
          <ac:spMkLst>
            <pc:docMk/>
            <pc:sldMk cId="1532895380" sldId="584"/>
            <ac:spMk id="4" creationId="{83AA4538-9D11-CF48-9B57-6BFA11976FD4}"/>
          </ac:spMkLst>
        </pc:spChg>
        <pc:spChg chg="add mod">
          <ac:chgData name="Nane Kratzke" userId="971be13ff4ee5ef6" providerId="LiveId" clId="{AF2A99F9-8AD4-3644-94B0-74AB891B80BB}" dt="2021-02-05T15:49:24.357" v="36334" actId="1076"/>
          <ac:spMkLst>
            <pc:docMk/>
            <pc:sldMk cId="1532895380" sldId="584"/>
            <ac:spMk id="7" creationId="{0C08AEDD-0BE2-4043-8AD6-BF0193E51B09}"/>
          </ac:spMkLst>
        </pc:spChg>
        <pc:spChg chg="add mod">
          <ac:chgData name="Nane Kratzke" userId="971be13ff4ee5ef6" providerId="LiveId" clId="{AF2A99F9-8AD4-3644-94B0-74AB891B80BB}" dt="2021-02-06T09:57:11.942" v="38251" actId="20577"/>
          <ac:spMkLst>
            <pc:docMk/>
            <pc:sldMk cId="1532895380" sldId="584"/>
            <ac:spMk id="8" creationId="{24C4747B-7684-3649-8B59-35CFC0E93ECF}"/>
          </ac:spMkLst>
        </pc:spChg>
        <pc:spChg chg="mod">
          <ac:chgData name="Nane Kratzke" userId="971be13ff4ee5ef6" providerId="LiveId" clId="{AF2A99F9-8AD4-3644-94B0-74AB891B80BB}" dt="2021-02-05T15:47:24.555" v="36246" actId="1076"/>
          <ac:spMkLst>
            <pc:docMk/>
            <pc:sldMk cId="1532895380" sldId="584"/>
            <ac:spMk id="9" creationId="{414D7B1D-895A-C440-A240-39929C55593C}"/>
          </ac:spMkLst>
        </pc:spChg>
        <pc:spChg chg="mod">
          <ac:chgData name="Nane Kratzke" userId="971be13ff4ee5ef6" providerId="LiveId" clId="{AF2A99F9-8AD4-3644-94B0-74AB891B80BB}" dt="2021-02-06T10:03:32.852" v="38345" actId="404"/>
          <ac:spMkLst>
            <pc:docMk/>
            <pc:sldMk cId="1532895380" sldId="584"/>
            <ac:spMk id="10" creationId="{64669592-C4EE-DB4B-A88C-C6A79EE0FE69}"/>
          </ac:spMkLst>
        </pc:spChg>
        <pc:spChg chg="add mod">
          <ac:chgData name="Nane Kratzke" userId="971be13ff4ee5ef6" providerId="LiveId" clId="{AF2A99F9-8AD4-3644-94B0-74AB891B80BB}" dt="2021-02-06T09:57:09.978" v="38248" actId="1076"/>
          <ac:spMkLst>
            <pc:docMk/>
            <pc:sldMk cId="1532895380" sldId="584"/>
            <ac:spMk id="11" creationId="{1F55AD7D-0EDB-C543-B54F-0EA5EB698A8C}"/>
          </ac:spMkLst>
        </pc:spChg>
        <pc:spChg chg="add mod">
          <ac:chgData name="Nane Kratzke" userId="971be13ff4ee5ef6" providerId="LiveId" clId="{AF2A99F9-8AD4-3644-94B0-74AB891B80BB}" dt="2021-02-06T10:00:55.014" v="38306" actId="14861"/>
          <ac:spMkLst>
            <pc:docMk/>
            <pc:sldMk cId="1532895380" sldId="584"/>
            <ac:spMk id="13" creationId="{1F23C70E-AA14-FE42-8671-8AF47506214A}"/>
          </ac:spMkLst>
        </pc:spChg>
        <pc:spChg chg="add mod">
          <ac:chgData name="Nane Kratzke" userId="971be13ff4ee5ef6" providerId="LiveId" clId="{AF2A99F9-8AD4-3644-94B0-74AB891B80BB}" dt="2021-02-06T10:00:55.014" v="38306" actId="14861"/>
          <ac:spMkLst>
            <pc:docMk/>
            <pc:sldMk cId="1532895380" sldId="584"/>
            <ac:spMk id="14" creationId="{56ED80CC-3AF5-6745-BBDB-ECCE102A1861}"/>
          </ac:spMkLst>
        </pc:spChg>
        <pc:spChg chg="add mod">
          <ac:chgData name="Nane Kratzke" userId="971be13ff4ee5ef6" providerId="LiveId" clId="{AF2A99F9-8AD4-3644-94B0-74AB891B80BB}" dt="2021-02-06T10:00:55.014" v="38306" actId="14861"/>
          <ac:spMkLst>
            <pc:docMk/>
            <pc:sldMk cId="1532895380" sldId="584"/>
            <ac:spMk id="15" creationId="{EE1DCA0C-82FD-D84F-870F-A3BFFB74DFDE}"/>
          </ac:spMkLst>
        </pc:spChg>
        <pc:picChg chg="add mod">
          <ac:chgData name="Nane Kratzke" userId="971be13ff4ee5ef6" providerId="LiveId" clId="{AF2A99F9-8AD4-3644-94B0-74AB891B80BB}" dt="2021-02-06T09:57:02.564" v="38247" actId="1076"/>
          <ac:picMkLst>
            <pc:docMk/>
            <pc:sldMk cId="1532895380" sldId="584"/>
            <ac:picMk id="12" creationId="{44AE8553-8447-5448-9BB5-1A73D235E3AE}"/>
          </ac:picMkLst>
        </pc:picChg>
        <pc:picChg chg="mod">
          <ac:chgData name="Nane Kratzke" userId="971be13ff4ee5ef6" providerId="LiveId" clId="{AF2A99F9-8AD4-3644-94B0-74AB891B80BB}" dt="2021-02-05T15:47:15.195" v="36245" actId="1076"/>
          <ac:picMkLst>
            <pc:docMk/>
            <pc:sldMk cId="1532895380" sldId="584"/>
            <ac:picMk id="4100" creationId="{26417365-91D7-3741-9B9C-6A7B6CE41043}"/>
          </ac:picMkLst>
        </pc:picChg>
      </pc:sldChg>
      <pc:sldChg chg="addSp modSp add mod">
        <pc:chgData name="Nane Kratzke" userId="971be13ff4ee5ef6" providerId="LiveId" clId="{AF2A99F9-8AD4-3644-94B0-74AB891B80BB}" dt="2021-02-06T10:04:10.899" v="38347" actId="1076"/>
        <pc:sldMkLst>
          <pc:docMk/>
          <pc:sldMk cId="1258453572" sldId="585"/>
        </pc:sldMkLst>
        <pc:spChg chg="add mod">
          <ac:chgData name="Nane Kratzke" userId="971be13ff4ee5ef6" providerId="LiveId" clId="{AF2A99F9-8AD4-3644-94B0-74AB891B80BB}" dt="2021-02-05T16:06:37.511" v="36827" actId="20577"/>
          <ac:spMkLst>
            <pc:docMk/>
            <pc:sldMk cId="1258453572" sldId="585"/>
            <ac:spMk id="4" creationId="{F3722AC3-82E7-6A48-9E70-B22A64CC123D}"/>
          </ac:spMkLst>
        </pc:spChg>
        <pc:spChg chg="mod">
          <ac:chgData name="Nane Kratzke" userId="971be13ff4ee5ef6" providerId="LiveId" clId="{AF2A99F9-8AD4-3644-94B0-74AB891B80BB}" dt="2021-02-05T16:14:28.642" v="37008" actId="1036"/>
          <ac:spMkLst>
            <pc:docMk/>
            <pc:sldMk cId="1258453572" sldId="585"/>
            <ac:spMk id="7" creationId="{0C08AEDD-0BE2-4043-8AD6-BF0193E51B09}"/>
          </ac:spMkLst>
        </pc:spChg>
        <pc:spChg chg="mod">
          <ac:chgData name="Nane Kratzke" userId="971be13ff4ee5ef6" providerId="LiveId" clId="{AF2A99F9-8AD4-3644-94B0-74AB891B80BB}" dt="2021-02-05T16:13:58.241" v="37000" actId="1076"/>
          <ac:spMkLst>
            <pc:docMk/>
            <pc:sldMk cId="1258453572" sldId="585"/>
            <ac:spMk id="8" creationId="{24C4747B-7684-3649-8B59-35CFC0E93ECF}"/>
          </ac:spMkLst>
        </pc:spChg>
        <pc:spChg chg="mod">
          <ac:chgData name="Nane Kratzke" userId="971be13ff4ee5ef6" providerId="LiveId" clId="{AF2A99F9-8AD4-3644-94B0-74AB891B80BB}" dt="2021-02-06T10:01:56.265" v="38328" actId="20577"/>
          <ac:spMkLst>
            <pc:docMk/>
            <pc:sldMk cId="1258453572" sldId="585"/>
            <ac:spMk id="9" creationId="{414D7B1D-895A-C440-A240-39929C55593C}"/>
          </ac:spMkLst>
        </pc:spChg>
        <pc:spChg chg="mod">
          <ac:chgData name="Nane Kratzke" userId="971be13ff4ee5ef6" providerId="LiveId" clId="{AF2A99F9-8AD4-3644-94B0-74AB891B80BB}" dt="2021-02-05T16:04:46.853" v="36772" actId="20577"/>
          <ac:spMkLst>
            <pc:docMk/>
            <pc:sldMk cId="1258453572" sldId="585"/>
            <ac:spMk id="10" creationId="{64669592-C4EE-DB4B-A88C-C6A79EE0FE69}"/>
          </ac:spMkLst>
        </pc:spChg>
        <pc:spChg chg="mod">
          <ac:chgData name="Nane Kratzke" userId="971be13ff4ee5ef6" providerId="LiveId" clId="{AF2A99F9-8AD4-3644-94B0-74AB891B80BB}" dt="2021-02-05T16:18:00.916" v="37119" actId="1076"/>
          <ac:spMkLst>
            <pc:docMk/>
            <pc:sldMk cId="1258453572" sldId="585"/>
            <ac:spMk id="11" creationId="{1F55AD7D-0EDB-C543-B54F-0EA5EB698A8C}"/>
          </ac:spMkLst>
        </pc:spChg>
        <pc:spChg chg="add mod">
          <ac:chgData name="Nane Kratzke" userId="971be13ff4ee5ef6" providerId="LiveId" clId="{AF2A99F9-8AD4-3644-94B0-74AB891B80BB}" dt="2021-02-06T10:01:21.473" v="38309" actId="1076"/>
          <ac:spMkLst>
            <pc:docMk/>
            <pc:sldMk cId="1258453572" sldId="585"/>
            <ac:spMk id="12" creationId="{0DCFCD0B-49E7-AB4C-9688-3003D6AC1F41}"/>
          </ac:spMkLst>
        </pc:spChg>
        <pc:spChg chg="add mod">
          <ac:chgData name="Nane Kratzke" userId="971be13ff4ee5ef6" providerId="LiveId" clId="{AF2A99F9-8AD4-3644-94B0-74AB891B80BB}" dt="2021-02-06T10:01:32.837" v="38317" actId="404"/>
          <ac:spMkLst>
            <pc:docMk/>
            <pc:sldMk cId="1258453572" sldId="585"/>
            <ac:spMk id="13" creationId="{038B6086-29D1-5643-A85E-92BE225B1580}"/>
          </ac:spMkLst>
        </pc:spChg>
        <pc:spChg chg="add mod">
          <ac:chgData name="Nane Kratzke" userId="971be13ff4ee5ef6" providerId="LiveId" clId="{AF2A99F9-8AD4-3644-94B0-74AB891B80BB}" dt="2021-02-06T10:01:41.325" v="38321" actId="20577"/>
          <ac:spMkLst>
            <pc:docMk/>
            <pc:sldMk cId="1258453572" sldId="585"/>
            <ac:spMk id="14" creationId="{4835F9AA-1E93-2E4F-B15F-950E733E4C8F}"/>
          </ac:spMkLst>
        </pc:spChg>
        <pc:spChg chg="add mod">
          <ac:chgData name="Nane Kratzke" userId="971be13ff4ee5ef6" providerId="LiveId" clId="{AF2A99F9-8AD4-3644-94B0-74AB891B80BB}" dt="2021-02-06T10:01:52.110" v="38326" actId="20577"/>
          <ac:spMkLst>
            <pc:docMk/>
            <pc:sldMk cId="1258453572" sldId="585"/>
            <ac:spMk id="15" creationId="{118A037B-8ACC-3640-B573-53E597F252C3}"/>
          </ac:spMkLst>
        </pc:spChg>
        <pc:spChg chg="add mod">
          <ac:chgData name="Nane Kratzke" userId="971be13ff4ee5ef6" providerId="LiveId" clId="{AF2A99F9-8AD4-3644-94B0-74AB891B80BB}" dt="2021-02-06T10:02:05.627" v="38333" actId="20577"/>
          <ac:spMkLst>
            <pc:docMk/>
            <pc:sldMk cId="1258453572" sldId="585"/>
            <ac:spMk id="16" creationId="{4EB06109-6343-2E46-9BFC-C71D3DCCB77B}"/>
          </ac:spMkLst>
        </pc:spChg>
        <pc:picChg chg="add mod">
          <ac:chgData name="Nane Kratzke" userId="971be13ff4ee5ef6" providerId="LiveId" clId="{AF2A99F9-8AD4-3644-94B0-74AB891B80BB}" dt="2021-02-06T10:04:10.899" v="38347" actId="1076"/>
          <ac:picMkLst>
            <pc:docMk/>
            <pc:sldMk cId="1258453572" sldId="585"/>
            <ac:picMk id="17" creationId="{A3A58152-6831-934B-AA2C-C61B3ABE7C80}"/>
          </ac:picMkLst>
        </pc:picChg>
      </pc:sldChg>
      <pc:sldChg chg="addSp delSp modSp add mod setBg">
        <pc:chgData name="Nane Kratzke" userId="971be13ff4ee5ef6" providerId="LiveId" clId="{AF2A99F9-8AD4-3644-94B0-74AB891B80BB}" dt="2021-02-06T14:32:47.392" v="39866"/>
        <pc:sldMkLst>
          <pc:docMk/>
          <pc:sldMk cId="2570948788" sldId="586"/>
        </pc:sldMkLst>
        <pc:spChg chg="del">
          <ac:chgData name="Nane Kratzke" userId="971be13ff4ee5ef6" providerId="LiveId" clId="{AF2A99F9-8AD4-3644-94B0-74AB891B80BB}" dt="2021-02-05T16:21:19.100" v="37146" actId="478"/>
          <ac:spMkLst>
            <pc:docMk/>
            <pc:sldMk cId="2570948788" sldId="586"/>
            <ac:spMk id="4" creationId="{F3722AC3-82E7-6A48-9E70-B22A64CC123D}"/>
          </ac:spMkLst>
        </pc:spChg>
        <pc:spChg chg="del">
          <ac:chgData name="Nane Kratzke" userId="971be13ff4ee5ef6" providerId="LiveId" clId="{AF2A99F9-8AD4-3644-94B0-74AB891B80BB}" dt="2021-02-05T16:22:23.247" v="37158" actId="478"/>
          <ac:spMkLst>
            <pc:docMk/>
            <pc:sldMk cId="2570948788" sldId="586"/>
            <ac:spMk id="7" creationId="{0C08AEDD-0BE2-4043-8AD6-BF0193E51B09}"/>
          </ac:spMkLst>
        </pc:spChg>
        <pc:spChg chg="del">
          <ac:chgData name="Nane Kratzke" userId="971be13ff4ee5ef6" providerId="LiveId" clId="{AF2A99F9-8AD4-3644-94B0-74AB891B80BB}" dt="2021-02-05T16:22:11.220" v="37153" actId="478"/>
          <ac:spMkLst>
            <pc:docMk/>
            <pc:sldMk cId="2570948788" sldId="586"/>
            <ac:spMk id="8" creationId="{24C4747B-7684-3649-8B59-35CFC0E93ECF}"/>
          </ac:spMkLst>
        </pc:spChg>
        <pc:spChg chg="del">
          <ac:chgData name="Nane Kratzke" userId="971be13ff4ee5ef6" providerId="LiveId" clId="{AF2A99F9-8AD4-3644-94B0-74AB891B80BB}" dt="2021-02-05T16:21:21.372" v="37147" actId="478"/>
          <ac:spMkLst>
            <pc:docMk/>
            <pc:sldMk cId="2570948788" sldId="586"/>
            <ac:spMk id="9" creationId="{414D7B1D-895A-C440-A240-39929C55593C}"/>
          </ac:spMkLst>
        </pc:spChg>
        <pc:spChg chg="mod">
          <ac:chgData name="Nane Kratzke" userId="971be13ff4ee5ef6" providerId="LiveId" clId="{AF2A99F9-8AD4-3644-94B0-74AB891B80BB}" dt="2021-02-05T16:21:15.678" v="37145" actId="20577"/>
          <ac:spMkLst>
            <pc:docMk/>
            <pc:sldMk cId="2570948788" sldId="586"/>
            <ac:spMk id="10" creationId="{64669592-C4EE-DB4B-A88C-C6A79EE0FE69}"/>
          </ac:spMkLst>
        </pc:spChg>
        <pc:spChg chg="del mod">
          <ac:chgData name="Nane Kratzke" userId="971be13ff4ee5ef6" providerId="LiveId" clId="{AF2A99F9-8AD4-3644-94B0-74AB891B80BB}" dt="2021-02-05T16:22:18.498" v="37156" actId="478"/>
          <ac:spMkLst>
            <pc:docMk/>
            <pc:sldMk cId="2570948788" sldId="586"/>
            <ac:spMk id="11" creationId="{1F55AD7D-0EDB-C543-B54F-0EA5EB698A8C}"/>
          </ac:spMkLst>
        </pc:spChg>
        <pc:spChg chg="add mod">
          <ac:chgData name="Nane Kratzke" userId="971be13ff4ee5ef6" providerId="LiveId" clId="{AF2A99F9-8AD4-3644-94B0-74AB891B80BB}" dt="2021-02-06T14:29:01.693" v="39846" actId="14100"/>
          <ac:spMkLst>
            <pc:docMk/>
            <pc:sldMk cId="2570948788" sldId="586"/>
            <ac:spMk id="12" creationId="{0F2179E4-DBB0-0647-A1A3-B573626847A6}"/>
          </ac:spMkLst>
        </pc:spChg>
        <pc:spChg chg="add mod">
          <ac:chgData name="Nane Kratzke" userId="971be13ff4ee5ef6" providerId="LiveId" clId="{AF2A99F9-8AD4-3644-94B0-74AB891B80BB}" dt="2021-02-06T14:29:28.052" v="39852" actId="14100"/>
          <ac:spMkLst>
            <pc:docMk/>
            <pc:sldMk cId="2570948788" sldId="586"/>
            <ac:spMk id="14" creationId="{1AB514EC-C6B6-8A42-8001-D5D4AC88DB34}"/>
          </ac:spMkLst>
        </pc:spChg>
        <pc:graphicFrameChg chg="add del mod modGraphic">
          <ac:chgData name="Nane Kratzke" userId="971be13ff4ee5ef6" providerId="LiveId" clId="{AF2A99F9-8AD4-3644-94B0-74AB891B80BB}" dt="2021-02-05T16:22:01.932" v="37151"/>
          <ac:graphicFrameMkLst>
            <pc:docMk/>
            <pc:sldMk cId="2570948788" sldId="586"/>
            <ac:graphicFrameMk id="5" creationId="{A7684F61-BB6A-A249-8AF7-FB1D588399D4}"/>
          </ac:graphicFrameMkLst>
        </pc:graphicFrameChg>
        <pc:graphicFrameChg chg="add mod modGraphic">
          <ac:chgData name="Nane Kratzke" userId="971be13ff4ee5ef6" providerId="LiveId" clId="{AF2A99F9-8AD4-3644-94B0-74AB891B80BB}" dt="2021-02-06T14:30:00.586" v="39861" actId="404"/>
          <ac:graphicFrameMkLst>
            <pc:docMk/>
            <pc:sldMk cId="2570948788" sldId="586"/>
            <ac:graphicFrameMk id="6" creationId="{D91DB039-EB2B-004C-A62E-3136B429E2A8}"/>
          </ac:graphicFrameMkLst>
        </pc:graphicFrameChg>
        <pc:graphicFrameChg chg="add mod modGraphic">
          <ac:chgData name="Nane Kratzke" userId="971be13ff4ee5ef6" providerId="LiveId" clId="{AF2A99F9-8AD4-3644-94B0-74AB891B80BB}" dt="2021-02-06T14:29:36.985" v="39853" actId="14100"/>
          <ac:graphicFrameMkLst>
            <pc:docMk/>
            <pc:sldMk cId="2570948788" sldId="586"/>
            <ac:graphicFrameMk id="13" creationId="{0FBE2692-4326-524D-A1B1-210EA4F60701}"/>
          </ac:graphicFrameMkLst>
        </pc:graphicFrameChg>
        <pc:picChg chg="add mod">
          <ac:chgData name="Nane Kratzke" userId="971be13ff4ee5ef6" providerId="LiveId" clId="{AF2A99F9-8AD4-3644-94B0-74AB891B80BB}" dt="2021-02-06T14:32:47.392" v="39866"/>
          <ac:picMkLst>
            <pc:docMk/>
            <pc:sldMk cId="2570948788" sldId="586"/>
            <ac:picMk id="2050" creationId="{5F10D236-5AE3-2D46-B614-F38F0783BCC6}"/>
          </ac:picMkLst>
        </pc:picChg>
        <pc:picChg chg="del">
          <ac:chgData name="Nane Kratzke" userId="971be13ff4ee5ef6" providerId="LiveId" clId="{AF2A99F9-8AD4-3644-94B0-74AB891B80BB}" dt="2021-02-05T16:35:25.751" v="37534" actId="478"/>
          <ac:picMkLst>
            <pc:docMk/>
            <pc:sldMk cId="2570948788" sldId="586"/>
            <ac:picMk id="4100" creationId="{26417365-91D7-3741-9B9C-6A7B6CE41043}"/>
          </ac:picMkLst>
        </pc:picChg>
      </pc:sldChg>
      <pc:sldChg chg="addSp delSp modSp add mod">
        <pc:chgData name="Nane Kratzke" userId="971be13ff4ee5ef6" providerId="LiveId" clId="{AF2A99F9-8AD4-3644-94B0-74AB891B80BB}" dt="2021-03-22T10:53:04.159" v="47577" actId="20577"/>
        <pc:sldMkLst>
          <pc:docMk/>
          <pc:sldMk cId="3688837666" sldId="587"/>
        </pc:sldMkLst>
        <pc:spChg chg="mod">
          <ac:chgData name="Nane Kratzke" userId="971be13ff4ee5ef6" providerId="LiveId" clId="{AF2A99F9-8AD4-3644-94B0-74AB891B80BB}" dt="2021-02-05T16:48:55.813" v="38132" actId="14100"/>
          <ac:spMkLst>
            <pc:docMk/>
            <pc:sldMk cId="3688837666" sldId="587"/>
            <ac:spMk id="4" creationId="{F3722AC3-82E7-6A48-9E70-B22A64CC123D}"/>
          </ac:spMkLst>
        </pc:spChg>
        <pc:spChg chg="add mod">
          <ac:chgData name="Nane Kratzke" userId="971be13ff4ee5ef6" providerId="LiveId" clId="{AF2A99F9-8AD4-3644-94B0-74AB891B80BB}" dt="2021-02-05T16:43:09.970" v="37712" actId="1076"/>
          <ac:spMkLst>
            <pc:docMk/>
            <pc:sldMk cId="3688837666" sldId="587"/>
            <ac:spMk id="5" creationId="{07ABF99B-88CB-4240-99B8-74771E57815B}"/>
          </ac:spMkLst>
        </pc:spChg>
        <pc:spChg chg="add mod">
          <ac:chgData name="Nane Kratzke" userId="971be13ff4ee5ef6" providerId="LiveId" clId="{AF2A99F9-8AD4-3644-94B0-74AB891B80BB}" dt="2021-02-05T16:47:53.165" v="38062" actId="208"/>
          <ac:spMkLst>
            <pc:docMk/>
            <pc:sldMk cId="3688837666" sldId="587"/>
            <ac:spMk id="6" creationId="{514F19B3-49B3-F245-A39C-ED85BFC01F61}"/>
          </ac:spMkLst>
        </pc:spChg>
        <pc:spChg chg="del">
          <ac:chgData name="Nane Kratzke" userId="971be13ff4ee5ef6" providerId="LiveId" clId="{AF2A99F9-8AD4-3644-94B0-74AB891B80BB}" dt="2021-02-05T16:38:22.488" v="37581" actId="478"/>
          <ac:spMkLst>
            <pc:docMk/>
            <pc:sldMk cId="3688837666" sldId="587"/>
            <ac:spMk id="7" creationId="{0C08AEDD-0BE2-4043-8AD6-BF0193E51B09}"/>
          </ac:spMkLst>
        </pc:spChg>
        <pc:spChg chg="mod">
          <ac:chgData name="Nane Kratzke" userId="971be13ff4ee5ef6" providerId="LiveId" clId="{AF2A99F9-8AD4-3644-94B0-74AB891B80BB}" dt="2021-02-05T16:42:18.377" v="37699" actId="1076"/>
          <ac:spMkLst>
            <pc:docMk/>
            <pc:sldMk cId="3688837666" sldId="587"/>
            <ac:spMk id="8" creationId="{24C4747B-7684-3649-8B59-35CFC0E93ECF}"/>
          </ac:spMkLst>
        </pc:spChg>
        <pc:spChg chg="del">
          <ac:chgData name="Nane Kratzke" userId="971be13ff4ee5ef6" providerId="LiveId" clId="{AF2A99F9-8AD4-3644-94B0-74AB891B80BB}" dt="2021-02-05T16:38:20.246" v="37580" actId="478"/>
          <ac:spMkLst>
            <pc:docMk/>
            <pc:sldMk cId="3688837666" sldId="587"/>
            <ac:spMk id="9" creationId="{414D7B1D-895A-C440-A240-39929C55593C}"/>
          </ac:spMkLst>
        </pc:spChg>
        <pc:spChg chg="mod">
          <ac:chgData name="Nane Kratzke" userId="971be13ff4ee5ef6" providerId="LiveId" clId="{AF2A99F9-8AD4-3644-94B0-74AB891B80BB}" dt="2021-03-22T10:52:59.882" v="47576" actId="20577"/>
          <ac:spMkLst>
            <pc:docMk/>
            <pc:sldMk cId="3688837666" sldId="587"/>
            <ac:spMk id="10" creationId="{64669592-C4EE-DB4B-A88C-C6A79EE0FE69}"/>
          </ac:spMkLst>
        </pc:spChg>
        <pc:spChg chg="del">
          <ac:chgData name="Nane Kratzke" userId="971be13ff4ee5ef6" providerId="LiveId" clId="{AF2A99F9-8AD4-3644-94B0-74AB891B80BB}" dt="2021-02-05T16:38:24.533" v="37582" actId="478"/>
          <ac:spMkLst>
            <pc:docMk/>
            <pc:sldMk cId="3688837666" sldId="587"/>
            <ac:spMk id="11" creationId="{1F55AD7D-0EDB-C543-B54F-0EA5EB698A8C}"/>
          </ac:spMkLst>
        </pc:spChg>
        <pc:spChg chg="add mod">
          <ac:chgData name="Nane Kratzke" userId="971be13ff4ee5ef6" providerId="LiveId" clId="{AF2A99F9-8AD4-3644-94B0-74AB891B80BB}" dt="2021-02-06T10:03:05.732" v="38336"/>
          <ac:spMkLst>
            <pc:docMk/>
            <pc:sldMk cId="3688837666" sldId="587"/>
            <ac:spMk id="12" creationId="{C047C420-28F7-8E45-9A7F-04A893D9162B}"/>
          </ac:spMkLst>
        </pc:spChg>
        <pc:spChg chg="add mod">
          <ac:chgData name="Nane Kratzke" userId="971be13ff4ee5ef6" providerId="LiveId" clId="{AF2A99F9-8AD4-3644-94B0-74AB891B80BB}" dt="2021-03-22T10:52:58.254" v="47575" actId="20577"/>
          <ac:spMkLst>
            <pc:docMk/>
            <pc:sldMk cId="3688837666" sldId="587"/>
            <ac:spMk id="13" creationId="{8EA66DFD-911E-574F-B117-3A1F4304FA2D}"/>
          </ac:spMkLst>
        </pc:spChg>
        <pc:spChg chg="add mod">
          <ac:chgData name="Nane Kratzke" userId="971be13ff4ee5ef6" providerId="LiveId" clId="{AF2A99F9-8AD4-3644-94B0-74AB891B80BB}" dt="2021-03-22T10:53:04.159" v="47577" actId="20577"/>
          <ac:spMkLst>
            <pc:docMk/>
            <pc:sldMk cId="3688837666" sldId="587"/>
            <ac:spMk id="14" creationId="{464C0F2B-61D4-DE40-9DF0-9DD368093208}"/>
          </ac:spMkLst>
        </pc:spChg>
        <pc:grpChg chg="mod">
          <ac:chgData name="Nane Kratzke" userId="971be13ff4ee5ef6" providerId="LiveId" clId="{AF2A99F9-8AD4-3644-94B0-74AB891B80BB}" dt="2021-02-05T16:49:14.537" v="38137"/>
          <ac:grpSpMkLst>
            <pc:docMk/>
            <pc:sldMk cId="3688837666" sldId="587"/>
            <ac:grpSpMk id="17" creationId="{C4581B8E-126E-8C4D-9836-79AA4AEB1E7F}"/>
          </ac:grpSpMkLst>
        </pc:grpChg>
        <pc:grpChg chg="del mod">
          <ac:chgData name="Nane Kratzke" userId="971be13ff4ee5ef6" providerId="LiveId" clId="{AF2A99F9-8AD4-3644-94B0-74AB891B80BB}" dt="2021-02-05T16:49:57.069" v="38142" actId="478"/>
          <ac:grpSpMkLst>
            <pc:docMk/>
            <pc:sldMk cId="3688837666" sldId="587"/>
            <ac:grpSpMk id="20" creationId="{35E834DD-EFA4-A545-A567-C6109B104448}"/>
          </ac:grpSpMkLst>
        </pc:grpChg>
        <pc:picChg chg="mod">
          <ac:chgData name="Nane Kratzke" userId="971be13ff4ee5ef6" providerId="LiveId" clId="{AF2A99F9-8AD4-3644-94B0-74AB891B80BB}" dt="2021-02-05T16:50:28.364" v="38144" actId="1076"/>
          <ac:picMkLst>
            <pc:docMk/>
            <pc:sldMk cId="3688837666" sldId="587"/>
            <ac:picMk id="4100" creationId="{26417365-91D7-3741-9B9C-6A7B6CE41043}"/>
          </ac:picMkLst>
        </pc:picChg>
        <pc:inkChg chg="add del mod">
          <ac:chgData name="Nane Kratzke" userId="971be13ff4ee5ef6" providerId="LiveId" clId="{AF2A99F9-8AD4-3644-94B0-74AB891B80BB}" dt="2021-02-05T16:49:55.360" v="38141" actId="478"/>
          <ac:inkMkLst>
            <pc:docMk/>
            <pc:sldMk cId="3688837666" sldId="587"/>
            <ac:inkMk id="15" creationId="{0AD54E8B-A063-FA40-A03F-C3A2307CBE49}"/>
          </ac:inkMkLst>
        </pc:inkChg>
        <pc:inkChg chg="add del mod">
          <ac:chgData name="Nane Kratzke" userId="971be13ff4ee5ef6" providerId="LiveId" clId="{AF2A99F9-8AD4-3644-94B0-74AB891B80BB}" dt="2021-02-05T16:49:14.537" v="38137"/>
          <ac:inkMkLst>
            <pc:docMk/>
            <pc:sldMk cId="3688837666" sldId="587"/>
            <ac:inkMk id="16" creationId="{2F32D281-348D-AF47-88A5-11267E8209ED}"/>
          </ac:inkMkLst>
        </pc:inkChg>
        <pc:inkChg chg="add mod">
          <ac:chgData name="Nane Kratzke" userId="971be13ff4ee5ef6" providerId="LiveId" clId="{AF2A99F9-8AD4-3644-94B0-74AB891B80BB}" dt="2021-02-05T16:49:43.008" v="38140"/>
          <ac:inkMkLst>
            <pc:docMk/>
            <pc:sldMk cId="3688837666" sldId="587"/>
            <ac:inkMk id="18" creationId="{0A5E9348-E921-5E4D-A3E1-CFD7C90E0CBE}"/>
          </ac:inkMkLst>
        </pc:inkChg>
        <pc:inkChg chg="add mod">
          <ac:chgData name="Nane Kratzke" userId="971be13ff4ee5ef6" providerId="LiveId" clId="{AF2A99F9-8AD4-3644-94B0-74AB891B80BB}" dt="2021-02-05T16:49:43.008" v="38140"/>
          <ac:inkMkLst>
            <pc:docMk/>
            <pc:sldMk cId="3688837666" sldId="587"/>
            <ac:inkMk id="19" creationId="{8FA055EC-5DD9-9A4B-A8AD-43291408D10B}"/>
          </ac:inkMkLst>
        </pc:inkChg>
      </pc:sldChg>
      <pc:sldChg chg="modSp add mod">
        <pc:chgData name="Nane Kratzke" userId="971be13ff4ee5ef6" providerId="LiveId" clId="{AF2A99F9-8AD4-3644-94B0-74AB891B80BB}" dt="2021-02-05T16:59:22.714" v="38232" actId="207"/>
        <pc:sldMkLst>
          <pc:docMk/>
          <pc:sldMk cId="1403753453" sldId="588"/>
        </pc:sldMkLst>
        <pc:spChg chg="mod">
          <ac:chgData name="Nane Kratzke" userId="971be13ff4ee5ef6" providerId="LiveId" clId="{AF2A99F9-8AD4-3644-94B0-74AB891B80BB}" dt="2021-02-05T16:59:22.714" v="38232" actId="207"/>
          <ac:spMkLst>
            <pc:docMk/>
            <pc:sldMk cId="1403753453" sldId="588"/>
            <ac:spMk id="8" creationId="{0C508602-457E-2C4E-A9AC-85A3D0BD58E5}"/>
          </ac:spMkLst>
        </pc:spChg>
      </pc:sldChg>
      <pc:sldChg chg="modSp add mod">
        <pc:chgData name="Nane Kratzke" userId="971be13ff4ee5ef6" providerId="LiveId" clId="{AF2A99F9-8AD4-3644-94B0-74AB891B80BB}" dt="2021-02-05T16:59:43.212" v="38233" actId="207"/>
        <pc:sldMkLst>
          <pc:docMk/>
          <pc:sldMk cId="123571905" sldId="589"/>
        </pc:sldMkLst>
        <pc:spChg chg="mod">
          <ac:chgData name="Nane Kratzke" userId="971be13ff4ee5ef6" providerId="LiveId" clId="{AF2A99F9-8AD4-3644-94B0-74AB891B80BB}" dt="2021-02-05T16:59:43.212" v="38233" actId="207"/>
          <ac:spMkLst>
            <pc:docMk/>
            <pc:sldMk cId="123571905" sldId="589"/>
            <ac:spMk id="8" creationId="{0C508602-457E-2C4E-A9AC-85A3D0BD58E5}"/>
          </ac:spMkLst>
        </pc:spChg>
      </pc:sldChg>
      <pc:sldChg chg="modSp add mod ord">
        <pc:chgData name="Nane Kratzke" userId="971be13ff4ee5ef6" providerId="LiveId" clId="{AF2A99F9-8AD4-3644-94B0-74AB891B80BB}" dt="2021-02-05T16:59:00" v="38231" actId="207"/>
        <pc:sldMkLst>
          <pc:docMk/>
          <pc:sldMk cId="3956337502" sldId="590"/>
        </pc:sldMkLst>
        <pc:spChg chg="mod">
          <ac:chgData name="Nane Kratzke" userId="971be13ff4ee5ef6" providerId="LiveId" clId="{AF2A99F9-8AD4-3644-94B0-74AB891B80BB}" dt="2021-02-05T16:59:00" v="38231" actId="207"/>
          <ac:spMkLst>
            <pc:docMk/>
            <pc:sldMk cId="3956337502" sldId="590"/>
            <ac:spMk id="8" creationId="{0C508602-457E-2C4E-A9AC-85A3D0BD58E5}"/>
          </ac:spMkLst>
        </pc:spChg>
      </pc:sldChg>
      <pc:sldChg chg="modSp add mod">
        <pc:chgData name="Nane Kratzke" userId="971be13ff4ee5ef6" providerId="LiveId" clId="{AF2A99F9-8AD4-3644-94B0-74AB891B80BB}" dt="2021-02-05T16:58:20.008" v="38230" actId="207"/>
        <pc:sldMkLst>
          <pc:docMk/>
          <pc:sldMk cId="4217935789" sldId="591"/>
        </pc:sldMkLst>
        <pc:spChg chg="mod">
          <ac:chgData name="Nane Kratzke" userId="971be13ff4ee5ef6" providerId="LiveId" clId="{AF2A99F9-8AD4-3644-94B0-74AB891B80BB}" dt="2021-02-05T16:58:20.008" v="38230" actId="207"/>
          <ac:spMkLst>
            <pc:docMk/>
            <pc:sldMk cId="4217935789" sldId="591"/>
            <ac:spMk id="24" creationId="{B2BC7B5A-69E3-BC40-938A-4311896A2C9B}"/>
          </ac:spMkLst>
        </pc:spChg>
      </pc:sldChg>
      <pc:sldChg chg="modSp add mod">
        <pc:chgData name="Nane Kratzke" userId="971be13ff4ee5ef6" providerId="LiveId" clId="{AF2A99F9-8AD4-3644-94B0-74AB891B80BB}" dt="2021-02-05T16:57:43.724" v="38229" actId="207"/>
        <pc:sldMkLst>
          <pc:docMk/>
          <pc:sldMk cId="1687841987" sldId="592"/>
        </pc:sldMkLst>
        <pc:spChg chg="mod">
          <ac:chgData name="Nane Kratzke" userId="971be13ff4ee5ef6" providerId="LiveId" clId="{AF2A99F9-8AD4-3644-94B0-74AB891B80BB}" dt="2021-02-05T16:57:43.724" v="38229" actId="207"/>
          <ac:spMkLst>
            <pc:docMk/>
            <pc:sldMk cId="1687841987" sldId="592"/>
            <ac:spMk id="24" creationId="{B2BC7B5A-69E3-BC40-938A-4311896A2C9B}"/>
          </ac:spMkLst>
        </pc:spChg>
      </pc:sldChg>
      <pc:sldChg chg="addSp delSp modSp add mod">
        <pc:chgData name="Nane Kratzke" userId="971be13ff4ee5ef6" providerId="LiveId" clId="{AF2A99F9-8AD4-3644-94B0-74AB891B80BB}" dt="2021-02-07T10:49:41.566" v="43332" actId="20577"/>
        <pc:sldMkLst>
          <pc:docMk/>
          <pc:sldMk cId="1576189204" sldId="593"/>
        </pc:sldMkLst>
        <pc:spChg chg="add mod">
          <ac:chgData name="Nane Kratzke" userId="971be13ff4ee5ef6" providerId="LiveId" clId="{AF2A99F9-8AD4-3644-94B0-74AB891B80BB}" dt="2021-02-07T10:31:58.055" v="42511" actId="20577"/>
          <ac:spMkLst>
            <pc:docMk/>
            <pc:sldMk cId="1576189204" sldId="593"/>
            <ac:spMk id="6" creationId="{9C8D24CB-11F5-4B4C-A7FC-025A48F8D133}"/>
          </ac:spMkLst>
        </pc:spChg>
        <pc:spChg chg="add mod">
          <ac:chgData name="Nane Kratzke" userId="971be13ff4ee5ef6" providerId="LiveId" clId="{AF2A99F9-8AD4-3644-94B0-74AB891B80BB}" dt="2021-02-07T10:49:41.566" v="43332" actId="20577"/>
          <ac:spMkLst>
            <pc:docMk/>
            <pc:sldMk cId="1576189204" sldId="593"/>
            <ac:spMk id="7" creationId="{7050D398-00AF-F344-A321-47EE807651CF}"/>
          </ac:spMkLst>
        </pc:spChg>
        <pc:spChg chg="del mod">
          <ac:chgData name="Nane Kratzke" userId="971be13ff4ee5ef6" providerId="LiveId" clId="{AF2A99F9-8AD4-3644-94B0-74AB891B80BB}" dt="2021-02-06T10:07:42.873" v="38380"/>
          <ac:spMkLst>
            <pc:docMk/>
            <pc:sldMk cId="1576189204" sldId="593"/>
            <ac:spMk id="9" creationId="{414D7B1D-895A-C440-A240-39929C55593C}"/>
          </ac:spMkLst>
        </pc:spChg>
        <pc:spChg chg="mod">
          <ac:chgData name="Nane Kratzke" userId="971be13ff4ee5ef6" providerId="LiveId" clId="{AF2A99F9-8AD4-3644-94B0-74AB891B80BB}" dt="2021-02-06T10:06:54.835" v="38377" actId="20577"/>
          <ac:spMkLst>
            <pc:docMk/>
            <pc:sldMk cId="1576189204" sldId="593"/>
            <ac:spMk id="10" creationId="{64669592-C4EE-DB4B-A88C-C6A79EE0FE69}"/>
          </ac:spMkLst>
        </pc:spChg>
        <pc:picChg chg="add del mod">
          <ac:chgData name="Nane Kratzke" userId="971be13ff4ee5ef6" providerId="LiveId" clId="{AF2A99F9-8AD4-3644-94B0-74AB891B80BB}" dt="2021-02-07T10:17:26.620" v="41916" actId="478"/>
          <ac:picMkLst>
            <pc:docMk/>
            <pc:sldMk cId="1576189204" sldId="593"/>
            <ac:picMk id="4" creationId="{C0F2EABC-BDB5-174B-9D01-BA4ED129ADD3}"/>
          </ac:picMkLst>
        </pc:picChg>
        <pc:picChg chg="add mod">
          <ac:chgData name="Nane Kratzke" userId="971be13ff4ee5ef6" providerId="LiveId" clId="{AF2A99F9-8AD4-3644-94B0-74AB891B80BB}" dt="2021-02-07T10:19:11.448" v="41922" actId="1076"/>
          <ac:picMkLst>
            <pc:docMk/>
            <pc:sldMk cId="1576189204" sldId="593"/>
            <ac:picMk id="5" creationId="{EC91D6B0-8905-7B4A-8219-9B78D5791B41}"/>
          </ac:picMkLst>
        </pc:picChg>
        <pc:picChg chg="del mod">
          <ac:chgData name="Nane Kratzke" userId="971be13ff4ee5ef6" providerId="LiveId" clId="{AF2A99F9-8AD4-3644-94B0-74AB891B80BB}" dt="2021-02-07T10:16:35.011" v="41914" actId="478"/>
          <ac:picMkLst>
            <pc:docMk/>
            <pc:sldMk cId="1576189204" sldId="593"/>
            <ac:picMk id="4100" creationId="{26417365-91D7-3741-9B9C-6A7B6CE41043}"/>
          </ac:picMkLst>
        </pc:picChg>
      </pc:sldChg>
      <pc:sldChg chg="add del ord">
        <pc:chgData name="Nane Kratzke" userId="971be13ff4ee5ef6" providerId="LiveId" clId="{AF2A99F9-8AD4-3644-94B0-74AB891B80BB}" dt="2021-02-06T13:57:13.345" v="39230" actId="2696"/>
        <pc:sldMkLst>
          <pc:docMk/>
          <pc:sldMk cId="1383929223" sldId="594"/>
        </pc:sldMkLst>
      </pc:sldChg>
      <pc:sldChg chg="add del">
        <pc:chgData name="Nane Kratzke" userId="971be13ff4ee5ef6" providerId="LiveId" clId="{AF2A99F9-8AD4-3644-94B0-74AB891B80BB}" dt="2021-02-06T13:59:06.361" v="39240" actId="2696"/>
        <pc:sldMkLst>
          <pc:docMk/>
          <pc:sldMk cId="2451168287" sldId="595"/>
        </pc:sldMkLst>
      </pc:sldChg>
      <pc:sldChg chg="add del">
        <pc:chgData name="Nane Kratzke" userId="971be13ff4ee5ef6" providerId="LiveId" clId="{AF2A99F9-8AD4-3644-94B0-74AB891B80BB}" dt="2021-02-06T13:59:08.367" v="39241" actId="2696"/>
        <pc:sldMkLst>
          <pc:docMk/>
          <pc:sldMk cId="2891191019" sldId="596"/>
        </pc:sldMkLst>
      </pc:sldChg>
      <pc:sldChg chg="add ord">
        <pc:chgData name="Nane Kratzke" userId="971be13ff4ee5ef6" providerId="LiveId" clId="{AF2A99F9-8AD4-3644-94B0-74AB891B80BB}" dt="2021-02-06T13:58:49.288" v="39237" actId="20578"/>
        <pc:sldMkLst>
          <pc:docMk/>
          <pc:sldMk cId="2068695525" sldId="597"/>
        </pc:sldMkLst>
      </pc:sldChg>
      <pc:sldChg chg="modSp add mod">
        <pc:chgData name="Nane Kratzke" userId="971be13ff4ee5ef6" providerId="LiveId" clId="{AF2A99F9-8AD4-3644-94B0-74AB891B80BB}" dt="2021-02-06T14:00:15.969" v="39246" actId="3064"/>
        <pc:sldMkLst>
          <pc:docMk/>
          <pc:sldMk cId="3782198516" sldId="598"/>
        </pc:sldMkLst>
        <pc:spChg chg="mod">
          <ac:chgData name="Nane Kratzke" userId="971be13ff4ee5ef6" providerId="LiveId" clId="{AF2A99F9-8AD4-3644-94B0-74AB891B80BB}" dt="2021-02-06T13:59:58.214" v="39244" actId="108"/>
          <ac:spMkLst>
            <pc:docMk/>
            <pc:sldMk cId="3782198516" sldId="598"/>
            <ac:spMk id="8" creationId="{14EFECF4-3DB6-8F4D-9B4F-6166B58C2564}"/>
          </ac:spMkLst>
        </pc:spChg>
        <pc:spChg chg="mod">
          <ac:chgData name="Nane Kratzke" userId="971be13ff4ee5ef6" providerId="LiveId" clId="{AF2A99F9-8AD4-3644-94B0-74AB891B80BB}" dt="2021-02-06T14:00:15.969" v="39246" actId="3064"/>
          <ac:spMkLst>
            <pc:docMk/>
            <pc:sldMk cId="3782198516" sldId="598"/>
            <ac:spMk id="11" creationId="{D31CCCE7-2B75-924F-BEE5-E30D3FBD705B}"/>
          </ac:spMkLst>
        </pc:spChg>
      </pc:sldChg>
      <pc:sldChg chg="add">
        <pc:chgData name="Nane Kratzke" userId="971be13ff4ee5ef6" providerId="LiveId" clId="{AF2A99F9-8AD4-3644-94B0-74AB891B80BB}" dt="2021-02-06T13:59:04.271" v="39239"/>
        <pc:sldMkLst>
          <pc:docMk/>
          <pc:sldMk cId="1701287822" sldId="599"/>
        </pc:sldMkLst>
      </pc:sldChg>
      <pc:sldChg chg="addSp delSp modSp add mod">
        <pc:chgData name="Nane Kratzke" userId="971be13ff4ee5ef6" providerId="LiveId" clId="{AF2A99F9-8AD4-3644-94B0-74AB891B80BB}" dt="2021-02-06T14:45:10.010" v="39995"/>
        <pc:sldMkLst>
          <pc:docMk/>
          <pc:sldMk cId="468604968" sldId="600"/>
        </pc:sldMkLst>
        <pc:spChg chg="add mod">
          <ac:chgData name="Nane Kratzke" userId="971be13ff4ee5ef6" providerId="LiveId" clId="{AF2A99F9-8AD4-3644-94B0-74AB891B80BB}" dt="2021-02-06T14:13:26.632" v="39770" actId="1076"/>
          <ac:spMkLst>
            <pc:docMk/>
            <pc:sldMk cId="468604968" sldId="600"/>
            <ac:spMk id="4" creationId="{0536B520-64CD-5346-AF93-D317FE05F822}"/>
          </ac:spMkLst>
        </pc:spChg>
        <pc:spChg chg="add mod">
          <ac:chgData name="Nane Kratzke" userId="971be13ff4ee5ef6" providerId="LiveId" clId="{AF2A99F9-8AD4-3644-94B0-74AB891B80BB}" dt="2021-02-06T14:13:44.306" v="39772" actId="1076"/>
          <ac:spMkLst>
            <pc:docMk/>
            <pc:sldMk cId="468604968" sldId="600"/>
            <ac:spMk id="5" creationId="{130044B2-214C-074F-AF23-5CC99F01DE19}"/>
          </ac:spMkLst>
        </pc:spChg>
        <pc:spChg chg="add del">
          <ac:chgData name="Nane Kratzke" userId="971be13ff4ee5ef6" providerId="LiveId" clId="{AF2A99F9-8AD4-3644-94B0-74AB891B80BB}" dt="2021-02-06T14:10:27.389" v="39735"/>
          <ac:spMkLst>
            <pc:docMk/>
            <pc:sldMk cId="468604968" sldId="600"/>
            <ac:spMk id="6" creationId="{6EB4C1A5-550E-5F4E-917C-345EADD6D360}"/>
          </ac:spMkLst>
        </pc:spChg>
        <pc:spChg chg="mod">
          <ac:chgData name="Nane Kratzke" userId="971be13ff4ee5ef6" providerId="LiveId" clId="{AF2A99F9-8AD4-3644-94B0-74AB891B80BB}" dt="2021-02-06T14:04:23.899" v="39325" actId="20577"/>
          <ac:spMkLst>
            <pc:docMk/>
            <pc:sldMk cId="468604968" sldId="600"/>
            <ac:spMk id="10" creationId="{64669592-C4EE-DB4B-A88C-C6A79EE0FE69}"/>
          </ac:spMkLst>
        </pc:spChg>
        <pc:spChg chg="add mod">
          <ac:chgData name="Nane Kratzke" userId="971be13ff4ee5ef6" providerId="LiveId" clId="{AF2A99F9-8AD4-3644-94B0-74AB891B80BB}" dt="2021-02-06T14:45:10.010" v="39995"/>
          <ac:spMkLst>
            <pc:docMk/>
            <pc:sldMk cId="468604968" sldId="600"/>
            <ac:spMk id="12" creationId="{6301B444-5F73-AD42-B21D-DAA527AA0074}"/>
          </ac:spMkLst>
        </pc:spChg>
        <pc:graphicFrameChg chg="add mod modGraphic">
          <ac:chgData name="Nane Kratzke" userId="971be13ff4ee5ef6" providerId="LiveId" clId="{AF2A99F9-8AD4-3644-94B0-74AB891B80BB}" dt="2021-02-06T14:15:23.533" v="39779" actId="14861"/>
          <ac:graphicFrameMkLst>
            <pc:docMk/>
            <pc:sldMk cId="468604968" sldId="600"/>
            <ac:graphicFrameMk id="8" creationId="{161EFB64-A02F-004D-AB0D-608189B7FA95}"/>
          </ac:graphicFrameMkLst>
        </pc:graphicFrameChg>
        <pc:picChg chg="add del mod">
          <ac:chgData name="Nane Kratzke" userId="971be13ff4ee5ef6" providerId="LiveId" clId="{AF2A99F9-8AD4-3644-94B0-74AB891B80BB}" dt="2021-02-06T14:11:14.692" v="39739" actId="478"/>
          <ac:picMkLst>
            <pc:docMk/>
            <pc:sldMk cId="468604968" sldId="600"/>
            <ac:picMk id="7" creationId="{35C5EFDD-5CF7-C742-A43E-FC6272A8441A}"/>
          </ac:picMkLst>
        </pc:picChg>
        <pc:picChg chg="add mod">
          <ac:chgData name="Nane Kratzke" userId="971be13ff4ee5ef6" providerId="LiveId" clId="{AF2A99F9-8AD4-3644-94B0-74AB891B80BB}" dt="2021-02-06T14:09:40.416" v="39733" actId="1076"/>
          <ac:picMkLst>
            <pc:docMk/>
            <pc:sldMk cId="468604968" sldId="600"/>
            <ac:picMk id="1026" creationId="{C3D58949-30D8-7B4D-B101-766022A342C1}"/>
          </ac:picMkLst>
        </pc:picChg>
        <pc:picChg chg="del">
          <ac:chgData name="Nane Kratzke" userId="971be13ff4ee5ef6" providerId="LiveId" clId="{AF2A99F9-8AD4-3644-94B0-74AB891B80BB}" dt="2021-02-06T14:04:13.539" v="39316" actId="478"/>
          <ac:picMkLst>
            <pc:docMk/>
            <pc:sldMk cId="468604968" sldId="600"/>
            <ac:picMk id="4100" creationId="{26417365-91D7-3741-9B9C-6A7B6CE41043}"/>
          </ac:picMkLst>
        </pc:picChg>
      </pc:sldChg>
      <pc:sldChg chg="addSp delSp modSp add mod">
        <pc:chgData name="Nane Kratzke" userId="971be13ff4ee5ef6" providerId="LiveId" clId="{AF2A99F9-8AD4-3644-94B0-74AB891B80BB}" dt="2021-02-06T14:45:05.007" v="39994" actId="1038"/>
        <pc:sldMkLst>
          <pc:docMk/>
          <pc:sldMk cId="3021263209" sldId="601"/>
        </pc:sldMkLst>
        <pc:spChg chg="mod">
          <ac:chgData name="Nane Kratzke" userId="971be13ff4ee5ef6" providerId="LiveId" clId="{AF2A99F9-8AD4-3644-94B0-74AB891B80BB}" dt="2021-02-06T14:42:38.954" v="39970" actId="20577"/>
          <ac:spMkLst>
            <pc:docMk/>
            <pc:sldMk cId="3021263209" sldId="601"/>
            <ac:spMk id="4" creationId="{0536B520-64CD-5346-AF93-D317FE05F822}"/>
          </ac:spMkLst>
        </pc:spChg>
        <pc:spChg chg="del mod">
          <ac:chgData name="Nane Kratzke" userId="971be13ff4ee5ef6" providerId="LiveId" clId="{AF2A99F9-8AD4-3644-94B0-74AB891B80BB}" dt="2021-02-06T14:38:17.255" v="39876" actId="478"/>
          <ac:spMkLst>
            <pc:docMk/>
            <pc:sldMk cId="3021263209" sldId="601"/>
            <ac:spMk id="5" creationId="{130044B2-214C-074F-AF23-5CC99F01DE19}"/>
          </ac:spMkLst>
        </pc:spChg>
        <pc:spChg chg="add del">
          <ac:chgData name="Nane Kratzke" userId="971be13ff4ee5ef6" providerId="LiveId" clId="{AF2A99F9-8AD4-3644-94B0-74AB891B80BB}" dt="2021-02-06T14:37:56.388" v="39870"/>
          <ac:spMkLst>
            <pc:docMk/>
            <pc:sldMk cId="3021263209" sldId="601"/>
            <ac:spMk id="6" creationId="{BB760072-89D2-8048-89E4-D04D8EE96C84}"/>
          </ac:spMkLst>
        </pc:spChg>
        <pc:spChg chg="add mod">
          <ac:chgData name="Nane Kratzke" userId="971be13ff4ee5ef6" providerId="LiveId" clId="{AF2A99F9-8AD4-3644-94B0-74AB891B80BB}" dt="2021-02-06T14:45:05.007" v="39994" actId="1038"/>
          <ac:spMkLst>
            <pc:docMk/>
            <pc:sldMk cId="3021263209" sldId="601"/>
            <ac:spMk id="9" creationId="{B3E981EF-D3FB-6645-A622-99A21D812785}"/>
          </ac:spMkLst>
        </pc:spChg>
        <pc:graphicFrameChg chg="del">
          <ac:chgData name="Nane Kratzke" userId="971be13ff4ee5ef6" providerId="LiveId" clId="{AF2A99F9-8AD4-3644-94B0-74AB891B80BB}" dt="2021-02-06T14:35:33.031" v="39868" actId="478"/>
          <ac:graphicFrameMkLst>
            <pc:docMk/>
            <pc:sldMk cId="3021263209" sldId="601"/>
            <ac:graphicFrameMk id="8" creationId="{161EFB64-A02F-004D-AB0D-608189B7FA95}"/>
          </ac:graphicFrameMkLst>
        </pc:graphicFrameChg>
        <pc:picChg chg="add mod">
          <ac:chgData name="Nane Kratzke" userId="971be13ff4ee5ef6" providerId="LiveId" clId="{AF2A99F9-8AD4-3644-94B0-74AB891B80BB}" dt="2021-02-06T14:38:21.460" v="39877" actId="1076"/>
          <ac:picMkLst>
            <pc:docMk/>
            <pc:sldMk cId="3021263209" sldId="601"/>
            <ac:picMk id="7" creationId="{0068103C-B33B-E94A-94DD-257C10847093}"/>
          </ac:picMkLst>
        </pc:picChg>
      </pc:sldChg>
      <pc:sldChg chg="addSp delSp modSp add mod">
        <pc:chgData name="Nane Kratzke" userId="971be13ff4ee5ef6" providerId="LiveId" clId="{AF2A99F9-8AD4-3644-94B0-74AB891B80BB}" dt="2021-02-06T16:02:44.634" v="41107" actId="20577"/>
        <pc:sldMkLst>
          <pc:docMk/>
          <pc:sldMk cId="1577928543" sldId="602"/>
        </pc:sldMkLst>
        <pc:spChg chg="mod">
          <ac:chgData name="Nane Kratzke" userId="971be13ff4ee5ef6" providerId="LiveId" clId="{AF2A99F9-8AD4-3644-94B0-74AB891B80BB}" dt="2021-02-06T16:02:44.634" v="41107" actId="20577"/>
          <ac:spMkLst>
            <pc:docMk/>
            <pc:sldMk cId="1577928543" sldId="602"/>
            <ac:spMk id="4" creationId="{0536B520-64CD-5346-AF93-D317FE05F822}"/>
          </ac:spMkLst>
        </pc:spChg>
        <pc:spChg chg="add mod">
          <ac:chgData name="Nane Kratzke" userId="971be13ff4ee5ef6" providerId="LiveId" clId="{AF2A99F9-8AD4-3644-94B0-74AB891B80BB}" dt="2021-02-06T15:40:26.526" v="40583" actId="114"/>
          <ac:spMkLst>
            <pc:docMk/>
            <pc:sldMk cId="1577928543" sldId="602"/>
            <ac:spMk id="5" creationId="{118D3B76-2403-BF41-AD19-DCB0CBA1D553}"/>
          </ac:spMkLst>
        </pc:spChg>
        <pc:spChg chg="mod">
          <ac:chgData name="Nane Kratzke" userId="971be13ff4ee5ef6" providerId="LiveId" clId="{AF2A99F9-8AD4-3644-94B0-74AB891B80BB}" dt="2021-02-06T14:46:46.324" v="40012" actId="20577"/>
          <ac:spMkLst>
            <pc:docMk/>
            <pc:sldMk cId="1577928543" sldId="602"/>
            <ac:spMk id="10" creationId="{64669592-C4EE-DB4B-A88C-C6A79EE0FE69}"/>
          </ac:spMkLst>
        </pc:spChg>
        <pc:spChg chg="add mod">
          <ac:chgData name="Nane Kratzke" userId="971be13ff4ee5ef6" providerId="LiveId" clId="{AF2A99F9-8AD4-3644-94B0-74AB891B80BB}" dt="2021-02-06T14:57:43.476" v="40373" actId="14100"/>
          <ac:spMkLst>
            <pc:docMk/>
            <pc:sldMk cId="1577928543" sldId="602"/>
            <ac:spMk id="11" creationId="{6C4405AC-5D09-7843-B169-A6CC4BE43B45}"/>
          </ac:spMkLst>
        </pc:spChg>
        <pc:spChg chg="add mod">
          <ac:chgData name="Nane Kratzke" userId="971be13ff4ee5ef6" providerId="LiveId" clId="{AF2A99F9-8AD4-3644-94B0-74AB891B80BB}" dt="2021-02-06T14:57:35.153" v="40372" actId="20577"/>
          <ac:spMkLst>
            <pc:docMk/>
            <pc:sldMk cId="1577928543" sldId="602"/>
            <ac:spMk id="12" creationId="{ECB47608-3B24-B148-BD0E-02AD4829E1B0}"/>
          </ac:spMkLst>
        </pc:spChg>
        <pc:spChg chg="add mod">
          <ac:chgData name="Nane Kratzke" userId="971be13ff4ee5ef6" providerId="LiveId" clId="{AF2A99F9-8AD4-3644-94B0-74AB891B80BB}" dt="2021-02-06T15:40:43.088" v="40618" actId="14100"/>
          <ac:spMkLst>
            <pc:docMk/>
            <pc:sldMk cId="1577928543" sldId="602"/>
            <ac:spMk id="13" creationId="{D927C3E0-3F42-B04F-9565-9141FA91A564}"/>
          </ac:spMkLst>
        </pc:spChg>
        <pc:picChg chg="del">
          <ac:chgData name="Nane Kratzke" userId="971be13ff4ee5ef6" providerId="LiveId" clId="{AF2A99F9-8AD4-3644-94B0-74AB891B80BB}" dt="2021-02-06T14:51:39.222" v="40250" actId="478"/>
          <ac:picMkLst>
            <pc:docMk/>
            <pc:sldMk cId="1577928543" sldId="602"/>
            <ac:picMk id="7" creationId="{0068103C-B33B-E94A-94DD-257C10847093}"/>
          </ac:picMkLst>
        </pc:picChg>
      </pc:sldChg>
      <pc:sldChg chg="addSp delSp modSp add mod">
        <pc:chgData name="Nane Kratzke" userId="971be13ff4ee5ef6" providerId="LiveId" clId="{AF2A99F9-8AD4-3644-94B0-74AB891B80BB}" dt="2021-02-06T16:01:40.416" v="41021" actId="207"/>
        <pc:sldMkLst>
          <pc:docMk/>
          <pc:sldMk cId="757609649" sldId="603"/>
        </pc:sldMkLst>
        <pc:spChg chg="mod">
          <ac:chgData name="Nane Kratzke" userId="971be13ff4ee5ef6" providerId="LiveId" clId="{AF2A99F9-8AD4-3644-94B0-74AB891B80BB}" dt="2021-02-06T15:52:21.187" v="40861" actId="14100"/>
          <ac:spMkLst>
            <pc:docMk/>
            <pc:sldMk cId="757609649" sldId="603"/>
            <ac:spMk id="4" creationId="{0536B520-64CD-5346-AF93-D317FE05F822}"/>
          </ac:spMkLst>
        </pc:spChg>
        <pc:spChg chg="del">
          <ac:chgData name="Nane Kratzke" userId="971be13ff4ee5ef6" providerId="LiveId" clId="{AF2A99F9-8AD4-3644-94B0-74AB891B80BB}" dt="2021-02-06T15:43:16.052" v="40635" actId="478"/>
          <ac:spMkLst>
            <pc:docMk/>
            <pc:sldMk cId="757609649" sldId="603"/>
            <ac:spMk id="5" creationId="{118D3B76-2403-BF41-AD19-DCB0CBA1D553}"/>
          </ac:spMkLst>
        </pc:spChg>
        <pc:spChg chg="mod">
          <ac:chgData name="Nane Kratzke" userId="971be13ff4ee5ef6" providerId="LiveId" clId="{AF2A99F9-8AD4-3644-94B0-74AB891B80BB}" dt="2021-02-06T15:43:13.042" v="40634" actId="20577"/>
          <ac:spMkLst>
            <pc:docMk/>
            <pc:sldMk cId="757609649" sldId="603"/>
            <ac:spMk id="10" creationId="{64669592-C4EE-DB4B-A88C-C6A79EE0FE69}"/>
          </ac:spMkLst>
        </pc:spChg>
        <pc:spChg chg="mod">
          <ac:chgData name="Nane Kratzke" userId="971be13ff4ee5ef6" providerId="LiveId" clId="{AF2A99F9-8AD4-3644-94B0-74AB891B80BB}" dt="2021-02-06T16:01:05.879" v="41017" actId="14100"/>
          <ac:spMkLst>
            <pc:docMk/>
            <pc:sldMk cId="757609649" sldId="603"/>
            <ac:spMk id="11" creationId="{6C4405AC-5D09-7843-B169-A6CC4BE43B45}"/>
          </ac:spMkLst>
        </pc:spChg>
        <pc:spChg chg="del">
          <ac:chgData name="Nane Kratzke" userId="971be13ff4ee5ef6" providerId="LiveId" clId="{AF2A99F9-8AD4-3644-94B0-74AB891B80BB}" dt="2021-02-06T15:46:05.163" v="40701" actId="478"/>
          <ac:spMkLst>
            <pc:docMk/>
            <pc:sldMk cId="757609649" sldId="603"/>
            <ac:spMk id="12" creationId="{ECB47608-3B24-B148-BD0E-02AD4829E1B0}"/>
          </ac:spMkLst>
        </pc:spChg>
        <pc:spChg chg="mod">
          <ac:chgData name="Nane Kratzke" userId="971be13ff4ee5ef6" providerId="LiveId" clId="{AF2A99F9-8AD4-3644-94B0-74AB891B80BB}" dt="2021-02-06T15:44:04.484" v="40650" actId="1076"/>
          <ac:spMkLst>
            <pc:docMk/>
            <pc:sldMk cId="757609649" sldId="603"/>
            <ac:spMk id="13" creationId="{D927C3E0-3F42-B04F-9565-9141FA91A564}"/>
          </ac:spMkLst>
        </pc:spChg>
        <pc:spChg chg="add mod">
          <ac:chgData name="Nane Kratzke" userId="971be13ff4ee5ef6" providerId="LiveId" clId="{AF2A99F9-8AD4-3644-94B0-74AB891B80BB}" dt="2021-02-06T15:50:21.878" v="40797" actId="1076"/>
          <ac:spMkLst>
            <pc:docMk/>
            <pc:sldMk cId="757609649" sldId="603"/>
            <ac:spMk id="14" creationId="{983027A0-1BC9-5E4F-BF4B-794AD56364EB}"/>
          </ac:spMkLst>
        </pc:spChg>
        <pc:spChg chg="add mod">
          <ac:chgData name="Nane Kratzke" userId="971be13ff4ee5ef6" providerId="LiveId" clId="{AF2A99F9-8AD4-3644-94B0-74AB891B80BB}" dt="2021-02-06T15:56:58.017" v="40968" actId="108"/>
          <ac:spMkLst>
            <pc:docMk/>
            <pc:sldMk cId="757609649" sldId="603"/>
            <ac:spMk id="15" creationId="{1B3981E1-3EEC-F443-9256-454755093C77}"/>
          </ac:spMkLst>
        </pc:spChg>
        <pc:spChg chg="add mod">
          <ac:chgData name="Nane Kratzke" userId="971be13ff4ee5ef6" providerId="LiveId" clId="{AF2A99F9-8AD4-3644-94B0-74AB891B80BB}" dt="2021-02-06T16:01:02.582" v="41016" actId="14100"/>
          <ac:spMkLst>
            <pc:docMk/>
            <pc:sldMk cId="757609649" sldId="603"/>
            <ac:spMk id="16" creationId="{790A7861-8851-E74C-A888-13EB2B137FBB}"/>
          </ac:spMkLst>
        </pc:spChg>
        <pc:spChg chg="add mod">
          <ac:chgData name="Nane Kratzke" userId="971be13ff4ee5ef6" providerId="LiveId" clId="{AF2A99F9-8AD4-3644-94B0-74AB891B80BB}" dt="2021-02-06T15:50:16.985" v="40796" actId="1076"/>
          <ac:spMkLst>
            <pc:docMk/>
            <pc:sldMk cId="757609649" sldId="603"/>
            <ac:spMk id="17" creationId="{713585D5-241C-D046-8358-6C0515C68EAD}"/>
          </ac:spMkLst>
        </pc:spChg>
        <pc:spChg chg="add mod">
          <ac:chgData name="Nane Kratzke" userId="971be13ff4ee5ef6" providerId="LiveId" clId="{AF2A99F9-8AD4-3644-94B0-74AB891B80BB}" dt="2021-02-06T15:54:59.885" v="40914" actId="108"/>
          <ac:spMkLst>
            <pc:docMk/>
            <pc:sldMk cId="757609649" sldId="603"/>
            <ac:spMk id="18" creationId="{2B8A8F58-3C8E-0C49-9680-C34F7819A7C7}"/>
          </ac:spMkLst>
        </pc:spChg>
        <pc:spChg chg="add mod">
          <ac:chgData name="Nane Kratzke" userId="971be13ff4ee5ef6" providerId="LiveId" clId="{AF2A99F9-8AD4-3644-94B0-74AB891B80BB}" dt="2021-02-06T16:01:12.673" v="41018" actId="14100"/>
          <ac:spMkLst>
            <pc:docMk/>
            <pc:sldMk cId="757609649" sldId="603"/>
            <ac:spMk id="19" creationId="{978E7146-E188-0A41-97E4-EC0EC94E0A79}"/>
          </ac:spMkLst>
        </pc:spChg>
        <pc:spChg chg="add mod">
          <ac:chgData name="Nane Kratzke" userId="971be13ff4ee5ef6" providerId="LiveId" clId="{AF2A99F9-8AD4-3644-94B0-74AB891B80BB}" dt="2021-02-06T15:52:14.449" v="40860" actId="20577"/>
          <ac:spMkLst>
            <pc:docMk/>
            <pc:sldMk cId="757609649" sldId="603"/>
            <ac:spMk id="20" creationId="{95E827B0-A039-6641-9F30-7C249919F926}"/>
          </ac:spMkLst>
        </pc:spChg>
        <pc:spChg chg="add mod">
          <ac:chgData name="Nane Kratzke" userId="971be13ff4ee5ef6" providerId="LiveId" clId="{AF2A99F9-8AD4-3644-94B0-74AB891B80BB}" dt="2021-02-06T16:01:40.416" v="41021" actId="207"/>
          <ac:spMkLst>
            <pc:docMk/>
            <pc:sldMk cId="757609649" sldId="603"/>
            <ac:spMk id="21" creationId="{EBFFDDD3-716C-5C4D-BED6-B34003CC85E8}"/>
          </ac:spMkLst>
        </pc:spChg>
        <pc:spChg chg="add mod">
          <ac:chgData name="Nane Kratzke" userId="971be13ff4ee5ef6" providerId="LiveId" clId="{AF2A99F9-8AD4-3644-94B0-74AB891B80BB}" dt="2021-02-06T16:01:16.398" v="41019" actId="14100"/>
          <ac:spMkLst>
            <pc:docMk/>
            <pc:sldMk cId="757609649" sldId="603"/>
            <ac:spMk id="22" creationId="{25897524-F56A-FE45-B39D-3EE1317ED8DF}"/>
          </ac:spMkLst>
        </pc:spChg>
        <pc:spChg chg="add mod">
          <ac:chgData name="Nane Kratzke" userId="971be13ff4ee5ef6" providerId="LiveId" clId="{AF2A99F9-8AD4-3644-94B0-74AB891B80BB}" dt="2021-02-06T15:57:28.020" v="40972" actId="20577"/>
          <ac:spMkLst>
            <pc:docMk/>
            <pc:sldMk cId="757609649" sldId="603"/>
            <ac:spMk id="23" creationId="{A6BF9D7D-6658-9C4E-B876-2D44B8D5F58A}"/>
          </ac:spMkLst>
        </pc:spChg>
      </pc:sldChg>
      <pc:sldChg chg="addSp delSp modSp add mod">
        <pc:chgData name="Nane Kratzke" userId="971be13ff4ee5ef6" providerId="LiveId" clId="{AF2A99F9-8AD4-3644-94B0-74AB891B80BB}" dt="2021-02-06T16:17:53.898" v="41676" actId="114"/>
        <pc:sldMkLst>
          <pc:docMk/>
          <pc:sldMk cId="2080526389" sldId="604"/>
        </pc:sldMkLst>
        <pc:spChg chg="mod">
          <ac:chgData name="Nane Kratzke" userId="971be13ff4ee5ef6" providerId="LiveId" clId="{AF2A99F9-8AD4-3644-94B0-74AB891B80BB}" dt="2021-02-06T16:14:08.441" v="41485" actId="20577"/>
          <ac:spMkLst>
            <pc:docMk/>
            <pc:sldMk cId="2080526389" sldId="604"/>
            <ac:spMk id="4" creationId="{0536B520-64CD-5346-AF93-D317FE05F822}"/>
          </ac:spMkLst>
        </pc:spChg>
        <pc:spChg chg="add del mod">
          <ac:chgData name="Nane Kratzke" userId="971be13ff4ee5ef6" providerId="LiveId" clId="{AF2A99F9-8AD4-3644-94B0-74AB891B80BB}" dt="2021-02-06T16:15:16.721" v="41495"/>
          <ac:spMkLst>
            <pc:docMk/>
            <pc:sldMk cId="2080526389" sldId="604"/>
            <ac:spMk id="6" creationId="{685B8343-D536-B348-8CE0-B69E4FE18DC2}"/>
          </ac:spMkLst>
        </pc:spChg>
        <pc:spChg chg="add mod">
          <ac:chgData name="Nane Kratzke" userId="971be13ff4ee5ef6" providerId="LiveId" clId="{AF2A99F9-8AD4-3644-94B0-74AB891B80BB}" dt="2021-02-06T16:17:53.898" v="41676" actId="114"/>
          <ac:spMkLst>
            <pc:docMk/>
            <pc:sldMk cId="2080526389" sldId="604"/>
            <ac:spMk id="7" creationId="{44775439-3422-8A48-B0C4-2193486BF65A}"/>
          </ac:spMkLst>
        </pc:spChg>
        <pc:spChg chg="mod">
          <ac:chgData name="Nane Kratzke" userId="971be13ff4ee5ef6" providerId="LiveId" clId="{AF2A99F9-8AD4-3644-94B0-74AB891B80BB}" dt="2021-02-06T16:06:18.996" v="41161" actId="20577"/>
          <ac:spMkLst>
            <pc:docMk/>
            <pc:sldMk cId="2080526389" sldId="604"/>
            <ac:spMk id="10" creationId="{64669592-C4EE-DB4B-A88C-C6A79EE0FE69}"/>
          </ac:spMkLst>
        </pc:spChg>
        <pc:spChg chg="del">
          <ac:chgData name="Nane Kratzke" userId="971be13ff4ee5ef6" providerId="LiveId" clId="{AF2A99F9-8AD4-3644-94B0-74AB891B80BB}" dt="2021-02-06T16:06:48.318" v="41166" actId="478"/>
          <ac:spMkLst>
            <pc:docMk/>
            <pc:sldMk cId="2080526389" sldId="604"/>
            <ac:spMk id="11" creationId="{6C4405AC-5D09-7843-B169-A6CC4BE43B45}"/>
          </ac:spMkLst>
        </pc:spChg>
        <pc:spChg chg="del mod">
          <ac:chgData name="Nane Kratzke" userId="971be13ff4ee5ef6" providerId="LiveId" clId="{AF2A99F9-8AD4-3644-94B0-74AB891B80BB}" dt="2021-02-06T16:12:08.980" v="41396" actId="478"/>
          <ac:spMkLst>
            <pc:docMk/>
            <pc:sldMk cId="2080526389" sldId="604"/>
            <ac:spMk id="13" creationId="{D927C3E0-3F42-B04F-9565-9141FA91A564}"/>
          </ac:spMkLst>
        </pc:spChg>
        <pc:spChg chg="del">
          <ac:chgData name="Nane Kratzke" userId="971be13ff4ee5ef6" providerId="LiveId" clId="{AF2A99F9-8AD4-3644-94B0-74AB891B80BB}" dt="2021-02-06T16:11:10.999" v="41387" actId="478"/>
          <ac:spMkLst>
            <pc:docMk/>
            <pc:sldMk cId="2080526389" sldId="604"/>
            <ac:spMk id="14" creationId="{983027A0-1BC9-5E4F-BF4B-794AD56364EB}"/>
          </ac:spMkLst>
        </pc:spChg>
        <pc:spChg chg="del">
          <ac:chgData name="Nane Kratzke" userId="971be13ff4ee5ef6" providerId="LiveId" clId="{AF2A99F9-8AD4-3644-94B0-74AB891B80BB}" dt="2021-02-06T16:07:02.122" v="41171" actId="478"/>
          <ac:spMkLst>
            <pc:docMk/>
            <pc:sldMk cId="2080526389" sldId="604"/>
            <ac:spMk id="15" creationId="{1B3981E1-3EEC-F443-9256-454755093C77}"/>
          </ac:spMkLst>
        </pc:spChg>
        <pc:spChg chg="del">
          <ac:chgData name="Nane Kratzke" userId="971be13ff4ee5ef6" providerId="LiveId" clId="{AF2A99F9-8AD4-3644-94B0-74AB891B80BB}" dt="2021-02-06T16:06:53.615" v="41169" actId="478"/>
          <ac:spMkLst>
            <pc:docMk/>
            <pc:sldMk cId="2080526389" sldId="604"/>
            <ac:spMk id="16" creationId="{790A7861-8851-E74C-A888-13EB2B137FBB}"/>
          </ac:spMkLst>
        </pc:spChg>
        <pc:spChg chg="del">
          <ac:chgData name="Nane Kratzke" userId="971be13ff4ee5ef6" providerId="LiveId" clId="{AF2A99F9-8AD4-3644-94B0-74AB891B80BB}" dt="2021-02-06T16:10:14.791" v="41379" actId="478"/>
          <ac:spMkLst>
            <pc:docMk/>
            <pc:sldMk cId="2080526389" sldId="604"/>
            <ac:spMk id="17" creationId="{713585D5-241C-D046-8358-6C0515C68EAD}"/>
          </ac:spMkLst>
        </pc:spChg>
        <pc:spChg chg="del">
          <ac:chgData name="Nane Kratzke" userId="971be13ff4ee5ef6" providerId="LiveId" clId="{AF2A99F9-8AD4-3644-94B0-74AB891B80BB}" dt="2021-02-06T16:10:25.233" v="41382" actId="478"/>
          <ac:spMkLst>
            <pc:docMk/>
            <pc:sldMk cId="2080526389" sldId="604"/>
            <ac:spMk id="18" creationId="{2B8A8F58-3C8E-0C49-9680-C34F7819A7C7}"/>
          </ac:spMkLst>
        </pc:spChg>
        <pc:spChg chg="del">
          <ac:chgData name="Nane Kratzke" userId="971be13ff4ee5ef6" providerId="LiveId" clId="{AF2A99F9-8AD4-3644-94B0-74AB891B80BB}" dt="2021-02-06T16:06:50.098" v="41167" actId="478"/>
          <ac:spMkLst>
            <pc:docMk/>
            <pc:sldMk cId="2080526389" sldId="604"/>
            <ac:spMk id="19" creationId="{978E7146-E188-0A41-97E4-EC0EC94E0A79}"/>
          </ac:spMkLst>
        </pc:spChg>
        <pc:spChg chg="del">
          <ac:chgData name="Nane Kratzke" userId="971be13ff4ee5ef6" providerId="LiveId" clId="{AF2A99F9-8AD4-3644-94B0-74AB891B80BB}" dt="2021-02-06T16:10:27.751" v="41383" actId="478"/>
          <ac:spMkLst>
            <pc:docMk/>
            <pc:sldMk cId="2080526389" sldId="604"/>
            <ac:spMk id="20" creationId="{95E827B0-A039-6641-9F30-7C249919F926}"/>
          </ac:spMkLst>
        </pc:spChg>
        <pc:spChg chg="del">
          <ac:chgData name="Nane Kratzke" userId="971be13ff4ee5ef6" providerId="LiveId" clId="{AF2A99F9-8AD4-3644-94B0-74AB891B80BB}" dt="2021-02-06T16:10:18.685" v="41380" actId="478"/>
          <ac:spMkLst>
            <pc:docMk/>
            <pc:sldMk cId="2080526389" sldId="604"/>
            <ac:spMk id="21" creationId="{EBFFDDD3-716C-5C4D-BED6-B34003CC85E8}"/>
          </ac:spMkLst>
        </pc:spChg>
        <pc:spChg chg="del">
          <ac:chgData name="Nane Kratzke" userId="971be13ff4ee5ef6" providerId="LiveId" clId="{AF2A99F9-8AD4-3644-94B0-74AB891B80BB}" dt="2021-02-06T16:06:51.907" v="41168" actId="478"/>
          <ac:spMkLst>
            <pc:docMk/>
            <pc:sldMk cId="2080526389" sldId="604"/>
            <ac:spMk id="22" creationId="{25897524-F56A-FE45-B39D-3EE1317ED8DF}"/>
          </ac:spMkLst>
        </pc:spChg>
        <pc:spChg chg="del">
          <ac:chgData name="Nane Kratzke" userId="971be13ff4ee5ef6" providerId="LiveId" clId="{AF2A99F9-8AD4-3644-94B0-74AB891B80BB}" dt="2021-02-06T16:10:22.092" v="41381" actId="478"/>
          <ac:spMkLst>
            <pc:docMk/>
            <pc:sldMk cId="2080526389" sldId="604"/>
            <ac:spMk id="23" creationId="{A6BF9D7D-6658-9C4E-B876-2D44B8D5F58A}"/>
          </ac:spMkLst>
        </pc:spChg>
        <pc:picChg chg="add mod">
          <ac:chgData name="Nane Kratzke" userId="971be13ff4ee5ef6" providerId="LiveId" clId="{AF2A99F9-8AD4-3644-94B0-74AB891B80BB}" dt="2021-02-06T16:12:01.825" v="41395"/>
          <ac:picMkLst>
            <pc:docMk/>
            <pc:sldMk cId="2080526389" sldId="604"/>
            <ac:picMk id="5" creationId="{E57AE2AA-023B-0A48-9D34-E9F4B54DBBB7}"/>
          </ac:picMkLst>
        </pc:picChg>
        <pc:picChg chg="mod">
          <ac:chgData name="Nane Kratzke" userId="971be13ff4ee5ef6" providerId="LiveId" clId="{AF2A99F9-8AD4-3644-94B0-74AB891B80BB}" dt="2021-02-06T16:12:12.230" v="41397" actId="1076"/>
          <ac:picMkLst>
            <pc:docMk/>
            <pc:sldMk cId="2080526389" sldId="604"/>
            <ac:picMk id="1026" creationId="{C3D58949-30D8-7B4D-B101-766022A342C1}"/>
          </ac:picMkLst>
        </pc:picChg>
        <pc:picChg chg="add mod">
          <ac:chgData name="Nane Kratzke" userId="971be13ff4ee5ef6" providerId="LiveId" clId="{AF2A99F9-8AD4-3644-94B0-74AB891B80BB}" dt="2021-02-06T16:15:41.169" v="41498" actId="1076"/>
          <ac:picMkLst>
            <pc:docMk/>
            <pc:sldMk cId="2080526389" sldId="604"/>
            <ac:picMk id="6146" creationId="{CB8844E7-BD5F-3044-B966-963CC2B873A3}"/>
          </ac:picMkLst>
        </pc:picChg>
      </pc:sldChg>
      <pc:sldChg chg="addSp delSp modSp add mod ord">
        <pc:chgData name="Nane Kratzke" userId="971be13ff4ee5ef6" providerId="LiveId" clId="{AF2A99F9-8AD4-3644-94B0-74AB891B80BB}" dt="2021-02-07T10:50:06.254" v="43337" actId="21"/>
        <pc:sldMkLst>
          <pc:docMk/>
          <pc:sldMk cId="212610631" sldId="605"/>
        </pc:sldMkLst>
        <pc:spChg chg="add del mod">
          <ac:chgData name="Nane Kratzke" userId="971be13ff4ee5ef6" providerId="LiveId" clId="{AF2A99F9-8AD4-3644-94B0-74AB891B80BB}" dt="2021-02-07T10:50:06.254" v="43337" actId="21"/>
          <ac:spMkLst>
            <pc:docMk/>
            <pc:sldMk cId="212610631" sldId="605"/>
            <ac:spMk id="4" creationId="{E41A46D8-DAF1-8A46-9D76-B087BC286210}"/>
          </ac:spMkLst>
        </pc:spChg>
        <pc:spChg chg="mod">
          <ac:chgData name="Nane Kratzke" userId="971be13ff4ee5ef6" providerId="LiveId" clId="{AF2A99F9-8AD4-3644-94B0-74AB891B80BB}" dt="2021-02-07T10:30:48.617" v="42478" actId="20577"/>
          <ac:spMkLst>
            <pc:docMk/>
            <pc:sldMk cId="212610631" sldId="605"/>
            <ac:spMk id="6" creationId="{9C8D24CB-11F5-4B4C-A7FC-025A48F8D133}"/>
          </ac:spMkLst>
        </pc:spChg>
      </pc:sldChg>
      <pc:sldChg chg="addSp delSp modSp add mod">
        <pc:chgData name="Nane Kratzke" userId="971be13ff4ee5ef6" providerId="LiveId" clId="{AF2A99F9-8AD4-3644-94B0-74AB891B80BB}" dt="2021-02-07T10:54:02.005" v="43874" actId="1076"/>
        <pc:sldMkLst>
          <pc:docMk/>
          <pc:sldMk cId="2461815602" sldId="606"/>
        </pc:sldMkLst>
        <pc:spChg chg="mod">
          <ac:chgData name="Nane Kratzke" userId="971be13ff4ee5ef6" providerId="LiveId" clId="{AF2A99F9-8AD4-3644-94B0-74AB891B80BB}" dt="2021-02-07T10:48:13.220" v="43230" actId="20577"/>
          <ac:spMkLst>
            <pc:docMk/>
            <pc:sldMk cId="2461815602" sldId="606"/>
            <ac:spMk id="6" creationId="{9C8D24CB-11F5-4B4C-A7FC-025A48F8D133}"/>
          </ac:spMkLst>
        </pc:spChg>
        <pc:spChg chg="del mod">
          <ac:chgData name="Nane Kratzke" userId="971be13ff4ee5ef6" providerId="LiveId" clId="{AF2A99F9-8AD4-3644-94B0-74AB891B80BB}" dt="2021-02-07T10:47:31.492" v="43210" actId="478"/>
          <ac:spMkLst>
            <pc:docMk/>
            <pc:sldMk cId="2461815602" sldId="606"/>
            <ac:spMk id="7" creationId="{7050D398-00AF-F344-A321-47EE807651CF}"/>
          </ac:spMkLst>
        </pc:spChg>
        <pc:spChg chg="mod">
          <ac:chgData name="Nane Kratzke" userId="971be13ff4ee5ef6" providerId="LiveId" clId="{AF2A99F9-8AD4-3644-94B0-74AB891B80BB}" dt="2021-02-07T10:36:18.040" v="42870" actId="20577"/>
          <ac:spMkLst>
            <pc:docMk/>
            <pc:sldMk cId="2461815602" sldId="606"/>
            <ac:spMk id="10" creationId="{64669592-C4EE-DB4B-A88C-C6A79EE0FE69}"/>
          </ac:spMkLst>
        </pc:spChg>
        <pc:spChg chg="add mod">
          <ac:chgData name="Nane Kratzke" userId="971be13ff4ee5ef6" providerId="LiveId" clId="{AF2A99F9-8AD4-3644-94B0-74AB891B80BB}" dt="2021-02-07T10:54:02.005" v="43874" actId="1076"/>
          <ac:spMkLst>
            <pc:docMk/>
            <pc:sldMk cId="2461815602" sldId="606"/>
            <ac:spMk id="11" creationId="{7FF24F73-4C69-9343-85E1-FEE444AC8877}"/>
          </ac:spMkLst>
        </pc:spChg>
        <pc:picChg chg="add del mod">
          <ac:chgData name="Nane Kratzke" userId="971be13ff4ee5ef6" providerId="LiveId" clId="{AF2A99F9-8AD4-3644-94B0-74AB891B80BB}" dt="2021-02-07T10:46:31.879" v="43199" actId="478"/>
          <ac:picMkLst>
            <pc:docMk/>
            <pc:sldMk cId="2461815602" sldId="606"/>
            <ac:picMk id="4" creationId="{CC00ACD2-09D0-3B49-8D11-DF277805D308}"/>
          </ac:picMkLst>
        </pc:picChg>
        <pc:picChg chg="del">
          <ac:chgData name="Nane Kratzke" userId="971be13ff4ee5ef6" providerId="LiveId" clId="{AF2A99F9-8AD4-3644-94B0-74AB891B80BB}" dt="2021-02-07T10:37:23.921" v="42970" actId="478"/>
          <ac:picMkLst>
            <pc:docMk/>
            <pc:sldMk cId="2461815602" sldId="606"/>
            <ac:picMk id="5" creationId="{EC91D6B0-8905-7B4A-8219-9B78D5791B41}"/>
          </ac:picMkLst>
        </pc:picChg>
        <pc:picChg chg="add mod modCrop">
          <ac:chgData name="Nane Kratzke" userId="971be13ff4ee5ef6" providerId="LiveId" clId="{AF2A99F9-8AD4-3644-94B0-74AB891B80BB}" dt="2021-02-07T10:47:24.709" v="43209" actId="14861"/>
          <ac:picMkLst>
            <pc:docMk/>
            <pc:sldMk cId="2461815602" sldId="606"/>
            <ac:picMk id="8" creationId="{F6E6F8B0-7457-A54A-B1DE-DC3D6C1CD92C}"/>
          </ac:picMkLst>
        </pc:picChg>
      </pc:sldChg>
      <pc:sldChg chg="addSp delSp modSp add mod">
        <pc:chgData name="Nane Kratzke" userId="971be13ff4ee5ef6" providerId="LiveId" clId="{AF2A99F9-8AD4-3644-94B0-74AB891B80BB}" dt="2021-02-07T11:31:39.524" v="45284" actId="1076"/>
        <pc:sldMkLst>
          <pc:docMk/>
          <pc:sldMk cId="2257629879" sldId="607"/>
        </pc:sldMkLst>
        <pc:spChg chg="add mod">
          <ac:chgData name="Nane Kratzke" userId="971be13ff4ee5ef6" providerId="LiveId" clId="{AF2A99F9-8AD4-3644-94B0-74AB891B80BB}" dt="2021-02-07T11:03:32.599" v="43992" actId="20577"/>
          <ac:spMkLst>
            <pc:docMk/>
            <pc:sldMk cId="2257629879" sldId="607"/>
            <ac:spMk id="4" creationId="{FADFDC66-86CF-2642-9D07-FF84924239AD}"/>
          </ac:spMkLst>
        </pc:spChg>
        <pc:spChg chg="add mod">
          <ac:chgData name="Nane Kratzke" userId="971be13ff4ee5ef6" providerId="LiveId" clId="{AF2A99F9-8AD4-3644-94B0-74AB891B80BB}" dt="2021-02-07T11:19:15.404" v="44481" actId="14100"/>
          <ac:spMkLst>
            <pc:docMk/>
            <pc:sldMk cId="2257629879" sldId="607"/>
            <ac:spMk id="5" creationId="{15CDE568-7CC0-4748-92B3-1609DB04DC5F}"/>
          </ac:spMkLst>
        </pc:spChg>
        <pc:spChg chg="del">
          <ac:chgData name="Nane Kratzke" userId="971be13ff4ee5ef6" providerId="LiveId" clId="{AF2A99F9-8AD4-3644-94B0-74AB891B80BB}" dt="2021-02-07T10:56:48.462" v="43876" actId="478"/>
          <ac:spMkLst>
            <pc:docMk/>
            <pc:sldMk cId="2257629879" sldId="607"/>
            <ac:spMk id="6" creationId="{9C8D24CB-11F5-4B4C-A7FC-025A48F8D133}"/>
          </ac:spMkLst>
        </pc:spChg>
        <pc:spChg chg="add mod">
          <ac:chgData name="Nane Kratzke" userId="971be13ff4ee5ef6" providerId="LiveId" clId="{AF2A99F9-8AD4-3644-94B0-74AB891B80BB}" dt="2021-02-07T11:20:24.304" v="44539" actId="20577"/>
          <ac:spMkLst>
            <pc:docMk/>
            <pc:sldMk cId="2257629879" sldId="607"/>
            <ac:spMk id="7" creationId="{48929D1F-CECD-064A-A652-1FFA18DC3150}"/>
          </ac:spMkLst>
        </pc:spChg>
        <pc:spChg chg="add mod">
          <ac:chgData name="Nane Kratzke" userId="971be13ff4ee5ef6" providerId="LiveId" clId="{AF2A99F9-8AD4-3644-94B0-74AB891B80BB}" dt="2021-02-07T11:29:46.881" v="45261" actId="20577"/>
          <ac:spMkLst>
            <pc:docMk/>
            <pc:sldMk cId="2257629879" sldId="607"/>
            <ac:spMk id="9" creationId="{6F9D4DD0-4DA0-1C4D-BE72-824E933E545E}"/>
          </ac:spMkLst>
        </pc:spChg>
        <pc:spChg chg="del">
          <ac:chgData name="Nane Kratzke" userId="971be13ff4ee5ef6" providerId="LiveId" clId="{AF2A99F9-8AD4-3644-94B0-74AB891B80BB}" dt="2021-02-07T10:56:53.635" v="43878" actId="478"/>
          <ac:spMkLst>
            <pc:docMk/>
            <pc:sldMk cId="2257629879" sldId="607"/>
            <ac:spMk id="11" creationId="{7FF24F73-4C69-9343-85E1-FEE444AC8877}"/>
          </ac:spMkLst>
        </pc:spChg>
        <pc:spChg chg="add mod">
          <ac:chgData name="Nane Kratzke" userId="971be13ff4ee5ef6" providerId="LiveId" clId="{AF2A99F9-8AD4-3644-94B0-74AB891B80BB}" dt="2021-02-07T11:19:12.342" v="44480" actId="14100"/>
          <ac:spMkLst>
            <pc:docMk/>
            <pc:sldMk cId="2257629879" sldId="607"/>
            <ac:spMk id="12" creationId="{45200829-0628-454D-9EE2-F7EF6F02DA2F}"/>
          </ac:spMkLst>
        </pc:spChg>
        <pc:spChg chg="add mod">
          <ac:chgData name="Nane Kratzke" userId="971be13ff4ee5ef6" providerId="LiveId" clId="{AF2A99F9-8AD4-3644-94B0-74AB891B80BB}" dt="2021-02-07T11:20:10.422" v="44511" actId="20577"/>
          <ac:spMkLst>
            <pc:docMk/>
            <pc:sldMk cId="2257629879" sldId="607"/>
            <ac:spMk id="13" creationId="{0BCE70B2-AEC7-F745-822C-582C86D208B5}"/>
          </ac:spMkLst>
        </pc:spChg>
        <pc:spChg chg="add mod">
          <ac:chgData name="Nane Kratzke" userId="971be13ff4ee5ef6" providerId="LiveId" clId="{AF2A99F9-8AD4-3644-94B0-74AB891B80BB}" dt="2021-02-07T11:31:39.524" v="45284" actId="1076"/>
          <ac:spMkLst>
            <pc:docMk/>
            <pc:sldMk cId="2257629879" sldId="607"/>
            <ac:spMk id="14" creationId="{A44B58A7-B9A7-5840-B854-1B43768CEFC1}"/>
          </ac:spMkLst>
        </pc:spChg>
        <pc:picChg chg="del">
          <ac:chgData name="Nane Kratzke" userId="971be13ff4ee5ef6" providerId="LiveId" clId="{AF2A99F9-8AD4-3644-94B0-74AB891B80BB}" dt="2021-02-07T10:56:51.006" v="43877" actId="478"/>
          <ac:picMkLst>
            <pc:docMk/>
            <pc:sldMk cId="2257629879" sldId="607"/>
            <ac:picMk id="8" creationId="{F6E6F8B0-7457-A54A-B1DE-DC3D6C1CD92C}"/>
          </ac:picMkLst>
        </pc:picChg>
      </pc:sldChg>
      <pc:sldChg chg="addSp delSp modSp add mod">
        <pc:chgData name="Nane Kratzke" userId="971be13ff4ee5ef6" providerId="LiveId" clId="{AF2A99F9-8AD4-3644-94B0-74AB891B80BB}" dt="2021-02-07T11:30:31.492" v="45283" actId="6549"/>
        <pc:sldMkLst>
          <pc:docMk/>
          <pc:sldMk cId="2802735644" sldId="608"/>
        </pc:sldMkLst>
        <pc:spChg chg="mod">
          <ac:chgData name="Nane Kratzke" userId="971be13ff4ee5ef6" providerId="LiveId" clId="{AF2A99F9-8AD4-3644-94B0-74AB891B80BB}" dt="2021-02-07T11:29:55.668" v="45270" actId="20577"/>
          <ac:spMkLst>
            <pc:docMk/>
            <pc:sldMk cId="2802735644" sldId="608"/>
            <ac:spMk id="4" creationId="{FADFDC66-86CF-2642-9D07-FF84924239AD}"/>
          </ac:spMkLst>
        </pc:spChg>
        <pc:spChg chg="add mod">
          <ac:chgData name="Nane Kratzke" userId="971be13ff4ee5ef6" providerId="LiveId" clId="{AF2A99F9-8AD4-3644-94B0-74AB891B80BB}" dt="2021-02-07T11:25:14.941" v="45106" actId="20577"/>
          <ac:spMkLst>
            <pc:docMk/>
            <pc:sldMk cId="2802735644" sldId="608"/>
            <ac:spMk id="7" creationId="{E1F3C3EE-D266-B440-B9B8-21E6B3F908B3}"/>
          </ac:spMkLst>
        </pc:spChg>
        <pc:spChg chg="add mod">
          <ac:chgData name="Nane Kratzke" userId="971be13ff4ee5ef6" providerId="LiveId" clId="{AF2A99F9-8AD4-3644-94B0-74AB891B80BB}" dt="2021-02-07T11:30:31.492" v="45283" actId="6549"/>
          <ac:spMkLst>
            <pc:docMk/>
            <pc:sldMk cId="2802735644" sldId="608"/>
            <ac:spMk id="8" creationId="{253C6B19-A249-9C4F-94B5-A66248046066}"/>
          </ac:spMkLst>
        </pc:spChg>
        <pc:spChg chg="del">
          <ac:chgData name="Nane Kratzke" userId="971be13ff4ee5ef6" providerId="LiveId" clId="{AF2A99F9-8AD4-3644-94B0-74AB891B80BB}" dt="2021-02-07T11:03:49.295" v="43994" actId="478"/>
          <ac:spMkLst>
            <pc:docMk/>
            <pc:sldMk cId="2802735644" sldId="608"/>
            <ac:spMk id="9" creationId="{6F9D4DD0-4DA0-1C4D-BE72-824E933E545E}"/>
          </ac:spMkLst>
        </pc:spChg>
        <pc:spChg chg="mod">
          <ac:chgData name="Nane Kratzke" userId="971be13ff4ee5ef6" providerId="LiveId" clId="{AF2A99F9-8AD4-3644-94B0-74AB891B80BB}" dt="2021-02-07T11:08:24.508" v="44093" actId="207"/>
          <ac:spMkLst>
            <pc:docMk/>
            <pc:sldMk cId="2802735644" sldId="608"/>
            <ac:spMk id="10" creationId="{64669592-C4EE-DB4B-A88C-C6A79EE0FE69}"/>
          </ac:spMkLst>
        </pc:spChg>
      </pc:sldChg>
      <pc:sldChg chg="addSp delSp modSp new mod modClrScheme chgLayout">
        <pc:chgData name="Nane Kratzke" userId="971be13ff4ee5ef6" providerId="LiveId" clId="{AF2A99F9-8AD4-3644-94B0-74AB891B80BB}" dt="2021-03-12T07:38:42.931" v="47439" actId="20577"/>
        <pc:sldMkLst>
          <pc:docMk/>
          <pc:sldMk cId="3657183217" sldId="609"/>
        </pc:sldMkLst>
        <pc:spChg chg="del mod ord">
          <ac:chgData name="Nane Kratzke" userId="971be13ff4ee5ef6" providerId="LiveId" clId="{AF2A99F9-8AD4-3644-94B0-74AB891B80BB}" dt="2021-02-19T08:43:18.471" v="45286" actId="700"/>
          <ac:spMkLst>
            <pc:docMk/>
            <pc:sldMk cId="3657183217" sldId="609"/>
            <ac:spMk id="2" creationId="{4EFD7432-81DD-384B-B5E6-C1E5E91ADAA9}"/>
          </ac:spMkLst>
        </pc:spChg>
        <pc:spChg chg="mod ord">
          <ac:chgData name="Nane Kratzke" userId="971be13ff4ee5ef6" providerId="LiveId" clId="{AF2A99F9-8AD4-3644-94B0-74AB891B80BB}" dt="2021-02-19T08:43:18.471" v="45286" actId="700"/>
          <ac:spMkLst>
            <pc:docMk/>
            <pc:sldMk cId="3657183217" sldId="609"/>
            <ac:spMk id="3" creationId="{0D1C6EF0-F8D9-2F49-AB35-7F533452CE9C}"/>
          </ac:spMkLst>
        </pc:spChg>
        <pc:spChg chg="del mod ord">
          <ac:chgData name="Nane Kratzke" userId="971be13ff4ee5ef6" providerId="LiveId" clId="{AF2A99F9-8AD4-3644-94B0-74AB891B80BB}" dt="2021-02-19T08:43:18.471" v="45286" actId="700"/>
          <ac:spMkLst>
            <pc:docMk/>
            <pc:sldMk cId="3657183217" sldId="609"/>
            <ac:spMk id="4" creationId="{BB9DBC5B-2D32-B84D-B7B1-5461BC5D23A1}"/>
          </ac:spMkLst>
        </pc:spChg>
        <pc:spChg chg="del">
          <ac:chgData name="Nane Kratzke" userId="971be13ff4ee5ef6" providerId="LiveId" clId="{AF2A99F9-8AD4-3644-94B0-74AB891B80BB}" dt="2021-02-19T08:43:18.471" v="45286" actId="700"/>
          <ac:spMkLst>
            <pc:docMk/>
            <pc:sldMk cId="3657183217" sldId="609"/>
            <ac:spMk id="5" creationId="{E91FFB41-E669-8645-9D10-FE9A371E742A}"/>
          </ac:spMkLst>
        </pc:spChg>
        <pc:spChg chg="add mod ord">
          <ac:chgData name="Nane Kratzke" userId="971be13ff4ee5ef6" providerId="LiveId" clId="{AF2A99F9-8AD4-3644-94B0-74AB891B80BB}" dt="2021-02-19T08:43:26.063" v="45306" actId="20577"/>
          <ac:spMkLst>
            <pc:docMk/>
            <pc:sldMk cId="3657183217" sldId="609"/>
            <ac:spMk id="6" creationId="{C883502C-7212-CC42-82AD-0C2C8B8C4E73}"/>
          </ac:spMkLst>
        </pc:spChg>
        <pc:spChg chg="add mod ord">
          <ac:chgData name="Nane Kratzke" userId="971be13ff4ee5ef6" providerId="LiveId" clId="{AF2A99F9-8AD4-3644-94B0-74AB891B80BB}" dt="2021-02-19T08:43:39.792" v="45360" actId="20577"/>
          <ac:spMkLst>
            <pc:docMk/>
            <pc:sldMk cId="3657183217" sldId="609"/>
            <ac:spMk id="7" creationId="{27436E3F-23D8-D74E-A249-47A9C6506401}"/>
          </ac:spMkLst>
        </pc:spChg>
        <pc:spChg chg="add mod">
          <ac:chgData name="Nane Kratzke" userId="971be13ff4ee5ef6" providerId="LiveId" clId="{AF2A99F9-8AD4-3644-94B0-74AB891B80BB}" dt="2021-03-12T07:38:42.931" v="47439" actId="20577"/>
          <ac:spMkLst>
            <pc:docMk/>
            <pc:sldMk cId="3657183217" sldId="609"/>
            <ac:spMk id="8" creationId="{B00FD26D-E704-9340-95D4-186787F9E030}"/>
          </ac:spMkLst>
        </pc:spChg>
        <pc:spChg chg="add mod">
          <ac:chgData name="Nane Kratzke" userId="971be13ff4ee5ef6" providerId="LiveId" clId="{AF2A99F9-8AD4-3644-94B0-74AB891B80BB}" dt="2021-02-19T09:02:08.160" v="47193" actId="1076"/>
          <ac:spMkLst>
            <pc:docMk/>
            <pc:sldMk cId="3657183217" sldId="609"/>
            <ac:spMk id="9" creationId="{1D1EB011-558A-2F49-9FA5-3DF4C1C6CAF3}"/>
          </ac:spMkLst>
        </pc:spChg>
        <pc:spChg chg="add mod">
          <ac:chgData name="Nane Kratzke" userId="971be13ff4ee5ef6" providerId="LiveId" clId="{AF2A99F9-8AD4-3644-94B0-74AB891B80BB}" dt="2021-02-19T09:04:24.682" v="47261" actId="20577"/>
          <ac:spMkLst>
            <pc:docMk/>
            <pc:sldMk cId="3657183217" sldId="609"/>
            <ac:spMk id="10" creationId="{DE558F80-EBF5-D941-82CB-245D8C5D1DA5}"/>
          </ac:spMkLst>
        </pc:spChg>
        <pc:spChg chg="add mod">
          <ac:chgData name="Nane Kratzke" userId="971be13ff4ee5ef6" providerId="LiveId" clId="{AF2A99F9-8AD4-3644-94B0-74AB891B80BB}" dt="2021-02-19T09:02:08.160" v="47193" actId="1076"/>
          <ac:spMkLst>
            <pc:docMk/>
            <pc:sldMk cId="3657183217" sldId="609"/>
            <ac:spMk id="11" creationId="{AA76EFB5-EF5E-6447-A93B-F342283030D8}"/>
          </ac:spMkLst>
        </pc:spChg>
        <pc:spChg chg="add mod">
          <ac:chgData name="Nane Kratzke" userId="971be13ff4ee5ef6" providerId="LiveId" clId="{AF2A99F9-8AD4-3644-94B0-74AB891B80BB}" dt="2021-02-19T09:05:47.253" v="47359" actId="20577"/>
          <ac:spMkLst>
            <pc:docMk/>
            <pc:sldMk cId="3657183217" sldId="609"/>
            <ac:spMk id="12" creationId="{FAB9B350-3E2C-5A46-82C9-08D22821D1FC}"/>
          </ac:spMkLst>
        </pc:spChg>
        <pc:spChg chg="add mod">
          <ac:chgData name="Nane Kratzke" userId="971be13ff4ee5ef6" providerId="LiveId" clId="{AF2A99F9-8AD4-3644-94B0-74AB891B80BB}" dt="2021-02-19T09:06:44.936" v="47370" actId="1076"/>
          <ac:spMkLst>
            <pc:docMk/>
            <pc:sldMk cId="3657183217" sldId="609"/>
            <ac:spMk id="14" creationId="{C61601DA-A4E1-3848-A14A-6016E100893E}"/>
          </ac:spMkLst>
        </pc:spChg>
        <pc:spChg chg="add mod">
          <ac:chgData name="Nane Kratzke" userId="971be13ff4ee5ef6" providerId="LiveId" clId="{AF2A99F9-8AD4-3644-94B0-74AB891B80BB}" dt="2021-02-19T09:06:49.662" v="47372" actId="1076"/>
          <ac:spMkLst>
            <pc:docMk/>
            <pc:sldMk cId="3657183217" sldId="609"/>
            <ac:spMk id="15" creationId="{7B9E12D8-4F1E-5D48-BC07-6AA0C17FA01F}"/>
          </ac:spMkLst>
        </pc:spChg>
        <pc:spChg chg="add mod">
          <ac:chgData name="Nane Kratzke" userId="971be13ff4ee5ef6" providerId="LiveId" clId="{AF2A99F9-8AD4-3644-94B0-74AB891B80BB}" dt="2021-02-19T09:06:59.413" v="47382" actId="20577"/>
          <ac:spMkLst>
            <pc:docMk/>
            <pc:sldMk cId="3657183217" sldId="609"/>
            <ac:spMk id="16" creationId="{067489FB-D2C7-134D-8F61-79F1D49ED919}"/>
          </ac:spMkLst>
        </pc:spChg>
        <pc:spChg chg="add mod">
          <ac:chgData name="Nane Kratzke" userId="971be13ff4ee5ef6" providerId="LiveId" clId="{AF2A99F9-8AD4-3644-94B0-74AB891B80BB}" dt="2021-02-19T09:07:12.274" v="47384" actId="1076"/>
          <ac:spMkLst>
            <pc:docMk/>
            <pc:sldMk cId="3657183217" sldId="609"/>
            <ac:spMk id="17" creationId="{DB06B2B8-4383-9E4D-A500-938D4D836EF4}"/>
          </ac:spMkLst>
        </pc:spChg>
        <pc:picChg chg="add mod">
          <ac:chgData name="Nane Kratzke" userId="971be13ff4ee5ef6" providerId="LiveId" clId="{AF2A99F9-8AD4-3644-94B0-74AB891B80BB}" dt="2021-02-19T09:01:45.480" v="47190" actId="1076"/>
          <ac:picMkLst>
            <pc:docMk/>
            <pc:sldMk cId="3657183217" sldId="609"/>
            <ac:picMk id="1026" creationId="{0907DA6F-B763-8249-BCD6-329F04F5602A}"/>
          </ac:picMkLst>
        </pc:picChg>
      </pc:sldChg>
      <pc:sldChg chg="modSp add mod">
        <pc:chgData name="Nane Kratzke" userId="971be13ff4ee5ef6" providerId="LiveId" clId="{AF2A99F9-8AD4-3644-94B0-74AB891B80BB}" dt="2021-03-04T07:17:14.682" v="47427" actId="404"/>
        <pc:sldMkLst>
          <pc:docMk/>
          <pc:sldMk cId="3169250536" sldId="610"/>
        </pc:sldMkLst>
        <pc:spChg chg="mod">
          <ac:chgData name="Nane Kratzke" userId="971be13ff4ee5ef6" providerId="LiveId" clId="{AF2A99F9-8AD4-3644-94B0-74AB891B80BB}" dt="2021-03-04T07:16:51.443" v="47424" actId="207"/>
          <ac:spMkLst>
            <pc:docMk/>
            <pc:sldMk cId="3169250536" sldId="610"/>
            <ac:spMk id="12" creationId="{B9546903-3A89-044B-AA0C-9D307E1E01A8}"/>
          </ac:spMkLst>
        </pc:spChg>
        <pc:spChg chg="mod">
          <ac:chgData name="Nane Kratzke" userId="971be13ff4ee5ef6" providerId="LiveId" clId="{AF2A99F9-8AD4-3644-94B0-74AB891B80BB}" dt="2021-03-04T07:17:14.682" v="47427" actId="404"/>
          <ac:spMkLst>
            <pc:docMk/>
            <pc:sldMk cId="3169250536" sldId="610"/>
            <ac:spMk id="13" creationId="{35A1FF95-A986-A74F-A460-6A5651F238AE}"/>
          </ac:spMkLst>
        </pc:spChg>
      </pc:sldChg>
    </pc:docChg>
  </pc:docChgLst>
  <pc:docChgLst>
    <pc:chgData name="Nane Kratzke" userId="971be13ff4ee5ef6" providerId="LiveId" clId="{E92D5A2A-90A0-9B41-BACD-07FA8BA63815}"/>
    <pc:docChg chg="custSel addSld delSld modSld sldOrd">
      <pc:chgData name="Nane Kratzke" userId="971be13ff4ee5ef6" providerId="LiveId" clId="{E92D5A2A-90A0-9B41-BACD-07FA8BA63815}" dt="2023-02-16T15:15:50.479" v="571" actId="207"/>
      <pc:docMkLst>
        <pc:docMk/>
      </pc:docMkLst>
      <pc:sldChg chg="del">
        <pc:chgData name="Nane Kratzke" userId="971be13ff4ee5ef6" providerId="LiveId" clId="{E92D5A2A-90A0-9B41-BACD-07FA8BA63815}" dt="2023-02-16T14:35:27.368" v="223" actId="2696"/>
        <pc:sldMkLst>
          <pc:docMk/>
          <pc:sldMk cId="3045276620" sldId="332"/>
        </pc:sldMkLst>
      </pc:sldChg>
      <pc:sldChg chg="del">
        <pc:chgData name="Nane Kratzke" userId="971be13ff4ee5ef6" providerId="LiveId" clId="{E92D5A2A-90A0-9B41-BACD-07FA8BA63815}" dt="2023-02-16T12:02:16.193" v="48" actId="2696"/>
        <pc:sldMkLst>
          <pc:docMk/>
          <pc:sldMk cId="2487667598" sldId="432"/>
        </pc:sldMkLst>
      </pc:sldChg>
      <pc:sldChg chg="del">
        <pc:chgData name="Nane Kratzke" userId="971be13ff4ee5ef6" providerId="LiveId" clId="{E92D5A2A-90A0-9B41-BACD-07FA8BA63815}" dt="2023-02-16T12:02:16.085" v="47" actId="2696"/>
        <pc:sldMkLst>
          <pc:docMk/>
          <pc:sldMk cId="4077901326" sldId="512"/>
        </pc:sldMkLst>
      </pc:sldChg>
      <pc:sldChg chg="del">
        <pc:chgData name="Nane Kratzke" userId="971be13ff4ee5ef6" providerId="LiveId" clId="{E92D5A2A-90A0-9B41-BACD-07FA8BA63815}" dt="2023-02-16T12:02:16.237" v="55" actId="2696"/>
        <pc:sldMkLst>
          <pc:docMk/>
          <pc:sldMk cId="1987193708" sldId="513"/>
        </pc:sldMkLst>
      </pc:sldChg>
      <pc:sldChg chg="del">
        <pc:chgData name="Nane Kratzke" userId="971be13ff4ee5ef6" providerId="LiveId" clId="{E92D5A2A-90A0-9B41-BACD-07FA8BA63815}" dt="2023-02-16T12:02:16.243" v="56" actId="2696"/>
        <pc:sldMkLst>
          <pc:docMk/>
          <pc:sldMk cId="3437111870" sldId="514"/>
        </pc:sldMkLst>
      </pc:sldChg>
      <pc:sldChg chg="del">
        <pc:chgData name="Nane Kratzke" userId="971be13ff4ee5ef6" providerId="LiveId" clId="{E92D5A2A-90A0-9B41-BACD-07FA8BA63815}" dt="2023-02-16T12:02:16.199" v="49" actId="2696"/>
        <pc:sldMkLst>
          <pc:docMk/>
          <pc:sldMk cId="3725158945" sldId="515"/>
        </pc:sldMkLst>
      </pc:sldChg>
      <pc:sldChg chg="del">
        <pc:chgData name="Nane Kratzke" userId="971be13ff4ee5ef6" providerId="LiveId" clId="{E92D5A2A-90A0-9B41-BACD-07FA8BA63815}" dt="2023-02-16T12:02:16.224" v="53" actId="2696"/>
        <pc:sldMkLst>
          <pc:docMk/>
          <pc:sldMk cId="4237208650" sldId="518"/>
        </pc:sldMkLst>
      </pc:sldChg>
      <pc:sldChg chg="del">
        <pc:chgData name="Nane Kratzke" userId="971be13ff4ee5ef6" providerId="LiveId" clId="{E92D5A2A-90A0-9B41-BACD-07FA8BA63815}" dt="2023-02-16T12:02:16.249" v="57" actId="2696"/>
        <pc:sldMkLst>
          <pc:docMk/>
          <pc:sldMk cId="361682792" sldId="519"/>
        </pc:sldMkLst>
      </pc:sldChg>
      <pc:sldChg chg="del">
        <pc:chgData name="Nane Kratzke" userId="971be13ff4ee5ef6" providerId="LiveId" clId="{E92D5A2A-90A0-9B41-BACD-07FA8BA63815}" dt="2023-02-16T12:02:16.205" v="50" actId="2696"/>
        <pc:sldMkLst>
          <pc:docMk/>
          <pc:sldMk cId="205152491" sldId="520"/>
        </pc:sldMkLst>
      </pc:sldChg>
      <pc:sldChg chg="del">
        <pc:chgData name="Nane Kratzke" userId="971be13ff4ee5ef6" providerId="LiveId" clId="{E92D5A2A-90A0-9B41-BACD-07FA8BA63815}" dt="2023-02-16T12:02:16.230" v="54" actId="2696"/>
        <pc:sldMkLst>
          <pc:docMk/>
          <pc:sldMk cId="817301497" sldId="521"/>
        </pc:sldMkLst>
      </pc:sldChg>
      <pc:sldChg chg="del">
        <pc:chgData name="Nane Kratzke" userId="971be13ff4ee5ef6" providerId="LiveId" clId="{E92D5A2A-90A0-9B41-BACD-07FA8BA63815}" dt="2023-02-16T12:02:16.218" v="52" actId="2696"/>
        <pc:sldMkLst>
          <pc:docMk/>
          <pc:sldMk cId="2194799796" sldId="522"/>
        </pc:sldMkLst>
      </pc:sldChg>
      <pc:sldChg chg="del">
        <pc:chgData name="Nane Kratzke" userId="971be13ff4ee5ef6" providerId="LiveId" clId="{E92D5A2A-90A0-9B41-BACD-07FA8BA63815}" dt="2023-02-16T12:02:16.078" v="46" actId="2696"/>
        <pc:sldMkLst>
          <pc:docMk/>
          <pc:sldMk cId="4217778932" sldId="524"/>
        </pc:sldMkLst>
      </pc:sldChg>
      <pc:sldChg chg="modSp mod">
        <pc:chgData name="Nane Kratzke" userId="971be13ff4ee5ef6" providerId="LiveId" clId="{E92D5A2A-90A0-9B41-BACD-07FA8BA63815}" dt="2023-02-16T12:10:50.632" v="207" actId="20577"/>
        <pc:sldMkLst>
          <pc:docMk/>
          <pc:sldMk cId="3528125577" sldId="528"/>
        </pc:sldMkLst>
        <pc:spChg chg="mod">
          <ac:chgData name="Nane Kratzke" userId="971be13ff4ee5ef6" providerId="LiveId" clId="{E92D5A2A-90A0-9B41-BACD-07FA8BA63815}" dt="2023-02-16T12:10:50.632" v="207" actId="20577"/>
          <ac:spMkLst>
            <pc:docMk/>
            <pc:sldMk cId="3528125577" sldId="528"/>
            <ac:spMk id="5" creationId="{D6D3D317-1152-2742-9BE1-4ED9CE042C2D}"/>
          </ac:spMkLst>
        </pc:spChg>
      </pc:sldChg>
      <pc:sldChg chg="del">
        <pc:chgData name="Nane Kratzke" userId="971be13ff4ee5ef6" providerId="LiveId" clId="{E92D5A2A-90A0-9B41-BACD-07FA8BA63815}" dt="2023-02-16T14:35:54.539" v="224" actId="2696"/>
        <pc:sldMkLst>
          <pc:docMk/>
          <pc:sldMk cId="775165166" sldId="549"/>
        </pc:sldMkLst>
      </pc:sldChg>
      <pc:sldChg chg="del">
        <pc:chgData name="Nane Kratzke" userId="971be13ff4ee5ef6" providerId="LiveId" clId="{E92D5A2A-90A0-9B41-BACD-07FA8BA63815}" dt="2023-02-16T14:36:30.893" v="225" actId="2696"/>
        <pc:sldMkLst>
          <pc:docMk/>
          <pc:sldMk cId="3106174242" sldId="552"/>
        </pc:sldMkLst>
      </pc:sldChg>
      <pc:sldChg chg="del">
        <pc:chgData name="Nane Kratzke" userId="971be13ff4ee5ef6" providerId="LiveId" clId="{E92D5A2A-90A0-9B41-BACD-07FA8BA63815}" dt="2023-02-16T14:36:32.294" v="226" actId="2696"/>
        <pc:sldMkLst>
          <pc:docMk/>
          <pc:sldMk cId="4142414872" sldId="553"/>
        </pc:sldMkLst>
      </pc:sldChg>
      <pc:sldChg chg="delSp modSp mod">
        <pc:chgData name="Nane Kratzke" userId="971be13ff4ee5ef6" providerId="LiveId" clId="{E92D5A2A-90A0-9B41-BACD-07FA8BA63815}" dt="2023-02-16T12:00:14.009" v="36" actId="1076"/>
        <pc:sldMkLst>
          <pc:docMk/>
          <pc:sldMk cId="1512363642" sldId="569"/>
        </pc:sldMkLst>
        <pc:spChg chg="mod">
          <ac:chgData name="Nane Kratzke" userId="971be13ff4ee5ef6" providerId="LiveId" clId="{E92D5A2A-90A0-9B41-BACD-07FA8BA63815}" dt="2023-02-16T12:00:01.410" v="32" actId="5793"/>
          <ac:spMkLst>
            <pc:docMk/>
            <pc:sldMk cId="1512363642" sldId="569"/>
            <ac:spMk id="9" creationId="{414D7B1D-895A-C440-A240-39929C55593C}"/>
          </ac:spMkLst>
        </pc:spChg>
        <pc:picChg chg="mod">
          <ac:chgData name="Nane Kratzke" userId="971be13ff4ee5ef6" providerId="LiveId" clId="{E92D5A2A-90A0-9B41-BACD-07FA8BA63815}" dt="2023-02-16T12:00:14.009" v="36" actId="1076"/>
          <ac:picMkLst>
            <pc:docMk/>
            <pc:sldMk cId="1512363642" sldId="569"/>
            <ac:picMk id="4098" creationId="{527F1244-EC26-4641-9915-EEA6F14FB7BA}"/>
          </ac:picMkLst>
        </pc:picChg>
        <pc:picChg chg="mod">
          <ac:chgData name="Nane Kratzke" userId="971be13ff4ee5ef6" providerId="LiveId" clId="{E92D5A2A-90A0-9B41-BACD-07FA8BA63815}" dt="2023-02-16T12:00:09.610" v="35" actId="1076"/>
          <ac:picMkLst>
            <pc:docMk/>
            <pc:sldMk cId="1512363642" sldId="569"/>
            <ac:picMk id="4100" creationId="{26417365-91D7-3741-9B9C-6A7B6CE41043}"/>
          </ac:picMkLst>
        </pc:picChg>
        <pc:picChg chg="mod">
          <ac:chgData name="Nane Kratzke" userId="971be13ff4ee5ef6" providerId="LiveId" clId="{E92D5A2A-90A0-9B41-BACD-07FA8BA63815}" dt="2023-02-16T12:00:07.945" v="34" actId="1076"/>
          <ac:picMkLst>
            <pc:docMk/>
            <pc:sldMk cId="1512363642" sldId="569"/>
            <ac:picMk id="4102" creationId="{83F6A773-42CE-3F44-872D-BFB777C1954A}"/>
          </ac:picMkLst>
        </pc:picChg>
        <pc:picChg chg="del">
          <ac:chgData name="Nane Kratzke" userId="971be13ff4ee5ef6" providerId="LiveId" clId="{E92D5A2A-90A0-9B41-BACD-07FA8BA63815}" dt="2023-02-16T12:00:04.065" v="33" actId="478"/>
          <ac:picMkLst>
            <pc:docMk/>
            <pc:sldMk cId="1512363642" sldId="569"/>
            <ac:picMk id="4104" creationId="{34BDB847-1CA8-944D-8B79-C6C77EC60DA7}"/>
          </ac:picMkLst>
        </pc:picChg>
      </pc:sldChg>
      <pc:sldChg chg="del">
        <pc:chgData name="Nane Kratzke" userId="971be13ff4ee5ef6" providerId="LiveId" clId="{E92D5A2A-90A0-9B41-BACD-07FA8BA63815}" dt="2023-02-16T12:00:40.721" v="37" actId="2696"/>
        <pc:sldMkLst>
          <pc:docMk/>
          <pc:sldMk cId="2120319519" sldId="574"/>
        </pc:sldMkLst>
      </pc:sldChg>
      <pc:sldChg chg="del">
        <pc:chgData name="Nane Kratzke" userId="971be13ff4ee5ef6" providerId="LiveId" clId="{E92D5A2A-90A0-9B41-BACD-07FA8BA63815}" dt="2023-02-16T12:00:40.748" v="38" actId="2696"/>
        <pc:sldMkLst>
          <pc:docMk/>
          <pc:sldMk cId="724328440" sldId="575"/>
        </pc:sldMkLst>
      </pc:sldChg>
      <pc:sldChg chg="del">
        <pc:chgData name="Nane Kratzke" userId="971be13ff4ee5ef6" providerId="LiveId" clId="{E92D5A2A-90A0-9B41-BACD-07FA8BA63815}" dt="2023-02-16T12:00:40.753" v="39" actId="2696"/>
        <pc:sldMkLst>
          <pc:docMk/>
          <pc:sldMk cId="491379466" sldId="576"/>
        </pc:sldMkLst>
      </pc:sldChg>
      <pc:sldChg chg="del">
        <pc:chgData name="Nane Kratzke" userId="971be13ff4ee5ef6" providerId="LiveId" clId="{E92D5A2A-90A0-9B41-BACD-07FA8BA63815}" dt="2023-02-16T12:00:50.858" v="40" actId="2696"/>
        <pc:sldMkLst>
          <pc:docMk/>
          <pc:sldMk cId="3267778514" sldId="577"/>
        </pc:sldMkLst>
      </pc:sldChg>
      <pc:sldChg chg="del">
        <pc:chgData name="Nane Kratzke" userId="971be13ff4ee5ef6" providerId="LiveId" clId="{E92D5A2A-90A0-9B41-BACD-07FA8BA63815}" dt="2023-02-16T12:00:50.862" v="41" actId="2696"/>
        <pc:sldMkLst>
          <pc:docMk/>
          <pc:sldMk cId="3111404414" sldId="578"/>
        </pc:sldMkLst>
      </pc:sldChg>
      <pc:sldChg chg="del">
        <pc:chgData name="Nane Kratzke" userId="971be13ff4ee5ef6" providerId="LiveId" clId="{E92D5A2A-90A0-9B41-BACD-07FA8BA63815}" dt="2023-02-16T12:02:16.212" v="51" actId="2696"/>
        <pc:sldMkLst>
          <pc:docMk/>
          <pc:sldMk cId="1403753453" sldId="588"/>
        </pc:sldMkLst>
      </pc:sldChg>
      <pc:sldChg chg="del">
        <pc:chgData name="Nane Kratzke" userId="971be13ff4ee5ef6" providerId="LiveId" clId="{E92D5A2A-90A0-9B41-BACD-07FA8BA63815}" dt="2023-02-16T12:02:16.072" v="45" actId="2696"/>
        <pc:sldMkLst>
          <pc:docMk/>
          <pc:sldMk cId="123571905" sldId="589"/>
        </pc:sldMkLst>
      </pc:sldChg>
      <pc:sldChg chg="addSp delSp modSp mod ord">
        <pc:chgData name="Nane Kratzke" userId="971be13ff4ee5ef6" providerId="LiveId" clId="{E92D5A2A-90A0-9B41-BACD-07FA8BA63815}" dt="2023-02-16T15:10:45.105" v="490" actId="20578"/>
        <pc:sldMkLst>
          <pc:docMk/>
          <pc:sldMk cId="2068695525" sldId="597"/>
        </pc:sldMkLst>
        <pc:spChg chg="mod">
          <ac:chgData name="Nane Kratzke" userId="971be13ff4ee5ef6" providerId="LiveId" clId="{E92D5A2A-90A0-9B41-BACD-07FA8BA63815}" dt="2023-02-16T14:43:36.146" v="262" actId="207"/>
          <ac:spMkLst>
            <pc:docMk/>
            <pc:sldMk cId="2068695525" sldId="597"/>
            <ac:spMk id="4" creationId="{F5280931-3EBE-3B44-A1C6-94EDDA311991}"/>
          </ac:spMkLst>
        </pc:spChg>
        <pc:spChg chg="mod">
          <ac:chgData name="Nane Kratzke" userId="971be13ff4ee5ef6" providerId="LiveId" clId="{E92D5A2A-90A0-9B41-BACD-07FA8BA63815}" dt="2023-02-16T14:40:41.737" v="230" actId="1076"/>
          <ac:spMkLst>
            <pc:docMk/>
            <pc:sldMk cId="2068695525" sldId="597"/>
            <ac:spMk id="5" creationId="{F8FECC80-E147-D377-1729-9BAB9DB9DDA1}"/>
          </ac:spMkLst>
        </pc:spChg>
        <pc:spChg chg="mod">
          <ac:chgData name="Nane Kratzke" userId="971be13ff4ee5ef6" providerId="LiveId" clId="{E92D5A2A-90A0-9B41-BACD-07FA8BA63815}" dt="2023-02-16T14:50:25.301" v="393" actId="20577"/>
          <ac:spMkLst>
            <pc:docMk/>
            <pc:sldMk cId="2068695525" sldId="597"/>
            <ac:spMk id="7" creationId="{BB412636-18DA-A64E-A879-13DDF1560D34}"/>
          </ac:spMkLst>
        </pc:spChg>
        <pc:spChg chg="mod">
          <ac:chgData name="Nane Kratzke" userId="971be13ff4ee5ef6" providerId="LiveId" clId="{E92D5A2A-90A0-9B41-BACD-07FA8BA63815}" dt="2023-02-16T14:40:26.448" v="228" actId="1076"/>
          <ac:spMkLst>
            <pc:docMk/>
            <pc:sldMk cId="2068695525" sldId="597"/>
            <ac:spMk id="8" creationId="{14EFECF4-3DB6-8F4D-9B4F-6166B58C2564}"/>
          </ac:spMkLst>
        </pc:spChg>
        <pc:spChg chg="mod">
          <ac:chgData name="Nane Kratzke" userId="971be13ff4ee5ef6" providerId="LiveId" clId="{E92D5A2A-90A0-9B41-BACD-07FA8BA63815}" dt="2023-02-16T14:40:37.361" v="229" actId="1076"/>
          <ac:spMkLst>
            <pc:docMk/>
            <pc:sldMk cId="2068695525" sldId="597"/>
            <ac:spMk id="11" creationId="{D31CCCE7-2B75-924F-BEE5-E30D3FBD705B}"/>
          </ac:spMkLst>
        </pc:spChg>
        <pc:spChg chg="mod">
          <ac:chgData name="Nane Kratzke" userId="971be13ff4ee5ef6" providerId="LiveId" clId="{E92D5A2A-90A0-9B41-BACD-07FA8BA63815}" dt="2023-02-16T14:52:51.097" v="410" actId="20577"/>
          <ac:spMkLst>
            <pc:docMk/>
            <pc:sldMk cId="2068695525" sldId="597"/>
            <ac:spMk id="13" creationId="{4E39DB58-D36C-9D47-9441-4547B29B150C}"/>
          </ac:spMkLst>
        </pc:spChg>
        <pc:spChg chg="add mod">
          <ac:chgData name="Nane Kratzke" userId="971be13ff4ee5ef6" providerId="LiveId" clId="{E92D5A2A-90A0-9B41-BACD-07FA8BA63815}" dt="2023-02-16T14:46:10.951" v="281" actId="14100"/>
          <ac:spMkLst>
            <pc:docMk/>
            <pc:sldMk cId="2068695525" sldId="597"/>
            <ac:spMk id="14" creationId="{B92B11C3-93F1-A875-74A9-CA5B5EA6F764}"/>
          </ac:spMkLst>
        </pc:spChg>
        <pc:spChg chg="add mod">
          <ac:chgData name="Nane Kratzke" userId="971be13ff4ee5ef6" providerId="LiveId" clId="{E92D5A2A-90A0-9B41-BACD-07FA8BA63815}" dt="2023-02-16T14:49:29.403" v="352" actId="1076"/>
          <ac:spMkLst>
            <pc:docMk/>
            <pc:sldMk cId="2068695525" sldId="597"/>
            <ac:spMk id="16" creationId="{6D021E2E-00C3-0D6A-9441-123FDC0018B3}"/>
          </ac:spMkLst>
        </pc:spChg>
        <pc:spChg chg="del">
          <ac:chgData name="Nane Kratzke" userId="971be13ff4ee5ef6" providerId="LiveId" clId="{E92D5A2A-90A0-9B41-BACD-07FA8BA63815}" dt="2023-02-16T14:42:55.345" v="256" actId="478"/>
          <ac:spMkLst>
            <pc:docMk/>
            <pc:sldMk cId="2068695525" sldId="597"/>
            <ac:spMk id="17" creationId="{EDEB838F-0A5A-FB48-ABE3-00B490D4AEA0}"/>
          </ac:spMkLst>
        </pc:spChg>
        <pc:spChg chg="del">
          <ac:chgData name="Nane Kratzke" userId="971be13ff4ee5ef6" providerId="LiveId" clId="{E92D5A2A-90A0-9B41-BACD-07FA8BA63815}" dt="2023-02-16T14:41:05.095" v="235" actId="478"/>
          <ac:spMkLst>
            <pc:docMk/>
            <pc:sldMk cId="2068695525" sldId="597"/>
            <ac:spMk id="18" creationId="{9A35C5D9-AD28-A742-9973-DDD715816D8F}"/>
          </ac:spMkLst>
        </pc:spChg>
        <pc:spChg chg="del">
          <ac:chgData name="Nane Kratzke" userId="971be13ff4ee5ef6" providerId="LiveId" clId="{E92D5A2A-90A0-9B41-BACD-07FA8BA63815}" dt="2023-02-16T14:40:54.002" v="232" actId="478"/>
          <ac:spMkLst>
            <pc:docMk/>
            <pc:sldMk cId="2068695525" sldId="597"/>
            <ac:spMk id="19" creationId="{DF1699FA-EC3F-4F40-B447-B24AC6AC195A}"/>
          </ac:spMkLst>
        </pc:spChg>
        <pc:spChg chg="mod">
          <ac:chgData name="Nane Kratzke" userId="971be13ff4ee5ef6" providerId="LiveId" clId="{E92D5A2A-90A0-9B41-BACD-07FA8BA63815}" dt="2023-02-16T14:41:47.522" v="242" actId="1076"/>
          <ac:spMkLst>
            <pc:docMk/>
            <pc:sldMk cId="2068695525" sldId="597"/>
            <ac:spMk id="20" creationId="{F88E721A-3AD1-0847-90E9-AAF10FCA0109}"/>
          </ac:spMkLst>
        </pc:spChg>
        <pc:spChg chg="del mod">
          <ac:chgData name="Nane Kratzke" userId="971be13ff4ee5ef6" providerId="LiveId" clId="{E92D5A2A-90A0-9B41-BACD-07FA8BA63815}" dt="2023-02-16T14:41:37.718" v="241" actId="478"/>
          <ac:spMkLst>
            <pc:docMk/>
            <pc:sldMk cId="2068695525" sldId="597"/>
            <ac:spMk id="21" creationId="{A78B3C33-884A-B343-ACFE-2A8C300910B6}"/>
          </ac:spMkLst>
        </pc:spChg>
        <pc:spChg chg="add del mod">
          <ac:chgData name="Nane Kratzke" userId="971be13ff4ee5ef6" providerId="LiveId" clId="{E92D5A2A-90A0-9B41-BACD-07FA8BA63815}" dt="2023-02-16T14:52:13.831" v="407" actId="478"/>
          <ac:spMkLst>
            <pc:docMk/>
            <pc:sldMk cId="2068695525" sldId="597"/>
            <ac:spMk id="22" creationId="{DA45C601-9154-66AE-7C8B-8902962F17F9}"/>
          </ac:spMkLst>
        </pc:spChg>
        <pc:spChg chg="mod">
          <ac:chgData name="Nane Kratzke" userId="971be13ff4ee5ef6" providerId="LiveId" clId="{E92D5A2A-90A0-9B41-BACD-07FA8BA63815}" dt="2023-02-16T14:44:39.362" v="265" actId="1076"/>
          <ac:spMkLst>
            <pc:docMk/>
            <pc:sldMk cId="2068695525" sldId="597"/>
            <ac:spMk id="23" creationId="{F55C8A8C-228C-1140-AC21-89DF7DC1007E}"/>
          </ac:spMkLst>
        </pc:spChg>
        <pc:spChg chg="del mod">
          <ac:chgData name="Nane Kratzke" userId="971be13ff4ee5ef6" providerId="LiveId" clId="{E92D5A2A-90A0-9B41-BACD-07FA8BA63815}" dt="2023-02-16T14:43:09.565" v="260" actId="478"/>
          <ac:spMkLst>
            <pc:docMk/>
            <pc:sldMk cId="2068695525" sldId="597"/>
            <ac:spMk id="24" creationId="{9410665B-D735-9F40-AC11-83B963446645}"/>
          </ac:spMkLst>
        </pc:spChg>
        <pc:spChg chg="mod">
          <ac:chgData name="Nane Kratzke" userId="971be13ff4ee5ef6" providerId="LiveId" clId="{E92D5A2A-90A0-9B41-BACD-07FA8BA63815}" dt="2023-02-16T14:42:53.355" v="255" actId="14100"/>
          <ac:spMkLst>
            <pc:docMk/>
            <pc:sldMk cId="2068695525" sldId="597"/>
            <ac:spMk id="25" creationId="{ABA33B5F-C16C-1040-A512-D39F039A9609}"/>
          </ac:spMkLst>
        </pc:spChg>
        <pc:spChg chg="mod">
          <ac:chgData name="Nane Kratzke" userId="971be13ff4ee5ef6" providerId="LiveId" clId="{E92D5A2A-90A0-9B41-BACD-07FA8BA63815}" dt="2023-02-16T15:02:33.170" v="484" actId="113"/>
          <ac:spMkLst>
            <pc:docMk/>
            <pc:sldMk cId="2068695525" sldId="597"/>
            <ac:spMk id="26" creationId="{A061C0C3-D837-2944-8C62-0746A1894BD7}"/>
          </ac:spMkLst>
        </pc:spChg>
        <pc:spChg chg="mod">
          <ac:chgData name="Nane Kratzke" userId="971be13ff4ee5ef6" providerId="LiveId" clId="{E92D5A2A-90A0-9B41-BACD-07FA8BA63815}" dt="2023-02-16T15:02:42.601" v="486" actId="1076"/>
          <ac:spMkLst>
            <pc:docMk/>
            <pc:sldMk cId="2068695525" sldId="597"/>
            <ac:spMk id="27" creationId="{14A270AF-458B-1E4A-A104-8497A30A59C6}"/>
          </ac:spMkLst>
        </pc:spChg>
        <pc:spChg chg="add del mod">
          <ac:chgData name="Nane Kratzke" userId="971be13ff4ee5ef6" providerId="LiveId" clId="{E92D5A2A-90A0-9B41-BACD-07FA8BA63815}" dt="2023-02-16T14:52:13.831" v="407" actId="478"/>
          <ac:spMkLst>
            <pc:docMk/>
            <pc:sldMk cId="2068695525" sldId="597"/>
            <ac:spMk id="30" creationId="{1C296248-441C-00FC-5176-C51953AFF46C}"/>
          </ac:spMkLst>
        </pc:spChg>
        <pc:spChg chg="add mod">
          <ac:chgData name="Nane Kratzke" userId="971be13ff4ee5ef6" providerId="LiveId" clId="{E92D5A2A-90A0-9B41-BACD-07FA8BA63815}" dt="2023-02-16T14:50:28.001" v="394" actId="20577"/>
          <ac:spMkLst>
            <pc:docMk/>
            <pc:sldMk cId="2068695525" sldId="597"/>
            <ac:spMk id="41" creationId="{A15E1E1F-E13B-0EA1-3E95-60CBB72AE4AE}"/>
          </ac:spMkLst>
        </pc:spChg>
        <pc:spChg chg="add mod">
          <ac:chgData name="Nane Kratzke" userId="971be13ff4ee5ef6" providerId="LiveId" clId="{E92D5A2A-90A0-9B41-BACD-07FA8BA63815}" dt="2023-02-16T14:50:13.083" v="390" actId="20577"/>
          <ac:spMkLst>
            <pc:docMk/>
            <pc:sldMk cId="2068695525" sldId="597"/>
            <ac:spMk id="42" creationId="{870F1DD8-DDB1-3654-9BE6-9C0A5B1B3F77}"/>
          </ac:spMkLst>
        </pc:spChg>
        <pc:spChg chg="add mod">
          <ac:chgData name="Nane Kratzke" userId="971be13ff4ee5ef6" providerId="LiveId" clId="{E92D5A2A-90A0-9B41-BACD-07FA8BA63815}" dt="2023-02-16T14:50:38.860" v="396" actId="1076"/>
          <ac:spMkLst>
            <pc:docMk/>
            <pc:sldMk cId="2068695525" sldId="597"/>
            <ac:spMk id="43" creationId="{7CBDAC65-5610-716B-DD16-DACB1637EF57}"/>
          </ac:spMkLst>
        </pc:spChg>
        <pc:spChg chg="add mod">
          <ac:chgData name="Nane Kratzke" userId="971be13ff4ee5ef6" providerId="LiveId" clId="{E92D5A2A-90A0-9B41-BACD-07FA8BA63815}" dt="2023-02-16T15:08:14.501" v="487" actId="1076"/>
          <ac:spMkLst>
            <pc:docMk/>
            <pc:sldMk cId="2068695525" sldId="597"/>
            <ac:spMk id="44" creationId="{6323FE58-82EA-28BF-D75B-A0684AC9D704}"/>
          </ac:spMkLst>
        </pc:spChg>
        <pc:spChg chg="add mod">
          <ac:chgData name="Nane Kratzke" userId="971be13ff4ee5ef6" providerId="LiveId" clId="{E92D5A2A-90A0-9B41-BACD-07FA8BA63815}" dt="2023-02-16T15:08:21.347" v="488" actId="1076"/>
          <ac:spMkLst>
            <pc:docMk/>
            <pc:sldMk cId="2068695525" sldId="597"/>
            <ac:spMk id="45" creationId="{33545FAB-0569-E97A-C360-92ED05007E54}"/>
          </ac:spMkLst>
        </pc:spChg>
        <pc:spChg chg="add mod">
          <ac:chgData name="Nane Kratzke" userId="971be13ff4ee5ef6" providerId="LiveId" clId="{E92D5A2A-90A0-9B41-BACD-07FA8BA63815}" dt="2023-02-16T14:52:25.021" v="409" actId="1076"/>
          <ac:spMkLst>
            <pc:docMk/>
            <pc:sldMk cId="2068695525" sldId="597"/>
            <ac:spMk id="46" creationId="{D12BD1DF-7B3C-3795-0758-FDF15097FA7A}"/>
          </ac:spMkLst>
        </pc:spChg>
        <pc:spChg chg="add mod">
          <ac:chgData name="Nane Kratzke" userId="971be13ff4ee5ef6" providerId="LiveId" clId="{E92D5A2A-90A0-9B41-BACD-07FA8BA63815}" dt="2023-02-16T14:52:25.021" v="409" actId="1076"/>
          <ac:spMkLst>
            <pc:docMk/>
            <pc:sldMk cId="2068695525" sldId="597"/>
            <ac:spMk id="47" creationId="{D66C71D0-04AA-079F-CD0C-820C4DC4CE67}"/>
          </ac:spMkLst>
        </pc:spChg>
        <pc:cxnChg chg="del mod">
          <ac:chgData name="Nane Kratzke" userId="971be13ff4ee5ef6" providerId="LiveId" clId="{E92D5A2A-90A0-9B41-BACD-07FA8BA63815}" dt="2023-02-16T14:42:09.536" v="245" actId="478"/>
          <ac:cxnSpMkLst>
            <pc:docMk/>
            <pc:sldMk cId="2068695525" sldId="597"/>
            <ac:cxnSpMk id="6" creationId="{CFFDD151-EDA8-7749-9A69-A4E1EDE80D1E}"/>
          </ac:cxnSpMkLst>
        </pc:cxnChg>
        <pc:cxnChg chg="del">
          <ac:chgData name="Nane Kratzke" userId="971be13ff4ee5ef6" providerId="LiveId" clId="{E92D5A2A-90A0-9B41-BACD-07FA8BA63815}" dt="2023-02-16T14:40:51.757" v="231" actId="478"/>
          <ac:cxnSpMkLst>
            <pc:docMk/>
            <pc:sldMk cId="2068695525" sldId="597"/>
            <ac:cxnSpMk id="15" creationId="{D2D01194-8579-CE4F-A9C4-7D97EC9F4108}"/>
          </ac:cxnSpMkLst>
        </pc:cxnChg>
        <pc:cxnChg chg="add mod">
          <ac:chgData name="Nane Kratzke" userId="971be13ff4ee5ef6" providerId="LiveId" clId="{E92D5A2A-90A0-9B41-BACD-07FA8BA63815}" dt="2023-02-16T14:52:51.097" v="410" actId="20577"/>
          <ac:cxnSpMkLst>
            <pc:docMk/>
            <pc:sldMk cId="2068695525" sldId="597"/>
            <ac:cxnSpMk id="32" creationId="{A10EA8A5-CBB9-5C5A-823C-F8A863D8782C}"/>
          </ac:cxnSpMkLst>
        </pc:cxnChg>
        <pc:cxnChg chg="add mod">
          <ac:chgData name="Nane Kratzke" userId="971be13ff4ee5ef6" providerId="LiveId" clId="{E92D5A2A-90A0-9B41-BACD-07FA8BA63815}" dt="2023-02-16T14:50:28.001" v="394" actId="20577"/>
          <ac:cxnSpMkLst>
            <pc:docMk/>
            <pc:sldMk cId="2068695525" sldId="597"/>
            <ac:cxnSpMk id="40" creationId="{61258F45-3D1B-8103-C49F-30FD35516597}"/>
          </ac:cxnSpMkLst>
        </pc:cxnChg>
      </pc:sldChg>
      <pc:sldChg chg="modSp mod ord">
        <pc:chgData name="Nane Kratzke" userId="971be13ff4ee5ef6" providerId="LiveId" clId="{E92D5A2A-90A0-9B41-BACD-07FA8BA63815}" dt="2023-02-16T15:12:51.480" v="492" actId="20578"/>
        <pc:sldMkLst>
          <pc:docMk/>
          <pc:sldMk cId="3021263209" sldId="601"/>
        </pc:sldMkLst>
        <pc:picChg chg="mod">
          <ac:chgData name="Nane Kratzke" userId="971be13ff4ee5ef6" providerId="LiveId" clId="{E92D5A2A-90A0-9B41-BACD-07FA8BA63815}" dt="2023-02-16T15:12:41.130" v="491" actId="1076"/>
          <ac:picMkLst>
            <pc:docMk/>
            <pc:sldMk cId="3021263209" sldId="601"/>
            <ac:picMk id="7" creationId="{0068103C-B33B-E94A-94DD-257C10847093}"/>
          </ac:picMkLst>
        </pc:picChg>
      </pc:sldChg>
      <pc:sldChg chg="modSp mod">
        <pc:chgData name="Nane Kratzke" userId="971be13ff4ee5ef6" providerId="LiveId" clId="{E92D5A2A-90A0-9B41-BACD-07FA8BA63815}" dt="2023-02-16T15:14:46.802" v="568" actId="20577"/>
        <pc:sldMkLst>
          <pc:docMk/>
          <pc:sldMk cId="757609649" sldId="603"/>
        </pc:sldMkLst>
        <pc:spChg chg="mod">
          <ac:chgData name="Nane Kratzke" userId="971be13ff4ee5ef6" providerId="LiveId" clId="{E92D5A2A-90A0-9B41-BACD-07FA8BA63815}" dt="2023-02-16T15:14:46.802" v="568" actId="20577"/>
          <ac:spMkLst>
            <pc:docMk/>
            <pc:sldMk cId="757609649" sldId="603"/>
            <ac:spMk id="13" creationId="{D927C3E0-3F42-B04F-9565-9141FA91A564}"/>
          </ac:spMkLst>
        </pc:spChg>
      </pc:sldChg>
      <pc:sldChg chg="del">
        <pc:chgData name="Nane Kratzke" userId="971be13ff4ee5ef6" providerId="LiveId" clId="{E92D5A2A-90A0-9B41-BACD-07FA8BA63815}" dt="2023-02-16T12:02:16.059" v="43" actId="2696"/>
        <pc:sldMkLst>
          <pc:docMk/>
          <pc:sldMk cId="3169250536" sldId="610"/>
        </pc:sldMkLst>
      </pc:sldChg>
      <pc:sldChg chg="del">
        <pc:chgData name="Nane Kratzke" userId="971be13ff4ee5ef6" providerId="LiveId" clId="{E92D5A2A-90A0-9B41-BACD-07FA8BA63815}" dt="2023-02-16T12:02:16.065" v="44" actId="2696"/>
        <pc:sldMkLst>
          <pc:docMk/>
          <pc:sldMk cId="1713532505" sldId="611"/>
        </pc:sldMkLst>
      </pc:sldChg>
      <pc:sldChg chg="modSp mod">
        <pc:chgData name="Nane Kratzke" userId="971be13ff4ee5ef6" providerId="LiveId" clId="{E92D5A2A-90A0-9B41-BACD-07FA8BA63815}" dt="2023-02-16T12:22:18.578" v="222" actId="20577"/>
        <pc:sldMkLst>
          <pc:docMk/>
          <pc:sldMk cId="2497368835" sldId="614"/>
        </pc:sldMkLst>
        <pc:spChg chg="mod">
          <ac:chgData name="Nane Kratzke" userId="971be13ff4ee5ef6" providerId="LiveId" clId="{E92D5A2A-90A0-9B41-BACD-07FA8BA63815}" dt="2023-02-16T12:22:18.578" v="222" actId="20577"/>
          <ac:spMkLst>
            <pc:docMk/>
            <pc:sldMk cId="2497368835" sldId="614"/>
            <ac:spMk id="31" creationId="{A7AED8D2-12C6-26AC-5AF0-E921BDCCBE3B}"/>
          </ac:spMkLst>
        </pc:spChg>
      </pc:sldChg>
      <pc:sldChg chg="del">
        <pc:chgData name="Nane Kratzke" userId="971be13ff4ee5ef6" providerId="LiveId" clId="{E92D5A2A-90A0-9B41-BACD-07FA8BA63815}" dt="2023-02-16T12:02:16.052" v="42" actId="2696"/>
        <pc:sldMkLst>
          <pc:docMk/>
          <pc:sldMk cId="3325737496" sldId="616"/>
        </pc:sldMkLst>
      </pc:sldChg>
      <pc:sldChg chg="add">
        <pc:chgData name="Nane Kratzke" userId="971be13ff4ee5ef6" providerId="LiveId" clId="{E92D5A2A-90A0-9B41-BACD-07FA8BA63815}" dt="2023-02-16T11:57:42.447" v="0"/>
        <pc:sldMkLst>
          <pc:docMk/>
          <pc:sldMk cId="253985866" sldId="617"/>
        </pc:sldMkLst>
      </pc:sldChg>
      <pc:sldChg chg="add">
        <pc:chgData name="Nane Kratzke" userId="971be13ff4ee5ef6" providerId="LiveId" clId="{E92D5A2A-90A0-9B41-BACD-07FA8BA63815}" dt="2023-02-16T11:57:42.447" v="0"/>
        <pc:sldMkLst>
          <pc:docMk/>
          <pc:sldMk cId="3598527658" sldId="618"/>
        </pc:sldMkLst>
      </pc:sldChg>
      <pc:sldChg chg="add">
        <pc:chgData name="Nane Kratzke" userId="971be13ff4ee5ef6" providerId="LiveId" clId="{E92D5A2A-90A0-9B41-BACD-07FA8BA63815}" dt="2023-02-16T11:58:08.195" v="1"/>
        <pc:sldMkLst>
          <pc:docMk/>
          <pc:sldMk cId="1780330629" sldId="619"/>
        </pc:sldMkLst>
      </pc:sldChg>
      <pc:sldChg chg="modSp add mod">
        <pc:chgData name="Nane Kratzke" userId="971be13ff4ee5ef6" providerId="LiveId" clId="{E92D5A2A-90A0-9B41-BACD-07FA8BA63815}" dt="2023-02-16T11:58:40.004" v="21" actId="20577"/>
        <pc:sldMkLst>
          <pc:docMk/>
          <pc:sldMk cId="121222599" sldId="620"/>
        </pc:sldMkLst>
        <pc:spChg chg="mod">
          <ac:chgData name="Nane Kratzke" userId="971be13ff4ee5ef6" providerId="LiveId" clId="{E92D5A2A-90A0-9B41-BACD-07FA8BA63815}" dt="2023-02-16T11:58:40.004" v="21" actId="20577"/>
          <ac:spMkLst>
            <pc:docMk/>
            <pc:sldMk cId="121222599" sldId="620"/>
            <ac:spMk id="31" creationId="{A7AED8D2-12C6-26AC-5AF0-E921BDCCBE3B}"/>
          </ac:spMkLst>
        </pc:spChg>
      </pc:sldChg>
      <pc:sldChg chg="add">
        <pc:chgData name="Nane Kratzke" userId="971be13ff4ee5ef6" providerId="LiveId" clId="{E92D5A2A-90A0-9B41-BACD-07FA8BA63815}" dt="2023-02-16T11:58:24.776" v="2"/>
        <pc:sldMkLst>
          <pc:docMk/>
          <pc:sldMk cId="4162110462" sldId="621"/>
        </pc:sldMkLst>
      </pc:sldChg>
      <pc:sldChg chg="add">
        <pc:chgData name="Nane Kratzke" userId="971be13ff4ee5ef6" providerId="LiveId" clId="{E92D5A2A-90A0-9B41-BACD-07FA8BA63815}" dt="2023-02-16T11:58:24.776" v="2"/>
        <pc:sldMkLst>
          <pc:docMk/>
          <pc:sldMk cId="2456476366" sldId="622"/>
        </pc:sldMkLst>
      </pc:sldChg>
      <pc:sldChg chg="modSp add mod">
        <pc:chgData name="Nane Kratzke" userId="971be13ff4ee5ef6" providerId="LiveId" clId="{E92D5A2A-90A0-9B41-BACD-07FA8BA63815}" dt="2023-02-16T15:15:50.479" v="571" actId="207"/>
        <pc:sldMkLst>
          <pc:docMk/>
          <pc:sldMk cId="700578620" sldId="623"/>
        </pc:sldMkLst>
        <pc:spChg chg="mod">
          <ac:chgData name="Nane Kratzke" userId="971be13ff4ee5ef6" providerId="LiveId" clId="{E92D5A2A-90A0-9B41-BACD-07FA8BA63815}" dt="2023-02-16T15:15:50.479" v="571" actId="207"/>
          <ac:spMkLst>
            <pc:docMk/>
            <pc:sldMk cId="700578620" sldId="623"/>
            <ac:spMk id="11" creationId="{D31CCCE7-2B75-924F-BEE5-E30D3FBD705B}"/>
          </ac:spMkLst>
        </pc:spChg>
        <pc:spChg chg="mod">
          <ac:chgData name="Nane Kratzke" userId="971be13ff4ee5ef6" providerId="LiveId" clId="{E92D5A2A-90A0-9B41-BACD-07FA8BA63815}" dt="2023-02-16T15:15:50.479" v="571" actId="207"/>
          <ac:spMkLst>
            <pc:docMk/>
            <pc:sldMk cId="700578620" sldId="623"/>
            <ac:spMk id="44" creationId="{6323FE58-82EA-28BF-D75B-A0684AC9D704}"/>
          </ac:spMkLst>
        </pc:spChg>
        <pc:spChg chg="mod">
          <ac:chgData name="Nane Kratzke" userId="971be13ff4ee5ef6" providerId="LiveId" clId="{E92D5A2A-90A0-9B41-BACD-07FA8BA63815}" dt="2023-02-16T15:15:50.479" v="571" actId="207"/>
          <ac:spMkLst>
            <pc:docMk/>
            <pc:sldMk cId="700578620" sldId="623"/>
            <ac:spMk id="47" creationId="{D66C71D0-04AA-079F-CD0C-820C4DC4CE67}"/>
          </ac:spMkLst>
        </pc:spChg>
      </pc:sldChg>
    </pc:docChg>
  </pc:docChgLst>
  <pc:docChgLst>
    <pc:chgData name="Nane Kratzke" userId="971be13ff4ee5ef6" providerId="LiveId" clId="{96FD5F4E-858E-6644-859E-EB11E9A0A0C3}"/>
    <pc:docChg chg="modSld">
      <pc:chgData name="Nane Kratzke" userId="971be13ff4ee5ef6" providerId="LiveId" clId="{96FD5F4E-858E-6644-859E-EB11E9A0A0C3}" dt="2022-12-03T11:09:48.583" v="9" actId="14100"/>
      <pc:docMkLst>
        <pc:docMk/>
      </pc:docMkLst>
      <pc:sldChg chg="modSp mod">
        <pc:chgData name="Nane Kratzke" userId="971be13ff4ee5ef6" providerId="LiveId" clId="{96FD5F4E-858E-6644-859E-EB11E9A0A0C3}" dt="2022-12-03T11:09:48.583" v="9" actId="14100"/>
        <pc:sldMkLst>
          <pc:docMk/>
          <pc:sldMk cId="1293430604" sldId="510"/>
        </pc:sldMkLst>
        <pc:spChg chg="mod">
          <ac:chgData name="Nane Kratzke" userId="971be13ff4ee5ef6" providerId="LiveId" clId="{96FD5F4E-858E-6644-859E-EB11E9A0A0C3}" dt="2022-12-03T11:09:48.583" v="9" actId="14100"/>
          <ac:spMkLst>
            <pc:docMk/>
            <pc:sldMk cId="1293430604" sldId="510"/>
            <ac:spMk id="2" creationId="{4A0205DE-083B-2543-A49A-E6E6552164F2}"/>
          </ac:spMkLst>
        </pc:spChg>
      </pc:sldChg>
    </pc:docChg>
  </pc:docChgLst>
  <pc:docChgLst>
    <pc:chgData name="Nane Kratzke" userId="971be13ff4ee5ef6" providerId="LiveId" clId="{CDC8E599-773F-4A4D-B4A3-E7FFF101DD50}"/>
    <pc:docChg chg="undo custSel addSld delSld modSld sldOrd">
      <pc:chgData name="Nane Kratzke" userId="971be13ff4ee5ef6" providerId="LiveId" clId="{CDC8E599-773F-4A4D-B4A3-E7FFF101DD50}" dt="2023-02-16T06:45:39.749" v="7180" actId="20577"/>
      <pc:docMkLst>
        <pc:docMk/>
      </pc:docMkLst>
      <pc:sldChg chg="modSp mod">
        <pc:chgData name="Nane Kratzke" userId="971be13ff4ee5ef6" providerId="LiveId" clId="{CDC8E599-773F-4A4D-B4A3-E7FFF101DD50}" dt="2023-02-14T18:29:18.381" v="1010" actId="2711"/>
        <pc:sldMkLst>
          <pc:docMk/>
          <pc:sldMk cId="4077901326" sldId="512"/>
        </pc:sldMkLst>
        <pc:spChg chg="mod">
          <ac:chgData name="Nane Kratzke" userId="971be13ff4ee5ef6" providerId="LiveId" clId="{CDC8E599-773F-4A4D-B4A3-E7FFF101DD50}" dt="2023-02-14T18:29:18.381" v="1010" actId="2711"/>
          <ac:spMkLst>
            <pc:docMk/>
            <pc:sldMk cId="4077901326" sldId="512"/>
            <ac:spMk id="8" creationId="{8EA6EF82-F4C5-E6EC-7481-951C009836A5}"/>
          </ac:spMkLst>
        </pc:spChg>
      </pc:sldChg>
      <pc:sldChg chg="modSp mod">
        <pc:chgData name="Nane Kratzke" userId="971be13ff4ee5ef6" providerId="LiveId" clId="{CDC8E599-773F-4A4D-B4A3-E7FFF101DD50}" dt="2023-02-14T17:54:11.164" v="0" actId="14100"/>
        <pc:sldMkLst>
          <pc:docMk/>
          <pc:sldMk cId="1987193708" sldId="513"/>
        </pc:sldMkLst>
        <pc:spChg chg="mod">
          <ac:chgData name="Nane Kratzke" userId="971be13ff4ee5ef6" providerId="LiveId" clId="{CDC8E599-773F-4A4D-B4A3-E7FFF101DD50}" dt="2023-02-14T17:54:11.164" v="0" actId="14100"/>
          <ac:spMkLst>
            <pc:docMk/>
            <pc:sldMk cId="1987193708" sldId="513"/>
            <ac:spMk id="6" creationId="{88BB0C81-7C9C-5F31-EDC5-2E2F4A298F26}"/>
          </ac:spMkLst>
        </pc:spChg>
      </pc:sldChg>
      <pc:sldChg chg="modSp mod">
        <pc:chgData name="Nane Kratzke" userId="971be13ff4ee5ef6" providerId="LiveId" clId="{CDC8E599-773F-4A4D-B4A3-E7FFF101DD50}" dt="2023-02-14T17:55:32.377" v="9" actId="948"/>
        <pc:sldMkLst>
          <pc:docMk/>
          <pc:sldMk cId="3437111870" sldId="514"/>
        </pc:sldMkLst>
        <pc:spChg chg="mod">
          <ac:chgData name="Nane Kratzke" userId="971be13ff4ee5ef6" providerId="LiveId" clId="{CDC8E599-773F-4A4D-B4A3-E7FFF101DD50}" dt="2023-02-14T17:55:14.691" v="8" actId="14100"/>
          <ac:spMkLst>
            <pc:docMk/>
            <pc:sldMk cId="3437111870" sldId="514"/>
            <ac:spMk id="4" creationId="{26C6D5A9-B714-5247-BF28-7C246EBDB83A}"/>
          </ac:spMkLst>
        </pc:spChg>
        <pc:spChg chg="mod">
          <ac:chgData name="Nane Kratzke" userId="971be13ff4ee5ef6" providerId="LiveId" clId="{CDC8E599-773F-4A4D-B4A3-E7FFF101DD50}" dt="2023-02-14T17:55:32.377" v="9" actId="948"/>
          <ac:spMkLst>
            <pc:docMk/>
            <pc:sldMk cId="3437111870" sldId="514"/>
            <ac:spMk id="6" creationId="{25093315-0E46-5443-B630-030F7875BEB8}"/>
          </ac:spMkLst>
        </pc:spChg>
      </pc:sldChg>
      <pc:sldChg chg="modSp mod">
        <pc:chgData name="Nane Kratzke" userId="971be13ff4ee5ef6" providerId="LiveId" clId="{CDC8E599-773F-4A4D-B4A3-E7FFF101DD50}" dt="2023-02-14T17:57:38.141" v="53" actId="14100"/>
        <pc:sldMkLst>
          <pc:docMk/>
          <pc:sldMk cId="4237208650" sldId="518"/>
        </pc:sldMkLst>
        <pc:spChg chg="mod">
          <ac:chgData name="Nane Kratzke" userId="971be13ff4ee5ef6" providerId="LiveId" clId="{CDC8E599-773F-4A4D-B4A3-E7FFF101DD50}" dt="2023-02-14T17:57:38.141" v="53" actId="14100"/>
          <ac:spMkLst>
            <pc:docMk/>
            <pc:sldMk cId="4237208650" sldId="518"/>
            <ac:spMk id="5" creationId="{D6D3D317-1152-2742-9BE1-4ED9CE042C2D}"/>
          </ac:spMkLst>
        </pc:spChg>
      </pc:sldChg>
      <pc:sldChg chg="modSp mod">
        <pc:chgData name="Nane Kratzke" userId="971be13ff4ee5ef6" providerId="LiveId" clId="{CDC8E599-773F-4A4D-B4A3-E7FFF101DD50}" dt="2023-02-14T18:02:00.422" v="199" actId="20577"/>
        <pc:sldMkLst>
          <pc:docMk/>
          <pc:sldMk cId="361682792" sldId="519"/>
        </pc:sldMkLst>
        <pc:spChg chg="mod">
          <ac:chgData name="Nane Kratzke" userId="971be13ff4ee5ef6" providerId="LiveId" clId="{CDC8E599-773F-4A4D-B4A3-E7FFF101DD50}" dt="2023-02-14T18:02:00.422" v="199" actId="20577"/>
          <ac:spMkLst>
            <pc:docMk/>
            <pc:sldMk cId="361682792" sldId="519"/>
            <ac:spMk id="5" creationId="{D6D3D317-1152-2742-9BE1-4ED9CE042C2D}"/>
          </ac:spMkLst>
        </pc:spChg>
      </pc:sldChg>
      <pc:sldChg chg="modSp mod">
        <pc:chgData name="Nane Kratzke" userId="971be13ff4ee5ef6" providerId="LiveId" clId="{CDC8E599-773F-4A4D-B4A3-E7FFF101DD50}" dt="2023-02-14T18:07:45.641" v="346" actId="14100"/>
        <pc:sldMkLst>
          <pc:docMk/>
          <pc:sldMk cId="817301497" sldId="521"/>
        </pc:sldMkLst>
        <pc:spChg chg="mod">
          <ac:chgData name="Nane Kratzke" userId="971be13ff4ee5ef6" providerId="LiveId" clId="{CDC8E599-773F-4A4D-B4A3-E7FFF101DD50}" dt="2023-02-14T18:07:45.641" v="346" actId="14100"/>
          <ac:spMkLst>
            <pc:docMk/>
            <pc:sldMk cId="817301497" sldId="521"/>
            <ac:spMk id="5" creationId="{D6D3D317-1152-2742-9BE1-4ED9CE042C2D}"/>
          </ac:spMkLst>
        </pc:spChg>
      </pc:sldChg>
      <pc:sldChg chg="delSp modSp mod">
        <pc:chgData name="Nane Kratzke" userId="971be13ff4ee5ef6" providerId="LiveId" clId="{CDC8E599-773F-4A4D-B4A3-E7FFF101DD50}" dt="2023-02-14T18:15:08.424" v="646" actId="20577"/>
        <pc:sldMkLst>
          <pc:docMk/>
          <pc:sldMk cId="2194799796" sldId="522"/>
        </pc:sldMkLst>
        <pc:spChg chg="mod">
          <ac:chgData name="Nane Kratzke" userId="971be13ff4ee5ef6" providerId="LiveId" clId="{CDC8E599-773F-4A4D-B4A3-E7FFF101DD50}" dt="2023-02-14T18:15:08.424" v="646" actId="20577"/>
          <ac:spMkLst>
            <pc:docMk/>
            <pc:sldMk cId="2194799796" sldId="522"/>
            <ac:spMk id="5" creationId="{D6D3D317-1152-2742-9BE1-4ED9CE042C2D}"/>
          </ac:spMkLst>
        </pc:spChg>
        <pc:picChg chg="mod">
          <ac:chgData name="Nane Kratzke" userId="971be13ff4ee5ef6" providerId="LiveId" clId="{CDC8E599-773F-4A4D-B4A3-E7FFF101DD50}" dt="2023-02-14T18:12:02.852" v="456" actId="14100"/>
          <ac:picMkLst>
            <pc:docMk/>
            <pc:sldMk cId="2194799796" sldId="522"/>
            <ac:picMk id="4" creationId="{1A070552-00D6-B64E-B9A5-724AAEFF69BA}"/>
          </ac:picMkLst>
        </pc:picChg>
        <pc:picChg chg="del">
          <ac:chgData name="Nane Kratzke" userId="971be13ff4ee5ef6" providerId="LiveId" clId="{CDC8E599-773F-4A4D-B4A3-E7FFF101DD50}" dt="2023-02-14T18:11:02.285" v="446" actId="478"/>
          <ac:picMkLst>
            <pc:docMk/>
            <pc:sldMk cId="2194799796" sldId="522"/>
            <ac:picMk id="6" creationId="{61535595-AB4A-0046-9DDD-E7E9204EDDB8}"/>
          </ac:picMkLst>
        </pc:picChg>
      </pc:sldChg>
      <pc:sldChg chg="modSp mod">
        <pc:chgData name="Nane Kratzke" userId="971be13ff4ee5ef6" providerId="LiveId" clId="{CDC8E599-773F-4A4D-B4A3-E7FFF101DD50}" dt="2023-02-14T18:21:15.553" v="820" actId="14100"/>
        <pc:sldMkLst>
          <pc:docMk/>
          <pc:sldMk cId="2258932206" sldId="523"/>
        </pc:sldMkLst>
        <pc:spChg chg="mod">
          <ac:chgData name="Nane Kratzke" userId="971be13ff4ee5ef6" providerId="LiveId" clId="{CDC8E599-773F-4A4D-B4A3-E7FFF101DD50}" dt="2023-02-14T18:20:59.179" v="819" actId="20577"/>
          <ac:spMkLst>
            <pc:docMk/>
            <pc:sldMk cId="2258932206" sldId="523"/>
            <ac:spMk id="5" creationId="{D6D3D317-1152-2742-9BE1-4ED9CE042C2D}"/>
          </ac:spMkLst>
        </pc:spChg>
        <pc:spChg chg="mod">
          <ac:chgData name="Nane Kratzke" userId="971be13ff4ee5ef6" providerId="LiveId" clId="{CDC8E599-773F-4A4D-B4A3-E7FFF101DD50}" dt="2023-02-14T18:21:15.553" v="820" actId="14100"/>
          <ac:spMkLst>
            <pc:docMk/>
            <pc:sldMk cId="2258932206" sldId="523"/>
            <ac:spMk id="11" creationId="{FF556EC5-5C3C-754D-ABF5-FEF691C7303D}"/>
          </ac:spMkLst>
        </pc:spChg>
      </pc:sldChg>
      <pc:sldChg chg="modSp mod">
        <pc:chgData name="Nane Kratzke" userId="971be13ff4ee5ef6" providerId="LiveId" clId="{CDC8E599-773F-4A4D-B4A3-E7FFF101DD50}" dt="2023-02-14T18:27:46.878" v="1002" actId="1076"/>
        <pc:sldMkLst>
          <pc:docMk/>
          <pc:sldMk cId="4217778932" sldId="524"/>
        </pc:sldMkLst>
        <pc:spChg chg="mod">
          <ac:chgData name="Nane Kratzke" userId="971be13ff4ee5ef6" providerId="LiveId" clId="{CDC8E599-773F-4A4D-B4A3-E7FFF101DD50}" dt="2023-02-14T18:27:34.690" v="1001" actId="14100"/>
          <ac:spMkLst>
            <pc:docMk/>
            <pc:sldMk cId="4217778932" sldId="524"/>
            <ac:spMk id="5" creationId="{D6D3D317-1152-2742-9BE1-4ED9CE042C2D}"/>
          </ac:spMkLst>
        </pc:spChg>
        <pc:picChg chg="mod">
          <ac:chgData name="Nane Kratzke" userId="971be13ff4ee5ef6" providerId="LiveId" clId="{CDC8E599-773F-4A4D-B4A3-E7FFF101DD50}" dt="2023-02-14T18:27:46.878" v="1002" actId="1076"/>
          <ac:picMkLst>
            <pc:docMk/>
            <pc:sldMk cId="4217778932" sldId="524"/>
            <ac:picMk id="4" creationId="{1D4DC95E-0758-B144-85EC-F3F3CDED2516}"/>
          </ac:picMkLst>
        </pc:picChg>
      </pc:sldChg>
      <pc:sldChg chg="del">
        <pc:chgData name="Nane Kratzke" userId="971be13ff4ee5ef6" providerId="LiveId" clId="{CDC8E599-773F-4A4D-B4A3-E7FFF101DD50}" dt="2023-02-15T15:53:28.223" v="7018" actId="2696"/>
        <pc:sldMkLst>
          <pc:docMk/>
          <pc:sldMk cId="3733363034" sldId="525"/>
        </pc:sldMkLst>
      </pc:sldChg>
      <pc:sldChg chg="modSp mod">
        <pc:chgData name="Nane Kratzke" userId="971be13ff4ee5ef6" providerId="LiveId" clId="{CDC8E599-773F-4A4D-B4A3-E7FFF101DD50}" dt="2023-02-15T10:26:38.646" v="3934" actId="207"/>
        <pc:sldMkLst>
          <pc:docMk/>
          <pc:sldMk cId="2702800543" sldId="527"/>
        </pc:sldMkLst>
        <pc:spChg chg="mod">
          <ac:chgData name="Nane Kratzke" userId="971be13ff4ee5ef6" providerId="LiveId" clId="{CDC8E599-773F-4A4D-B4A3-E7FFF101DD50}" dt="2023-02-15T10:26:38.646" v="3934" actId="207"/>
          <ac:spMkLst>
            <pc:docMk/>
            <pc:sldMk cId="2702800543" sldId="527"/>
            <ac:spMk id="5" creationId="{D6D3D317-1152-2742-9BE1-4ED9CE042C2D}"/>
          </ac:spMkLst>
        </pc:spChg>
      </pc:sldChg>
      <pc:sldChg chg="modSp mod">
        <pc:chgData name="Nane Kratzke" userId="971be13ff4ee5ef6" providerId="LiveId" clId="{CDC8E599-773F-4A4D-B4A3-E7FFF101DD50}" dt="2023-02-15T10:29:46.775" v="3957" actId="20577"/>
        <pc:sldMkLst>
          <pc:docMk/>
          <pc:sldMk cId="3528125577" sldId="528"/>
        </pc:sldMkLst>
        <pc:spChg chg="mod">
          <ac:chgData name="Nane Kratzke" userId="971be13ff4ee5ef6" providerId="LiveId" clId="{CDC8E599-773F-4A4D-B4A3-E7FFF101DD50}" dt="2023-02-15T10:29:46.775" v="3957" actId="20577"/>
          <ac:spMkLst>
            <pc:docMk/>
            <pc:sldMk cId="3528125577" sldId="528"/>
            <ac:spMk id="5" creationId="{D6D3D317-1152-2742-9BE1-4ED9CE042C2D}"/>
          </ac:spMkLst>
        </pc:spChg>
      </pc:sldChg>
      <pc:sldChg chg="modSp mod ord">
        <pc:chgData name="Nane Kratzke" userId="971be13ff4ee5ef6" providerId="LiveId" clId="{CDC8E599-773F-4A4D-B4A3-E7FFF101DD50}" dt="2023-02-15T11:19:39.164" v="4560" actId="403"/>
        <pc:sldMkLst>
          <pc:docMk/>
          <pc:sldMk cId="2077592966" sldId="529"/>
        </pc:sldMkLst>
        <pc:spChg chg="mod">
          <ac:chgData name="Nane Kratzke" userId="971be13ff4ee5ef6" providerId="LiveId" clId="{CDC8E599-773F-4A4D-B4A3-E7FFF101DD50}" dt="2023-02-15T11:19:39.164" v="4560" actId="403"/>
          <ac:spMkLst>
            <pc:docMk/>
            <pc:sldMk cId="2077592966" sldId="529"/>
            <ac:spMk id="5" creationId="{D6D3D317-1152-2742-9BE1-4ED9CE042C2D}"/>
          </ac:spMkLst>
        </pc:spChg>
      </pc:sldChg>
      <pc:sldChg chg="modSp del mod">
        <pc:chgData name="Nane Kratzke" userId="971be13ff4ee5ef6" providerId="LiveId" clId="{CDC8E599-773F-4A4D-B4A3-E7FFF101DD50}" dt="2023-02-15T11:14:28.013" v="4557" actId="2696"/>
        <pc:sldMkLst>
          <pc:docMk/>
          <pc:sldMk cId="3813136560" sldId="530"/>
        </pc:sldMkLst>
        <pc:spChg chg="mod">
          <ac:chgData name="Nane Kratzke" userId="971be13ff4ee5ef6" providerId="LiveId" clId="{CDC8E599-773F-4A4D-B4A3-E7FFF101DD50}" dt="2023-02-15T11:02:00.101" v="4395" actId="403"/>
          <ac:spMkLst>
            <pc:docMk/>
            <pc:sldMk cId="3813136560" sldId="530"/>
            <ac:spMk id="5" creationId="{D6D3D317-1152-2742-9BE1-4ED9CE042C2D}"/>
          </ac:spMkLst>
        </pc:spChg>
      </pc:sldChg>
      <pc:sldChg chg="addSp modSp mod">
        <pc:chgData name="Nane Kratzke" userId="971be13ff4ee5ef6" providerId="LiveId" clId="{CDC8E599-773F-4A4D-B4A3-E7FFF101DD50}" dt="2023-02-15T11:23:06.693" v="4596" actId="20577"/>
        <pc:sldMkLst>
          <pc:docMk/>
          <pc:sldMk cId="2664999714" sldId="531"/>
        </pc:sldMkLst>
        <pc:spChg chg="mod">
          <ac:chgData name="Nane Kratzke" userId="971be13ff4ee5ef6" providerId="LiveId" clId="{CDC8E599-773F-4A4D-B4A3-E7FFF101DD50}" dt="2023-02-15T11:23:06.693" v="4596" actId="20577"/>
          <ac:spMkLst>
            <pc:docMk/>
            <pc:sldMk cId="2664999714" sldId="531"/>
            <ac:spMk id="5" creationId="{D6D3D317-1152-2742-9BE1-4ED9CE042C2D}"/>
          </ac:spMkLst>
        </pc:spChg>
        <pc:spChg chg="mod">
          <ac:chgData name="Nane Kratzke" userId="971be13ff4ee5ef6" providerId="LiveId" clId="{CDC8E599-773F-4A4D-B4A3-E7FFF101DD50}" dt="2023-02-15T11:21:25.091" v="4586" actId="20577"/>
          <ac:spMkLst>
            <pc:docMk/>
            <pc:sldMk cId="2664999714" sldId="531"/>
            <ac:spMk id="10" creationId="{64669592-C4EE-DB4B-A88C-C6A79EE0FE69}"/>
          </ac:spMkLst>
        </pc:spChg>
        <pc:picChg chg="add mod">
          <ac:chgData name="Nane Kratzke" userId="971be13ff4ee5ef6" providerId="LiveId" clId="{CDC8E599-773F-4A4D-B4A3-E7FFF101DD50}" dt="2023-02-15T11:14:21.805" v="4556" actId="1076"/>
          <ac:picMkLst>
            <pc:docMk/>
            <pc:sldMk cId="2664999714" sldId="531"/>
            <ac:picMk id="4" creationId="{0BD9EAB8-CD83-2B3F-2732-916CC239725A}"/>
          </ac:picMkLst>
        </pc:picChg>
        <pc:picChg chg="mod">
          <ac:chgData name="Nane Kratzke" userId="971be13ff4ee5ef6" providerId="LiveId" clId="{CDC8E599-773F-4A4D-B4A3-E7FFF101DD50}" dt="2023-02-15T11:14:17.953" v="4555" actId="1076"/>
          <ac:picMkLst>
            <pc:docMk/>
            <pc:sldMk cId="2664999714" sldId="531"/>
            <ac:picMk id="7" creationId="{2B89455E-3939-164C-8D2D-8C39D49E1A5C}"/>
          </ac:picMkLst>
        </pc:picChg>
      </pc:sldChg>
      <pc:sldChg chg="modSp mod">
        <pc:chgData name="Nane Kratzke" userId="971be13ff4ee5ef6" providerId="LiveId" clId="{CDC8E599-773F-4A4D-B4A3-E7FFF101DD50}" dt="2023-02-15T11:50:21.508" v="5398" actId="20577"/>
        <pc:sldMkLst>
          <pc:docMk/>
          <pc:sldMk cId="3928228461" sldId="534"/>
        </pc:sldMkLst>
        <pc:spChg chg="mod">
          <ac:chgData name="Nane Kratzke" userId="971be13ff4ee5ef6" providerId="LiveId" clId="{CDC8E599-773F-4A4D-B4A3-E7FFF101DD50}" dt="2023-02-15T11:40:12.337" v="5078" actId="20577"/>
          <ac:spMkLst>
            <pc:docMk/>
            <pc:sldMk cId="3928228461" sldId="534"/>
            <ac:spMk id="2" creationId="{9C499ED8-18D1-E942-8557-969449808E76}"/>
          </ac:spMkLst>
        </pc:spChg>
        <pc:spChg chg="mod">
          <ac:chgData name="Nane Kratzke" userId="971be13ff4ee5ef6" providerId="LiveId" clId="{CDC8E599-773F-4A4D-B4A3-E7FFF101DD50}" dt="2023-02-15T11:47:32.785" v="5376" actId="20577"/>
          <ac:spMkLst>
            <pc:docMk/>
            <pc:sldMk cId="3928228461" sldId="534"/>
            <ac:spMk id="4" creationId="{4AE08339-338C-CA48-A5BE-A2C306F85250}"/>
          </ac:spMkLst>
        </pc:spChg>
        <pc:spChg chg="mod">
          <ac:chgData name="Nane Kratzke" userId="971be13ff4ee5ef6" providerId="LiveId" clId="{CDC8E599-773F-4A4D-B4A3-E7FFF101DD50}" dt="2023-02-15T11:50:21.508" v="5398" actId="20577"/>
          <ac:spMkLst>
            <pc:docMk/>
            <pc:sldMk cId="3928228461" sldId="534"/>
            <ac:spMk id="9" creationId="{414D7B1D-895A-C440-A240-39929C55593C}"/>
          </ac:spMkLst>
        </pc:spChg>
      </pc:sldChg>
      <pc:sldChg chg="modSp mod">
        <pc:chgData name="Nane Kratzke" userId="971be13ff4ee5ef6" providerId="LiveId" clId="{CDC8E599-773F-4A4D-B4A3-E7FFF101DD50}" dt="2023-02-15T10:49:49.703" v="4391" actId="1076"/>
        <pc:sldMkLst>
          <pc:docMk/>
          <pc:sldMk cId="3498775292" sldId="535"/>
        </pc:sldMkLst>
        <pc:graphicFrameChg chg="mod">
          <ac:chgData name="Nane Kratzke" userId="971be13ff4ee5ef6" providerId="LiveId" clId="{CDC8E599-773F-4A4D-B4A3-E7FFF101DD50}" dt="2023-02-15T10:49:42.450" v="4390" actId="1076"/>
          <ac:graphicFrameMkLst>
            <pc:docMk/>
            <pc:sldMk cId="3498775292" sldId="535"/>
            <ac:graphicFrameMk id="6" creationId="{DFDADC02-5612-7546-B365-537157422549}"/>
          </ac:graphicFrameMkLst>
        </pc:graphicFrameChg>
        <pc:picChg chg="mod">
          <ac:chgData name="Nane Kratzke" userId="971be13ff4ee5ef6" providerId="LiveId" clId="{CDC8E599-773F-4A4D-B4A3-E7FFF101DD50}" dt="2023-02-15T10:49:49.703" v="4391" actId="1076"/>
          <ac:picMkLst>
            <pc:docMk/>
            <pc:sldMk cId="3498775292" sldId="535"/>
            <ac:picMk id="9" creationId="{8B30F04B-FA3B-4144-AFED-C7AB7764321E}"/>
          </ac:picMkLst>
        </pc:picChg>
      </pc:sldChg>
      <pc:sldChg chg="modSp mod">
        <pc:chgData name="Nane Kratzke" userId="971be13ff4ee5ef6" providerId="LiveId" clId="{CDC8E599-773F-4A4D-B4A3-E7FFF101DD50}" dt="2023-02-15T11:58:04.060" v="5728" actId="1076"/>
        <pc:sldMkLst>
          <pc:docMk/>
          <pc:sldMk cId="1023478565" sldId="536"/>
        </pc:sldMkLst>
        <pc:spChg chg="mod">
          <ac:chgData name="Nane Kratzke" userId="971be13ff4ee5ef6" providerId="LiveId" clId="{CDC8E599-773F-4A4D-B4A3-E7FFF101DD50}" dt="2023-02-15T11:58:04.060" v="5728" actId="1076"/>
          <ac:spMkLst>
            <pc:docMk/>
            <pc:sldMk cId="1023478565" sldId="536"/>
            <ac:spMk id="9" creationId="{414D7B1D-895A-C440-A240-39929C55593C}"/>
          </ac:spMkLst>
        </pc:spChg>
        <pc:spChg chg="mod">
          <ac:chgData name="Nane Kratzke" userId="971be13ff4ee5ef6" providerId="LiveId" clId="{CDC8E599-773F-4A4D-B4A3-E7FFF101DD50}" dt="2023-02-15T11:52:55.576" v="5444" actId="20577"/>
          <ac:spMkLst>
            <pc:docMk/>
            <pc:sldMk cId="1023478565" sldId="536"/>
            <ac:spMk id="10" creationId="{64669592-C4EE-DB4B-A88C-C6A79EE0FE69}"/>
          </ac:spMkLst>
        </pc:spChg>
      </pc:sldChg>
      <pc:sldChg chg="modSp mod">
        <pc:chgData name="Nane Kratzke" userId="971be13ff4ee5ef6" providerId="LiveId" clId="{CDC8E599-773F-4A4D-B4A3-E7FFF101DD50}" dt="2023-02-15T07:49:03.918" v="2471" actId="1076"/>
        <pc:sldMkLst>
          <pc:docMk/>
          <pc:sldMk cId="3509706013" sldId="539"/>
        </pc:sldMkLst>
        <pc:spChg chg="mod">
          <ac:chgData name="Nane Kratzke" userId="971be13ff4ee5ef6" providerId="LiveId" clId="{CDC8E599-773F-4A4D-B4A3-E7FFF101DD50}" dt="2023-02-15T07:48:57.434" v="2469" actId="14100"/>
          <ac:spMkLst>
            <pc:docMk/>
            <pc:sldMk cId="3509706013" sldId="539"/>
            <ac:spMk id="5" creationId="{D6D3D317-1152-2742-9BE1-4ED9CE042C2D}"/>
          </ac:spMkLst>
        </pc:spChg>
        <pc:spChg chg="mod">
          <ac:chgData name="Nane Kratzke" userId="971be13ff4ee5ef6" providerId="LiveId" clId="{CDC8E599-773F-4A4D-B4A3-E7FFF101DD50}" dt="2023-02-15T06:50:52.515" v="2033" actId="20577"/>
          <ac:spMkLst>
            <pc:docMk/>
            <pc:sldMk cId="3509706013" sldId="539"/>
            <ac:spMk id="13" creationId="{59854159-6677-9F43-ACE8-57D1AAAFB221}"/>
          </ac:spMkLst>
        </pc:spChg>
        <pc:picChg chg="mod">
          <ac:chgData name="Nane Kratzke" userId="971be13ff4ee5ef6" providerId="LiveId" clId="{CDC8E599-773F-4A4D-B4A3-E7FFF101DD50}" dt="2023-02-15T07:49:03.918" v="2471" actId="1076"/>
          <ac:picMkLst>
            <pc:docMk/>
            <pc:sldMk cId="3509706013" sldId="539"/>
            <ac:picMk id="12" creationId="{5FC9811B-9EBD-E748-9C2C-1F99F7336E2B}"/>
          </ac:picMkLst>
        </pc:picChg>
      </pc:sldChg>
      <pc:sldChg chg="modSp mod">
        <pc:chgData name="Nane Kratzke" userId="971be13ff4ee5ef6" providerId="LiveId" clId="{CDC8E599-773F-4A4D-B4A3-E7FFF101DD50}" dt="2023-02-15T07:56:45.782" v="2574" actId="207"/>
        <pc:sldMkLst>
          <pc:docMk/>
          <pc:sldMk cId="2436597348" sldId="540"/>
        </pc:sldMkLst>
        <pc:spChg chg="mod">
          <ac:chgData name="Nane Kratzke" userId="971be13ff4ee5ef6" providerId="LiveId" clId="{CDC8E599-773F-4A4D-B4A3-E7FFF101DD50}" dt="2023-02-15T07:56:45.782" v="2574" actId="207"/>
          <ac:spMkLst>
            <pc:docMk/>
            <pc:sldMk cId="2436597348" sldId="540"/>
            <ac:spMk id="5" creationId="{D6D3D317-1152-2742-9BE1-4ED9CE042C2D}"/>
          </ac:spMkLst>
        </pc:spChg>
      </pc:sldChg>
      <pc:sldChg chg="modSp mod">
        <pc:chgData name="Nane Kratzke" userId="971be13ff4ee5ef6" providerId="LiveId" clId="{CDC8E599-773F-4A4D-B4A3-E7FFF101DD50}" dt="2023-02-15T08:02:17.986" v="2618" actId="14100"/>
        <pc:sldMkLst>
          <pc:docMk/>
          <pc:sldMk cId="305650072" sldId="541"/>
        </pc:sldMkLst>
        <pc:spChg chg="mod">
          <ac:chgData name="Nane Kratzke" userId="971be13ff4ee5ef6" providerId="LiveId" clId="{CDC8E599-773F-4A4D-B4A3-E7FFF101DD50}" dt="2023-02-15T08:02:17.986" v="2618" actId="14100"/>
          <ac:spMkLst>
            <pc:docMk/>
            <pc:sldMk cId="305650072" sldId="541"/>
            <ac:spMk id="5" creationId="{D6D3D317-1152-2742-9BE1-4ED9CE042C2D}"/>
          </ac:spMkLst>
        </pc:spChg>
      </pc:sldChg>
      <pc:sldChg chg="modSp mod">
        <pc:chgData name="Nane Kratzke" userId="971be13ff4ee5ef6" providerId="LiveId" clId="{CDC8E599-773F-4A4D-B4A3-E7FFF101DD50}" dt="2023-02-15T08:12:01.545" v="2706" actId="113"/>
        <pc:sldMkLst>
          <pc:docMk/>
          <pc:sldMk cId="1530498785" sldId="542"/>
        </pc:sldMkLst>
        <pc:spChg chg="mod">
          <ac:chgData name="Nane Kratzke" userId="971be13ff4ee5ef6" providerId="LiveId" clId="{CDC8E599-773F-4A4D-B4A3-E7FFF101DD50}" dt="2023-02-15T08:09:54.008" v="2675" actId="207"/>
          <ac:spMkLst>
            <pc:docMk/>
            <pc:sldMk cId="1530498785" sldId="542"/>
            <ac:spMk id="5" creationId="{D6D3D317-1152-2742-9BE1-4ED9CE042C2D}"/>
          </ac:spMkLst>
        </pc:spChg>
        <pc:spChg chg="mod">
          <ac:chgData name="Nane Kratzke" userId="971be13ff4ee5ef6" providerId="LiveId" clId="{CDC8E599-773F-4A4D-B4A3-E7FFF101DD50}" dt="2023-02-15T08:11:53.837" v="2705" actId="113"/>
          <ac:spMkLst>
            <pc:docMk/>
            <pc:sldMk cId="1530498785" sldId="542"/>
            <ac:spMk id="9" creationId="{373CF505-53D5-2A4A-B24D-DBBF0F5422F4}"/>
          </ac:spMkLst>
        </pc:spChg>
        <pc:spChg chg="mod">
          <ac:chgData name="Nane Kratzke" userId="971be13ff4ee5ef6" providerId="LiveId" clId="{CDC8E599-773F-4A4D-B4A3-E7FFF101DD50}" dt="2023-02-15T08:12:01.545" v="2706" actId="113"/>
          <ac:spMkLst>
            <pc:docMk/>
            <pc:sldMk cId="1530498785" sldId="542"/>
            <ac:spMk id="11" creationId="{EBD9C217-21F1-2243-ACC9-A5F3F51B4DDA}"/>
          </ac:spMkLst>
        </pc:spChg>
        <pc:picChg chg="mod">
          <ac:chgData name="Nane Kratzke" userId="971be13ff4ee5ef6" providerId="LiveId" clId="{CDC8E599-773F-4A4D-B4A3-E7FFF101DD50}" dt="2023-02-15T08:11:30.581" v="2703" actId="1076"/>
          <ac:picMkLst>
            <pc:docMk/>
            <pc:sldMk cId="1530498785" sldId="542"/>
            <ac:picMk id="4" creationId="{7345E386-3BF7-2A48-B2FB-DF5E3CE9591B}"/>
          </ac:picMkLst>
        </pc:picChg>
        <pc:picChg chg="mod">
          <ac:chgData name="Nane Kratzke" userId="971be13ff4ee5ef6" providerId="LiveId" clId="{CDC8E599-773F-4A4D-B4A3-E7FFF101DD50}" dt="2023-02-15T08:11:35.355" v="2704" actId="1076"/>
          <ac:picMkLst>
            <pc:docMk/>
            <pc:sldMk cId="1530498785" sldId="542"/>
            <ac:picMk id="6" creationId="{53DB2CA7-8A0B-A544-9F16-2AE61448D46F}"/>
          </ac:picMkLst>
        </pc:picChg>
        <pc:picChg chg="mod">
          <ac:chgData name="Nane Kratzke" userId="971be13ff4ee5ef6" providerId="LiveId" clId="{CDC8E599-773F-4A4D-B4A3-E7FFF101DD50}" dt="2023-02-15T08:07:44.746" v="2627" actId="14100"/>
          <ac:picMkLst>
            <pc:docMk/>
            <pc:sldMk cId="1530498785" sldId="542"/>
            <ac:picMk id="8" creationId="{2730EE81-55A5-0942-9B84-601725760151}"/>
          </ac:picMkLst>
        </pc:picChg>
      </pc:sldChg>
      <pc:sldChg chg="modSp mod">
        <pc:chgData name="Nane Kratzke" userId="971be13ff4ee5ef6" providerId="LiveId" clId="{CDC8E599-773F-4A4D-B4A3-E7FFF101DD50}" dt="2023-02-15T08:20:06.043" v="2954" actId="207"/>
        <pc:sldMkLst>
          <pc:docMk/>
          <pc:sldMk cId="2350973529" sldId="543"/>
        </pc:sldMkLst>
        <pc:spChg chg="mod">
          <ac:chgData name="Nane Kratzke" userId="971be13ff4ee5ef6" providerId="LiveId" clId="{CDC8E599-773F-4A4D-B4A3-E7FFF101DD50}" dt="2023-02-15T08:20:06.043" v="2954" actId="207"/>
          <ac:spMkLst>
            <pc:docMk/>
            <pc:sldMk cId="2350973529" sldId="543"/>
            <ac:spMk id="5" creationId="{D6D3D317-1152-2742-9BE1-4ED9CE042C2D}"/>
          </ac:spMkLst>
        </pc:spChg>
      </pc:sldChg>
      <pc:sldChg chg="modSp mod">
        <pc:chgData name="Nane Kratzke" userId="971be13ff4ee5ef6" providerId="LiveId" clId="{CDC8E599-773F-4A4D-B4A3-E7FFF101DD50}" dt="2023-02-15T08:42:31.336" v="3075" actId="20577"/>
        <pc:sldMkLst>
          <pc:docMk/>
          <pc:sldMk cId="2489015465" sldId="544"/>
        </pc:sldMkLst>
        <pc:spChg chg="mod">
          <ac:chgData name="Nane Kratzke" userId="971be13ff4ee5ef6" providerId="LiveId" clId="{CDC8E599-773F-4A4D-B4A3-E7FFF101DD50}" dt="2023-02-15T08:40:44.873" v="3064" actId="20577"/>
          <ac:spMkLst>
            <pc:docMk/>
            <pc:sldMk cId="2489015465" sldId="544"/>
            <ac:spMk id="5" creationId="{D6D3D317-1152-2742-9BE1-4ED9CE042C2D}"/>
          </ac:spMkLst>
        </pc:spChg>
        <pc:spChg chg="mod">
          <ac:chgData name="Nane Kratzke" userId="971be13ff4ee5ef6" providerId="LiveId" clId="{CDC8E599-773F-4A4D-B4A3-E7FFF101DD50}" dt="2023-02-15T08:42:31.336" v="3075" actId="20577"/>
          <ac:spMkLst>
            <pc:docMk/>
            <pc:sldMk cId="2489015465" sldId="544"/>
            <ac:spMk id="11" creationId="{87B168CC-6B4A-A94C-BA07-9BD7693D832B}"/>
          </ac:spMkLst>
        </pc:spChg>
        <pc:picChg chg="mod">
          <ac:chgData name="Nane Kratzke" userId="971be13ff4ee5ef6" providerId="LiveId" clId="{CDC8E599-773F-4A4D-B4A3-E7FFF101DD50}" dt="2023-02-15T08:41:23.445" v="3067" actId="1076"/>
          <ac:picMkLst>
            <pc:docMk/>
            <pc:sldMk cId="2489015465" sldId="544"/>
            <ac:picMk id="8" creationId="{9994B2D6-D9F0-3349-9190-DEB0928E8A02}"/>
          </ac:picMkLst>
        </pc:picChg>
        <pc:picChg chg="mod">
          <ac:chgData name="Nane Kratzke" userId="971be13ff4ee5ef6" providerId="LiveId" clId="{CDC8E599-773F-4A4D-B4A3-E7FFF101DD50}" dt="2023-02-15T08:42:04.429" v="3073" actId="1076"/>
          <ac:picMkLst>
            <pc:docMk/>
            <pc:sldMk cId="2489015465" sldId="544"/>
            <ac:picMk id="9" creationId="{343D8610-BD96-4B45-A1C0-800A0AD54BE9}"/>
          </ac:picMkLst>
        </pc:picChg>
      </pc:sldChg>
      <pc:sldChg chg="modSp mod">
        <pc:chgData name="Nane Kratzke" userId="971be13ff4ee5ef6" providerId="LiveId" clId="{CDC8E599-773F-4A4D-B4A3-E7FFF101DD50}" dt="2023-02-15T09:27:47.895" v="3285" actId="207"/>
        <pc:sldMkLst>
          <pc:docMk/>
          <pc:sldMk cId="3443149469" sldId="545"/>
        </pc:sldMkLst>
        <pc:spChg chg="mod">
          <ac:chgData name="Nane Kratzke" userId="971be13ff4ee5ef6" providerId="LiveId" clId="{CDC8E599-773F-4A4D-B4A3-E7FFF101DD50}" dt="2023-02-15T09:27:47.895" v="3285" actId="207"/>
          <ac:spMkLst>
            <pc:docMk/>
            <pc:sldMk cId="3443149469" sldId="545"/>
            <ac:spMk id="5" creationId="{D6D3D317-1152-2742-9BE1-4ED9CE042C2D}"/>
          </ac:spMkLst>
        </pc:spChg>
      </pc:sldChg>
      <pc:sldChg chg="addSp delSp modSp mod">
        <pc:chgData name="Nane Kratzke" userId="971be13ff4ee5ef6" providerId="LiveId" clId="{CDC8E599-773F-4A4D-B4A3-E7FFF101DD50}" dt="2023-02-15T06:50:24.584" v="2027" actId="1076"/>
        <pc:sldMkLst>
          <pc:docMk/>
          <pc:sldMk cId="3321952094" sldId="546"/>
        </pc:sldMkLst>
        <pc:spChg chg="mod">
          <ac:chgData name="Nane Kratzke" userId="971be13ff4ee5ef6" providerId="LiveId" clId="{CDC8E599-773F-4A4D-B4A3-E7FFF101DD50}" dt="2023-02-15T06:50:24.584" v="2027" actId="1076"/>
          <ac:spMkLst>
            <pc:docMk/>
            <pc:sldMk cId="3321952094" sldId="546"/>
            <ac:spMk id="5" creationId="{D6D3D317-1152-2742-9BE1-4ED9CE042C2D}"/>
          </ac:spMkLst>
        </pc:spChg>
        <pc:spChg chg="add del">
          <ac:chgData name="Nane Kratzke" userId="971be13ff4ee5ef6" providerId="LiveId" clId="{CDC8E599-773F-4A4D-B4A3-E7FFF101DD50}" dt="2023-02-15T06:40:58.283" v="1862" actId="478"/>
          <ac:spMkLst>
            <pc:docMk/>
            <pc:sldMk cId="3321952094" sldId="546"/>
            <ac:spMk id="13" creationId="{6067CC10-885B-5A61-03B1-3935FAA8F792}"/>
          </ac:spMkLst>
        </pc:spChg>
        <pc:picChg chg="add del mod modCrop">
          <ac:chgData name="Nane Kratzke" userId="971be13ff4ee5ef6" providerId="LiveId" clId="{CDC8E599-773F-4A4D-B4A3-E7FFF101DD50}" dt="2023-02-15T06:38:43.625" v="1374" actId="478"/>
          <ac:picMkLst>
            <pc:docMk/>
            <pc:sldMk cId="3321952094" sldId="546"/>
            <ac:picMk id="6" creationId="{D588D8A1-3645-7FBF-48C4-8C73728C9CB8}"/>
          </ac:picMkLst>
        </pc:picChg>
        <pc:picChg chg="mod">
          <ac:chgData name="Nane Kratzke" userId="971be13ff4ee5ef6" providerId="LiveId" clId="{CDC8E599-773F-4A4D-B4A3-E7FFF101DD50}" dt="2023-02-15T06:46:33.683" v="1960" actId="1076"/>
          <ac:picMkLst>
            <pc:docMk/>
            <pc:sldMk cId="3321952094" sldId="546"/>
            <ac:picMk id="8" creationId="{A8C0BEEA-8459-C740-B4EC-E3FF065B43EF}"/>
          </ac:picMkLst>
        </pc:picChg>
        <pc:picChg chg="add del mod modCrop">
          <ac:chgData name="Nane Kratzke" userId="971be13ff4ee5ef6" providerId="LiveId" clId="{CDC8E599-773F-4A4D-B4A3-E7FFF101DD50}" dt="2023-02-15T06:40:54.516" v="1861" actId="21"/>
          <ac:picMkLst>
            <pc:docMk/>
            <pc:sldMk cId="3321952094" sldId="546"/>
            <ac:picMk id="11" creationId="{7C2D35FD-4C0E-A7F0-EBB9-75959C965FD8}"/>
          </ac:picMkLst>
        </pc:picChg>
      </pc:sldChg>
      <pc:sldChg chg="modSp mod">
        <pc:chgData name="Nane Kratzke" userId="971be13ff4ee5ef6" providerId="LiveId" clId="{CDC8E599-773F-4A4D-B4A3-E7FFF101DD50}" dt="2023-02-15T09:40:12.836" v="3517" actId="14100"/>
        <pc:sldMkLst>
          <pc:docMk/>
          <pc:sldMk cId="2370797044" sldId="547"/>
        </pc:sldMkLst>
        <pc:spChg chg="mod">
          <ac:chgData name="Nane Kratzke" userId="971be13ff4ee5ef6" providerId="LiveId" clId="{CDC8E599-773F-4A4D-B4A3-E7FFF101DD50}" dt="2023-02-15T09:32:54.321" v="3396" actId="948"/>
          <ac:spMkLst>
            <pc:docMk/>
            <pc:sldMk cId="2370797044" sldId="547"/>
            <ac:spMk id="5" creationId="{D6D3D317-1152-2742-9BE1-4ED9CE042C2D}"/>
          </ac:spMkLst>
        </pc:spChg>
        <pc:spChg chg="mod">
          <ac:chgData name="Nane Kratzke" userId="971be13ff4ee5ef6" providerId="LiveId" clId="{CDC8E599-773F-4A4D-B4A3-E7FFF101DD50}" dt="2023-02-15T09:40:12.836" v="3517" actId="14100"/>
          <ac:spMkLst>
            <pc:docMk/>
            <pc:sldMk cId="2370797044" sldId="547"/>
            <ac:spMk id="6" creationId="{496B434E-B44C-DF44-AB94-9D39E39F0F78}"/>
          </ac:spMkLst>
        </pc:spChg>
      </pc:sldChg>
      <pc:sldChg chg="del">
        <pc:chgData name="Nane Kratzke" userId="971be13ff4ee5ef6" providerId="LiveId" clId="{CDC8E599-773F-4A4D-B4A3-E7FFF101DD50}" dt="2023-02-15T13:06:57.951" v="5730" actId="2696"/>
        <pc:sldMkLst>
          <pc:docMk/>
          <pc:sldMk cId="3078745287" sldId="568"/>
        </pc:sldMkLst>
      </pc:sldChg>
      <pc:sldChg chg="del">
        <pc:chgData name="Nane Kratzke" userId="971be13ff4ee5ef6" providerId="LiveId" clId="{CDC8E599-773F-4A4D-B4A3-E7FFF101DD50}" dt="2023-02-15T13:06:57.968" v="5731" actId="2696"/>
        <pc:sldMkLst>
          <pc:docMk/>
          <pc:sldMk cId="1323350648" sldId="570"/>
        </pc:sldMkLst>
      </pc:sldChg>
      <pc:sldChg chg="delSp modSp mod">
        <pc:chgData name="Nane Kratzke" userId="971be13ff4ee5ef6" providerId="LiveId" clId="{CDC8E599-773F-4A4D-B4A3-E7FFF101DD50}" dt="2023-02-15T13:22:51.742" v="5834" actId="20577"/>
        <pc:sldMkLst>
          <pc:docMk/>
          <pc:sldMk cId="2152632834" sldId="571"/>
        </pc:sldMkLst>
        <pc:spChg chg="mod">
          <ac:chgData name="Nane Kratzke" userId="971be13ff4ee5ef6" providerId="LiveId" clId="{CDC8E599-773F-4A4D-B4A3-E7FFF101DD50}" dt="2023-02-15T13:21:43.562" v="5815" actId="14100"/>
          <ac:spMkLst>
            <pc:docMk/>
            <pc:sldMk cId="2152632834" sldId="571"/>
            <ac:spMk id="4" creationId="{657E7F11-3614-8F42-A173-4A1805664571}"/>
          </ac:spMkLst>
        </pc:spChg>
        <pc:spChg chg="del">
          <ac:chgData name="Nane Kratzke" userId="971be13ff4ee5ef6" providerId="LiveId" clId="{CDC8E599-773F-4A4D-B4A3-E7FFF101DD50}" dt="2023-02-15T13:19:43.196" v="5803" actId="478"/>
          <ac:spMkLst>
            <pc:docMk/>
            <pc:sldMk cId="2152632834" sldId="571"/>
            <ac:spMk id="5" creationId="{4750FFB0-7E2F-CF46-858D-FE57814927D1}"/>
          </ac:spMkLst>
        </pc:spChg>
        <pc:spChg chg="mod">
          <ac:chgData name="Nane Kratzke" userId="971be13ff4ee5ef6" providerId="LiveId" clId="{CDC8E599-773F-4A4D-B4A3-E7FFF101DD50}" dt="2023-02-15T13:22:45.935" v="5832" actId="20577"/>
          <ac:spMkLst>
            <pc:docMk/>
            <pc:sldMk cId="2152632834" sldId="571"/>
            <ac:spMk id="8" creationId="{53A2CAB4-7FA7-4E4D-9429-B32A198E1C21}"/>
          </ac:spMkLst>
        </pc:spChg>
        <pc:spChg chg="mod">
          <ac:chgData name="Nane Kratzke" userId="971be13ff4ee5ef6" providerId="LiveId" clId="{CDC8E599-773F-4A4D-B4A3-E7FFF101DD50}" dt="2023-02-15T13:22:51.742" v="5834" actId="20577"/>
          <ac:spMkLst>
            <pc:docMk/>
            <pc:sldMk cId="2152632834" sldId="571"/>
            <ac:spMk id="11" creationId="{CAAF52AB-3084-D443-9BEF-B8B9292F4900}"/>
          </ac:spMkLst>
        </pc:spChg>
        <pc:picChg chg="mod">
          <ac:chgData name="Nane Kratzke" userId="971be13ff4ee5ef6" providerId="LiveId" clId="{CDC8E599-773F-4A4D-B4A3-E7FFF101DD50}" dt="2023-02-15T13:21:59.514" v="5831" actId="1038"/>
          <ac:picMkLst>
            <pc:docMk/>
            <pc:sldMk cId="2152632834" sldId="571"/>
            <ac:picMk id="7" creationId="{A2206A5A-00C9-6B43-AB17-8E5662F50ED8}"/>
          </ac:picMkLst>
        </pc:picChg>
      </pc:sldChg>
      <pc:sldChg chg="del">
        <pc:chgData name="Nane Kratzke" userId="971be13ff4ee5ef6" providerId="LiveId" clId="{CDC8E599-773F-4A4D-B4A3-E7FFF101DD50}" dt="2023-02-15T13:31:45.094" v="5853" actId="2696"/>
        <pc:sldMkLst>
          <pc:docMk/>
          <pc:sldMk cId="1802783801" sldId="572"/>
        </pc:sldMkLst>
      </pc:sldChg>
      <pc:sldChg chg="modSp mod">
        <pc:chgData name="Nane Kratzke" userId="971be13ff4ee5ef6" providerId="LiveId" clId="{CDC8E599-773F-4A4D-B4A3-E7FFF101DD50}" dt="2023-02-15T15:21:08" v="6937" actId="20577"/>
        <pc:sldMkLst>
          <pc:docMk/>
          <pc:sldMk cId="1532895380" sldId="584"/>
        </pc:sldMkLst>
        <pc:spChg chg="mod">
          <ac:chgData name="Nane Kratzke" userId="971be13ff4ee5ef6" providerId="LiveId" clId="{CDC8E599-773F-4A4D-B4A3-E7FFF101DD50}" dt="2023-02-15T15:21:08" v="6937" actId="20577"/>
          <ac:spMkLst>
            <pc:docMk/>
            <pc:sldMk cId="1532895380" sldId="584"/>
            <ac:spMk id="7" creationId="{0C08AEDD-0BE2-4043-8AD6-BF0193E51B09}"/>
          </ac:spMkLst>
        </pc:spChg>
        <pc:spChg chg="mod">
          <ac:chgData name="Nane Kratzke" userId="971be13ff4ee5ef6" providerId="LiveId" clId="{CDC8E599-773F-4A4D-B4A3-E7FFF101DD50}" dt="2023-02-15T15:19:04.392" v="6888" actId="20577"/>
          <ac:spMkLst>
            <pc:docMk/>
            <pc:sldMk cId="1532895380" sldId="584"/>
            <ac:spMk id="8" creationId="{24C4747B-7684-3649-8B59-35CFC0E93ECF}"/>
          </ac:spMkLst>
        </pc:spChg>
        <pc:spChg chg="mod">
          <ac:chgData name="Nane Kratzke" userId="971be13ff4ee5ef6" providerId="LiveId" clId="{CDC8E599-773F-4A4D-B4A3-E7FFF101DD50}" dt="2023-02-15T15:19:12.780" v="6891" actId="20577"/>
          <ac:spMkLst>
            <pc:docMk/>
            <pc:sldMk cId="1532895380" sldId="584"/>
            <ac:spMk id="9" creationId="{414D7B1D-895A-C440-A240-39929C55593C}"/>
          </ac:spMkLst>
        </pc:spChg>
        <pc:spChg chg="mod">
          <ac:chgData name="Nane Kratzke" userId="971be13ff4ee5ef6" providerId="LiveId" clId="{CDC8E599-773F-4A4D-B4A3-E7FFF101DD50}" dt="2023-02-15T15:18:33.482" v="6881" actId="1076"/>
          <ac:spMkLst>
            <pc:docMk/>
            <pc:sldMk cId="1532895380" sldId="584"/>
            <ac:spMk id="11" creationId="{1F55AD7D-0EDB-C543-B54F-0EA5EB698A8C}"/>
          </ac:spMkLst>
        </pc:spChg>
        <pc:spChg chg="mod">
          <ac:chgData name="Nane Kratzke" userId="971be13ff4ee5ef6" providerId="LiveId" clId="{CDC8E599-773F-4A4D-B4A3-E7FFF101DD50}" dt="2023-02-15T14:50:25.088" v="6506" actId="1076"/>
          <ac:spMkLst>
            <pc:docMk/>
            <pc:sldMk cId="1532895380" sldId="584"/>
            <ac:spMk id="13" creationId="{1F23C70E-AA14-FE42-8671-8AF47506214A}"/>
          </ac:spMkLst>
        </pc:spChg>
        <pc:spChg chg="mod">
          <ac:chgData name="Nane Kratzke" userId="971be13ff4ee5ef6" providerId="LiveId" clId="{CDC8E599-773F-4A4D-B4A3-E7FFF101DD50}" dt="2023-02-15T15:18:33.482" v="6881" actId="1076"/>
          <ac:spMkLst>
            <pc:docMk/>
            <pc:sldMk cId="1532895380" sldId="584"/>
            <ac:spMk id="14" creationId="{56ED80CC-3AF5-6745-BBDB-ECCE102A1861}"/>
          </ac:spMkLst>
        </pc:spChg>
        <pc:spChg chg="mod">
          <ac:chgData name="Nane Kratzke" userId="971be13ff4ee5ef6" providerId="LiveId" clId="{CDC8E599-773F-4A4D-B4A3-E7FFF101DD50}" dt="2023-02-15T15:18:33.482" v="6881" actId="1076"/>
          <ac:spMkLst>
            <pc:docMk/>
            <pc:sldMk cId="1532895380" sldId="584"/>
            <ac:spMk id="15" creationId="{EE1DCA0C-82FD-D84F-870F-A3BFFB74DFDE}"/>
          </ac:spMkLst>
        </pc:spChg>
      </pc:sldChg>
      <pc:sldChg chg="addSp delSp modSp mod">
        <pc:chgData name="Nane Kratzke" userId="971be13ff4ee5ef6" providerId="LiveId" clId="{CDC8E599-773F-4A4D-B4A3-E7FFF101DD50}" dt="2023-02-15T15:24:14.274" v="7017" actId="20577"/>
        <pc:sldMkLst>
          <pc:docMk/>
          <pc:sldMk cId="1258453572" sldId="585"/>
        </pc:sldMkLst>
        <pc:spChg chg="add del mod">
          <ac:chgData name="Nane Kratzke" userId="971be13ff4ee5ef6" providerId="LiveId" clId="{CDC8E599-773F-4A4D-B4A3-E7FFF101DD50}" dt="2023-02-15T14:59:48.500" v="6521"/>
          <ac:spMkLst>
            <pc:docMk/>
            <pc:sldMk cId="1258453572" sldId="585"/>
            <ac:spMk id="6" creationId="{37026304-FF7C-AB35-CA9F-3150E745F4D7}"/>
          </ac:spMkLst>
        </pc:spChg>
        <pc:spChg chg="mod">
          <ac:chgData name="Nane Kratzke" userId="971be13ff4ee5ef6" providerId="LiveId" clId="{CDC8E599-773F-4A4D-B4A3-E7FFF101DD50}" dt="2023-02-15T15:09:33.422" v="6805" actId="20577"/>
          <ac:spMkLst>
            <pc:docMk/>
            <pc:sldMk cId="1258453572" sldId="585"/>
            <ac:spMk id="7" creationId="{0C08AEDD-0BE2-4043-8AD6-BF0193E51B09}"/>
          </ac:spMkLst>
        </pc:spChg>
        <pc:spChg chg="mod">
          <ac:chgData name="Nane Kratzke" userId="971be13ff4ee5ef6" providerId="LiveId" clId="{CDC8E599-773F-4A4D-B4A3-E7FFF101DD50}" dt="2023-02-15T15:22:27.711" v="6939" actId="20577"/>
          <ac:spMkLst>
            <pc:docMk/>
            <pc:sldMk cId="1258453572" sldId="585"/>
            <ac:spMk id="8" creationId="{24C4747B-7684-3649-8B59-35CFC0E93ECF}"/>
          </ac:spMkLst>
        </pc:spChg>
        <pc:spChg chg="del mod">
          <ac:chgData name="Nane Kratzke" userId="971be13ff4ee5ef6" providerId="LiveId" clId="{CDC8E599-773F-4A4D-B4A3-E7FFF101DD50}" dt="2023-02-15T14:51:28.490" v="6508" actId="478"/>
          <ac:spMkLst>
            <pc:docMk/>
            <pc:sldMk cId="1258453572" sldId="585"/>
            <ac:spMk id="9" creationId="{414D7B1D-895A-C440-A240-39929C55593C}"/>
          </ac:spMkLst>
        </pc:spChg>
        <pc:spChg chg="mod">
          <ac:chgData name="Nane Kratzke" userId="971be13ff4ee5ef6" providerId="LiveId" clId="{CDC8E599-773F-4A4D-B4A3-E7FFF101DD50}" dt="2023-02-15T15:23:20.370" v="6953" actId="20577"/>
          <ac:spMkLst>
            <pc:docMk/>
            <pc:sldMk cId="1258453572" sldId="585"/>
            <ac:spMk id="11" creationId="{1F55AD7D-0EDB-C543-B54F-0EA5EB698A8C}"/>
          </ac:spMkLst>
        </pc:spChg>
        <pc:spChg chg="mod">
          <ac:chgData name="Nane Kratzke" userId="971be13ff4ee5ef6" providerId="LiveId" clId="{CDC8E599-773F-4A4D-B4A3-E7FFF101DD50}" dt="2023-02-15T15:06:43.716" v="6725" actId="1076"/>
          <ac:spMkLst>
            <pc:docMk/>
            <pc:sldMk cId="1258453572" sldId="585"/>
            <ac:spMk id="13" creationId="{038B6086-29D1-5643-A85E-92BE225B1580}"/>
          </ac:spMkLst>
        </pc:spChg>
        <pc:spChg chg="mod">
          <ac:chgData name="Nane Kratzke" userId="971be13ff4ee5ef6" providerId="LiveId" clId="{CDC8E599-773F-4A4D-B4A3-E7FFF101DD50}" dt="2023-02-15T15:06:50.856" v="6726" actId="1076"/>
          <ac:spMkLst>
            <pc:docMk/>
            <pc:sldMk cId="1258453572" sldId="585"/>
            <ac:spMk id="14" creationId="{4835F9AA-1E93-2E4F-B15F-950E733E4C8F}"/>
          </ac:spMkLst>
        </pc:spChg>
        <pc:spChg chg="mod">
          <ac:chgData name="Nane Kratzke" userId="971be13ff4ee5ef6" providerId="LiveId" clId="{CDC8E599-773F-4A4D-B4A3-E7FFF101DD50}" dt="2023-02-15T15:06:59.744" v="6727" actId="1076"/>
          <ac:spMkLst>
            <pc:docMk/>
            <pc:sldMk cId="1258453572" sldId="585"/>
            <ac:spMk id="15" creationId="{118A037B-8ACC-3640-B573-53E597F252C3}"/>
          </ac:spMkLst>
        </pc:spChg>
        <pc:spChg chg="del">
          <ac:chgData name="Nane Kratzke" userId="971be13ff4ee5ef6" providerId="LiveId" clId="{CDC8E599-773F-4A4D-B4A3-E7FFF101DD50}" dt="2023-02-15T14:51:30.087" v="6509" actId="478"/>
          <ac:spMkLst>
            <pc:docMk/>
            <pc:sldMk cId="1258453572" sldId="585"/>
            <ac:spMk id="16" creationId="{4EB06109-6343-2E46-9BFC-C71D3DCCB77B}"/>
          </ac:spMkLst>
        </pc:spChg>
        <pc:spChg chg="add mod">
          <ac:chgData name="Nane Kratzke" userId="971be13ff4ee5ef6" providerId="LiveId" clId="{CDC8E599-773F-4A4D-B4A3-E7FFF101DD50}" dt="2023-02-15T15:11:29.068" v="6834" actId="1076"/>
          <ac:spMkLst>
            <pc:docMk/>
            <pc:sldMk cId="1258453572" sldId="585"/>
            <ac:spMk id="19" creationId="{6EDEEDE9-A1DF-C7AE-1792-1BA73FF756C1}"/>
          </ac:spMkLst>
        </pc:spChg>
        <pc:graphicFrameChg chg="add del mod">
          <ac:chgData name="Nane Kratzke" userId="971be13ff4ee5ef6" providerId="LiveId" clId="{CDC8E599-773F-4A4D-B4A3-E7FFF101DD50}" dt="2023-02-15T14:59:48.500" v="6521"/>
          <ac:graphicFrameMkLst>
            <pc:docMk/>
            <pc:sldMk cId="1258453572" sldId="585"/>
            <ac:graphicFrameMk id="5" creationId="{3378E1EC-4D57-016D-672C-0ED6C8AF7C90}"/>
          </ac:graphicFrameMkLst>
        </pc:graphicFrameChg>
        <pc:graphicFrameChg chg="add mod modGraphic">
          <ac:chgData name="Nane Kratzke" userId="971be13ff4ee5ef6" providerId="LiveId" clId="{CDC8E599-773F-4A4D-B4A3-E7FFF101DD50}" dt="2023-02-15T15:24:14.274" v="7017" actId="20577"/>
          <ac:graphicFrameMkLst>
            <pc:docMk/>
            <pc:sldMk cId="1258453572" sldId="585"/>
            <ac:graphicFrameMk id="18" creationId="{26A6F440-03BD-73AF-8D5A-A7B26078B8CE}"/>
          </ac:graphicFrameMkLst>
        </pc:graphicFrameChg>
        <pc:picChg chg="add del">
          <ac:chgData name="Nane Kratzke" userId="971be13ff4ee5ef6" providerId="LiveId" clId="{CDC8E599-773F-4A4D-B4A3-E7FFF101DD50}" dt="2023-02-15T14:59:47.551" v="6519" actId="478"/>
          <ac:picMkLst>
            <pc:docMk/>
            <pc:sldMk cId="1258453572" sldId="585"/>
            <ac:picMk id="17" creationId="{A3A58152-6831-934B-AA2C-C61B3ABE7C80}"/>
          </ac:picMkLst>
        </pc:picChg>
      </pc:sldChg>
      <pc:sldChg chg="delSp modSp mod">
        <pc:chgData name="Nane Kratzke" userId="971be13ff4ee5ef6" providerId="LiveId" clId="{CDC8E599-773F-4A4D-B4A3-E7FFF101DD50}" dt="2023-02-15T15:17:10.548" v="6871" actId="1035"/>
        <pc:sldMkLst>
          <pc:docMk/>
          <pc:sldMk cId="2570948788" sldId="586"/>
        </pc:sldMkLst>
        <pc:spChg chg="mod">
          <ac:chgData name="Nane Kratzke" userId="971be13ff4ee5ef6" providerId="LiveId" clId="{CDC8E599-773F-4A4D-B4A3-E7FFF101DD50}" dt="2023-02-15T15:17:10.548" v="6871" actId="1035"/>
          <ac:spMkLst>
            <pc:docMk/>
            <pc:sldMk cId="2570948788" sldId="586"/>
            <ac:spMk id="12" creationId="{0F2179E4-DBB0-0647-A1A3-B573626847A6}"/>
          </ac:spMkLst>
        </pc:spChg>
        <pc:spChg chg="del">
          <ac:chgData name="Nane Kratzke" userId="971be13ff4ee5ef6" providerId="LiveId" clId="{CDC8E599-773F-4A4D-B4A3-E7FFF101DD50}" dt="2023-02-15T15:10:07.017" v="6814" actId="21"/>
          <ac:spMkLst>
            <pc:docMk/>
            <pc:sldMk cId="2570948788" sldId="586"/>
            <ac:spMk id="14" creationId="{1AB514EC-C6B6-8A42-8001-D5D4AC88DB34}"/>
          </ac:spMkLst>
        </pc:spChg>
        <pc:graphicFrameChg chg="mod modGraphic">
          <ac:chgData name="Nane Kratzke" userId="971be13ff4ee5ef6" providerId="LiveId" clId="{CDC8E599-773F-4A4D-B4A3-E7FFF101DD50}" dt="2023-02-15T15:17:10.548" v="6871" actId="1035"/>
          <ac:graphicFrameMkLst>
            <pc:docMk/>
            <pc:sldMk cId="2570948788" sldId="586"/>
            <ac:graphicFrameMk id="6" creationId="{D91DB039-EB2B-004C-A62E-3136B429E2A8}"/>
          </ac:graphicFrameMkLst>
        </pc:graphicFrameChg>
        <pc:graphicFrameChg chg="del modGraphic">
          <ac:chgData name="Nane Kratzke" userId="971be13ff4ee5ef6" providerId="LiveId" clId="{CDC8E599-773F-4A4D-B4A3-E7FFF101DD50}" dt="2023-02-15T15:10:07.017" v="6814" actId="21"/>
          <ac:graphicFrameMkLst>
            <pc:docMk/>
            <pc:sldMk cId="2570948788" sldId="586"/>
            <ac:graphicFrameMk id="13" creationId="{0FBE2692-4326-524D-A1B1-210EA4F60701}"/>
          </ac:graphicFrameMkLst>
        </pc:graphicFrameChg>
        <pc:picChg chg="mod">
          <ac:chgData name="Nane Kratzke" userId="971be13ff4ee5ef6" providerId="LiveId" clId="{CDC8E599-773F-4A4D-B4A3-E7FFF101DD50}" dt="2023-02-15T15:17:10.548" v="6871" actId="1035"/>
          <ac:picMkLst>
            <pc:docMk/>
            <pc:sldMk cId="2570948788" sldId="586"/>
            <ac:picMk id="2050" creationId="{5F10D236-5AE3-2D46-B614-F38F0783BCC6}"/>
          </ac:picMkLst>
        </pc:picChg>
      </pc:sldChg>
      <pc:sldChg chg="modSp mod">
        <pc:chgData name="Nane Kratzke" userId="971be13ff4ee5ef6" providerId="LiveId" clId="{CDC8E599-773F-4A4D-B4A3-E7FFF101DD50}" dt="2023-02-15T15:11:59.370" v="6838" actId="20577"/>
        <pc:sldMkLst>
          <pc:docMk/>
          <pc:sldMk cId="3688837666" sldId="587"/>
        </pc:sldMkLst>
        <pc:spChg chg="mod">
          <ac:chgData name="Nane Kratzke" userId="971be13ff4ee5ef6" providerId="LiveId" clId="{CDC8E599-773F-4A4D-B4A3-E7FFF101DD50}" dt="2023-02-15T15:11:50.741" v="6836" actId="20577"/>
          <ac:spMkLst>
            <pc:docMk/>
            <pc:sldMk cId="3688837666" sldId="587"/>
            <ac:spMk id="10" creationId="{64669592-C4EE-DB4B-A88C-C6A79EE0FE69}"/>
          </ac:spMkLst>
        </pc:spChg>
        <pc:spChg chg="mod">
          <ac:chgData name="Nane Kratzke" userId="971be13ff4ee5ef6" providerId="LiveId" clId="{CDC8E599-773F-4A4D-B4A3-E7FFF101DD50}" dt="2023-02-15T15:11:59.370" v="6838" actId="20577"/>
          <ac:spMkLst>
            <pc:docMk/>
            <pc:sldMk cId="3688837666" sldId="587"/>
            <ac:spMk id="13" creationId="{8EA66DFD-911E-574F-B117-3A1F4304FA2D}"/>
          </ac:spMkLst>
        </pc:spChg>
      </pc:sldChg>
      <pc:sldChg chg="modSp mod">
        <pc:chgData name="Nane Kratzke" userId="971be13ff4ee5ef6" providerId="LiveId" clId="{CDC8E599-773F-4A4D-B4A3-E7FFF101DD50}" dt="2023-02-16T06:45:39.749" v="7180" actId="20577"/>
        <pc:sldMkLst>
          <pc:docMk/>
          <pc:sldMk cId="1403753453" sldId="588"/>
        </pc:sldMkLst>
        <pc:spChg chg="mod">
          <ac:chgData name="Nane Kratzke" userId="971be13ff4ee5ef6" providerId="LiveId" clId="{CDC8E599-773F-4A4D-B4A3-E7FFF101DD50}" dt="2023-02-16T06:45:39.749" v="7180" actId="20577"/>
          <ac:spMkLst>
            <pc:docMk/>
            <pc:sldMk cId="1403753453" sldId="588"/>
            <ac:spMk id="8" creationId="{0C508602-457E-2C4E-A9AC-85A3D0BD58E5}"/>
          </ac:spMkLst>
        </pc:spChg>
      </pc:sldChg>
      <pc:sldChg chg="modSp mod">
        <pc:chgData name="Nane Kratzke" userId="971be13ff4ee5ef6" providerId="LiveId" clId="{CDC8E599-773F-4A4D-B4A3-E7FFF101DD50}" dt="2023-02-16T06:43:52.231" v="7125" actId="20577"/>
        <pc:sldMkLst>
          <pc:docMk/>
          <pc:sldMk cId="123571905" sldId="589"/>
        </pc:sldMkLst>
        <pc:spChg chg="mod">
          <ac:chgData name="Nane Kratzke" userId="971be13ff4ee5ef6" providerId="LiveId" clId="{CDC8E599-773F-4A4D-B4A3-E7FFF101DD50}" dt="2023-02-16T06:43:52.231" v="7125" actId="20577"/>
          <ac:spMkLst>
            <pc:docMk/>
            <pc:sldMk cId="123571905" sldId="589"/>
            <ac:spMk id="8" creationId="{0C508602-457E-2C4E-A9AC-85A3D0BD58E5}"/>
          </ac:spMkLst>
        </pc:spChg>
      </pc:sldChg>
      <pc:sldChg chg="modSp mod">
        <pc:chgData name="Nane Kratzke" userId="971be13ff4ee5ef6" providerId="LiveId" clId="{CDC8E599-773F-4A4D-B4A3-E7FFF101DD50}" dt="2023-02-16T06:45:18.769" v="7176" actId="20577"/>
        <pc:sldMkLst>
          <pc:docMk/>
          <pc:sldMk cId="3956337502" sldId="590"/>
        </pc:sldMkLst>
        <pc:spChg chg="mod">
          <ac:chgData name="Nane Kratzke" userId="971be13ff4ee5ef6" providerId="LiveId" clId="{CDC8E599-773F-4A4D-B4A3-E7FFF101DD50}" dt="2023-02-16T06:45:18.769" v="7176" actId="20577"/>
          <ac:spMkLst>
            <pc:docMk/>
            <pc:sldMk cId="3956337502" sldId="590"/>
            <ac:spMk id="8" creationId="{0C508602-457E-2C4E-A9AC-85A3D0BD58E5}"/>
          </ac:spMkLst>
        </pc:spChg>
      </pc:sldChg>
      <pc:sldChg chg="modSp mod">
        <pc:chgData name="Nane Kratzke" userId="971be13ff4ee5ef6" providerId="LiveId" clId="{CDC8E599-773F-4A4D-B4A3-E7FFF101DD50}" dt="2023-02-16T06:45:10.364" v="7174" actId="20577"/>
        <pc:sldMkLst>
          <pc:docMk/>
          <pc:sldMk cId="4217935789" sldId="591"/>
        </pc:sldMkLst>
        <pc:spChg chg="mod">
          <ac:chgData name="Nane Kratzke" userId="971be13ff4ee5ef6" providerId="LiveId" clId="{CDC8E599-773F-4A4D-B4A3-E7FFF101DD50}" dt="2023-02-16T06:45:10.364" v="7174" actId="20577"/>
          <ac:spMkLst>
            <pc:docMk/>
            <pc:sldMk cId="4217935789" sldId="591"/>
            <ac:spMk id="8" creationId="{0C508602-457E-2C4E-A9AC-85A3D0BD58E5}"/>
          </ac:spMkLst>
        </pc:spChg>
      </pc:sldChg>
      <pc:sldChg chg="modSp mod">
        <pc:chgData name="Nane Kratzke" userId="971be13ff4ee5ef6" providerId="LiveId" clId="{CDC8E599-773F-4A4D-B4A3-E7FFF101DD50}" dt="2023-02-16T06:44:49.833" v="7172" actId="20577"/>
        <pc:sldMkLst>
          <pc:docMk/>
          <pc:sldMk cId="1687841987" sldId="592"/>
        </pc:sldMkLst>
        <pc:spChg chg="mod">
          <ac:chgData name="Nane Kratzke" userId="971be13ff4ee5ef6" providerId="LiveId" clId="{CDC8E599-773F-4A4D-B4A3-E7FFF101DD50}" dt="2023-02-16T06:44:49.833" v="7172" actId="20577"/>
          <ac:spMkLst>
            <pc:docMk/>
            <pc:sldMk cId="1687841987" sldId="592"/>
            <ac:spMk id="8" creationId="{0C508602-457E-2C4E-A9AC-85A3D0BD58E5}"/>
          </ac:spMkLst>
        </pc:spChg>
      </pc:sldChg>
      <pc:sldChg chg="addSp delSp modSp mod">
        <pc:chgData name="Nane Kratzke" userId="971be13ff4ee5ef6" providerId="LiveId" clId="{CDC8E599-773F-4A4D-B4A3-E7FFF101DD50}" dt="2023-02-15T14:28:08.501" v="6418" actId="1076"/>
        <pc:sldMkLst>
          <pc:docMk/>
          <pc:sldMk cId="1576189204" sldId="593"/>
        </pc:sldMkLst>
        <pc:spChg chg="mod">
          <ac:chgData name="Nane Kratzke" userId="971be13ff4ee5ef6" providerId="LiveId" clId="{CDC8E599-773F-4A4D-B4A3-E7FFF101DD50}" dt="2023-02-15T14:28:08.501" v="6418" actId="1076"/>
          <ac:spMkLst>
            <pc:docMk/>
            <pc:sldMk cId="1576189204" sldId="593"/>
            <ac:spMk id="6" creationId="{9C8D24CB-11F5-4B4C-A7FC-025A48F8D133}"/>
          </ac:spMkLst>
        </pc:spChg>
        <pc:spChg chg="add del mod">
          <ac:chgData name="Nane Kratzke" userId="971be13ff4ee5ef6" providerId="LiveId" clId="{CDC8E599-773F-4A4D-B4A3-E7FFF101DD50}" dt="2023-02-15T13:45:31.421" v="6053" actId="20577"/>
          <ac:spMkLst>
            <pc:docMk/>
            <pc:sldMk cId="1576189204" sldId="593"/>
            <ac:spMk id="7" creationId="{7050D398-00AF-F344-A321-47EE807651CF}"/>
          </ac:spMkLst>
        </pc:spChg>
        <pc:picChg chg="mod">
          <ac:chgData name="Nane Kratzke" userId="971be13ff4ee5ef6" providerId="LiveId" clId="{CDC8E599-773F-4A4D-B4A3-E7FFF101DD50}" dt="2023-02-15T13:45:15.959" v="6032" actId="1076"/>
          <ac:picMkLst>
            <pc:docMk/>
            <pc:sldMk cId="1576189204" sldId="593"/>
            <ac:picMk id="5" creationId="{EC91D6B0-8905-7B4A-8219-9B78D5791B41}"/>
          </ac:picMkLst>
        </pc:picChg>
      </pc:sldChg>
      <pc:sldChg chg="addSp delSp modSp mod">
        <pc:chgData name="Nane Kratzke" userId="971be13ff4ee5ef6" providerId="LiveId" clId="{CDC8E599-773F-4A4D-B4A3-E7FFF101DD50}" dt="2023-02-15T14:32:19.887" v="6450" actId="1076"/>
        <pc:sldMkLst>
          <pc:docMk/>
          <pc:sldMk cId="2068695525" sldId="597"/>
        </pc:sldMkLst>
        <pc:spChg chg="add del mod">
          <ac:chgData name="Nane Kratzke" userId="971be13ff4ee5ef6" providerId="LiveId" clId="{CDC8E599-773F-4A4D-B4A3-E7FFF101DD50}" dt="2023-02-15T14:30:32.174" v="6430" actId="478"/>
          <ac:spMkLst>
            <pc:docMk/>
            <pc:sldMk cId="2068695525" sldId="597"/>
            <ac:spMk id="4" creationId="{F5280931-3EBE-3B44-A1C6-94EDDA311991}"/>
          </ac:spMkLst>
        </pc:spChg>
        <pc:spChg chg="add mod">
          <ac:chgData name="Nane Kratzke" userId="971be13ff4ee5ef6" providerId="LiveId" clId="{CDC8E599-773F-4A4D-B4A3-E7FFF101DD50}" dt="2023-02-15T14:32:09.845" v="6449" actId="1076"/>
          <ac:spMkLst>
            <pc:docMk/>
            <pc:sldMk cId="2068695525" sldId="597"/>
            <ac:spMk id="5" creationId="{F8FECC80-E147-D377-1729-9BAB9DB9DDA1}"/>
          </ac:spMkLst>
        </pc:spChg>
        <pc:spChg chg="mod">
          <ac:chgData name="Nane Kratzke" userId="971be13ff4ee5ef6" providerId="LiveId" clId="{CDC8E599-773F-4A4D-B4A3-E7FFF101DD50}" dt="2023-02-15T14:30:36.320" v="6432" actId="20577"/>
          <ac:spMkLst>
            <pc:docMk/>
            <pc:sldMk cId="2068695525" sldId="597"/>
            <ac:spMk id="8" creationId="{14EFECF4-3DB6-8F4D-9B4F-6166B58C2564}"/>
          </ac:spMkLst>
        </pc:spChg>
        <pc:spChg chg="mod">
          <ac:chgData name="Nane Kratzke" userId="971be13ff4ee5ef6" providerId="LiveId" clId="{CDC8E599-773F-4A4D-B4A3-E7FFF101DD50}" dt="2023-02-15T13:31:31.678" v="5852" actId="1076"/>
          <ac:spMkLst>
            <pc:docMk/>
            <pc:sldMk cId="2068695525" sldId="597"/>
            <ac:spMk id="17" creationId="{EDEB838F-0A5A-FB48-ABE3-00B490D4AEA0}"/>
          </ac:spMkLst>
        </pc:spChg>
        <pc:spChg chg="mod">
          <ac:chgData name="Nane Kratzke" userId="971be13ff4ee5ef6" providerId="LiveId" clId="{CDC8E599-773F-4A4D-B4A3-E7FFF101DD50}" dt="2023-02-15T13:31:31.678" v="5852" actId="1076"/>
          <ac:spMkLst>
            <pc:docMk/>
            <pc:sldMk cId="2068695525" sldId="597"/>
            <ac:spMk id="18" creationId="{9A35C5D9-AD28-A742-9973-DDD715816D8F}"/>
          </ac:spMkLst>
        </pc:spChg>
        <pc:spChg chg="mod">
          <ac:chgData name="Nane Kratzke" userId="971be13ff4ee5ef6" providerId="LiveId" clId="{CDC8E599-773F-4A4D-B4A3-E7FFF101DD50}" dt="2023-02-15T13:31:31.678" v="5852" actId="1076"/>
          <ac:spMkLst>
            <pc:docMk/>
            <pc:sldMk cId="2068695525" sldId="597"/>
            <ac:spMk id="19" creationId="{DF1699FA-EC3F-4F40-B447-B24AC6AC195A}"/>
          </ac:spMkLst>
        </pc:spChg>
        <pc:spChg chg="mod">
          <ac:chgData name="Nane Kratzke" userId="971be13ff4ee5ef6" providerId="LiveId" clId="{CDC8E599-773F-4A4D-B4A3-E7FFF101DD50}" dt="2023-02-15T13:31:31.678" v="5852" actId="1076"/>
          <ac:spMkLst>
            <pc:docMk/>
            <pc:sldMk cId="2068695525" sldId="597"/>
            <ac:spMk id="20" creationId="{F88E721A-3AD1-0847-90E9-AAF10FCA0109}"/>
          </ac:spMkLst>
        </pc:spChg>
        <pc:spChg chg="mod">
          <ac:chgData name="Nane Kratzke" userId="971be13ff4ee5ef6" providerId="LiveId" clId="{CDC8E599-773F-4A4D-B4A3-E7FFF101DD50}" dt="2023-02-15T13:31:31.678" v="5852" actId="1076"/>
          <ac:spMkLst>
            <pc:docMk/>
            <pc:sldMk cId="2068695525" sldId="597"/>
            <ac:spMk id="21" creationId="{A78B3C33-884A-B343-ACFE-2A8C300910B6}"/>
          </ac:spMkLst>
        </pc:spChg>
        <pc:spChg chg="mod">
          <ac:chgData name="Nane Kratzke" userId="971be13ff4ee5ef6" providerId="LiveId" clId="{CDC8E599-773F-4A4D-B4A3-E7FFF101DD50}" dt="2023-02-15T13:31:31.678" v="5852" actId="1076"/>
          <ac:spMkLst>
            <pc:docMk/>
            <pc:sldMk cId="2068695525" sldId="597"/>
            <ac:spMk id="23" creationId="{F55C8A8C-228C-1140-AC21-89DF7DC1007E}"/>
          </ac:spMkLst>
        </pc:spChg>
        <pc:spChg chg="mod">
          <ac:chgData name="Nane Kratzke" userId="971be13ff4ee5ef6" providerId="LiveId" clId="{CDC8E599-773F-4A4D-B4A3-E7FFF101DD50}" dt="2023-02-15T14:31:48.195" v="6434" actId="14100"/>
          <ac:spMkLst>
            <pc:docMk/>
            <pc:sldMk cId="2068695525" sldId="597"/>
            <ac:spMk id="24" creationId="{9410665B-D735-9F40-AC11-83B963446645}"/>
          </ac:spMkLst>
        </pc:spChg>
        <pc:spChg chg="mod">
          <ac:chgData name="Nane Kratzke" userId="971be13ff4ee5ef6" providerId="LiveId" clId="{CDC8E599-773F-4A4D-B4A3-E7FFF101DD50}" dt="2023-02-15T14:32:19.887" v="6450" actId="1076"/>
          <ac:spMkLst>
            <pc:docMk/>
            <pc:sldMk cId="2068695525" sldId="597"/>
            <ac:spMk id="25" creationId="{ABA33B5F-C16C-1040-A512-D39F039A9609}"/>
          </ac:spMkLst>
        </pc:spChg>
        <pc:spChg chg="mod">
          <ac:chgData name="Nane Kratzke" userId="971be13ff4ee5ef6" providerId="LiveId" clId="{CDC8E599-773F-4A4D-B4A3-E7FFF101DD50}" dt="2023-02-15T14:32:04.239" v="6448" actId="1076"/>
          <ac:spMkLst>
            <pc:docMk/>
            <pc:sldMk cId="2068695525" sldId="597"/>
            <ac:spMk id="26" creationId="{A061C0C3-D837-2944-8C62-0746A1894BD7}"/>
          </ac:spMkLst>
        </pc:spChg>
        <pc:cxnChg chg="mod">
          <ac:chgData name="Nane Kratzke" userId="971be13ff4ee5ef6" providerId="LiveId" clId="{CDC8E599-773F-4A4D-B4A3-E7FFF101DD50}" dt="2023-02-15T13:31:31.678" v="5852" actId="1076"/>
          <ac:cxnSpMkLst>
            <pc:docMk/>
            <pc:sldMk cId="2068695525" sldId="597"/>
            <ac:cxnSpMk id="15" creationId="{D2D01194-8579-CE4F-A9C4-7D97EC9F4108}"/>
          </ac:cxnSpMkLst>
        </pc:cxnChg>
      </pc:sldChg>
      <pc:sldChg chg="del">
        <pc:chgData name="Nane Kratzke" userId="971be13ff4ee5ef6" providerId="LiveId" clId="{CDC8E599-773F-4A4D-B4A3-E7FFF101DD50}" dt="2023-02-15T14:26:26.710" v="6289" actId="2696"/>
        <pc:sldMkLst>
          <pc:docMk/>
          <pc:sldMk cId="3782198516" sldId="598"/>
        </pc:sldMkLst>
      </pc:sldChg>
      <pc:sldChg chg="modSp mod">
        <pc:chgData name="Nane Kratzke" userId="971be13ff4ee5ef6" providerId="LiveId" clId="{CDC8E599-773F-4A4D-B4A3-E7FFF101DD50}" dt="2023-02-15T14:28:28.603" v="6426" actId="20577"/>
        <pc:sldMkLst>
          <pc:docMk/>
          <pc:sldMk cId="468604968" sldId="600"/>
        </pc:sldMkLst>
        <pc:spChg chg="mod">
          <ac:chgData name="Nane Kratzke" userId="971be13ff4ee5ef6" providerId="LiveId" clId="{CDC8E599-773F-4A4D-B4A3-E7FFF101DD50}" dt="2023-02-15T14:28:28.603" v="6426" actId="20577"/>
          <ac:spMkLst>
            <pc:docMk/>
            <pc:sldMk cId="468604968" sldId="600"/>
            <ac:spMk id="5" creationId="{130044B2-214C-074F-AF23-5CC99F01DE19}"/>
          </ac:spMkLst>
        </pc:spChg>
      </pc:sldChg>
      <pc:sldChg chg="modSp mod">
        <pc:chgData name="Nane Kratzke" userId="971be13ff4ee5ef6" providerId="LiveId" clId="{CDC8E599-773F-4A4D-B4A3-E7FFF101DD50}" dt="2023-02-15T13:49:37.911" v="6251" actId="1076"/>
        <pc:sldMkLst>
          <pc:docMk/>
          <pc:sldMk cId="3021263209" sldId="601"/>
        </pc:sldMkLst>
        <pc:picChg chg="mod">
          <ac:chgData name="Nane Kratzke" userId="971be13ff4ee5ef6" providerId="LiveId" clId="{CDC8E599-773F-4A4D-B4A3-E7FFF101DD50}" dt="2023-02-15T13:49:37.911" v="6251" actId="1076"/>
          <ac:picMkLst>
            <pc:docMk/>
            <pc:sldMk cId="3021263209" sldId="601"/>
            <ac:picMk id="7" creationId="{0068103C-B33B-E94A-94DD-257C10847093}"/>
          </ac:picMkLst>
        </pc:picChg>
      </pc:sldChg>
      <pc:sldChg chg="del">
        <pc:chgData name="Nane Kratzke" userId="971be13ff4ee5ef6" providerId="LiveId" clId="{CDC8E599-773F-4A4D-B4A3-E7FFF101DD50}" dt="2023-02-15T13:50:24.975" v="6252" actId="2696"/>
        <pc:sldMkLst>
          <pc:docMk/>
          <pc:sldMk cId="2080526389" sldId="604"/>
        </pc:sldMkLst>
      </pc:sldChg>
      <pc:sldChg chg="del">
        <pc:chgData name="Nane Kratzke" userId="971be13ff4ee5ef6" providerId="LiveId" clId="{CDC8E599-773F-4A4D-B4A3-E7FFF101DD50}" dt="2023-02-15T13:47:33.129" v="6244" actId="2696"/>
        <pc:sldMkLst>
          <pc:docMk/>
          <pc:sldMk cId="212610631" sldId="605"/>
        </pc:sldMkLst>
      </pc:sldChg>
      <pc:sldChg chg="del">
        <pc:chgData name="Nane Kratzke" userId="971be13ff4ee5ef6" providerId="LiveId" clId="{CDC8E599-773F-4A4D-B4A3-E7FFF101DD50}" dt="2023-02-15T13:47:35.256" v="6245" actId="2696"/>
        <pc:sldMkLst>
          <pc:docMk/>
          <pc:sldMk cId="2461815602" sldId="606"/>
        </pc:sldMkLst>
      </pc:sldChg>
      <pc:sldChg chg="del">
        <pc:chgData name="Nane Kratzke" userId="971be13ff4ee5ef6" providerId="LiveId" clId="{CDC8E599-773F-4A4D-B4A3-E7FFF101DD50}" dt="2023-02-15T13:47:36.398" v="6246" actId="2696"/>
        <pc:sldMkLst>
          <pc:docMk/>
          <pc:sldMk cId="2257629879" sldId="607"/>
        </pc:sldMkLst>
      </pc:sldChg>
      <pc:sldChg chg="del">
        <pc:chgData name="Nane Kratzke" userId="971be13ff4ee5ef6" providerId="LiveId" clId="{CDC8E599-773F-4A4D-B4A3-E7FFF101DD50}" dt="2023-02-15T13:47:37.332" v="6247" actId="2696"/>
        <pc:sldMkLst>
          <pc:docMk/>
          <pc:sldMk cId="2802735644" sldId="608"/>
        </pc:sldMkLst>
      </pc:sldChg>
      <pc:sldChg chg="modSp mod">
        <pc:chgData name="Nane Kratzke" userId="971be13ff4ee5ef6" providerId="LiveId" clId="{CDC8E599-773F-4A4D-B4A3-E7FFF101DD50}" dt="2023-02-16T06:41:31.207" v="7047" actId="20577"/>
        <pc:sldMkLst>
          <pc:docMk/>
          <pc:sldMk cId="1713532505" sldId="611"/>
        </pc:sldMkLst>
        <pc:spChg chg="mod">
          <ac:chgData name="Nane Kratzke" userId="971be13ff4ee5ef6" providerId="LiveId" clId="{CDC8E599-773F-4A4D-B4A3-E7FFF101DD50}" dt="2023-02-16T06:41:31.207" v="7047" actId="20577"/>
          <ac:spMkLst>
            <pc:docMk/>
            <pc:sldMk cId="1713532505" sldId="611"/>
            <ac:spMk id="31" creationId="{A7AED8D2-12C6-26AC-5AF0-E921BDCCBE3B}"/>
          </ac:spMkLst>
        </pc:spChg>
        <pc:picChg chg="mod">
          <ac:chgData name="Nane Kratzke" userId="971be13ff4ee5ef6" providerId="LiveId" clId="{CDC8E599-773F-4A4D-B4A3-E7FFF101DD50}" dt="2023-02-16T06:41:04.796" v="7043"/>
          <ac:picMkLst>
            <pc:docMk/>
            <pc:sldMk cId="1713532505" sldId="611"/>
            <ac:picMk id="12" creationId="{71FFB062-E1B5-47E0-C950-E6D129DAE4EA}"/>
          </ac:picMkLst>
        </pc:picChg>
      </pc:sldChg>
      <pc:sldChg chg="addSp delSp modSp add mod">
        <pc:chgData name="Nane Kratzke" userId="971be13ff4ee5ef6" providerId="LiveId" clId="{CDC8E599-773F-4A4D-B4A3-E7FFF101DD50}" dt="2023-02-15T07:05:32.229" v="2394" actId="207"/>
        <pc:sldMkLst>
          <pc:docMk/>
          <pc:sldMk cId="1714685804" sldId="612"/>
        </pc:sldMkLst>
        <pc:spChg chg="mod">
          <ac:chgData name="Nane Kratzke" userId="971be13ff4ee5ef6" providerId="LiveId" clId="{CDC8E599-773F-4A4D-B4A3-E7FFF101DD50}" dt="2023-02-15T06:45:07.815" v="1933"/>
          <ac:spMkLst>
            <pc:docMk/>
            <pc:sldMk cId="1714685804" sldId="612"/>
            <ac:spMk id="2" creationId="{CB9D7F15-8FB1-4F45-8A51-19BE7935B273}"/>
          </ac:spMkLst>
        </pc:spChg>
        <pc:spChg chg="del">
          <ac:chgData name="Nane Kratzke" userId="971be13ff4ee5ef6" providerId="LiveId" clId="{CDC8E599-773F-4A4D-B4A3-E7FFF101DD50}" dt="2023-02-15T06:40:35.789" v="1857" actId="478"/>
          <ac:spMkLst>
            <pc:docMk/>
            <pc:sldMk cId="1714685804" sldId="612"/>
            <ac:spMk id="5" creationId="{0603D732-B420-894B-AB6C-055CB2368AC6}"/>
          </ac:spMkLst>
        </pc:spChg>
        <pc:spChg chg="add mod">
          <ac:chgData name="Nane Kratzke" userId="971be13ff4ee5ef6" providerId="LiveId" clId="{CDC8E599-773F-4A4D-B4A3-E7FFF101DD50}" dt="2023-02-15T06:57:30.128" v="2169" actId="1076"/>
          <ac:spMkLst>
            <pc:docMk/>
            <pc:sldMk cId="1714685804" sldId="612"/>
            <ac:spMk id="8" creationId="{09ABB464-883F-7BE4-A9A3-8973A2C0158A}"/>
          </ac:spMkLst>
        </pc:spChg>
        <pc:spChg chg="add mod">
          <ac:chgData name="Nane Kratzke" userId="971be13ff4ee5ef6" providerId="LiveId" clId="{CDC8E599-773F-4A4D-B4A3-E7FFF101DD50}" dt="2023-02-15T07:05:32.229" v="2394" actId="207"/>
          <ac:spMkLst>
            <pc:docMk/>
            <pc:sldMk cId="1714685804" sldId="612"/>
            <ac:spMk id="9" creationId="{11C87CE4-3611-DDFC-B427-3162301A57EB}"/>
          </ac:spMkLst>
        </pc:spChg>
        <pc:picChg chg="add del mod">
          <ac:chgData name="Nane Kratzke" userId="971be13ff4ee5ef6" providerId="LiveId" clId="{CDC8E599-773F-4A4D-B4A3-E7FFF101DD50}" dt="2023-02-15T06:42:38.565" v="1889" actId="478"/>
          <ac:picMkLst>
            <pc:docMk/>
            <pc:sldMk cId="1714685804" sldId="612"/>
            <ac:picMk id="3" creationId="{F37E43A0-4197-1CE3-BAEF-635C90B321DE}"/>
          </ac:picMkLst>
        </pc:picChg>
        <pc:picChg chg="add mod modCrop">
          <ac:chgData name="Nane Kratzke" userId="971be13ff4ee5ef6" providerId="LiveId" clId="{CDC8E599-773F-4A4D-B4A3-E7FFF101DD50}" dt="2023-02-15T07:05:05.195" v="2377"/>
          <ac:picMkLst>
            <pc:docMk/>
            <pc:sldMk cId="1714685804" sldId="612"/>
            <ac:picMk id="7" creationId="{7F5C165F-4C5C-7FEA-01AD-A5DD9BB13A53}"/>
          </ac:picMkLst>
        </pc:picChg>
        <pc:picChg chg="mod">
          <ac:chgData name="Nane Kratzke" userId="971be13ff4ee5ef6" providerId="LiveId" clId="{CDC8E599-773F-4A4D-B4A3-E7FFF101DD50}" dt="2023-02-15T06:59:39.446" v="2247" actId="1076"/>
          <ac:picMkLst>
            <pc:docMk/>
            <pc:sldMk cId="1714685804" sldId="612"/>
            <ac:picMk id="2050" creationId="{C92F31AD-D064-7347-9EE6-D3E3CED31B43}"/>
          </ac:picMkLst>
        </pc:picChg>
      </pc:sldChg>
      <pc:sldChg chg="modSp add mod">
        <pc:chgData name="Nane Kratzke" userId="971be13ff4ee5ef6" providerId="LiveId" clId="{CDC8E599-773F-4A4D-B4A3-E7FFF101DD50}" dt="2023-02-16T06:45:30.229" v="7178" actId="20577"/>
        <pc:sldMkLst>
          <pc:docMk/>
          <pc:sldMk cId="2753859176" sldId="613"/>
        </pc:sldMkLst>
        <pc:spChg chg="mod">
          <ac:chgData name="Nane Kratzke" userId="971be13ff4ee5ef6" providerId="LiveId" clId="{CDC8E599-773F-4A4D-B4A3-E7FFF101DD50}" dt="2023-02-16T06:45:30.229" v="7178" actId="20577"/>
          <ac:spMkLst>
            <pc:docMk/>
            <pc:sldMk cId="2753859176" sldId="613"/>
            <ac:spMk id="8" creationId="{0C508602-457E-2C4E-A9AC-85A3D0BD58E5}"/>
          </ac:spMkLst>
        </pc:spChg>
      </pc:sldChg>
      <pc:sldChg chg="modSp add mod">
        <pc:chgData name="Nane Kratzke" userId="971be13ff4ee5ef6" providerId="LiveId" clId="{CDC8E599-773F-4A4D-B4A3-E7FFF101DD50}" dt="2023-02-16T06:43:38.575" v="7110" actId="20577"/>
        <pc:sldMkLst>
          <pc:docMk/>
          <pc:sldMk cId="2497368835" sldId="614"/>
        </pc:sldMkLst>
        <pc:spChg chg="mod">
          <ac:chgData name="Nane Kratzke" userId="971be13ff4ee5ef6" providerId="LiveId" clId="{CDC8E599-773F-4A4D-B4A3-E7FFF101DD50}" dt="2023-02-16T06:43:38.575" v="7110" actId="20577"/>
          <ac:spMkLst>
            <pc:docMk/>
            <pc:sldMk cId="2497368835" sldId="614"/>
            <ac:spMk id="31" creationId="{A7AED8D2-12C6-26AC-5AF0-E921BDCCBE3B}"/>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3062E67E-B296-344A-93E0-5437F4B0DFEA}"/>
    <pc:docChg chg="custSel modSld">
      <pc:chgData name="Nane Kratzke" userId="971be13ff4ee5ef6" providerId="LiveId" clId="{3062E67E-B296-344A-93E0-5437F4B0DFEA}" dt="2022-12-19T07:52:04.271" v="96" actId="20577"/>
      <pc:docMkLst>
        <pc:docMk/>
      </pc:docMkLst>
      <pc:sldChg chg="addSp modSp">
        <pc:chgData name="Nane Kratzke" userId="971be13ff4ee5ef6" providerId="LiveId" clId="{3062E67E-B296-344A-93E0-5437F4B0DFEA}" dt="2022-12-05T14:45:59.303" v="0"/>
        <pc:sldMkLst>
          <pc:docMk/>
          <pc:sldMk cId="1293430604" sldId="510"/>
        </pc:sldMkLst>
        <pc:picChg chg="add mod">
          <ac:chgData name="Nane Kratzke" userId="971be13ff4ee5ef6" providerId="LiveId" clId="{3062E67E-B296-344A-93E0-5437F4B0DFEA}" dt="2022-12-05T14:45:59.303" v="0"/>
          <ac:picMkLst>
            <pc:docMk/>
            <pc:sldMk cId="1293430604" sldId="510"/>
            <ac:picMk id="6" creationId="{74CC9544-6151-6436-1739-CA2FA33FDBEA}"/>
          </ac:picMkLst>
        </pc:picChg>
      </pc:sldChg>
      <pc:sldChg chg="addSp delSp modSp mod">
        <pc:chgData name="Nane Kratzke" userId="971be13ff4ee5ef6" providerId="LiveId" clId="{3062E67E-B296-344A-93E0-5437F4B0DFEA}" dt="2022-12-19T07:52:04.271" v="96" actId="20577"/>
        <pc:sldMkLst>
          <pc:docMk/>
          <pc:sldMk cId="2901931675" sldId="562"/>
        </pc:sldMkLst>
        <pc:spChg chg="mod">
          <ac:chgData name="Nane Kratzke" userId="971be13ff4ee5ef6" providerId="LiveId" clId="{3062E67E-B296-344A-93E0-5437F4B0DFEA}" dt="2022-12-19T07:51:42.018" v="92" actId="1076"/>
          <ac:spMkLst>
            <pc:docMk/>
            <pc:sldMk cId="2901931675" sldId="562"/>
            <ac:spMk id="6" creationId="{D1BA28CB-2B60-A742-99F9-54943E189AF1}"/>
          </ac:spMkLst>
        </pc:spChg>
        <pc:spChg chg="mod">
          <ac:chgData name="Nane Kratzke" userId="971be13ff4ee5ef6" providerId="LiveId" clId="{3062E67E-B296-344A-93E0-5437F4B0DFEA}" dt="2022-12-19T07:51:35.179" v="91" actId="6549"/>
          <ac:spMkLst>
            <pc:docMk/>
            <pc:sldMk cId="2901931675" sldId="562"/>
            <ac:spMk id="7" creationId="{555B4DF4-488E-1242-87D4-6FF502AD7DB0}"/>
          </ac:spMkLst>
        </pc:spChg>
        <pc:spChg chg="mod">
          <ac:chgData name="Nane Kratzke" userId="971be13ff4ee5ef6" providerId="LiveId" clId="{3062E67E-B296-344A-93E0-5437F4B0DFEA}" dt="2022-12-19T07:51:48.049" v="94" actId="1076"/>
          <ac:spMkLst>
            <pc:docMk/>
            <pc:sldMk cId="2901931675" sldId="562"/>
            <ac:spMk id="9" creationId="{19BCE1C1-987B-844B-93AD-7D72F8FB2533}"/>
          </ac:spMkLst>
        </pc:spChg>
        <pc:spChg chg="mod">
          <ac:chgData name="Nane Kratzke" userId="971be13ff4ee5ef6" providerId="LiveId" clId="{3062E67E-B296-344A-93E0-5437F4B0DFEA}" dt="2022-12-19T07:52:04.271" v="96" actId="20577"/>
          <ac:spMkLst>
            <pc:docMk/>
            <pc:sldMk cId="2901931675" sldId="562"/>
            <ac:spMk id="10" creationId="{64669592-C4EE-DB4B-A88C-C6A79EE0FE69}"/>
          </ac:spMkLst>
        </pc:spChg>
        <pc:picChg chg="add del mod modCrop">
          <ac:chgData name="Nane Kratzke" userId="971be13ff4ee5ef6" providerId="LiveId" clId="{3062E67E-B296-344A-93E0-5437F4B0DFEA}" dt="2022-12-19T07:49:50.752" v="64" actId="478"/>
          <ac:picMkLst>
            <pc:docMk/>
            <pc:sldMk cId="2901931675" sldId="562"/>
            <ac:picMk id="5" creationId="{E0FBD6EF-0FCD-FE4B-7DB5-DB9C6912B149}"/>
          </ac:picMkLst>
        </pc:picChg>
        <pc:picChg chg="del mod">
          <ac:chgData name="Nane Kratzke" userId="971be13ff4ee5ef6" providerId="LiveId" clId="{3062E67E-B296-344A-93E0-5437F4B0DFEA}" dt="2022-12-19T07:39:18.683" v="25" actId="478"/>
          <ac:picMkLst>
            <pc:docMk/>
            <pc:sldMk cId="2901931675" sldId="562"/>
            <ac:picMk id="12" creationId="{D93656E0-941A-324D-B2EB-2C41C7A24437}"/>
          </ac:picMkLst>
        </pc:picChg>
        <pc:picChg chg="del">
          <ac:chgData name="Nane Kratzke" userId="971be13ff4ee5ef6" providerId="LiveId" clId="{3062E67E-B296-344A-93E0-5437F4B0DFEA}" dt="2022-12-19T07:35:27.758" v="5" actId="478"/>
          <ac:picMkLst>
            <pc:docMk/>
            <pc:sldMk cId="2901931675" sldId="562"/>
            <ac:picMk id="13" creationId="{048E2DE9-BB78-7047-9E54-518A1EFC872D}"/>
          </ac:picMkLst>
        </pc:picChg>
        <pc:picChg chg="add del mod">
          <ac:chgData name="Nane Kratzke" userId="971be13ff4ee5ef6" providerId="LiveId" clId="{3062E67E-B296-344A-93E0-5437F4B0DFEA}" dt="2022-12-19T07:48:27.330" v="57" actId="478"/>
          <ac:picMkLst>
            <pc:docMk/>
            <pc:sldMk cId="2901931675" sldId="562"/>
            <ac:picMk id="14" creationId="{D921C974-E2FA-EAEE-5CE1-9228E0939B30}"/>
          </ac:picMkLst>
        </pc:picChg>
        <pc:picChg chg="add mod modCrop">
          <ac:chgData name="Nane Kratzke" userId="971be13ff4ee5ef6" providerId="LiveId" clId="{3062E67E-B296-344A-93E0-5437F4B0DFEA}" dt="2022-12-19T07:51:19.191" v="87" actId="14100"/>
          <ac:picMkLst>
            <pc:docMk/>
            <pc:sldMk cId="2901931675" sldId="562"/>
            <ac:picMk id="16" creationId="{FB80BC22-4C42-0212-C1C7-8199E63259F8}"/>
          </ac:picMkLst>
        </pc:picChg>
      </pc:sldChg>
      <pc:sldChg chg="delSp mod">
        <pc:chgData name="Nane Kratzke" userId="971be13ff4ee5ef6" providerId="LiveId" clId="{3062E67E-B296-344A-93E0-5437F4B0DFEA}" dt="2022-12-19T07:31:52.156" v="1" actId="478"/>
        <pc:sldMkLst>
          <pc:docMk/>
          <pc:sldMk cId="3169250536" sldId="610"/>
        </pc:sldMkLst>
        <pc:inkChg chg="del">
          <ac:chgData name="Nane Kratzke" userId="971be13ff4ee5ef6" providerId="LiveId" clId="{3062E67E-B296-344A-93E0-5437F4B0DFEA}" dt="2022-12-19T07:31:52.156" v="1" actId="478"/>
          <ac:inkMkLst>
            <pc:docMk/>
            <pc:sldMk cId="3169250536" sldId="610"/>
            <ac:inkMk id="5" creationId="{B64E2C10-AB5C-774C-B037-3AF1B02C6AB1}"/>
          </ac:inkMkLst>
        </pc:inkChg>
      </pc:sldChg>
    </pc:docChg>
  </pc:docChgLst>
  <pc:docChgLst>
    <pc:chgData name="Nane Kratzke" userId="971be13ff4ee5ef6" providerId="LiveId" clId="{0487E6D0-7C40-A948-9AD2-650351CAA175}"/>
    <pc:docChg chg="modSld">
      <pc:chgData name="Nane Kratzke" userId="971be13ff4ee5ef6" providerId="LiveId" clId="{0487E6D0-7C40-A948-9AD2-650351CAA175}" dt="2022-10-26T15:14:44.368" v="11"/>
      <pc:docMkLst>
        <pc:docMk/>
      </pc:docMkLst>
      <pc:sldChg chg="addSp modSp mod">
        <pc:chgData name="Nane Kratzke" userId="971be13ff4ee5ef6" providerId="LiveId" clId="{0487E6D0-7C40-A948-9AD2-650351CAA175}" dt="2022-10-26T15:14:44.368" v="11"/>
        <pc:sldMkLst>
          <pc:docMk/>
          <pc:sldMk cId="1293430604" sldId="510"/>
        </pc:sldMkLst>
        <pc:picChg chg="add mod">
          <ac:chgData name="Nane Kratzke" userId="971be13ff4ee5ef6" providerId="LiveId" clId="{0487E6D0-7C40-A948-9AD2-650351CAA175}" dt="2022-10-26T15:14:44.368" v="11"/>
          <ac:picMkLst>
            <pc:docMk/>
            <pc:sldMk cId="1293430604" sldId="510"/>
            <ac:picMk id="5" creationId="{05C04B17-47D1-B4B2-CAC2-6735D692B1A6}"/>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42A7721E-6EF0-B048-BB8E-461CDCAED111}"/>
    <pc:docChg chg="custSel modMainMaster">
      <pc:chgData name="Nane Kratzke" userId="971be13ff4ee5ef6" providerId="LiveId" clId="{42A7721E-6EF0-B048-BB8E-461CDCAED111}" dt="2021-08-22T09:36:23.940" v="1"/>
      <pc:docMkLst>
        <pc:docMk/>
      </pc:docMkLst>
      <pc:sldMasterChg chg="addSp delSp modSp mod">
        <pc:chgData name="Nane Kratzke" userId="971be13ff4ee5ef6" providerId="LiveId" clId="{42A7721E-6EF0-B048-BB8E-461CDCAED111}" dt="2021-08-22T09:36:23.940" v="1"/>
        <pc:sldMasterMkLst>
          <pc:docMk/>
          <pc:sldMasterMk cId="946163275" sldId="2147483648"/>
        </pc:sldMasterMkLst>
        <pc:spChg chg="add mod">
          <ac:chgData name="Nane Kratzke" userId="971be13ff4ee5ef6" providerId="LiveId" clId="{42A7721E-6EF0-B048-BB8E-461CDCAED111}" dt="2021-08-22T09:36:23.940" v="1"/>
          <ac:spMkLst>
            <pc:docMk/>
            <pc:sldMasterMk cId="946163275" sldId="2147483648"/>
            <ac:spMk id="10" creationId="{B409F3E4-178E-084D-8EDD-4E8B6E801B3A}"/>
          </ac:spMkLst>
        </pc:spChg>
        <pc:spChg chg="add mod">
          <ac:chgData name="Nane Kratzke" userId="971be13ff4ee5ef6" providerId="LiveId" clId="{42A7721E-6EF0-B048-BB8E-461CDCAED111}" dt="2021-08-22T09:36:23.940" v="1"/>
          <ac:spMkLst>
            <pc:docMk/>
            <pc:sldMasterMk cId="946163275" sldId="2147483648"/>
            <ac:spMk id="11" creationId="{DF1AFFB3-5158-C649-9E9F-A652F60CBD29}"/>
          </ac:spMkLst>
        </pc:spChg>
        <pc:picChg chg="add mod">
          <ac:chgData name="Nane Kratzke" userId="971be13ff4ee5ef6" providerId="LiveId" clId="{42A7721E-6EF0-B048-BB8E-461CDCAED111}" dt="2021-08-22T09:36:23.940" v="1"/>
          <ac:picMkLst>
            <pc:docMk/>
            <pc:sldMasterMk cId="946163275" sldId="2147483648"/>
            <ac:picMk id="9" creationId="{6CC2E1E4-88C6-DD46-B0B0-CBB1A29B8A1F}"/>
          </ac:picMkLst>
        </pc:picChg>
        <pc:picChg chg="del">
          <ac:chgData name="Nane Kratzke" userId="971be13ff4ee5ef6" providerId="LiveId" clId="{42A7721E-6EF0-B048-BB8E-461CDCAED111}" dt="2021-08-22T09:36:23.052" v="0" actId="478"/>
          <ac:picMkLst>
            <pc:docMk/>
            <pc:sldMasterMk cId="946163275" sldId="2147483648"/>
            <ac:picMk id="13" creationId="{A8A2F1A1-1E06-104E-84C2-CAB9B02F41EA}"/>
          </ac:picMkLst>
        </pc:picChg>
      </pc:sldMasterChg>
    </pc:docChg>
  </pc:docChgLst>
  <pc:docChgLst>
    <pc:chgData name="Nane Kratzke" userId="971be13ff4ee5ef6" providerId="LiveId" clId="{8984D98F-9E9D-1443-B16D-D33B4341B413}"/>
    <pc:docChg chg="modSld">
      <pc:chgData name="Nane Kratzke" userId="971be13ff4ee5ef6" providerId="LiveId" clId="{8984D98F-9E9D-1443-B16D-D33B4341B413}" dt="2021-05-12T08:03:17.107" v="205" actId="20577"/>
      <pc:docMkLst>
        <pc:docMk/>
      </pc:docMkLst>
      <pc:sldChg chg="modSp mod">
        <pc:chgData name="Nane Kratzke" userId="971be13ff4ee5ef6" providerId="LiveId" clId="{8984D98F-9E9D-1443-B16D-D33B4341B413}" dt="2021-05-11T15:54:50.580" v="185" actId="20577"/>
        <pc:sldMkLst>
          <pc:docMk/>
          <pc:sldMk cId="3509706013" sldId="539"/>
        </pc:sldMkLst>
        <pc:spChg chg="mod">
          <ac:chgData name="Nane Kratzke" userId="971be13ff4ee5ef6" providerId="LiveId" clId="{8984D98F-9E9D-1443-B16D-D33B4341B413}" dt="2021-05-11T15:54:50.580" v="185" actId="20577"/>
          <ac:spMkLst>
            <pc:docMk/>
            <pc:sldMk cId="3509706013" sldId="539"/>
            <ac:spMk id="13" creationId="{59854159-6677-9F43-ACE8-57D1AAAFB221}"/>
          </ac:spMkLst>
        </pc:spChg>
      </pc:sldChg>
      <pc:sldChg chg="modSp mod">
        <pc:chgData name="Nane Kratzke" userId="971be13ff4ee5ef6" providerId="LiveId" clId="{8984D98F-9E9D-1443-B16D-D33B4341B413}" dt="2021-05-11T16:15:25.551" v="187" actId="20577"/>
        <pc:sldMkLst>
          <pc:docMk/>
          <pc:sldMk cId="1530498785" sldId="542"/>
        </pc:sldMkLst>
        <pc:spChg chg="mod">
          <ac:chgData name="Nane Kratzke" userId="971be13ff4ee5ef6" providerId="LiveId" clId="{8984D98F-9E9D-1443-B16D-D33B4341B413}" dt="2021-05-11T16:15:25.551" v="187" actId="20577"/>
          <ac:spMkLst>
            <pc:docMk/>
            <pc:sldMk cId="1530498785" sldId="542"/>
            <ac:spMk id="5" creationId="{D6D3D317-1152-2742-9BE1-4ED9CE042C2D}"/>
          </ac:spMkLst>
        </pc:spChg>
      </pc:sldChg>
      <pc:sldChg chg="modSp mod">
        <pc:chgData name="Nane Kratzke" userId="971be13ff4ee5ef6" providerId="LiveId" clId="{8984D98F-9E9D-1443-B16D-D33B4341B413}" dt="2021-05-11T15:03:20.458" v="150" actId="20577"/>
        <pc:sldMkLst>
          <pc:docMk/>
          <pc:sldMk cId="1445546795" sldId="550"/>
        </pc:sldMkLst>
        <pc:spChg chg="mod">
          <ac:chgData name="Nane Kratzke" userId="971be13ff4ee5ef6" providerId="LiveId" clId="{8984D98F-9E9D-1443-B16D-D33B4341B413}" dt="2021-05-11T15:03:20.458" v="150" actId="20577"/>
          <ac:spMkLst>
            <pc:docMk/>
            <pc:sldMk cId="1445546795" sldId="550"/>
            <ac:spMk id="6" creationId="{B35B3AE9-8A0F-7A4C-A369-E71CD19E8603}"/>
          </ac:spMkLst>
        </pc:spChg>
      </pc:sldChg>
      <pc:sldChg chg="modSp mod">
        <pc:chgData name="Nane Kratzke" userId="971be13ff4ee5ef6" providerId="LiveId" clId="{8984D98F-9E9D-1443-B16D-D33B4341B413}" dt="2021-05-11T15:04:49.929" v="183" actId="20577"/>
        <pc:sldMkLst>
          <pc:docMk/>
          <pc:sldMk cId="1850815735" sldId="551"/>
        </pc:sldMkLst>
        <pc:spChg chg="mod">
          <ac:chgData name="Nane Kratzke" userId="971be13ff4ee5ef6" providerId="LiveId" clId="{8984D98F-9E9D-1443-B16D-D33B4341B413}" dt="2021-05-11T15:04:49.929" v="183" actId="20577"/>
          <ac:spMkLst>
            <pc:docMk/>
            <pc:sldMk cId="1850815735" sldId="551"/>
            <ac:spMk id="6" creationId="{B35B3AE9-8A0F-7A4C-A369-E71CD19E8603}"/>
          </ac:spMkLst>
        </pc:spChg>
      </pc:sldChg>
      <pc:sldChg chg="modSp mod">
        <pc:chgData name="Nane Kratzke" userId="971be13ff4ee5ef6" providerId="LiveId" clId="{8984D98F-9E9D-1443-B16D-D33B4341B413}" dt="2021-05-11T12:50:04.439" v="138" actId="20577"/>
        <pc:sldMkLst>
          <pc:docMk/>
          <pc:sldMk cId="4142414872" sldId="553"/>
        </pc:sldMkLst>
        <pc:spChg chg="mod">
          <ac:chgData name="Nane Kratzke" userId="971be13ff4ee5ef6" providerId="LiveId" clId="{8984D98F-9E9D-1443-B16D-D33B4341B413}" dt="2021-05-11T12:50:04.439" v="138" actId="20577"/>
          <ac:spMkLst>
            <pc:docMk/>
            <pc:sldMk cId="4142414872" sldId="553"/>
            <ac:spMk id="6" creationId="{B35B3AE9-8A0F-7A4C-A369-E71CD19E8603}"/>
          </ac:spMkLst>
        </pc:spChg>
      </pc:sldChg>
      <pc:sldChg chg="modSp mod">
        <pc:chgData name="Nane Kratzke" userId="971be13ff4ee5ef6" providerId="LiveId" clId="{8984D98F-9E9D-1443-B16D-D33B4341B413}" dt="2021-05-12T06:38:57.447" v="188" actId="20577"/>
        <pc:sldMkLst>
          <pc:docMk/>
          <pc:sldMk cId="3188167452" sldId="556"/>
        </pc:sldMkLst>
        <pc:spChg chg="mod">
          <ac:chgData name="Nane Kratzke" userId="971be13ff4ee5ef6" providerId="LiveId" clId="{8984D98F-9E9D-1443-B16D-D33B4341B413}" dt="2021-05-12T06:38:57.447" v="188" actId="20577"/>
          <ac:spMkLst>
            <pc:docMk/>
            <pc:sldMk cId="3188167452" sldId="556"/>
            <ac:spMk id="24" creationId="{DB9A78C6-42BA-CC40-A20F-ACADFC18BE98}"/>
          </ac:spMkLst>
        </pc:spChg>
      </pc:sldChg>
      <pc:sldChg chg="modSp">
        <pc:chgData name="Nane Kratzke" userId="971be13ff4ee5ef6" providerId="LiveId" clId="{8984D98F-9E9D-1443-B16D-D33B4341B413}" dt="2021-05-12T06:54:55.637" v="190" actId="1076"/>
        <pc:sldMkLst>
          <pc:docMk/>
          <pc:sldMk cId="879725003" sldId="557"/>
        </pc:sldMkLst>
        <pc:picChg chg="mod">
          <ac:chgData name="Nane Kratzke" userId="971be13ff4ee5ef6" providerId="LiveId" clId="{8984D98F-9E9D-1443-B16D-D33B4341B413}" dt="2021-05-12T06:54:55.637" v="190" actId="1076"/>
          <ac:picMkLst>
            <pc:docMk/>
            <pc:sldMk cId="879725003" sldId="557"/>
            <ac:picMk id="9220" creationId="{9D960DC6-96A9-7D42-AC47-A35FA3EF15C4}"/>
          </ac:picMkLst>
        </pc:picChg>
      </pc:sldChg>
      <pc:sldChg chg="addSp delSp modSp mod">
        <pc:chgData name="Nane Kratzke" userId="971be13ff4ee5ef6" providerId="LiveId" clId="{8984D98F-9E9D-1443-B16D-D33B4341B413}" dt="2021-05-12T07:03:35.976" v="193"/>
        <pc:sldMkLst>
          <pc:docMk/>
          <pc:sldMk cId="3605680972" sldId="558"/>
        </pc:sldMkLst>
        <pc:spChg chg="add del mod">
          <ac:chgData name="Nane Kratzke" userId="971be13ff4ee5ef6" providerId="LiveId" clId="{8984D98F-9E9D-1443-B16D-D33B4341B413}" dt="2021-05-12T07:03:35.976" v="193"/>
          <ac:spMkLst>
            <pc:docMk/>
            <pc:sldMk cId="3605680972" sldId="558"/>
            <ac:spMk id="5" creationId="{3D1549CB-0C72-7145-B794-78D6B31379AC}"/>
          </ac:spMkLst>
        </pc:spChg>
      </pc:sldChg>
      <pc:sldChg chg="modSp mod">
        <pc:chgData name="Nane Kratzke" userId="971be13ff4ee5ef6" providerId="LiveId" clId="{8984D98F-9E9D-1443-B16D-D33B4341B413}" dt="2021-05-12T07:18:14.376" v="201" actId="14861"/>
        <pc:sldMkLst>
          <pc:docMk/>
          <pc:sldMk cId="2340717947" sldId="559"/>
        </pc:sldMkLst>
        <pc:spChg chg="mod">
          <ac:chgData name="Nane Kratzke" userId="971be13ff4ee5ef6" providerId="LiveId" clId="{8984D98F-9E9D-1443-B16D-D33B4341B413}" dt="2021-05-12T07:15:16.290" v="199" actId="20577"/>
          <ac:spMkLst>
            <pc:docMk/>
            <pc:sldMk cId="2340717947" sldId="559"/>
            <ac:spMk id="24" creationId="{DB9A78C6-42BA-CC40-A20F-ACADFC18BE98}"/>
          </ac:spMkLst>
        </pc:spChg>
        <pc:picChg chg="mod">
          <ac:chgData name="Nane Kratzke" userId="971be13ff4ee5ef6" providerId="LiveId" clId="{8984D98F-9E9D-1443-B16D-D33B4341B413}" dt="2021-05-12T07:18:14.376" v="201" actId="14861"/>
          <ac:picMkLst>
            <pc:docMk/>
            <pc:sldMk cId="2340717947" sldId="559"/>
            <ac:picMk id="1026" creationId="{2590DA62-DF71-5B49-BA1C-426D5DEDFE8A}"/>
          </ac:picMkLst>
        </pc:picChg>
      </pc:sldChg>
      <pc:sldChg chg="modSp mod">
        <pc:chgData name="Nane Kratzke" userId="971be13ff4ee5ef6" providerId="LiveId" clId="{8984D98F-9E9D-1443-B16D-D33B4341B413}" dt="2021-05-12T08:03:17.107" v="205" actId="20577"/>
        <pc:sldMkLst>
          <pc:docMk/>
          <pc:sldMk cId="1566260272" sldId="564"/>
        </pc:sldMkLst>
        <pc:spChg chg="mod">
          <ac:chgData name="Nane Kratzke" userId="971be13ff4ee5ef6" providerId="LiveId" clId="{8984D98F-9E9D-1443-B16D-D33B4341B413}" dt="2021-05-12T08:03:17.107" v="205" actId="20577"/>
          <ac:spMkLst>
            <pc:docMk/>
            <pc:sldMk cId="1566260272" sldId="564"/>
            <ac:spMk id="24" creationId="{DB9A78C6-42BA-CC40-A20F-ACADFC18BE98}"/>
          </ac:spMkLst>
        </pc:spChg>
      </pc:sldChg>
      <pc:sldChg chg="modSp mod">
        <pc:chgData name="Nane Kratzke" userId="971be13ff4ee5ef6" providerId="LiveId" clId="{8984D98F-9E9D-1443-B16D-D33B4341B413}" dt="2021-05-10T13:35:00.220" v="45" actId="14100"/>
        <pc:sldMkLst>
          <pc:docMk/>
          <pc:sldMk cId="1323350648" sldId="570"/>
        </pc:sldMkLst>
        <pc:spChg chg="mod">
          <ac:chgData name="Nane Kratzke" userId="971be13ff4ee5ef6" providerId="LiveId" clId="{8984D98F-9E9D-1443-B16D-D33B4341B413}" dt="2021-05-10T13:31:25.173" v="44" actId="20577"/>
          <ac:spMkLst>
            <pc:docMk/>
            <pc:sldMk cId="1323350648" sldId="570"/>
            <ac:spMk id="16" creationId="{B6F521BA-0D3A-F54E-9194-F01CEB73942F}"/>
          </ac:spMkLst>
        </pc:spChg>
        <pc:spChg chg="mod">
          <ac:chgData name="Nane Kratzke" userId="971be13ff4ee5ef6" providerId="LiveId" clId="{8984D98F-9E9D-1443-B16D-D33B4341B413}" dt="2021-05-10T13:35:00.220" v="45" actId="14100"/>
          <ac:spMkLst>
            <pc:docMk/>
            <pc:sldMk cId="1323350648" sldId="570"/>
            <ac:spMk id="17" creationId="{2852D9E6-D102-A044-9561-520D82227226}"/>
          </ac:spMkLst>
        </pc:spChg>
      </pc:sldChg>
      <pc:sldChg chg="modSp mod">
        <pc:chgData name="Nane Kratzke" userId="971be13ff4ee5ef6" providerId="LiveId" clId="{8984D98F-9E9D-1443-B16D-D33B4341B413}" dt="2021-05-10T14:00:11.581" v="51" actId="20577"/>
        <pc:sldMkLst>
          <pc:docMk/>
          <pc:sldMk cId="2152632834" sldId="571"/>
        </pc:sldMkLst>
        <pc:spChg chg="mod">
          <ac:chgData name="Nane Kratzke" userId="971be13ff4ee5ef6" providerId="LiveId" clId="{8984D98F-9E9D-1443-B16D-D33B4341B413}" dt="2021-05-10T13:57:47.983" v="46" actId="20577"/>
          <ac:spMkLst>
            <pc:docMk/>
            <pc:sldMk cId="2152632834" sldId="571"/>
            <ac:spMk id="4" creationId="{657E7F11-3614-8F42-A173-4A1805664571}"/>
          </ac:spMkLst>
        </pc:spChg>
        <pc:spChg chg="mod">
          <ac:chgData name="Nane Kratzke" userId="971be13ff4ee5ef6" providerId="LiveId" clId="{8984D98F-9E9D-1443-B16D-D33B4341B413}" dt="2021-05-10T14:00:11.581" v="51" actId="20577"/>
          <ac:spMkLst>
            <pc:docMk/>
            <pc:sldMk cId="2152632834" sldId="571"/>
            <ac:spMk id="8" creationId="{53A2CAB4-7FA7-4E4D-9429-B32A198E1C21}"/>
          </ac:spMkLst>
        </pc:spChg>
      </pc:sldChg>
      <pc:sldChg chg="addSp modSp mod">
        <pc:chgData name="Nane Kratzke" userId="971be13ff4ee5ef6" providerId="LiveId" clId="{8984D98F-9E9D-1443-B16D-D33B4341B413}" dt="2021-05-11T12:44:51.970" v="104" actId="14861"/>
        <pc:sldMkLst>
          <pc:docMk/>
          <pc:sldMk cId="724328440" sldId="575"/>
        </pc:sldMkLst>
        <pc:spChg chg="mod">
          <ac:chgData name="Nane Kratzke" userId="971be13ff4ee5ef6" providerId="LiveId" clId="{8984D98F-9E9D-1443-B16D-D33B4341B413}" dt="2021-05-11T12:44:38.315" v="100" actId="1076"/>
          <ac:spMkLst>
            <pc:docMk/>
            <pc:sldMk cId="724328440" sldId="575"/>
            <ac:spMk id="9" creationId="{414D7B1D-895A-C440-A240-39929C55593C}"/>
          </ac:spMkLst>
        </pc:spChg>
        <pc:picChg chg="add mod">
          <ac:chgData name="Nane Kratzke" userId="971be13ff4ee5ef6" providerId="LiveId" clId="{8984D98F-9E9D-1443-B16D-D33B4341B413}" dt="2021-05-11T12:44:51.970" v="104" actId="14861"/>
          <ac:picMkLst>
            <pc:docMk/>
            <pc:sldMk cId="724328440" sldId="575"/>
            <ac:picMk id="5" creationId="{CA8CAE65-EA72-9245-B710-6290B4175949}"/>
          </ac:picMkLst>
        </pc:picChg>
        <pc:picChg chg="mod">
          <ac:chgData name="Nane Kratzke" userId="971be13ff4ee5ef6" providerId="LiveId" clId="{8984D98F-9E9D-1443-B16D-D33B4341B413}" dt="2021-05-11T12:44:43.648" v="102" actId="1076"/>
          <ac:picMkLst>
            <pc:docMk/>
            <pc:sldMk cId="724328440" sldId="575"/>
            <ac:picMk id="4104" creationId="{34BDB847-1CA8-944D-8B79-C6C77EC60DA7}"/>
          </ac:picMkLst>
        </pc:picChg>
      </pc:sldChg>
      <pc:sldChg chg="modSp mod">
        <pc:chgData name="Nane Kratzke" userId="971be13ff4ee5ef6" providerId="LiveId" clId="{8984D98F-9E9D-1443-B16D-D33B4341B413}" dt="2021-05-11T12:19:20.625" v="96" actId="20577"/>
        <pc:sldMkLst>
          <pc:docMk/>
          <pc:sldMk cId="3111404414" sldId="578"/>
        </pc:sldMkLst>
        <pc:spChg chg="mod">
          <ac:chgData name="Nane Kratzke" userId="971be13ff4ee5ef6" providerId="LiveId" clId="{8984D98F-9E9D-1443-B16D-D33B4341B413}" dt="2021-05-11T12:19:20.625" v="96" actId="20577"/>
          <ac:spMkLst>
            <pc:docMk/>
            <pc:sldMk cId="3111404414" sldId="578"/>
            <ac:spMk id="9" creationId="{414D7B1D-895A-C440-A240-39929C55593C}"/>
          </ac:spMkLst>
        </pc:spChg>
      </pc:sldChg>
      <pc:sldChg chg="modSp mod">
        <pc:chgData name="Nane Kratzke" userId="971be13ff4ee5ef6" providerId="LiveId" clId="{8984D98F-9E9D-1443-B16D-D33B4341B413}" dt="2021-05-11T08:17:35.745" v="68" actId="20577"/>
        <pc:sldMkLst>
          <pc:docMk/>
          <pc:sldMk cId="3707486100" sldId="580"/>
        </pc:sldMkLst>
        <pc:spChg chg="mod">
          <ac:chgData name="Nane Kratzke" userId="971be13ff4ee5ef6" providerId="LiveId" clId="{8984D98F-9E9D-1443-B16D-D33B4341B413}" dt="2021-05-11T08:17:35.745" v="68" actId="20577"/>
          <ac:spMkLst>
            <pc:docMk/>
            <pc:sldMk cId="3707486100" sldId="580"/>
            <ac:spMk id="9" creationId="{414D7B1D-895A-C440-A240-39929C55593C}"/>
          </ac:spMkLst>
        </pc:spChg>
      </pc:sldChg>
      <pc:sldChg chg="modSp mod">
        <pc:chgData name="Nane Kratzke" userId="971be13ff4ee5ef6" providerId="LiveId" clId="{8984D98F-9E9D-1443-B16D-D33B4341B413}" dt="2021-05-11T08:44:54.843" v="70" actId="20577"/>
        <pc:sldMkLst>
          <pc:docMk/>
          <pc:sldMk cId="4033551693" sldId="581"/>
        </pc:sldMkLst>
        <pc:spChg chg="mod">
          <ac:chgData name="Nane Kratzke" userId="971be13ff4ee5ef6" providerId="LiveId" clId="{8984D98F-9E9D-1443-B16D-D33B4341B413}" dt="2021-05-11T08:44:54.843" v="70" actId="20577"/>
          <ac:spMkLst>
            <pc:docMk/>
            <pc:sldMk cId="4033551693" sldId="581"/>
            <ac:spMk id="17" creationId="{D913D904-00E7-724E-8A07-A33040CBC80D}"/>
          </ac:spMkLst>
        </pc:spChg>
      </pc:sldChg>
      <pc:sldChg chg="modSp mod">
        <pc:chgData name="Nane Kratzke" userId="971be13ff4ee5ef6" providerId="LiveId" clId="{8984D98F-9E9D-1443-B16D-D33B4341B413}" dt="2021-05-11T07:41:34.866" v="65" actId="20577"/>
        <pc:sldMkLst>
          <pc:docMk/>
          <pc:sldMk cId="1258453572" sldId="585"/>
        </pc:sldMkLst>
        <pc:spChg chg="mod">
          <ac:chgData name="Nane Kratzke" userId="971be13ff4ee5ef6" providerId="LiveId" clId="{8984D98F-9E9D-1443-B16D-D33B4341B413}" dt="2021-05-11T07:41:34.866" v="65" actId="20577"/>
          <ac:spMkLst>
            <pc:docMk/>
            <pc:sldMk cId="1258453572" sldId="585"/>
            <ac:spMk id="11" creationId="{1F55AD7D-0EDB-C543-B54F-0EA5EB698A8C}"/>
          </ac:spMkLst>
        </pc:spChg>
      </pc:sldChg>
      <pc:sldChg chg="modSp mod">
        <pc:chgData name="Nane Kratzke" userId="971be13ff4ee5ef6" providerId="LiveId" clId="{8984D98F-9E9D-1443-B16D-D33B4341B413}" dt="2021-05-10T14:45:02.467" v="60" actId="20577"/>
        <pc:sldMkLst>
          <pc:docMk/>
          <pc:sldMk cId="757609649" sldId="603"/>
        </pc:sldMkLst>
        <pc:spChg chg="mod">
          <ac:chgData name="Nane Kratzke" userId="971be13ff4ee5ef6" providerId="LiveId" clId="{8984D98F-9E9D-1443-B16D-D33B4341B413}" dt="2021-05-10T14:45:02.467" v="60" actId="20577"/>
          <ac:spMkLst>
            <pc:docMk/>
            <pc:sldMk cId="757609649" sldId="603"/>
            <ac:spMk id="15" creationId="{1B3981E1-3EEC-F443-9256-454755093C77}"/>
          </ac:spMkLst>
        </pc:spChg>
      </pc:sldChg>
    </pc:docChg>
  </pc:docChgLst>
  <pc:docChgLst>
    <pc:chgData name="Nane Kratzke" userId="971be13ff4ee5ef6" providerId="LiveId" clId="{5BBD6916-A84C-FC4D-A4FA-B1A5A0CD68F8}"/>
    <pc:docChg chg="undo custSel modSld sldOrd">
      <pc:chgData name="Nane Kratzke" userId="971be13ff4ee5ef6" providerId="LiveId" clId="{5BBD6916-A84C-FC4D-A4FA-B1A5A0CD68F8}" dt="2023-02-09T16:17:43.136" v="1977" actId="20577"/>
      <pc:docMkLst>
        <pc:docMk/>
      </pc:docMkLst>
      <pc:sldChg chg="delSp">
        <pc:chgData name="Nane Kratzke" userId="971be13ff4ee5ef6" providerId="LiveId" clId="{5BBD6916-A84C-FC4D-A4FA-B1A5A0CD68F8}" dt="2023-02-09T14:40:54.286" v="0" actId="478"/>
        <pc:sldMkLst>
          <pc:docMk/>
          <pc:sldMk cId="1293430604" sldId="510"/>
        </pc:sldMkLst>
        <pc:picChg chg="del">
          <ac:chgData name="Nane Kratzke" userId="971be13ff4ee5ef6" providerId="LiveId" clId="{5BBD6916-A84C-FC4D-A4FA-B1A5A0CD68F8}" dt="2023-02-09T14:40:54.286" v="0" actId="478"/>
          <ac:picMkLst>
            <pc:docMk/>
            <pc:sldMk cId="1293430604" sldId="510"/>
            <ac:picMk id="6" creationId="{74CC9544-6151-6436-1739-CA2FA33FDBEA}"/>
          </ac:picMkLst>
        </pc:picChg>
      </pc:sldChg>
      <pc:sldChg chg="addSp delSp modSp mod ord">
        <pc:chgData name="Nane Kratzke" userId="971be13ff4ee5ef6" providerId="LiveId" clId="{5BBD6916-A84C-FC4D-A4FA-B1A5A0CD68F8}" dt="2023-02-09T15:03:42.683" v="203" actId="20578"/>
        <pc:sldMkLst>
          <pc:docMk/>
          <pc:sldMk cId="1987193708" sldId="513"/>
        </pc:sldMkLst>
        <pc:spChg chg="del">
          <ac:chgData name="Nane Kratzke" userId="971be13ff4ee5ef6" providerId="LiveId" clId="{5BBD6916-A84C-FC4D-A4FA-B1A5A0CD68F8}" dt="2023-02-09T14:47:41.256" v="24" actId="478"/>
          <ac:spMkLst>
            <pc:docMk/>
            <pc:sldMk cId="1987193708" sldId="513"/>
            <ac:spMk id="2" creationId="{9C499ED8-18D1-E942-8557-969449808E76}"/>
          </ac:spMkLst>
        </pc:spChg>
        <pc:spChg chg="add mod">
          <ac:chgData name="Nane Kratzke" userId="971be13ff4ee5ef6" providerId="LiveId" clId="{5BBD6916-A84C-FC4D-A4FA-B1A5A0CD68F8}" dt="2023-02-09T15:01:53.574" v="173" actId="207"/>
          <ac:spMkLst>
            <pc:docMk/>
            <pc:sldMk cId="1987193708" sldId="513"/>
            <ac:spMk id="4" creationId="{770C6643-793A-D43B-C7AA-B4A7F2D62843}"/>
          </ac:spMkLst>
        </pc:spChg>
        <pc:spChg chg="add mod">
          <ac:chgData name="Nane Kratzke" userId="971be13ff4ee5ef6" providerId="LiveId" clId="{5BBD6916-A84C-FC4D-A4FA-B1A5A0CD68F8}" dt="2023-02-09T15:02:15.557" v="202" actId="113"/>
          <ac:spMkLst>
            <pc:docMk/>
            <pc:sldMk cId="1987193708" sldId="513"/>
            <ac:spMk id="6" creationId="{88BB0C81-7C9C-5F31-EDC5-2E2F4A298F26}"/>
          </ac:spMkLst>
        </pc:spChg>
        <pc:spChg chg="add del mod">
          <ac:chgData name="Nane Kratzke" userId="971be13ff4ee5ef6" providerId="LiveId" clId="{5BBD6916-A84C-FC4D-A4FA-B1A5A0CD68F8}" dt="2023-02-09T14:47:45.011" v="25" actId="478"/>
          <ac:spMkLst>
            <pc:docMk/>
            <pc:sldMk cId="1987193708" sldId="513"/>
            <ac:spMk id="10" creationId="{4B71E90C-4B37-11FB-5B06-C32A07BFF5F5}"/>
          </ac:spMkLst>
        </pc:spChg>
        <pc:spChg chg="add mod">
          <ac:chgData name="Nane Kratzke" userId="971be13ff4ee5ef6" providerId="LiveId" clId="{5BBD6916-A84C-FC4D-A4FA-B1A5A0CD68F8}" dt="2023-02-09T14:56:21.365" v="118" actId="20577"/>
          <ac:spMkLst>
            <pc:docMk/>
            <pc:sldMk cId="1987193708" sldId="513"/>
            <ac:spMk id="11" creationId="{0BD20E86-9CF7-34B8-BA73-2AA1BC69C047}"/>
          </ac:spMkLst>
        </pc:spChg>
        <pc:grpChg chg="mod">
          <ac:chgData name="Nane Kratzke" userId="971be13ff4ee5ef6" providerId="LiveId" clId="{5BBD6916-A84C-FC4D-A4FA-B1A5A0CD68F8}" dt="2023-02-09T14:58:23.217" v="132"/>
          <ac:grpSpMkLst>
            <pc:docMk/>
            <pc:sldMk cId="1987193708" sldId="513"/>
            <ac:grpSpMk id="14" creationId="{A37E5293-7944-04CF-630D-9EC93D35982F}"/>
          </ac:grpSpMkLst>
        </pc:grpChg>
        <pc:grpChg chg="mod">
          <ac:chgData name="Nane Kratzke" userId="971be13ff4ee5ef6" providerId="LiveId" clId="{5BBD6916-A84C-FC4D-A4FA-B1A5A0CD68F8}" dt="2023-02-09T14:58:51.993" v="138"/>
          <ac:grpSpMkLst>
            <pc:docMk/>
            <pc:sldMk cId="1987193708" sldId="513"/>
            <ac:grpSpMk id="18" creationId="{66635F49-B7DD-9964-1944-6EF1704D0391}"/>
          </ac:grpSpMkLst>
        </pc:grpChg>
        <pc:grpChg chg="mod">
          <ac:chgData name="Nane Kratzke" userId="971be13ff4ee5ef6" providerId="LiveId" clId="{5BBD6916-A84C-FC4D-A4FA-B1A5A0CD68F8}" dt="2023-02-09T14:58:55.672" v="141"/>
          <ac:grpSpMkLst>
            <pc:docMk/>
            <pc:sldMk cId="1987193708" sldId="513"/>
            <ac:grpSpMk id="21" creationId="{1990D440-3787-5147-E3E2-9CC25C68B6AB}"/>
          </ac:grpSpMkLst>
        </pc:grpChg>
        <pc:picChg chg="del">
          <ac:chgData name="Nane Kratzke" userId="971be13ff4ee5ef6" providerId="LiveId" clId="{5BBD6916-A84C-FC4D-A4FA-B1A5A0CD68F8}" dt="2023-02-09T14:45:38.222" v="16" actId="478"/>
          <ac:picMkLst>
            <pc:docMk/>
            <pc:sldMk cId="1987193708" sldId="513"/>
            <ac:picMk id="8" creationId="{BE660252-3A9C-0A48-BCC3-E5EB4F3CE36A}"/>
          </ac:picMkLst>
        </pc:picChg>
        <pc:picChg chg="add del mod">
          <ac:chgData name="Nane Kratzke" userId="971be13ff4ee5ef6" providerId="LiveId" clId="{5BBD6916-A84C-FC4D-A4FA-B1A5A0CD68F8}" dt="2023-02-09T14:44:16.938" v="12" actId="478"/>
          <ac:picMkLst>
            <pc:docMk/>
            <pc:sldMk cId="1987193708" sldId="513"/>
            <ac:picMk id="1026" creationId="{7A3537B4-0DBF-83B8-BD4B-12997E71DF67}"/>
          </ac:picMkLst>
        </pc:picChg>
        <pc:picChg chg="add del mod">
          <ac:chgData name="Nane Kratzke" userId="971be13ff4ee5ef6" providerId="LiveId" clId="{5BBD6916-A84C-FC4D-A4FA-B1A5A0CD68F8}" dt="2023-02-09T14:53:48.328" v="59" actId="478"/>
          <ac:picMkLst>
            <pc:docMk/>
            <pc:sldMk cId="1987193708" sldId="513"/>
            <ac:picMk id="1028" creationId="{42C5ABE4-1790-6759-F341-9B0DC9042571}"/>
          </ac:picMkLst>
        </pc:picChg>
        <pc:picChg chg="add mod">
          <ac:chgData name="Nane Kratzke" userId="971be13ff4ee5ef6" providerId="LiveId" clId="{5BBD6916-A84C-FC4D-A4FA-B1A5A0CD68F8}" dt="2023-02-09T14:58:07.973" v="127" actId="1076"/>
          <ac:picMkLst>
            <pc:docMk/>
            <pc:sldMk cId="1987193708" sldId="513"/>
            <ac:picMk id="1030" creationId="{EE8CF3C0-B2BC-3F1F-4B9D-0A787F689366}"/>
          </ac:picMkLst>
        </pc:picChg>
        <pc:inkChg chg="add del mod">
          <ac:chgData name="Nane Kratzke" userId="971be13ff4ee5ef6" providerId="LiveId" clId="{5BBD6916-A84C-FC4D-A4FA-B1A5A0CD68F8}" dt="2023-02-09T14:58:41.476" v="133" actId="478"/>
          <ac:inkMkLst>
            <pc:docMk/>
            <pc:sldMk cId="1987193708" sldId="513"/>
            <ac:inkMk id="12" creationId="{B123F8FA-1574-DDCA-F938-A5943CD9A5AD}"/>
          </ac:inkMkLst>
        </pc:inkChg>
        <pc:inkChg chg="add del mod">
          <ac:chgData name="Nane Kratzke" userId="971be13ff4ee5ef6" providerId="LiveId" clId="{5BBD6916-A84C-FC4D-A4FA-B1A5A0CD68F8}" dt="2023-02-09T14:58:23.217" v="132"/>
          <ac:inkMkLst>
            <pc:docMk/>
            <pc:sldMk cId="1987193708" sldId="513"/>
            <ac:inkMk id="13" creationId="{4E9C649B-D14E-098B-C97F-B2999D67E040}"/>
          </ac:inkMkLst>
        </pc:inkChg>
        <pc:inkChg chg="add del">
          <ac:chgData name="Nane Kratzke" userId="971be13ff4ee5ef6" providerId="LiveId" clId="{5BBD6916-A84C-FC4D-A4FA-B1A5A0CD68F8}" dt="2023-02-09T14:58:46.382" v="135" actId="9405"/>
          <ac:inkMkLst>
            <pc:docMk/>
            <pc:sldMk cId="1987193708" sldId="513"/>
            <ac:inkMk id="15" creationId="{B0F330B1-791C-5CAA-2E13-073DC2D4A4F1}"/>
          </ac:inkMkLst>
        </pc:inkChg>
        <pc:inkChg chg="add mod">
          <ac:chgData name="Nane Kratzke" userId="971be13ff4ee5ef6" providerId="LiveId" clId="{5BBD6916-A84C-FC4D-A4FA-B1A5A0CD68F8}" dt="2023-02-09T14:58:51.993" v="138"/>
          <ac:inkMkLst>
            <pc:docMk/>
            <pc:sldMk cId="1987193708" sldId="513"/>
            <ac:inkMk id="16" creationId="{B992337B-BDC4-5FBE-7D5E-924438186537}"/>
          </ac:inkMkLst>
        </pc:inkChg>
        <pc:inkChg chg="add mod">
          <ac:chgData name="Nane Kratzke" userId="971be13ff4ee5ef6" providerId="LiveId" clId="{5BBD6916-A84C-FC4D-A4FA-B1A5A0CD68F8}" dt="2023-02-09T14:58:51.993" v="138"/>
          <ac:inkMkLst>
            <pc:docMk/>
            <pc:sldMk cId="1987193708" sldId="513"/>
            <ac:inkMk id="17" creationId="{A9075590-774D-E3BE-768C-B75FF1C2FA80}"/>
          </ac:inkMkLst>
        </pc:inkChg>
        <pc:inkChg chg="add mod">
          <ac:chgData name="Nane Kratzke" userId="971be13ff4ee5ef6" providerId="LiveId" clId="{5BBD6916-A84C-FC4D-A4FA-B1A5A0CD68F8}" dt="2023-02-09T14:58:55.672" v="141"/>
          <ac:inkMkLst>
            <pc:docMk/>
            <pc:sldMk cId="1987193708" sldId="513"/>
            <ac:inkMk id="19" creationId="{B6F562DC-3385-F609-3869-CEE4F6EFA9B3}"/>
          </ac:inkMkLst>
        </pc:inkChg>
        <pc:inkChg chg="add mod">
          <ac:chgData name="Nane Kratzke" userId="971be13ff4ee5ef6" providerId="LiveId" clId="{5BBD6916-A84C-FC4D-A4FA-B1A5A0CD68F8}" dt="2023-02-09T14:58:55.672" v="141"/>
          <ac:inkMkLst>
            <pc:docMk/>
            <pc:sldMk cId="1987193708" sldId="513"/>
            <ac:inkMk id="20" creationId="{C5FFA420-EF6F-5EDF-E804-901FE8B9D523}"/>
          </ac:inkMkLst>
        </pc:inkChg>
      </pc:sldChg>
      <pc:sldChg chg="modSp mod">
        <pc:chgData name="Nane Kratzke" userId="971be13ff4ee5ef6" providerId="LiveId" clId="{5BBD6916-A84C-FC4D-A4FA-B1A5A0CD68F8}" dt="2023-02-09T15:06:40.761" v="289" actId="14100"/>
        <pc:sldMkLst>
          <pc:docMk/>
          <pc:sldMk cId="3437111870" sldId="514"/>
        </pc:sldMkLst>
        <pc:spChg chg="mod">
          <ac:chgData name="Nane Kratzke" userId="971be13ff4ee5ef6" providerId="LiveId" clId="{5BBD6916-A84C-FC4D-A4FA-B1A5A0CD68F8}" dt="2023-02-09T15:06:40.761" v="289" actId="14100"/>
          <ac:spMkLst>
            <pc:docMk/>
            <pc:sldMk cId="3437111870" sldId="514"/>
            <ac:spMk id="6" creationId="{25093315-0E46-5443-B630-030F7875BEB8}"/>
          </ac:spMkLst>
        </pc:spChg>
      </pc:sldChg>
      <pc:sldChg chg="modSp mod">
        <pc:chgData name="Nane Kratzke" userId="971be13ff4ee5ef6" providerId="LiveId" clId="{5BBD6916-A84C-FC4D-A4FA-B1A5A0CD68F8}" dt="2023-02-09T15:14:21.235" v="550" actId="20577"/>
        <pc:sldMkLst>
          <pc:docMk/>
          <pc:sldMk cId="3725158945" sldId="515"/>
        </pc:sldMkLst>
        <pc:spChg chg="mod">
          <ac:chgData name="Nane Kratzke" userId="971be13ff4ee5ef6" providerId="LiveId" clId="{5BBD6916-A84C-FC4D-A4FA-B1A5A0CD68F8}" dt="2023-02-09T15:14:21.235" v="550" actId="20577"/>
          <ac:spMkLst>
            <pc:docMk/>
            <pc:sldMk cId="3725158945" sldId="515"/>
            <ac:spMk id="6" creationId="{25093315-0E46-5443-B630-030F7875BEB8}"/>
          </ac:spMkLst>
        </pc:spChg>
        <pc:spChg chg="mod">
          <ac:chgData name="Nane Kratzke" userId="971be13ff4ee5ef6" providerId="LiveId" clId="{5BBD6916-A84C-FC4D-A4FA-B1A5A0CD68F8}" dt="2023-02-09T15:13:25.804" v="548" actId="14100"/>
          <ac:spMkLst>
            <pc:docMk/>
            <pc:sldMk cId="3725158945" sldId="515"/>
            <ac:spMk id="11" creationId="{E377589E-A792-4744-910E-C0D0078CB745}"/>
          </ac:spMkLst>
        </pc:spChg>
      </pc:sldChg>
      <pc:sldChg chg="modSp mod">
        <pc:chgData name="Nane Kratzke" userId="971be13ff4ee5ef6" providerId="LiveId" clId="{5BBD6916-A84C-FC4D-A4FA-B1A5A0CD68F8}" dt="2023-02-09T15:15:06.945" v="603" actId="6549"/>
        <pc:sldMkLst>
          <pc:docMk/>
          <pc:sldMk cId="3479599477" sldId="516"/>
        </pc:sldMkLst>
        <pc:spChg chg="mod">
          <ac:chgData name="Nane Kratzke" userId="971be13ff4ee5ef6" providerId="LiveId" clId="{5BBD6916-A84C-FC4D-A4FA-B1A5A0CD68F8}" dt="2023-02-09T15:15:06.945" v="603" actId="6549"/>
          <ac:spMkLst>
            <pc:docMk/>
            <pc:sldMk cId="3479599477" sldId="516"/>
            <ac:spMk id="10" creationId="{64669592-C4EE-DB4B-A88C-C6A79EE0FE69}"/>
          </ac:spMkLst>
        </pc:spChg>
      </pc:sldChg>
      <pc:sldChg chg="modSp mod">
        <pc:chgData name="Nane Kratzke" userId="971be13ff4ee5ef6" providerId="LiveId" clId="{5BBD6916-A84C-FC4D-A4FA-B1A5A0CD68F8}" dt="2023-02-09T15:19:58.540" v="713" actId="20577"/>
        <pc:sldMkLst>
          <pc:docMk/>
          <pc:sldMk cId="1933642418" sldId="517"/>
        </pc:sldMkLst>
        <pc:spChg chg="mod">
          <ac:chgData name="Nane Kratzke" userId="971be13ff4ee5ef6" providerId="LiveId" clId="{5BBD6916-A84C-FC4D-A4FA-B1A5A0CD68F8}" dt="2023-02-09T15:19:58.540" v="713" actId="20577"/>
          <ac:spMkLst>
            <pc:docMk/>
            <pc:sldMk cId="1933642418" sldId="517"/>
            <ac:spMk id="4" creationId="{B8609855-D970-1743-9A32-24A8B6192902}"/>
          </ac:spMkLst>
        </pc:spChg>
        <pc:spChg chg="mod">
          <ac:chgData name="Nane Kratzke" userId="971be13ff4ee5ef6" providerId="LiveId" clId="{5BBD6916-A84C-FC4D-A4FA-B1A5A0CD68F8}" dt="2023-02-09T15:15:18.780" v="605" actId="20577"/>
          <ac:spMkLst>
            <pc:docMk/>
            <pc:sldMk cId="1933642418" sldId="517"/>
            <ac:spMk id="10" creationId="{64669592-C4EE-DB4B-A88C-C6A79EE0FE69}"/>
          </ac:spMkLst>
        </pc:spChg>
      </pc:sldChg>
      <pc:sldChg chg="modSp mod">
        <pc:chgData name="Nane Kratzke" userId="971be13ff4ee5ef6" providerId="LiveId" clId="{5BBD6916-A84C-FC4D-A4FA-B1A5A0CD68F8}" dt="2023-02-09T15:27:10.261" v="954" actId="20577"/>
        <pc:sldMkLst>
          <pc:docMk/>
          <pc:sldMk cId="4237208650" sldId="518"/>
        </pc:sldMkLst>
        <pc:spChg chg="mod">
          <ac:chgData name="Nane Kratzke" userId="971be13ff4ee5ef6" providerId="LiveId" clId="{5BBD6916-A84C-FC4D-A4FA-B1A5A0CD68F8}" dt="2023-02-09T15:27:10.261" v="954" actId="20577"/>
          <ac:spMkLst>
            <pc:docMk/>
            <pc:sldMk cId="4237208650" sldId="518"/>
            <ac:spMk id="5" creationId="{D6D3D317-1152-2742-9BE1-4ED9CE042C2D}"/>
          </ac:spMkLst>
        </pc:spChg>
        <pc:spChg chg="mod">
          <ac:chgData name="Nane Kratzke" userId="971be13ff4ee5ef6" providerId="LiveId" clId="{5BBD6916-A84C-FC4D-A4FA-B1A5A0CD68F8}" dt="2023-02-09T15:22:07.052" v="755" actId="20577"/>
          <ac:spMkLst>
            <pc:docMk/>
            <pc:sldMk cId="4237208650" sldId="518"/>
            <ac:spMk id="10" creationId="{64669592-C4EE-DB4B-A88C-C6A79EE0FE69}"/>
          </ac:spMkLst>
        </pc:spChg>
      </pc:sldChg>
      <pc:sldChg chg="modSp mod">
        <pc:chgData name="Nane Kratzke" userId="971be13ff4ee5ef6" providerId="LiveId" clId="{5BBD6916-A84C-FC4D-A4FA-B1A5A0CD68F8}" dt="2023-02-09T15:33:08.424" v="1125" actId="6549"/>
        <pc:sldMkLst>
          <pc:docMk/>
          <pc:sldMk cId="361682792" sldId="519"/>
        </pc:sldMkLst>
        <pc:spChg chg="mod">
          <ac:chgData name="Nane Kratzke" userId="971be13ff4ee5ef6" providerId="LiveId" clId="{5BBD6916-A84C-FC4D-A4FA-B1A5A0CD68F8}" dt="2023-02-09T15:32:55.949" v="1080" actId="14100"/>
          <ac:spMkLst>
            <pc:docMk/>
            <pc:sldMk cId="361682792" sldId="519"/>
            <ac:spMk id="5" creationId="{D6D3D317-1152-2742-9BE1-4ED9CE042C2D}"/>
          </ac:spMkLst>
        </pc:spChg>
        <pc:spChg chg="mod">
          <ac:chgData name="Nane Kratzke" userId="971be13ff4ee5ef6" providerId="LiveId" clId="{5BBD6916-A84C-FC4D-A4FA-B1A5A0CD68F8}" dt="2023-02-09T15:33:08.424" v="1125" actId="6549"/>
          <ac:spMkLst>
            <pc:docMk/>
            <pc:sldMk cId="361682792" sldId="519"/>
            <ac:spMk id="10" creationId="{64669592-C4EE-DB4B-A88C-C6A79EE0FE69}"/>
          </ac:spMkLst>
        </pc:spChg>
      </pc:sldChg>
      <pc:sldChg chg="modSp mod">
        <pc:chgData name="Nane Kratzke" userId="971be13ff4ee5ef6" providerId="LiveId" clId="{5BBD6916-A84C-FC4D-A4FA-B1A5A0CD68F8}" dt="2023-02-09T15:42:28.237" v="1253" actId="20577"/>
        <pc:sldMkLst>
          <pc:docMk/>
          <pc:sldMk cId="817301497" sldId="521"/>
        </pc:sldMkLst>
        <pc:spChg chg="mod">
          <ac:chgData name="Nane Kratzke" userId="971be13ff4ee5ef6" providerId="LiveId" clId="{5BBD6916-A84C-FC4D-A4FA-B1A5A0CD68F8}" dt="2023-02-09T15:42:28.237" v="1253" actId="20577"/>
          <ac:spMkLst>
            <pc:docMk/>
            <pc:sldMk cId="817301497" sldId="521"/>
            <ac:spMk id="5" creationId="{D6D3D317-1152-2742-9BE1-4ED9CE042C2D}"/>
          </ac:spMkLst>
        </pc:spChg>
        <pc:spChg chg="mod">
          <ac:chgData name="Nane Kratzke" userId="971be13ff4ee5ef6" providerId="LiveId" clId="{5BBD6916-A84C-FC4D-A4FA-B1A5A0CD68F8}" dt="2023-02-09T15:35:49.784" v="1128" actId="20577"/>
          <ac:spMkLst>
            <pc:docMk/>
            <pc:sldMk cId="817301497" sldId="521"/>
            <ac:spMk id="10" creationId="{64669592-C4EE-DB4B-A88C-C6A79EE0FE69}"/>
          </ac:spMkLst>
        </pc:spChg>
      </pc:sldChg>
      <pc:sldChg chg="modSp mod">
        <pc:chgData name="Nane Kratzke" userId="971be13ff4ee5ef6" providerId="LiveId" clId="{5BBD6916-A84C-FC4D-A4FA-B1A5A0CD68F8}" dt="2023-02-09T15:58:28.172" v="1532" actId="20577"/>
        <pc:sldMkLst>
          <pc:docMk/>
          <pc:sldMk cId="2194799796" sldId="522"/>
        </pc:sldMkLst>
        <pc:spChg chg="mod">
          <ac:chgData name="Nane Kratzke" userId="971be13ff4ee5ef6" providerId="LiveId" clId="{5BBD6916-A84C-FC4D-A4FA-B1A5A0CD68F8}" dt="2023-02-09T15:58:28.172" v="1532" actId="20577"/>
          <ac:spMkLst>
            <pc:docMk/>
            <pc:sldMk cId="2194799796" sldId="522"/>
            <ac:spMk id="5" creationId="{D6D3D317-1152-2742-9BE1-4ED9CE042C2D}"/>
          </ac:spMkLst>
        </pc:spChg>
        <pc:spChg chg="mod">
          <ac:chgData name="Nane Kratzke" userId="971be13ff4ee5ef6" providerId="LiveId" clId="{5BBD6916-A84C-FC4D-A4FA-B1A5A0CD68F8}" dt="2023-02-09T15:46:23.844" v="1296" actId="20577"/>
          <ac:spMkLst>
            <pc:docMk/>
            <pc:sldMk cId="2194799796" sldId="522"/>
            <ac:spMk id="10" creationId="{64669592-C4EE-DB4B-A88C-C6A79EE0FE69}"/>
          </ac:spMkLst>
        </pc:spChg>
      </pc:sldChg>
      <pc:sldChg chg="modSp mod">
        <pc:chgData name="Nane Kratzke" userId="971be13ff4ee5ef6" providerId="LiveId" clId="{5BBD6916-A84C-FC4D-A4FA-B1A5A0CD68F8}" dt="2023-02-09T16:02:46.469" v="1727" actId="20577"/>
        <pc:sldMkLst>
          <pc:docMk/>
          <pc:sldMk cId="2258932206" sldId="523"/>
        </pc:sldMkLst>
        <pc:spChg chg="mod">
          <ac:chgData name="Nane Kratzke" userId="971be13ff4ee5ef6" providerId="LiveId" clId="{5BBD6916-A84C-FC4D-A4FA-B1A5A0CD68F8}" dt="2023-02-09T16:02:46.469" v="1727" actId="20577"/>
          <ac:spMkLst>
            <pc:docMk/>
            <pc:sldMk cId="2258932206" sldId="523"/>
            <ac:spMk id="5" creationId="{D6D3D317-1152-2742-9BE1-4ED9CE042C2D}"/>
          </ac:spMkLst>
        </pc:spChg>
      </pc:sldChg>
      <pc:sldChg chg="modSp mod">
        <pc:chgData name="Nane Kratzke" userId="971be13ff4ee5ef6" providerId="LiveId" clId="{5BBD6916-A84C-FC4D-A4FA-B1A5A0CD68F8}" dt="2023-02-09T16:13:13.092" v="1945" actId="113"/>
        <pc:sldMkLst>
          <pc:docMk/>
          <pc:sldMk cId="4217778932" sldId="524"/>
        </pc:sldMkLst>
        <pc:spChg chg="mod">
          <ac:chgData name="Nane Kratzke" userId="971be13ff4ee5ef6" providerId="LiveId" clId="{5BBD6916-A84C-FC4D-A4FA-B1A5A0CD68F8}" dt="2023-02-09T16:13:13.092" v="1945" actId="113"/>
          <ac:spMkLst>
            <pc:docMk/>
            <pc:sldMk cId="4217778932" sldId="524"/>
            <ac:spMk id="5" creationId="{D6D3D317-1152-2742-9BE1-4ED9CE042C2D}"/>
          </ac:spMkLst>
        </pc:spChg>
        <pc:spChg chg="mod">
          <ac:chgData name="Nane Kratzke" userId="971be13ff4ee5ef6" providerId="LiveId" clId="{5BBD6916-A84C-FC4D-A4FA-B1A5A0CD68F8}" dt="2023-02-09T16:03:42.641" v="1746" actId="6549"/>
          <ac:spMkLst>
            <pc:docMk/>
            <pc:sldMk cId="4217778932" sldId="524"/>
            <ac:spMk id="10" creationId="{64669592-C4EE-DB4B-A88C-C6A79EE0FE69}"/>
          </ac:spMkLst>
        </pc:spChg>
        <pc:picChg chg="mod">
          <ac:chgData name="Nane Kratzke" userId="971be13ff4ee5ef6" providerId="LiveId" clId="{5BBD6916-A84C-FC4D-A4FA-B1A5A0CD68F8}" dt="2023-02-09T16:09:24.827" v="1892" actId="29295"/>
          <ac:picMkLst>
            <pc:docMk/>
            <pc:sldMk cId="4217778932" sldId="524"/>
            <ac:picMk id="4" creationId="{1D4DC95E-0758-B144-85EC-F3F3CDED2516}"/>
          </ac:picMkLst>
        </pc:picChg>
      </pc:sldChg>
      <pc:sldChg chg="modSp mod">
        <pc:chgData name="Nane Kratzke" userId="971be13ff4ee5ef6" providerId="LiveId" clId="{5BBD6916-A84C-FC4D-A4FA-B1A5A0CD68F8}" dt="2023-02-09T16:16:57.880" v="1975" actId="20577"/>
        <pc:sldMkLst>
          <pc:docMk/>
          <pc:sldMk cId="3733363034" sldId="525"/>
        </pc:sldMkLst>
        <pc:spChg chg="mod">
          <ac:chgData name="Nane Kratzke" userId="971be13ff4ee5ef6" providerId="LiveId" clId="{5BBD6916-A84C-FC4D-A4FA-B1A5A0CD68F8}" dt="2023-02-09T16:16:57.880" v="1975" actId="20577"/>
          <ac:spMkLst>
            <pc:docMk/>
            <pc:sldMk cId="3733363034" sldId="525"/>
            <ac:spMk id="10" creationId="{64669592-C4EE-DB4B-A88C-C6A79EE0FE69}"/>
          </ac:spMkLst>
        </pc:spChg>
      </pc:sldChg>
      <pc:sldChg chg="modSp mod">
        <pc:chgData name="Nane Kratzke" userId="971be13ff4ee5ef6" providerId="LiveId" clId="{5BBD6916-A84C-FC4D-A4FA-B1A5A0CD68F8}" dt="2023-02-09T16:17:43.136" v="1977" actId="20577"/>
        <pc:sldMkLst>
          <pc:docMk/>
          <pc:sldMk cId="123571905" sldId="589"/>
        </pc:sldMkLst>
        <pc:spChg chg="mod">
          <ac:chgData name="Nane Kratzke" userId="971be13ff4ee5ef6" providerId="LiveId" clId="{5BBD6916-A84C-FC4D-A4FA-B1A5A0CD68F8}" dt="2023-02-09T16:17:43.136" v="1977" actId="20577"/>
          <ac:spMkLst>
            <pc:docMk/>
            <pc:sldMk cId="123571905" sldId="589"/>
            <ac:spMk id="8" creationId="{0C508602-457E-2C4E-A9AC-85A3D0BD58E5}"/>
          </ac:spMkLst>
        </pc:spChg>
      </pc:sldChg>
    </pc:docChg>
  </pc:docChgLst>
  <pc:docChgLst>
    <pc:chgData name="Nane Kratzke" userId="971be13ff4ee5ef6" providerId="LiveId" clId="{0089F726-56E1-5541-9640-1CFF27FBE088}"/>
    <pc:docChg chg="undo custSel delSld modSld">
      <pc:chgData name="Nane Kratzke" userId="971be13ff4ee5ef6" providerId="LiveId" clId="{0089F726-56E1-5541-9640-1CFF27FBE088}" dt="2023-02-20T10:03:04.323" v="332" actId="20577"/>
      <pc:docMkLst>
        <pc:docMk/>
      </pc:docMkLst>
      <pc:sldChg chg="del">
        <pc:chgData name="Nane Kratzke" userId="971be13ff4ee5ef6" providerId="LiveId" clId="{0089F726-56E1-5541-9640-1CFF27FBE088}" dt="2023-02-20T09:17:35.655" v="5" actId="2696"/>
        <pc:sldMkLst>
          <pc:docMk/>
          <pc:sldMk cId="1512363642" sldId="569"/>
        </pc:sldMkLst>
      </pc:sldChg>
      <pc:sldChg chg="del">
        <pc:chgData name="Nane Kratzke" userId="971be13ff4ee5ef6" providerId="LiveId" clId="{0089F726-56E1-5541-9640-1CFF27FBE088}" dt="2023-02-20T09:17:35.789" v="9" actId="2696"/>
        <pc:sldMkLst>
          <pc:docMk/>
          <pc:sldMk cId="2152632834" sldId="571"/>
        </pc:sldMkLst>
      </pc:sldChg>
      <pc:sldChg chg="modSp mod">
        <pc:chgData name="Nane Kratzke" userId="971be13ff4ee5ef6" providerId="LiveId" clId="{0089F726-56E1-5541-9640-1CFF27FBE088}" dt="2023-02-20T09:33:40.537" v="177" actId="20577"/>
        <pc:sldMkLst>
          <pc:docMk/>
          <pc:sldMk cId="1634735031" sldId="583"/>
        </pc:sldMkLst>
        <pc:spChg chg="mod">
          <ac:chgData name="Nane Kratzke" userId="971be13ff4ee5ef6" providerId="LiveId" clId="{0089F726-56E1-5541-9640-1CFF27FBE088}" dt="2023-02-20T09:33:40.537" v="177" actId="20577"/>
          <ac:spMkLst>
            <pc:docMk/>
            <pc:sldMk cId="1634735031" sldId="583"/>
            <ac:spMk id="9" creationId="{414D7B1D-895A-C440-A240-39929C55593C}"/>
          </ac:spMkLst>
        </pc:spChg>
      </pc:sldChg>
      <pc:sldChg chg="modSp mod">
        <pc:chgData name="Nane Kratzke" userId="971be13ff4ee5ef6" providerId="LiveId" clId="{0089F726-56E1-5541-9640-1CFF27FBE088}" dt="2023-02-20T09:58:58.626" v="326" actId="20577"/>
        <pc:sldMkLst>
          <pc:docMk/>
          <pc:sldMk cId="2570948788" sldId="586"/>
        </pc:sldMkLst>
        <pc:spChg chg="mod">
          <ac:chgData name="Nane Kratzke" userId="971be13ff4ee5ef6" providerId="LiveId" clId="{0089F726-56E1-5541-9640-1CFF27FBE088}" dt="2023-02-20T09:54:54.683" v="278" actId="1076"/>
          <ac:spMkLst>
            <pc:docMk/>
            <pc:sldMk cId="2570948788" sldId="586"/>
            <ac:spMk id="12" creationId="{0F2179E4-DBB0-0647-A1A3-B573626847A6}"/>
          </ac:spMkLst>
        </pc:spChg>
        <pc:graphicFrameChg chg="mod modGraphic">
          <ac:chgData name="Nane Kratzke" userId="971be13ff4ee5ef6" providerId="LiveId" clId="{0089F726-56E1-5541-9640-1CFF27FBE088}" dt="2023-02-20T09:58:58.626" v="326" actId="20577"/>
          <ac:graphicFrameMkLst>
            <pc:docMk/>
            <pc:sldMk cId="2570948788" sldId="586"/>
            <ac:graphicFrameMk id="6" creationId="{D91DB039-EB2B-004C-A62E-3136B429E2A8}"/>
          </ac:graphicFrameMkLst>
        </pc:graphicFrameChg>
        <pc:picChg chg="mod">
          <ac:chgData name="Nane Kratzke" userId="971be13ff4ee5ef6" providerId="LiveId" clId="{0089F726-56E1-5541-9640-1CFF27FBE088}" dt="2023-02-20T09:54:54.683" v="278" actId="1076"/>
          <ac:picMkLst>
            <pc:docMk/>
            <pc:sldMk cId="2570948788" sldId="586"/>
            <ac:picMk id="2050" creationId="{5F10D236-5AE3-2D46-B614-F38F0783BCC6}"/>
          </ac:picMkLst>
        </pc:picChg>
      </pc:sldChg>
      <pc:sldChg chg="del">
        <pc:chgData name="Nane Kratzke" userId="971be13ff4ee5ef6" providerId="LiveId" clId="{0089F726-56E1-5541-9640-1CFF27FBE088}" dt="2023-02-20T09:17:35.775" v="7" actId="2696"/>
        <pc:sldMkLst>
          <pc:docMk/>
          <pc:sldMk cId="1576189204" sldId="593"/>
        </pc:sldMkLst>
      </pc:sldChg>
      <pc:sldChg chg="del">
        <pc:chgData name="Nane Kratzke" userId="971be13ff4ee5ef6" providerId="LiveId" clId="{0089F726-56E1-5541-9640-1CFF27FBE088}" dt="2023-02-20T09:17:35.819" v="13" actId="2696"/>
        <pc:sldMkLst>
          <pc:docMk/>
          <pc:sldMk cId="2068695525" sldId="597"/>
        </pc:sldMkLst>
      </pc:sldChg>
      <pc:sldChg chg="del">
        <pc:chgData name="Nane Kratzke" userId="971be13ff4ee5ef6" providerId="LiveId" clId="{0089F726-56E1-5541-9640-1CFF27FBE088}" dt="2023-02-20T09:17:35.805" v="11" actId="2696"/>
        <pc:sldMkLst>
          <pc:docMk/>
          <pc:sldMk cId="468604968" sldId="600"/>
        </pc:sldMkLst>
      </pc:sldChg>
      <pc:sldChg chg="del">
        <pc:chgData name="Nane Kratzke" userId="971be13ff4ee5ef6" providerId="LiveId" clId="{0089F726-56E1-5541-9640-1CFF27FBE088}" dt="2023-02-20T09:17:35.781" v="8" actId="2696"/>
        <pc:sldMkLst>
          <pc:docMk/>
          <pc:sldMk cId="1577928543" sldId="602"/>
        </pc:sldMkLst>
      </pc:sldChg>
      <pc:sldChg chg="del">
        <pc:chgData name="Nane Kratzke" userId="971be13ff4ee5ef6" providerId="LiveId" clId="{0089F726-56E1-5541-9640-1CFF27FBE088}" dt="2023-02-20T09:17:35.640" v="3" actId="2696"/>
        <pc:sldMkLst>
          <pc:docMk/>
          <pc:sldMk cId="757609649" sldId="603"/>
        </pc:sldMkLst>
      </pc:sldChg>
      <pc:sldChg chg="del">
        <pc:chgData name="Nane Kratzke" userId="971be13ff4ee5ef6" providerId="LiveId" clId="{0089F726-56E1-5541-9640-1CFF27FBE088}" dt="2023-02-20T09:17:35.599" v="0" actId="2696"/>
        <pc:sldMkLst>
          <pc:docMk/>
          <pc:sldMk cId="121222599" sldId="620"/>
        </pc:sldMkLst>
      </pc:sldChg>
      <pc:sldChg chg="del">
        <pc:chgData name="Nane Kratzke" userId="971be13ff4ee5ef6" providerId="LiveId" clId="{0089F726-56E1-5541-9640-1CFF27FBE088}" dt="2023-02-20T09:17:35.768" v="6" actId="2696"/>
        <pc:sldMkLst>
          <pc:docMk/>
          <pc:sldMk cId="4162110462" sldId="621"/>
        </pc:sldMkLst>
      </pc:sldChg>
      <pc:sldChg chg="del">
        <pc:chgData name="Nane Kratzke" userId="971be13ff4ee5ef6" providerId="LiveId" clId="{0089F726-56E1-5541-9640-1CFF27FBE088}" dt="2023-02-20T09:17:35.796" v="10" actId="2696"/>
        <pc:sldMkLst>
          <pc:docMk/>
          <pc:sldMk cId="2456476366" sldId="622"/>
        </pc:sldMkLst>
      </pc:sldChg>
      <pc:sldChg chg="del">
        <pc:chgData name="Nane Kratzke" userId="971be13ff4ee5ef6" providerId="LiveId" clId="{0089F726-56E1-5541-9640-1CFF27FBE088}" dt="2023-02-20T09:17:35.826" v="14" actId="2696"/>
        <pc:sldMkLst>
          <pc:docMk/>
          <pc:sldMk cId="1525838566" sldId="624"/>
        </pc:sldMkLst>
      </pc:sldChg>
      <pc:sldChg chg="modSp mod">
        <pc:chgData name="Nane Kratzke" userId="971be13ff4ee5ef6" providerId="LiveId" clId="{0089F726-56E1-5541-9640-1CFF27FBE088}" dt="2023-02-20T10:02:48.936" v="330" actId="20577"/>
        <pc:sldMkLst>
          <pc:docMk/>
          <pc:sldMk cId="2421945048" sldId="646"/>
        </pc:sldMkLst>
        <pc:spChg chg="mod">
          <ac:chgData name="Nane Kratzke" userId="971be13ff4ee5ef6" providerId="LiveId" clId="{0089F726-56E1-5541-9640-1CFF27FBE088}" dt="2023-02-20T10:02:48.936" v="330" actId="20577"/>
          <ac:spMkLst>
            <pc:docMk/>
            <pc:sldMk cId="2421945048" sldId="646"/>
            <ac:spMk id="31" creationId="{A7AED8D2-12C6-26AC-5AF0-E921BDCCBE3B}"/>
          </ac:spMkLst>
        </pc:spChg>
      </pc:sldChg>
      <pc:sldChg chg="modSp mod">
        <pc:chgData name="Nane Kratzke" userId="971be13ff4ee5ef6" providerId="LiveId" clId="{0089F726-56E1-5541-9640-1CFF27FBE088}" dt="2023-02-20T10:03:04.323" v="332" actId="20577"/>
        <pc:sldMkLst>
          <pc:docMk/>
          <pc:sldMk cId="374563641" sldId="647"/>
        </pc:sldMkLst>
        <pc:spChg chg="mod">
          <ac:chgData name="Nane Kratzke" userId="971be13ff4ee5ef6" providerId="LiveId" clId="{0089F726-56E1-5541-9640-1CFF27FBE088}" dt="2023-02-20T10:03:04.323" v="332" actId="20577"/>
          <ac:spMkLst>
            <pc:docMk/>
            <pc:sldMk cId="374563641" sldId="647"/>
            <ac:spMk id="31" creationId="{A7AED8D2-12C6-26AC-5AF0-E921BDCCBE3B}"/>
          </ac:spMkLst>
        </pc:spChg>
      </pc:sldChg>
      <pc:sldChg chg="del">
        <pc:chgData name="Nane Kratzke" userId="971be13ff4ee5ef6" providerId="LiveId" clId="{0089F726-56E1-5541-9640-1CFF27FBE088}" dt="2023-02-20T09:17:35.648" v="4" actId="2696"/>
        <pc:sldMkLst>
          <pc:docMk/>
          <pc:sldMk cId="314851806" sldId="653"/>
        </pc:sldMkLst>
      </pc:sldChg>
      <pc:sldChg chg="del">
        <pc:chgData name="Nane Kratzke" userId="971be13ff4ee5ef6" providerId="LiveId" clId="{0089F726-56E1-5541-9640-1CFF27FBE088}" dt="2023-02-20T09:17:35.606" v="1" actId="2696"/>
        <pc:sldMkLst>
          <pc:docMk/>
          <pc:sldMk cId="1017684085" sldId="654"/>
        </pc:sldMkLst>
      </pc:sldChg>
      <pc:sldChg chg="del">
        <pc:chgData name="Nane Kratzke" userId="971be13ff4ee5ef6" providerId="LiveId" clId="{0089F726-56E1-5541-9640-1CFF27FBE088}" dt="2023-02-20T09:17:35.812" v="12" actId="2696"/>
        <pc:sldMkLst>
          <pc:docMk/>
          <pc:sldMk cId="251027010" sldId="655"/>
        </pc:sldMkLst>
      </pc:sldChg>
      <pc:sldChg chg="del">
        <pc:chgData name="Nane Kratzke" userId="971be13ff4ee5ef6" providerId="LiveId" clId="{0089F726-56E1-5541-9640-1CFF27FBE088}" dt="2023-02-20T09:17:35.632" v="2" actId="2696"/>
        <pc:sldMkLst>
          <pc:docMk/>
          <pc:sldMk cId="2811754607" sldId="656"/>
        </pc:sldMkLst>
      </pc:sldChg>
      <pc:sldChg chg="modSp mod">
        <pc:chgData name="Nane Kratzke" userId="971be13ff4ee5ef6" providerId="LiveId" clId="{0089F726-56E1-5541-9640-1CFF27FBE088}" dt="2023-02-20T10:02:35.824" v="328" actId="20577"/>
        <pc:sldMkLst>
          <pc:docMk/>
          <pc:sldMk cId="1544342855" sldId="658"/>
        </pc:sldMkLst>
        <pc:spChg chg="mod">
          <ac:chgData name="Nane Kratzke" userId="971be13ff4ee5ef6" providerId="LiveId" clId="{0089F726-56E1-5541-9640-1CFF27FBE088}" dt="2023-02-20T10:02:35.824" v="328" actId="20577"/>
          <ac:spMkLst>
            <pc:docMk/>
            <pc:sldMk cId="1544342855" sldId="658"/>
            <ac:spMk id="31" creationId="{A7AED8D2-12C6-26AC-5AF0-E921BDCCBE3B}"/>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91675496-E6B4-2341-A73E-034534B81541}"/>
    <pc:docChg chg="custSel addSld delSld modSld">
      <pc:chgData name="Nane Kratzke" userId="971be13ff4ee5ef6" providerId="LiveId" clId="{91675496-E6B4-2341-A73E-034534B81541}" dt="2023-02-20T15:40:11.820" v="491" actId="2696"/>
      <pc:docMkLst>
        <pc:docMk/>
      </pc:docMkLst>
      <pc:sldChg chg="del">
        <pc:chgData name="Nane Kratzke" userId="971be13ff4ee5ef6" providerId="LiveId" clId="{91675496-E6B4-2341-A73E-034534B81541}" dt="2023-02-20T15:40:11.656" v="477" actId="2696"/>
        <pc:sldMkLst>
          <pc:docMk/>
          <pc:sldMk cId="3704082915" sldId="328"/>
        </pc:sldMkLst>
      </pc:sldChg>
      <pc:sldChg chg="del">
        <pc:chgData name="Nane Kratzke" userId="971be13ff4ee5ef6" providerId="LiveId" clId="{91675496-E6B4-2341-A73E-034534B81541}" dt="2023-02-20T15:40:11.790" v="481" actId="2696"/>
        <pc:sldMkLst>
          <pc:docMk/>
          <pc:sldMk cId="3509706013" sldId="539"/>
        </pc:sldMkLst>
      </pc:sldChg>
      <pc:sldChg chg="del">
        <pc:chgData name="Nane Kratzke" userId="971be13ff4ee5ef6" providerId="LiveId" clId="{91675496-E6B4-2341-A73E-034534B81541}" dt="2023-02-20T15:40:11.817" v="490" actId="2696"/>
        <pc:sldMkLst>
          <pc:docMk/>
          <pc:sldMk cId="2436597348" sldId="540"/>
        </pc:sldMkLst>
      </pc:sldChg>
      <pc:sldChg chg="del">
        <pc:chgData name="Nane Kratzke" userId="971be13ff4ee5ef6" providerId="LiveId" clId="{91675496-E6B4-2341-A73E-034534B81541}" dt="2023-02-20T15:40:11.799" v="484" actId="2696"/>
        <pc:sldMkLst>
          <pc:docMk/>
          <pc:sldMk cId="305650072" sldId="541"/>
        </pc:sldMkLst>
      </pc:sldChg>
      <pc:sldChg chg="del">
        <pc:chgData name="Nane Kratzke" userId="971be13ff4ee5ef6" providerId="LiveId" clId="{91675496-E6B4-2341-A73E-034534B81541}" dt="2023-02-20T15:40:11.802" v="485" actId="2696"/>
        <pc:sldMkLst>
          <pc:docMk/>
          <pc:sldMk cId="1530498785" sldId="542"/>
        </pc:sldMkLst>
      </pc:sldChg>
      <pc:sldChg chg="del">
        <pc:chgData name="Nane Kratzke" userId="971be13ff4ee5ef6" providerId="LiveId" clId="{91675496-E6B4-2341-A73E-034534B81541}" dt="2023-02-20T15:40:11.659" v="478" actId="2696"/>
        <pc:sldMkLst>
          <pc:docMk/>
          <pc:sldMk cId="2350973529" sldId="543"/>
        </pc:sldMkLst>
      </pc:sldChg>
      <pc:sldChg chg="del">
        <pc:chgData name="Nane Kratzke" userId="971be13ff4ee5ef6" providerId="LiveId" clId="{91675496-E6B4-2341-A73E-034534B81541}" dt="2023-02-20T15:40:11.796" v="483" actId="2696"/>
        <pc:sldMkLst>
          <pc:docMk/>
          <pc:sldMk cId="2489015465" sldId="544"/>
        </pc:sldMkLst>
      </pc:sldChg>
      <pc:sldChg chg="del">
        <pc:chgData name="Nane Kratzke" userId="971be13ff4ee5ef6" providerId="LiveId" clId="{91675496-E6B4-2341-A73E-034534B81541}" dt="2023-02-20T15:40:11.810" v="488" actId="2696"/>
        <pc:sldMkLst>
          <pc:docMk/>
          <pc:sldMk cId="3443149469" sldId="545"/>
        </pc:sldMkLst>
      </pc:sldChg>
      <pc:sldChg chg="del">
        <pc:chgData name="Nane Kratzke" userId="971be13ff4ee5ef6" providerId="LiveId" clId="{91675496-E6B4-2341-A73E-034534B81541}" dt="2023-02-20T15:40:11.805" v="486" actId="2696"/>
        <pc:sldMkLst>
          <pc:docMk/>
          <pc:sldMk cId="3321952094" sldId="546"/>
        </pc:sldMkLst>
      </pc:sldChg>
      <pc:sldChg chg="del">
        <pc:chgData name="Nane Kratzke" userId="971be13ff4ee5ef6" providerId="LiveId" clId="{91675496-E6B4-2341-A73E-034534B81541}" dt="2023-02-20T15:40:11.793" v="482" actId="2696"/>
        <pc:sldMkLst>
          <pc:docMk/>
          <pc:sldMk cId="2370797044" sldId="547"/>
        </pc:sldMkLst>
      </pc:sldChg>
      <pc:sldChg chg="modSp mod">
        <pc:chgData name="Nane Kratzke" userId="971be13ff4ee5ef6" providerId="LiveId" clId="{91675496-E6B4-2341-A73E-034534B81541}" dt="2023-02-20T14:13:00.403" v="363" actId="14100"/>
        <pc:sldMkLst>
          <pc:docMk/>
          <pc:sldMk cId="1445546795" sldId="550"/>
        </pc:sldMkLst>
        <pc:spChg chg="mod">
          <ac:chgData name="Nane Kratzke" userId="971be13ff4ee5ef6" providerId="LiveId" clId="{91675496-E6B4-2341-A73E-034534B81541}" dt="2023-02-20T14:13:00.403" v="363" actId="14100"/>
          <ac:spMkLst>
            <pc:docMk/>
            <pc:sldMk cId="1445546795" sldId="550"/>
            <ac:spMk id="8" creationId="{D76269A0-ECD0-5A6A-3DD7-932B58C69E65}"/>
          </ac:spMkLst>
        </pc:spChg>
      </pc:sldChg>
      <pc:sldChg chg="modSp mod">
        <pc:chgData name="Nane Kratzke" userId="971be13ff4ee5ef6" providerId="LiveId" clId="{91675496-E6B4-2341-A73E-034534B81541}" dt="2023-02-20T14:31:39.141" v="455" actId="207"/>
        <pc:sldMkLst>
          <pc:docMk/>
          <pc:sldMk cId="3188167452" sldId="556"/>
        </pc:sldMkLst>
        <pc:spChg chg="mod">
          <ac:chgData name="Nane Kratzke" userId="971be13ff4ee5ef6" providerId="LiveId" clId="{91675496-E6B4-2341-A73E-034534B81541}" dt="2023-02-20T14:31:39.141" v="455" actId="207"/>
          <ac:spMkLst>
            <pc:docMk/>
            <pc:sldMk cId="3188167452" sldId="556"/>
            <ac:spMk id="4" creationId="{04FE019A-893B-B24C-AFB9-7F61A111F331}"/>
          </ac:spMkLst>
        </pc:spChg>
        <pc:spChg chg="mod">
          <ac:chgData name="Nane Kratzke" userId="971be13ff4ee5ef6" providerId="LiveId" clId="{91675496-E6B4-2341-A73E-034534B81541}" dt="2023-02-20T13:57:50.705" v="93" actId="207"/>
          <ac:spMkLst>
            <pc:docMk/>
            <pc:sldMk cId="3188167452" sldId="556"/>
            <ac:spMk id="24" creationId="{DB9A78C6-42BA-CC40-A20F-ACADFC18BE98}"/>
          </ac:spMkLst>
        </pc:spChg>
      </pc:sldChg>
      <pc:sldChg chg="modSp mod">
        <pc:chgData name="Nane Kratzke" userId="971be13ff4ee5ef6" providerId="LiveId" clId="{91675496-E6B4-2341-A73E-034534B81541}" dt="2023-02-20T13:56:25.823" v="81" actId="207"/>
        <pc:sldMkLst>
          <pc:docMk/>
          <pc:sldMk cId="3605680972" sldId="558"/>
        </pc:sldMkLst>
        <pc:spChg chg="mod">
          <ac:chgData name="Nane Kratzke" userId="971be13ff4ee5ef6" providerId="LiveId" clId="{91675496-E6B4-2341-A73E-034534B81541}" dt="2023-02-20T13:56:25.823" v="81" actId="207"/>
          <ac:spMkLst>
            <pc:docMk/>
            <pc:sldMk cId="3605680972" sldId="558"/>
            <ac:spMk id="24" creationId="{DB9A78C6-42BA-CC40-A20F-ACADFC18BE98}"/>
          </ac:spMkLst>
        </pc:spChg>
      </pc:sldChg>
      <pc:sldChg chg="modSp mod">
        <pc:chgData name="Nane Kratzke" userId="971be13ff4ee5ef6" providerId="LiveId" clId="{91675496-E6B4-2341-A73E-034534B81541}" dt="2023-02-20T14:39:39.922" v="463" actId="207"/>
        <pc:sldMkLst>
          <pc:docMk/>
          <pc:sldMk cId="3713241106" sldId="561"/>
        </pc:sldMkLst>
        <pc:spChg chg="mod">
          <ac:chgData name="Nane Kratzke" userId="971be13ff4ee5ef6" providerId="LiveId" clId="{91675496-E6B4-2341-A73E-034534B81541}" dt="2023-02-20T14:39:39.922" v="463" actId="207"/>
          <ac:spMkLst>
            <pc:docMk/>
            <pc:sldMk cId="3713241106" sldId="561"/>
            <ac:spMk id="24" creationId="{DB9A78C6-42BA-CC40-A20F-ACADFC18BE98}"/>
          </ac:spMkLst>
        </pc:spChg>
      </pc:sldChg>
      <pc:sldChg chg="addSp delSp modSp mod">
        <pc:chgData name="Nane Kratzke" userId="971be13ff4ee5ef6" providerId="LiveId" clId="{91675496-E6B4-2341-A73E-034534B81541}" dt="2023-02-20T14:44:46.609" v="467"/>
        <pc:sldMkLst>
          <pc:docMk/>
          <pc:sldMk cId="1587034705" sldId="563"/>
        </pc:sldMkLst>
        <pc:spChg chg="mod">
          <ac:chgData name="Nane Kratzke" userId="971be13ff4ee5ef6" providerId="LiveId" clId="{91675496-E6B4-2341-A73E-034534B81541}" dt="2023-02-20T14:44:44.313" v="465" actId="14100"/>
          <ac:spMkLst>
            <pc:docMk/>
            <pc:sldMk cId="1587034705" sldId="563"/>
            <ac:spMk id="4" creationId="{B3118DF7-D27D-1A4D-B00B-F895DDD10C59}"/>
          </ac:spMkLst>
        </pc:spChg>
        <pc:spChg chg="add del mod">
          <ac:chgData name="Nane Kratzke" userId="971be13ff4ee5ef6" providerId="LiveId" clId="{91675496-E6B4-2341-A73E-034534B81541}" dt="2023-02-20T14:44:46.609" v="467"/>
          <ac:spMkLst>
            <pc:docMk/>
            <pc:sldMk cId="1587034705" sldId="563"/>
            <ac:spMk id="8" creationId="{E2B7A52B-6ECE-FCAC-E45A-7ABAF44EAD48}"/>
          </ac:spMkLst>
        </pc:spChg>
      </pc:sldChg>
      <pc:sldChg chg="modSp mod">
        <pc:chgData name="Nane Kratzke" userId="971be13ff4ee5ef6" providerId="LiveId" clId="{91675496-E6B4-2341-A73E-034534B81541}" dt="2023-02-20T14:47:19.446" v="469" actId="207"/>
        <pc:sldMkLst>
          <pc:docMk/>
          <pc:sldMk cId="1566260272" sldId="564"/>
        </pc:sldMkLst>
        <pc:spChg chg="mod">
          <ac:chgData name="Nane Kratzke" userId="971be13ff4ee5ef6" providerId="LiveId" clId="{91675496-E6B4-2341-A73E-034534B81541}" dt="2023-02-20T14:47:19.446" v="469" actId="207"/>
          <ac:spMkLst>
            <pc:docMk/>
            <pc:sldMk cId="1566260272" sldId="564"/>
            <ac:spMk id="24" creationId="{DB9A78C6-42BA-CC40-A20F-ACADFC18BE98}"/>
          </ac:spMkLst>
        </pc:spChg>
      </pc:sldChg>
      <pc:sldChg chg="modSp mod">
        <pc:chgData name="Nane Kratzke" userId="971be13ff4ee5ef6" providerId="LiveId" clId="{91675496-E6B4-2341-A73E-034534B81541}" dt="2023-02-20T14:48:54.068" v="473" actId="207"/>
        <pc:sldMkLst>
          <pc:docMk/>
          <pc:sldMk cId="835258223" sldId="565"/>
        </pc:sldMkLst>
        <pc:spChg chg="mod">
          <ac:chgData name="Nane Kratzke" userId="971be13ff4ee5ef6" providerId="LiveId" clId="{91675496-E6B4-2341-A73E-034534B81541}" dt="2023-02-20T14:48:54.068" v="473" actId="207"/>
          <ac:spMkLst>
            <pc:docMk/>
            <pc:sldMk cId="835258223" sldId="565"/>
            <ac:spMk id="24" creationId="{DB9A78C6-42BA-CC40-A20F-ACADFC18BE98}"/>
          </ac:spMkLst>
        </pc:spChg>
      </pc:sldChg>
      <pc:sldChg chg="modSp mod">
        <pc:chgData name="Nane Kratzke" userId="971be13ff4ee5ef6" providerId="LiveId" clId="{91675496-E6B4-2341-A73E-034534B81541}" dt="2023-02-20T14:50:10.931" v="475" actId="207"/>
        <pc:sldMkLst>
          <pc:docMk/>
          <pc:sldMk cId="3352912030" sldId="566"/>
        </pc:sldMkLst>
        <pc:spChg chg="mod">
          <ac:chgData name="Nane Kratzke" userId="971be13ff4ee5ef6" providerId="LiveId" clId="{91675496-E6B4-2341-A73E-034534B81541}" dt="2023-02-20T14:50:10.931" v="475" actId="207"/>
          <ac:spMkLst>
            <pc:docMk/>
            <pc:sldMk cId="3352912030" sldId="566"/>
            <ac:spMk id="24" creationId="{DB9A78C6-42BA-CC40-A20F-ACADFC18BE98}"/>
          </ac:spMkLst>
        </pc:spChg>
      </pc:sldChg>
      <pc:sldChg chg="del">
        <pc:chgData name="Nane Kratzke" userId="971be13ff4ee5ef6" providerId="LiveId" clId="{91675496-E6B4-2341-A73E-034534B81541}" dt="2023-02-20T13:54:18.804" v="3" actId="2696"/>
        <pc:sldMkLst>
          <pc:docMk/>
          <pc:sldMk cId="119965658" sldId="579"/>
        </pc:sldMkLst>
      </pc:sldChg>
      <pc:sldChg chg="del">
        <pc:chgData name="Nane Kratzke" userId="971be13ff4ee5ef6" providerId="LiveId" clId="{91675496-E6B4-2341-A73E-034534B81541}" dt="2023-02-20T13:54:18.836" v="11" actId="2696"/>
        <pc:sldMkLst>
          <pc:docMk/>
          <pc:sldMk cId="4033551693" sldId="581"/>
        </pc:sldMkLst>
      </pc:sldChg>
      <pc:sldChg chg="del">
        <pc:chgData name="Nane Kratzke" userId="971be13ff4ee5ef6" providerId="LiveId" clId="{91675496-E6B4-2341-A73E-034534B81541}" dt="2023-02-20T13:54:18.808" v="4" actId="2696"/>
        <pc:sldMkLst>
          <pc:docMk/>
          <pc:sldMk cId="220039174" sldId="582"/>
        </pc:sldMkLst>
      </pc:sldChg>
      <pc:sldChg chg="del">
        <pc:chgData name="Nane Kratzke" userId="971be13ff4ee5ef6" providerId="LiveId" clId="{91675496-E6B4-2341-A73E-034534B81541}" dt="2023-02-20T15:40:11.814" v="489" actId="2696"/>
        <pc:sldMkLst>
          <pc:docMk/>
          <pc:sldMk cId="1687841987" sldId="592"/>
        </pc:sldMkLst>
      </pc:sldChg>
      <pc:sldChg chg="del">
        <pc:chgData name="Nane Kratzke" userId="971be13ff4ee5ef6" providerId="LiveId" clId="{91675496-E6B4-2341-A73E-034534B81541}" dt="2023-02-20T15:40:11.807" v="487" actId="2696"/>
        <pc:sldMkLst>
          <pc:docMk/>
          <pc:sldMk cId="1714685804" sldId="612"/>
        </pc:sldMkLst>
      </pc:sldChg>
      <pc:sldChg chg="del">
        <pc:chgData name="Nane Kratzke" userId="971be13ff4ee5ef6" providerId="LiveId" clId="{91675496-E6B4-2341-A73E-034534B81541}" dt="2023-02-20T15:40:11.820" v="491" actId="2696"/>
        <pc:sldMkLst>
          <pc:docMk/>
          <pc:sldMk cId="2502501649" sldId="634"/>
        </pc:sldMkLst>
      </pc:sldChg>
      <pc:sldChg chg="del">
        <pc:chgData name="Nane Kratzke" userId="971be13ff4ee5ef6" providerId="LiveId" clId="{91675496-E6B4-2341-A73E-034534B81541}" dt="2023-02-20T15:40:11.788" v="480" actId="2696"/>
        <pc:sldMkLst>
          <pc:docMk/>
          <pc:sldMk cId="326837512" sldId="636"/>
        </pc:sldMkLst>
      </pc:sldChg>
      <pc:sldChg chg="del">
        <pc:chgData name="Nane Kratzke" userId="971be13ff4ee5ef6" providerId="LiveId" clId="{91675496-E6B4-2341-A73E-034534B81541}" dt="2023-02-20T15:40:11.663" v="479" actId="2696"/>
        <pc:sldMkLst>
          <pc:docMk/>
          <pc:sldMk cId="2044175312" sldId="637"/>
        </pc:sldMkLst>
      </pc:sldChg>
      <pc:sldChg chg="modSp mod">
        <pc:chgData name="Nane Kratzke" userId="971be13ff4ee5ef6" providerId="LiveId" clId="{91675496-E6B4-2341-A73E-034534B81541}" dt="2023-02-20T14:15:49.987" v="384" actId="20577"/>
        <pc:sldMkLst>
          <pc:docMk/>
          <pc:sldMk cId="2332359204" sldId="638"/>
        </pc:sldMkLst>
        <pc:spChg chg="mod">
          <ac:chgData name="Nane Kratzke" userId="971be13ff4ee5ef6" providerId="LiveId" clId="{91675496-E6B4-2341-A73E-034534B81541}" dt="2023-02-20T14:15:44.157" v="383" actId="20577"/>
          <ac:spMkLst>
            <pc:docMk/>
            <pc:sldMk cId="2332359204" sldId="638"/>
            <ac:spMk id="2" creationId="{6D39A0F7-5B8F-5047-AD5F-FC2C4F71D320}"/>
          </ac:spMkLst>
        </pc:spChg>
        <pc:spChg chg="mod">
          <ac:chgData name="Nane Kratzke" userId="971be13ff4ee5ef6" providerId="LiveId" clId="{91675496-E6B4-2341-A73E-034534B81541}" dt="2023-02-20T14:15:49.987" v="384" actId="20577"/>
          <ac:spMkLst>
            <pc:docMk/>
            <pc:sldMk cId="2332359204" sldId="638"/>
            <ac:spMk id="24" creationId="{B2BC7B5A-69E3-BC40-938A-4311896A2C9B}"/>
          </ac:spMkLst>
        </pc:spChg>
      </pc:sldChg>
      <pc:sldChg chg="del">
        <pc:chgData name="Nane Kratzke" userId="971be13ff4ee5ef6" providerId="LiveId" clId="{91675496-E6B4-2341-A73E-034534B81541}" dt="2023-02-20T13:54:18.877" v="12" actId="2696"/>
        <pc:sldMkLst>
          <pc:docMk/>
          <pc:sldMk cId="2026507399" sldId="643"/>
        </pc:sldMkLst>
      </pc:sldChg>
      <pc:sldChg chg="del">
        <pc:chgData name="Nane Kratzke" userId="971be13ff4ee5ef6" providerId="LiveId" clId="{91675496-E6B4-2341-A73E-034534B81541}" dt="2023-02-20T13:54:18.821" v="7" actId="2696"/>
        <pc:sldMkLst>
          <pc:docMk/>
          <pc:sldMk cId="1237385692" sldId="644"/>
        </pc:sldMkLst>
      </pc:sldChg>
      <pc:sldChg chg="del">
        <pc:chgData name="Nane Kratzke" userId="971be13ff4ee5ef6" providerId="LiveId" clId="{91675496-E6B4-2341-A73E-034534B81541}" dt="2023-02-20T15:40:11.626" v="476" actId="2696"/>
        <pc:sldMkLst>
          <pc:docMk/>
          <pc:sldMk cId="374563641" sldId="647"/>
        </pc:sldMkLst>
      </pc:sldChg>
      <pc:sldChg chg="addSp delSp modSp new mod">
        <pc:chgData name="Nane Kratzke" userId="971be13ff4ee5ef6" providerId="LiveId" clId="{91675496-E6B4-2341-A73E-034534B81541}" dt="2023-02-20T14:22:30.157" v="419" actId="207"/>
        <pc:sldMkLst>
          <pc:docMk/>
          <pc:sldMk cId="1121312910" sldId="648"/>
        </pc:sldMkLst>
        <pc:spChg chg="mod">
          <ac:chgData name="Nane Kratzke" userId="971be13ff4ee5ef6" providerId="LiveId" clId="{91675496-E6B4-2341-A73E-034534B81541}" dt="2023-02-20T14:12:22.691" v="356" actId="20577"/>
          <ac:spMkLst>
            <pc:docMk/>
            <pc:sldMk cId="1121312910" sldId="648"/>
            <ac:spMk id="2" creationId="{1722403E-6530-F9EF-6F65-73B86F524D26}"/>
          </ac:spMkLst>
        </pc:spChg>
        <pc:spChg chg="del">
          <ac:chgData name="Nane Kratzke" userId="971be13ff4ee5ef6" providerId="LiveId" clId="{91675496-E6B4-2341-A73E-034534B81541}" dt="2023-02-20T13:59:31.652" v="95" actId="478"/>
          <ac:spMkLst>
            <pc:docMk/>
            <pc:sldMk cId="1121312910" sldId="648"/>
            <ac:spMk id="4" creationId="{3E7F5493-92E4-8CB5-9AE2-48F42A8A096F}"/>
          </ac:spMkLst>
        </pc:spChg>
        <pc:spChg chg="del">
          <ac:chgData name="Nane Kratzke" userId="971be13ff4ee5ef6" providerId="LiveId" clId="{91675496-E6B4-2341-A73E-034534B81541}" dt="2023-02-20T14:00:29.759" v="173" actId="478"/>
          <ac:spMkLst>
            <pc:docMk/>
            <pc:sldMk cId="1121312910" sldId="648"/>
            <ac:spMk id="5" creationId="{E8429B2E-EED5-E73D-7A1C-29249E0E1DF2}"/>
          </ac:spMkLst>
        </pc:spChg>
        <pc:spChg chg="add mod">
          <ac:chgData name="Nane Kratzke" userId="971be13ff4ee5ef6" providerId="LiveId" clId="{91675496-E6B4-2341-A73E-034534B81541}" dt="2023-02-20T14:16:25.751" v="388" actId="207"/>
          <ac:spMkLst>
            <pc:docMk/>
            <pc:sldMk cId="1121312910" sldId="648"/>
            <ac:spMk id="6" creationId="{AF5EDDBC-029D-9685-61FD-2801861DDDA9}"/>
          </ac:spMkLst>
        </pc:spChg>
        <pc:spChg chg="add mod">
          <ac:chgData name="Nane Kratzke" userId="971be13ff4ee5ef6" providerId="LiveId" clId="{91675496-E6B4-2341-A73E-034534B81541}" dt="2023-02-20T14:16:09.845" v="385" actId="207"/>
          <ac:spMkLst>
            <pc:docMk/>
            <pc:sldMk cId="1121312910" sldId="648"/>
            <ac:spMk id="7" creationId="{FBF25792-3233-9783-5078-4D16911852BF}"/>
          </ac:spMkLst>
        </pc:spChg>
        <pc:spChg chg="add del mod">
          <ac:chgData name="Nane Kratzke" userId="971be13ff4ee5ef6" providerId="LiveId" clId="{91675496-E6B4-2341-A73E-034534B81541}" dt="2023-02-20T14:01:49.557" v="177" actId="478"/>
          <ac:spMkLst>
            <pc:docMk/>
            <pc:sldMk cId="1121312910" sldId="648"/>
            <ac:spMk id="8" creationId="{67A57921-C369-1A85-4F0A-61922CE01422}"/>
          </ac:spMkLst>
        </pc:spChg>
        <pc:spChg chg="add mod">
          <ac:chgData name="Nane Kratzke" userId="971be13ff4ee5ef6" providerId="LiveId" clId="{91675496-E6B4-2341-A73E-034534B81541}" dt="2023-02-20T14:16:09.845" v="385" actId="207"/>
          <ac:spMkLst>
            <pc:docMk/>
            <pc:sldMk cId="1121312910" sldId="648"/>
            <ac:spMk id="9" creationId="{B361162D-F29F-F6FA-7DCD-F0CA7A15A276}"/>
          </ac:spMkLst>
        </pc:spChg>
        <pc:spChg chg="add mod">
          <ac:chgData name="Nane Kratzke" userId="971be13ff4ee5ef6" providerId="LiveId" clId="{91675496-E6B4-2341-A73E-034534B81541}" dt="2023-02-20T14:22:30.157" v="419" actId="207"/>
          <ac:spMkLst>
            <pc:docMk/>
            <pc:sldMk cId="1121312910" sldId="648"/>
            <ac:spMk id="13" creationId="{4BBC1332-CE12-E8B7-1620-DD1B192B181C}"/>
          </ac:spMkLst>
        </pc:spChg>
        <pc:picChg chg="add mod">
          <ac:chgData name="Nane Kratzke" userId="971be13ff4ee5ef6" providerId="LiveId" clId="{91675496-E6B4-2341-A73E-034534B81541}" dt="2023-02-20T14:09:09.028" v="235" actId="1076"/>
          <ac:picMkLst>
            <pc:docMk/>
            <pc:sldMk cId="1121312910" sldId="648"/>
            <ac:picMk id="10" creationId="{8CF7AA09-95BF-45B2-5936-A59BD64ADCFE}"/>
          </ac:picMkLst>
        </pc:picChg>
        <pc:picChg chg="add mod">
          <ac:chgData name="Nane Kratzke" userId="971be13ff4ee5ef6" providerId="LiveId" clId="{91675496-E6B4-2341-A73E-034534B81541}" dt="2023-02-20T14:16:16.814" v="386" actId="29295"/>
          <ac:picMkLst>
            <pc:docMk/>
            <pc:sldMk cId="1121312910" sldId="648"/>
            <ac:picMk id="11" creationId="{8E6636D3-18B7-62CA-2610-E7D8F99DAEE4}"/>
          </ac:picMkLst>
        </pc:picChg>
        <pc:picChg chg="add mod">
          <ac:chgData name="Nane Kratzke" userId="971be13ff4ee5ef6" providerId="LiveId" clId="{91675496-E6B4-2341-A73E-034534B81541}" dt="2023-02-20T14:16:19.294" v="387" actId="29295"/>
          <ac:picMkLst>
            <pc:docMk/>
            <pc:sldMk cId="1121312910" sldId="648"/>
            <ac:picMk id="12" creationId="{E187A5AC-15AE-0A38-C1F0-17036B30BC7E}"/>
          </ac:picMkLst>
        </pc:picChg>
      </pc:sldChg>
      <pc:sldChg chg="addSp modSp add mod">
        <pc:chgData name="Nane Kratzke" userId="971be13ff4ee5ef6" providerId="LiveId" clId="{91675496-E6B4-2341-A73E-034534B81541}" dt="2023-02-20T14:22:46.425" v="435" actId="20577"/>
        <pc:sldMkLst>
          <pc:docMk/>
          <pc:sldMk cId="1863179159" sldId="649"/>
        </pc:sldMkLst>
        <pc:spChg chg="add mod">
          <ac:chgData name="Nane Kratzke" userId="971be13ff4ee5ef6" providerId="LiveId" clId="{91675496-E6B4-2341-A73E-034534B81541}" dt="2023-02-20T14:22:46.425" v="435" actId="20577"/>
          <ac:spMkLst>
            <pc:docMk/>
            <pc:sldMk cId="1863179159" sldId="649"/>
            <ac:spMk id="4" creationId="{8F91CE81-EBDC-4167-C515-6952E23F8B35}"/>
          </ac:spMkLst>
        </pc:spChg>
        <pc:spChg chg="mod">
          <ac:chgData name="Nane Kratzke" userId="971be13ff4ee5ef6" providerId="LiveId" clId="{91675496-E6B4-2341-A73E-034534B81541}" dt="2023-02-20T14:13:34.330" v="365" actId="207"/>
          <ac:spMkLst>
            <pc:docMk/>
            <pc:sldMk cId="1863179159" sldId="649"/>
            <ac:spMk id="6" creationId="{AF5EDDBC-029D-9685-61FD-2801861DDDA9}"/>
          </ac:spMkLst>
        </pc:spChg>
        <pc:spChg chg="mod">
          <ac:chgData name="Nane Kratzke" userId="971be13ff4ee5ef6" providerId="LiveId" clId="{91675496-E6B4-2341-A73E-034534B81541}" dt="2023-02-20T14:14:25.430" v="370" actId="207"/>
          <ac:spMkLst>
            <pc:docMk/>
            <pc:sldMk cId="1863179159" sldId="649"/>
            <ac:spMk id="7" creationId="{FBF25792-3233-9783-5078-4D16911852BF}"/>
          </ac:spMkLst>
        </pc:spChg>
        <pc:spChg chg="mod">
          <ac:chgData name="Nane Kratzke" userId="971be13ff4ee5ef6" providerId="LiveId" clId="{91675496-E6B4-2341-A73E-034534B81541}" dt="2023-02-20T14:14:17.836" v="369" actId="207"/>
          <ac:spMkLst>
            <pc:docMk/>
            <pc:sldMk cId="1863179159" sldId="649"/>
            <ac:spMk id="9" creationId="{B361162D-F29F-F6FA-7DCD-F0CA7A15A276}"/>
          </ac:spMkLst>
        </pc:spChg>
        <pc:picChg chg="mod">
          <ac:chgData name="Nane Kratzke" userId="971be13ff4ee5ef6" providerId="LiveId" clId="{91675496-E6B4-2341-A73E-034534B81541}" dt="2023-02-20T14:14:00.199" v="366" actId="29295"/>
          <ac:picMkLst>
            <pc:docMk/>
            <pc:sldMk cId="1863179159" sldId="649"/>
            <ac:picMk id="10" creationId="{8CF7AA09-95BF-45B2-5936-A59BD64ADCFE}"/>
          </ac:picMkLst>
        </pc:picChg>
        <pc:picChg chg="mod">
          <ac:chgData name="Nane Kratzke" userId="971be13ff4ee5ef6" providerId="LiveId" clId="{91675496-E6B4-2341-A73E-034534B81541}" dt="2023-02-20T14:14:05.901" v="367" actId="29295"/>
          <ac:picMkLst>
            <pc:docMk/>
            <pc:sldMk cId="1863179159" sldId="649"/>
            <ac:picMk id="12" creationId="{E187A5AC-15AE-0A38-C1F0-17036B30BC7E}"/>
          </ac:picMkLst>
        </pc:picChg>
      </pc:sldChg>
      <pc:sldChg chg="addSp modSp add mod">
        <pc:chgData name="Nane Kratzke" userId="971be13ff4ee5ef6" providerId="LiveId" clId="{91675496-E6B4-2341-A73E-034534B81541}" dt="2023-02-20T14:23:06.369" v="453" actId="1076"/>
        <pc:sldMkLst>
          <pc:docMk/>
          <pc:sldMk cId="977629905" sldId="650"/>
        </pc:sldMkLst>
        <pc:spChg chg="add mod">
          <ac:chgData name="Nane Kratzke" userId="971be13ff4ee5ef6" providerId="LiveId" clId="{91675496-E6B4-2341-A73E-034534B81541}" dt="2023-02-20T14:23:06.369" v="453" actId="1076"/>
          <ac:spMkLst>
            <pc:docMk/>
            <pc:sldMk cId="977629905" sldId="650"/>
            <ac:spMk id="4" creationId="{92D34C8B-DEDD-50F8-A140-C19E6E33E623}"/>
          </ac:spMkLst>
        </pc:spChg>
        <pc:spChg chg="mod">
          <ac:chgData name="Nane Kratzke" userId="971be13ff4ee5ef6" providerId="LiveId" clId="{91675496-E6B4-2341-A73E-034534B81541}" dt="2023-02-20T14:15:08.348" v="374" actId="207"/>
          <ac:spMkLst>
            <pc:docMk/>
            <pc:sldMk cId="977629905" sldId="650"/>
            <ac:spMk id="6" creationId="{AF5EDDBC-029D-9685-61FD-2801861DDDA9}"/>
          </ac:spMkLst>
        </pc:spChg>
        <pc:spChg chg="mod">
          <ac:chgData name="Nane Kratzke" userId="971be13ff4ee5ef6" providerId="LiveId" clId="{91675496-E6B4-2341-A73E-034534B81541}" dt="2023-02-20T14:15:08.348" v="374" actId="207"/>
          <ac:spMkLst>
            <pc:docMk/>
            <pc:sldMk cId="977629905" sldId="650"/>
            <ac:spMk id="7" creationId="{FBF25792-3233-9783-5078-4D16911852BF}"/>
          </ac:spMkLst>
        </pc:spChg>
        <pc:spChg chg="mod">
          <ac:chgData name="Nane Kratzke" userId="971be13ff4ee5ef6" providerId="LiveId" clId="{91675496-E6B4-2341-A73E-034534B81541}" dt="2023-02-20T14:15:13.301" v="375" actId="207"/>
          <ac:spMkLst>
            <pc:docMk/>
            <pc:sldMk cId="977629905" sldId="650"/>
            <ac:spMk id="9" creationId="{B361162D-F29F-F6FA-7DCD-F0CA7A15A276}"/>
          </ac:spMkLst>
        </pc:spChg>
        <pc:picChg chg="mod">
          <ac:chgData name="Nane Kratzke" userId="971be13ff4ee5ef6" providerId="LiveId" clId="{91675496-E6B4-2341-A73E-034534B81541}" dt="2023-02-20T14:14:59.533" v="372" actId="29295"/>
          <ac:picMkLst>
            <pc:docMk/>
            <pc:sldMk cId="977629905" sldId="650"/>
            <ac:picMk id="10" creationId="{8CF7AA09-95BF-45B2-5936-A59BD64ADCFE}"/>
          </ac:picMkLst>
        </pc:picChg>
        <pc:picChg chg="mod">
          <ac:chgData name="Nane Kratzke" userId="971be13ff4ee5ef6" providerId="LiveId" clId="{91675496-E6B4-2341-A73E-034534B81541}" dt="2023-02-20T14:15:02.830" v="373" actId="29295"/>
          <ac:picMkLst>
            <pc:docMk/>
            <pc:sldMk cId="977629905" sldId="650"/>
            <ac:picMk id="11" creationId="{8E6636D3-18B7-62CA-2610-E7D8F99DAEE4}"/>
          </ac:picMkLst>
        </pc:picChg>
      </pc:sldChg>
      <pc:sldChg chg="del">
        <pc:chgData name="Nane Kratzke" userId="971be13ff4ee5ef6" providerId="LiveId" clId="{91675496-E6B4-2341-A73E-034534B81541}" dt="2023-02-20T13:54:18.665" v="0" actId="2696"/>
        <pc:sldMkLst>
          <pc:docMk/>
          <pc:sldMk cId="1544342855" sldId="658"/>
        </pc:sldMkLst>
      </pc:sldChg>
      <pc:sldChg chg="del">
        <pc:chgData name="Nane Kratzke" userId="971be13ff4ee5ef6" providerId="LiveId" clId="{91675496-E6B4-2341-A73E-034534B81541}" dt="2023-02-20T13:54:18.797" v="1" actId="2696"/>
        <pc:sldMkLst>
          <pc:docMk/>
          <pc:sldMk cId="2199449476" sldId="659"/>
        </pc:sldMkLst>
      </pc:sldChg>
      <pc:sldChg chg="del">
        <pc:chgData name="Nane Kratzke" userId="971be13ff4ee5ef6" providerId="LiveId" clId="{91675496-E6B4-2341-A73E-034534B81541}" dt="2023-02-20T13:54:18.893" v="13" actId="2696"/>
        <pc:sldMkLst>
          <pc:docMk/>
          <pc:sldMk cId="1025950512" sldId="660"/>
        </pc:sldMkLst>
      </pc:sldChg>
      <pc:sldChg chg="del">
        <pc:chgData name="Nane Kratzke" userId="971be13ff4ee5ef6" providerId="LiveId" clId="{91675496-E6B4-2341-A73E-034534B81541}" dt="2023-02-20T13:54:18.833" v="10" actId="2696"/>
        <pc:sldMkLst>
          <pc:docMk/>
          <pc:sldMk cId="314648163" sldId="661"/>
        </pc:sldMkLst>
      </pc:sldChg>
      <pc:sldChg chg="del">
        <pc:chgData name="Nane Kratzke" userId="971be13ff4ee5ef6" providerId="LiveId" clId="{91675496-E6B4-2341-A73E-034534B81541}" dt="2023-02-20T13:54:18.816" v="6" actId="2696"/>
        <pc:sldMkLst>
          <pc:docMk/>
          <pc:sldMk cId="1723636415" sldId="662"/>
        </pc:sldMkLst>
      </pc:sldChg>
      <pc:sldChg chg="del">
        <pc:chgData name="Nane Kratzke" userId="971be13ff4ee5ef6" providerId="LiveId" clId="{91675496-E6B4-2341-A73E-034534B81541}" dt="2023-02-20T13:54:18.800" v="2" actId="2696"/>
        <pc:sldMkLst>
          <pc:docMk/>
          <pc:sldMk cId="3705678913" sldId="664"/>
        </pc:sldMkLst>
      </pc:sldChg>
      <pc:sldChg chg="del">
        <pc:chgData name="Nane Kratzke" userId="971be13ff4ee5ef6" providerId="LiveId" clId="{91675496-E6B4-2341-A73E-034534B81541}" dt="2023-02-20T13:54:18.812" v="5" actId="2696"/>
        <pc:sldMkLst>
          <pc:docMk/>
          <pc:sldMk cId="758962969" sldId="668"/>
        </pc:sldMkLst>
      </pc:sldChg>
      <pc:sldChg chg="del">
        <pc:chgData name="Nane Kratzke" userId="971be13ff4ee5ef6" providerId="LiveId" clId="{91675496-E6B4-2341-A73E-034534B81541}" dt="2023-02-20T13:54:18.829" v="9" actId="2696"/>
        <pc:sldMkLst>
          <pc:docMk/>
          <pc:sldMk cId="1734789912" sldId="669"/>
        </pc:sldMkLst>
      </pc:sldChg>
      <pc:sldChg chg="del">
        <pc:chgData name="Nane Kratzke" userId="971be13ff4ee5ef6" providerId="LiveId" clId="{91675496-E6B4-2341-A73E-034534B81541}" dt="2023-02-20T13:54:18.825" v="8" actId="2696"/>
        <pc:sldMkLst>
          <pc:docMk/>
          <pc:sldMk cId="940107207" sldId="670"/>
        </pc:sldMkLst>
      </pc:sldChg>
    </pc:docChg>
  </pc:docChgLst>
  <pc:docChgLst>
    <pc:chgData name="Nane Kratzke" userId="971be13ff4ee5ef6" providerId="LiveId" clId="{1EBEA007-FB69-A34E-BCA0-DBA4EE2CE7E0}"/>
    <pc:docChg chg="custSel addSld modSld">
      <pc:chgData name="Nane Kratzke" userId="971be13ff4ee5ef6" providerId="LiveId" clId="{1EBEA007-FB69-A34E-BCA0-DBA4EE2CE7E0}" dt="2021-11-30T10:00:15.915" v="44" actId="20577"/>
      <pc:docMkLst>
        <pc:docMk/>
      </pc:docMkLst>
      <pc:sldChg chg="addSp modSp add mod modClrScheme chgLayout">
        <pc:chgData name="Nane Kratzke" userId="971be13ff4ee5ef6" providerId="LiveId" clId="{1EBEA007-FB69-A34E-BCA0-DBA4EE2CE7E0}" dt="2021-11-30T10:00:15.915" v="44" actId="20577"/>
        <pc:sldMkLst>
          <pc:docMk/>
          <pc:sldMk cId="2487667598" sldId="432"/>
        </pc:sldMkLst>
        <pc:spChg chg="add mod ord">
          <ac:chgData name="Nane Kratzke" userId="971be13ff4ee5ef6" providerId="LiveId" clId="{1EBEA007-FB69-A34E-BCA0-DBA4EE2CE7E0}" dt="2021-11-30T09:59:08.297" v="11" actId="20577"/>
          <ac:spMkLst>
            <pc:docMk/>
            <pc:sldMk cId="2487667598" sldId="432"/>
            <ac:spMk id="2" creationId="{163EDC20-43C8-154F-AEC2-FBA92A096033}"/>
          </ac:spMkLst>
        </pc:spChg>
        <pc:spChg chg="add mod ord">
          <ac:chgData name="Nane Kratzke" userId="971be13ff4ee5ef6" providerId="LiveId" clId="{1EBEA007-FB69-A34E-BCA0-DBA4EE2CE7E0}" dt="2021-11-30T10:00:15.915" v="44" actId="20577"/>
          <ac:spMkLst>
            <pc:docMk/>
            <pc:sldMk cId="2487667598" sldId="432"/>
            <ac:spMk id="3" creationId="{5E309F3D-1752-8349-ADDF-D051B7606D63}"/>
          </ac:spMkLst>
        </pc:spChg>
        <pc:spChg chg="mod ord">
          <ac:chgData name="Nane Kratzke" userId="971be13ff4ee5ef6" providerId="LiveId" clId="{1EBEA007-FB69-A34E-BCA0-DBA4EE2CE7E0}" dt="2021-11-30T09:58:50.506" v="1" actId="700"/>
          <ac:spMkLst>
            <pc:docMk/>
            <pc:sldMk cId="2487667598" sldId="432"/>
            <ac:spMk id="6" creationId="{0F2DDE27-92D3-C74C-9006-07C2999CBE36}"/>
          </ac:spMkLst>
        </pc:spChg>
        <pc:picChg chg="mod">
          <ac:chgData name="Nane Kratzke" userId="971be13ff4ee5ef6" providerId="LiveId" clId="{1EBEA007-FB69-A34E-BCA0-DBA4EE2CE7E0}" dt="2021-11-30T09:59:22.732" v="12" actId="167"/>
          <ac:picMkLst>
            <pc:docMk/>
            <pc:sldMk cId="2487667598" sldId="432"/>
            <ac:picMk id="14" creationId="{02AE9432-680C-8742-B5D4-39F8B63856B6}"/>
          </ac:picMkLst>
        </pc:pic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223B9B05-6E34-4449-ABFF-46CCED9BF410}"/>
    <pc:docChg chg="undo custSel addSld delSld modSld sldOrd">
      <pc:chgData name="Nane Kratzke" userId="971be13ff4ee5ef6" providerId="LiveId" clId="{223B9B05-6E34-4449-ABFF-46CCED9BF410}" dt="2023-02-16T10:11:55.809" v="1192" actId="2696"/>
      <pc:docMkLst>
        <pc:docMk/>
      </pc:docMkLst>
      <pc:sldChg chg="del">
        <pc:chgData name="Nane Kratzke" userId="971be13ff4ee5ef6" providerId="LiveId" clId="{223B9B05-6E34-4449-ABFF-46CCED9BF410}" dt="2023-02-14T09:53:15.722" v="160" actId="2696"/>
        <pc:sldMkLst>
          <pc:docMk/>
          <pc:sldMk cId="704272100" sldId="323"/>
        </pc:sldMkLst>
      </pc:sldChg>
      <pc:sldChg chg="del">
        <pc:chgData name="Nane Kratzke" userId="971be13ff4ee5ef6" providerId="LiveId" clId="{223B9B05-6E34-4449-ABFF-46CCED9BF410}" dt="2023-02-14T09:53:04.587" v="159" actId="2696"/>
        <pc:sldMkLst>
          <pc:docMk/>
          <pc:sldMk cId="2142144293" sldId="416"/>
        </pc:sldMkLst>
      </pc:sldChg>
      <pc:sldChg chg="del">
        <pc:chgData name="Nane Kratzke" userId="971be13ff4ee5ef6" providerId="LiveId" clId="{223B9B05-6E34-4449-ABFF-46CCED9BF410}" dt="2023-02-14T09:46:58.420" v="115" actId="2696"/>
        <pc:sldMkLst>
          <pc:docMk/>
          <pc:sldMk cId="1293430604" sldId="510"/>
        </pc:sldMkLst>
      </pc:sldChg>
      <pc:sldChg chg="addSp delSp modSp mod ord">
        <pc:chgData name="Nane Kratzke" userId="971be13ff4ee5ef6" providerId="LiveId" clId="{223B9B05-6E34-4449-ABFF-46CCED9BF410}" dt="2023-02-14T11:59:08.100" v="1174" actId="12"/>
        <pc:sldMkLst>
          <pc:docMk/>
          <pc:sldMk cId="4077901326" sldId="512"/>
        </pc:sldMkLst>
        <pc:spChg chg="mod">
          <ac:chgData name="Nane Kratzke" userId="971be13ff4ee5ef6" providerId="LiveId" clId="{223B9B05-6E34-4449-ABFF-46CCED9BF410}" dt="2023-02-14T10:03:44.865" v="303" actId="14100"/>
          <ac:spMkLst>
            <pc:docMk/>
            <pc:sldMk cId="4077901326" sldId="512"/>
            <ac:spMk id="2" creationId="{9C499ED8-18D1-E942-8557-969449808E76}"/>
          </ac:spMkLst>
        </pc:spChg>
        <pc:spChg chg="add del mod">
          <ac:chgData name="Nane Kratzke" userId="971be13ff4ee5ef6" providerId="LiveId" clId="{223B9B05-6E34-4449-ABFF-46CCED9BF410}" dt="2023-02-14T10:01:24.001" v="284"/>
          <ac:spMkLst>
            <pc:docMk/>
            <pc:sldMk cId="4077901326" sldId="512"/>
            <ac:spMk id="4" creationId="{F67C374B-ECD6-8242-9A26-A674C9501681}"/>
          </ac:spMkLst>
        </pc:spChg>
        <pc:spChg chg="del mod">
          <ac:chgData name="Nane Kratzke" userId="971be13ff4ee5ef6" providerId="LiveId" clId="{223B9B05-6E34-4449-ABFF-46CCED9BF410}" dt="2023-02-14T09:58:34.649" v="201" actId="478"/>
          <ac:spMkLst>
            <pc:docMk/>
            <pc:sldMk cId="4077901326" sldId="512"/>
            <ac:spMk id="6" creationId="{E14A6DEF-A820-694A-81B1-5C55C3AF96FD}"/>
          </ac:spMkLst>
        </pc:spChg>
        <pc:spChg chg="add mod">
          <ac:chgData name="Nane Kratzke" userId="971be13ff4ee5ef6" providerId="LiveId" clId="{223B9B05-6E34-4449-ABFF-46CCED9BF410}" dt="2023-02-14T11:59:08.100" v="1174" actId="12"/>
          <ac:spMkLst>
            <pc:docMk/>
            <pc:sldMk cId="4077901326" sldId="512"/>
            <ac:spMk id="8" creationId="{8EA6EF82-F4C5-E6EC-7481-951C009836A5}"/>
          </ac:spMkLst>
        </pc:spChg>
        <pc:spChg chg="add mod">
          <ac:chgData name="Nane Kratzke" userId="971be13ff4ee5ef6" providerId="LiveId" clId="{223B9B05-6E34-4449-ABFF-46CCED9BF410}" dt="2023-02-14T10:49:50.516" v="1016" actId="113"/>
          <ac:spMkLst>
            <pc:docMk/>
            <pc:sldMk cId="4077901326" sldId="512"/>
            <ac:spMk id="10" creationId="{A2DD54B2-D205-1970-58CF-B4316F991F0C}"/>
          </ac:spMkLst>
        </pc:spChg>
        <pc:spChg chg="add del mod">
          <ac:chgData name="Nane Kratzke" userId="971be13ff4ee5ef6" providerId="LiveId" clId="{223B9B05-6E34-4449-ABFF-46CCED9BF410}" dt="2023-02-14T10:03:06.459" v="301"/>
          <ac:spMkLst>
            <pc:docMk/>
            <pc:sldMk cId="4077901326" sldId="512"/>
            <ac:spMk id="11" creationId="{D14519C7-0E5F-4A24-9536-938DD378DF9C}"/>
          </ac:spMkLst>
        </pc:spChg>
        <pc:picChg chg="add del mod">
          <ac:chgData name="Nane Kratzke" userId="971be13ff4ee5ef6" providerId="LiveId" clId="{223B9B05-6E34-4449-ABFF-46CCED9BF410}" dt="2023-02-14T10:07:08.482" v="308" actId="478"/>
          <ac:picMkLst>
            <pc:docMk/>
            <pc:sldMk cId="4077901326" sldId="512"/>
            <ac:picMk id="1026" creationId="{4480AB6D-C1B2-C274-F0DD-ECAB981E36B5}"/>
          </ac:picMkLst>
        </pc:picChg>
        <pc:picChg chg="add del">
          <ac:chgData name="Nane Kratzke" userId="971be13ff4ee5ef6" providerId="LiveId" clId="{223B9B05-6E34-4449-ABFF-46CCED9BF410}" dt="2023-02-14T10:07:08.482" v="308" actId="478"/>
          <ac:picMkLst>
            <pc:docMk/>
            <pc:sldMk cId="4077901326" sldId="512"/>
            <ac:picMk id="1028" creationId="{407D87C0-4BFE-D871-8A13-CDD3F1FDDCC0}"/>
          </ac:picMkLst>
        </pc:picChg>
        <pc:picChg chg="add mod">
          <ac:chgData name="Nane Kratzke" userId="971be13ff4ee5ef6" providerId="LiveId" clId="{223B9B05-6E34-4449-ABFF-46CCED9BF410}" dt="2023-02-14T10:10:44.461" v="360" actId="14861"/>
          <ac:picMkLst>
            <pc:docMk/>
            <pc:sldMk cId="4077901326" sldId="512"/>
            <ac:picMk id="1030" creationId="{01339DC7-9E02-6D31-6583-71E1BF6C5E97}"/>
          </ac:picMkLst>
        </pc:picChg>
      </pc:sldChg>
      <pc:sldChg chg="modSp mod">
        <pc:chgData name="Nane Kratzke" userId="971be13ff4ee5ef6" providerId="LiveId" clId="{223B9B05-6E34-4449-ABFF-46CCED9BF410}" dt="2023-02-14T10:35:19.864" v="676" actId="14100"/>
        <pc:sldMkLst>
          <pc:docMk/>
          <pc:sldMk cId="3437111870" sldId="514"/>
        </pc:sldMkLst>
        <pc:spChg chg="mod">
          <ac:chgData name="Nane Kratzke" userId="971be13ff4ee5ef6" providerId="LiveId" clId="{223B9B05-6E34-4449-ABFF-46CCED9BF410}" dt="2023-02-14T10:35:19.864" v="676" actId="14100"/>
          <ac:spMkLst>
            <pc:docMk/>
            <pc:sldMk cId="3437111870" sldId="514"/>
            <ac:spMk id="6" creationId="{25093315-0E46-5443-B630-030F7875BEB8}"/>
          </ac:spMkLst>
        </pc:spChg>
      </pc:sldChg>
      <pc:sldChg chg="modSp mod">
        <pc:chgData name="Nane Kratzke" userId="971be13ff4ee5ef6" providerId="LiveId" clId="{223B9B05-6E34-4449-ABFF-46CCED9BF410}" dt="2023-02-14T11:57:28.238" v="1173" actId="20577"/>
        <pc:sldMkLst>
          <pc:docMk/>
          <pc:sldMk cId="3725158945" sldId="515"/>
        </pc:sldMkLst>
        <pc:spChg chg="mod">
          <ac:chgData name="Nane Kratzke" userId="971be13ff4ee5ef6" providerId="LiveId" clId="{223B9B05-6E34-4449-ABFF-46CCED9BF410}" dt="2023-02-14T11:55:45.685" v="1143" actId="12"/>
          <ac:spMkLst>
            <pc:docMk/>
            <pc:sldMk cId="3725158945" sldId="515"/>
            <ac:spMk id="6" creationId="{25093315-0E46-5443-B630-030F7875BEB8}"/>
          </ac:spMkLst>
        </pc:spChg>
        <pc:spChg chg="mod">
          <ac:chgData name="Nane Kratzke" userId="971be13ff4ee5ef6" providerId="LiveId" clId="{223B9B05-6E34-4449-ABFF-46CCED9BF410}" dt="2023-02-14T11:57:28.238" v="1173" actId="20577"/>
          <ac:spMkLst>
            <pc:docMk/>
            <pc:sldMk cId="3725158945" sldId="515"/>
            <ac:spMk id="11" creationId="{E377589E-A792-4744-910E-C0D0078CB745}"/>
          </ac:spMkLst>
        </pc:spChg>
      </pc:sldChg>
      <pc:sldChg chg="del">
        <pc:chgData name="Nane Kratzke" userId="971be13ff4ee5ef6" providerId="LiveId" clId="{223B9B05-6E34-4449-ABFF-46CCED9BF410}" dt="2023-02-14T10:43:17.966" v="999" actId="2696"/>
        <pc:sldMkLst>
          <pc:docMk/>
          <pc:sldMk cId="3479599477" sldId="516"/>
        </pc:sldMkLst>
      </pc:sldChg>
      <pc:sldChg chg="del">
        <pc:chgData name="Nane Kratzke" userId="971be13ff4ee5ef6" providerId="LiveId" clId="{223B9B05-6E34-4449-ABFF-46CCED9BF410}" dt="2023-02-14T10:43:12.579" v="998" actId="2696"/>
        <pc:sldMkLst>
          <pc:docMk/>
          <pc:sldMk cId="1933642418" sldId="517"/>
        </pc:sldMkLst>
      </pc:sldChg>
      <pc:sldChg chg="delSp modSp del mod">
        <pc:chgData name="Nane Kratzke" userId="971be13ff4ee5ef6" providerId="LiveId" clId="{223B9B05-6E34-4449-ABFF-46CCED9BF410}" dt="2023-02-16T10:11:55.809" v="1192" actId="2696"/>
        <pc:sldMkLst>
          <pc:docMk/>
          <pc:sldMk cId="2258932206" sldId="523"/>
        </pc:sldMkLst>
        <pc:spChg chg="mod">
          <ac:chgData name="Nane Kratzke" userId="971be13ff4ee5ef6" providerId="LiveId" clId="{223B9B05-6E34-4449-ABFF-46CCED9BF410}" dt="2023-02-16T10:09:58.044" v="1187" actId="14100"/>
          <ac:spMkLst>
            <pc:docMk/>
            <pc:sldMk cId="2258932206" sldId="523"/>
            <ac:spMk id="5" creationId="{D6D3D317-1152-2742-9BE1-4ED9CE042C2D}"/>
          </ac:spMkLst>
        </pc:spChg>
        <pc:spChg chg="del">
          <ac:chgData name="Nane Kratzke" userId="971be13ff4ee5ef6" providerId="LiveId" clId="{223B9B05-6E34-4449-ABFF-46CCED9BF410}" dt="2023-02-16T10:09:40.303" v="1182" actId="478"/>
          <ac:spMkLst>
            <pc:docMk/>
            <pc:sldMk cId="2258932206" sldId="523"/>
            <ac:spMk id="11" creationId="{FF556EC5-5C3C-754D-ABF5-FEF691C7303D}"/>
          </ac:spMkLst>
        </pc:spChg>
        <pc:picChg chg="mod">
          <ac:chgData name="Nane Kratzke" userId="971be13ff4ee5ef6" providerId="LiveId" clId="{223B9B05-6E34-4449-ABFF-46CCED9BF410}" dt="2023-02-16T10:09:47.253" v="1184" actId="1076"/>
          <ac:picMkLst>
            <pc:docMk/>
            <pc:sldMk cId="2258932206" sldId="523"/>
            <ac:picMk id="9" creationId="{CF24C6AD-2F0C-F144-8A5F-642AEBD43972}"/>
          </ac:picMkLst>
        </pc:picChg>
      </pc:sldChg>
      <pc:sldChg chg="modSp mod">
        <pc:chgData name="Nane Kratzke" userId="971be13ff4ee5ef6" providerId="LiveId" clId="{223B9B05-6E34-4449-ABFF-46CCED9BF410}" dt="2023-02-16T10:10:23.028" v="1191" actId="1076"/>
        <pc:sldMkLst>
          <pc:docMk/>
          <pc:sldMk cId="4217778932" sldId="524"/>
        </pc:sldMkLst>
        <pc:spChg chg="mod">
          <ac:chgData name="Nane Kratzke" userId="971be13ff4ee5ef6" providerId="LiveId" clId="{223B9B05-6E34-4449-ABFF-46CCED9BF410}" dt="2023-02-16T10:10:23.028" v="1191" actId="1076"/>
          <ac:spMkLst>
            <pc:docMk/>
            <pc:sldMk cId="4217778932" sldId="524"/>
            <ac:spMk id="5" creationId="{D6D3D317-1152-2742-9BE1-4ED9CE042C2D}"/>
          </ac:spMkLst>
        </pc:spChg>
      </pc:sldChg>
      <pc:sldChg chg="modSp">
        <pc:chgData name="Nane Kratzke" userId="971be13ff4ee5ef6" providerId="LiveId" clId="{223B9B05-6E34-4449-ABFF-46CCED9BF410}" dt="2023-02-14T10:58:11.256" v="1142" actId="20577"/>
        <pc:sldMkLst>
          <pc:docMk/>
          <pc:sldMk cId="3733363034" sldId="525"/>
        </pc:sldMkLst>
        <pc:graphicFrameChg chg="mod">
          <ac:chgData name="Nane Kratzke" userId="971be13ff4ee5ef6" providerId="LiveId" clId="{223B9B05-6E34-4449-ABFF-46CCED9BF410}" dt="2023-02-14T10:58:11.256" v="1142" actId="20577"/>
          <ac:graphicFrameMkLst>
            <pc:docMk/>
            <pc:sldMk cId="3733363034" sldId="525"/>
            <ac:graphicFrameMk id="6" creationId="{36CD7840-0250-174C-93C9-FEDA3A67B769}"/>
          </ac:graphicFrameMkLst>
        </pc:graphicFrameChg>
      </pc:sldChg>
      <pc:sldChg chg="ord">
        <pc:chgData name="Nane Kratzke" userId="971be13ff4ee5ef6" providerId="LiveId" clId="{223B9B05-6E34-4449-ABFF-46CCED9BF410}" dt="2023-02-16T09:34:25.519" v="1177" actId="20578"/>
        <pc:sldMkLst>
          <pc:docMk/>
          <pc:sldMk cId="123571905" sldId="589"/>
        </pc:sldMkLst>
      </pc:sldChg>
      <pc:sldChg chg="delSp modSp del mod ord">
        <pc:chgData name="Nane Kratzke" userId="971be13ff4ee5ef6" providerId="LiveId" clId="{223B9B05-6E34-4449-ABFF-46CCED9BF410}" dt="2023-02-14T10:52:57.621" v="1017" actId="2696"/>
        <pc:sldMkLst>
          <pc:docMk/>
          <pc:sldMk cId="3657183217" sldId="609"/>
        </pc:sldMkLst>
        <pc:spChg chg="del">
          <ac:chgData name="Nane Kratzke" userId="971be13ff4ee5ef6" providerId="LiveId" clId="{223B9B05-6E34-4449-ABFF-46CCED9BF410}" dt="2023-02-14T10:45:39.025" v="1005" actId="478"/>
          <ac:spMkLst>
            <pc:docMk/>
            <pc:sldMk cId="3657183217" sldId="609"/>
            <ac:spMk id="9" creationId="{1D1EB011-558A-2F49-9FA5-3DF4C1C6CAF3}"/>
          </ac:spMkLst>
        </pc:spChg>
        <pc:spChg chg="del">
          <ac:chgData name="Nane Kratzke" userId="971be13ff4ee5ef6" providerId="LiveId" clId="{223B9B05-6E34-4449-ABFF-46CCED9BF410}" dt="2023-02-14T10:45:41.375" v="1006" actId="478"/>
          <ac:spMkLst>
            <pc:docMk/>
            <pc:sldMk cId="3657183217" sldId="609"/>
            <ac:spMk id="10" creationId="{DE558F80-EBF5-D941-82CB-245D8C5D1DA5}"/>
          </ac:spMkLst>
        </pc:spChg>
        <pc:spChg chg="del mod">
          <ac:chgData name="Nane Kratzke" userId="971be13ff4ee5ef6" providerId="LiveId" clId="{223B9B05-6E34-4449-ABFF-46CCED9BF410}" dt="2023-02-14T10:45:36.774" v="1004" actId="478"/>
          <ac:spMkLst>
            <pc:docMk/>
            <pc:sldMk cId="3657183217" sldId="609"/>
            <ac:spMk id="11" creationId="{AA76EFB5-EF5E-6447-A93B-F342283030D8}"/>
          </ac:spMkLst>
        </pc:spChg>
        <pc:spChg chg="mod">
          <ac:chgData name="Nane Kratzke" userId="971be13ff4ee5ef6" providerId="LiveId" clId="{223B9B05-6E34-4449-ABFF-46CCED9BF410}" dt="2023-02-14T10:45:32.781" v="1002" actId="20577"/>
          <ac:spMkLst>
            <pc:docMk/>
            <pc:sldMk cId="3657183217" sldId="609"/>
            <ac:spMk id="12" creationId="{FAB9B350-3E2C-5A46-82C9-08D22821D1FC}"/>
          </ac:spMkLst>
        </pc:spChg>
      </pc:sldChg>
      <pc:sldChg chg="addSp delSp modSp new mod modClrScheme chgLayout">
        <pc:chgData name="Nane Kratzke" userId="971be13ff4ee5ef6" providerId="LiveId" clId="{223B9B05-6E34-4449-ABFF-46CCED9BF410}" dt="2023-02-14T10:32:37.097" v="664" actId="1076"/>
        <pc:sldMkLst>
          <pc:docMk/>
          <pc:sldMk cId="1713532505" sldId="611"/>
        </pc:sldMkLst>
        <pc:spChg chg="del">
          <ac:chgData name="Nane Kratzke" userId="971be13ff4ee5ef6" providerId="LiveId" clId="{223B9B05-6E34-4449-ABFF-46CCED9BF410}" dt="2023-02-14T09:41:43.121" v="1"/>
          <ac:spMkLst>
            <pc:docMk/>
            <pc:sldMk cId="1713532505" sldId="611"/>
            <ac:spMk id="2" creationId="{47C2764C-D76E-CA76-DD50-11C426AE0E7F}"/>
          </ac:spMkLst>
        </pc:spChg>
        <pc:spChg chg="add del">
          <ac:chgData name="Nane Kratzke" userId="971be13ff4ee5ef6" providerId="LiveId" clId="{223B9B05-6E34-4449-ABFF-46CCED9BF410}" dt="2023-02-14T09:44:38.842" v="37" actId="26606"/>
          <ac:spMkLst>
            <pc:docMk/>
            <pc:sldMk cId="1713532505" sldId="611"/>
            <ac:spMk id="3" creationId="{87C29E8E-74E6-65D0-B521-05417D5E1960}"/>
          </ac:spMkLst>
        </pc:spChg>
        <pc:spChg chg="add del">
          <ac:chgData name="Nane Kratzke" userId="971be13ff4ee5ef6" providerId="LiveId" clId="{223B9B05-6E34-4449-ABFF-46CCED9BF410}" dt="2023-02-14T09:44:38.842" v="37" actId="26606"/>
          <ac:spMkLst>
            <pc:docMk/>
            <pc:sldMk cId="1713532505" sldId="611"/>
            <ac:spMk id="4" creationId="{24FE673F-AC87-6909-6EF4-2A0F44DF2D5D}"/>
          </ac:spMkLst>
        </pc:spChg>
        <pc:spChg chg="add del mod">
          <ac:chgData name="Nane Kratzke" userId="971be13ff4ee5ef6" providerId="LiveId" clId="{223B9B05-6E34-4449-ABFF-46CCED9BF410}" dt="2023-02-14T09:43:09.975" v="18" actId="478"/>
          <ac:spMkLst>
            <pc:docMk/>
            <pc:sldMk cId="1713532505" sldId="611"/>
            <ac:spMk id="8" creationId="{4ED10B94-6E68-4FA0-0857-1D2F672A7E85}"/>
          </ac:spMkLst>
        </pc:spChg>
        <pc:spChg chg="add del mod">
          <ac:chgData name="Nane Kratzke" userId="971be13ff4ee5ef6" providerId="LiveId" clId="{223B9B05-6E34-4449-ABFF-46CCED9BF410}" dt="2023-02-14T09:44:38.842" v="37" actId="26606"/>
          <ac:spMkLst>
            <pc:docMk/>
            <pc:sldMk cId="1713532505" sldId="611"/>
            <ac:spMk id="14" creationId="{494A7357-DF2B-5CB0-8883-10A29061C805}"/>
          </ac:spMkLst>
        </pc:spChg>
        <pc:spChg chg="add del mod">
          <ac:chgData name="Nane Kratzke" userId="971be13ff4ee5ef6" providerId="LiveId" clId="{223B9B05-6E34-4449-ABFF-46CCED9BF410}" dt="2023-02-14T09:44:28.827" v="34" actId="26606"/>
          <ac:spMkLst>
            <pc:docMk/>
            <pc:sldMk cId="1713532505" sldId="611"/>
            <ac:spMk id="19" creationId="{6F6171D6-F30B-DF13-B7C6-2EA36EBFC3B7}"/>
          </ac:spMkLst>
        </pc:spChg>
        <pc:spChg chg="add del mod">
          <ac:chgData name="Nane Kratzke" userId="971be13ff4ee5ef6" providerId="LiveId" clId="{223B9B05-6E34-4449-ABFF-46CCED9BF410}" dt="2023-02-14T09:44:28.827" v="34" actId="26606"/>
          <ac:spMkLst>
            <pc:docMk/>
            <pc:sldMk cId="1713532505" sldId="611"/>
            <ac:spMk id="21" creationId="{FBD659A1-CF70-BAEC-5CEE-34BE09E6A192}"/>
          </ac:spMkLst>
        </pc:spChg>
        <pc:spChg chg="add del mod">
          <ac:chgData name="Nane Kratzke" userId="971be13ff4ee5ef6" providerId="LiveId" clId="{223B9B05-6E34-4449-ABFF-46CCED9BF410}" dt="2023-02-14T09:44:28.827" v="34" actId="26606"/>
          <ac:spMkLst>
            <pc:docMk/>
            <pc:sldMk cId="1713532505" sldId="611"/>
            <ac:spMk id="23" creationId="{5159C6E2-3FAA-1D74-A38F-4BC5D64FA104}"/>
          </ac:spMkLst>
        </pc:spChg>
        <pc:spChg chg="add del mod">
          <ac:chgData name="Nane Kratzke" userId="971be13ff4ee5ef6" providerId="LiveId" clId="{223B9B05-6E34-4449-ABFF-46CCED9BF410}" dt="2023-02-14T09:44:28.827" v="34" actId="26606"/>
          <ac:spMkLst>
            <pc:docMk/>
            <pc:sldMk cId="1713532505" sldId="611"/>
            <ac:spMk id="25" creationId="{61D268F9-EFDF-B7AE-69D0-5D4FC78D16F6}"/>
          </ac:spMkLst>
        </pc:spChg>
        <pc:spChg chg="add del">
          <ac:chgData name="Nane Kratzke" userId="971be13ff4ee5ef6" providerId="LiveId" clId="{223B9B05-6E34-4449-ABFF-46CCED9BF410}" dt="2023-02-14T09:44:38.838" v="36" actId="26606"/>
          <ac:spMkLst>
            <pc:docMk/>
            <pc:sldMk cId="1713532505" sldId="611"/>
            <ac:spMk id="27" creationId="{F32CD57D-EF72-C794-1800-DE8513E10893}"/>
          </ac:spMkLst>
        </pc:spChg>
        <pc:spChg chg="add del">
          <ac:chgData name="Nane Kratzke" userId="971be13ff4ee5ef6" providerId="LiveId" clId="{223B9B05-6E34-4449-ABFF-46CCED9BF410}" dt="2023-02-14T09:44:38.838" v="36" actId="26606"/>
          <ac:spMkLst>
            <pc:docMk/>
            <pc:sldMk cId="1713532505" sldId="611"/>
            <ac:spMk id="28" creationId="{41460D50-E700-71DB-0DD9-74F88A1AF4AE}"/>
          </ac:spMkLst>
        </pc:spChg>
        <pc:spChg chg="add mod">
          <ac:chgData name="Nane Kratzke" userId="971be13ff4ee5ef6" providerId="LiveId" clId="{223B9B05-6E34-4449-ABFF-46CCED9BF410}" dt="2023-02-14T10:25:38.725" v="444" actId="1076"/>
          <ac:spMkLst>
            <pc:docMk/>
            <pc:sldMk cId="1713532505" sldId="611"/>
            <ac:spMk id="30" creationId="{C40FC0DE-5FC2-A7E8-D1AE-301CB0AC31A1}"/>
          </ac:spMkLst>
        </pc:spChg>
        <pc:spChg chg="add mod">
          <ac:chgData name="Nane Kratzke" userId="971be13ff4ee5ef6" providerId="LiveId" clId="{223B9B05-6E34-4449-ABFF-46CCED9BF410}" dt="2023-02-14T10:31:06.389" v="659" actId="20577"/>
          <ac:spMkLst>
            <pc:docMk/>
            <pc:sldMk cId="1713532505" sldId="611"/>
            <ac:spMk id="31" creationId="{A7AED8D2-12C6-26AC-5AF0-E921BDCCBE3B}"/>
          </ac:spMkLst>
        </pc:spChg>
        <pc:spChg chg="add mod">
          <ac:chgData name="Nane Kratzke" userId="971be13ff4ee5ef6" providerId="LiveId" clId="{223B9B05-6E34-4449-ABFF-46CCED9BF410}" dt="2023-02-14T09:44:38.842" v="37" actId="26606"/>
          <ac:spMkLst>
            <pc:docMk/>
            <pc:sldMk cId="1713532505" sldId="611"/>
            <ac:spMk id="32" creationId="{41A20EA0-63FD-ED42-B817-97746F45DAB8}"/>
          </ac:spMkLst>
        </pc:spChg>
        <pc:picChg chg="add del mod modCrop">
          <ac:chgData name="Nane Kratzke" userId="971be13ff4ee5ef6" providerId="LiveId" clId="{223B9B05-6E34-4449-ABFF-46CCED9BF410}" dt="2023-02-14T09:43:58.436" v="31" actId="478"/>
          <ac:picMkLst>
            <pc:docMk/>
            <pc:sldMk cId="1713532505" sldId="611"/>
            <ac:picMk id="6" creationId="{8485F92E-F715-314A-6664-F05E70A74A20}"/>
          </ac:picMkLst>
        </pc:picChg>
        <pc:picChg chg="add del mod">
          <ac:chgData name="Nane Kratzke" userId="971be13ff4ee5ef6" providerId="LiveId" clId="{223B9B05-6E34-4449-ABFF-46CCED9BF410}" dt="2023-02-14T09:43:09.743" v="17"/>
          <ac:picMkLst>
            <pc:docMk/>
            <pc:sldMk cId="1713532505" sldId="611"/>
            <ac:picMk id="10" creationId="{62B47EC9-6715-FA0F-3A34-AB60EB1C259E}"/>
          </ac:picMkLst>
        </pc:picChg>
        <pc:picChg chg="add mod">
          <ac:chgData name="Nane Kratzke" userId="971be13ff4ee5ef6" providerId="LiveId" clId="{223B9B05-6E34-4449-ABFF-46CCED9BF410}" dt="2023-02-14T09:44:38.842" v="37" actId="26606"/>
          <ac:picMkLst>
            <pc:docMk/>
            <pc:sldMk cId="1713532505" sldId="611"/>
            <ac:picMk id="12" creationId="{71FFB062-E1B5-47E0-C950-E6D129DAE4EA}"/>
          </ac:picMkLst>
        </pc:picChg>
        <pc:picChg chg="add del mod">
          <ac:chgData name="Nane Kratzke" userId="971be13ff4ee5ef6" providerId="LiveId" clId="{223B9B05-6E34-4449-ABFF-46CCED9BF410}" dt="2023-02-14T10:32:37.097" v="664" actId="1076"/>
          <ac:picMkLst>
            <pc:docMk/>
            <pc:sldMk cId="1713532505" sldId="611"/>
            <ac:picMk id="15" creationId="{8E64030D-90ED-3CDC-C2C6-483C3E9C33C8}"/>
          </ac:picMkLst>
        </pc:picChg>
        <pc:picChg chg="add mod">
          <ac:chgData name="Nane Kratzke" userId="971be13ff4ee5ef6" providerId="LiveId" clId="{223B9B05-6E34-4449-ABFF-46CCED9BF410}" dt="2023-02-14T10:25:44.827" v="445" actId="1076"/>
          <ac:picMkLst>
            <pc:docMk/>
            <pc:sldMk cId="1713532505" sldId="611"/>
            <ac:picMk id="16" creationId="{A21158D8-B2DC-E787-4BCD-E216C87F3F10}"/>
          </ac:picMkLst>
        </pc:picChg>
      </pc:sldChg>
      <pc:sldChg chg="del">
        <pc:chgData name="Nane Kratzke" userId="971be13ff4ee5ef6" providerId="LiveId" clId="{223B9B05-6E34-4449-ABFF-46CCED9BF410}" dt="2023-02-16T09:33:50.536" v="1175" actId="2696"/>
        <pc:sldMkLst>
          <pc:docMk/>
          <pc:sldMk cId="2753859176" sldId="613"/>
        </pc:sldMkLst>
      </pc:sldChg>
      <pc:sldChg chg="add">
        <pc:chgData name="Nane Kratzke" userId="971be13ff4ee5ef6" providerId="LiveId" clId="{223B9B05-6E34-4449-ABFF-46CCED9BF410}" dt="2023-02-16T09:34:20.140" v="1176"/>
        <pc:sldMkLst>
          <pc:docMk/>
          <pc:sldMk cId="1953109402" sldId="615"/>
        </pc:sldMkLst>
      </pc:sldChg>
      <pc:sldChg chg="addSp delSp modSp add mod">
        <pc:chgData name="Nane Kratzke" userId="971be13ff4ee5ef6" providerId="LiveId" clId="{223B9B05-6E34-4449-ABFF-46CCED9BF410}" dt="2023-02-16T09:38:00.817" v="1181" actId="14100"/>
        <pc:sldMkLst>
          <pc:docMk/>
          <pc:sldMk cId="3325737496" sldId="616"/>
        </pc:sldMkLst>
        <pc:spChg chg="add del mod">
          <ac:chgData name="Nane Kratzke" userId="971be13ff4ee5ef6" providerId="LiveId" clId="{223B9B05-6E34-4449-ABFF-46CCED9BF410}" dt="2023-02-16T09:37:52.472" v="1180" actId="478"/>
          <ac:spMkLst>
            <pc:docMk/>
            <pc:sldMk cId="3325737496" sldId="616"/>
            <ac:spMk id="4" creationId="{DE79FBB9-A40B-B26C-7094-3F213CC88EBB}"/>
          </ac:spMkLst>
        </pc:spChg>
        <pc:spChg chg="mod">
          <ac:chgData name="Nane Kratzke" userId="971be13ff4ee5ef6" providerId="LiveId" clId="{223B9B05-6E34-4449-ABFF-46CCED9BF410}" dt="2023-02-16T09:38:00.817" v="1181" actId="14100"/>
          <ac:spMkLst>
            <pc:docMk/>
            <pc:sldMk cId="3325737496" sldId="616"/>
            <ac:spMk id="9" creationId="{D440D2B9-023B-9E43-BA4A-E4DE712634A0}"/>
          </ac:spMkLst>
        </pc:spChg>
        <pc:spChg chg="del">
          <ac:chgData name="Nane Kratzke" userId="971be13ff4ee5ef6" providerId="LiveId" clId="{223B9B05-6E34-4449-ABFF-46CCED9BF410}" dt="2023-02-16T09:37:46.888" v="1179" actId="478"/>
          <ac:spMkLst>
            <pc:docMk/>
            <pc:sldMk cId="3325737496" sldId="616"/>
            <ac:spMk id="41" creationId="{7E99E6B6-40AB-1346-B8AC-1F7285B6FBD4}"/>
          </ac:spMkLst>
        </pc:spChg>
      </pc:sldChg>
    </pc:docChg>
  </pc:docChgLst>
  <pc:docChgLst>
    <pc:chgData name="Nane Kratzke" userId="971be13ff4ee5ef6" providerId="LiveId" clId="{67A30EEF-24E7-BC42-AA99-B32409D3960D}"/>
    <pc:docChg chg="undo custSel modSld">
      <pc:chgData name="Nane Kratzke" userId="971be13ff4ee5ef6" providerId="LiveId" clId="{67A30EEF-24E7-BC42-AA99-B32409D3960D}" dt="2022-05-11T13:30:32.473" v="141"/>
      <pc:docMkLst>
        <pc:docMk/>
      </pc:docMkLst>
      <pc:sldChg chg="addSp delSp modSp mod">
        <pc:chgData name="Nane Kratzke" userId="971be13ff4ee5ef6" providerId="LiveId" clId="{67A30EEF-24E7-BC42-AA99-B32409D3960D}" dt="2022-04-01T08:31:56.670" v="32" actId="14100"/>
        <pc:sldMkLst>
          <pc:docMk/>
          <pc:sldMk cId="1445546795" sldId="550"/>
        </pc:sldMkLst>
        <pc:spChg chg="mod">
          <ac:chgData name="Nane Kratzke" userId="971be13ff4ee5ef6" providerId="LiveId" clId="{67A30EEF-24E7-BC42-AA99-B32409D3960D}" dt="2022-04-01T08:31:56.670" v="32" actId="14100"/>
          <ac:spMkLst>
            <pc:docMk/>
            <pc:sldMk cId="1445546795" sldId="550"/>
            <ac:spMk id="6" creationId="{B35B3AE9-8A0F-7A4C-A369-E71CD19E8603}"/>
          </ac:spMkLst>
        </pc:spChg>
        <pc:picChg chg="add mod">
          <ac:chgData name="Nane Kratzke" userId="971be13ff4ee5ef6" providerId="LiveId" clId="{67A30EEF-24E7-BC42-AA99-B32409D3960D}" dt="2022-04-01T08:31:51.531" v="31" actId="14861"/>
          <ac:picMkLst>
            <pc:docMk/>
            <pc:sldMk cId="1445546795" sldId="550"/>
            <ac:picMk id="7" creationId="{7515D69E-DFC3-344F-B4D3-A09C1265971B}"/>
          </ac:picMkLst>
        </pc:picChg>
        <pc:picChg chg="del">
          <ac:chgData name="Nane Kratzke" userId="971be13ff4ee5ef6" providerId="LiveId" clId="{67A30EEF-24E7-BC42-AA99-B32409D3960D}" dt="2022-04-01T08:29:23.797" v="0" actId="478"/>
          <ac:picMkLst>
            <pc:docMk/>
            <pc:sldMk cId="1445546795" sldId="550"/>
            <ac:picMk id="2050" creationId="{6B4CA108-BA1D-AF4A-A69E-73E407531125}"/>
          </ac:picMkLst>
        </pc:picChg>
      </pc:sldChg>
      <pc:sldChg chg="addSp delSp modSp mod">
        <pc:chgData name="Nane Kratzke" userId="971be13ff4ee5ef6" providerId="LiveId" clId="{67A30EEF-24E7-BC42-AA99-B32409D3960D}" dt="2022-04-01T08:32:37.448" v="40" actId="1076"/>
        <pc:sldMkLst>
          <pc:docMk/>
          <pc:sldMk cId="1850815735" sldId="551"/>
        </pc:sldMkLst>
        <pc:spChg chg="mod">
          <ac:chgData name="Nane Kratzke" userId="971be13ff4ee5ef6" providerId="LiveId" clId="{67A30EEF-24E7-BC42-AA99-B32409D3960D}" dt="2022-04-01T08:32:35.259" v="39" actId="14100"/>
          <ac:spMkLst>
            <pc:docMk/>
            <pc:sldMk cId="1850815735" sldId="551"/>
            <ac:spMk id="6" creationId="{B35B3AE9-8A0F-7A4C-A369-E71CD19E8603}"/>
          </ac:spMkLst>
        </pc:spChg>
        <pc:picChg chg="add mod">
          <ac:chgData name="Nane Kratzke" userId="971be13ff4ee5ef6" providerId="LiveId" clId="{67A30EEF-24E7-BC42-AA99-B32409D3960D}" dt="2022-04-01T08:32:37.448" v="40" actId="1076"/>
          <ac:picMkLst>
            <pc:docMk/>
            <pc:sldMk cId="1850815735" sldId="551"/>
            <ac:picMk id="7" creationId="{3F9FB49B-F327-BD47-AFFC-EFB415D25DFB}"/>
          </ac:picMkLst>
        </pc:picChg>
        <pc:picChg chg="del">
          <ac:chgData name="Nane Kratzke" userId="971be13ff4ee5ef6" providerId="LiveId" clId="{67A30EEF-24E7-BC42-AA99-B32409D3960D}" dt="2022-04-01T08:32:12.866" v="33" actId="478"/>
          <ac:picMkLst>
            <pc:docMk/>
            <pc:sldMk cId="1850815735" sldId="551"/>
            <ac:picMk id="3074" creationId="{22408854-38E0-DA4B-A4CE-09A310CAB7E7}"/>
          </ac:picMkLst>
        </pc:picChg>
      </pc:sldChg>
      <pc:sldChg chg="addSp delSp modSp mod">
        <pc:chgData name="Nane Kratzke" userId="971be13ff4ee5ef6" providerId="LiveId" clId="{67A30EEF-24E7-BC42-AA99-B32409D3960D}" dt="2022-04-01T08:33:49.743" v="49" actId="1076"/>
        <pc:sldMkLst>
          <pc:docMk/>
          <pc:sldMk cId="3951742086" sldId="554"/>
        </pc:sldMkLst>
        <pc:spChg chg="mod">
          <ac:chgData name="Nane Kratzke" userId="971be13ff4ee5ef6" providerId="LiveId" clId="{67A30EEF-24E7-BC42-AA99-B32409D3960D}" dt="2022-04-01T08:33:42.080" v="46" actId="1076"/>
          <ac:spMkLst>
            <pc:docMk/>
            <pc:sldMk cId="3951742086" sldId="554"/>
            <ac:spMk id="24" creationId="{DB9A78C6-42BA-CC40-A20F-ACADFC18BE98}"/>
          </ac:spMkLst>
        </pc:spChg>
        <pc:picChg chg="add mod">
          <ac:chgData name="Nane Kratzke" userId="971be13ff4ee5ef6" providerId="LiveId" clId="{67A30EEF-24E7-BC42-AA99-B32409D3960D}" dt="2022-04-01T08:33:49.743" v="49" actId="1076"/>
          <ac:picMkLst>
            <pc:docMk/>
            <pc:sldMk cId="3951742086" sldId="554"/>
            <ac:picMk id="5" creationId="{BA3C3078-FE11-E44A-B09C-9E30F712B60C}"/>
          </ac:picMkLst>
        </pc:picChg>
        <pc:picChg chg="del">
          <ac:chgData name="Nane Kratzke" userId="971be13ff4ee5ef6" providerId="LiveId" clId="{67A30EEF-24E7-BC42-AA99-B32409D3960D}" dt="2022-04-01T08:33:17.992" v="41" actId="478"/>
          <ac:picMkLst>
            <pc:docMk/>
            <pc:sldMk cId="3951742086" sldId="554"/>
            <ac:picMk id="6167" creationId="{EC797CD0-B63D-434A-A8AC-A1DCDD970F75}"/>
          </ac:picMkLst>
        </pc:picChg>
      </pc:sldChg>
      <pc:sldChg chg="addSp delSp modSp mod">
        <pc:chgData name="Nane Kratzke" userId="971be13ff4ee5ef6" providerId="LiveId" clId="{67A30EEF-24E7-BC42-AA99-B32409D3960D}" dt="2022-04-01T08:55:48.433" v="132" actId="1076"/>
        <pc:sldMkLst>
          <pc:docMk/>
          <pc:sldMk cId="3188167452" sldId="556"/>
        </pc:sldMkLst>
        <pc:picChg chg="del">
          <ac:chgData name="Nane Kratzke" userId="971be13ff4ee5ef6" providerId="LiveId" clId="{67A30EEF-24E7-BC42-AA99-B32409D3960D}" dt="2022-04-01T08:55:27.305" v="127" actId="478"/>
          <ac:picMkLst>
            <pc:docMk/>
            <pc:sldMk cId="3188167452" sldId="556"/>
            <ac:picMk id="5" creationId="{83F5110F-511A-854E-A57C-78F0E05B487F}"/>
          </ac:picMkLst>
        </pc:picChg>
        <pc:picChg chg="add mod">
          <ac:chgData name="Nane Kratzke" userId="971be13ff4ee5ef6" providerId="LiveId" clId="{67A30EEF-24E7-BC42-AA99-B32409D3960D}" dt="2022-04-01T08:55:48.433" v="132" actId="1076"/>
          <ac:picMkLst>
            <pc:docMk/>
            <pc:sldMk cId="3188167452" sldId="556"/>
            <ac:picMk id="7" creationId="{7C37E0C3-A7BF-244F-9D76-F5FD93EED2D1}"/>
          </ac:picMkLst>
        </pc:picChg>
      </pc:sldChg>
      <pc:sldChg chg="addSp delSp modSp mod">
        <pc:chgData name="Nane Kratzke" userId="971be13ff4ee5ef6" providerId="LiveId" clId="{67A30EEF-24E7-BC42-AA99-B32409D3960D}" dt="2022-04-01T08:40:57.097" v="80" actId="166"/>
        <pc:sldMkLst>
          <pc:docMk/>
          <pc:sldMk cId="879725003" sldId="557"/>
        </pc:sldMkLst>
        <pc:spChg chg="mod">
          <ac:chgData name="Nane Kratzke" userId="971be13ff4ee5ef6" providerId="LiveId" clId="{67A30EEF-24E7-BC42-AA99-B32409D3960D}" dt="2022-04-01T08:40:57.097" v="80" actId="166"/>
          <ac:spMkLst>
            <pc:docMk/>
            <pc:sldMk cId="879725003" sldId="557"/>
            <ac:spMk id="4" creationId="{04FE019A-893B-B24C-AFB9-7F61A111F331}"/>
          </ac:spMkLst>
        </pc:spChg>
        <pc:picChg chg="add mod modCrop">
          <ac:chgData name="Nane Kratzke" userId="971be13ff4ee5ef6" providerId="LiveId" clId="{67A30EEF-24E7-BC42-AA99-B32409D3960D}" dt="2022-04-01T08:40:52.096" v="79" actId="14861"/>
          <ac:picMkLst>
            <pc:docMk/>
            <pc:sldMk cId="879725003" sldId="557"/>
            <ac:picMk id="6" creationId="{C32AB87D-B1DE-C549-A468-CB9396913DC0}"/>
          </ac:picMkLst>
        </pc:picChg>
        <pc:picChg chg="add del">
          <ac:chgData name="Nane Kratzke" userId="971be13ff4ee5ef6" providerId="LiveId" clId="{67A30EEF-24E7-BC42-AA99-B32409D3960D}" dt="2022-04-01T08:40:12.327" v="74" actId="478"/>
          <ac:picMkLst>
            <pc:docMk/>
            <pc:sldMk cId="879725003" sldId="557"/>
            <ac:picMk id="9220" creationId="{9D960DC6-96A9-7D42-AC47-A35FA3EF15C4}"/>
          </ac:picMkLst>
        </pc:picChg>
      </pc:sldChg>
      <pc:sldChg chg="addSp delSp modSp mod">
        <pc:chgData name="Nane Kratzke" userId="971be13ff4ee5ef6" providerId="LiveId" clId="{67A30EEF-24E7-BC42-AA99-B32409D3960D}" dt="2022-04-01T08:39:52.614" v="72" actId="166"/>
        <pc:sldMkLst>
          <pc:docMk/>
          <pc:sldMk cId="3605680972" sldId="558"/>
        </pc:sldMkLst>
        <pc:spChg chg="mod">
          <ac:chgData name="Nane Kratzke" userId="971be13ff4ee5ef6" providerId="LiveId" clId="{67A30EEF-24E7-BC42-AA99-B32409D3960D}" dt="2022-04-01T08:39:52.614" v="72" actId="166"/>
          <ac:spMkLst>
            <pc:docMk/>
            <pc:sldMk cId="3605680972" sldId="558"/>
            <ac:spMk id="4" creationId="{04FE019A-893B-B24C-AFB9-7F61A111F331}"/>
          </ac:spMkLst>
        </pc:spChg>
        <pc:picChg chg="add mod modCrop">
          <ac:chgData name="Nane Kratzke" userId="971be13ff4ee5ef6" providerId="LiveId" clId="{67A30EEF-24E7-BC42-AA99-B32409D3960D}" dt="2022-04-01T08:39:47.632" v="71" actId="14861"/>
          <ac:picMkLst>
            <pc:docMk/>
            <pc:sldMk cId="3605680972" sldId="558"/>
            <ac:picMk id="8" creationId="{C41C2190-9349-794C-A4AE-348FD695B711}"/>
          </ac:picMkLst>
        </pc:picChg>
        <pc:picChg chg="del">
          <ac:chgData name="Nane Kratzke" userId="971be13ff4ee5ef6" providerId="LiveId" clId="{67A30EEF-24E7-BC42-AA99-B32409D3960D}" dt="2022-04-01T08:38:51.561" v="65" actId="478"/>
          <ac:picMkLst>
            <pc:docMk/>
            <pc:sldMk cId="3605680972" sldId="558"/>
            <ac:picMk id="9220" creationId="{9D960DC6-96A9-7D42-AC47-A35FA3EF15C4}"/>
          </ac:picMkLst>
        </pc:picChg>
      </pc:sldChg>
      <pc:sldChg chg="addSp delSp modSp mod">
        <pc:chgData name="Nane Kratzke" userId="971be13ff4ee5ef6" providerId="LiveId" clId="{67A30EEF-24E7-BC42-AA99-B32409D3960D}" dt="2022-04-01T08:35:52.998" v="53" actId="14861"/>
        <pc:sldMkLst>
          <pc:docMk/>
          <pc:sldMk cId="2340717947" sldId="559"/>
        </pc:sldMkLst>
        <pc:picChg chg="add mod">
          <ac:chgData name="Nane Kratzke" userId="971be13ff4ee5ef6" providerId="LiveId" clId="{67A30EEF-24E7-BC42-AA99-B32409D3960D}" dt="2022-04-01T08:35:52.998" v="53" actId="14861"/>
          <ac:picMkLst>
            <pc:docMk/>
            <pc:sldMk cId="2340717947" sldId="559"/>
            <ac:picMk id="5" creationId="{CF34DE3D-16A5-2D4D-AD87-ABC70B1B41F7}"/>
          </ac:picMkLst>
        </pc:picChg>
        <pc:picChg chg="del">
          <ac:chgData name="Nane Kratzke" userId="971be13ff4ee5ef6" providerId="LiveId" clId="{67A30EEF-24E7-BC42-AA99-B32409D3960D}" dt="2022-04-01T08:35:44.448" v="50" actId="478"/>
          <ac:picMkLst>
            <pc:docMk/>
            <pc:sldMk cId="2340717947" sldId="559"/>
            <ac:picMk id="1026" creationId="{2590DA62-DF71-5B49-BA1C-426D5DEDFE8A}"/>
          </ac:picMkLst>
        </pc:picChg>
      </pc:sldChg>
      <pc:sldChg chg="addSp delSp modSp mod">
        <pc:chgData name="Nane Kratzke" userId="971be13ff4ee5ef6" providerId="LiveId" clId="{67A30EEF-24E7-BC42-AA99-B32409D3960D}" dt="2022-05-11T13:30:32.473" v="141"/>
        <pc:sldMkLst>
          <pc:docMk/>
          <pc:sldMk cId="1905923310" sldId="560"/>
        </pc:sldMkLst>
        <pc:spChg chg="add del mod">
          <ac:chgData name="Nane Kratzke" userId="971be13ff4ee5ef6" providerId="LiveId" clId="{67A30EEF-24E7-BC42-AA99-B32409D3960D}" dt="2022-05-11T13:30:32.473" v="141"/>
          <ac:spMkLst>
            <pc:docMk/>
            <pc:sldMk cId="1905923310" sldId="560"/>
            <ac:spMk id="4" creationId="{C0F8AC49-48ED-F25C-81FF-9E658EFB19A9}"/>
          </ac:spMkLst>
        </pc:spChg>
        <pc:picChg chg="del">
          <ac:chgData name="Nane Kratzke" userId="971be13ff4ee5ef6" providerId="LiveId" clId="{67A30EEF-24E7-BC42-AA99-B32409D3960D}" dt="2022-04-01T08:41:39.916" v="81" actId="478"/>
          <ac:picMkLst>
            <pc:docMk/>
            <pc:sldMk cId="1905923310" sldId="560"/>
            <ac:picMk id="4" creationId="{8CA8E55B-70C2-BD47-8EE1-D6E1DEFA3DFE}"/>
          </ac:picMkLst>
        </pc:picChg>
        <pc:picChg chg="add mod modCrop">
          <ac:chgData name="Nane Kratzke" userId="971be13ff4ee5ef6" providerId="LiveId" clId="{67A30EEF-24E7-BC42-AA99-B32409D3960D}" dt="2022-04-01T08:42:41.583" v="87" actId="14861"/>
          <ac:picMkLst>
            <pc:docMk/>
            <pc:sldMk cId="1905923310" sldId="560"/>
            <ac:picMk id="6" creationId="{2EC3C8CB-CD79-B540-94A3-90CE5C5990A6}"/>
          </ac:picMkLst>
        </pc:picChg>
      </pc:sldChg>
      <pc:sldChg chg="addSp delSp modSp mod">
        <pc:chgData name="Nane Kratzke" userId="971be13ff4ee5ef6" providerId="LiveId" clId="{67A30EEF-24E7-BC42-AA99-B32409D3960D}" dt="2022-04-01T08:43:34.233" v="99" actId="1076"/>
        <pc:sldMkLst>
          <pc:docMk/>
          <pc:sldMk cId="3713241106" sldId="561"/>
        </pc:sldMkLst>
        <pc:spChg chg="mod">
          <ac:chgData name="Nane Kratzke" userId="971be13ff4ee5ef6" providerId="LiveId" clId="{67A30EEF-24E7-BC42-AA99-B32409D3960D}" dt="2022-04-01T08:43:34.233" v="99" actId="1076"/>
          <ac:spMkLst>
            <pc:docMk/>
            <pc:sldMk cId="3713241106" sldId="561"/>
            <ac:spMk id="4" creationId="{EFD408A1-F15E-6C48-ABE6-021A61634556}"/>
          </ac:spMkLst>
        </pc:spChg>
        <pc:picChg chg="add mod modCrop">
          <ac:chgData name="Nane Kratzke" userId="971be13ff4ee5ef6" providerId="LiveId" clId="{67A30EEF-24E7-BC42-AA99-B32409D3960D}" dt="2022-04-01T08:43:34.233" v="99" actId="1076"/>
          <ac:picMkLst>
            <pc:docMk/>
            <pc:sldMk cId="3713241106" sldId="561"/>
            <ac:picMk id="9" creationId="{33F6F1D9-2CBF-C445-82EF-E03139384E0E}"/>
          </ac:picMkLst>
        </pc:picChg>
        <pc:picChg chg="del">
          <ac:chgData name="Nane Kratzke" userId="971be13ff4ee5ef6" providerId="LiveId" clId="{67A30EEF-24E7-BC42-AA99-B32409D3960D}" dt="2022-04-01T08:42:48.029" v="88" actId="478"/>
          <ac:picMkLst>
            <pc:docMk/>
            <pc:sldMk cId="3713241106" sldId="561"/>
            <ac:picMk id="3074" creationId="{D17DDC04-EFCC-C249-9C5F-D8EAE8F7D6AE}"/>
          </ac:picMkLst>
        </pc:picChg>
      </pc:sldChg>
      <pc:sldChg chg="addSp delSp modSp mod">
        <pc:chgData name="Nane Kratzke" userId="971be13ff4ee5ef6" providerId="LiveId" clId="{67A30EEF-24E7-BC42-AA99-B32409D3960D}" dt="2022-05-11T13:11:19.115" v="138"/>
        <pc:sldMkLst>
          <pc:docMk/>
          <pc:sldMk cId="1587034705" sldId="563"/>
        </pc:sldMkLst>
        <pc:spChg chg="mod">
          <ac:chgData name="Nane Kratzke" userId="971be13ff4ee5ef6" providerId="LiveId" clId="{67A30EEF-24E7-BC42-AA99-B32409D3960D}" dt="2022-04-01T08:47:14.816" v="101" actId="1076"/>
          <ac:spMkLst>
            <pc:docMk/>
            <pc:sldMk cId="1587034705" sldId="563"/>
            <ac:spMk id="4" creationId="{B3118DF7-D27D-1A4D-B00B-F895DDD10C59}"/>
          </ac:spMkLst>
        </pc:spChg>
        <pc:spChg chg="add del mod">
          <ac:chgData name="Nane Kratzke" userId="971be13ff4ee5ef6" providerId="LiveId" clId="{67A30EEF-24E7-BC42-AA99-B32409D3960D}" dt="2022-05-11T13:11:19.115" v="138"/>
          <ac:spMkLst>
            <pc:docMk/>
            <pc:sldMk cId="1587034705" sldId="563"/>
            <ac:spMk id="8" creationId="{E29F1939-56E0-58FF-2EC9-E0E465A13D22}"/>
          </ac:spMkLst>
        </pc:spChg>
      </pc:sldChg>
      <pc:sldChg chg="addSp delSp modSp mod">
        <pc:chgData name="Nane Kratzke" userId="971be13ff4ee5ef6" providerId="LiveId" clId="{67A30EEF-24E7-BC42-AA99-B32409D3960D}" dt="2022-04-01T08:48:20.866" v="109" actId="14861"/>
        <pc:sldMkLst>
          <pc:docMk/>
          <pc:sldMk cId="1566260272" sldId="564"/>
        </pc:sldMkLst>
        <pc:picChg chg="del">
          <ac:chgData name="Nane Kratzke" userId="971be13ff4ee5ef6" providerId="LiveId" clId="{67A30EEF-24E7-BC42-AA99-B32409D3960D}" dt="2022-04-01T08:47:53.854" v="104" actId="478"/>
          <ac:picMkLst>
            <pc:docMk/>
            <pc:sldMk cId="1566260272" sldId="564"/>
            <ac:picMk id="4" creationId="{E7CFFBE9-26D2-AB48-9D19-C10D897B5A65}"/>
          </ac:picMkLst>
        </pc:picChg>
        <pc:picChg chg="add mod modCrop">
          <ac:chgData name="Nane Kratzke" userId="971be13ff4ee5ef6" providerId="LiveId" clId="{67A30EEF-24E7-BC42-AA99-B32409D3960D}" dt="2022-04-01T08:48:20.866" v="109" actId="14861"/>
          <ac:picMkLst>
            <pc:docMk/>
            <pc:sldMk cId="1566260272" sldId="564"/>
            <ac:picMk id="6" creationId="{3E7FAFF4-03A2-D54D-93BB-61964C3885A7}"/>
          </ac:picMkLst>
        </pc:picChg>
      </pc:sldChg>
      <pc:sldChg chg="addSp delSp modSp mod">
        <pc:chgData name="Nane Kratzke" userId="971be13ff4ee5ef6" providerId="LiveId" clId="{67A30EEF-24E7-BC42-AA99-B32409D3960D}" dt="2022-04-01T08:49:04.123" v="117" actId="1076"/>
        <pc:sldMkLst>
          <pc:docMk/>
          <pc:sldMk cId="835258223" sldId="565"/>
        </pc:sldMkLst>
        <pc:spChg chg="mod">
          <ac:chgData name="Nane Kratzke" userId="971be13ff4ee5ef6" providerId="LiveId" clId="{67A30EEF-24E7-BC42-AA99-B32409D3960D}" dt="2022-04-01T08:49:02.362" v="116" actId="14100"/>
          <ac:spMkLst>
            <pc:docMk/>
            <pc:sldMk cId="835258223" sldId="565"/>
            <ac:spMk id="24" creationId="{DB9A78C6-42BA-CC40-A20F-ACADFC18BE98}"/>
          </ac:spMkLst>
        </pc:spChg>
        <pc:picChg chg="del">
          <ac:chgData name="Nane Kratzke" userId="971be13ff4ee5ef6" providerId="LiveId" clId="{67A30EEF-24E7-BC42-AA99-B32409D3960D}" dt="2022-04-01T08:48:26.908" v="110" actId="478"/>
          <ac:picMkLst>
            <pc:docMk/>
            <pc:sldMk cId="835258223" sldId="565"/>
            <ac:picMk id="6" creationId="{DFE4B597-65F3-9841-8605-7FB51E6EBBDD}"/>
          </ac:picMkLst>
        </pc:picChg>
        <pc:picChg chg="add mod modCrop">
          <ac:chgData name="Nane Kratzke" userId="971be13ff4ee5ef6" providerId="LiveId" clId="{67A30EEF-24E7-BC42-AA99-B32409D3960D}" dt="2022-04-01T08:49:04.123" v="117" actId="1076"/>
          <ac:picMkLst>
            <pc:docMk/>
            <pc:sldMk cId="835258223" sldId="565"/>
            <ac:picMk id="7" creationId="{243B6526-BD30-A44D-B7DD-5E95955523D4}"/>
          </ac:picMkLst>
        </pc:picChg>
      </pc:sldChg>
      <pc:sldChg chg="addSp delSp modSp mod">
        <pc:chgData name="Nane Kratzke" userId="971be13ff4ee5ef6" providerId="LiveId" clId="{67A30EEF-24E7-BC42-AA99-B32409D3960D}" dt="2022-04-01T08:49:52.758" v="126" actId="14861"/>
        <pc:sldMkLst>
          <pc:docMk/>
          <pc:sldMk cId="3352912030" sldId="566"/>
        </pc:sldMkLst>
        <pc:spChg chg="mod">
          <ac:chgData name="Nane Kratzke" userId="971be13ff4ee5ef6" providerId="LiveId" clId="{67A30EEF-24E7-BC42-AA99-B32409D3960D}" dt="2022-04-01T08:49:48.468" v="124" actId="14100"/>
          <ac:spMkLst>
            <pc:docMk/>
            <pc:sldMk cId="3352912030" sldId="566"/>
            <ac:spMk id="24" creationId="{DB9A78C6-42BA-CC40-A20F-ACADFC18BE98}"/>
          </ac:spMkLst>
        </pc:spChg>
        <pc:picChg chg="del">
          <ac:chgData name="Nane Kratzke" userId="971be13ff4ee5ef6" providerId="LiveId" clId="{67A30EEF-24E7-BC42-AA99-B32409D3960D}" dt="2022-04-01T08:49:10.850" v="118" actId="478"/>
          <ac:picMkLst>
            <pc:docMk/>
            <pc:sldMk cId="3352912030" sldId="566"/>
            <ac:picMk id="6" creationId="{CE0FFB1E-9A70-EC45-8376-824060308F00}"/>
          </ac:picMkLst>
        </pc:picChg>
        <pc:picChg chg="add mod modCrop">
          <ac:chgData name="Nane Kratzke" userId="971be13ff4ee5ef6" providerId="LiveId" clId="{67A30EEF-24E7-BC42-AA99-B32409D3960D}" dt="2022-04-01T08:49:52.758" v="126" actId="14861"/>
          <ac:picMkLst>
            <pc:docMk/>
            <pc:sldMk cId="3352912030" sldId="566"/>
            <ac:picMk id="7" creationId="{D3F3A520-AF18-CA42-AA73-D91711FAE9E2}"/>
          </ac:picMkLst>
        </pc:picChg>
      </pc:sldChg>
      <pc:sldChg chg="addSp delSp modSp mod">
        <pc:chgData name="Nane Kratzke" userId="971be13ff4ee5ef6" providerId="LiveId" clId="{67A30EEF-24E7-BC42-AA99-B32409D3960D}" dt="2022-04-01T08:36:50.228" v="57" actId="14861"/>
        <pc:sldMkLst>
          <pc:docMk/>
          <pc:sldMk cId="2152632834" sldId="571"/>
        </pc:sldMkLst>
        <pc:picChg chg="add mod">
          <ac:chgData name="Nane Kratzke" userId="971be13ff4ee5ef6" providerId="LiveId" clId="{67A30EEF-24E7-BC42-AA99-B32409D3960D}" dt="2022-04-01T08:36:50.228" v="57" actId="14861"/>
          <ac:picMkLst>
            <pc:docMk/>
            <pc:sldMk cId="2152632834" sldId="571"/>
            <ac:picMk id="7" creationId="{A2206A5A-00C9-6B43-AB17-8E5662F50ED8}"/>
          </ac:picMkLst>
        </pc:picChg>
        <pc:picChg chg="del">
          <ac:chgData name="Nane Kratzke" userId="971be13ff4ee5ef6" providerId="LiveId" clId="{67A30EEF-24E7-BC42-AA99-B32409D3960D}" dt="2022-04-01T08:36:41.565" v="54" actId="478"/>
          <ac:picMkLst>
            <pc:docMk/>
            <pc:sldMk cId="2152632834" sldId="571"/>
            <ac:picMk id="4098" creationId="{527F1244-EC26-4641-9915-EEA6F14FB7BA}"/>
          </ac:picMkLst>
        </pc:picChg>
      </pc:sldChg>
      <pc:sldChg chg="modSp mod">
        <pc:chgData name="Nane Kratzke" userId="971be13ff4ee5ef6" providerId="LiveId" clId="{67A30EEF-24E7-BC42-AA99-B32409D3960D}" dt="2022-05-11T07:09:58.691" v="135" actId="1076"/>
        <pc:sldMkLst>
          <pc:docMk/>
          <pc:sldMk cId="2068695525" sldId="597"/>
        </pc:sldMkLst>
        <pc:spChg chg="mod">
          <ac:chgData name="Nane Kratzke" userId="971be13ff4ee5ef6" providerId="LiveId" clId="{67A30EEF-24E7-BC42-AA99-B32409D3960D}" dt="2022-05-11T07:08:47.874" v="133" actId="20577"/>
          <ac:spMkLst>
            <pc:docMk/>
            <pc:sldMk cId="2068695525" sldId="597"/>
            <ac:spMk id="27" creationId="{14A270AF-458B-1E4A-A104-8497A30A59C6}"/>
          </ac:spMkLst>
        </pc:spChg>
        <pc:picChg chg="mod">
          <ac:chgData name="Nane Kratzke" userId="971be13ff4ee5ef6" providerId="LiveId" clId="{67A30EEF-24E7-BC42-AA99-B32409D3960D}" dt="2022-05-11T07:09:58.691" v="135" actId="1076"/>
          <ac:picMkLst>
            <pc:docMk/>
            <pc:sldMk cId="2068695525" sldId="597"/>
            <ac:picMk id="4100" creationId="{26417365-91D7-3741-9B9C-6A7B6CE41043}"/>
          </ac:picMkLst>
        </pc:picChg>
      </pc:sldChg>
    </pc:docChg>
  </pc:docChgLst>
  <pc:docChgLst>
    <pc:chgData name="Nane Kratzke" userId="971be13ff4ee5ef6" providerId="LiveId" clId="{AB2443FF-17C0-EE48-B82A-9872D0E9D6C7}"/>
    <pc:docChg chg="addSld delSld modSld">
      <pc:chgData name="Nane Kratzke" userId="971be13ff4ee5ef6" providerId="LiveId" clId="{AB2443FF-17C0-EE48-B82A-9872D0E9D6C7}" dt="2023-12-11T10:04:02.793" v="1" actId="2696"/>
      <pc:docMkLst>
        <pc:docMk/>
      </pc:docMkLst>
      <pc:sldChg chg="del">
        <pc:chgData name="Nane Kratzke" userId="971be13ff4ee5ef6" providerId="LiveId" clId="{AB2443FF-17C0-EE48-B82A-9872D0E9D6C7}" dt="2023-12-11T10:04:02.793" v="1" actId="2696"/>
        <pc:sldMkLst>
          <pc:docMk/>
          <pc:sldMk cId="2123703868" sldId="641"/>
        </pc:sldMkLst>
      </pc:sldChg>
      <pc:sldChg chg="add">
        <pc:chgData name="Nane Kratzke" userId="971be13ff4ee5ef6" providerId="LiveId" clId="{AB2443FF-17C0-EE48-B82A-9872D0E9D6C7}" dt="2023-12-11T10:04:01.112" v="0"/>
        <pc:sldMkLst>
          <pc:docMk/>
          <pc:sldMk cId="4294744275" sldId="681"/>
        </pc:sldMkLst>
      </pc:sldChg>
      <pc:sldChg chg="add">
        <pc:chgData name="Nane Kratzke" userId="971be13ff4ee5ef6" providerId="LiveId" clId="{AB2443FF-17C0-EE48-B82A-9872D0E9D6C7}" dt="2023-12-11T10:04:01.112" v="0"/>
        <pc:sldMkLst>
          <pc:docMk/>
          <pc:sldMk cId="950456830" sldId="742"/>
        </pc:sldMkLst>
      </pc:sldChg>
    </pc:docChg>
  </pc:docChgLst>
  <pc:docChgLst>
    <pc:chgData name="Nane Kratzke" userId="971be13ff4ee5ef6" providerId="LiveId" clId="{724301C9-FDE1-7F4A-982C-C8BF8C2BE08E}"/>
    <pc:docChg chg="delSld modSld">
      <pc:chgData name="Nane Kratzke" userId="971be13ff4ee5ef6" providerId="LiveId" clId="{724301C9-FDE1-7F4A-982C-C8BF8C2BE08E}" dt="2023-02-20T13:12:18.450" v="46" actId="20577"/>
      <pc:docMkLst>
        <pc:docMk/>
      </pc:docMkLst>
      <pc:sldChg chg="modSp mod">
        <pc:chgData name="Nane Kratzke" userId="971be13ff4ee5ef6" providerId="LiveId" clId="{724301C9-FDE1-7F4A-982C-C8BF8C2BE08E}" dt="2023-02-20T13:12:18.450" v="46" actId="20577"/>
        <pc:sldMkLst>
          <pc:docMk/>
          <pc:sldMk cId="220039174" sldId="582"/>
        </pc:sldMkLst>
        <pc:spChg chg="mod">
          <ac:chgData name="Nane Kratzke" userId="971be13ff4ee5ef6" providerId="LiveId" clId="{724301C9-FDE1-7F4A-982C-C8BF8C2BE08E}" dt="2023-02-20T13:12:18.450" v="46" actId="20577"/>
          <ac:spMkLst>
            <pc:docMk/>
            <pc:sldMk cId="220039174" sldId="582"/>
            <ac:spMk id="18" creationId="{DA28D41A-63F0-DD46-AA75-57DE01858F2B}"/>
          </ac:spMkLst>
        </pc:spChg>
      </pc:sldChg>
      <pc:sldChg chg="del">
        <pc:chgData name="Nane Kratzke" userId="971be13ff4ee5ef6" providerId="LiveId" clId="{724301C9-FDE1-7F4A-982C-C8BF8C2BE08E}" dt="2023-02-20T12:41:43.238" v="9" actId="2696"/>
        <pc:sldMkLst>
          <pc:docMk/>
          <pc:sldMk cId="1634735031" sldId="583"/>
        </pc:sldMkLst>
      </pc:sldChg>
      <pc:sldChg chg="del">
        <pc:chgData name="Nane Kratzke" userId="971be13ff4ee5ef6" providerId="LiveId" clId="{724301C9-FDE1-7F4A-982C-C8BF8C2BE08E}" dt="2023-02-20T12:41:43.109" v="2" actId="2696"/>
        <pc:sldMkLst>
          <pc:docMk/>
          <pc:sldMk cId="1532895380" sldId="584"/>
        </pc:sldMkLst>
      </pc:sldChg>
      <pc:sldChg chg="del">
        <pc:chgData name="Nane Kratzke" userId="971be13ff4ee5ef6" providerId="LiveId" clId="{724301C9-FDE1-7F4A-982C-C8BF8C2BE08E}" dt="2023-02-20T12:41:43.267" v="15" actId="2696"/>
        <pc:sldMkLst>
          <pc:docMk/>
          <pc:sldMk cId="1258453572" sldId="585"/>
        </pc:sldMkLst>
      </pc:sldChg>
      <pc:sldChg chg="del">
        <pc:chgData name="Nane Kratzke" userId="971be13ff4ee5ef6" providerId="LiveId" clId="{724301C9-FDE1-7F4A-982C-C8BF8C2BE08E}" dt="2023-02-20T12:41:43.118" v="4" actId="2696"/>
        <pc:sldMkLst>
          <pc:docMk/>
          <pc:sldMk cId="2570948788" sldId="586"/>
        </pc:sldMkLst>
      </pc:sldChg>
      <pc:sldChg chg="del">
        <pc:chgData name="Nane Kratzke" userId="971be13ff4ee5ef6" providerId="LiveId" clId="{724301C9-FDE1-7F4A-982C-C8BF8C2BE08E}" dt="2023-02-20T12:41:43.113" v="3" actId="2696"/>
        <pc:sldMkLst>
          <pc:docMk/>
          <pc:sldMk cId="3688837666" sldId="587"/>
        </pc:sldMkLst>
      </pc:sldChg>
      <pc:sldChg chg="del">
        <pc:chgData name="Nane Kratzke" userId="971be13ff4ee5ef6" providerId="LiveId" clId="{724301C9-FDE1-7F4A-982C-C8BF8C2BE08E}" dt="2023-02-20T12:41:43.248" v="11" actId="2696"/>
        <pc:sldMkLst>
          <pc:docMk/>
          <pc:sldMk cId="700578620" sldId="623"/>
        </pc:sldMkLst>
      </pc:sldChg>
      <pc:sldChg chg="del">
        <pc:chgData name="Nane Kratzke" userId="971be13ff4ee5ef6" providerId="LiveId" clId="{724301C9-FDE1-7F4A-982C-C8BF8C2BE08E}" dt="2023-02-20T12:41:43.220" v="5" actId="2696"/>
        <pc:sldMkLst>
          <pc:docMk/>
          <pc:sldMk cId="4095753169" sldId="629"/>
        </pc:sldMkLst>
      </pc:sldChg>
      <pc:sldChg chg="del">
        <pc:chgData name="Nane Kratzke" userId="971be13ff4ee5ef6" providerId="LiveId" clId="{724301C9-FDE1-7F4A-982C-C8BF8C2BE08E}" dt="2023-02-20T12:41:43.262" v="14" actId="2696"/>
        <pc:sldMkLst>
          <pc:docMk/>
          <pc:sldMk cId="798035629" sldId="630"/>
        </pc:sldMkLst>
      </pc:sldChg>
      <pc:sldChg chg="del">
        <pc:chgData name="Nane Kratzke" userId="971be13ff4ee5ef6" providerId="LiveId" clId="{724301C9-FDE1-7F4A-982C-C8BF8C2BE08E}" dt="2023-02-20T12:41:43.243" v="10" actId="2696"/>
        <pc:sldMkLst>
          <pc:docMk/>
          <pc:sldMk cId="2018276877" sldId="631"/>
        </pc:sldMkLst>
      </pc:sldChg>
      <pc:sldChg chg="del">
        <pc:chgData name="Nane Kratzke" userId="971be13ff4ee5ef6" providerId="LiveId" clId="{724301C9-FDE1-7F4A-982C-C8BF8C2BE08E}" dt="2023-02-20T12:41:43.272" v="16" actId="2696"/>
        <pc:sldMkLst>
          <pc:docMk/>
          <pc:sldMk cId="2119515917" sldId="632"/>
        </pc:sldMkLst>
      </pc:sldChg>
      <pc:sldChg chg="del">
        <pc:chgData name="Nane Kratzke" userId="971be13ff4ee5ef6" providerId="LiveId" clId="{724301C9-FDE1-7F4A-982C-C8BF8C2BE08E}" dt="2023-02-20T12:41:43.229" v="7" actId="2696"/>
        <pc:sldMkLst>
          <pc:docMk/>
          <pc:sldMk cId="618912718" sldId="633"/>
        </pc:sldMkLst>
      </pc:sldChg>
      <pc:sldChg chg="del">
        <pc:chgData name="Nane Kratzke" userId="971be13ff4ee5ef6" providerId="LiveId" clId="{724301C9-FDE1-7F4A-982C-C8BF8C2BE08E}" dt="2023-02-20T12:41:43.078" v="0" actId="2696"/>
        <pc:sldMkLst>
          <pc:docMk/>
          <pc:sldMk cId="788152354" sldId="645"/>
        </pc:sldMkLst>
      </pc:sldChg>
      <pc:sldChg chg="del">
        <pc:chgData name="Nane Kratzke" userId="971be13ff4ee5ef6" providerId="LiveId" clId="{724301C9-FDE1-7F4A-982C-C8BF8C2BE08E}" dt="2023-02-20T12:41:43.234" v="8" actId="2696"/>
        <pc:sldMkLst>
          <pc:docMk/>
          <pc:sldMk cId="1432765417" sldId="648"/>
        </pc:sldMkLst>
      </pc:sldChg>
      <pc:sldChg chg="del">
        <pc:chgData name="Nane Kratzke" userId="971be13ff4ee5ef6" providerId="LiveId" clId="{724301C9-FDE1-7F4A-982C-C8BF8C2BE08E}" dt="2023-02-20T12:41:43.225" v="6" actId="2696"/>
        <pc:sldMkLst>
          <pc:docMk/>
          <pc:sldMk cId="1742239550" sldId="649"/>
        </pc:sldMkLst>
      </pc:sldChg>
      <pc:sldChg chg="del">
        <pc:chgData name="Nane Kratzke" userId="971be13ff4ee5ef6" providerId="LiveId" clId="{724301C9-FDE1-7F4A-982C-C8BF8C2BE08E}" dt="2023-02-20T12:41:43.253" v="12" actId="2696"/>
        <pc:sldMkLst>
          <pc:docMk/>
          <pc:sldMk cId="437185992" sldId="650"/>
        </pc:sldMkLst>
      </pc:sldChg>
      <pc:sldChg chg="del">
        <pc:chgData name="Nane Kratzke" userId="971be13ff4ee5ef6" providerId="LiveId" clId="{724301C9-FDE1-7F4A-982C-C8BF8C2BE08E}" dt="2023-02-20T12:41:43.258" v="13" actId="2696"/>
        <pc:sldMkLst>
          <pc:docMk/>
          <pc:sldMk cId="1712403448" sldId="651"/>
        </pc:sldMkLst>
      </pc:sldChg>
      <pc:sldChg chg="del">
        <pc:chgData name="Nane Kratzke" userId="971be13ff4ee5ef6" providerId="LiveId" clId="{724301C9-FDE1-7F4A-982C-C8BF8C2BE08E}" dt="2023-02-20T12:41:43.104" v="1" actId="2696"/>
        <pc:sldMkLst>
          <pc:docMk/>
          <pc:sldMk cId="3487047904" sldId="657"/>
        </pc:sldMkLst>
      </pc:sldChg>
      <pc:sldChg chg="modSp mod">
        <pc:chgData name="Nane Kratzke" userId="971be13ff4ee5ef6" providerId="LiveId" clId="{724301C9-FDE1-7F4A-982C-C8BF8C2BE08E}" dt="2023-02-20T13:06:15.860" v="45"/>
        <pc:sldMkLst>
          <pc:docMk/>
          <pc:sldMk cId="940107207" sldId="670"/>
        </pc:sldMkLst>
        <pc:spChg chg="mod">
          <ac:chgData name="Nane Kratzke" userId="971be13ff4ee5ef6" providerId="LiveId" clId="{724301C9-FDE1-7F4A-982C-C8BF8C2BE08E}" dt="2023-02-20T13:06:15.860" v="45"/>
          <ac:spMkLst>
            <pc:docMk/>
            <pc:sldMk cId="940107207" sldId="670"/>
            <ac:spMk id="4" creationId="{1404A810-D841-278E-590D-99F62F5B64A6}"/>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E8711F28-444D-9F45-A26A-055534B6AF5A}"/>
    <pc:docChg chg="custSel addSld delSld modSld">
      <pc:chgData name="Nane Kratzke" userId="971be13ff4ee5ef6" providerId="LiveId" clId="{E8711F28-444D-9F45-A26A-055534B6AF5A}" dt="2023-02-16T16:17:58.920" v="687" actId="20577"/>
      <pc:docMkLst>
        <pc:docMk/>
      </pc:docMkLst>
      <pc:sldChg chg="del">
        <pc:chgData name="Nane Kratzke" userId="971be13ff4ee5ef6" providerId="LiveId" clId="{E8711F28-444D-9F45-A26A-055534B6AF5A}" dt="2023-02-16T16:00:20.229" v="307" actId="2696"/>
        <pc:sldMkLst>
          <pc:docMk/>
          <pc:sldMk cId="3201834561" sldId="337"/>
        </pc:sldMkLst>
      </pc:sldChg>
      <pc:sldChg chg="del">
        <pc:chgData name="Nane Kratzke" userId="971be13ff4ee5ef6" providerId="LiveId" clId="{E8711F28-444D-9F45-A26A-055534B6AF5A}" dt="2023-02-16T15:59:15.923" v="274" actId="2696"/>
        <pc:sldMkLst>
          <pc:docMk/>
          <pc:sldMk cId="811902125" sldId="491"/>
        </pc:sldMkLst>
      </pc:sldChg>
      <pc:sldChg chg="del">
        <pc:chgData name="Nane Kratzke" userId="971be13ff4ee5ef6" providerId="LiveId" clId="{E8711F28-444D-9F45-A26A-055534B6AF5A}" dt="2023-02-16T16:17:25.660" v="679" actId="2696"/>
        <pc:sldMkLst>
          <pc:docMk/>
          <pc:sldMk cId="2702800543" sldId="527"/>
        </pc:sldMkLst>
      </pc:sldChg>
      <pc:sldChg chg="del">
        <pc:chgData name="Nane Kratzke" userId="971be13ff4ee5ef6" providerId="LiveId" clId="{E8711F28-444D-9F45-A26A-055534B6AF5A}" dt="2023-02-16T16:17:25.660" v="679" actId="2696"/>
        <pc:sldMkLst>
          <pc:docMk/>
          <pc:sldMk cId="3528125577" sldId="528"/>
        </pc:sldMkLst>
      </pc:sldChg>
      <pc:sldChg chg="del">
        <pc:chgData name="Nane Kratzke" userId="971be13ff4ee5ef6" providerId="LiveId" clId="{E8711F28-444D-9F45-A26A-055534B6AF5A}" dt="2023-02-16T16:17:25.660" v="679" actId="2696"/>
        <pc:sldMkLst>
          <pc:docMk/>
          <pc:sldMk cId="2077592966" sldId="529"/>
        </pc:sldMkLst>
      </pc:sldChg>
      <pc:sldChg chg="del">
        <pc:chgData name="Nane Kratzke" userId="971be13ff4ee5ef6" providerId="LiveId" clId="{E8711F28-444D-9F45-A26A-055534B6AF5A}" dt="2023-02-16T16:17:25.660" v="679" actId="2696"/>
        <pc:sldMkLst>
          <pc:docMk/>
          <pc:sldMk cId="2664999714" sldId="531"/>
        </pc:sldMkLst>
      </pc:sldChg>
      <pc:sldChg chg="del">
        <pc:chgData name="Nane Kratzke" userId="971be13ff4ee5ef6" providerId="LiveId" clId="{E8711F28-444D-9F45-A26A-055534B6AF5A}" dt="2023-02-16T16:17:25.660" v="679" actId="2696"/>
        <pc:sldMkLst>
          <pc:docMk/>
          <pc:sldMk cId="417832931" sldId="532"/>
        </pc:sldMkLst>
      </pc:sldChg>
      <pc:sldChg chg="del">
        <pc:chgData name="Nane Kratzke" userId="971be13ff4ee5ef6" providerId="LiveId" clId="{E8711F28-444D-9F45-A26A-055534B6AF5A}" dt="2023-02-16T16:17:25.660" v="679" actId="2696"/>
        <pc:sldMkLst>
          <pc:docMk/>
          <pc:sldMk cId="3928228461" sldId="534"/>
        </pc:sldMkLst>
      </pc:sldChg>
      <pc:sldChg chg="del">
        <pc:chgData name="Nane Kratzke" userId="971be13ff4ee5ef6" providerId="LiveId" clId="{E8711F28-444D-9F45-A26A-055534B6AF5A}" dt="2023-02-16T16:17:25.660" v="679" actId="2696"/>
        <pc:sldMkLst>
          <pc:docMk/>
          <pc:sldMk cId="3498775292" sldId="535"/>
        </pc:sldMkLst>
      </pc:sldChg>
      <pc:sldChg chg="del">
        <pc:chgData name="Nane Kratzke" userId="971be13ff4ee5ef6" providerId="LiveId" clId="{E8711F28-444D-9F45-A26A-055534B6AF5A}" dt="2023-02-16T16:17:25.660" v="679" actId="2696"/>
        <pc:sldMkLst>
          <pc:docMk/>
          <pc:sldMk cId="1023478565" sldId="536"/>
        </pc:sldMkLst>
      </pc:sldChg>
      <pc:sldChg chg="del">
        <pc:chgData name="Nane Kratzke" userId="971be13ff4ee5ef6" providerId="LiveId" clId="{E8711F28-444D-9F45-A26A-055534B6AF5A}" dt="2023-02-16T16:17:25.660" v="679" actId="2696"/>
        <pc:sldMkLst>
          <pc:docMk/>
          <pc:sldMk cId="1085530651" sldId="537"/>
        </pc:sldMkLst>
      </pc:sldChg>
      <pc:sldChg chg="modSp mod">
        <pc:chgData name="Nane Kratzke" userId="971be13ff4ee5ef6" providerId="LiveId" clId="{E8711F28-444D-9F45-A26A-055534B6AF5A}" dt="2023-02-16T15:52:02.881" v="204" actId="20577"/>
        <pc:sldMkLst>
          <pc:docMk/>
          <pc:sldMk cId="3509706013" sldId="539"/>
        </pc:sldMkLst>
        <pc:spChg chg="mod">
          <ac:chgData name="Nane Kratzke" userId="971be13ff4ee5ef6" providerId="LiveId" clId="{E8711F28-444D-9F45-A26A-055534B6AF5A}" dt="2023-02-16T15:52:02.881" v="204" actId="20577"/>
          <ac:spMkLst>
            <pc:docMk/>
            <pc:sldMk cId="3509706013" sldId="539"/>
            <ac:spMk id="5" creationId="{D6D3D317-1152-2742-9BE1-4ED9CE042C2D}"/>
          </ac:spMkLst>
        </pc:spChg>
      </pc:sldChg>
      <pc:sldChg chg="modSp mod">
        <pc:chgData name="Nane Kratzke" userId="971be13ff4ee5ef6" providerId="LiveId" clId="{E8711F28-444D-9F45-A26A-055534B6AF5A}" dt="2023-02-16T15:58:09.803" v="272" actId="14100"/>
        <pc:sldMkLst>
          <pc:docMk/>
          <pc:sldMk cId="1530498785" sldId="542"/>
        </pc:sldMkLst>
        <pc:spChg chg="mod">
          <ac:chgData name="Nane Kratzke" userId="971be13ff4ee5ef6" providerId="LiveId" clId="{E8711F28-444D-9F45-A26A-055534B6AF5A}" dt="2023-02-16T15:58:09.803" v="272" actId="14100"/>
          <ac:spMkLst>
            <pc:docMk/>
            <pc:sldMk cId="1530498785" sldId="542"/>
            <ac:spMk id="5" creationId="{D6D3D317-1152-2742-9BE1-4ED9CE042C2D}"/>
          </ac:spMkLst>
        </pc:spChg>
      </pc:sldChg>
      <pc:sldChg chg="modSp mod">
        <pc:chgData name="Nane Kratzke" userId="971be13ff4ee5ef6" providerId="LiveId" clId="{E8711F28-444D-9F45-A26A-055534B6AF5A}" dt="2023-02-16T16:04:56.936" v="434" actId="20577"/>
        <pc:sldMkLst>
          <pc:docMk/>
          <pc:sldMk cId="1055998096" sldId="555"/>
        </pc:sldMkLst>
        <pc:spChg chg="mod">
          <ac:chgData name="Nane Kratzke" userId="971be13ff4ee5ef6" providerId="LiveId" clId="{E8711F28-444D-9F45-A26A-055534B6AF5A}" dt="2023-02-16T16:03:07.493" v="390" actId="20577"/>
          <ac:spMkLst>
            <pc:docMk/>
            <pc:sldMk cId="1055998096" sldId="555"/>
            <ac:spMk id="4" creationId="{04FE019A-893B-B24C-AFB9-7F61A111F331}"/>
          </ac:spMkLst>
        </pc:spChg>
        <pc:spChg chg="mod">
          <ac:chgData name="Nane Kratzke" userId="971be13ff4ee5ef6" providerId="LiveId" clId="{E8711F28-444D-9F45-A26A-055534B6AF5A}" dt="2023-02-16T16:04:56.936" v="434" actId="20577"/>
          <ac:spMkLst>
            <pc:docMk/>
            <pc:sldMk cId="1055998096" sldId="555"/>
            <ac:spMk id="24" creationId="{DB9A78C6-42BA-CC40-A20F-ACADFC18BE98}"/>
          </ac:spMkLst>
        </pc:spChg>
      </pc:sldChg>
      <pc:sldChg chg="modSp mod">
        <pc:chgData name="Nane Kratzke" userId="971be13ff4ee5ef6" providerId="LiveId" clId="{E8711F28-444D-9F45-A26A-055534B6AF5A}" dt="2023-02-16T16:07:09.999" v="482" actId="12"/>
        <pc:sldMkLst>
          <pc:docMk/>
          <pc:sldMk cId="3188167452" sldId="556"/>
        </pc:sldMkLst>
        <pc:spChg chg="mod">
          <ac:chgData name="Nane Kratzke" userId="971be13ff4ee5ef6" providerId="LiveId" clId="{E8711F28-444D-9F45-A26A-055534B6AF5A}" dt="2023-02-16T16:07:09.999" v="482" actId="12"/>
          <ac:spMkLst>
            <pc:docMk/>
            <pc:sldMk cId="3188167452" sldId="556"/>
            <ac:spMk id="24" creationId="{DB9A78C6-42BA-CC40-A20F-ACADFC18BE98}"/>
          </ac:spMkLst>
        </pc:spChg>
      </pc:sldChg>
      <pc:sldChg chg="delSp modSp mod">
        <pc:chgData name="Nane Kratzke" userId="971be13ff4ee5ef6" providerId="LiveId" clId="{E8711F28-444D-9F45-A26A-055534B6AF5A}" dt="2023-02-16T16:13:08.554" v="648" actId="20577"/>
        <pc:sldMkLst>
          <pc:docMk/>
          <pc:sldMk cId="879725003" sldId="557"/>
        </pc:sldMkLst>
        <pc:spChg chg="del">
          <ac:chgData name="Nane Kratzke" userId="971be13ff4ee5ef6" providerId="LiveId" clId="{E8711F28-444D-9F45-A26A-055534B6AF5A}" dt="2023-02-16T16:08:47.360" v="509" actId="478"/>
          <ac:spMkLst>
            <pc:docMk/>
            <pc:sldMk cId="879725003" sldId="557"/>
            <ac:spMk id="4" creationId="{04FE019A-893B-B24C-AFB9-7F61A111F331}"/>
          </ac:spMkLst>
        </pc:spChg>
        <pc:spChg chg="mod">
          <ac:chgData name="Nane Kratzke" userId="971be13ff4ee5ef6" providerId="LiveId" clId="{E8711F28-444D-9F45-A26A-055534B6AF5A}" dt="2023-02-16T16:13:08.554" v="648" actId="20577"/>
          <ac:spMkLst>
            <pc:docMk/>
            <pc:sldMk cId="879725003" sldId="557"/>
            <ac:spMk id="24" creationId="{DB9A78C6-42BA-CC40-A20F-ACADFC18BE98}"/>
          </ac:spMkLst>
        </pc:spChg>
        <pc:picChg chg="mod">
          <ac:chgData name="Nane Kratzke" userId="971be13ff4ee5ef6" providerId="LiveId" clId="{E8711F28-444D-9F45-A26A-055534B6AF5A}" dt="2023-02-16T16:08:53.054" v="510" actId="1076"/>
          <ac:picMkLst>
            <pc:docMk/>
            <pc:sldMk cId="879725003" sldId="557"/>
            <ac:picMk id="6" creationId="{C32AB87D-B1DE-C549-A468-CB9396913DC0}"/>
          </ac:picMkLst>
        </pc:picChg>
      </pc:sldChg>
      <pc:sldChg chg="delSp modSp mod">
        <pc:chgData name="Nane Kratzke" userId="971be13ff4ee5ef6" providerId="LiveId" clId="{E8711F28-444D-9F45-A26A-055534B6AF5A}" dt="2023-02-16T16:13:55.022" v="664" actId="20577"/>
        <pc:sldMkLst>
          <pc:docMk/>
          <pc:sldMk cId="3605680972" sldId="558"/>
        </pc:sldMkLst>
        <pc:spChg chg="del mod">
          <ac:chgData name="Nane Kratzke" userId="971be13ff4ee5ef6" providerId="LiveId" clId="{E8711F28-444D-9F45-A26A-055534B6AF5A}" dt="2023-02-16T16:12:08.759" v="581" actId="478"/>
          <ac:spMkLst>
            <pc:docMk/>
            <pc:sldMk cId="3605680972" sldId="558"/>
            <ac:spMk id="4" creationId="{04FE019A-893B-B24C-AFB9-7F61A111F331}"/>
          </ac:spMkLst>
        </pc:spChg>
        <pc:spChg chg="mod">
          <ac:chgData name="Nane Kratzke" userId="971be13ff4ee5ef6" providerId="LiveId" clId="{E8711F28-444D-9F45-A26A-055534B6AF5A}" dt="2023-02-16T16:13:55.022" v="664" actId="20577"/>
          <ac:spMkLst>
            <pc:docMk/>
            <pc:sldMk cId="3605680972" sldId="558"/>
            <ac:spMk id="24" creationId="{DB9A78C6-42BA-CC40-A20F-ACADFC18BE98}"/>
          </ac:spMkLst>
        </pc:spChg>
        <pc:picChg chg="mod">
          <ac:chgData name="Nane Kratzke" userId="971be13ff4ee5ef6" providerId="LiveId" clId="{E8711F28-444D-9F45-A26A-055534B6AF5A}" dt="2023-02-16T16:12:11.269" v="582" actId="1076"/>
          <ac:picMkLst>
            <pc:docMk/>
            <pc:sldMk cId="3605680972" sldId="558"/>
            <ac:picMk id="8" creationId="{C41C2190-9349-794C-A4AE-348FD695B711}"/>
          </ac:picMkLst>
        </pc:picChg>
      </pc:sldChg>
      <pc:sldChg chg="del">
        <pc:chgData name="Nane Kratzke" userId="971be13ff4ee5ef6" providerId="LiveId" clId="{E8711F28-444D-9F45-A26A-055534B6AF5A}" dt="2023-02-16T16:14:28.797" v="665" actId="2696"/>
        <pc:sldMkLst>
          <pc:docMk/>
          <pc:sldMk cId="2340717947" sldId="559"/>
        </pc:sldMkLst>
      </pc:sldChg>
      <pc:sldChg chg="modSp mod">
        <pc:chgData name="Nane Kratzke" userId="971be13ff4ee5ef6" providerId="LiveId" clId="{E8711F28-444D-9F45-A26A-055534B6AF5A}" dt="2023-02-16T15:36:08.875" v="131" actId="20577"/>
        <pc:sldMkLst>
          <pc:docMk/>
          <pc:sldMk cId="1634735031" sldId="583"/>
        </pc:sldMkLst>
        <pc:spChg chg="mod">
          <ac:chgData name="Nane Kratzke" userId="971be13ff4ee5ef6" providerId="LiveId" clId="{E8711F28-444D-9F45-A26A-055534B6AF5A}" dt="2023-02-16T15:36:08.875" v="131" actId="20577"/>
          <ac:spMkLst>
            <pc:docMk/>
            <pc:sldMk cId="1634735031" sldId="583"/>
            <ac:spMk id="9" creationId="{414D7B1D-895A-C440-A240-39929C55593C}"/>
          </ac:spMkLst>
        </pc:spChg>
      </pc:sldChg>
      <pc:sldChg chg="modSp mod">
        <pc:chgData name="Nane Kratzke" userId="971be13ff4ee5ef6" providerId="LiveId" clId="{E8711F28-444D-9F45-A26A-055534B6AF5A}" dt="2023-02-16T15:39:43.940" v="151" actId="1076"/>
        <pc:sldMkLst>
          <pc:docMk/>
          <pc:sldMk cId="1532895380" sldId="584"/>
        </pc:sldMkLst>
        <pc:spChg chg="mod">
          <ac:chgData name="Nane Kratzke" userId="971be13ff4ee5ef6" providerId="LiveId" clId="{E8711F28-444D-9F45-A26A-055534B6AF5A}" dt="2023-02-16T15:39:41.293" v="150" actId="1076"/>
          <ac:spMkLst>
            <pc:docMk/>
            <pc:sldMk cId="1532895380" sldId="584"/>
            <ac:spMk id="4" creationId="{83AA4538-9D11-CF48-9B57-6BFA11976FD4}"/>
          </ac:spMkLst>
        </pc:spChg>
        <pc:spChg chg="mod">
          <ac:chgData name="Nane Kratzke" userId="971be13ff4ee5ef6" providerId="LiveId" clId="{E8711F28-444D-9F45-A26A-055534B6AF5A}" dt="2023-02-16T15:39:41.293" v="150" actId="1076"/>
          <ac:spMkLst>
            <pc:docMk/>
            <pc:sldMk cId="1532895380" sldId="584"/>
            <ac:spMk id="7" creationId="{0C08AEDD-0BE2-4043-8AD6-BF0193E51B09}"/>
          </ac:spMkLst>
        </pc:spChg>
        <pc:spChg chg="mod">
          <ac:chgData name="Nane Kratzke" userId="971be13ff4ee5ef6" providerId="LiveId" clId="{E8711F28-444D-9F45-A26A-055534B6AF5A}" dt="2023-02-16T15:39:41.293" v="150" actId="1076"/>
          <ac:spMkLst>
            <pc:docMk/>
            <pc:sldMk cId="1532895380" sldId="584"/>
            <ac:spMk id="8" creationId="{24C4747B-7684-3649-8B59-35CFC0E93ECF}"/>
          </ac:spMkLst>
        </pc:spChg>
        <pc:spChg chg="mod">
          <ac:chgData name="Nane Kratzke" userId="971be13ff4ee5ef6" providerId="LiveId" clId="{E8711F28-444D-9F45-A26A-055534B6AF5A}" dt="2023-02-16T15:39:41.293" v="150" actId="1076"/>
          <ac:spMkLst>
            <pc:docMk/>
            <pc:sldMk cId="1532895380" sldId="584"/>
            <ac:spMk id="9" creationId="{414D7B1D-895A-C440-A240-39929C55593C}"/>
          </ac:spMkLst>
        </pc:spChg>
        <pc:spChg chg="mod">
          <ac:chgData name="Nane Kratzke" userId="971be13ff4ee5ef6" providerId="LiveId" clId="{E8711F28-444D-9F45-A26A-055534B6AF5A}" dt="2023-02-16T15:39:41.293" v="150" actId="1076"/>
          <ac:spMkLst>
            <pc:docMk/>
            <pc:sldMk cId="1532895380" sldId="584"/>
            <ac:spMk id="11" creationId="{1F55AD7D-0EDB-C543-B54F-0EA5EB698A8C}"/>
          </ac:spMkLst>
        </pc:spChg>
        <pc:spChg chg="mod">
          <ac:chgData name="Nane Kratzke" userId="971be13ff4ee5ef6" providerId="LiveId" clId="{E8711F28-444D-9F45-A26A-055534B6AF5A}" dt="2023-02-16T15:39:41.293" v="150" actId="1076"/>
          <ac:spMkLst>
            <pc:docMk/>
            <pc:sldMk cId="1532895380" sldId="584"/>
            <ac:spMk id="13" creationId="{1F23C70E-AA14-FE42-8671-8AF47506214A}"/>
          </ac:spMkLst>
        </pc:spChg>
        <pc:spChg chg="mod">
          <ac:chgData name="Nane Kratzke" userId="971be13ff4ee5ef6" providerId="LiveId" clId="{E8711F28-444D-9F45-A26A-055534B6AF5A}" dt="2023-02-16T15:39:41.293" v="150" actId="1076"/>
          <ac:spMkLst>
            <pc:docMk/>
            <pc:sldMk cId="1532895380" sldId="584"/>
            <ac:spMk id="14" creationId="{56ED80CC-3AF5-6745-BBDB-ECCE102A1861}"/>
          </ac:spMkLst>
        </pc:spChg>
        <pc:spChg chg="mod">
          <ac:chgData name="Nane Kratzke" userId="971be13ff4ee5ef6" providerId="LiveId" clId="{E8711F28-444D-9F45-A26A-055534B6AF5A}" dt="2023-02-16T15:39:41.293" v="150" actId="1076"/>
          <ac:spMkLst>
            <pc:docMk/>
            <pc:sldMk cId="1532895380" sldId="584"/>
            <ac:spMk id="15" creationId="{EE1DCA0C-82FD-D84F-870F-A3BFFB74DFDE}"/>
          </ac:spMkLst>
        </pc:spChg>
        <pc:picChg chg="mod">
          <ac:chgData name="Nane Kratzke" userId="971be13ff4ee5ef6" providerId="LiveId" clId="{E8711F28-444D-9F45-A26A-055534B6AF5A}" dt="2023-02-16T15:39:43.940" v="151" actId="1076"/>
          <ac:picMkLst>
            <pc:docMk/>
            <pc:sldMk cId="1532895380" sldId="584"/>
            <ac:picMk id="4100" creationId="{26417365-91D7-3741-9B9C-6A7B6CE41043}"/>
          </ac:picMkLst>
        </pc:picChg>
      </pc:sldChg>
      <pc:sldChg chg="del">
        <pc:chgData name="Nane Kratzke" userId="971be13ff4ee5ef6" providerId="LiveId" clId="{E8711F28-444D-9F45-A26A-055534B6AF5A}" dt="2023-02-16T16:17:25.660" v="679" actId="2696"/>
        <pc:sldMkLst>
          <pc:docMk/>
          <pc:sldMk cId="3956337502" sldId="590"/>
        </pc:sldMkLst>
      </pc:sldChg>
      <pc:sldChg chg="modSp mod">
        <pc:chgData name="Nane Kratzke" userId="971be13ff4ee5ef6" providerId="LiveId" clId="{E8711F28-444D-9F45-A26A-055534B6AF5A}" dt="2023-02-16T15:26:36.151" v="45" actId="207"/>
        <pc:sldMkLst>
          <pc:docMk/>
          <pc:sldMk cId="2068695525" sldId="597"/>
        </pc:sldMkLst>
        <pc:spChg chg="mod">
          <ac:chgData name="Nane Kratzke" userId="971be13ff4ee5ef6" providerId="LiveId" clId="{E8711F28-444D-9F45-A26A-055534B6AF5A}" dt="2023-02-16T15:26:36.151" v="45" actId="207"/>
          <ac:spMkLst>
            <pc:docMk/>
            <pc:sldMk cId="2068695525" sldId="597"/>
            <ac:spMk id="8" creationId="{14EFECF4-3DB6-8F4D-9B4F-6166B58C2564}"/>
          </ac:spMkLst>
        </pc:spChg>
        <pc:spChg chg="mod">
          <ac:chgData name="Nane Kratzke" userId="971be13ff4ee5ef6" providerId="LiveId" clId="{E8711F28-444D-9F45-A26A-055534B6AF5A}" dt="2023-02-16T15:26:36.151" v="45" actId="207"/>
          <ac:spMkLst>
            <pc:docMk/>
            <pc:sldMk cId="2068695525" sldId="597"/>
            <ac:spMk id="16" creationId="{6D021E2E-00C3-0D6A-9441-123FDC0018B3}"/>
          </ac:spMkLst>
        </pc:spChg>
        <pc:spChg chg="mod">
          <ac:chgData name="Nane Kratzke" userId="971be13ff4ee5ef6" providerId="LiveId" clId="{E8711F28-444D-9F45-A26A-055534B6AF5A}" dt="2023-02-16T15:26:36.151" v="45" actId="207"/>
          <ac:spMkLst>
            <pc:docMk/>
            <pc:sldMk cId="2068695525" sldId="597"/>
            <ac:spMk id="43" creationId="{7CBDAC65-5610-716B-DD16-DACB1637EF57}"/>
          </ac:spMkLst>
        </pc:spChg>
      </pc:sldChg>
      <pc:sldChg chg="del">
        <pc:chgData name="Nane Kratzke" userId="971be13ff4ee5ef6" providerId="LiveId" clId="{E8711F28-444D-9F45-A26A-055534B6AF5A}" dt="2023-02-16T15:34:21.882" v="106" actId="2696"/>
        <pc:sldMkLst>
          <pc:docMk/>
          <pc:sldMk cId="1701287822" sldId="599"/>
        </pc:sldMkLst>
      </pc:sldChg>
      <pc:sldChg chg="modSp mod">
        <pc:chgData name="Nane Kratzke" userId="971be13ff4ee5ef6" providerId="LiveId" clId="{E8711F28-444D-9F45-A26A-055534B6AF5A}" dt="2023-02-16T15:30:49.587" v="49" actId="403"/>
        <pc:sldMkLst>
          <pc:docMk/>
          <pc:sldMk cId="468604968" sldId="600"/>
        </pc:sldMkLst>
        <pc:spChg chg="mod">
          <ac:chgData name="Nane Kratzke" userId="971be13ff4ee5ef6" providerId="LiveId" clId="{E8711F28-444D-9F45-A26A-055534B6AF5A}" dt="2023-02-16T15:30:49.587" v="49" actId="403"/>
          <ac:spMkLst>
            <pc:docMk/>
            <pc:sldMk cId="468604968" sldId="600"/>
            <ac:spMk id="4" creationId="{0536B520-64CD-5346-AF93-D317FE05F822}"/>
          </ac:spMkLst>
        </pc:spChg>
      </pc:sldChg>
      <pc:sldChg chg="modSp mod">
        <pc:chgData name="Nane Kratzke" userId="971be13ff4ee5ef6" providerId="LiveId" clId="{E8711F28-444D-9F45-A26A-055534B6AF5A}" dt="2023-02-16T15:32:06.828" v="63" actId="20577"/>
        <pc:sldMkLst>
          <pc:docMk/>
          <pc:sldMk cId="1577928543" sldId="602"/>
        </pc:sldMkLst>
        <pc:spChg chg="mod">
          <ac:chgData name="Nane Kratzke" userId="971be13ff4ee5ef6" providerId="LiveId" clId="{E8711F28-444D-9F45-A26A-055534B6AF5A}" dt="2023-02-16T15:32:06.828" v="63" actId="20577"/>
          <ac:spMkLst>
            <pc:docMk/>
            <pc:sldMk cId="1577928543" sldId="602"/>
            <ac:spMk id="4" creationId="{0536B520-64CD-5346-AF93-D317FE05F822}"/>
          </ac:spMkLst>
        </pc:spChg>
      </pc:sldChg>
      <pc:sldChg chg="modSp mod">
        <pc:chgData name="Nane Kratzke" userId="971be13ff4ee5ef6" providerId="LiveId" clId="{E8711F28-444D-9F45-A26A-055534B6AF5A}" dt="2023-02-16T15:34:04.618" v="105" actId="20577"/>
        <pc:sldMkLst>
          <pc:docMk/>
          <pc:sldMk cId="757609649" sldId="603"/>
        </pc:sldMkLst>
        <pc:spChg chg="mod">
          <ac:chgData name="Nane Kratzke" userId="971be13ff4ee5ef6" providerId="LiveId" clId="{E8711F28-444D-9F45-A26A-055534B6AF5A}" dt="2023-02-16T15:34:04.618" v="105" actId="20577"/>
          <ac:spMkLst>
            <pc:docMk/>
            <pc:sldMk cId="757609649" sldId="603"/>
            <ac:spMk id="13" creationId="{D927C3E0-3F42-B04F-9565-9141FA91A564}"/>
          </ac:spMkLst>
        </pc:spChg>
      </pc:sldChg>
      <pc:sldChg chg="del">
        <pc:chgData name="Nane Kratzke" userId="971be13ff4ee5ef6" providerId="LiveId" clId="{E8711F28-444D-9F45-A26A-055534B6AF5A}" dt="2023-02-16T16:17:25.660" v="679" actId="2696"/>
        <pc:sldMkLst>
          <pc:docMk/>
          <pc:sldMk cId="2497368835" sldId="614"/>
        </pc:sldMkLst>
      </pc:sldChg>
      <pc:sldChg chg="del">
        <pc:chgData name="Nane Kratzke" userId="971be13ff4ee5ef6" providerId="LiveId" clId="{E8711F28-444D-9F45-A26A-055534B6AF5A}" dt="2023-02-16T16:17:25.660" v="679" actId="2696"/>
        <pc:sldMkLst>
          <pc:docMk/>
          <pc:sldMk cId="1953109402" sldId="615"/>
        </pc:sldMkLst>
      </pc:sldChg>
      <pc:sldChg chg="del">
        <pc:chgData name="Nane Kratzke" userId="971be13ff4ee5ef6" providerId="LiveId" clId="{E8711F28-444D-9F45-A26A-055534B6AF5A}" dt="2023-02-16T16:17:25.660" v="679" actId="2696"/>
        <pc:sldMkLst>
          <pc:docMk/>
          <pc:sldMk cId="253985866" sldId="617"/>
        </pc:sldMkLst>
      </pc:sldChg>
      <pc:sldChg chg="del">
        <pc:chgData name="Nane Kratzke" userId="971be13ff4ee5ef6" providerId="LiveId" clId="{E8711F28-444D-9F45-A26A-055534B6AF5A}" dt="2023-02-16T16:17:25.660" v="679" actId="2696"/>
        <pc:sldMkLst>
          <pc:docMk/>
          <pc:sldMk cId="3598527658" sldId="618"/>
        </pc:sldMkLst>
      </pc:sldChg>
      <pc:sldChg chg="del">
        <pc:chgData name="Nane Kratzke" userId="971be13ff4ee5ef6" providerId="LiveId" clId="{E8711F28-444D-9F45-A26A-055534B6AF5A}" dt="2023-02-16T16:17:25.660" v="679" actId="2696"/>
        <pc:sldMkLst>
          <pc:docMk/>
          <pc:sldMk cId="1780330629" sldId="619"/>
        </pc:sldMkLst>
      </pc:sldChg>
      <pc:sldChg chg="modSp add mod">
        <pc:chgData name="Nane Kratzke" userId="971be13ff4ee5ef6" providerId="LiveId" clId="{E8711F28-444D-9F45-A26A-055534B6AF5A}" dt="2023-02-16T15:25:46.526" v="43" actId="20577"/>
        <pc:sldMkLst>
          <pc:docMk/>
          <pc:sldMk cId="1525838566" sldId="624"/>
        </pc:sldMkLst>
        <pc:spChg chg="mod">
          <ac:chgData name="Nane Kratzke" userId="971be13ff4ee5ef6" providerId="LiveId" clId="{E8711F28-444D-9F45-A26A-055534B6AF5A}" dt="2023-02-16T15:25:46.526" v="43" actId="20577"/>
          <ac:spMkLst>
            <pc:docMk/>
            <pc:sldMk cId="1525838566" sldId="624"/>
            <ac:spMk id="8" creationId="{0C508602-457E-2C4E-A9AC-85A3D0BD58E5}"/>
          </ac:spMkLst>
        </pc:spChg>
      </pc:sldChg>
      <pc:sldChg chg="add">
        <pc:chgData name="Nane Kratzke" userId="971be13ff4ee5ef6" providerId="LiveId" clId="{E8711F28-444D-9F45-A26A-055534B6AF5A}" dt="2023-02-16T15:43:13.086" v="152"/>
        <pc:sldMkLst>
          <pc:docMk/>
          <pc:sldMk cId="2055597293" sldId="625"/>
        </pc:sldMkLst>
      </pc:sldChg>
      <pc:sldChg chg="add del">
        <pc:chgData name="Nane Kratzke" userId="971be13ff4ee5ef6" providerId="LiveId" clId="{E8711F28-444D-9F45-A26A-055534B6AF5A}" dt="2023-02-16T15:43:59.614" v="155" actId="2696"/>
        <pc:sldMkLst>
          <pc:docMk/>
          <pc:sldMk cId="3758884632" sldId="626"/>
        </pc:sldMkLst>
      </pc:sldChg>
      <pc:sldChg chg="modSp add mod">
        <pc:chgData name="Nane Kratzke" userId="971be13ff4ee5ef6" providerId="LiveId" clId="{E8711F28-444D-9F45-A26A-055534B6AF5A}" dt="2023-02-16T16:17:58.920" v="687" actId="20577"/>
        <pc:sldMkLst>
          <pc:docMk/>
          <pc:sldMk cId="1124360932" sldId="627"/>
        </pc:sldMkLst>
        <pc:spChg chg="mod">
          <ac:chgData name="Nane Kratzke" userId="971be13ff4ee5ef6" providerId="LiveId" clId="{E8711F28-444D-9F45-A26A-055534B6AF5A}" dt="2023-02-16T16:17:58.920" v="687" actId="20577"/>
          <ac:spMkLst>
            <pc:docMk/>
            <pc:sldMk cId="1124360932" sldId="627"/>
            <ac:spMk id="2" creationId="{6D39A0F7-5B8F-5047-AD5F-FC2C4F71D320}"/>
          </ac:spMkLst>
        </pc:spChg>
        <pc:spChg chg="mod">
          <ac:chgData name="Nane Kratzke" userId="971be13ff4ee5ef6" providerId="LiveId" clId="{E8711F28-444D-9F45-A26A-055534B6AF5A}" dt="2023-02-16T15:44:21.958" v="157" actId="108"/>
          <ac:spMkLst>
            <pc:docMk/>
            <pc:sldMk cId="1124360932" sldId="627"/>
            <ac:spMk id="8" creationId="{0C508602-457E-2C4E-A9AC-85A3D0BD58E5}"/>
          </ac:spMkLst>
        </pc:spChg>
      </pc:sldChg>
      <pc:sldChg chg="add">
        <pc:chgData name="Nane Kratzke" userId="971be13ff4ee5ef6" providerId="LiveId" clId="{E8711F28-444D-9F45-A26A-055534B6AF5A}" dt="2023-02-16T15:45:07.938" v="158"/>
        <pc:sldMkLst>
          <pc:docMk/>
          <pc:sldMk cId="1239364645" sldId="628"/>
        </pc:sldMkLst>
      </pc:sldChg>
      <pc:sldChg chg="add">
        <pc:chgData name="Nane Kratzke" userId="971be13ff4ee5ef6" providerId="LiveId" clId="{E8711F28-444D-9F45-A26A-055534B6AF5A}" dt="2023-02-16T15:45:07.938" v="158"/>
        <pc:sldMkLst>
          <pc:docMk/>
          <pc:sldMk cId="2889553836" sldId="629"/>
        </pc:sldMkLst>
      </pc:sldChg>
      <pc:sldChg chg="add">
        <pc:chgData name="Nane Kratzke" userId="971be13ff4ee5ef6" providerId="LiveId" clId="{E8711F28-444D-9F45-A26A-055534B6AF5A}" dt="2023-02-16T15:45:07.938" v="158"/>
        <pc:sldMkLst>
          <pc:docMk/>
          <pc:sldMk cId="3807345701" sldId="630"/>
        </pc:sldMkLst>
      </pc:sldChg>
      <pc:sldChg chg="add">
        <pc:chgData name="Nane Kratzke" userId="971be13ff4ee5ef6" providerId="LiveId" clId="{E8711F28-444D-9F45-A26A-055534B6AF5A}" dt="2023-02-16T15:45:13.485" v="159"/>
        <pc:sldMkLst>
          <pc:docMk/>
          <pc:sldMk cId="663509451" sldId="631"/>
        </pc:sldMkLst>
      </pc:sldChg>
      <pc:sldChg chg="modSp add mod">
        <pc:chgData name="Nane Kratzke" userId="971be13ff4ee5ef6" providerId="LiveId" clId="{E8711F28-444D-9F45-A26A-055534B6AF5A}" dt="2023-02-16T15:45:45.051" v="164" actId="207"/>
        <pc:sldMkLst>
          <pc:docMk/>
          <pc:sldMk cId="2119515917" sldId="632"/>
        </pc:sldMkLst>
        <pc:spChg chg="mod">
          <ac:chgData name="Nane Kratzke" userId="971be13ff4ee5ef6" providerId="LiveId" clId="{E8711F28-444D-9F45-A26A-055534B6AF5A}" dt="2023-02-16T15:45:45.051" v="164" actId="207"/>
          <ac:spMkLst>
            <pc:docMk/>
            <pc:sldMk cId="2119515917" sldId="632"/>
            <ac:spMk id="5" creationId="{F8FECC80-E147-D377-1729-9BAB9DB9DDA1}"/>
          </ac:spMkLst>
        </pc:spChg>
        <pc:spChg chg="mod">
          <ac:chgData name="Nane Kratzke" userId="971be13ff4ee5ef6" providerId="LiveId" clId="{E8711F28-444D-9F45-A26A-055534B6AF5A}" dt="2023-02-16T15:45:32.109" v="162" actId="207"/>
          <ac:spMkLst>
            <pc:docMk/>
            <pc:sldMk cId="2119515917" sldId="632"/>
            <ac:spMk id="11" creationId="{D31CCCE7-2B75-924F-BEE5-E30D3FBD705B}"/>
          </ac:spMkLst>
        </pc:spChg>
        <pc:spChg chg="mod">
          <ac:chgData name="Nane Kratzke" userId="971be13ff4ee5ef6" providerId="LiveId" clId="{E8711F28-444D-9F45-A26A-055534B6AF5A}" dt="2023-02-16T15:45:32.109" v="162" actId="207"/>
          <ac:spMkLst>
            <pc:docMk/>
            <pc:sldMk cId="2119515917" sldId="632"/>
            <ac:spMk id="44" creationId="{6323FE58-82EA-28BF-D75B-A0684AC9D704}"/>
          </ac:spMkLst>
        </pc:spChg>
        <pc:spChg chg="mod">
          <ac:chgData name="Nane Kratzke" userId="971be13ff4ee5ef6" providerId="LiveId" clId="{E8711F28-444D-9F45-A26A-055534B6AF5A}" dt="2023-02-16T15:45:45.051" v="164" actId="207"/>
          <ac:spMkLst>
            <pc:docMk/>
            <pc:sldMk cId="2119515917" sldId="632"/>
            <ac:spMk id="45" creationId="{33545FAB-0569-E97A-C360-92ED05007E54}"/>
          </ac:spMkLst>
        </pc:spChg>
        <pc:spChg chg="mod">
          <ac:chgData name="Nane Kratzke" userId="971be13ff4ee5ef6" providerId="LiveId" clId="{E8711F28-444D-9F45-A26A-055534B6AF5A}" dt="2023-02-16T15:45:45.051" v="164" actId="207"/>
          <ac:spMkLst>
            <pc:docMk/>
            <pc:sldMk cId="2119515917" sldId="632"/>
            <ac:spMk id="46" creationId="{D12BD1DF-7B3C-3795-0758-FDF15097FA7A}"/>
          </ac:spMkLst>
        </pc:spChg>
        <pc:spChg chg="mod">
          <ac:chgData name="Nane Kratzke" userId="971be13ff4ee5ef6" providerId="LiveId" clId="{E8711F28-444D-9F45-A26A-055534B6AF5A}" dt="2023-02-16T15:45:32.109" v="162" actId="207"/>
          <ac:spMkLst>
            <pc:docMk/>
            <pc:sldMk cId="2119515917" sldId="632"/>
            <ac:spMk id="47" creationId="{D66C71D0-04AA-079F-CD0C-820C4DC4CE67}"/>
          </ac:spMkLst>
        </pc:spChg>
      </pc:sldChg>
      <pc:sldChg chg="add">
        <pc:chgData name="Nane Kratzke" userId="971be13ff4ee5ef6" providerId="LiveId" clId="{E8711F28-444D-9F45-A26A-055534B6AF5A}" dt="2023-02-16T15:49:25.727" v="165"/>
        <pc:sldMkLst>
          <pc:docMk/>
          <pc:sldMk cId="744654588" sldId="633"/>
        </pc:sldMkLst>
      </pc:sldChg>
      <pc:sldChg chg="modSp add mod">
        <pc:chgData name="Nane Kratzke" userId="971be13ff4ee5ef6" providerId="LiveId" clId="{E8711F28-444D-9F45-A26A-055534B6AF5A}" dt="2023-02-16T16:00:10.281" v="306" actId="20577"/>
        <pc:sldMkLst>
          <pc:docMk/>
          <pc:sldMk cId="2502501649" sldId="634"/>
        </pc:sldMkLst>
        <pc:spChg chg="mod">
          <ac:chgData name="Nane Kratzke" userId="971be13ff4ee5ef6" providerId="LiveId" clId="{E8711F28-444D-9F45-A26A-055534B6AF5A}" dt="2023-02-16T15:59:59.684" v="285" actId="20577"/>
          <ac:spMkLst>
            <pc:docMk/>
            <pc:sldMk cId="2502501649" sldId="634"/>
            <ac:spMk id="2" creationId="{06C7AFA8-3171-6A44-99E1-4CDAD07843EC}"/>
          </ac:spMkLst>
        </pc:spChg>
        <pc:spChg chg="mod">
          <ac:chgData name="Nane Kratzke" userId="971be13ff4ee5ef6" providerId="LiveId" clId="{E8711F28-444D-9F45-A26A-055534B6AF5A}" dt="2023-02-16T16:00:10.281" v="306" actId="20577"/>
          <ac:spMkLst>
            <pc:docMk/>
            <pc:sldMk cId="2502501649" sldId="634"/>
            <ac:spMk id="6" creationId="{FCE476D9-1BCA-C04A-BAF7-2B1F53442D90}"/>
          </ac:spMkLst>
        </pc:spChg>
        <pc:spChg chg="mod">
          <ac:chgData name="Nane Kratzke" userId="971be13ff4ee5ef6" providerId="LiveId" clId="{E8711F28-444D-9F45-A26A-055534B6AF5A}" dt="2023-02-16T15:59:38.359" v="277" actId="207"/>
          <ac:spMkLst>
            <pc:docMk/>
            <pc:sldMk cId="2502501649" sldId="634"/>
            <ac:spMk id="12" creationId="{B9546903-3A89-044B-AA0C-9D307E1E01A8}"/>
          </ac:spMkLst>
        </pc:spChg>
        <pc:spChg chg="mod">
          <ac:chgData name="Nane Kratzke" userId="971be13ff4ee5ef6" providerId="LiveId" clId="{E8711F28-444D-9F45-A26A-055534B6AF5A}" dt="2023-02-16T15:59:23.202" v="275" actId="207"/>
          <ac:spMkLst>
            <pc:docMk/>
            <pc:sldMk cId="2502501649" sldId="634"/>
            <ac:spMk id="13" creationId="{35A1FF95-A986-A74F-A460-6A5651F238AE}"/>
          </ac:spMkLst>
        </pc:spChg>
      </pc:sldChg>
      <pc:sldChg chg="add">
        <pc:chgData name="Nane Kratzke" userId="971be13ff4ee5ef6" providerId="LiveId" clId="{E8711F28-444D-9F45-A26A-055534B6AF5A}" dt="2023-02-16T16:15:12.067" v="666"/>
        <pc:sldMkLst>
          <pc:docMk/>
          <pc:sldMk cId="909430535" sldId="635"/>
        </pc:sldMkLst>
      </pc:sldChg>
      <pc:sldChg chg="add">
        <pc:chgData name="Nane Kratzke" userId="971be13ff4ee5ef6" providerId="LiveId" clId="{E8711F28-444D-9F45-A26A-055534B6AF5A}" dt="2023-02-16T16:15:12.067" v="666"/>
        <pc:sldMkLst>
          <pc:docMk/>
          <pc:sldMk cId="326837512" sldId="636"/>
        </pc:sldMkLst>
      </pc:sldChg>
      <pc:sldChg chg="add">
        <pc:chgData name="Nane Kratzke" userId="971be13ff4ee5ef6" providerId="LiveId" clId="{E8711F28-444D-9F45-A26A-055534B6AF5A}" dt="2023-02-16T16:15:12.067" v="666"/>
        <pc:sldMkLst>
          <pc:docMk/>
          <pc:sldMk cId="2044175312" sldId="637"/>
        </pc:sldMkLst>
      </pc:sldChg>
      <pc:sldChg chg="add">
        <pc:chgData name="Nane Kratzke" userId="971be13ff4ee5ef6" providerId="LiveId" clId="{E8711F28-444D-9F45-A26A-055534B6AF5A}" dt="2023-02-16T16:15:32.614" v="667"/>
        <pc:sldMkLst>
          <pc:docMk/>
          <pc:sldMk cId="2332359204" sldId="638"/>
        </pc:sldMkLst>
      </pc:sldChg>
      <pc:sldChg chg="add">
        <pc:chgData name="Nane Kratzke" userId="971be13ff4ee5ef6" providerId="LiveId" clId="{E8711F28-444D-9F45-A26A-055534B6AF5A}" dt="2023-02-16T16:15:32.614" v="667"/>
        <pc:sldMkLst>
          <pc:docMk/>
          <pc:sldMk cId="2715187948" sldId="639"/>
        </pc:sldMkLst>
      </pc:sldChg>
      <pc:sldChg chg="add">
        <pc:chgData name="Nane Kratzke" userId="971be13ff4ee5ef6" providerId="LiveId" clId="{E8711F28-444D-9F45-A26A-055534B6AF5A}" dt="2023-02-16T16:16:28" v="668"/>
        <pc:sldMkLst>
          <pc:docMk/>
          <pc:sldMk cId="3341284376" sldId="640"/>
        </pc:sldMkLst>
      </pc:sldChg>
      <pc:sldChg chg="add">
        <pc:chgData name="Nane Kratzke" userId="971be13ff4ee5ef6" providerId="LiveId" clId="{E8711F28-444D-9F45-A26A-055534B6AF5A}" dt="2023-02-16T16:16:28" v="668"/>
        <pc:sldMkLst>
          <pc:docMk/>
          <pc:sldMk cId="2123703868" sldId="641"/>
        </pc:sldMkLst>
      </pc:sldChg>
      <pc:sldChg chg="add">
        <pc:chgData name="Nane Kratzke" userId="971be13ff4ee5ef6" providerId="LiveId" clId="{E8711F28-444D-9F45-A26A-055534B6AF5A}" dt="2023-02-16T16:16:28" v="668"/>
        <pc:sldMkLst>
          <pc:docMk/>
          <pc:sldMk cId="1833363473" sldId="642"/>
        </pc:sldMkLst>
      </pc:sldChg>
      <pc:sldChg chg="add">
        <pc:chgData name="Nane Kratzke" userId="971be13ff4ee5ef6" providerId="LiveId" clId="{E8711F28-444D-9F45-A26A-055534B6AF5A}" dt="2023-02-16T16:16:50.837" v="669"/>
        <pc:sldMkLst>
          <pc:docMk/>
          <pc:sldMk cId="2026507399" sldId="643"/>
        </pc:sldMkLst>
      </pc:sldChg>
      <pc:sldChg chg="modSp add mod">
        <pc:chgData name="Nane Kratzke" userId="971be13ff4ee5ef6" providerId="LiveId" clId="{E8711F28-444D-9F45-A26A-055534B6AF5A}" dt="2023-02-16T16:16:59.597" v="678" actId="20577"/>
        <pc:sldMkLst>
          <pc:docMk/>
          <pc:sldMk cId="1237385692" sldId="644"/>
        </pc:sldMkLst>
        <pc:spChg chg="mod">
          <ac:chgData name="Nane Kratzke" userId="971be13ff4ee5ef6" providerId="LiveId" clId="{E8711F28-444D-9F45-A26A-055534B6AF5A}" dt="2023-02-16T16:16:59.597" v="678" actId="20577"/>
          <ac:spMkLst>
            <pc:docMk/>
            <pc:sldMk cId="1237385692" sldId="644"/>
            <ac:spMk id="2" creationId="{6D39A0F7-5B8F-5047-AD5F-FC2C4F71D320}"/>
          </ac:spMkLst>
        </pc:spChg>
      </pc:sldChg>
    </pc:docChg>
  </pc:docChgLst>
  <pc:docChgLst>
    <pc:chgData name="Nane Kratzke" userId="971be13ff4ee5ef6" providerId="LiveId" clId="{00DC5CC9-3D22-6442-BA74-BB6DA012E656}"/>
    <pc:docChg chg="custSel modSld">
      <pc:chgData name="Nane Kratzke" userId="971be13ff4ee5ef6" providerId="LiveId" clId="{00DC5CC9-3D22-6442-BA74-BB6DA012E656}" dt="2022-04-04T16:51:14.493" v="79" actId="1076"/>
      <pc:docMkLst>
        <pc:docMk/>
      </pc:docMkLst>
      <pc:sldChg chg="addSp delSp mod">
        <pc:chgData name="Nane Kratzke" userId="971be13ff4ee5ef6" providerId="LiveId" clId="{00DC5CC9-3D22-6442-BA74-BB6DA012E656}" dt="2022-03-25T07:23:59.737" v="4" actId="478"/>
        <pc:sldMkLst>
          <pc:docMk/>
          <pc:sldMk cId="704272100" sldId="323"/>
        </pc:sldMkLst>
        <pc:inkChg chg="add del">
          <ac:chgData name="Nane Kratzke" userId="971be13ff4ee5ef6" providerId="LiveId" clId="{00DC5CC9-3D22-6442-BA74-BB6DA012E656}" dt="2022-03-25T07:23:59.737" v="4" actId="478"/>
          <ac:inkMkLst>
            <pc:docMk/>
            <pc:sldMk cId="704272100" sldId="323"/>
            <ac:inkMk id="4" creationId="{72B0B906-5D76-E74F-96AD-D3B15E38A732}"/>
          </ac:inkMkLst>
        </pc:inkChg>
      </pc:sldChg>
      <pc:sldChg chg="addSp delSp mod">
        <pc:chgData name="Nane Kratzke" userId="971be13ff4ee5ef6" providerId="LiveId" clId="{00DC5CC9-3D22-6442-BA74-BB6DA012E656}" dt="2022-03-28T07:13:36.256" v="50" actId="478"/>
        <pc:sldMkLst>
          <pc:docMk/>
          <pc:sldMk cId="1293430604" sldId="510"/>
        </pc:sldMkLst>
        <pc:inkChg chg="add del">
          <ac:chgData name="Nane Kratzke" userId="971be13ff4ee5ef6" providerId="LiveId" clId="{00DC5CC9-3D22-6442-BA74-BB6DA012E656}" dt="2022-03-28T07:13:36.256" v="50" actId="478"/>
          <ac:inkMkLst>
            <pc:docMk/>
            <pc:sldMk cId="1293430604" sldId="510"/>
            <ac:inkMk id="5" creationId="{D76119AE-8CCF-6A4D-B6DE-C21A9577225E}"/>
          </ac:inkMkLst>
        </pc:inkChg>
      </pc:sldChg>
      <pc:sldChg chg="addSp delSp mod">
        <pc:chgData name="Nane Kratzke" userId="971be13ff4ee5ef6" providerId="LiveId" clId="{00DC5CC9-3D22-6442-BA74-BB6DA012E656}" dt="2022-03-25T07:24:04.004" v="5" actId="478"/>
        <pc:sldMkLst>
          <pc:docMk/>
          <pc:sldMk cId="4077901326" sldId="512"/>
        </pc:sldMkLst>
        <pc:inkChg chg="add del">
          <ac:chgData name="Nane Kratzke" userId="971be13ff4ee5ef6" providerId="LiveId" clId="{00DC5CC9-3D22-6442-BA74-BB6DA012E656}" dt="2022-03-25T07:24:04.004" v="5" actId="478"/>
          <ac:inkMkLst>
            <pc:docMk/>
            <pc:sldMk cId="4077901326" sldId="512"/>
            <ac:inkMk id="4" creationId="{2B9BF5C0-D627-1A47-9D43-443C079AF2F3}"/>
          </ac:inkMkLst>
        </pc:inkChg>
      </pc:sldChg>
      <pc:sldChg chg="addSp delSp mod">
        <pc:chgData name="Nane Kratzke" userId="971be13ff4ee5ef6" providerId="LiveId" clId="{00DC5CC9-3D22-6442-BA74-BB6DA012E656}" dt="2022-03-25T07:24:09.999" v="6" actId="478"/>
        <pc:sldMkLst>
          <pc:docMk/>
          <pc:sldMk cId="1987193708" sldId="513"/>
        </pc:sldMkLst>
        <pc:inkChg chg="add del">
          <ac:chgData name="Nane Kratzke" userId="971be13ff4ee5ef6" providerId="LiveId" clId="{00DC5CC9-3D22-6442-BA74-BB6DA012E656}" dt="2022-03-25T07:24:09.999" v="6" actId="478"/>
          <ac:inkMkLst>
            <pc:docMk/>
            <pc:sldMk cId="1987193708" sldId="513"/>
            <ac:inkMk id="4" creationId="{1C0D11BC-CDA5-C841-AD51-B6F93869F9D2}"/>
          </ac:inkMkLst>
        </pc:inkChg>
      </pc:sldChg>
      <pc:sldChg chg="addSp delSp mod">
        <pc:chgData name="Nane Kratzke" userId="971be13ff4ee5ef6" providerId="LiveId" clId="{00DC5CC9-3D22-6442-BA74-BB6DA012E656}" dt="2022-03-25T07:24:20.147" v="7" actId="478"/>
        <pc:sldMkLst>
          <pc:docMk/>
          <pc:sldMk cId="3725158945" sldId="515"/>
        </pc:sldMkLst>
        <pc:inkChg chg="add del">
          <ac:chgData name="Nane Kratzke" userId="971be13ff4ee5ef6" providerId="LiveId" clId="{00DC5CC9-3D22-6442-BA74-BB6DA012E656}" dt="2022-03-25T07:24:20.147" v="7" actId="478"/>
          <ac:inkMkLst>
            <pc:docMk/>
            <pc:sldMk cId="3725158945" sldId="515"/>
            <ac:inkMk id="4" creationId="{B7CE1694-B7C4-3443-9F5A-9048B177F727}"/>
          </ac:inkMkLst>
        </pc:inkChg>
      </pc:sldChg>
      <pc:sldChg chg="addSp delSp mod">
        <pc:chgData name="Nane Kratzke" userId="971be13ff4ee5ef6" providerId="LiveId" clId="{00DC5CC9-3D22-6442-BA74-BB6DA012E656}" dt="2022-03-25T07:24:27.414" v="8" actId="478"/>
        <pc:sldMkLst>
          <pc:docMk/>
          <pc:sldMk cId="4237208650" sldId="518"/>
        </pc:sldMkLst>
        <pc:inkChg chg="add del">
          <ac:chgData name="Nane Kratzke" userId="971be13ff4ee5ef6" providerId="LiveId" clId="{00DC5CC9-3D22-6442-BA74-BB6DA012E656}" dt="2022-03-25T07:24:27.414" v="8" actId="478"/>
          <ac:inkMkLst>
            <pc:docMk/>
            <pc:sldMk cId="4237208650" sldId="518"/>
            <ac:inkMk id="4" creationId="{90C50120-7B52-8B44-A105-7F1FD362D65D}"/>
          </ac:inkMkLst>
        </pc:inkChg>
      </pc:sldChg>
      <pc:sldChg chg="modSp mod">
        <pc:chgData name="Nane Kratzke" userId="971be13ff4ee5ef6" providerId="LiveId" clId="{00DC5CC9-3D22-6442-BA74-BB6DA012E656}" dt="2022-03-18T11:48:50.521" v="0" actId="20577"/>
        <pc:sldMkLst>
          <pc:docMk/>
          <pc:sldMk cId="2258932206" sldId="523"/>
        </pc:sldMkLst>
        <pc:spChg chg="mod">
          <ac:chgData name="Nane Kratzke" userId="971be13ff4ee5ef6" providerId="LiveId" clId="{00DC5CC9-3D22-6442-BA74-BB6DA012E656}" dt="2022-03-18T11:48:50.521" v="0" actId="20577"/>
          <ac:spMkLst>
            <pc:docMk/>
            <pc:sldMk cId="2258932206" sldId="523"/>
            <ac:spMk id="11" creationId="{FF556EC5-5C3C-754D-ABF5-FEF691C7303D}"/>
          </ac:spMkLst>
        </pc:spChg>
      </pc:sldChg>
      <pc:sldChg chg="modSp mod">
        <pc:chgData name="Nane Kratzke" userId="971be13ff4ee5ef6" providerId="LiveId" clId="{00DC5CC9-3D22-6442-BA74-BB6DA012E656}" dt="2022-03-18T11:51:02.525" v="2" actId="20577"/>
        <pc:sldMkLst>
          <pc:docMk/>
          <pc:sldMk cId="4217778932" sldId="524"/>
        </pc:sldMkLst>
        <pc:spChg chg="mod">
          <ac:chgData name="Nane Kratzke" userId="971be13ff4ee5ef6" providerId="LiveId" clId="{00DC5CC9-3D22-6442-BA74-BB6DA012E656}" dt="2022-03-18T11:51:02.525" v="2" actId="20577"/>
          <ac:spMkLst>
            <pc:docMk/>
            <pc:sldMk cId="4217778932" sldId="524"/>
            <ac:spMk id="5" creationId="{D6D3D317-1152-2742-9BE1-4ED9CE042C2D}"/>
          </ac:spMkLst>
        </pc:spChg>
      </pc:sldChg>
      <pc:sldChg chg="modSp mod">
        <pc:chgData name="Nane Kratzke" userId="971be13ff4ee5ef6" providerId="LiveId" clId="{00DC5CC9-3D22-6442-BA74-BB6DA012E656}" dt="2022-03-25T07:30:56.293" v="17" actId="207"/>
        <pc:sldMkLst>
          <pc:docMk/>
          <pc:sldMk cId="3528125577" sldId="528"/>
        </pc:sldMkLst>
        <pc:spChg chg="mod">
          <ac:chgData name="Nane Kratzke" userId="971be13ff4ee5ef6" providerId="LiveId" clId="{00DC5CC9-3D22-6442-BA74-BB6DA012E656}" dt="2022-03-25T07:30:56.293" v="17" actId="207"/>
          <ac:spMkLst>
            <pc:docMk/>
            <pc:sldMk cId="3528125577" sldId="528"/>
            <ac:spMk id="5" creationId="{D6D3D317-1152-2742-9BE1-4ED9CE042C2D}"/>
          </ac:spMkLst>
        </pc:spChg>
      </pc:sldChg>
      <pc:sldChg chg="addSp delSp mod">
        <pc:chgData name="Nane Kratzke" userId="971be13ff4ee5ef6" providerId="LiveId" clId="{00DC5CC9-3D22-6442-BA74-BB6DA012E656}" dt="2022-03-25T07:33:49.963" v="18" actId="478"/>
        <pc:sldMkLst>
          <pc:docMk/>
          <pc:sldMk cId="3928228461" sldId="534"/>
        </pc:sldMkLst>
        <pc:inkChg chg="add del">
          <ac:chgData name="Nane Kratzke" userId="971be13ff4ee5ef6" providerId="LiveId" clId="{00DC5CC9-3D22-6442-BA74-BB6DA012E656}" dt="2022-03-25T07:33:49.963" v="18" actId="478"/>
          <ac:inkMkLst>
            <pc:docMk/>
            <pc:sldMk cId="3928228461" sldId="534"/>
            <ac:inkMk id="5" creationId="{17CFD1C9-A821-9049-8049-098D2E50803B}"/>
          </ac:inkMkLst>
        </pc:inkChg>
      </pc:sldChg>
      <pc:sldChg chg="addSp delSp mod">
        <pc:chgData name="Nane Kratzke" userId="971be13ff4ee5ef6" providerId="LiveId" clId="{00DC5CC9-3D22-6442-BA74-BB6DA012E656}" dt="2022-03-28T07:29:30.304" v="51" actId="478"/>
        <pc:sldMkLst>
          <pc:docMk/>
          <pc:sldMk cId="3498775292" sldId="535"/>
        </pc:sldMkLst>
        <pc:inkChg chg="add del">
          <ac:chgData name="Nane Kratzke" userId="971be13ff4ee5ef6" providerId="LiveId" clId="{00DC5CC9-3D22-6442-BA74-BB6DA012E656}" dt="2022-03-28T07:29:30.304" v="51" actId="478"/>
          <ac:inkMkLst>
            <pc:docMk/>
            <pc:sldMk cId="3498775292" sldId="535"/>
            <ac:inkMk id="4" creationId="{5C8A853C-FE30-BA4E-906D-1C4D4FE1F7EF}"/>
          </ac:inkMkLst>
        </pc:inkChg>
      </pc:sldChg>
      <pc:sldChg chg="modSp mod">
        <pc:chgData name="Nane Kratzke" userId="971be13ff4ee5ef6" providerId="LiveId" clId="{00DC5CC9-3D22-6442-BA74-BB6DA012E656}" dt="2022-03-25T07:36:25.734" v="48" actId="20577"/>
        <pc:sldMkLst>
          <pc:docMk/>
          <pc:sldMk cId="1085530651" sldId="537"/>
        </pc:sldMkLst>
        <pc:spChg chg="mod">
          <ac:chgData name="Nane Kratzke" userId="971be13ff4ee5ef6" providerId="LiveId" clId="{00DC5CC9-3D22-6442-BA74-BB6DA012E656}" dt="2022-03-25T07:36:25.734" v="48" actId="20577"/>
          <ac:spMkLst>
            <pc:docMk/>
            <pc:sldMk cId="1085530651" sldId="537"/>
            <ac:spMk id="20" creationId="{C34445D0-0DED-9F4A-BBE8-14A24255BD3C}"/>
          </ac:spMkLst>
        </pc:spChg>
      </pc:sldChg>
      <pc:sldChg chg="addSp delSp modSp mod">
        <pc:chgData name="Nane Kratzke" userId="971be13ff4ee5ef6" providerId="LiveId" clId="{00DC5CC9-3D22-6442-BA74-BB6DA012E656}" dt="2022-04-04T16:51:14.493" v="79" actId="1076"/>
        <pc:sldMkLst>
          <pc:docMk/>
          <pc:sldMk cId="2901931675" sldId="562"/>
        </pc:sldMkLst>
        <pc:spChg chg="mod">
          <ac:chgData name="Nane Kratzke" userId="971be13ff4ee5ef6" providerId="LiveId" clId="{00DC5CC9-3D22-6442-BA74-BB6DA012E656}" dt="2022-04-04T16:50:49.054" v="74" actId="1076"/>
          <ac:spMkLst>
            <pc:docMk/>
            <pc:sldMk cId="2901931675" sldId="562"/>
            <ac:spMk id="6" creationId="{D1BA28CB-2B60-A742-99F9-54943E189AF1}"/>
          </ac:spMkLst>
        </pc:spChg>
        <pc:spChg chg="mod">
          <ac:chgData name="Nane Kratzke" userId="971be13ff4ee5ef6" providerId="LiveId" clId="{00DC5CC9-3D22-6442-BA74-BB6DA012E656}" dt="2022-04-04T16:51:04.422" v="77" actId="1076"/>
          <ac:spMkLst>
            <pc:docMk/>
            <pc:sldMk cId="2901931675" sldId="562"/>
            <ac:spMk id="7" creationId="{555B4DF4-488E-1242-87D4-6FF502AD7DB0}"/>
          </ac:spMkLst>
        </pc:spChg>
        <pc:spChg chg="mod">
          <ac:chgData name="Nane Kratzke" userId="971be13ff4ee5ef6" providerId="LiveId" clId="{00DC5CC9-3D22-6442-BA74-BB6DA012E656}" dt="2022-04-04T16:51:14.493" v="79" actId="1076"/>
          <ac:spMkLst>
            <pc:docMk/>
            <pc:sldMk cId="2901931675" sldId="562"/>
            <ac:spMk id="9" creationId="{19BCE1C1-987B-844B-93AD-7D72F8FB2533}"/>
          </ac:spMkLst>
        </pc:spChg>
        <pc:picChg chg="del">
          <ac:chgData name="Nane Kratzke" userId="971be13ff4ee5ef6" providerId="LiveId" clId="{00DC5CC9-3D22-6442-BA74-BB6DA012E656}" dt="2022-04-04T16:47:15.932" v="52" actId="478"/>
          <ac:picMkLst>
            <pc:docMk/>
            <pc:sldMk cId="2901931675" sldId="562"/>
            <ac:picMk id="4" creationId="{6375D022-EC40-7441-92F5-8A481654DB4D}"/>
          </ac:picMkLst>
        </pc:picChg>
        <pc:picChg chg="del">
          <ac:chgData name="Nane Kratzke" userId="971be13ff4ee5ef6" providerId="LiveId" clId="{00DC5CC9-3D22-6442-BA74-BB6DA012E656}" dt="2022-04-04T16:49:15.973" v="59" actId="478"/>
          <ac:picMkLst>
            <pc:docMk/>
            <pc:sldMk cId="2901931675" sldId="562"/>
            <ac:picMk id="5" creationId="{B30E0994-4D2E-3E46-A227-55AD86AB61BD}"/>
          </ac:picMkLst>
        </pc:picChg>
        <pc:picChg chg="add mod">
          <ac:chgData name="Nane Kratzke" userId="971be13ff4ee5ef6" providerId="LiveId" clId="{00DC5CC9-3D22-6442-BA74-BB6DA012E656}" dt="2022-04-04T16:50:56.603" v="76" actId="1076"/>
          <ac:picMkLst>
            <pc:docMk/>
            <pc:sldMk cId="2901931675" sldId="562"/>
            <ac:picMk id="12" creationId="{D93656E0-941A-324D-B2EB-2C41C7A24437}"/>
          </ac:picMkLst>
        </pc:picChg>
        <pc:picChg chg="add mod modCrop">
          <ac:chgData name="Nane Kratzke" userId="971be13ff4ee5ef6" providerId="LiveId" clId="{00DC5CC9-3D22-6442-BA74-BB6DA012E656}" dt="2022-04-04T16:50:31.522" v="69" actId="1076"/>
          <ac:picMkLst>
            <pc:docMk/>
            <pc:sldMk cId="2901931675" sldId="562"/>
            <ac:picMk id="13" creationId="{048E2DE9-BB78-7047-9E54-518A1EFC872D}"/>
          </ac:picMkLst>
        </pc:picChg>
      </pc:sldChg>
      <pc:sldChg chg="modSp mod">
        <pc:chgData name="Nane Kratzke" userId="971be13ff4ee5ef6" providerId="LiveId" clId="{00DC5CC9-3D22-6442-BA74-BB6DA012E656}" dt="2022-03-25T07:38:28.966" v="49" actId="20577"/>
        <pc:sldMkLst>
          <pc:docMk/>
          <pc:sldMk cId="3078745287" sldId="568"/>
        </pc:sldMkLst>
        <pc:spChg chg="mod">
          <ac:chgData name="Nane Kratzke" userId="971be13ff4ee5ef6" providerId="LiveId" clId="{00DC5CC9-3D22-6442-BA74-BB6DA012E656}" dt="2022-03-25T07:38:28.966" v="49" actId="20577"/>
          <ac:spMkLst>
            <pc:docMk/>
            <pc:sldMk cId="3078745287" sldId="568"/>
            <ac:spMk id="10" creationId="{64669592-C4EE-DB4B-A88C-C6A79EE0FE69}"/>
          </ac:spMkLst>
        </pc:spChg>
      </pc:sldChg>
      <pc:sldChg chg="addSp">
        <pc:chgData name="Nane Kratzke" userId="971be13ff4ee5ef6" providerId="LiveId" clId="{00DC5CC9-3D22-6442-BA74-BB6DA012E656}" dt="2022-03-21T12:22:02.529" v="3"/>
        <pc:sldMkLst>
          <pc:docMk/>
          <pc:sldMk cId="3169250536" sldId="610"/>
        </pc:sldMkLst>
        <pc:inkChg chg="add">
          <ac:chgData name="Nane Kratzke" userId="971be13ff4ee5ef6" providerId="LiveId" clId="{00DC5CC9-3D22-6442-BA74-BB6DA012E656}" dt="2022-03-21T12:22:02.529" v="3"/>
          <ac:inkMkLst>
            <pc:docMk/>
            <pc:sldMk cId="3169250536" sldId="610"/>
            <ac:inkMk id="5" creationId="{B64E2C10-AB5C-774C-B037-3AF1B02C6AB1}"/>
          </ac:inkMkLst>
        </pc:ink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6720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9044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7609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9462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6909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1259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0614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2679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6095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2456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3338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8334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4235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0235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4180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8856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6CC2E1E4-88C6-DD46-B0B0-CBB1A29B8A1F}"/>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B409F3E4-178E-084D-8EDD-4E8B6E801B3A}"/>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DF1AFFB3-5158-C649-9E9F-A652F60CBD29}"/>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Microservices</a:t>
            </a:r>
            <a:endParaRPr lang="en-US" b="1" dirty="0">
              <a:latin typeface="+mn-lt"/>
            </a:endParaRPr>
          </a:p>
          <a:p>
            <a:pPr>
              <a:spcBef>
                <a:spcPts val="0"/>
              </a:spcBef>
            </a:pPr>
            <a:r>
              <a:rPr lang="en-US" dirty="0">
                <a:latin typeface="+mj-lt"/>
              </a:rPr>
              <a:t>(6) </a:t>
            </a:r>
            <a:r>
              <a:rPr lang="en-US" dirty="0" err="1">
                <a:latin typeface="+mj-lt"/>
              </a:rPr>
              <a:t>Skalierung</a:t>
            </a:r>
            <a:r>
              <a:rPr lang="en-US" dirty="0">
                <a:latin typeface="+mj-lt"/>
              </a:rPr>
              <a:t> von Microservices</a:t>
            </a:r>
          </a:p>
          <a:p>
            <a:pPr>
              <a:spcBef>
                <a:spcPts val="0"/>
              </a:spcBef>
            </a:pPr>
            <a:r>
              <a:rPr lang="en-US" dirty="0">
                <a:latin typeface="+mj-lt"/>
              </a:rPr>
              <a:t>      </a:t>
            </a:r>
            <a:r>
              <a:rPr lang="en-US" sz="1400" dirty="0">
                <a:latin typeface="+mj-lt"/>
              </a:rPr>
              <a:t>Architectural Safety + Scaling + Caching</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15" name="Grafik 14">
            <a:extLst>
              <a:ext uri="{FF2B5EF4-FFF2-40B4-BE49-F238E27FC236}">
                <a16:creationId xmlns:a16="http://schemas.microsoft.com/office/drawing/2014/main" id="{8E64030D-90ED-3CDC-C2C6-483C3E9C33C8}"/>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20820622">
            <a:off x="8305105" y="4736906"/>
            <a:ext cx="1417670" cy="1417670"/>
          </a:xfrm>
          <a:prstGeom prst="rect">
            <a:avLst/>
          </a:prstGeom>
        </p:spPr>
      </p:pic>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spTree>
    <p:extLst>
      <p:ext uri="{BB962C8B-B14F-4D97-AF65-F5344CB8AC3E}">
        <p14:creationId xmlns:p14="http://schemas.microsoft.com/office/powerpoint/2010/main" val="2421945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2403E-6530-F9EF-6F65-73B86F524D26}"/>
              </a:ext>
            </a:extLst>
          </p:cNvPr>
          <p:cNvSpPr>
            <a:spLocks noGrp="1"/>
          </p:cNvSpPr>
          <p:nvPr>
            <p:ph type="title"/>
          </p:nvPr>
        </p:nvSpPr>
        <p:spPr/>
        <p:txBody>
          <a:bodyPr/>
          <a:lstStyle/>
          <a:p>
            <a:r>
              <a:rPr lang="de-DE" dirty="0"/>
              <a:t>Entwurfsmuster  für  Microservices</a:t>
            </a:r>
          </a:p>
        </p:txBody>
      </p:sp>
      <p:sp>
        <p:nvSpPr>
          <p:cNvPr id="3" name="Foliennummernplatzhalter 2">
            <a:extLst>
              <a:ext uri="{FF2B5EF4-FFF2-40B4-BE49-F238E27FC236}">
                <a16:creationId xmlns:a16="http://schemas.microsoft.com/office/drawing/2014/main" id="{ABCD0908-267F-331D-7E7D-D8499A69A90F}"/>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6" name="Textfeld 5">
            <a:extLst>
              <a:ext uri="{FF2B5EF4-FFF2-40B4-BE49-F238E27FC236}">
                <a16:creationId xmlns:a16="http://schemas.microsoft.com/office/drawing/2014/main" id="{AF5EDDBC-029D-9685-61FD-2801861DDDA9}"/>
              </a:ext>
            </a:extLst>
          </p:cNvPr>
          <p:cNvSpPr txBox="1"/>
          <p:nvPr/>
        </p:nvSpPr>
        <p:spPr>
          <a:xfrm>
            <a:off x="439088" y="3271428"/>
            <a:ext cx="2864093" cy="2462213"/>
          </a:xfrm>
          <a:prstGeom prst="rect">
            <a:avLst/>
          </a:prstGeom>
          <a:noFill/>
        </p:spPr>
        <p:txBody>
          <a:bodyPr wrap="square" rtlCol="0">
            <a:spAutoFit/>
          </a:bodyPr>
          <a:lstStyle/>
          <a:p>
            <a:r>
              <a:rPr lang="de-DE" sz="1400" b="1" i="0" dirty="0">
                <a:solidFill>
                  <a:schemeClr val="bg1">
                    <a:lumMod val="85000"/>
                  </a:schemeClr>
                </a:solidFill>
                <a:effectLst/>
                <a:latin typeface="Söhne"/>
              </a:rPr>
              <a:t>Architektonische Sicherheitsmaßnahmen</a:t>
            </a:r>
          </a:p>
          <a:p>
            <a:endParaRPr lang="de-DE" sz="1400" dirty="0">
              <a:solidFill>
                <a:schemeClr val="bg1">
                  <a:lumMod val="85000"/>
                </a:schemeClr>
              </a:solidFill>
              <a:latin typeface="Söhne"/>
            </a:endParaRPr>
          </a:p>
          <a:p>
            <a:r>
              <a:rPr lang="de-DE" sz="1400" b="0" i="0" dirty="0">
                <a:solidFill>
                  <a:schemeClr val="bg1">
                    <a:lumMod val="85000"/>
                  </a:schemeClr>
                </a:solidFill>
                <a:effectLst/>
                <a:latin typeface="Söhne"/>
              </a:rPr>
              <a:t>sind Maßnahmen, die üblicherweise in Gebäuden, Infrastrukturen oder Fahrzeugen implementiert werden, um die Sicherheit und den Schutz von Personen zu gewährleisten.</a:t>
            </a:r>
          </a:p>
          <a:p>
            <a:endParaRPr lang="de-DE" sz="1400" dirty="0">
              <a:solidFill>
                <a:schemeClr val="bg1">
                  <a:lumMod val="85000"/>
                </a:schemeClr>
              </a:solidFill>
              <a:latin typeface="Söhne"/>
            </a:endParaRPr>
          </a:p>
          <a:p>
            <a:r>
              <a:rPr lang="de-DE" sz="1400" dirty="0">
                <a:solidFill>
                  <a:schemeClr val="bg1">
                    <a:lumMod val="85000"/>
                  </a:schemeClr>
                </a:solidFill>
                <a:latin typeface="Söhne"/>
              </a:rPr>
              <a:t>Es gibt allerdings auch analoge Maßnahmen für IT-Architekturen.</a:t>
            </a:r>
            <a:endParaRPr lang="de-DE" sz="1400" dirty="0">
              <a:solidFill>
                <a:schemeClr val="bg1">
                  <a:lumMod val="85000"/>
                </a:schemeClr>
              </a:solidFill>
            </a:endParaRPr>
          </a:p>
        </p:txBody>
      </p:sp>
      <p:sp>
        <p:nvSpPr>
          <p:cNvPr id="7" name="Textfeld 6">
            <a:extLst>
              <a:ext uri="{FF2B5EF4-FFF2-40B4-BE49-F238E27FC236}">
                <a16:creationId xmlns:a16="http://schemas.microsoft.com/office/drawing/2014/main" id="{FBF25792-3233-9783-5078-4D16911852BF}"/>
              </a:ext>
            </a:extLst>
          </p:cNvPr>
          <p:cNvSpPr txBox="1"/>
          <p:nvPr/>
        </p:nvSpPr>
        <p:spPr>
          <a:xfrm>
            <a:off x="3788343" y="3271428"/>
            <a:ext cx="2864093" cy="2031325"/>
          </a:xfrm>
          <a:prstGeom prst="rect">
            <a:avLst/>
          </a:prstGeom>
          <a:noFill/>
        </p:spPr>
        <p:txBody>
          <a:bodyPr wrap="square" rtlCol="0">
            <a:spAutoFit/>
          </a:bodyPr>
          <a:lstStyle/>
          <a:p>
            <a:r>
              <a:rPr lang="de-DE" sz="1400" b="1" i="0" dirty="0">
                <a:solidFill>
                  <a:schemeClr val="accent5"/>
                </a:solidFill>
                <a:effectLst/>
                <a:latin typeface="Söhne"/>
              </a:rPr>
              <a:t>Skalierung</a:t>
            </a:r>
          </a:p>
          <a:p>
            <a:endParaRPr lang="de-DE" sz="1400" b="1" dirty="0">
              <a:solidFill>
                <a:schemeClr val="tx1">
                  <a:lumMod val="85000"/>
                  <a:lumOff val="15000"/>
                </a:schemeClr>
              </a:solidFill>
              <a:latin typeface="Söhne"/>
            </a:endParaRPr>
          </a:p>
          <a:p>
            <a:endParaRPr lang="de-DE" sz="1400" b="0" i="0" dirty="0">
              <a:solidFill>
                <a:schemeClr val="tx1">
                  <a:lumMod val="85000"/>
                  <a:lumOff val="15000"/>
                </a:schemeClr>
              </a:solidFill>
              <a:effectLst/>
              <a:latin typeface="Söhne"/>
            </a:endParaRPr>
          </a:p>
          <a:p>
            <a:r>
              <a:rPr lang="de-DE" sz="1400" b="0" i="0" dirty="0">
                <a:solidFill>
                  <a:schemeClr val="tx1">
                    <a:lumMod val="85000"/>
                    <a:lumOff val="15000"/>
                  </a:schemeClr>
                </a:solidFill>
                <a:effectLst/>
                <a:latin typeface="Söhne"/>
              </a:rPr>
              <a:t>Unter Skalierung versteht man in der Regel die Anpassung der Größe eines Systems oder einer Struktur, z.B. durch Hinzufügen oder Entfernen von Hardware oder Software.</a:t>
            </a:r>
            <a:endParaRPr lang="de-DE" sz="1400" dirty="0">
              <a:solidFill>
                <a:schemeClr val="tx1">
                  <a:lumMod val="85000"/>
                  <a:lumOff val="15000"/>
                </a:schemeClr>
              </a:solidFill>
            </a:endParaRPr>
          </a:p>
        </p:txBody>
      </p:sp>
      <p:sp>
        <p:nvSpPr>
          <p:cNvPr id="9" name="Textfeld 8">
            <a:extLst>
              <a:ext uri="{FF2B5EF4-FFF2-40B4-BE49-F238E27FC236}">
                <a16:creationId xmlns:a16="http://schemas.microsoft.com/office/drawing/2014/main" id="{B361162D-F29F-F6FA-7DCD-F0CA7A15A276}"/>
              </a:ext>
            </a:extLst>
          </p:cNvPr>
          <p:cNvSpPr txBox="1"/>
          <p:nvPr/>
        </p:nvSpPr>
        <p:spPr>
          <a:xfrm>
            <a:off x="7137599" y="3271428"/>
            <a:ext cx="2658532" cy="2677656"/>
          </a:xfrm>
          <a:prstGeom prst="rect">
            <a:avLst/>
          </a:prstGeom>
          <a:noFill/>
        </p:spPr>
        <p:txBody>
          <a:bodyPr wrap="square" rtlCol="0">
            <a:spAutoFit/>
          </a:bodyPr>
          <a:lstStyle/>
          <a:p>
            <a:r>
              <a:rPr lang="de-DE" sz="1400" b="1" i="0" dirty="0">
                <a:solidFill>
                  <a:schemeClr val="bg1">
                    <a:lumMod val="85000"/>
                  </a:schemeClr>
                </a:solidFill>
                <a:effectLst/>
                <a:latin typeface="Söhne"/>
              </a:rPr>
              <a:t>Caching</a:t>
            </a:r>
          </a:p>
          <a:p>
            <a:endParaRPr lang="de-DE" sz="1400" b="1" dirty="0">
              <a:solidFill>
                <a:schemeClr val="bg1">
                  <a:lumMod val="85000"/>
                </a:schemeClr>
              </a:solidFill>
              <a:latin typeface="Söhne"/>
            </a:endParaRPr>
          </a:p>
          <a:p>
            <a:endParaRPr lang="de-DE" sz="1400" b="0" i="0" dirty="0">
              <a:solidFill>
                <a:schemeClr val="bg1">
                  <a:lumMod val="85000"/>
                </a:schemeClr>
              </a:solidFill>
              <a:effectLst/>
              <a:latin typeface="Söhne"/>
            </a:endParaRPr>
          </a:p>
          <a:p>
            <a:r>
              <a:rPr lang="de-DE" sz="1400" b="0" i="0" dirty="0">
                <a:solidFill>
                  <a:schemeClr val="bg1">
                    <a:lumMod val="85000"/>
                  </a:schemeClr>
                </a:solidFill>
                <a:effectLst/>
                <a:latin typeface="Söhne"/>
              </a:rPr>
              <a:t>Unter Caching versteht man das Zwischenspeichern von Daten in einem schneller zugänglichen Speicher (z.B. RAM), um den Zugriff auf diese Daten zu beschleunigen. Dadurch werden Ladezeiten reduziert und die Leistung von Anwendungen verbessert.</a:t>
            </a:r>
            <a:endParaRPr lang="de-DE" sz="1400" dirty="0">
              <a:solidFill>
                <a:schemeClr val="bg1">
                  <a:lumMod val="85000"/>
                </a:schemeClr>
              </a:solidFill>
            </a:endParaRPr>
          </a:p>
        </p:txBody>
      </p:sp>
      <p:pic>
        <p:nvPicPr>
          <p:cNvPr id="10" name="Grafik 9">
            <a:extLst>
              <a:ext uri="{FF2B5EF4-FFF2-40B4-BE49-F238E27FC236}">
                <a16:creationId xmlns:a16="http://schemas.microsoft.com/office/drawing/2014/main" id="{8CF7AA09-95BF-45B2-5936-A59BD64ADCFE}"/>
              </a:ext>
            </a:extLst>
          </p:cNvPr>
          <p:cNvPicPr>
            <a:picLocks noChangeAspect="1"/>
          </p:cNvPicPr>
          <p:nvPr/>
        </p:nvPicPr>
        <p:blipFill>
          <a:blip r:embed="rId2">
            <a:alphaModFix amt="20000"/>
          </a:blip>
          <a:stretch>
            <a:fillRect/>
          </a:stretch>
        </p:blipFill>
        <p:spPr>
          <a:xfrm>
            <a:off x="439088" y="1755842"/>
            <a:ext cx="1515586" cy="1515586"/>
          </a:xfrm>
          <a:prstGeom prst="rect">
            <a:avLst/>
          </a:prstGeom>
        </p:spPr>
      </p:pic>
      <p:pic>
        <p:nvPicPr>
          <p:cNvPr id="11" name="Grafik 10">
            <a:extLst>
              <a:ext uri="{FF2B5EF4-FFF2-40B4-BE49-F238E27FC236}">
                <a16:creationId xmlns:a16="http://schemas.microsoft.com/office/drawing/2014/main" id="{8E6636D3-18B7-62CA-2610-E7D8F99DAEE4}"/>
              </a:ext>
            </a:extLst>
          </p:cNvPr>
          <p:cNvPicPr>
            <a:picLocks noChangeAspect="1"/>
          </p:cNvPicPr>
          <p:nvPr/>
        </p:nvPicPr>
        <p:blipFill>
          <a:blip r:embed="rId3">
            <a:biLevel thresh="75000"/>
          </a:blip>
          <a:stretch>
            <a:fillRect/>
          </a:stretch>
        </p:blipFill>
        <p:spPr>
          <a:xfrm>
            <a:off x="3908280" y="1823037"/>
            <a:ext cx="1192172" cy="1192172"/>
          </a:xfrm>
          <a:prstGeom prst="rect">
            <a:avLst/>
          </a:prstGeom>
        </p:spPr>
      </p:pic>
      <p:pic>
        <p:nvPicPr>
          <p:cNvPr id="12" name="Grafik 11">
            <a:extLst>
              <a:ext uri="{FF2B5EF4-FFF2-40B4-BE49-F238E27FC236}">
                <a16:creationId xmlns:a16="http://schemas.microsoft.com/office/drawing/2014/main" id="{E187A5AC-15AE-0A38-C1F0-17036B30BC7E}"/>
              </a:ext>
            </a:extLst>
          </p:cNvPr>
          <p:cNvPicPr>
            <a:picLocks noChangeAspect="1"/>
          </p:cNvPicPr>
          <p:nvPr/>
        </p:nvPicPr>
        <p:blipFill>
          <a:blip r:embed="rId4">
            <a:alphaModFix amt="20000"/>
          </a:blip>
          <a:stretch>
            <a:fillRect/>
          </a:stretch>
        </p:blipFill>
        <p:spPr>
          <a:xfrm>
            <a:off x="7054058" y="1661330"/>
            <a:ext cx="1515586" cy="1515586"/>
          </a:xfrm>
          <a:prstGeom prst="rect">
            <a:avLst/>
          </a:prstGeom>
        </p:spPr>
      </p:pic>
      <p:sp>
        <p:nvSpPr>
          <p:cNvPr id="4" name="Textfeld 3">
            <a:extLst>
              <a:ext uri="{FF2B5EF4-FFF2-40B4-BE49-F238E27FC236}">
                <a16:creationId xmlns:a16="http://schemas.microsoft.com/office/drawing/2014/main" id="{8F91CE81-EBDC-4167-C515-6952E23F8B35}"/>
              </a:ext>
            </a:extLst>
          </p:cNvPr>
          <p:cNvSpPr txBox="1"/>
          <p:nvPr/>
        </p:nvSpPr>
        <p:spPr>
          <a:xfrm rot="20810136">
            <a:off x="4024679" y="1335985"/>
            <a:ext cx="2151551" cy="461665"/>
          </a:xfrm>
          <a:prstGeom prst="rect">
            <a:avLst/>
          </a:prstGeom>
          <a:solidFill>
            <a:schemeClr val="accent5"/>
          </a:solidFill>
          <a:effectLst>
            <a:outerShdw blurRad="50800" dist="38100" dir="2700000" algn="tl" rotWithShape="0">
              <a:prstClr val="black">
                <a:alpha val="40000"/>
              </a:prstClr>
            </a:outerShdw>
          </a:effectLst>
        </p:spPr>
        <p:txBody>
          <a:bodyPr wrap="none" rtlCol="0">
            <a:spAutoFit/>
          </a:bodyPr>
          <a:lstStyle/>
          <a:p>
            <a:r>
              <a:rPr lang="de-DE" sz="2400" b="1" dirty="0">
                <a:solidFill>
                  <a:schemeClr val="bg1"/>
                </a:solidFill>
                <a:latin typeface="Bradley Hand" pitchFamily="2" charset="77"/>
              </a:rPr>
              <a:t>Skalierbarkeit</a:t>
            </a:r>
          </a:p>
        </p:txBody>
      </p:sp>
    </p:spTree>
    <p:extLst>
      <p:ext uri="{BB962C8B-B14F-4D97-AF65-F5344CB8AC3E}">
        <p14:creationId xmlns:p14="http://schemas.microsoft.com/office/powerpoint/2010/main" val="186317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Vertical</a:t>
            </a:r>
            <a:r>
              <a:rPr lang="de-DE" dirty="0"/>
              <a:t> </a:t>
            </a:r>
            <a:r>
              <a:rPr lang="de-DE" dirty="0" err="1"/>
              <a:t>Scaling</a:t>
            </a:r>
            <a:r>
              <a:rPr lang="de-DE" dirty="0"/>
              <a:t> vs. Horizontal </a:t>
            </a:r>
            <a:r>
              <a:rPr lang="de-DE" dirty="0" err="1"/>
              <a:t>Scaling</a:t>
            </a:r>
            <a:r>
              <a:rPr lang="de-DE" dirty="0"/>
              <a:t>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8" y="1631213"/>
            <a:ext cx="5664001" cy="455509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Wenn eine Anwendung zusätzliche Anforderungen nicht mehr effektiv verarbeiten kann, nennt man dies die </a:t>
            </a:r>
            <a:r>
              <a:rPr lang="de-DE" b="1" dirty="0">
                <a:solidFill>
                  <a:srgbClr val="0070C0"/>
                </a:solidFill>
              </a:rPr>
              <a:t>Grenze ihrer Skalierbarkeit</a:t>
            </a:r>
            <a:r>
              <a:rPr lang="de-DE" dirty="0"/>
              <a:t>.</a:t>
            </a:r>
          </a:p>
          <a:p>
            <a:pPr marL="285750" indent="-285750">
              <a:spcAft>
                <a:spcPts val="600"/>
              </a:spcAft>
              <a:buFont typeface="Courier New" panose="02070309020205020404" pitchFamily="49" charset="0"/>
              <a:buChar char="o"/>
            </a:pPr>
            <a:r>
              <a:rPr lang="de-DE" dirty="0"/>
              <a:t>Diese Grenze wird erreicht, wenn mind. eine kritische Hardwareressource aufgebraucht ist (CPU, Memory, Disk, Network, etc.)</a:t>
            </a:r>
          </a:p>
          <a:p>
            <a:pPr marL="285750" indent="-285750">
              <a:spcAft>
                <a:spcPts val="600"/>
              </a:spcAft>
              <a:buFont typeface="Courier New" panose="02070309020205020404" pitchFamily="49" charset="0"/>
              <a:buChar char="o"/>
            </a:pPr>
            <a:r>
              <a:rPr lang="de-DE" dirty="0"/>
              <a:t>Diese Grenze kann grundsätzlich auf zwei Arten verschoben werden.</a:t>
            </a:r>
          </a:p>
          <a:p>
            <a:pPr marL="285750" indent="-285750">
              <a:spcAft>
                <a:spcPts val="600"/>
              </a:spcAft>
              <a:buFont typeface="Courier New" panose="02070309020205020404" pitchFamily="49" charset="0"/>
              <a:buChar char="o"/>
            </a:pPr>
            <a:r>
              <a:rPr lang="de-DE" dirty="0"/>
              <a:t>Unter </a:t>
            </a:r>
            <a:r>
              <a:rPr lang="de-DE" b="1" dirty="0">
                <a:solidFill>
                  <a:srgbClr val="0070C0"/>
                </a:solidFill>
              </a:rPr>
              <a:t>Horizontaler Skalierung </a:t>
            </a:r>
            <a:r>
              <a:rPr lang="de-DE" dirty="0"/>
              <a:t>versteht man das Hinzufügen weiterer Maschinen zu einem Ressourcenpool (</a:t>
            </a:r>
            <a:r>
              <a:rPr lang="de-DE" i="1" dirty="0" err="1">
                <a:solidFill>
                  <a:srgbClr val="0070C0"/>
                </a:solidFill>
              </a:rPr>
              <a:t>Scaling</a:t>
            </a:r>
            <a:r>
              <a:rPr lang="de-DE" i="1" dirty="0">
                <a:solidFill>
                  <a:srgbClr val="0070C0"/>
                </a:solidFill>
              </a:rPr>
              <a:t> out</a:t>
            </a:r>
            <a:r>
              <a:rPr lang="de-DE" dirty="0"/>
              <a:t>)</a:t>
            </a:r>
          </a:p>
          <a:p>
            <a:pPr marL="285750" indent="-285750">
              <a:spcAft>
                <a:spcPts val="600"/>
              </a:spcAft>
              <a:buFont typeface="Courier New" panose="02070309020205020404" pitchFamily="49" charset="0"/>
              <a:buChar char="o"/>
            </a:pPr>
            <a:r>
              <a:rPr lang="de-DE" dirty="0"/>
              <a:t>Unter </a:t>
            </a:r>
            <a:r>
              <a:rPr lang="de-DE" b="1" dirty="0">
                <a:solidFill>
                  <a:srgbClr val="0070C0"/>
                </a:solidFill>
              </a:rPr>
              <a:t>Vertikale Skalierung</a:t>
            </a:r>
            <a:r>
              <a:rPr lang="de-DE" dirty="0"/>
              <a:t> versteht man die Skalierung einer vorhandenen Maschine durch Hinzufügen von mehr Leistung (z. B. CPU, RAM) (</a:t>
            </a:r>
            <a:r>
              <a:rPr lang="de-DE" i="1" dirty="0" err="1">
                <a:solidFill>
                  <a:srgbClr val="0070C0"/>
                </a:solidFill>
              </a:rPr>
              <a:t>Scaling</a:t>
            </a:r>
            <a:r>
              <a:rPr lang="de-DE" i="1" dirty="0">
                <a:solidFill>
                  <a:srgbClr val="0070C0"/>
                </a:solidFill>
              </a:rPr>
              <a:t> </a:t>
            </a:r>
            <a:r>
              <a:rPr lang="de-DE" i="1" dirty="0" err="1">
                <a:solidFill>
                  <a:srgbClr val="0070C0"/>
                </a:solidFill>
              </a:rPr>
              <a:t>up</a:t>
            </a:r>
            <a:r>
              <a:rPr lang="de-DE" dirty="0"/>
              <a:t>)</a:t>
            </a:r>
          </a:p>
        </p:txBody>
      </p:sp>
      <p:pic>
        <p:nvPicPr>
          <p:cNvPr id="7170" name="Picture 2" descr="scaling horizontally vs vertically">
            <a:extLst>
              <a:ext uri="{FF2B5EF4-FFF2-40B4-BE49-F238E27FC236}">
                <a16:creationId xmlns:a16="http://schemas.microsoft.com/office/drawing/2014/main" id="{46A222B5-F6B9-1F46-A35B-5BB26C14A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36" y="1153727"/>
            <a:ext cx="5550824" cy="24024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04FE019A-893B-B24C-AFB9-7F61A111F331}"/>
              </a:ext>
            </a:extLst>
          </p:cNvPr>
          <p:cNvSpPr/>
          <p:nvPr/>
        </p:nvSpPr>
        <p:spPr>
          <a:xfrm>
            <a:off x="6350450" y="3556193"/>
            <a:ext cx="5550824" cy="2517952"/>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400" dirty="0">
                <a:solidFill>
                  <a:schemeClr val="bg1"/>
                </a:solidFill>
              </a:rPr>
              <a:t>Einer der grundlegenden Unterschiede zwischen den beiden Skalierungsformen besteht darin, dass für die horizontale Skalierung das Programmlogik so angepasst werden muss, dass diese </a:t>
            </a:r>
            <a:r>
              <a:rPr lang="de-DE" sz="1400" b="1" dirty="0">
                <a:solidFill>
                  <a:schemeClr val="bg1"/>
                </a:solidFill>
              </a:rPr>
              <a:t>auf mehreren Maschinen parallel </a:t>
            </a:r>
            <a:r>
              <a:rPr lang="de-DE" sz="1400" dirty="0">
                <a:solidFill>
                  <a:schemeClr val="bg1"/>
                </a:solidFill>
              </a:rPr>
              <a:t>ausgeführt werden kann.</a:t>
            </a:r>
          </a:p>
          <a:p>
            <a:endParaRPr lang="de-DE" sz="1400" dirty="0">
              <a:solidFill>
                <a:schemeClr val="bg1"/>
              </a:solidFill>
            </a:endParaRPr>
          </a:p>
          <a:p>
            <a:r>
              <a:rPr lang="de-DE" sz="1400" dirty="0">
                <a:solidFill>
                  <a:schemeClr val="bg1"/>
                </a:solidFill>
              </a:rPr>
              <a:t>Die vertikale Skalierung ist einfacher, da sich die Logik nicht wirklich ändern muss. Man führt lediglich denselben Code auf Rechnern mit höherer Leistung aus. Vertikale Skalierung ist aber limitiert (insb. bei Big Data, Geographische Distribution, Vermeidung von Single Point </a:t>
            </a:r>
            <a:r>
              <a:rPr lang="de-DE" sz="1400" dirty="0" err="1">
                <a:solidFill>
                  <a:schemeClr val="bg1"/>
                </a:solidFill>
              </a:rPr>
              <a:t>of</a:t>
            </a:r>
            <a:r>
              <a:rPr lang="de-DE" sz="1400" dirty="0">
                <a:solidFill>
                  <a:schemeClr val="bg1"/>
                </a:solidFill>
              </a:rPr>
              <a:t> </a:t>
            </a:r>
            <a:r>
              <a:rPr lang="de-DE" sz="1400" dirty="0" err="1">
                <a:solidFill>
                  <a:schemeClr val="bg1"/>
                </a:solidFill>
              </a:rPr>
              <a:t>Failures</a:t>
            </a:r>
            <a:r>
              <a:rPr lang="de-DE" sz="1400" dirty="0">
                <a:solidFill>
                  <a:schemeClr val="bg1"/>
                </a:solidFill>
              </a:rPr>
              <a:t>, etc.).</a:t>
            </a:r>
          </a:p>
        </p:txBody>
      </p:sp>
      <p:sp>
        <p:nvSpPr>
          <p:cNvPr id="5" name="Textfeld 4">
            <a:extLst>
              <a:ext uri="{FF2B5EF4-FFF2-40B4-BE49-F238E27FC236}">
                <a16:creationId xmlns:a16="http://schemas.microsoft.com/office/drawing/2014/main" id="{2E2ABF0B-C23B-7F4D-8764-416EAD679EC0}"/>
              </a:ext>
            </a:extLst>
          </p:cNvPr>
          <p:cNvSpPr txBox="1"/>
          <p:nvPr/>
        </p:nvSpPr>
        <p:spPr>
          <a:xfrm>
            <a:off x="129127" y="6468280"/>
            <a:ext cx="5796780" cy="369332"/>
          </a:xfrm>
          <a:prstGeom prst="rect">
            <a:avLst/>
          </a:prstGeom>
          <a:noFill/>
        </p:spPr>
        <p:txBody>
          <a:bodyPr wrap="none" rtlCol="0">
            <a:spAutoFit/>
          </a:bodyPr>
          <a:lstStyle/>
          <a:p>
            <a:r>
              <a:rPr lang="de-DE" b="1" i="1" dirty="0">
                <a:latin typeface="Bradley Hand" pitchFamily="2" charset="77"/>
              </a:rPr>
              <a:t>Merke:</a:t>
            </a:r>
            <a:r>
              <a:rPr lang="de-DE" i="1" dirty="0">
                <a:latin typeface="Bradley Hand" pitchFamily="2" charset="77"/>
              </a:rPr>
              <a:t> </a:t>
            </a:r>
            <a:r>
              <a:rPr lang="de-DE" i="1" dirty="0" err="1">
                <a:latin typeface="Bradley Hand" pitchFamily="2" charset="77"/>
              </a:rPr>
              <a:t>Microservices</a:t>
            </a:r>
            <a:r>
              <a:rPr lang="de-DE" i="1" dirty="0">
                <a:latin typeface="Bradley Hand" pitchFamily="2" charset="77"/>
              </a:rPr>
              <a:t> setzen auf horizontale Skalierung</a:t>
            </a:r>
          </a:p>
        </p:txBody>
      </p:sp>
    </p:spTree>
    <p:extLst>
      <p:ext uri="{BB962C8B-B14F-4D97-AF65-F5344CB8AC3E}">
        <p14:creationId xmlns:p14="http://schemas.microsoft.com/office/powerpoint/2010/main" val="1055998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60C6DDB-4E0F-5E4F-BBA7-EE0E090B2014}"/>
              </a:ext>
            </a:extLst>
          </p:cNvPr>
          <p:cNvSpPr/>
          <p:nvPr/>
        </p:nvSpPr>
        <p:spPr>
          <a:xfrm>
            <a:off x="5784948" y="1659144"/>
            <a:ext cx="5975053" cy="208706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p:txBody>
      </p:sp>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Load </a:t>
            </a:r>
            <a:r>
              <a:rPr lang="de-DE" dirty="0" err="1"/>
              <a:t>Balancing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8" y="1631213"/>
            <a:ext cx="5103387" cy="455509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Unter Load </a:t>
            </a:r>
            <a:r>
              <a:rPr lang="de-DE" dirty="0" err="1"/>
              <a:t>Balancing</a:t>
            </a:r>
            <a:r>
              <a:rPr lang="de-DE" dirty="0"/>
              <a:t> versteht man die effiziente </a:t>
            </a:r>
            <a:r>
              <a:rPr lang="de-DE" b="1" dirty="0">
                <a:solidFill>
                  <a:schemeClr val="accent5"/>
                </a:solidFill>
              </a:rPr>
              <a:t>Verteilung</a:t>
            </a:r>
            <a:r>
              <a:rPr lang="de-DE" dirty="0"/>
              <a:t> des eingehenden </a:t>
            </a:r>
            <a:r>
              <a:rPr lang="de-DE" b="1" dirty="0">
                <a:solidFill>
                  <a:schemeClr val="accent5"/>
                </a:solidFill>
              </a:rPr>
              <a:t>Netzwerkverkehrs</a:t>
            </a:r>
            <a:r>
              <a:rPr lang="de-DE" dirty="0"/>
              <a:t> auf eine Gruppe von Back-End-Servern.</a:t>
            </a:r>
          </a:p>
          <a:p>
            <a:pPr marL="285750" indent="-285750">
              <a:spcAft>
                <a:spcPts val="600"/>
              </a:spcAft>
              <a:buFont typeface="Courier New" panose="02070309020205020404" pitchFamily="49" charset="0"/>
              <a:buChar char="o"/>
            </a:pPr>
            <a:r>
              <a:rPr lang="de-DE" sz="1800" dirty="0"/>
              <a:t>Load Balancer werden meist in </a:t>
            </a:r>
            <a:r>
              <a:rPr lang="de-DE" sz="1800" b="1" dirty="0">
                <a:solidFill>
                  <a:schemeClr val="accent5"/>
                </a:solidFill>
              </a:rPr>
              <a:t>Request-Response</a:t>
            </a:r>
            <a:r>
              <a:rPr lang="de-DE" sz="1800" dirty="0"/>
              <a:t> basierten Systemen eingesetzt </a:t>
            </a:r>
            <a:endParaRPr lang="de-DE" dirty="0"/>
          </a:p>
          <a:p>
            <a:pPr marL="285750" indent="-285750">
              <a:spcAft>
                <a:spcPts val="600"/>
              </a:spcAft>
              <a:buFont typeface="Courier New" panose="02070309020205020404" pitchFamily="49" charset="0"/>
              <a:buChar char="o"/>
            </a:pPr>
            <a:r>
              <a:rPr lang="de-DE" dirty="0"/>
              <a:t>Ein Load Balancer </a:t>
            </a:r>
            <a:r>
              <a:rPr lang="de-DE" b="1" dirty="0">
                <a:solidFill>
                  <a:schemeClr val="accent5"/>
                </a:solidFill>
              </a:rPr>
              <a:t>verteilt</a:t>
            </a:r>
            <a:r>
              <a:rPr lang="de-DE" dirty="0"/>
              <a:t> eingehende </a:t>
            </a:r>
            <a:r>
              <a:rPr lang="de-DE" dirty="0" err="1"/>
              <a:t>Requests</a:t>
            </a:r>
            <a:r>
              <a:rPr lang="de-DE" dirty="0"/>
              <a:t> an mehrere Server, um deren Geschwindigkeit und Auslastung zu optimieren.</a:t>
            </a:r>
          </a:p>
          <a:p>
            <a:pPr marL="285750" indent="-285750">
              <a:spcAft>
                <a:spcPts val="600"/>
              </a:spcAft>
              <a:buFont typeface="Courier New" panose="02070309020205020404" pitchFamily="49" charset="0"/>
              <a:buChar char="o"/>
            </a:pPr>
            <a:r>
              <a:rPr lang="de-DE" dirty="0"/>
              <a:t>Fallen Server aus, leitet der Load Balancer den Datenverkehr an die verbleibenden Server um, und kann so </a:t>
            </a:r>
            <a:r>
              <a:rPr lang="de-DE" b="1" dirty="0">
                <a:solidFill>
                  <a:schemeClr val="accent5"/>
                </a:solidFill>
              </a:rPr>
              <a:t>Ausfälle kompensieren</a:t>
            </a:r>
            <a:r>
              <a:rPr lang="de-DE" dirty="0"/>
              <a:t>. </a:t>
            </a:r>
          </a:p>
          <a:p>
            <a:pPr marL="285750" indent="-285750">
              <a:spcAft>
                <a:spcPts val="600"/>
              </a:spcAft>
              <a:buFont typeface="Courier New" panose="02070309020205020404" pitchFamily="49" charset="0"/>
              <a:buChar char="o"/>
            </a:pPr>
            <a:r>
              <a:rPr lang="de-DE" dirty="0"/>
              <a:t>Werden neue Server hinzugefügt, beginnt der Load </a:t>
            </a:r>
            <a:r>
              <a:rPr lang="de-DE" dirty="0" err="1"/>
              <a:t>Balancer</a:t>
            </a:r>
            <a:r>
              <a:rPr lang="de-DE" dirty="0"/>
              <a:t> automatisch, eingehende </a:t>
            </a:r>
            <a:r>
              <a:rPr lang="de-DE" dirty="0" err="1"/>
              <a:t>Requests</a:t>
            </a:r>
            <a:r>
              <a:rPr lang="de-DE" dirty="0"/>
              <a:t> auch an diese zu senden und </a:t>
            </a:r>
            <a:r>
              <a:rPr lang="de-DE" b="1" dirty="0">
                <a:solidFill>
                  <a:schemeClr val="accent5"/>
                </a:solidFill>
              </a:rPr>
              <a:t>verteilt so den Traffic</a:t>
            </a:r>
            <a:r>
              <a:rPr lang="de-DE" dirty="0"/>
              <a:t>.</a:t>
            </a:r>
          </a:p>
        </p:txBody>
      </p:sp>
      <p:sp>
        <p:nvSpPr>
          <p:cNvPr id="9" name="Rechteck 8">
            <a:extLst>
              <a:ext uri="{FF2B5EF4-FFF2-40B4-BE49-F238E27FC236}">
                <a16:creationId xmlns:a16="http://schemas.microsoft.com/office/drawing/2014/main" id="{3FF67D34-E3A0-AB4D-819E-A270C1191E9D}"/>
              </a:ext>
            </a:extLst>
          </p:cNvPr>
          <p:cNvSpPr/>
          <p:nvPr/>
        </p:nvSpPr>
        <p:spPr>
          <a:xfrm>
            <a:off x="0" y="6538912"/>
            <a:ext cx="6139822" cy="307777"/>
          </a:xfrm>
          <a:prstGeom prst="rect">
            <a:avLst/>
          </a:prstGeom>
        </p:spPr>
        <p:txBody>
          <a:bodyPr wrap="none">
            <a:spAutoFit/>
          </a:bodyPr>
          <a:lstStyle/>
          <a:p>
            <a:r>
              <a:rPr lang="de-DE" sz="1400" b="1" dirty="0">
                <a:cs typeface="Consolas" panose="020B0609020204030204" pitchFamily="49" charset="0"/>
              </a:rPr>
              <a:t>Quelle:</a:t>
            </a:r>
            <a:r>
              <a:rPr lang="de-DE" sz="1400" dirty="0">
                <a:cs typeface="Consolas" panose="020B0609020204030204" pitchFamily="49" charset="0"/>
              </a:rPr>
              <a:t> NGINX,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www.nginx.com</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resources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glossary</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load-balancing</a:t>
            </a:r>
            <a:r>
              <a:rPr lang="de-DE" sz="1200" dirty="0">
                <a:solidFill>
                  <a:srgbClr val="0070C0"/>
                </a:solidFill>
                <a:latin typeface="Consolas" panose="020B0609020204030204" pitchFamily="49" charset="0"/>
                <a:cs typeface="Consolas" panose="020B0609020204030204" pitchFamily="49" charset="0"/>
              </a:rPr>
              <a:t>/</a:t>
            </a:r>
            <a:endParaRPr lang="de-DE" sz="1400" dirty="0">
              <a:solidFill>
                <a:srgbClr val="0070C0"/>
              </a:solidFill>
              <a:latin typeface="Consolas" panose="020B0609020204030204" pitchFamily="49" charset="0"/>
              <a:cs typeface="Consolas" panose="020B0609020204030204" pitchFamily="49" charset="0"/>
            </a:endParaRPr>
          </a:p>
        </p:txBody>
      </p:sp>
      <p:sp>
        <p:nvSpPr>
          <p:cNvPr id="4" name="Rechteck 3">
            <a:extLst>
              <a:ext uri="{FF2B5EF4-FFF2-40B4-BE49-F238E27FC236}">
                <a16:creationId xmlns:a16="http://schemas.microsoft.com/office/drawing/2014/main" id="{04FE019A-893B-B24C-AFB9-7F61A111F331}"/>
              </a:ext>
            </a:extLst>
          </p:cNvPr>
          <p:cNvSpPr/>
          <p:nvPr/>
        </p:nvSpPr>
        <p:spPr>
          <a:xfrm>
            <a:off x="5784948" y="3746208"/>
            <a:ext cx="5975053" cy="159462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Effekte von Load </a:t>
            </a:r>
            <a:r>
              <a:rPr lang="de-DE" sz="1600" b="1" dirty="0" err="1"/>
              <a:t>Balancern</a:t>
            </a:r>
            <a:r>
              <a:rPr lang="de-DE" sz="1600" b="1" dirty="0"/>
              <a:t>:</a:t>
            </a:r>
          </a:p>
          <a:p>
            <a:endParaRPr lang="de-DE" sz="1600" dirty="0"/>
          </a:p>
          <a:p>
            <a:pPr marL="285750" indent="-285750">
              <a:buFont typeface="Arial" panose="020B0604020202020204" pitchFamily="34" charset="0"/>
              <a:buChar char="•"/>
            </a:pPr>
            <a:r>
              <a:rPr lang="de-DE" sz="1600" dirty="0"/>
              <a:t>Effiziente Verteilung von </a:t>
            </a:r>
            <a:r>
              <a:rPr lang="de-DE" sz="1600" dirty="0" err="1"/>
              <a:t>Requests</a:t>
            </a:r>
            <a:r>
              <a:rPr lang="de-DE" sz="1600" dirty="0"/>
              <a:t> (</a:t>
            </a:r>
            <a:r>
              <a:rPr lang="de-DE" sz="1600" b="1" dirty="0">
                <a:solidFill>
                  <a:srgbClr val="0070C0"/>
                </a:solidFill>
              </a:rPr>
              <a:t>Lastausgleich</a:t>
            </a:r>
            <a:r>
              <a:rPr lang="de-DE" sz="1600" dirty="0"/>
              <a:t>)</a:t>
            </a:r>
          </a:p>
          <a:p>
            <a:pPr marL="285750" indent="-285750">
              <a:buFont typeface="Arial" panose="020B0604020202020204" pitchFamily="34" charset="0"/>
              <a:buChar char="•"/>
            </a:pPr>
            <a:r>
              <a:rPr lang="de-DE" sz="1600" dirty="0"/>
              <a:t>Optimierung der Gesamtverfügbarkeit und </a:t>
            </a:r>
            <a:r>
              <a:rPr lang="de-DE" sz="1600" b="1" dirty="0">
                <a:solidFill>
                  <a:schemeClr val="accent5"/>
                </a:solidFill>
              </a:rPr>
              <a:t>Zuverlässigkeit</a:t>
            </a:r>
            <a:r>
              <a:rPr lang="de-DE" sz="1600" dirty="0"/>
              <a:t> </a:t>
            </a:r>
          </a:p>
          <a:p>
            <a:pPr marL="285750" indent="-285750">
              <a:buFont typeface="Arial" panose="020B0604020202020204" pitchFamily="34" charset="0"/>
              <a:buChar char="•"/>
            </a:pPr>
            <a:r>
              <a:rPr lang="de-DE" sz="1600" dirty="0"/>
              <a:t>Ermöglichen einer </a:t>
            </a:r>
            <a:r>
              <a:rPr lang="de-DE" sz="1600" b="1" dirty="0">
                <a:solidFill>
                  <a:srgbClr val="0070C0"/>
                </a:solidFill>
              </a:rPr>
              <a:t>horizontalen Skalierung</a:t>
            </a:r>
          </a:p>
        </p:txBody>
      </p:sp>
      <p:pic>
        <p:nvPicPr>
          <p:cNvPr id="7" name="Grafik 6">
            <a:extLst>
              <a:ext uri="{FF2B5EF4-FFF2-40B4-BE49-F238E27FC236}">
                <a16:creationId xmlns:a16="http://schemas.microsoft.com/office/drawing/2014/main" id="{7C37E0C3-A7BF-244F-9D76-F5FD93EED2D1}"/>
              </a:ext>
            </a:extLst>
          </p:cNvPr>
          <p:cNvPicPr>
            <a:picLocks noChangeAspect="1"/>
          </p:cNvPicPr>
          <p:nvPr/>
        </p:nvPicPr>
        <p:blipFill>
          <a:blip r:embed="rId3"/>
          <a:stretch>
            <a:fillRect/>
          </a:stretch>
        </p:blipFill>
        <p:spPr>
          <a:xfrm>
            <a:off x="6423950" y="1659144"/>
            <a:ext cx="4697048" cy="2267540"/>
          </a:xfrm>
          <a:prstGeom prst="rect">
            <a:avLst/>
          </a:prstGeom>
        </p:spPr>
      </p:pic>
    </p:spTree>
    <p:extLst>
      <p:ext uri="{BB962C8B-B14F-4D97-AF65-F5344CB8AC3E}">
        <p14:creationId xmlns:p14="http://schemas.microsoft.com/office/powerpoint/2010/main" val="318816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a:t>Message Queuing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659144"/>
            <a:ext cx="5927418" cy="441659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In einer Nachrichtenwarteschlange werden Nachrichten von Erzeugern in der Warteschlange gegeben, um von einem Verbraucher bezogen und verarbeitet zu werden</a:t>
            </a:r>
          </a:p>
          <a:p>
            <a:pPr marL="285750" indent="-285750">
              <a:spcAft>
                <a:spcPts val="600"/>
              </a:spcAft>
              <a:buFont typeface="Courier New" panose="02070309020205020404" pitchFamily="49" charset="0"/>
              <a:buChar char="o"/>
            </a:pPr>
            <a:r>
              <a:rPr lang="de-DE" sz="1600" dirty="0"/>
              <a:t>Jede Nachricht wird von einem einzelnen Verbraucher immer nur einmal verarbeitet. Dadurch sind Warteschlangen für die </a:t>
            </a:r>
            <a:r>
              <a:rPr lang="de-DE" sz="1600" b="1" dirty="0">
                <a:solidFill>
                  <a:schemeClr val="accent5"/>
                </a:solidFill>
              </a:rPr>
              <a:t>Lastverteilung</a:t>
            </a:r>
            <a:r>
              <a:rPr lang="de-DE" sz="1600" dirty="0"/>
              <a:t> geeignet</a:t>
            </a:r>
          </a:p>
          <a:p>
            <a:pPr marL="285750" indent="-285750">
              <a:spcAft>
                <a:spcPts val="600"/>
              </a:spcAft>
              <a:buFont typeface="Courier New" panose="02070309020205020404" pitchFamily="49" charset="0"/>
              <a:buChar char="o"/>
            </a:pPr>
            <a:r>
              <a:rPr lang="de-DE" sz="1600" dirty="0"/>
              <a:t>Mithilfe von Nachrichtenwarteschlangen können umfangreiche Verarbeitungsprozesse entkoppelt, </a:t>
            </a:r>
            <a:r>
              <a:rPr lang="de-DE" sz="1600" b="1" dirty="0">
                <a:solidFill>
                  <a:schemeClr val="accent5"/>
                </a:solidFill>
              </a:rPr>
              <a:t>Aufgaben gepuffert </a:t>
            </a:r>
            <a:r>
              <a:rPr lang="de-DE" sz="1600" dirty="0"/>
              <a:t>und so hohe </a:t>
            </a:r>
            <a:r>
              <a:rPr lang="de-DE" sz="1600" b="1" dirty="0">
                <a:solidFill>
                  <a:schemeClr val="accent5"/>
                </a:solidFill>
              </a:rPr>
              <a:t>Lastspitzen entschärft </a:t>
            </a:r>
            <a:r>
              <a:rPr lang="de-DE" sz="1600" dirty="0"/>
              <a:t>werden</a:t>
            </a:r>
          </a:p>
          <a:p>
            <a:pPr marL="285750" lvl="0" indent="-285750">
              <a:spcAft>
                <a:spcPts val="600"/>
              </a:spcAft>
              <a:buFont typeface="Courier New" panose="02070309020205020404" pitchFamily="49" charset="0"/>
              <a:buChar char="o"/>
            </a:pPr>
            <a:r>
              <a:rPr lang="de-DE" sz="1600" dirty="0">
                <a:solidFill>
                  <a:srgbClr val="000000"/>
                </a:solidFill>
              </a:rPr>
              <a:t>Laufen Warteschlangen voll, können zusätzliche Ressourcen </a:t>
            </a:r>
            <a:r>
              <a:rPr lang="de-DE" sz="1600" b="1" dirty="0">
                <a:solidFill>
                  <a:schemeClr val="accent5"/>
                </a:solidFill>
              </a:rPr>
              <a:t>zugeschaltet</a:t>
            </a:r>
            <a:r>
              <a:rPr lang="de-DE" sz="1600" dirty="0">
                <a:solidFill>
                  <a:srgbClr val="000000"/>
                </a:solidFill>
              </a:rPr>
              <a:t> werden, um die Warteschlangen wieder abzubauen</a:t>
            </a:r>
          </a:p>
          <a:p>
            <a:pPr marL="285750" lvl="0" indent="-285750">
              <a:spcAft>
                <a:spcPts val="600"/>
              </a:spcAft>
              <a:buFont typeface="Courier New" panose="02070309020205020404" pitchFamily="49" charset="0"/>
              <a:buChar char="o"/>
            </a:pPr>
            <a:r>
              <a:rPr lang="de-DE" sz="1600" dirty="0">
                <a:solidFill>
                  <a:srgbClr val="000000"/>
                </a:solidFill>
              </a:rPr>
              <a:t>Laufen Warteschlangen leer, können Ressourcen </a:t>
            </a:r>
            <a:r>
              <a:rPr lang="de-DE" sz="1600" b="1" dirty="0">
                <a:solidFill>
                  <a:schemeClr val="accent5"/>
                </a:solidFill>
              </a:rPr>
              <a:t>abgeschaltet</a:t>
            </a:r>
            <a:r>
              <a:rPr lang="de-DE" sz="1600" dirty="0">
                <a:solidFill>
                  <a:srgbClr val="000000"/>
                </a:solidFill>
              </a:rPr>
              <a:t> werden, um Ressourcenverbrauch zu minimieren.</a:t>
            </a:r>
          </a:p>
          <a:p>
            <a:pPr marL="285750" indent="-285750">
              <a:spcAft>
                <a:spcPts val="600"/>
              </a:spcAft>
              <a:buFont typeface="Courier New" panose="02070309020205020404" pitchFamily="49" charset="0"/>
              <a:buChar char="o"/>
            </a:pPr>
            <a:r>
              <a:rPr lang="de-DE" sz="1600" dirty="0">
                <a:solidFill>
                  <a:srgbClr val="000000"/>
                </a:solidFill>
              </a:rPr>
              <a:t>Kenntnisbeziehungen zwischen Diensten nicht erforderlich, sondern nur zu einem zentralen </a:t>
            </a:r>
            <a:r>
              <a:rPr lang="de-DE" sz="1600" dirty="0" err="1">
                <a:solidFill>
                  <a:srgbClr val="000000"/>
                </a:solidFill>
              </a:rPr>
              <a:t>Queueing</a:t>
            </a:r>
            <a:r>
              <a:rPr lang="de-DE" sz="1600" dirty="0">
                <a:solidFill>
                  <a:srgbClr val="000000"/>
                </a:solidFill>
              </a:rPr>
              <a:t>-Service </a:t>
            </a:r>
            <a:r>
              <a:rPr lang="de-DE" sz="1600" b="1" dirty="0">
                <a:solidFill>
                  <a:schemeClr val="accent5"/>
                </a:solidFill>
              </a:rPr>
              <a:t>(lose Kopplung)</a:t>
            </a:r>
          </a:p>
        </p:txBody>
      </p:sp>
      <p:pic>
        <p:nvPicPr>
          <p:cNvPr id="6" name="Grafik 5">
            <a:extLst>
              <a:ext uri="{FF2B5EF4-FFF2-40B4-BE49-F238E27FC236}">
                <a16:creationId xmlns:a16="http://schemas.microsoft.com/office/drawing/2014/main" id="{C32AB87D-B1DE-C549-A468-CB9396913DC0}"/>
              </a:ext>
            </a:extLst>
          </p:cNvPr>
          <p:cNvPicPr>
            <a:picLocks noChangeAspect="1"/>
          </p:cNvPicPr>
          <p:nvPr/>
        </p:nvPicPr>
        <p:blipFill rotWithShape="1">
          <a:blip r:embed="rId3"/>
          <a:srcRect r="53270"/>
          <a:stretch/>
        </p:blipFill>
        <p:spPr>
          <a:xfrm>
            <a:off x="6359418" y="1659144"/>
            <a:ext cx="5488134" cy="4396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972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Publish-Subscribe</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905966"/>
            <a:ext cx="5664000" cy="455509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Publish / </a:t>
            </a:r>
            <a:r>
              <a:rPr lang="de-DE" dirty="0" err="1"/>
              <a:t>Subscribe</a:t>
            </a:r>
            <a:r>
              <a:rPr lang="de-DE" dirty="0"/>
              <a:t>-Messaging (</a:t>
            </a:r>
            <a:r>
              <a:rPr lang="de-DE" dirty="0" err="1"/>
              <a:t>PubSub</a:t>
            </a:r>
            <a:r>
              <a:rPr lang="de-DE" dirty="0"/>
              <a:t>) ist eine Form der Service-</a:t>
            </a:r>
            <a:r>
              <a:rPr lang="de-DE" dirty="0" err="1"/>
              <a:t>to</a:t>
            </a:r>
            <a:r>
              <a:rPr lang="de-DE" dirty="0"/>
              <a:t>-Service </a:t>
            </a:r>
            <a:r>
              <a:rPr lang="de-DE" b="1" dirty="0">
                <a:solidFill>
                  <a:schemeClr val="accent5"/>
                </a:solidFill>
              </a:rPr>
              <a:t>Broadcast</a:t>
            </a:r>
            <a:r>
              <a:rPr lang="de-DE" dirty="0"/>
              <a:t>-Kommunikation.</a:t>
            </a:r>
          </a:p>
          <a:p>
            <a:pPr marL="285750" indent="-285750">
              <a:spcAft>
                <a:spcPts val="600"/>
              </a:spcAft>
              <a:buFont typeface="Courier New" panose="02070309020205020404" pitchFamily="49" charset="0"/>
              <a:buChar char="o"/>
            </a:pPr>
            <a:r>
              <a:rPr lang="de-DE" dirty="0"/>
              <a:t>In einem Pub / Sub-Modell wird jede zu einem Topic veröffentlichte Nachricht sofort von allen </a:t>
            </a:r>
            <a:r>
              <a:rPr lang="de-DE" b="1" dirty="0">
                <a:solidFill>
                  <a:schemeClr val="accent5"/>
                </a:solidFill>
              </a:rPr>
              <a:t>Abonnenten</a:t>
            </a:r>
            <a:r>
              <a:rPr lang="de-DE" dirty="0"/>
              <a:t> des Topics empfangen.</a:t>
            </a:r>
          </a:p>
          <a:p>
            <a:pPr marL="285750" indent="-285750">
              <a:spcAft>
                <a:spcPts val="600"/>
              </a:spcAft>
              <a:buFont typeface="Courier New" panose="02070309020205020404" pitchFamily="49" charset="0"/>
              <a:buChar char="o"/>
            </a:pPr>
            <a:r>
              <a:rPr lang="de-DE" dirty="0">
                <a:solidFill>
                  <a:srgbClr val="000000"/>
                </a:solidFill>
              </a:rPr>
              <a:t>Auf diese Weise sind Kenntnisbeziehungen zwischen Diensten nicht erforderlich, sondern nur zu einem zentralen </a:t>
            </a:r>
            <a:r>
              <a:rPr lang="de-DE" dirty="0" err="1">
                <a:solidFill>
                  <a:srgbClr val="000000"/>
                </a:solidFill>
              </a:rPr>
              <a:t>PubSub</a:t>
            </a:r>
            <a:r>
              <a:rPr lang="de-DE" dirty="0">
                <a:solidFill>
                  <a:srgbClr val="000000"/>
                </a:solidFill>
              </a:rPr>
              <a:t>-Service </a:t>
            </a:r>
            <a:r>
              <a:rPr lang="de-DE" b="1" dirty="0">
                <a:solidFill>
                  <a:schemeClr val="accent5"/>
                </a:solidFill>
              </a:rPr>
              <a:t>(lose Kopplung)</a:t>
            </a:r>
            <a:r>
              <a:rPr lang="de-DE" dirty="0">
                <a:solidFill>
                  <a:srgbClr val="000000"/>
                </a:solidFill>
              </a:rPr>
              <a:t>.</a:t>
            </a:r>
          </a:p>
          <a:p>
            <a:pPr marL="285750" indent="-285750">
              <a:spcAft>
                <a:spcPts val="600"/>
              </a:spcAft>
              <a:buFont typeface="Courier New" panose="02070309020205020404" pitchFamily="49" charset="0"/>
              <a:buChar char="o"/>
            </a:pPr>
            <a:r>
              <a:rPr lang="de-DE" dirty="0">
                <a:solidFill>
                  <a:srgbClr val="000000"/>
                </a:solidFill>
              </a:rPr>
              <a:t>Da alle Subscriber eines Topics dieselben Nachrichten verarbeiten, ist </a:t>
            </a:r>
            <a:r>
              <a:rPr lang="de-DE" b="1" dirty="0">
                <a:solidFill>
                  <a:schemeClr val="accent5"/>
                </a:solidFill>
              </a:rPr>
              <a:t>kein Lastausgleich </a:t>
            </a:r>
            <a:r>
              <a:rPr lang="de-DE" dirty="0">
                <a:solidFill>
                  <a:srgbClr val="000000"/>
                </a:solidFill>
              </a:rPr>
              <a:t>über mehrere Service-Instanzen möglich.</a:t>
            </a:r>
          </a:p>
          <a:p>
            <a:pPr marL="285750" indent="-285750">
              <a:spcAft>
                <a:spcPts val="600"/>
              </a:spcAft>
              <a:buFont typeface="Courier New" panose="02070309020205020404" pitchFamily="49" charset="0"/>
              <a:buChar char="o"/>
            </a:pPr>
            <a:r>
              <a:rPr lang="de-DE" dirty="0">
                <a:solidFill>
                  <a:srgbClr val="000000"/>
                </a:solidFill>
              </a:rPr>
              <a:t>Das Pub/Sub-Modell eignet sich vielmehr, um Resultate von Publishern zu serialisieren und an zuständige Subscriber weiterzuleiten und diese </a:t>
            </a:r>
            <a:r>
              <a:rPr lang="de-DE" b="1" dirty="0">
                <a:solidFill>
                  <a:schemeClr val="accent5"/>
                </a:solidFill>
              </a:rPr>
              <a:t>Liste</a:t>
            </a:r>
            <a:r>
              <a:rPr lang="de-DE" dirty="0">
                <a:solidFill>
                  <a:srgbClr val="000000"/>
                </a:solidFill>
              </a:rPr>
              <a:t> von </a:t>
            </a:r>
            <a:r>
              <a:rPr lang="de-DE" dirty="0" err="1">
                <a:solidFill>
                  <a:srgbClr val="000000"/>
                </a:solidFill>
              </a:rPr>
              <a:t>Subscribern</a:t>
            </a:r>
            <a:r>
              <a:rPr lang="de-DE" dirty="0">
                <a:solidFill>
                  <a:srgbClr val="000000"/>
                </a:solidFill>
              </a:rPr>
              <a:t> auch zu </a:t>
            </a:r>
            <a:r>
              <a:rPr lang="de-DE" b="1" dirty="0">
                <a:solidFill>
                  <a:schemeClr val="accent5"/>
                </a:solidFill>
              </a:rPr>
              <a:t>erweitern</a:t>
            </a:r>
            <a:r>
              <a:rPr lang="de-DE" dirty="0">
                <a:solidFill>
                  <a:srgbClr val="000000"/>
                </a:solidFill>
              </a:rPr>
              <a:t>.</a:t>
            </a:r>
          </a:p>
        </p:txBody>
      </p:sp>
      <p:pic>
        <p:nvPicPr>
          <p:cNvPr id="8" name="Grafik 7">
            <a:extLst>
              <a:ext uri="{FF2B5EF4-FFF2-40B4-BE49-F238E27FC236}">
                <a16:creationId xmlns:a16="http://schemas.microsoft.com/office/drawing/2014/main" id="{C41C2190-9349-794C-A4AE-348FD695B711}"/>
              </a:ext>
            </a:extLst>
          </p:cNvPr>
          <p:cNvPicPr>
            <a:picLocks noChangeAspect="1"/>
          </p:cNvPicPr>
          <p:nvPr/>
        </p:nvPicPr>
        <p:blipFill rotWithShape="1">
          <a:blip r:embed="rId3"/>
          <a:srcRect l="52551" t="7067" b="8197"/>
          <a:stretch/>
        </p:blipFill>
        <p:spPr>
          <a:xfrm>
            <a:off x="6232634" y="1905966"/>
            <a:ext cx="5788918" cy="38704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568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 </a:t>
            </a:r>
            <a:r>
              <a:rPr lang="de-DE" dirty="0" err="1"/>
              <a:t>Scaling</a:t>
            </a:r>
            <a:r>
              <a:rPr lang="de-DE" dirty="0"/>
              <a:t> </a:t>
            </a:r>
            <a:r>
              <a:rPr lang="de-DE" dirty="0" err="1"/>
              <a:t>for</a:t>
            </a:r>
            <a:r>
              <a:rPr lang="de-DE" dirty="0"/>
              <a:t> Reads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9" y="1509726"/>
            <a:ext cx="7471030" cy="4985980"/>
          </a:xfrm>
          <a:prstGeom prst="rect">
            <a:avLst/>
          </a:prstGeom>
        </p:spPr>
        <p:txBody>
          <a:bodyPr wrap="square">
            <a:spAutoFit/>
          </a:bodyPr>
          <a:lstStyle/>
          <a:p>
            <a:pPr marL="285750" indent="-285750">
              <a:spcAft>
                <a:spcPts val="600"/>
              </a:spcAft>
              <a:buFont typeface="Arial" panose="020B0604020202020204" pitchFamily="34" charset="0"/>
              <a:buChar char="•"/>
            </a:pPr>
            <a:r>
              <a:rPr lang="de-DE" dirty="0"/>
              <a:t>Viele Dienste werden überwiegend gelesen. </a:t>
            </a:r>
          </a:p>
          <a:p>
            <a:pPr marL="285750" indent="-285750">
              <a:spcAft>
                <a:spcPts val="600"/>
              </a:spcAft>
              <a:buFont typeface="Arial" panose="020B0604020202020204" pitchFamily="34" charset="0"/>
              <a:buChar char="•"/>
            </a:pPr>
            <a:r>
              <a:rPr lang="de-DE" dirty="0"/>
              <a:t>Um mehrere Endpunkte zum Lesen anbieten zu können, lassen sich in vielen Datenbanksystemen Daten daher von einem Primärknoten auf ein oder mehrere Replikate kopiert werden.</a:t>
            </a:r>
          </a:p>
          <a:p>
            <a:pPr marL="285750" indent="-285750">
              <a:spcAft>
                <a:spcPts val="600"/>
              </a:spcAft>
              <a:buFont typeface="Arial" panose="020B0604020202020204" pitchFamily="34" charset="0"/>
              <a:buChar char="•"/>
            </a:pPr>
            <a:r>
              <a:rPr lang="de-DE" dirty="0"/>
              <a:t>Dies geschieht häufig, um sicherzustellen, dass eine Kopie der Daten sicher aufbewahrt wird. Man kann dies jedoch auch zum </a:t>
            </a:r>
            <a:r>
              <a:rPr lang="de-DE" b="1" dirty="0">
                <a:solidFill>
                  <a:schemeClr val="accent5"/>
                </a:solidFill>
              </a:rPr>
              <a:t>Load </a:t>
            </a:r>
            <a:r>
              <a:rPr lang="de-DE" b="1" dirty="0" err="1">
                <a:solidFill>
                  <a:schemeClr val="accent5"/>
                </a:solidFill>
              </a:rPr>
              <a:t>Balancing</a:t>
            </a:r>
            <a:r>
              <a:rPr lang="de-DE" b="1" dirty="0">
                <a:solidFill>
                  <a:schemeClr val="accent5"/>
                </a:solidFill>
              </a:rPr>
              <a:t> von Lesevorgängen</a:t>
            </a:r>
            <a:r>
              <a:rPr lang="de-DE" dirty="0"/>
              <a:t> verwenden.</a:t>
            </a:r>
          </a:p>
          <a:p>
            <a:pPr marL="285750" indent="-285750">
              <a:spcAft>
                <a:spcPts val="600"/>
              </a:spcAft>
              <a:buFont typeface="Arial" panose="020B0604020202020204" pitchFamily="34" charset="0"/>
              <a:buChar char="•"/>
            </a:pPr>
            <a:r>
              <a:rPr lang="de-DE" dirty="0"/>
              <a:t>Die Replikation von der Primärdatenbank auf die Replikate erfolgt jedoch zeitversetzt nach dem Schreiben.</a:t>
            </a:r>
          </a:p>
          <a:p>
            <a:pPr marL="285750" indent="-285750">
              <a:spcAft>
                <a:spcPts val="600"/>
              </a:spcAft>
              <a:buFont typeface="Arial" panose="020B0604020202020204" pitchFamily="34" charset="0"/>
              <a:buChar char="•"/>
            </a:pPr>
            <a:r>
              <a:rPr lang="de-DE" dirty="0"/>
              <a:t>Beim Lesen können manchmal </a:t>
            </a:r>
            <a:r>
              <a:rPr lang="de-DE" b="1" dirty="0">
                <a:solidFill>
                  <a:schemeClr val="accent5"/>
                </a:solidFill>
              </a:rPr>
              <a:t>veraltete Daten</a:t>
            </a:r>
            <a:r>
              <a:rPr lang="de-DE" dirty="0"/>
              <a:t> angezeigt werden, sofern eine Replikation noch nicht abgeschlossen wurde.</a:t>
            </a:r>
          </a:p>
          <a:p>
            <a:pPr marL="285750" indent="-285750">
              <a:spcAft>
                <a:spcPts val="600"/>
              </a:spcAft>
              <a:buFont typeface="Arial" panose="020B0604020202020204" pitchFamily="34" charset="0"/>
              <a:buChar char="•"/>
            </a:pPr>
            <a:r>
              <a:rPr lang="de-DE" dirty="0"/>
              <a:t>Dieses Setting wird als eventuell konsistent bezeichnet </a:t>
            </a:r>
            <a:r>
              <a:rPr lang="de-DE" b="1" dirty="0">
                <a:solidFill>
                  <a:schemeClr val="accent5"/>
                </a:solidFill>
              </a:rPr>
              <a:t>(Eventual Consistency)</a:t>
            </a:r>
            <a:r>
              <a:rPr lang="de-DE" dirty="0"/>
              <a:t>.</a:t>
            </a:r>
          </a:p>
          <a:p>
            <a:pPr marL="285750" indent="-285750">
              <a:spcAft>
                <a:spcPts val="600"/>
              </a:spcAft>
              <a:buFont typeface="Arial" panose="020B0604020202020204" pitchFamily="34" charset="0"/>
              <a:buChar char="•"/>
            </a:pPr>
            <a:r>
              <a:rPr lang="de-DE" dirty="0"/>
              <a:t>Wenn  vorübergehende Inkonsistenzen in Anwendungsfällen folgenlos bleiben (und dies ist häufig der Fall), ist dies eine recht einfache und übliche Methode, um </a:t>
            </a:r>
            <a:r>
              <a:rPr lang="de-DE" dirty="0" err="1"/>
              <a:t>Stateful</a:t>
            </a:r>
            <a:r>
              <a:rPr lang="de-DE" dirty="0"/>
              <a:t> Services zu skalieren.</a:t>
            </a:r>
            <a:endParaRPr lang="de-DE" dirty="0">
              <a:solidFill>
                <a:srgbClr val="000000"/>
              </a:solidFill>
            </a:endParaRPr>
          </a:p>
        </p:txBody>
      </p:sp>
      <p:pic>
        <p:nvPicPr>
          <p:cNvPr id="6" name="Grafik 5">
            <a:extLst>
              <a:ext uri="{FF2B5EF4-FFF2-40B4-BE49-F238E27FC236}">
                <a16:creationId xmlns:a16="http://schemas.microsoft.com/office/drawing/2014/main" id="{2EC3C8CB-CD79-B540-94A3-90CE5C5990A6}"/>
              </a:ext>
            </a:extLst>
          </p:cNvPr>
          <p:cNvPicPr>
            <a:picLocks noChangeAspect="1"/>
          </p:cNvPicPr>
          <p:nvPr/>
        </p:nvPicPr>
        <p:blipFill rotWithShape="1">
          <a:blip r:embed="rId3"/>
          <a:srcRect r="60442"/>
          <a:stretch/>
        </p:blipFill>
        <p:spPr>
          <a:xfrm>
            <a:off x="7903029" y="1509726"/>
            <a:ext cx="4059700" cy="46230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592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 </a:t>
            </a:r>
            <a:r>
              <a:rPr lang="de-DE" dirty="0" err="1"/>
              <a:t>Scaling</a:t>
            </a:r>
            <a:r>
              <a:rPr lang="de-DE" dirty="0"/>
              <a:t> </a:t>
            </a:r>
            <a:r>
              <a:rPr lang="de-DE" dirty="0" err="1"/>
              <a:t>for</a:t>
            </a:r>
            <a:r>
              <a:rPr lang="de-DE" dirty="0"/>
              <a:t> </a:t>
            </a:r>
            <a:r>
              <a:rPr lang="de-DE" dirty="0" err="1"/>
              <a:t>Writes</a:t>
            </a:r>
            <a:r>
              <a:rPr lang="de-DE" dirty="0"/>
              <a:t> (</a:t>
            </a:r>
            <a:r>
              <a:rPr lang="de-DE" dirty="0" err="1"/>
              <a:t>Sharding</a:t>
            </a:r>
            <a:r>
              <a:rPr lang="de-DE" dirty="0"/>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9" y="1699970"/>
            <a:ext cx="6826051" cy="4462760"/>
          </a:xfrm>
          <a:prstGeom prst="rect">
            <a:avLst/>
          </a:prstGeom>
        </p:spPr>
        <p:txBody>
          <a:bodyPr wrap="square">
            <a:spAutoFit/>
          </a:bodyPr>
          <a:lstStyle/>
          <a:p>
            <a:pPr marL="285750" indent="-285750">
              <a:spcAft>
                <a:spcPts val="1200"/>
              </a:spcAft>
              <a:buFont typeface="Courier New" panose="02070309020205020404" pitchFamily="49" charset="0"/>
              <a:buChar char="o"/>
            </a:pPr>
            <a:r>
              <a:rPr lang="de-DE" dirty="0"/>
              <a:t>Auch für die Schreibrichtung gibt es Skalierungsansätze. </a:t>
            </a:r>
          </a:p>
          <a:p>
            <a:pPr marL="285750" indent="-285750">
              <a:spcAft>
                <a:spcPts val="1200"/>
              </a:spcAft>
              <a:buFont typeface="Courier New" panose="02070309020205020404" pitchFamily="49" charset="0"/>
              <a:buChar char="o"/>
            </a:pPr>
            <a:r>
              <a:rPr lang="de-DE" b="1" dirty="0" err="1">
                <a:solidFill>
                  <a:schemeClr val="accent5"/>
                </a:solidFill>
              </a:rPr>
              <a:t>Sharding</a:t>
            </a:r>
            <a:r>
              <a:rPr lang="de-DE" dirty="0"/>
              <a:t> ist eine Methode der Datenbankpartitionierung für große Datensätze.</a:t>
            </a:r>
          </a:p>
          <a:p>
            <a:pPr marL="285750" indent="-285750">
              <a:spcAft>
                <a:spcPts val="1200"/>
              </a:spcAft>
              <a:buFont typeface="Courier New" panose="02070309020205020404" pitchFamily="49" charset="0"/>
              <a:buChar char="o"/>
            </a:pPr>
            <a:r>
              <a:rPr lang="de-DE" dirty="0"/>
              <a:t>Dabei wird ein Datenbestand in mehrere Teile </a:t>
            </a:r>
            <a:r>
              <a:rPr lang="de-DE" b="1" dirty="0">
                <a:solidFill>
                  <a:schemeClr val="accent5"/>
                </a:solidFill>
              </a:rPr>
              <a:t>aufgeteilt</a:t>
            </a:r>
            <a:r>
              <a:rPr lang="de-DE" dirty="0"/>
              <a:t> und jeweils von einer eigenen Serverinstanz verwaltet. </a:t>
            </a:r>
          </a:p>
          <a:p>
            <a:pPr marL="285750" indent="-285750">
              <a:spcAft>
                <a:spcPts val="1200"/>
              </a:spcAft>
              <a:buFont typeface="Courier New" panose="02070309020205020404" pitchFamily="49" charset="0"/>
              <a:buChar char="o"/>
            </a:pPr>
            <a:r>
              <a:rPr lang="de-DE" dirty="0"/>
              <a:t>Mittels </a:t>
            </a:r>
            <a:r>
              <a:rPr lang="de-DE" dirty="0" err="1"/>
              <a:t>Sharding</a:t>
            </a:r>
            <a:r>
              <a:rPr lang="de-DE" dirty="0"/>
              <a:t> können umfangreiche Datenmengen verwaltet werden, welche die Kapazitäten eines einzelnen Servers sprengen würden. </a:t>
            </a:r>
          </a:p>
          <a:p>
            <a:pPr marL="285750" indent="-285750">
              <a:spcAft>
                <a:spcPts val="1200"/>
              </a:spcAft>
              <a:buFont typeface="Courier New" panose="02070309020205020404" pitchFamily="49" charset="0"/>
              <a:buChar char="o"/>
            </a:pPr>
            <a:r>
              <a:rPr lang="de-DE" dirty="0"/>
              <a:t>Da die einzelnen Teile von einer eigenen Serverinstanz verwaltet werden, werden nicht nur die Daten selbst, sondern auch die dafür benötige Rechenleistung aufgeteilt.</a:t>
            </a:r>
          </a:p>
          <a:p>
            <a:pPr marL="285750" indent="-285750">
              <a:spcAft>
                <a:spcPts val="1200"/>
              </a:spcAft>
              <a:buFont typeface="Courier New" panose="02070309020205020404" pitchFamily="49" charset="0"/>
              <a:buChar char="o"/>
            </a:pPr>
            <a:r>
              <a:rPr lang="de-DE" dirty="0"/>
              <a:t>Die Methode der Aufteilung, die sog. </a:t>
            </a:r>
            <a:r>
              <a:rPr lang="de-DE" b="1" dirty="0">
                <a:solidFill>
                  <a:schemeClr val="accent5"/>
                </a:solidFill>
              </a:rPr>
              <a:t>Partitionsstrategie</a:t>
            </a:r>
            <a:r>
              <a:rPr lang="de-DE" dirty="0"/>
              <a:t>, spielt dabei eine entscheidende Rolle. </a:t>
            </a:r>
            <a:endParaRPr lang="de-DE" sz="1600" dirty="0">
              <a:solidFill>
                <a:srgbClr val="000000"/>
              </a:solidFill>
            </a:endParaRPr>
          </a:p>
        </p:txBody>
      </p:sp>
      <p:pic>
        <p:nvPicPr>
          <p:cNvPr id="9" name="Grafik 8">
            <a:extLst>
              <a:ext uri="{FF2B5EF4-FFF2-40B4-BE49-F238E27FC236}">
                <a16:creationId xmlns:a16="http://schemas.microsoft.com/office/drawing/2014/main" id="{33F6F1D9-2CBF-C445-82EF-E03139384E0E}"/>
              </a:ext>
            </a:extLst>
          </p:cNvPr>
          <p:cNvPicPr>
            <a:picLocks noChangeAspect="1"/>
          </p:cNvPicPr>
          <p:nvPr/>
        </p:nvPicPr>
        <p:blipFill rotWithShape="1">
          <a:blip r:embed="rId3"/>
          <a:srcRect l="49024" b="18207"/>
          <a:stretch/>
        </p:blipFill>
        <p:spPr>
          <a:xfrm>
            <a:off x="7412543" y="1659144"/>
            <a:ext cx="4434913" cy="3205548"/>
          </a:xfrm>
          <a:prstGeom prst="rect">
            <a:avLst/>
          </a:prstGeom>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EFD408A1-F15E-6C48-ABE6-021A61634556}"/>
              </a:ext>
            </a:extLst>
          </p:cNvPr>
          <p:cNvSpPr/>
          <p:nvPr/>
        </p:nvSpPr>
        <p:spPr>
          <a:xfrm>
            <a:off x="7412543" y="4864692"/>
            <a:ext cx="4434913" cy="1253402"/>
          </a:xfrm>
          <a:prstGeom prst="rect">
            <a:avLst/>
          </a:prstGeom>
          <a:solidFill>
            <a:schemeClr val="accent5"/>
          </a:solidFill>
          <a:effectLst>
            <a:outerShdw blurRad="50800" dist="38100" dir="2700000" algn="tl" rotWithShape="0">
              <a:prstClr val="black">
                <a:alpha val="40000"/>
              </a:prstClr>
            </a:outerShdw>
          </a:effectLst>
        </p:spPr>
        <p:txBody>
          <a:bodyPr wrap="square" lIns="108000" tIns="72000" rIns="108000" bIns="72000">
            <a:spAutoFit/>
          </a:bodyPr>
          <a:lstStyle/>
          <a:p>
            <a:r>
              <a:rPr lang="de-DE" sz="1200" dirty="0">
                <a:solidFill>
                  <a:schemeClr val="bg1"/>
                </a:solidFill>
              </a:rPr>
              <a:t>Der größte Nachteil des </a:t>
            </a:r>
            <a:r>
              <a:rPr lang="de-DE" sz="1200" dirty="0" err="1">
                <a:solidFill>
                  <a:schemeClr val="bg1"/>
                </a:solidFill>
              </a:rPr>
              <a:t>Shardings</a:t>
            </a:r>
            <a:r>
              <a:rPr lang="de-DE" sz="1200" dirty="0">
                <a:solidFill>
                  <a:schemeClr val="bg1"/>
                </a:solidFill>
              </a:rPr>
              <a:t> ist, dass ein Zugriff über andere Kriterien als das Aufteilungskriterium unverhältnismäßig aufwändig ist. Abfragen über andere Kriterien müssen auf mehrere Server aufgeteilt werden. Das Datenmodell muss so </a:t>
            </a:r>
            <a:r>
              <a:rPr lang="de-DE" sz="1200" dirty="0" err="1">
                <a:solidFill>
                  <a:schemeClr val="bg1"/>
                </a:solidFill>
              </a:rPr>
              <a:t>designed</a:t>
            </a:r>
            <a:r>
              <a:rPr lang="de-DE" sz="1200" dirty="0">
                <a:solidFill>
                  <a:schemeClr val="bg1"/>
                </a:solidFill>
              </a:rPr>
              <a:t> werden, dass derartige Zugriffe nur selten oder gar nicht vorkommen.</a:t>
            </a:r>
          </a:p>
        </p:txBody>
      </p:sp>
    </p:spTree>
    <p:extLst>
      <p:ext uri="{BB962C8B-B14F-4D97-AF65-F5344CB8AC3E}">
        <p14:creationId xmlns:p14="http://schemas.microsoft.com/office/powerpoint/2010/main" val="371324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2403E-6530-F9EF-6F65-73B86F524D26}"/>
              </a:ext>
            </a:extLst>
          </p:cNvPr>
          <p:cNvSpPr>
            <a:spLocks noGrp="1"/>
          </p:cNvSpPr>
          <p:nvPr>
            <p:ph type="title"/>
          </p:nvPr>
        </p:nvSpPr>
        <p:spPr/>
        <p:txBody>
          <a:bodyPr/>
          <a:lstStyle/>
          <a:p>
            <a:r>
              <a:rPr lang="de-DE" dirty="0"/>
              <a:t>Entwurfsmuster  für  Microservices</a:t>
            </a:r>
          </a:p>
        </p:txBody>
      </p:sp>
      <p:sp>
        <p:nvSpPr>
          <p:cNvPr id="3" name="Foliennummernplatzhalter 2">
            <a:extLst>
              <a:ext uri="{FF2B5EF4-FFF2-40B4-BE49-F238E27FC236}">
                <a16:creationId xmlns:a16="http://schemas.microsoft.com/office/drawing/2014/main" id="{ABCD0908-267F-331D-7E7D-D8499A69A90F}"/>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6" name="Textfeld 5">
            <a:extLst>
              <a:ext uri="{FF2B5EF4-FFF2-40B4-BE49-F238E27FC236}">
                <a16:creationId xmlns:a16="http://schemas.microsoft.com/office/drawing/2014/main" id="{AF5EDDBC-029D-9685-61FD-2801861DDDA9}"/>
              </a:ext>
            </a:extLst>
          </p:cNvPr>
          <p:cNvSpPr txBox="1"/>
          <p:nvPr/>
        </p:nvSpPr>
        <p:spPr>
          <a:xfrm>
            <a:off x="439088" y="3271428"/>
            <a:ext cx="2864093" cy="2462213"/>
          </a:xfrm>
          <a:prstGeom prst="rect">
            <a:avLst/>
          </a:prstGeom>
          <a:noFill/>
        </p:spPr>
        <p:txBody>
          <a:bodyPr wrap="square" rtlCol="0">
            <a:spAutoFit/>
          </a:bodyPr>
          <a:lstStyle/>
          <a:p>
            <a:r>
              <a:rPr lang="de-DE" sz="1400" b="1" i="0" dirty="0">
                <a:solidFill>
                  <a:schemeClr val="bg1">
                    <a:lumMod val="85000"/>
                  </a:schemeClr>
                </a:solidFill>
                <a:effectLst/>
                <a:latin typeface="Söhne"/>
              </a:rPr>
              <a:t>Architektonische Sicherheitsmaßnahmen</a:t>
            </a:r>
          </a:p>
          <a:p>
            <a:endParaRPr lang="de-DE" sz="1400" dirty="0">
              <a:solidFill>
                <a:schemeClr val="bg1">
                  <a:lumMod val="85000"/>
                </a:schemeClr>
              </a:solidFill>
              <a:latin typeface="Söhne"/>
            </a:endParaRPr>
          </a:p>
          <a:p>
            <a:r>
              <a:rPr lang="de-DE" sz="1400" b="0" i="0" dirty="0">
                <a:solidFill>
                  <a:schemeClr val="bg1">
                    <a:lumMod val="85000"/>
                  </a:schemeClr>
                </a:solidFill>
                <a:effectLst/>
                <a:latin typeface="Söhne"/>
              </a:rPr>
              <a:t>sind Maßnahmen, die üblicherweise in Gebäuden, Infrastrukturen oder Fahrzeugen implementiert werden, um die Sicherheit und den Schutz von Personen zu gewährleisten.</a:t>
            </a:r>
          </a:p>
          <a:p>
            <a:endParaRPr lang="de-DE" sz="1400" dirty="0">
              <a:solidFill>
                <a:schemeClr val="bg1">
                  <a:lumMod val="85000"/>
                </a:schemeClr>
              </a:solidFill>
              <a:latin typeface="Söhne"/>
            </a:endParaRPr>
          </a:p>
          <a:p>
            <a:r>
              <a:rPr lang="de-DE" sz="1400" dirty="0">
                <a:solidFill>
                  <a:schemeClr val="bg1">
                    <a:lumMod val="85000"/>
                  </a:schemeClr>
                </a:solidFill>
                <a:latin typeface="Söhne"/>
              </a:rPr>
              <a:t>Es gibt allerdings auch analoge Maßnahmen für IT-Architekturen.</a:t>
            </a:r>
            <a:endParaRPr lang="de-DE" sz="1400" dirty="0">
              <a:solidFill>
                <a:schemeClr val="bg1">
                  <a:lumMod val="85000"/>
                </a:schemeClr>
              </a:solidFill>
            </a:endParaRPr>
          </a:p>
        </p:txBody>
      </p:sp>
      <p:sp>
        <p:nvSpPr>
          <p:cNvPr id="7" name="Textfeld 6">
            <a:extLst>
              <a:ext uri="{FF2B5EF4-FFF2-40B4-BE49-F238E27FC236}">
                <a16:creationId xmlns:a16="http://schemas.microsoft.com/office/drawing/2014/main" id="{FBF25792-3233-9783-5078-4D16911852BF}"/>
              </a:ext>
            </a:extLst>
          </p:cNvPr>
          <p:cNvSpPr txBox="1"/>
          <p:nvPr/>
        </p:nvSpPr>
        <p:spPr>
          <a:xfrm>
            <a:off x="3788343" y="3271428"/>
            <a:ext cx="2864093" cy="2031325"/>
          </a:xfrm>
          <a:prstGeom prst="rect">
            <a:avLst/>
          </a:prstGeom>
          <a:noFill/>
        </p:spPr>
        <p:txBody>
          <a:bodyPr wrap="square" rtlCol="0">
            <a:spAutoFit/>
          </a:bodyPr>
          <a:lstStyle/>
          <a:p>
            <a:r>
              <a:rPr lang="de-DE" sz="1400" b="1" i="0" dirty="0">
                <a:solidFill>
                  <a:schemeClr val="bg1">
                    <a:lumMod val="85000"/>
                  </a:schemeClr>
                </a:solidFill>
                <a:effectLst/>
                <a:latin typeface="Söhne"/>
              </a:rPr>
              <a:t>Skalierung</a:t>
            </a:r>
          </a:p>
          <a:p>
            <a:endParaRPr lang="de-DE" sz="1400" b="1" dirty="0">
              <a:solidFill>
                <a:schemeClr val="bg1">
                  <a:lumMod val="85000"/>
                </a:schemeClr>
              </a:solidFill>
              <a:latin typeface="Söhne"/>
            </a:endParaRPr>
          </a:p>
          <a:p>
            <a:endParaRPr lang="de-DE" sz="1400" b="0" i="0" dirty="0">
              <a:solidFill>
                <a:schemeClr val="bg1">
                  <a:lumMod val="85000"/>
                </a:schemeClr>
              </a:solidFill>
              <a:effectLst/>
              <a:latin typeface="Söhne"/>
            </a:endParaRPr>
          </a:p>
          <a:p>
            <a:r>
              <a:rPr lang="de-DE" sz="1400" b="0" i="0" dirty="0">
                <a:solidFill>
                  <a:schemeClr val="bg1">
                    <a:lumMod val="85000"/>
                  </a:schemeClr>
                </a:solidFill>
                <a:effectLst/>
                <a:latin typeface="Söhne"/>
              </a:rPr>
              <a:t>Unter Skalierung versteht man in der Regel die Anpassung der Größe eines Systems oder einer Struktur, z.B. durch Hinzufügen oder Entfernen von Hardware oder Software.</a:t>
            </a:r>
            <a:endParaRPr lang="de-DE" sz="1400" dirty="0">
              <a:solidFill>
                <a:schemeClr val="bg1">
                  <a:lumMod val="85000"/>
                </a:schemeClr>
              </a:solidFill>
            </a:endParaRPr>
          </a:p>
        </p:txBody>
      </p:sp>
      <p:sp>
        <p:nvSpPr>
          <p:cNvPr id="9" name="Textfeld 8">
            <a:extLst>
              <a:ext uri="{FF2B5EF4-FFF2-40B4-BE49-F238E27FC236}">
                <a16:creationId xmlns:a16="http://schemas.microsoft.com/office/drawing/2014/main" id="{B361162D-F29F-F6FA-7DCD-F0CA7A15A276}"/>
              </a:ext>
            </a:extLst>
          </p:cNvPr>
          <p:cNvSpPr txBox="1"/>
          <p:nvPr/>
        </p:nvSpPr>
        <p:spPr>
          <a:xfrm>
            <a:off x="7137599" y="3271428"/>
            <a:ext cx="2658532" cy="2677656"/>
          </a:xfrm>
          <a:prstGeom prst="rect">
            <a:avLst/>
          </a:prstGeom>
          <a:noFill/>
        </p:spPr>
        <p:txBody>
          <a:bodyPr wrap="square" rtlCol="0">
            <a:spAutoFit/>
          </a:bodyPr>
          <a:lstStyle/>
          <a:p>
            <a:r>
              <a:rPr lang="de-DE" sz="1400" b="1" i="0" dirty="0">
                <a:solidFill>
                  <a:schemeClr val="accent5"/>
                </a:solidFill>
                <a:effectLst/>
                <a:latin typeface="Söhne"/>
              </a:rPr>
              <a:t>Caching</a:t>
            </a:r>
          </a:p>
          <a:p>
            <a:endParaRPr lang="de-DE" sz="1400" b="1" dirty="0">
              <a:solidFill>
                <a:schemeClr val="tx1">
                  <a:lumMod val="85000"/>
                  <a:lumOff val="15000"/>
                </a:schemeClr>
              </a:solidFill>
              <a:latin typeface="Söhne"/>
            </a:endParaRPr>
          </a:p>
          <a:p>
            <a:endParaRPr lang="de-DE" sz="1400" b="0" i="0" dirty="0">
              <a:solidFill>
                <a:schemeClr val="tx1">
                  <a:lumMod val="85000"/>
                  <a:lumOff val="15000"/>
                </a:schemeClr>
              </a:solidFill>
              <a:effectLst/>
              <a:latin typeface="Söhne"/>
            </a:endParaRPr>
          </a:p>
          <a:p>
            <a:r>
              <a:rPr lang="de-DE" sz="1400" b="0" i="0" dirty="0">
                <a:solidFill>
                  <a:schemeClr val="tx1">
                    <a:lumMod val="85000"/>
                    <a:lumOff val="15000"/>
                  </a:schemeClr>
                </a:solidFill>
                <a:effectLst/>
                <a:latin typeface="Söhne"/>
              </a:rPr>
              <a:t>Unter Caching versteht man das Zwischenspeichern von Daten in einem schneller zugänglichen Speicher (z.B. RAM), um den Zugriff auf diese Daten zu beschleunigen. Dadurch werden Ladezeiten reduziert und die Leistung von Anwendungen verbessert.</a:t>
            </a:r>
            <a:endParaRPr lang="de-DE" sz="1400" dirty="0">
              <a:solidFill>
                <a:schemeClr val="tx1">
                  <a:lumMod val="85000"/>
                  <a:lumOff val="15000"/>
                </a:schemeClr>
              </a:solidFill>
            </a:endParaRPr>
          </a:p>
        </p:txBody>
      </p:sp>
      <p:pic>
        <p:nvPicPr>
          <p:cNvPr id="10" name="Grafik 9">
            <a:extLst>
              <a:ext uri="{FF2B5EF4-FFF2-40B4-BE49-F238E27FC236}">
                <a16:creationId xmlns:a16="http://schemas.microsoft.com/office/drawing/2014/main" id="{8CF7AA09-95BF-45B2-5936-A59BD64ADCFE}"/>
              </a:ext>
            </a:extLst>
          </p:cNvPr>
          <p:cNvPicPr>
            <a:picLocks noChangeAspect="1"/>
          </p:cNvPicPr>
          <p:nvPr/>
        </p:nvPicPr>
        <p:blipFill>
          <a:blip r:embed="rId2">
            <a:alphaModFix amt="20000"/>
          </a:blip>
          <a:stretch>
            <a:fillRect/>
          </a:stretch>
        </p:blipFill>
        <p:spPr>
          <a:xfrm>
            <a:off x="439088" y="1755842"/>
            <a:ext cx="1515586" cy="1515586"/>
          </a:xfrm>
          <a:prstGeom prst="rect">
            <a:avLst/>
          </a:prstGeom>
        </p:spPr>
      </p:pic>
      <p:pic>
        <p:nvPicPr>
          <p:cNvPr id="11" name="Grafik 10">
            <a:extLst>
              <a:ext uri="{FF2B5EF4-FFF2-40B4-BE49-F238E27FC236}">
                <a16:creationId xmlns:a16="http://schemas.microsoft.com/office/drawing/2014/main" id="{8E6636D3-18B7-62CA-2610-E7D8F99DAEE4}"/>
              </a:ext>
            </a:extLst>
          </p:cNvPr>
          <p:cNvPicPr>
            <a:picLocks noChangeAspect="1"/>
          </p:cNvPicPr>
          <p:nvPr/>
        </p:nvPicPr>
        <p:blipFill>
          <a:blip r:embed="rId3">
            <a:biLevel thresh="75000"/>
            <a:alphaModFix amt="20000"/>
          </a:blip>
          <a:stretch>
            <a:fillRect/>
          </a:stretch>
        </p:blipFill>
        <p:spPr>
          <a:xfrm>
            <a:off x="3908280" y="1823037"/>
            <a:ext cx="1192172" cy="1192172"/>
          </a:xfrm>
          <a:prstGeom prst="rect">
            <a:avLst/>
          </a:prstGeom>
        </p:spPr>
      </p:pic>
      <p:pic>
        <p:nvPicPr>
          <p:cNvPr id="12" name="Grafik 11">
            <a:extLst>
              <a:ext uri="{FF2B5EF4-FFF2-40B4-BE49-F238E27FC236}">
                <a16:creationId xmlns:a16="http://schemas.microsoft.com/office/drawing/2014/main" id="{E187A5AC-15AE-0A38-C1F0-17036B30BC7E}"/>
              </a:ext>
            </a:extLst>
          </p:cNvPr>
          <p:cNvPicPr>
            <a:picLocks noChangeAspect="1"/>
          </p:cNvPicPr>
          <p:nvPr/>
        </p:nvPicPr>
        <p:blipFill>
          <a:blip r:embed="rId4"/>
          <a:stretch>
            <a:fillRect/>
          </a:stretch>
        </p:blipFill>
        <p:spPr>
          <a:xfrm>
            <a:off x="7054058" y="1661330"/>
            <a:ext cx="1515586" cy="1515586"/>
          </a:xfrm>
          <a:prstGeom prst="rect">
            <a:avLst/>
          </a:prstGeom>
        </p:spPr>
      </p:pic>
      <p:sp>
        <p:nvSpPr>
          <p:cNvPr id="4" name="Textfeld 3">
            <a:extLst>
              <a:ext uri="{FF2B5EF4-FFF2-40B4-BE49-F238E27FC236}">
                <a16:creationId xmlns:a16="http://schemas.microsoft.com/office/drawing/2014/main" id="{92D34C8B-DEDD-50F8-A140-C19E6E33E623}"/>
              </a:ext>
            </a:extLst>
          </p:cNvPr>
          <p:cNvSpPr txBox="1"/>
          <p:nvPr/>
        </p:nvSpPr>
        <p:spPr>
          <a:xfrm rot="20810136">
            <a:off x="8209005" y="1592204"/>
            <a:ext cx="1790875" cy="461665"/>
          </a:xfrm>
          <a:prstGeom prst="rect">
            <a:avLst/>
          </a:prstGeom>
          <a:solidFill>
            <a:schemeClr val="accent5"/>
          </a:solidFill>
          <a:effectLst>
            <a:outerShdw blurRad="50800" dist="38100" dir="2700000" algn="tl" rotWithShape="0">
              <a:prstClr val="black">
                <a:alpha val="40000"/>
              </a:prstClr>
            </a:outerShdw>
          </a:effectLst>
        </p:spPr>
        <p:txBody>
          <a:bodyPr wrap="none" rtlCol="0">
            <a:spAutoFit/>
          </a:bodyPr>
          <a:lstStyle/>
          <a:p>
            <a:r>
              <a:rPr lang="de-DE" sz="2400" b="1" dirty="0">
                <a:solidFill>
                  <a:schemeClr val="bg1"/>
                </a:solidFill>
                <a:latin typeface="Bradley Hand" pitchFamily="2" charset="77"/>
              </a:rPr>
              <a:t>Performanz</a:t>
            </a:r>
          </a:p>
        </p:txBody>
      </p:sp>
    </p:spTree>
    <p:extLst>
      <p:ext uri="{BB962C8B-B14F-4D97-AF65-F5344CB8AC3E}">
        <p14:creationId xmlns:p14="http://schemas.microsoft.com/office/powerpoint/2010/main" val="97762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Performance Optimierung durch Vermeidung von unnötigen Wiederberechnungen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4" name="Rechteck 3">
            <a:extLst>
              <a:ext uri="{FF2B5EF4-FFF2-40B4-BE49-F238E27FC236}">
                <a16:creationId xmlns:a16="http://schemas.microsoft.com/office/drawing/2014/main" id="{B3118DF7-D27D-1A4D-B00B-F895DDD10C59}"/>
              </a:ext>
            </a:extLst>
          </p:cNvPr>
          <p:cNvSpPr/>
          <p:nvPr/>
        </p:nvSpPr>
        <p:spPr>
          <a:xfrm>
            <a:off x="815439" y="5329944"/>
            <a:ext cx="6076946" cy="1348401"/>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a:spAutoFit/>
          </a:bodyPr>
          <a:lstStyle/>
          <a:p>
            <a:pPr fontAlgn="base"/>
            <a:r>
              <a:rPr lang="de-DE" sz="1600" i="1" dirty="0" err="1">
                <a:solidFill>
                  <a:schemeClr val="bg1"/>
                </a:solidFill>
                <a:latin typeface="American Typewriter" panose="02090604020004020304" pitchFamily="18" charset="77"/>
              </a:rPr>
              <a:t>There</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are</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only</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two</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hard</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things</a:t>
            </a:r>
            <a:r>
              <a:rPr lang="de-DE" sz="1600" i="1" dirty="0">
                <a:solidFill>
                  <a:schemeClr val="bg1"/>
                </a:solidFill>
                <a:latin typeface="American Typewriter" panose="02090604020004020304" pitchFamily="18" charset="77"/>
              </a:rPr>
              <a:t> in Computer Science: </a:t>
            </a:r>
            <a:r>
              <a:rPr lang="de-DE" sz="1600" i="1" dirty="0" err="1">
                <a:solidFill>
                  <a:schemeClr val="bg1"/>
                </a:solidFill>
                <a:latin typeface="American Typewriter" panose="02090604020004020304" pitchFamily="18" charset="77"/>
              </a:rPr>
              <a:t>cache</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invalidation</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and</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naming</a:t>
            </a:r>
            <a:r>
              <a:rPr lang="de-DE" sz="1600" i="1" dirty="0">
                <a:solidFill>
                  <a:schemeClr val="bg1"/>
                </a:solidFill>
                <a:latin typeface="American Typewriter" panose="02090604020004020304" pitchFamily="18" charset="77"/>
              </a:rPr>
              <a:t> </a:t>
            </a:r>
            <a:r>
              <a:rPr lang="de-DE" sz="1600" i="1" dirty="0" err="1">
                <a:solidFill>
                  <a:schemeClr val="bg1"/>
                </a:solidFill>
                <a:latin typeface="American Typewriter" panose="02090604020004020304" pitchFamily="18" charset="77"/>
              </a:rPr>
              <a:t>things</a:t>
            </a:r>
            <a:r>
              <a:rPr lang="de-DE" sz="1600" i="1" dirty="0">
                <a:solidFill>
                  <a:schemeClr val="bg1"/>
                </a:solidFill>
                <a:latin typeface="American Typewriter" panose="02090604020004020304" pitchFamily="18" charset="77"/>
              </a:rPr>
              <a:t>.</a:t>
            </a:r>
          </a:p>
          <a:p>
            <a:pPr fontAlgn="base"/>
            <a:endParaRPr lang="de-DE" sz="1600" i="1" dirty="0">
              <a:solidFill>
                <a:schemeClr val="bg1"/>
              </a:solidFill>
              <a:latin typeface="American Typewriter" panose="02090604020004020304" pitchFamily="18" charset="77"/>
            </a:endParaRPr>
          </a:p>
          <a:p>
            <a:pPr fontAlgn="base"/>
            <a:r>
              <a:rPr lang="de-DE" sz="1600" i="1" dirty="0">
                <a:solidFill>
                  <a:schemeClr val="bg1"/>
                </a:solidFill>
                <a:latin typeface="Lora"/>
              </a:rPr>
              <a:t>-- Phil </a:t>
            </a:r>
            <a:r>
              <a:rPr lang="de-DE" sz="1600" i="1" dirty="0" err="1">
                <a:solidFill>
                  <a:schemeClr val="bg1"/>
                </a:solidFill>
                <a:latin typeface="Lora"/>
              </a:rPr>
              <a:t>Karlton</a:t>
            </a:r>
            <a:r>
              <a:rPr lang="de-DE" sz="1600" i="1" dirty="0">
                <a:solidFill>
                  <a:schemeClr val="bg1"/>
                </a:solidFill>
                <a:latin typeface="Lora"/>
              </a:rPr>
              <a:t> (Developer </a:t>
            </a:r>
            <a:r>
              <a:rPr lang="de-DE" sz="1600" i="1" dirty="0" err="1">
                <a:solidFill>
                  <a:schemeClr val="bg1"/>
                </a:solidFill>
                <a:latin typeface="Lora"/>
              </a:rPr>
              <a:t>of</a:t>
            </a:r>
            <a:r>
              <a:rPr lang="de-DE" sz="1600" i="1" dirty="0">
                <a:solidFill>
                  <a:schemeClr val="bg1"/>
                </a:solidFill>
                <a:latin typeface="Lora"/>
              </a:rPr>
              <a:t> </a:t>
            </a:r>
            <a:r>
              <a:rPr lang="de-DE" sz="1600" i="1" dirty="0" err="1">
                <a:solidFill>
                  <a:schemeClr val="bg1"/>
                </a:solidFill>
                <a:latin typeface="Lora"/>
              </a:rPr>
              <a:t>the</a:t>
            </a:r>
            <a:r>
              <a:rPr lang="de-DE" sz="1600" i="1" dirty="0">
                <a:solidFill>
                  <a:schemeClr val="bg1"/>
                </a:solidFill>
                <a:latin typeface="Lora"/>
              </a:rPr>
              <a:t> X </a:t>
            </a:r>
            <a:r>
              <a:rPr lang="de-DE" sz="1600" i="1" dirty="0" err="1">
                <a:solidFill>
                  <a:schemeClr val="bg1"/>
                </a:solidFill>
                <a:latin typeface="Lora"/>
              </a:rPr>
              <a:t>Window</a:t>
            </a:r>
            <a:r>
              <a:rPr lang="de-DE" sz="1600" i="1" dirty="0">
                <a:solidFill>
                  <a:schemeClr val="bg1"/>
                </a:solidFill>
                <a:latin typeface="Lora"/>
              </a:rPr>
              <a:t> System)</a:t>
            </a:r>
            <a:endParaRPr lang="de-DE" sz="1600" b="0" i="1" dirty="0">
              <a:solidFill>
                <a:schemeClr val="bg1"/>
              </a:solidFill>
              <a:effectLst/>
              <a:latin typeface="Lora"/>
            </a:endParaRPr>
          </a:p>
        </p:txBody>
      </p:sp>
      <p:sp>
        <p:nvSpPr>
          <p:cNvPr id="5" name="Rechteck 4">
            <a:extLst>
              <a:ext uri="{FF2B5EF4-FFF2-40B4-BE49-F238E27FC236}">
                <a16:creationId xmlns:a16="http://schemas.microsoft.com/office/drawing/2014/main" id="{AD402843-F6C2-4147-A633-C8EE2DB781B6}"/>
              </a:ext>
            </a:extLst>
          </p:cNvPr>
          <p:cNvSpPr/>
          <p:nvPr/>
        </p:nvSpPr>
        <p:spPr>
          <a:xfrm>
            <a:off x="431999" y="1682792"/>
            <a:ext cx="6409671" cy="3647152"/>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Cache bezeichnet einen schnellen </a:t>
            </a:r>
            <a:r>
              <a:rPr lang="de-DE" b="1" dirty="0">
                <a:solidFill>
                  <a:schemeClr val="accent5"/>
                </a:solidFill>
              </a:rPr>
              <a:t>Pufferspeicher</a:t>
            </a:r>
            <a:r>
              <a:rPr lang="de-DE" dirty="0"/>
              <a:t>, der (wiederholte) Zugriffe auf ein langsames Hintergrundmedium oder aufwendige Neuberechnungen zu vermeiden hilft. </a:t>
            </a:r>
          </a:p>
          <a:p>
            <a:pPr marL="285750" indent="-285750">
              <a:spcAft>
                <a:spcPts val="600"/>
              </a:spcAft>
              <a:buFont typeface="Courier New" panose="02070309020205020404" pitchFamily="49" charset="0"/>
              <a:buChar char="o"/>
            </a:pPr>
            <a:r>
              <a:rPr lang="de-DE" dirty="0"/>
              <a:t>Daten, die bereits einmal geladen oder generiert wurden, verbleiben im Cache, so dass sie bei späterem Bedarf schneller aus diesem abgerufen werden können.</a:t>
            </a:r>
          </a:p>
          <a:p>
            <a:pPr marL="285750" indent="-285750">
              <a:spcAft>
                <a:spcPts val="600"/>
              </a:spcAft>
              <a:buFont typeface="Courier New" panose="02070309020205020404" pitchFamily="49" charset="0"/>
              <a:buChar char="o"/>
            </a:pPr>
            <a:r>
              <a:rPr lang="de-DE" dirty="0"/>
              <a:t>Auch können Daten, die vermutlich bald benötigt werden, vorab vom Hintergrundmedium abgerufen und vorerst im Cache bereitgestellt werden (</a:t>
            </a:r>
            <a:r>
              <a:rPr lang="de-DE" b="1" dirty="0" err="1">
                <a:solidFill>
                  <a:schemeClr val="accent5"/>
                </a:solidFill>
              </a:rPr>
              <a:t>read-ahead</a:t>
            </a:r>
            <a:r>
              <a:rPr lang="de-DE" dirty="0"/>
              <a:t>).</a:t>
            </a:r>
          </a:p>
          <a:p>
            <a:pPr marL="285750" indent="-285750">
              <a:spcAft>
                <a:spcPts val="600"/>
              </a:spcAft>
              <a:buFont typeface="Courier New" panose="02070309020205020404" pitchFamily="49" charset="0"/>
              <a:buChar char="o"/>
            </a:pPr>
            <a:r>
              <a:rPr lang="de-DE" dirty="0"/>
              <a:t>Die Frage ist an welcher Stelle der Kommunikationsbeziehung man den Cache platziert (Client, Server, Proxy)?</a:t>
            </a:r>
          </a:p>
        </p:txBody>
      </p:sp>
      <p:pic>
        <p:nvPicPr>
          <p:cNvPr id="6" name="Grafik 5">
            <a:extLst>
              <a:ext uri="{FF2B5EF4-FFF2-40B4-BE49-F238E27FC236}">
                <a16:creationId xmlns:a16="http://schemas.microsoft.com/office/drawing/2014/main" id="{37BAD192-EC46-744B-8C12-E7741A8B30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75128" y="1595856"/>
            <a:ext cx="4211583" cy="2433234"/>
          </a:xfrm>
          <a:prstGeom prst="rect">
            <a:avLst/>
          </a:prstGeom>
        </p:spPr>
      </p:pic>
      <p:pic>
        <p:nvPicPr>
          <p:cNvPr id="7" name="Grafik 6">
            <a:extLst>
              <a:ext uri="{FF2B5EF4-FFF2-40B4-BE49-F238E27FC236}">
                <a16:creationId xmlns:a16="http://schemas.microsoft.com/office/drawing/2014/main" id="{D9461F8F-317E-2E49-A653-1D2EC287B7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75128" y="4183374"/>
            <a:ext cx="3379529" cy="2150059"/>
          </a:xfrm>
          <a:prstGeom prst="rect">
            <a:avLst/>
          </a:prstGeom>
        </p:spPr>
      </p:pic>
    </p:spTree>
    <p:extLst>
      <p:ext uri="{BB962C8B-B14F-4D97-AF65-F5344CB8AC3E}">
        <p14:creationId xmlns:p14="http://schemas.microsoft.com/office/powerpoint/2010/main" val="158703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Möglichkeit 1: Client-</a:t>
            </a:r>
            <a:r>
              <a:rPr lang="de-DE" dirty="0" err="1"/>
              <a:t>side</a:t>
            </a:r>
            <a:r>
              <a:rPr lang="de-DE" dirty="0"/>
              <a:t>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1" y="1907909"/>
            <a:ext cx="5664000" cy="3647152"/>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Beim clientseitigen Caching speichert der Client das zwischengespeicherte Ergebnis.</a:t>
            </a:r>
          </a:p>
          <a:p>
            <a:pPr marL="285750" indent="-285750">
              <a:spcAft>
                <a:spcPts val="600"/>
              </a:spcAft>
              <a:buFont typeface="Courier New" panose="02070309020205020404" pitchFamily="49" charset="0"/>
              <a:buChar char="o"/>
            </a:pPr>
            <a:r>
              <a:rPr lang="de-DE" dirty="0"/>
              <a:t>Der Client kann entscheiden, wann (und ob) er eine neue Kopie abruft.</a:t>
            </a:r>
          </a:p>
          <a:p>
            <a:pPr marL="285750" indent="-285750">
              <a:spcAft>
                <a:spcPts val="600"/>
              </a:spcAft>
              <a:buFont typeface="Courier New" panose="02070309020205020404" pitchFamily="49" charset="0"/>
              <a:buChar char="o"/>
            </a:pPr>
            <a:r>
              <a:rPr lang="de-DE" dirty="0"/>
              <a:t>Im Idealfall bietet der </a:t>
            </a:r>
            <a:r>
              <a:rPr lang="de-DE" dirty="0" err="1"/>
              <a:t>Upstream</a:t>
            </a:r>
            <a:r>
              <a:rPr lang="de-DE" dirty="0"/>
              <a:t>-Service Hinweise, die dem Client helfen, zu verstehen, was mit der Antwort zu tun ist, wann und ob eine neuer Request gestellt werden muss.</a:t>
            </a:r>
          </a:p>
          <a:p>
            <a:pPr marL="285750" indent="-285750">
              <a:spcAft>
                <a:spcPts val="600"/>
              </a:spcAft>
              <a:buFont typeface="Courier New" panose="02070309020205020404" pitchFamily="49" charset="0"/>
              <a:buChar char="o"/>
            </a:pPr>
            <a:r>
              <a:rPr lang="de-DE" dirty="0"/>
              <a:t>Das clientseitige Caching kann dazu beitragen, </a:t>
            </a:r>
            <a:r>
              <a:rPr lang="de-DE" dirty="0" err="1"/>
              <a:t>Netzwerkrequests</a:t>
            </a:r>
            <a:r>
              <a:rPr lang="de-DE" dirty="0"/>
              <a:t> drastisch zu reduzieren, und so wirkungsvoll die </a:t>
            </a:r>
            <a:r>
              <a:rPr lang="de-DE" b="1" dirty="0">
                <a:solidFill>
                  <a:schemeClr val="accent5"/>
                </a:solidFill>
              </a:rPr>
              <a:t>Last auf </a:t>
            </a:r>
            <a:r>
              <a:rPr lang="de-DE" b="1" dirty="0" err="1">
                <a:solidFill>
                  <a:schemeClr val="accent5"/>
                </a:solidFill>
              </a:rPr>
              <a:t>Upstream</a:t>
            </a:r>
            <a:r>
              <a:rPr lang="de-DE" b="1" dirty="0">
                <a:solidFill>
                  <a:schemeClr val="accent5"/>
                </a:solidFill>
              </a:rPr>
              <a:t>-Services zu verringern</a:t>
            </a:r>
            <a:r>
              <a:rPr lang="de-DE" dirty="0"/>
              <a:t>.</a:t>
            </a:r>
            <a:endParaRPr lang="de-DE" dirty="0">
              <a:solidFill>
                <a:srgbClr val="000000"/>
              </a:solidFill>
            </a:endParaRPr>
          </a:p>
        </p:txBody>
      </p:sp>
      <p:pic>
        <p:nvPicPr>
          <p:cNvPr id="6" name="Grafik 5">
            <a:extLst>
              <a:ext uri="{FF2B5EF4-FFF2-40B4-BE49-F238E27FC236}">
                <a16:creationId xmlns:a16="http://schemas.microsoft.com/office/drawing/2014/main" id="{3E7FAFF4-03A2-D54D-93BB-61964C3885A7}"/>
              </a:ext>
            </a:extLst>
          </p:cNvPr>
          <p:cNvPicPr>
            <a:picLocks noChangeAspect="1"/>
          </p:cNvPicPr>
          <p:nvPr/>
        </p:nvPicPr>
        <p:blipFill rotWithShape="1">
          <a:blip r:embed="rId3"/>
          <a:srcRect r="55725" b="49763"/>
          <a:stretch/>
        </p:blipFill>
        <p:spPr>
          <a:xfrm>
            <a:off x="6435703" y="1907909"/>
            <a:ext cx="4551886" cy="3445241"/>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DAD0FA7E-2756-AC95-D19F-D18ADB69B2FC}"/>
              </a:ext>
            </a:extLst>
          </p:cNvPr>
          <p:cNvSpPr txBox="1"/>
          <p:nvPr/>
        </p:nvSpPr>
        <p:spPr>
          <a:xfrm>
            <a:off x="6980464" y="4864500"/>
            <a:ext cx="774571" cy="369332"/>
          </a:xfrm>
          <a:prstGeom prst="rect">
            <a:avLst/>
          </a:prstGeom>
          <a:noFill/>
        </p:spPr>
        <p:txBody>
          <a:bodyPr wrap="none" rtlCol="0">
            <a:spAutoFit/>
          </a:bodyPr>
          <a:lstStyle/>
          <a:p>
            <a:r>
              <a:rPr lang="de-DE" dirty="0"/>
              <a:t>Cache</a:t>
            </a:r>
          </a:p>
        </p:txBody>
      </p:sp>
    </p:spTree>
    <p:extLst>
      <p:ext uri="{BB962C8B-B14F-4D97-AF65-F5344CB8AC3E}">
        <p14:creationId xmlns:p14="http://schemas.microsoft.com/office/powerpoint/2010/main" val="156626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Möglichkeit 2: Server-</a:t>
            </a:r>
            <a:r>
              <a:rPr lang="de-DE" dirty="0" err="1"/>
              <a:t>side</a:t>
            </a:r>
            <a:r>
              <a:rPr lang="de-DE" dirty="0"/>
              <a:t>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917940"/>
            <a:ext cx="5740200" cy="4001095"/>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Beim serverseitigen Caching übernimmt der Server die Caching-Verantwortung. </a:t>
            </a:r>
          </a:p>
          <a:p>
            <a:pPr marL="285750" indent="-285750">
              <a:spcAft>
                <a:spcPts val="600"/>
              </a:spcAft>
              <a:buFont typeface="Courier New" panose="02070309020205020404" pitchFamily="49" charset="0"/>
              <a:buChar char="o"/>
            </a:pPr>
            <a:r>
              <a:rPr lang="de-DE" dirty="0"/>
              <a:t>Oft </a:t>
            </a:r>
            <a:r>
              <a:rPr lang="de-DE" dirty="0" err="1"/>
              <a:t>genutze</a:t>
            </a:r>
            <a:r>
              <a:rPr lang="de-DE" dirty="0"/>
              <a:t> Systeme sind </a:t>
            </a:r>
            <a:r>
              <a:rPr lang="de-DE" dirty="0" err="1"/>
              <a:t>Redis</a:t>
            </a:r>
            <a:r>
              <a:rPr lang="de-DE" dirty="0"/>
              <a:t> oder </a:t>
            </a:r>
            <a:r>
              <a:rPr lang="de-DE" dirty="0" err="1"/>
              <a:t>Memcache</a:t>
            </a:r>
            <a:r>
              <a:rPr lang="de-DE" dirty="0"/>
              <a:t>. Oft reichen sogar einfache In-Memory-Caches.</a:t>
            </a:r>
          </a:p>
          <a:p>
            <a:pPr marL="285750" indent="-285750">
              <a:spcAft>
                <a:spcPts val="600"/>
              </a:spcAft>
              <a:buFont typeface="Courier New" panose="02070309020205020404" pitchFamily="49" charset="0"/>
              <a:buChar char="o"/>
            </a:pPr>
            <a:r>
              <a:rPr lang="de-DE" dirty="0"/>
              <a:t>Beim serverseitigen Caching ist für den Client das </a:t>
            </a:r>
            <a:r>
              <a:rPr lang="de-DE" b="1" dirty="0">
                <a:solidFill>
                  <a:schemeClr val="accent5"/>
                </a:solidFill>
              </a:rPr>
              <a:t>Caching transparent</a:t>
            </a:r>
            <a:r>
              <a:rPr lang="de-DE" dirty="0"/>
              <a:t>.</a:t>
            </a:r>
          </a:p>
          <a:p>
            <a:pPr marL="285750" indent="-285750">
              <a:spcAft>
                <a:spcPts val="600"/>
              </a:spcAft>
              <a:buFont typeface="Courier New" panose="02070309020205020404" pitchFamily="49" charset="0"/>
              <a:buChar char="o"/>
            </a:pPr>
            <a:r>
              <a:rPr lang="de-DE" dirty="0"/>
              <a:t>Mit einem serverseitigen Cache innerhalb der Service-Grenze kann es einfacher sein, Dinge wie </a:t>
            </a:r>
            <a:r>
              <a:rPr lang="de-DE" b="1" dirty="0" err="1">
                <a:solidFill>
                  <a:schemeClr val="accent5"/>
                </a:solidFill>
              </a:rPr>
              <a:t>Invalidierung</a:t>
            </a:r>
            <a:r>
              <a:rPr lang="de-DE" dirty="0"/>
              <a:t> von Daten vorzunehmen oder Cache-Treffer zu verfolgen und zu optimieren.</a:t>
            </a:r>
          </a:p>
          <a:p>
            <a:pPr marL="285750" indent="-285750">
              <a:spcAft>
                <a:spcPts val="600"/>
              </a:spcAft>
              <a:buFont typeface="Courier New" panose="02070309020205020404" pitchFamily="49" charset="0"/>
              <a:buChar char="o"/>
            </a:pPr>
            <a:r>
              <a:rPr lang="de-DE" dirty="0"/>
              <a:t>In einer Situation, in der mehrere Arten von Clients existieren, kann ein serverseitiger Cache der schnellste Weg sein, um die Leistung zu verbessern.</a:t>
            </a:r>
            <a:endParaRPr lang="de-DE" dirty="0">
              <a:solidFill>
                <a:srgbClr val="000000"/>
              </a:solidFill>
            </a:endParaRPr>
          </a:p>
        </p:txBody>
      </p:sp>
      <p:pic>
        <p:nvPicPr>
          <p:cNvPr id="7" name="Grafik 6">
            <a:extLst>
              <a:ext uri="{FF2B5EF4-FFF2-40B4-BE49-F238E27FC236}">
                <a16:creationId xmlns:a16="http://schemas.microsoft.com/office/drawing/2014/main" id="{243B6526-BD30-A44D-B7DD-5E95955523D4}"/>
              </a:ext>
            </a:extLst>
          </p:cNvPr>
          <p:cNvPicPr>
            <a:picLocks noChangeAspect="1"/>
          </p:cNvPicPr>
          <p:nvPr/>
        </p:nvPicPr>
        <p:blipFill rotWithShape="1">
          <a:blip r:embed="rId3"/>
          <a:srcRect l="46626" b="50070"/>
          <a:stretch/>
        </p:blipFill>
        <p:spPr>
          <a:xfrm>
            <a:off x="6238613" y="1917940"/>
            <a:ext cx="5487307" cy="3424221"/>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3EEDBF45-2990-CA4B-B4EB-D85A47AAFBE9}"/>
              </a:ext>
            </a:extLst>
          </p:cNvPr>
          <p:cNvSpPr txBox="1"/>
          <p:nvPr/>
        </p:nvSpPr>
        <p:spPr>
          <a:xfrm>
            <a:off x="8594980" y="4897157"/>
            <a:ext cx="774571" cy="369332"/>
          </a:xfrm>
          <a:prstGeom prst="rect">
            <a:avLst/>
          </a:prstGeom>
          <a:noFill/>
        </p:spPr>
        <p:txBody>
          <a:bodyPr wrap="none" rtlCol="0">
            <a:spAutoFit/>
          </a:bodyPr>
          <a:lstStyle/>
          <a:p>
            <a:r>
              <a:rPr lang="de-DE" dirty="0"/>
              <a:t>Cache</a:t>
            </a:r>
          </a:p>
        </p:txBody>
      </p:sp>
      <p:pic>
        <p:nvPicPr>
          <p:cNvPr id="12290" name="Picture 2" descr="Redis, plain, Wortmarke, logo Symbol in Devicon">
            <a:extLst>
              <a:ext uri="{FF2B5EF4-FFF2-40B4-BE49-F238E27FC236}">
                <a16:creationId xmlns:a16="http://schemas.microsoft.com/office/drawing/2014/main" id="{5EB2F812-6486-2D39-E661-88407DEF5A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4980" y="5680032"/>
            <a:ext cx="920177" cy="9201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eu: Memcached für VPS und Managed Server - SpaceHost Blog">
            <a:extLst>
              <a:ext uri="{FF2B5EF4-FFF2-40B4-BE49-F238E27FC236}">
                <a16:creationId xmlns:a16="http://schemas.microsoft.com/office/drawing/2014/main" id="{C1D9CFE4-E8BE-AC27-F2DD-00B1207A5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006" y="5776428"/>
            <a:ext cx="812803" cy="8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25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Möglichkeit 3: Proxy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17677" y="1943338"/>
            <a:ext cx="4695171" cy="3924151"/>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Beim Proxy-Caching wird ein Proxy zwischen dem Client und dem Server platziert. </a:t>
            </a:r>
          </a:p>
          <a:p>
            <a:pPr marL="285750" indent="-285750">
              <a:spcAft>
                <a:spcPts val="600"/>
              </a:spcAft>
              <a:buFont typeface="Courier New" panose="02070309020205020404" pitchFamily="49" charset="0"/>
              <a:buChar char="o"/>
            </a:pPr>
            <a:r>
              <a:rPr lang="de-DE" dirty="0"/>
              <a:t>Beim Proxy-Caching ist das Caching sowohl für Client als auch für den Server </a:t>
            </a:r>
            <a:r>
              <a:rPr lang="de-DE" b="1" dirty="0">
                <a:solidFill>
                  <a:schemeClr val="accent5"/>
                </a:solidFill>
              </a:rPr>
              <a:t>transparent</a:t>
            </a:r>
            <a:r>
              <a:rPr lang="de-DE" dirty="0"/>
              <a:t>.</a:t>
            </a:r>
          </a:p>
          <a:p>
            <a:pPr marL="285750" indent="-285750">
              <a:spcAft>
                <a:spcPts val="600"/>
              </a:spcAft>
              <a:buFont typeface="Courier New" panose="02070309020205020404" pitchFamily="49" charset="0"/>
              <a:buChar char="o"/>
            </a:pPr>
            <a:r>
              <a:rPr lang="de-DE" dirty="0"/>
              <a:t>Proxy Caching ist oft eine sehr einfache Möglichkeit, einem vorhandenen System Caching hinzuzufügen.</a:t>
            </a:r>
          </a:p>
          <a:p>
            <a:pPr marL="285750" indent="-285750">
              <a:spcAft>
                <a:spcPts val="600"/>
              </a:spcAft>
              <a:buFont typeface="Courier New" panose="02070309020205020404" pitchFamily="49" charset="0"/>
              <a:buChar char="o"/>
            </a:pPr>
            <a:r>
              <a:rPr lang="de-DE" dirty="0"/>
              <a:t>Wenn der Proxy so konzipiert ist, dass er generischen Datenverkehr zwischenspeichert, kann er auch mehr als einen Dienst bedienen (z.B. mittels Reverse-</a:t>
            </a:r>
            <a:r>
              <a:rPr lang="de-DE" dirty="0" err="1"/>
              <a:t>Proxies</a:t>
            </a:r>
            <a:r>
              <a:rPr lang="de-DE" dirty="0"/>
              <a:t> wie </a:t>
            </a:r>
            <a:r>
              <a:rPr lang="de-DE" dirty="0" err="1"/>
              <a:t>Squid</a:t>
            </a:r>
            <a:r>
              <a:rPr lang="de-DE" dirty="0"/>
              <a:t> oder NGINX).</a:t>
            </a:r>
          </a:p>
        </p:txBody>
      </p:sp>
      <p:pic>
        <p:nvPicPr>
          <p:cNvPr id="7" name="Grafik 6">
            <a:extLst>
              <a:ext uri="{FF2B5EF4-FFF2-40B4-BE49-F238E27FC236}">
                <a16:creationId xmlns:a16="http://schemas.microsoft.com/office/drawing/2014/main" id="{D3F3A520-AF18-CA42-AA73-D91711FAE9E2}"/>
              </a:ext>
            </a:extLst>
          </p:cNvPr>
          <p:cNvPicPr>
            <a:picLocks noChangeAspect="1"/>
          </p:cNvPicPr>
          <p:nvPr/>
        </p:nvPicPr>
        <p:blipFill rotWithShape="1">
          <a:blip r:embed="rId3"/>
          <a:srcRect l="14935" t="56674" r="20455"/>
          <a:stretch/>
        </p:blipFill>
        <p:spPr>
          <a:xfrm>
            <a:off x="5230339" y="1943338"/>
            <a:ext cx="6642538" cy="2971324"/>
          </a:xfrm>
          <a:prstGeom prst="rect">
            <a:avLst/>
          </a:prstGeom>
          <a:effectLst>
            <a:outerShdw blurRad="50800" dist="38100" dir="2700000" algn="tl" rotWithShape="0">
              <a:prstClr val="black">
                <a:alpha val="40000"/>
              </a:prstClr>
            </a:outerShdw>
          </a:effectLst>
        </p:spPr>
      </p:pic>
      <p:sp>
        <p:nvSpPr>
          <p:cNvPr id="5" name="Textfeld 4">
            <a:extLst>
              <a:ext uri="{FF2B5EF4-FFF2-40B4-BE49-F238E27FC236}">
                <a16:creationId xmlns:a16="http://schemas.microsoft.com/office/drawing/2014/main" id="{AF7D94BE-B4D3-10C3-AED5-52D7982BD84F}"/>
              </a:ext>
            </a:extLst>
          </p:cNvPr>
          <p:cNvSpPr txBox="1"/>
          <p:nvPr/>
        </p:nvSpPr>
        <p:spPr>
          <a:xfrm>
            <a:off x="5230339" y="4914662"/>
            <a:ext cx="6642538" cy="1007181"/>
          </a:xfrm>
          <a:prstGeom prst="rect">
            <a:avLst/>
          </a:prstGeom>
          <a:solidFill>
            <a:schemeClr val="accent5"/>
          </a:solidFill>
          <a:effectLst>
            <a:outerShdw blurRad="50800" dist="38100" dir="2700000" algn="tl" rotWithShape="0">
              <a:prstClr val="black">
                <a:alpha val="40000"/>
              </a:prstClr>
            </a:outerShdw>
          </a:effectLst>
        </p:spPr>
        <p:txBody>
          <a:bodyPr wrap="square" lIns="108000" tIns="72000" rIns="108000" bIns="72000">
            <a:spAutoFit/>
          </a:bodyPr>
          <a:lstStyle/>
          <a:p>
            <a:pPr>
              <a:spcAft>
                <a:spcPts val="600"/>
              </a:spcAft>
            </a:pPr>
            <a:r>
              <a:rPr lang="de-DE" sz="1400" dirty="0">
                <a:solidFill>
                  <a:schemeClr val="bg1"/>
                </a:solidFill>
              </a:rPr>
              <a:t>Ein Proxy zwischen Client und Server führt erst einmal zu zusätzlichen Netzwerk-Hops und damit Latenzen. Meist führt dies jedoch selten zu Problemen, da die Leistungsoptimierungen, die sich aus dem Caching selbst ergeben, die zusätzlichen </a:t>
            </a:r>
            <a:r>
              <a:rPr lang="de-DE" sz="1400" dirty="0" err="1">
                <a:solidFill>
                  <a:schemeClr val="bg1"/>
                </a:solidFill>
              </a:rPr>
              <a:t>Netzwerklatenzen</a:t>
            </a:r>
            <a:r>
              <a:rPr lang="de-DE" sz="1400" dirty="0">
                <a:solidFill>
                  <a:schemeClr val="bg1"/>
                </a:solidFill>
              </a:rPr>
              <a:t> häufig überwiegen.</a:t>
            </a:r>
          </a:p>
        </p:txBody>
      </p:sp>
      <p:pic>
        <p:nvPicPr>
          <p:cNvPr id="13314" name="Picture 2" descr="Nginx Icon im Farbe Stil">
            <a:extLst>
              <a:ext uri="{FF2B5EF4-FFF2-40B4-BE49-F238E27FC236}">
                <a16:creationId xmlns:a16="http://schemas.microsoft.com/office/drawing/2014/main" id="{9FD1B935-2D95-B8D8-A40F-4D76BC343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542" y="3776212"/>
            <a:ext cx="918936" cy="91893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nfiguring Squid as a Transparent Proxy | Dominik Rys">
            <a:extLst>
              <a:ext uri="{FF2B5EF4-FFF2-40B4-BE49-F238E27FC236}">
                <a16:creationId xmlns:a16="http://schemas.microsoft.com/office/drawing/2014/main" id="{98EA65DF-A7FA-67C4-5927-C52439207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608" y="3835324"/>
            <a:ext cx="1864754" cy="78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91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a:latin typeface="Roboto" panose="02000000000000000000" pitchFamily="2" charset="0"/>
                <a:ea typeface="Roboto" panose="02000000000000000000" pitchFamily="2" charset="0"/>
                <a:cs typeface="Roboto" panose="02000000000000000000" pitchFamily="2" charset="0"/>
              </a:rPr>
              <a:t>Randbedingungen</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Databases,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7 Prinzipien von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Model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Around</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Adopt</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of</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Hide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All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the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Failure</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Highly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2332359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23</a:t>
            </a:fld>
            <a:endParaRPr lang="de-DE" noProof="0"/>
          </a:p>
        </p:txBody>
      </p:sp>
    </p:spTree>
    <p:extLst>
      <p:ext uri="{BB962C8B-B14F-4D97-AF65-F5344CB8AC3E}">
        <p14:creationId xmlns:p14="http://schemas.microsoft.com/office/powerpoint/2010/main" val="271518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12</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Microservice 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5047536"/>
          </a:xfrm>
          <a:prstGeom prst="rect">
            <a:avLst/>
          </a:prstGeom>
          <a:noFill/>
        </p:spPr>
        <p:txBody>
          <a:bodyPr wrap="square" rtlCol="0">
            <a:spAutoFit/>
          </a:bodyPr>
          <a:lstStyle/>
          <a:p>
            <a:pPr>
              <a:spcAft>
                <a:spcPts val="600"/>
              </a:spcAft>
            </a:pPr>
            <a:r>
              <a:rPr lang="de-DE" sz="1600" b="1" dirty="0"/>
              <a:t>12.1 Eigenschaften von Microservices</a:t>
            </a:r>
          </a:p>
          <a:p>
            <a:r>
              <a:rPr lang="de-DE" sz="1600" b="1" dirty="0"/>
              <a:t>12.2 Integrationsmuster für Microservices</a:t>
            </a:r>
          </a:p>
          <a:p>
            <a:pPr marL="285750" indent="-285750">
              <a:buFont typeface="Arial" panose="020B0604020202020204" pitchFamily="34" charset="0"/>
              <a:buChar char="•"/>
            </a:pPr>
            <a:r>
              <a:rPr lang="de-DE" sz="1400" dirty="0"/>
              <a:t>Datenbank-basierte Integration</a:t>
            </a:r>
          </a:p>
          <a:p>
            <a:pPr marL="285750" indent="-285750">
              <a:buFont typeface="Arial" panose="020B0604020202020204" pitchFamily="34" charset="0"/>
              <a:buChar char="•"/>
            </a:pPr>
            <a:r>
              <a:rPr lang="de-DE" sz="1400" dirty="0"/>
              <a:t>gRPC, REST</a:t>
            </a:r>
          </a:p>
          <a:p>
            <a:pPr marL="285750" indent="-285750">
              <a:buFont typeface="Arial" panose="020B0604020202020204" pitchFamily="34" charset="0"/>
              <a:buChar char="•"/>
            </a:pPr>
            <a:r>
              <a:rPr lang="de-DE" sz="1400" dirty="0"/>
              <a:t>API </a:t>
            </a:r>
            <a:r>
              <a:rPr lang="de-DE" sz="1400" dirty="0" err="1"/>
              <a:t>Versioning</a:t>
            </a:r>
            <a:endParaRPr lang="de-DE" sz="1400" dirty="0"/>
          </a:p>
          <a:p>
            <a:pPr marL="285750" indent="-285750">
              <a:buFont typeface="Arial" panose="020B0604020202020204" pitchFamily="34" charset="0"/>
              <a:buChar char="•"/>
            </a:pPr>
            <a:r>
              <a:rPr lang="de-DE" sz="1400" dirty="0"/>
              <a:t>Event-Driven </a:t>
            </a:r>
            <a:r>
              <a:rPr lang="de-DE" sz="1400" dirty="0" err="1"/>
              <a:t>Architectures</a:t>
            </a:r>
            <a:endParaRPr lang="de-DE" sz="1600" b="1" dirty="0"/>
          </a:p>
          <a:p>
            <a:pPr>
              <a:spcBef>
                <a:spcPts val="600"/>
              </a:spcBef>
            </a:pPr>
            <a:r>
              <a:rPr lang="de-DE" sz="1600" b="1" dirty="0"/>
              <a:t>12.3 Architekturelle Sicherheit</a:t>
            </a:r>
          </a:p>
          <a:p>
            <a:pPr marL="285750" indent="-285750">
              <a:buFont typeface="Arial" panose="020B0604020202020204" pitchFamily="34" charset="0"/>
              <a:buChar char="•"/>
            </a:pPr>
            <a:r>
              <a:rPr lang="de-DE" sz="1400" dirty="0"/>
              <a:t>Circuit-Breaker, </a:t>
            </a:r>
            <a:r>
              <a:rPr lang="de-DE" sz="1400" dirty="0" err="1"/>
              <a:t>Bulkhead</a:t>
            </a:r>
            <a:endParaRPr lang="de-DE" sz="1400" dirty="0"/>
          </a:p>
          <a:p>
            <a:pPr marL="285750" indent="-285750">
              <a:spcAft>
                <a:spcPts val="600"/>
              </a:spcAft>
              <a:buFont typeface="Arial" panose="020B0604020202020204" pitchFamily="34" charset="0"/>
              <a:buChar char="•"/>
            </a:pPr>
            <a:r>
              <a:rPr lang="de-DE" sz="1400" dirty="0"/>
              <a:t>Idempotente API-Operationen </a:t>
            </a:r>
          </a:p>
          <a:p>
            <a:r>
              <a:rPr lang="de-DE" sz="1600" b="1" dirty="0"/>
              <a:t>12.4 Skalierung von Microservices</a:t>
            </a:r>
          </a:p>
          <a:p>
            <a:pPr marL="285750" indent="-285750">
              <a:buFont typeface="Arial" panose="020B0604020202020204" pitchFamily="34" charset="0"/>
              <a:buChar char="•"/>
            </a:pPr>
            <a:r>
              <a:rPr lang="de-DE" sz="1400" dirty="0"/>
              <a:t>Load </a:t>
            </a:r>
            <a:r>
              <a:rPr lang="de-DE" sz="1400" dirty="0" err="1"/>
              <a:t>Balancing</a:t>
            </a:r>
            <a:endParaRPr lang="de-DE" sz="1400" dirty="0"/>
          </a:p>
          <a:p>
            <a:pPr marL="285750" indent="-285750">
              <a:buFont typeface="Arial" panose="020B0604020202020204" pitchFamily="34" charset="0"/>
              <a:buChar char="•"/>
            </a:pPr>
            <a:r>
              <a:rPr lang="de-DE" sz="1400" dirty="0"/>
              <a:t>Messaging</a:t>
            </a:r>
          </a:p>
          <a:p>
            <a:pPr marL="285750" indent="-285750">
              <a:buFont typeface="Arial" panose="020B0604020202020204" pitchFamily="34" charset="0"/>
              <a:buChar char="•"/>
            </a:pPr>
            <a:r>
              <a:rPr lang="de-DE" sz="1400" dirty="0" err="1"/>
              <a:t>Scaling</a:t>
            </a:r>
            <a:r>
              <a:rPr lang="de-DE" sz="1400" dirty="0"/>
              <a:t> </a:t>
            </a:r>
            <a:r>
              <a:rPr lang="de-DE" sz="1400" dirty="0" err="1"/>
              <a:t>for</a:t>
            </a:r>
            <a:r>
              <a:rPr lang="de-DE" sz="1400" dirty="0"/>
              <a:t> Reads/</a:t>
            </a:r>
            <a:r>
              <a:rPr lang="de-DE" sz="1400" dirty="0" err="1"/>
              <a:t>Writes</a:t>
            </a:r>
            <a:endParaRPr lang="de-DE" sz="1400" dirty="0"/>
          </a:p>
          <a:p>
            <a:pPr marL="285750" indent="-285750">
              <a:buFont typeface="Arial" panose="020B0604020202020204" pitchFamily="34" charset="0"/>
              <a:buChar char="•"/>
            </a:pPr>
            <a:r>
              <a:rPr lang="de-DE" sz="1400" dirty="0"/>
              <a:t>Command Query </a:t>
            </a:r>
            <a:r>
              <a:rPr lang="de-DE" sz="1400" dirty="0" err="1"/>
              <a:t>Responsibility</a:t>
            </a:r>
            <a:r>
              <a:rPr lang="de-DE" sz="1400" dirty="0"/>
              <a:t> Segregation (CQRS)</a:t>
            </a:r>
          </a:p>
          <a:p>
            <a:pPr marL="285750" indent="-285750">
              <a:buFont typeface="Arial" panose="020B0604020202020204" pitchFamily="34" charset="0"/>
              <a:buChar char="•"/>
            </a:pPr>
            <a:r>
              <a:rPr lang="de-DE" sz="1400" dirty="0"/>
              <a:t>Caching </a:t>
            </a:r>
          </a:p>
          <a:p>
            <a:pPr>
              <a:spcBef>
                <a:spcPts val="600"/>
              </a:spcBef>
              <a:spcAft>
                <a:spcPts val="600"/>
              </a:spcAft>
            </a:pPr>
            <a:r>
              <a:rPr lang="de-DE" sz="1600" b="1" dirty="0"/>
              <a:t>12.5 Prinzipien zur Entwicklung von Microservices</a:t>
            </a:r>
          </a:p>
          <a:p>
            <a:pPr>
              <a:spcAft>
                <a:spcPts val="600"/>
              </a:spcAft>
            </a:pPr>
            <a:r>
              <a:rPr lang="de-DE" sz="1600" b="1" dirty="0">
                <a:solidFill>
                  <a:schemeClr val="bg1">
                    <a:lumMod val="65000"/>
                  </a:schemeClr>
                </a:solidFill>
              </a:rPr>
              <a:t>12.6 </a:t>
            </a:r>
            <a:r>
              <a:rPr lang="de-DE" sz="1600" b="1" dirty="0" err="1">
                <a:solidFill>
                  <a:schemeClr val="bg1">
                    <a:lumMod val="65000"/>
                  </a:schemeClr>
                </a:solidFill>
              </a:rPr>
              <a:t>Serverless</a:t>
            </a:r>
            <a:r>
              <a:rPr lang="de-DE" sz="1600" b="1" dirty="0">
                <a:solidFill>
                  <a:schemeClr val="bg1">
                    <a:lumMod val="65000"/>
                  </a:schemeClr>
                </a:solidFill>
              </a:rPr>
              <a:t>-Architekturen</a:t>
            </a:r>
          </a:p>
          <a:p>
            <a:pPr marL="285750" indent="-285750">
              <a:buFont typeface="Arial" panose="020B0604020202020204" pitchFamily="34" charset="0"/>
              <a:buChar char="•"/>
            </a:pPr>
            <a:r>
              <a:rPr lang="de-DE" sz="1400" dirty="0">
                <a:solidFill>
                  <a:schemeClr val="bg1">
                    <a:lumMod val="65000"/>
                  </a:schemeClr>
                </a:solidFill>
              </a:rPr>
              <a:t>Architekturelle Konsequenzen von </a:t>
            </a:r>
            <a:r>
              <a:rPr lang="de-DE" sz="1400" dirty="0" err="1">
                <a:solidFill>
                  <a:schemeClr val="bg1">
                    <a:lumMod val="65000"/>
                  </a:schemeClr>
                </a:solidFill>
              </a:rPr>
              <a:t>Serverless</a:t>
            </a:r>
            <a:r>
              <a:rPr lang="de-DE" sz="1400" dirty="0">
                <a:solidFill>
                  <a:schemeClr val="bg1">
                    <a:lumMod val="65000"/>
                  </a:schemeClr>
                </a:solidFill>
              </a:rPr>
              <a:t>-Limitierungen</a:t>
            </a:r>
          </a:p>
          <a:p>
            <a:pPr marL="285750" indent="-285750">
              <a:buFont typeface="Arial" panose="020B0604020202020204" pitchFamily="34" charset="0"/>
              <a:buChar char="•"/>
            </a:pPr>
            <a:r>
              <a:rPr lang="de-DE" sz="1400" dirty="0">
                <a:solidFill>
                  <a:schemeClr val="bg1">
                    <a:lumMod val="65000"/>
                  </a:schemeClr>
                </a:solidFill>
              </a:rPr>
              <a:t>Das API-Gateway Pattern</a:t>
            </a:r>
          </a:p>
          <a:p>
            <a:pPr marL="285750" indent="-285750">
              <a:buFont typeface="Arial" panose="020B0604020202020204" pitchFamily="34" charset="0"/>
              <a:buChar char="•"/>
            </a:pPr>
            <a:r>
              <a:rPr lang="de-DE" sz="1400" dirty="0">
                <a:solidFill>
                  <a:schemeClr val="bg1">
                    <a:lumMod val="65000"/>
                  </a:schemeClr>
                </a:solidFill>
              </a:rPr>
              <a:t>Abgrenzung zu Microservices</a:t>
            </a:r>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rgbClr val="187DC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83336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Randbedingungen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Databases,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Skalierung von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Safety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Scaling</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421793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2403E-6530-F9EF-6F65-73B86F524D26}"/>
              </a:ext>
            </a:extLst>
          </p:cNvPr>
          <p:cNvSpPr>
            <a:spLocks noGrp="1"/>
          </p:cNvSpPr>
          <p:nvPr>
            <p:ph type="title"/>
          </p:nvPr>
        </p:nvSpPr>
        <p:spPr/>
        <p:txBody>
          <a:bodyPr/>
          <a:lstStyle/>
          <a:p>
            <a:r>
              <a:rPr lang="de-DE" dirty="0"/>
              <a:t>Entwurfsmuster  für  Microservices</a:t>
            </a:r>
          </a:p>
        </p:txBody>
      </p:sp>
      <p:sp>
        <p:nvSpPr>
          <p:cNvPr id="3" name="Foliennummernplatzhalter 2">
            <a:extLst>
              <a:ext uri="{FF2B5EF4-FFF2-40B4-BE49-F238E27FC236}">
                <a16:creationId xmlns:a16="http://schemas.microsoft.com/office/drawing/2014/main" id="{ABCD0908-267F-331D-7E7D-D8499A69A90F}"/>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6" name="Textfeld 5">
            <a:extLst>
              <a:ext uri="{FF2B5EF4-FFF2-40B4-BE49-F238E27FC236}">
                <a16:creationId xmlns:a16="http://schemas.microsoft.com/office/drawing/2014/main" id="{AF5EDDBC-029D-9685-61FD-2801861DDDA9}"/>
              </a:ext>
            </a:extLst>
          </p:cNvPr>
          <p:cNvSpPr txBox="1"/>
          <p:nvPr/>
        </p:nvSpPr>
        <p:spPr>
          <a:xfrm>
            <a:off x="439088" y="3271428"/>
            <a:ext cx="2864093" cy="2462213"/>
          </a:xfrm>
          <a:prstGeom prst="rect">
            <a:avLst/>
          </a:prstGeom>
          <a:noFill/>
        </p:spPr>
        <p:txBody>
          <a:bodyPr wrap="square" rtlCol="0">
            <a:spAutoFit/>
          </a:bodyPr>
          <a:lstStyle/>
          <a:p>
            <a:r>
              <a:rPr lang="de-DE" sz="1400" b="1" i="0" dirty="0">
                <a:solidFill>
                  <a:schemeClr val="accent5"/>
                </a:solidFill>
                <a:effectLst/>
                <a:latin typeface="Söhne"/>
              </a:rPr>
              <a:t>Architektonische Sicherheitsmaßnahmen</a:t>
            </a:r>
          </a:p>
          <a:p>
            <a:endParaRPr lang="de-DE" sz="1400" dirty="0">
              <a:solidFill>
                <a:schemeClr val="tx1">
                  <a:lumMod val="85000"/>
                  <a:lumOff val="15000"/>
                </a:schemeClr>
              </a:solidFill>
              <a:latin typeface="Söhne"/>
            </a:endParaRPr>
          </a:p>
          <a:p>
            <a:r>
              <a:rPr lang="de-DE" sz="1400" b="0" i="0" dirty="0">
                <a:solidFill>
                  <a:schemeClr val="tx1">
                    <a:lumMod val="85000"/>
                    <a:lumOff val="15000"/>
                  </a:schemeClr>
                </a:solidFill>
                <a:effectLst/>
                <a:latin typeface="Söhne"/>
              </a:rPr>
              <a:t>sind Maßnahmen, die üblicherweise in Gebäuden, Infrastrukturen oder Fahrzeugen implementiert werden, um die Sicherheit und den Schutz von Personen zu gewährleisten.</a:t>
            </a:r>
          </a:p>
          <a:p>
            <a:endParaRPr lang="de-DE" sz="1400" dirty="0">
              <a:solidFill>
                <a:schemeClr val="tx1">
                  <a:lumMod val="85000"/>
                  <a:lumOff val="15000"/>
                </a:schemeClr>
              </a:solidFill>
              <a:latin typeface="Söhne"/>
            </a:endParaRPr>
          </a:p>
          <a:p>
            <a:r>
              <a:rPr lang="de-DE" sz="1400" dirty="0">
                <a:solidFill>
                  <a:schemeClr val="tx1">
                    <a:lumMod val="85000"/>
                    <a:lumOff val="15000"/>
                  </a:schemeClr>
                </a:solidFill>
                <a:latin typeface="Söhne"/>
              </a:rPr>
              <a:t>Es gibt allerdings auch analoge Maßnahmen für IT-Architekturen.</a:t>
            </a:r>
            <a:endParaRPr lang="de-DE" sz="1400" dirty="0">
              <a:solidFill>
                <a:schemeClr val="tx1">
                  <a:lumMod val="85000"/>
                  <a:lumOff val="15000"/>
                </a:schemeClr>
              </a:solidFill>
            </a:endParaRPr>
          </a:p>
        </p:txBody>
      </p:sp>
      <p:sp>
        <p:nvSpPr>
          <p:cNvPr id="7" name="Textfeld 6">
            <a:extLst>
              <a:ext uri="{FF2B5EF4-FFF2-40B4-BE49-F238E27FC236}">
                <a16:creationId xmlns:a16="http://schemas.microsoft.com/office/drawing/2014/main" id="{FBF25792-3233-9783-5078-4D16911852BF}"/>
              </a:ext>
            </a:extLst>
          </p:cNvPr>
          <p:cNvSpPr txBox="1"/>
          <p:nvPr/>
        </p:nvSpPr>
        <p:spPr>
          <a:xfrm>
            <a:off x="3788343" y="3271428"/>
            <a:ext cx="2864093" cy="2031325"/>
          </a:xfrm>
          <a:prstGeom prst="rect">
            <a:avLst/>
          </a:prstGeom>
          <a:noFill/>
        </p:spPr>
        <p:txBody>
          <a:bodyPr wrap="square" rtlCol="0">
            <a:spAutoFit/>
          </a:bodyPr>
          <a:lstStyle/>
          <a:p>
            <a:r>
              <a:rPr lang="de-DE" sz="1400" b="1" i="0" dirty="0">
                <a:solidFill>
                  <a:schemeClr val="bg1">
                    <a:lumMod val="85000"/>
                  </a:schemeClr>
                </a:solidFill>
                <a:effectLst/>
                <a:latin typeface="Söhne"/>
              </a:rPr>
              <a:t>Skalierung</a:t>
            </a:r>
          </a:p>
          <a:p>
            <a:endParaRPr lang="de-DE" sz="1400" b="1" dirty="0">
              <a:solidFill>
                <a:schemeClr val="bg1">
                  <a:lumMod val="85000"/>
                </a:schemeClr>
              </a:solidFill>
              <a:latin typeface="Söhne"/>
            </a:endParaRPr>
          </a:p>
          <a:p>
            <a:endParaRPr lang="de-DE" sz="1400" b="0" i="0" dirty="0">
              <a:solidFill>
                <a:schemeClr val="bg1">
                  <a:lumMod val="85000"/>
                </a:schemeClr>
              </a:solidFill>
              <a:effectLst/>
              <a:latin typeface="Söhne"/>
            </a:endParaRPr>
          </a:p>
          <a:p>
            <a:r>
              <a:rPr lang="de-DE" sz="1400" b="0" i="0" dirty="0">
                <a:solidFill>
                  <a:schemeClr val="bg1">
                    <a:lumMod val="85000"/>
                  </a:schemeClr>
                </a:solidFill>
                <a:effectLst/>
                <a:latin typeface="Söhne"/>
              </a:rPr>
              <a:t>Unter Skalierung versteht man in der Regel die Anpassung der Größe eines Systems oder einer Struktur, z.B. durch Hinzufügen oder Entfernen von Hardware oder Software.</a:t>
            </a:r>
            <a:endParaRPr lang="de-DE" sz="1400" dirty="0">
              <a:solidFill>
                <a:schemeClr val="bg1">
                  <a:lumMod val="85000"/>
                </a:schemeClr>
              </a:solidFill>
            </a:endParaRPr>
          </a:p>
        </p:txBody>
      </p:sp>
      <p:sp>
        <p:nvSpPr>
          <p:cNvPr id="9" name="Textfeld 8">
            <a:extLst>
              <a:ext uri="{FF2B5EF4-FFF2-40B4-BE49-F238E27FC236}">
                <a16:creationId xmlns:a16="http://schemas.microsoft.com/office/drawing/2014/main" id="{B361162D-F29F-F6FA-7DCD-F0CA7A15A276}"/>
              </a:ext>
            </a:extLst>
          </p:cNvPr>
          <p:cNvSpPr txBox="1"/>
          <p:nvPr/>
        </p:nvSpPr>
        <p:spPr>
          <a:xfrm>
            <a:off x="7137599" y="3271428"/>
            <a:ext cx="2658532" cy="2677656"/>
          </a:xfrm>
          <a:prstGeom prst="rect">
            <a:avLst/>
          </a:prstGeom>
          <a:noFill/>
        </p:spPr>
        <p:txBody>
          <a:bodyPr wrap="square" rtlCol="0">
            <a:spAutoFit/>
          </a:bodyPr>
          <a:lstStyle/>
          <a:p>
            <a:r>
              <a:rPr lang="de-DE" sz="1400" b="1" i="0" dirty="0">
                <a:solidFill>
                  <a:schemeClr val="bg1">
                    <a:lumMod val="85000"/>
                  </a:schemeClr>
                </a:solidFill>
                <a:effectLst/>
                <a:latin typeface="Söhne"/>
              </a:rPr>
              <a:t>Caching</a:t>
            </a:r>
          </a:p>
          <a:p>
            <a:endParaRPr lang="de-DE" sz="1400" b="1" dirty="0">
              <a:solidFill>
                <a:schemeClr val="bg1">
                  <a:lumMod val="85000"/>
                </a:schemeClr>
              </a:solidFill>
              <a:latin typeface="Söhne"/>
            </a:endParaRPr>
          </a:p>
          <a:p>
            <a:endParaRPr lang="de-DE" sz="1400" b="0" i="0" dirty="0">
              <a:solidFill>
                <a:schemeClr val="bg1">
                  <a:lumMod val="85000"/>
                </a:schemeClr>
              </a:solidFill>
              <a:effectLst/>
              <a:latin typeface="Söhne"/>
            </a:endParaRPr>
          </a:p>
          <a:p>
            <a:r>
              <a:rPr lang="de-DE" sz="1400" b="0" i="0" dirty="0">
                <a:solidFill>
                  <a:schemeClr val="bg1">
                    <a:lumMod val="85000"/>
                  </a:schemeClr>
                </a:solidFill>
                <a:effectLst/>
                <a:latin typeface="Söhne"/>
              </a:rPr>
              <a:t>Unter Caching versteht man das Zwischenspeichern von Daten in einem schneller zugänglichen Speicher (z.B. RAM), um den Zugriff auf diese Daten zu beschleunigen. Dadurch werden Ladezeiten reduziert und die Leistung von Anwendungen verbessert.</a:t>
            </a:r>
            <a:endParaRPr lang="de-DE" sz="1400" dirty="0">
              <a:solidFill>
                <a:schemeClr val="bg1">
                  <a:lumMod val="85000"/>
                </a:schemeClr>
              </a:solidFill>
            </a:endParaRPr>
          </a:p>
        </p:txBody>
      </p:sp>
      <p:pic>
        <p:nvPicPr>
          <p:cNvPr id="10" name="Grafik 9">
            <a:extLst>
              <a:ext uri="{FF2B5EF4-FFF2-40B4-BE49-F238E27FC236}">
                <a16:creationId xmlns:a16="http://schemas.microsoft.com/office/drawing/2014/main" id="{8CF7AA09-95BF-45B2-5936-A59BD64ADCFE}"/>
              </a:ext>
            </a:extLst>
          </p:cNvPr>
          <p:cNvPicPr>
            <a:picLocks noChangeAspect="1"/>
          </p:cNvPicPr>
          <p:nvPr/>
        </p:nvPicPr>
        <p:blipFill>
          <a:blip r:embed="rId2"/>
          <a:stretch>
            <a:fillRect/>
          </a:stretch>
        </p:blipFill>
        <p:spPr>
          <a:xfrm>
            <a:off x="439088" y="1755842"/>
            <a:ext cx="1515586" cy="1515586"/>
          </a:xfrm>
          <a:prstGeom prst="rect">
            <a:avLst/>
          </a:prstGeom>
        </p:spPr>
      </p:pic>
      <p:pic>
        <p:nvPicPr>
          <p:cNvPr id="11" name="Grafik 10">
            <a:extLst>
              <a:ext uri="{FF2B5EF4-FFF2-40B4-BE49-F238E27FC236}">
                <a16:creationId xmlns:a16="http://schemas.microsoft.com/office/drawing/2014/main" id="{8E6636D3-18B7-62CA-2610-E7D8F99DAEE4}"/>
              </a:ext>
            </a:extLst>
          </p:cNvPr>
          <p:cNvPicPr>
            <a:picLocks noChangeAspect="1"/>
          </p:cNvPicPr>
          <p:nvPr/>
        </p:nvPicPr>
        <p:blipFill>
          <a:blip r:embed="rId3">
            <a:biLevel thresh="75000"/>
            <a:alphaModFix amt="20000"/>
          </a:blip>
          <a:stretch>
            <a:fillRect/>
          </a:stretch>
        </p:blipFill>
        <p:spPr>
          <a:xfrm>
            <a:off x="3908280" y="1823037"/>
            <a:ext cx="1192172" cy="1192172"/>
          </a:xfrm>
          <a:prstGeom prst="rect">
            <a:avLst/>
          </a:prstGeom>
        </p:spPr>
      </p:pic>
      <p:pic>
        <p:nvPicPr>
          <p:cNvPr id="12" name="Grafik 11">
            <a:extLst>
              <a:ext uri="{FF2B5EF4-FFF2-40B4-BE49-F238E27FC236}">
                <a16:creationId xmlns:a16="http://schemas.microsoft.com/office/drawing/2014/main" id="{E187A5AC-15AE-0A38-C1F0-17036B30BC7E}"/>
              </a:ext>
            </a:extLst>
          </p:cNvPr>
          <p:cNvPicPr>
            <a:picLocks noChangeAspect="1"/>
          </p:cNvPicPr>
          <p:nvPr/>
        </p:nvPicPr>
        <p:blipFill>
          <a:blip r:embed="rId4">
            <a:alphaModFix amt="20000"/>
          </a:blip>
          <a:stretch>
            <a:fillRect/>
          </a:stretch>
        </p:blipFill>
        <p:spPr>
          <a:xfrm>
            <a:off x="7054058" y="1661330"/>
            <a:ext cx="1515586" cy="1515586"/>
          </a:xfrm>
          <a:prstGeom prst="rect">
            <a:avLst/>
          </a:prstGeom>
        </p:spPr>
      </p:pic>
      <p:sp>
        <p:nvSpPr>
          <p:cNvPr id="13" name="Textfeld 12">
            <a:extLst>
              <a:ext uri="{FF2B5EF4-FFF2-40B4-BE49-F238E27FC236}">
                <a16:creationId xmlns:a16="http://schemas.microsoft.com/office/drawing/2014/main" id="{4BBC1332-CE12-E8B7-1620-DD1B192B181C}"/>
              </a:ext>
            </a:extLst>
          </p:cNvPr>
          <p:cNvSpPr txBox="1"/>
          <p:nvPr/>
        </p:nvSpPr>
        <p:spPr>
          <a:xfrm rot="20810136">
            <a:off x="1306027" y="1525010"/>
            <a:ext cx="1473480" cy="461665"/>
          </a:xfrm>
          <a:prstGeom prst="rect">
            <a:avLst/>
          </a:prstGeom>
          <a:solidFill>
            <a:schemeClr val="accent5"/>
          </a:solidFill>
          <a:effectLst>
            <a:outerShdw blurRad="50800" dist="38100" dir="2700000" algn="tl" rotWithShape="0">
              <a:prstClr val="black">
                <a:alpha val="40000"/>
              </a:prstClr>
            </a:outerShdw>
          </a:effectLst>
        </p:spPr>
        <p:txBody>
          <a:bodyPr wrap="none" rtlCol="0">
            <a:spAutoFit/>
          </a:bodyPr>
          <a:lstStyle/>
          <a:p>
            <a:r>
              <a:rPr lang="de-DE" sz="2400" b="1" dirty="0">
                <a:solidFill>
                  <a:schemeClr val="bg1"/>
                </a:solidFill>
                <a:latin typeface="Bradley Hand" pitchFamily="2" charset="77"/>
              </a:rPr>
              <a:t>Resilienz</a:t>
            </a:r>
          </a:p>
        </p:txBody>
      </p:sp>
    </p:spTree>
    <p:extLst>
      <p:ext uri="{BB962C8B-B14F-4D97-AF65-F5344CB8AC3E}">
        <p14:creationId xmlns:p14="http://schemas.microsoft.com/office/powerpoint/2010/main" val="1121312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Circuit </a:t>
            </a:r>
            <a:r>
              <a:rPr lang="de-DE" dirty="0" err="1"/>
              <a:t>Breakers</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5" name="Textfeld 4">
            <a:extLst>
              <a:ext uri="{FF2B5EF4-FFF2-40B4-BE49-F238E27FC236}">
                <a16:creationId xmlns:a16="http://schemas.microsoft.com/office/drawing/2014/main" id="{936CA09F-D948-D74D-A9F4-4AFA85F622CE}"/>
              </a:ext>
            </a:extLst>
          </p:cNvPr>
          <p:cNvSpPr txBox="1"/>
          <p:nvPr/>
        </p:nvSpPr>
        <p:spPr>
          <a:xfrm>
            <a:off x="0" y="6581001"/>
            <a:ext cx="3409523" cy="276999"/>
          </a:xfrm>
          <a:prstGeom prst="rect">
            <a:avLst/>
          </a:prstGeom>
          <a:noFill/>
        </p:spPr>
        <p:txBody>
          <a:bodyPr wrap="none" rtlCol="0">
            <a:spAutoFit/>
          </a:bodyPr>
          <a:lstStyle/>
          <a:p>
            <a:r>
              <a:rPr lang="de-DE" sz="1200" b="1" dirty="0"/>
              <a:t>Quelle:</a:t>
            </a:r>
            <a:r>
              <a:rPr lang="de-DE" sz="1200" dirty="0"/>
              <a:t> Sam Newman, </a:t>
            </a:r>
            <a:r>
              <a:rPr lang="de-DE" sz="1200" dirty="0" err="1"/>
              <a:t>Microservices</a:t>
            </a:r>
            <a:r>
              <a:rPr lang="de-DE" sz="1200" dirty="0"/>
              <a:t>, </a:t>
            </a:r>
            <a:r>
              <a:rPr lang="de-DE" sz="1200" dirty="0" err="1"/>
              <a:t>O‘Reilly</a:t>
            </a:r>
            <a:r>
              <a:rPr lang="de-DE" sz="1200" dirty="0"/>
              <a:t> 2014</a:t>
            </a:r>
          </a:p>
        </p:txBody>
      </p:sp>
      <p:pic>
        <p:nvPicPr>
          <p:cNvPr id="7" name="Grafik 6">
            <a:extLst>
              <a:ext uri="{FF2B5EF4-FFF2-40B4-BE49-F238E27FC236}">
                <a16:creationId xmlns:a16="http://schemas.microsoft.com/office/drawing/2014/main" id="{7515D69E-DFC3-344F-B4D3-A09C1265971B}"/>
              </a:ext>
            </a:extLst>
          </p:cNvPr>
          <p:cNvPicPr>
            <a:picLocks noChangeAspect="1"/>
          </p:cNvPicPr>
          <p:nvPr/>
        </p:nvPicPr>
        <p:blipFill>
          <a:blip r:embed="rId3"/>
          <a:stretch>
            <a:fillRect/>
          </a:stretch>
        </p:blipFill>
        <p:spPr>
          <a:xfrm>
            <a:off x="5910943" y="1439189"/>
            <a:ext cx="6281057" cy="2926401"/>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D76269A0-ECD0-5A6A-3DD7-932B58C69E65}"/>
              </a:ext>
            </a:extLst>
          </p:cNvPr>
          <p:cNvSpPr txBox="1"/>
          <p:nvPr/>
        </p:nvSpPr>
        <p:spPr>
          <a:xfrm>
            <a:off x="362204" y="1369392"/>
            <a:ext cx="5428996" cy="5078313"/>
          </a:xfrm>
          <a:prstGeom prst="rect">
            <a:avLst/>
          </a:prstGeom>
          <a:noFill/>
        </p:spPr>
        <p:txBody>
          <a:bodyPr wrap="square">
            <a:spAutoFit/>
          </a:bodyPr>
          <a:lstStyle/>
          <a:p>
            <a:pPr marL="285750" indent="-285750" algn="l">
              <a:buFont typeface="Courier New" panose="02070309020205020404" pitchFamily="49" charset="0"/>
              <a:buChar char="o"/>
            </a:pPr>
            <a:r>
              <a:rPr lang="de-DE" b="0" i="0" dirty="0">
                <a:solidFill>
                  <a:srgbClr val="374151"/>
                </a:solidFill>
                <a:effectLst/>
                <a:latin typeface="Söhne"/>
              </a:rPr>
              <a:t>Circuit Breaker sind ein Entwurfsmuster, um das </a:t>
            </a:r>
            <a:r>
              <a:rPr lang="de-DE" b="1" i="0" dirty="0">
                <a:solidFill>
                  <a:schemeClr val="accent5"/>
                </a:solidFill>
                <a:effectLst/>
                <a:latin typeface="Söhne"/>
              </a:rPr>
              <a:t>Risiko von Ausfällen </a:t>
            </a:r>
            <a:r>
              <a:rPr lang="de-DE" b="0" i="0" dirty="0">
                <a:solidFill>
                  <a:srgbClr val="374151"/>
                </a:solidFill>
                <a:effectLst/>
                <a:latin typeface="Söhne"/>
              </a:rPr>
              <a:t>durch überlastete oder fehlerhafte Ressourcen zu reduzieren.</a:t>
            </a:r>
          </a:p>
          <a:p>
            <a:pPr marL="285750" indent="-285750" algn="l">
              <a:buFont typeface="Courier New" panose="02070309020205020404" pitchFamily="49" charset="0"/>
              <a:buChar char="o"/>
            </a:pPr>
            <a:r>
              <a:rPr lang="de-DE" b="0" i="0" dirty="0">
                <a:solidFill>
                  <a:srgbClr val="374151"/>
                </a:solidFill>
                <a:effectLst/>
                <a:latin typeface="Söhne"/>
              </a:rPr>
              <a:t>Schutzmechanismus zwischen den Anwendungscode und externen Ressourcen wie APIs, Datenbanken oder anderen Netzwerkdiensten</a:t>
            </a:r>
            <a:endParaRPr lang="de-DE" dirty="0">
              <a:solidFill>
                <a:srgbClr val="374151"/>
              </a:solidFill>
              <a:latin typeface="Söhne"/>
            </a:endParaRPr>
          </a:p>
          <a:p>
            <a:pPr marL="285750" indent="-285750" algn="l">
              <a:buFont typeface="Courier New" panose="02070309020205020404" pitchFamily="49" charset="0"/>
              <a:buChar char="o"/>
            </a:pPr>
            <a:r>
              <a:rPr lang="de-DE" b="0" i="0" dirty="0">
                <a:solidFill>
                  <a:srgbClr val="374151"/>
                </a:solidFill>
                <a:effectLst/>
                <a:latin typeface="Söhne"/>
              </a:rPr>
              <a:t>Der Circuit Breaker überwacht die </a:t>
            </a:r>
            <a:r>
              <a:rPr lang="de-DE" b="1" i="0" dirty="0">
                <a:solidFill>
                  <a:schemeClr val="accent5"/>
                </a:solidFill>
                <a:effectLst/>
                <a:latin typeface="Söhne"/>
              </a:rPr>
              <a:t>Anzahl der Fehler </a:t>
            </a:r>
            <a:r>
              <a:rPr lang="de-DE" b="0" i="0" dirty="0">
                <a:solidFill>
                  <a:srgbClr val="374151"/>
                </a:solidFill>
                <a:effectLst/>
                <a:latin typeface="Söhne"/>
              </a:rPr>
              <a:t>und schaltet den Zugriff auf die Ressource ab, wenn die Fehlerquote einen Schwellenwert überschreitet (</a:t>
            </a:r>
            <a:r>
              <a:rPr lang="de-DE" dirty="0">
                <a:solidFill>
                  <a:srgbClr val="374151"/>
                </a:solidFill>
                <a:latin typeface="Söhne"/>
              </a:rPr>
              <a:t>Open</a:t>
            </a:r>
            <a:r>
              <a:rPr lang="de-DE" b="0" i="0" dirty="0">
                <a:solidFill>
                  <a:srgbClr val="374151"/>
                </a:solidFill>
                <a:effectLst/>
                <a:latin typeface="Söhne"/>
              </a:rPr>
              <a:t>)</a:t>
            </a:r>
          </a:p>
          <a:p>
            <a:pPr marL="285750" indent="-285750" algn="l">
              <a:buFont typeface="Courier New" panose="02070309020205020404" pitchFamily="49" charset="0"/>
              <a:buChar char="o"/>
            </a:pPr>
            <a:r>
              <a:rPr lang="de-DE" b="0" i="0" dirty="0">
                <a:solidFill>
                  <a:srgbClr val="374151"/>
                </a:solidFill>
                <a:effectLst/>
                <a:latin typeface="Söhne"/>
              </a:rPr>
              <a:t>Im Open Zustand werden keine Anfragen an die fehlerhafte Ressource </a:t>
            </a:r>
            <a:r>
              <a:rPr lang="de-DE" dirty="0">
                <a:solidFill>
                  <a:srgbClr val="374151"/>
                </a:solidFill>
                <a:latin typeface="Söhne"/>
              </a:rPr>
              <a:t>ge</a:t>
            </a:r>
            <a:r>
              <a:rPr lang="de-DE" b="0" i="0" dirty="0">
                <a:solidFill>
                  <a:srgbClr val="374151"/>
                </a:solidFill>
                <a:effectLst/>
                <a:latin typeface="Söhne"/>
              </a:rPr>
              <a:t>stellt</a:t>
            </a:r>
          </a:p>
          <a:p>
            <a:pPr marL="285750" indent="-285750" algn="l">
              <a:buFont typeface="Courier New" panose="02070309020205020404" pitchFamily="49" charset="0"/>
              <a:buChar char="o"/>
            </a:pPr>
            <a:r>
              <a:rPr lang="de-DE" b="0" i="0" dirty="0">
                <a:solidFill>
                  <a:srgbClr val="374151"/>
                </a:solidFill>
                <a:effectLst/>
                <a:latin typeface="Söhne"/>
              </a:rPr>
              <a:t>Während die Ressource nicht verfügbar ist, prüft der Circuit Breaker </a:t>
            </a:r>
            <a:r>
              <a:rPr lang="de-DE" b="1" i="0" dirty="0">
                <a:solidFill>
                  <a:schemeClr val="accent5"/>
                </a:solidFill>
                <a:effectLst/>
                <a:latin typeface="Söhne"/>
              </a:rPr>
              <a:t>periodisch</a:t>
            </a:r>
            <a:r>
              <a:rPr lang="de-DE" b="0" i="0" dirty="0">
                <a:solidFill>
                  <a:srgbClr val="374151"/>
                </a:solidFill>
                <a:effectLst/>
                <a:latin typeface="Söhne"/>
              </a:rPr>
              <a:t> ob die Ressource wieder verfügbar ist. </a:t>
            </a:r>
          </a:p>
          <a:p>
            <a:pPr marL="285750" indent="-285750" algn="l">
              <a:buFont typeface="Courier New" panose="02070309020205020404" pitchFamily="49" charset="0"/>
              <a:buChar char="o"/>
            </a:pPr>
            <a:r>
              <a:rPr lang="de-DE" b="0" i="0" dirty="0">
                <a:solidFill>
                  <a:srgbClr val="374151"/>
                </a:solidFill>
                <a:effectLst/>
                <a:latin typeface="Söhne"/>
              </a:rPr>
              <a:t>Circuit Breaker </a:t>
            </a:r>
            <a:r>
              <a:rPr lang="de-DE" b="1" i="0" dirty="0">
                <a:solidFill>
                  <a:schemeClr val="accent5"/>
                </a:solidFill>
                <a:effectLst/>
                <a:latin typeface="Söhne"/>
              </a:rPr>
              <a:t>reduzieren Ausfallraten</a:t>
            </a:r>
            <a:r>
              <a:rPr lang="de-DE" b="0" i="0" dirty="0">
                <a:solidFill>
                  <a:srgbClr val="374151"/>
                </a:solidFill>
                <a:effectLst/>
                <a:latin typeface="Söhne"/>
              </a:rPr>
              <a:t>, da sie Fehler im Zusammenhang mit Ressourcenüberlastung oder -ausfällen schnell und effektiv erkenn können.</a:t>
            </a:r>
          </a:p>
        </p:txBody>
      </p:sp>
    </p:spTree>
    <p:extLst>
      <p:ext uri="{BB962C8B-B14F-4D97-AF65-F5344CB8AC3E}">
        <p14:creationId xmlns:p14="http://schemas.microsoft.com/office/powerpoint/2010/main" val="1445546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err="1"/>
              <a:t>Bulkheads</a:t>
            </a:r>
            <a:r>
              <a:rPr lang="de-DE" dirty="0"/>
              <a:t> (deutsch: Schottwand)</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5" name="Textfeld 4">
            <a:extLst>
              <a:ext uri="{FF2B5EF4-FFF2-40B4-BE49-F238E27FC236}">
                <a16:creationId xmlns:a16="http://schemas.microsoft.com/office/drawing/2014/main" id="{936CA09F-D948-D74D-A9F4-4AFA85F622CE}"/>
              </a:ext>
            </a:extLst>
          </p:cNvPr>
          <p:cNvSpPr txBox="1"/>
          <p:nvPr/>
        </p:nvSpPr>
        <p:spPr>
          <a:xfrm>
            <a:off x="0" y="6581001"/>
            <a:ext cx="3409523" cy="276999"/>
          </a:xfrm>
          <a:prstGeom prst="rect">
            <a:avLst/>
          </a:prstGeom>
          <a:noFill/>
        </p:spPr>
        <p:txBody>
          <a:bodyPr wrap="none" rtlCol="0">
            <a:spAutoFit/>
          </a:bodyPr>
          <a:lstStyle/>
          <a:p>
            <a:r>
              <a:rPr lang="de-DE" sz="1200" b="1" dirty="0"/>
              <a:t>Quelle:</a:t>
            </a:r>
            <a:r>
              <a:rPr lang="de-DE" sz="1200" dirty="0"/>
              <a:t> Sam Newman, </a:t>
            </a:r>
            <a:r>
              <a:rPr lang="de-DE" sz="1200" dirty="0" err="1"/>
              <a:t>Microservices</a:t>
            </a:r>
            <a:r>
              <a:rPr lang="de-DE" sz="1200" dirty="0"/>
              <a:t>, </a:t>
            </a:r>
            <a:r>
              <a:rPr lang="de-DE" sz="1200" dirty="0" err="1"/>
              <a:t>O‘Reilly</a:t>
            </a:r>
            <a:r>
              <a:rPr lang="de-DE" sz="1200" dirty="0"/>
              <a:t> 2014</a:t>
            </a:r>
          </a:p>
        </p:txBody>
      </p:sp>
      <p:sp>
        <p:nvSpPr>
          <p:cNvPr id="6" name="Textfeld 5">
            <a:extLst>
              <a:ext uri="{FF2B5EF4-FFF2-40B4-BE49-F238E27FC236}">
                <a16:creationId xmlns:a16="http://schemas.microsoft.com/office/drawing/2014/main" id="{B35B3AE9-8A0F-7A4C-A369-E71CD19E8603}"/>
              </a:ext>
            </a:extLst>
          </p:cNvPr>
          <p:cNvSpPr txBox="1"/>
          <p:nvPr/>
        </p:nvSpPr>
        <p:spPr>
          <a:xfrm>
            <a:off x="431800" y="1512000"/>
            <a:ext cx="6711950" cy="4632037"/>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0" i="0" dirty="0">
                <a:solidFill>
                  <a:srgbClr val="374151"/>
                </a:solidFill>
                <a:effectLst/>
                <a:latin typeface="Söhne"/>
              </a:rPr>
              <a:t>Ein </a:t>
            </a:r>
            <a:r>
              <a:rPr lang="de-DE" b="0" i="0" dirty="0" err="1">
                <a:solidFill>
                  <a:srgbClr val="374151"/>
                </a:solidFill>
                <a:effectLst/>
                <a:latin typeface="Söhne"/>
              </a:rPr>
              <a:t>Bulkhead</a:t>
            </a:r>
            <a:r>
              <a:rPr lang="de-DE" dirty="0">
                <a:solidFill>
                  <a:srgbClr val="374151"/>
                </a:solidFill>
                <a:latin typeface="Söhne"/>
              </a:rPr>
              <a:t> </a:t>
            </a:r>
            <a:r>
              <a:rPr lang="de-DE" b="0" i="0" dirty="0">
                <a:solidFill>
                  <a:srgbClr val="374151"/>
                </a:solidFill>
                <a:effectLst/>
                <a:latin typeface="Söhne"/>
              </a:rPr>
              <a:t>ist ein Konzept zur Aufteilung eines Systems in </a:t>
            </a:r>
            <a:r>
              <a:rPr lang="de-DE" b="1" i="0" dirty="0">
                <a:solidFill>
                  <a:schemeClr val="accent5"/>
                </a:solidFill>
                <a:effectLst/>
                <a:latin typeface="Söhne"/>
              </a:rPr>
              <a:t>separate Module</a:t>
            </a:r>
            <a:r>
              <a:rPr lang="de-DE" b="0" i="0" dirty="0">
                <a:solidFill>
                  <a:srgbClr val="374151"/>
                </a:solidFill>
                <a:effectLst/>
                <a:latin typeface="Söhne"/>
              </a:rPr>
              <a:t>, die isoliert voneinander ausgeführt werden können.</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Sollte ein Teil des Systems ausfallen oder überlastet sein, sollte sich dies nicht auf andere Teile des Systems übertragen.</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Ähnlich wie bei einem Schiff, das durch </a:t>
            </a:r>
            <a:r>
              <a:rPr lang="de-DE" b="1" i="0" dirty="0">
                <a:solidFill>
                  <a:schemeClr val="accent5"/>
                </a:solidFill>
                <a:effectLst/>
                <a:latin typeface="Söhne"/>
              </a:rPr>
              <a:t>Schottwände</a:t>
            </a:r>
            <a:r>
              <a:rPr lang="de-DE" b="0" i="0" dirty="0">
                <a:solidFill>
                  <a:srgbClr val="374151"/>
                </a:solidFill>
                <a:effectLst/>
                <a:latin typeface="Söhne"/>
              </a:rPr>
              <a:t> in verschiedene Bereiche unterteilt ist, um bei Leckagen den Wassereintritt zu begrenzen.</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In der Praxis lässt sich durch den Einsatz von </a:t>
            </a:r>
            <a:r>
              <a:rPr lang="de-DE" b="1" i="0" dirty="0">
                <a:solidFill>
                  <a:schemeClr val="accent5"/>
                </a:solidFill>
                <a:effectLst/>
                <a:latin typeface="Söhne"/>
              </a:rPr>
              <a:t>isolierten Prozessen</a:t>
            </a:r>
            <a:r>
              <a:rPr lang="de-DE" b="0" i="0" dirty="0">
                <a:solidFill>
                  <a:srgbClr val="374151"/>
                </a:solidFill>
                <a:effectLst/>
                <a:latin typeface="Söhne"/>
              </a:rPr>
              <a:t>, </a:t>
            </a:r>
            <a:r>
              <a:rPr lang="de-DE" b="1" i="0" dirty="0">
                <a:solidFill>
                  <a:schemeClr val="accent5"/>
                </a:solidFill>
                <a:effectLst/>
                <a:latin typeface="Söhne"/>
              </a:rPr>
              <a:t>Containern</a:t>
            </a:r>
            <a:r>
              <a:rPr lang="de-DE" b="0" i="0" dirty="0">
                <a:solidFill>
                  <a:srgbClr val="374151"/>
                </a:solidFill>
                <a:effectLst/>
                <a:latin typeface="Söhne"/>
              </a:rPr>
              <a:t> oder </a:t>
            </a:r>
            <a:r>
              <a:rPr lang="de-DE" b="1" i="0" dirty="0">
                <a:solidFill>
                  <a:schemeClr val="accent5"/>
                </a:solidFill>
                <a:effectLst/>
                <a:latin typeface="Söhne"/>
              </a:rPr>
              <a:t>virtuellen Maschinen</a:t>
            </a:r>
            <a:r>
              <a:rPr lang="de-DE" b="0" i="0" dirty="0">
                <a:solidFill>
                  <a:srgbClr val="374151"/>
                </a:solidFill>
                <a:effectLst/>
                <a:latin typeface="Söhne"/>
              </a:rPr>
              <a:t> realisieren. </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Diese Technologien erlauben es, verschiedene Teile eines Systems voneinander zu trennen und unabhängig voneinander zu betreiben.</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Dadurch wird die Ausfallsicherheit und Skalierbarkeit des Systems erhöht.</a:t>
            </a:r>
          </a:p>
        </p:txBody>
      </p:sp>
      <p:pic>
        <p:nvPicPr>
          <p:cNvPr id="10242" name="Picture 2">
            <a:extLst>
              <a:ext uri="{FF2B5EF4-FFF2-40B4-BE49-F238E27FC236}">
                <a16:creationId xmlns:a16="http://schemas.microsoft.com/office/drawing/2014/main" id="{0071570A-7AAF-843E-066F-619C3D4186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3506" y="1512000"/>
            <a:ext cx="4847518" cy="295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81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Idempotenz</a:t>
            </a:r>
            <a:r>
              <a:rPr lang="de-DE" dirty="0"/>
              <a:t>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1" y="1659144"/>
            <a:ext cx="5024464" cy="2108269"/>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solidFill>
                  <a:srgbClr val="374151"/>
                </a:solidFill>
                <a:latin typeface="Söhne"/>
              </a:rPr>
              <a:t>Eine idempotente Operation ist eine Operation, bei der das Ergebnis unabhängig von der Anzahl der Anwendungen der Operation gleich bleibt. </a:t>
            </a:r>
          </a:p>
          <a:p>
            <a:pPr marL="285750" indent="-285750">
              <a:spcAft>
                <a:spcPts val="600"/>
              </a:spcAft>
              <a:buFont typeface="Courier New" panose="02070309020205020404" pitchFamily="49" charset="0"/>
              <a:buChar char="o"/>
            </a:pPr>
            <a:r>
              <a:rPr lang="de-DE" dirty="0">
                <a:solidFill>
                  <a:srgbClr val="374151"/>
                </a:solidFill>
                <a:latin typeface="Söhne"/>
              </a:rPr>
              <a:t>Zum Beispiel ist das Löschen einer Datei eine idempotente Operation, da das Ergebnis gleich bleibt, egal wie oft die Operation ausgeführt wird. </a:t>
            </a:r>
          </a:p>
        </p:txBody>
      </p:sp>
      <p:pic>
        <p:nvPicPr>
          <p:cNvPr id="5" name="Grafik 4">
            <a:extLst>
              <a:ext uri="{FF2B5EF4-FFF2-40B4-BE49-F238E27FC236}">
                <a16:creationId xmlns:a16="http://schemas.microsoft.com/office/drawing/2014/main" id="{BA3C3078-FE11-E44A-B09C-9E30F712B60C}"/>
              </a:ext>
            </a:extLst>
          </p:cNvPr>
          <p:cNvPicPr>
            <a:picLocks noChangeAspect="1"/>
          </p:cNvPicPr>
          <p:nvPr/>
        </p:nvPicPr>
        <p:blipFill>
          <a:blip r:embed="rId3"/>
          <a:stretch>
            <a:fillRect/>
          </a:stretch>
        </p:blipFill>
        <p:spPr>
          <a:xfrm>
            <a:off x="5634933" y="1767317"/>
            <a:ext cx="6125066" cy="1640483"/>
          </a:xfrm>
          <a:prstGeom prst="rect">
            <a:avLst/>
          </a:prstGeom>
          <a:effectLst>
            <a:outerShdw blurRad="50800" dist="38100" dir="2700000" algn="tl" rotWithShape="0">
              <a:prstClr val="black">
                <a:alpha val="40000"/>
              </a:prstClr>
            </a:outerShdw>
          </a:effectLst>
        </p:spPr>
      </p:pic>
      <p:pic>
        <p:nvPicPr>
          <p:cNvPr id="11268" name="Picture 4" descr="Reboot Icon #275291 - Free Icons Library">
            <a:extLst>
              <a:ext uri="{FF2B5EF4-FFF2-40B4-BE49-F238E27FC236}">
                <a16:creationId xmlns:a16="http://schemas.microsoft.com/office/drawing/2014/main" id="{3968BD7F-ABE8-0D3A-5879-F06F7A012DF1}"/>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0246905" y="4055356"/>
            <a:ext cx="1517157" cy="1698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285846E-9032-F487-980F-78030C898998}"/>
              </a:ext>
            </a:extLst>
          </p:cNvPr>
          <p:cNvSpPr txBox="1"/>
          <p:nvPr/>
        </p:nvSpPr>
        <p:spPr>
          <a:xfrm>
            <a:off x="427938" y="3722756"/>
            <a:ext cx="9516162" cy="2539157"/>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dirty="0">
                <a:solidFill>
                  <a:srgbClr val="374151"/>
                </a:solidFill>
                <a:latin typeface="Söhne"/>
              </a:rPr>
              <a:t>Idempotente Operationen sind hilfreich bei Remote-APIs, da </a:t>
            </a:r>
            <a:r>
              <a:rPr lang="de-DE" b="1" dirty="0">
                <a:solidFill>
                  <a:schemeClr val="accent5"/>
                </a:solidFill>
                <a:latin typeface="Söhne"/>
              </a:rPr>
              <a:t>wiederholte Anforderungen </a:t>
            </a:r>
            <a:r>
              <a:rPr lang="de-DE" dirty="0">
                <a:solidFill>
                  <a:srgbClr val="374151"/>
                </a:solidFill>
                <a:latin typeface="Söhne"/>
              </a:rPr>
              <a:t>das gleiche Ergebnis liefern, ohne unerwünschte Auswirkungen auf das System zu haben.</a:t>
            </a:r>
          </a:p>
          <a:p>
            <a:pPr marL="285750" indent="-285750">
              <a:spcAft>
                <a:spcPts val="600"/>
              </a:spcAft>
              <a:buFont typeface="Courier New" panose="02070309020205020404" pitchFamily="49" charset="0"/>
              <a:buChar char="o"/>
            </a:pPr>
            <a:r>
              <a:rPr lang="de-DE" dirty="0">
                <a:solidFill>
                  <a:srgbClr val="374151"/>
                </a:solidFill>
                <a:latin typeface="Söhne"/>
              </a:rPr>
              <a:t>Beim </a:t>
            </a:r>
            <a:r>
              <a:rPr lang="de-DE" b="1" dirty="0">
                <a:solidFill>
                  <a:schemeClr val="accent5"/>
                </a:solidFill>
                <a:latin typeface="Söhne"/>
              </a:rPr>
              <a:t>REST-Paradigma</a:t>
            </a:r>
            <a:r>
              <a:rPr lang="de-DE" dirty="0">
                <a:solidFill>
                  <a:srgbClr val="374151"/>
                </a:solidFill>
                <a:latin typeface="Söhne"/>
              </a:rPr>
              <a:t> müssen bspw. die Methoden </a:t>
            </a:r>
            <a:r>
              <a:rPr lang="de-DE" b="1" dirty="0">
                <a:solidFill>
                  <a:schemeClr val="accent5"/>
                </a:solidFill>
                <a:latin typeface="Söhne"/>
              </a:rPr>
              <a:t>GET, HEAD, PUT</a:t>
            </a:r>
            <a:r>
              <a:rPr lang="de-DE" dirty="0">
                <a:solidFill>
                  <a:srgbClr val="374151"/>
                </a:solidFill>
                <a:latin typeface="Söhne"/>
              </a:rPr>
              <a:t> und </a:t>
            </a:r>
            <a:r>
              <a:rPr lang="de-DE" b="1" dirty="0">
                <a:solidFill>
                  <a:schemeClr val="accent5"/>
                </a:solidFill>
                <a:latin typeface="Söhne"/>
              </a:rPr>
              <a:t>DELETE</a:t>
            </a:r>
            <a:r>
              <a:rPr lang="de-DE" dirty="0">
                <a:solidFill>
                  <a:srgbClr val="374151"/>
                </a:solidFill>
                <a:latin typeface="Söhne"/>
              </a:rPr>
              <a:t> laut HTTP-Spezifikation idempotent sein. </a:t>
            </a:r>
          </a:p>
          <a:p>
            <a:pPr marL="285750" indent="-285750">
              <a:spcAft>
                <a:spcPts val="600"/>
              </a:spcAft>
              <a:buFont typeface="Courier New" panose="02070309020205020404" pitchFamily="49" charset="0"/>
              <a:buChar char="o"/>
            </a:pPr>
            <a:r>
              <a:rPr lang="de-DE" dirty="0">
                <a:solidFill>
                  <a:srgbClr val="374151"/>
                </a:solidFill>
                <a:latin typeface="Söhne"/>
              </a:rPr>
              <a:t>Idempotente Operationen haben bspw. nach einem </a:t>
            </a:r>
            <a:r>
              <a:rPr lang="de-DE" b="1" dirty="0">
                <a:solidFill>
                  <a:schemeClr val="accent5"/>
                </a:solidFill>
                <a:latin typeface="Söhne"/>
              </a:rPr>
              <a:t>Restart eines Services </a:t>
            </a:r>
            <a:r>
              <a:rPr lang="de-DE" dirty="0">
                <a:solidFill>
                  <a:srgbClr val="374151"/>
                </a:solidFill>
                <a:latin typeface="Söhne"/>
              </a:rPr>
              <a:t>den Vorteil, das Resultate bereits erfolgreich verarbeiteter Operationen unverändert bleiben und Resultate nicht erfolgreicher Operationen wiederhergestellt werden.</a:t>
            </a:r>
          </a:p>
          <a:p>
            <a:pPr marL="285750" indent="-285750">
              <a:spcAft>
                <a:spcPts val="600"/>
              </a:spcAft>
              <a:buFont typeface="Courier New" panose="02070309020205020404" pitchFamily="49" charset="0"/>
              <a:buChar char="o"/>
            </a:pPr>
            <a:r>
              <a:rPr lang="de-DE" dirty="0">
                <a:solidFill>
                  <a:srgbClr val="374151"/>
                </a:solidFill>
                <a:latin typeface="Söhne"/>
              </a:rPr>
              <a:t>Diese Eigenschaft macht insb. </a:t>
            </a:r>
            <a:r>
              <a:rPr lang="de-DE" b="1" dirty="0">
                <a:solidFill>
                  <a:schemeClr val="accent5"/>
                </a:solidFill>
                <a:latin typeface="Söhne"/>
              </a:rPr>
              <a:t>Recovery-Operationen</a:t>
            </a:r>
            <a:r>
              <a:rPr lang="de-DE" dirty="0">
                <a:solidFill>
                  <a:srgbClr val="374151"/>
                </a:solidFill>
                <a:latin typeface="Söhne"/>
              </a:rPr>
              <a:t> einfacher.</a:t>
            </a:r>
          </a:p>
        </p:txBody>
      </p:sp>
    </p:spTree>
    <p:extLst>
      <p:ext uri="{BB962C8B-B14F-4D97-AF65-F5344CB8AC3E}">
        <p14:creationId xmlns:p14="http://schemas.microsoft.com/office/powerpoint/2010/main" val="3951742086"/>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2449</Words>
  <Application>Microsoft Macintosh PowerPoint</Application>
  <PresentationFormat>Breitbild</PresentationFormat>
  <Paragraphs>323</Paragraphs>
  <Slides>23</Slides>
  <Notes>16</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23</vt:i4>
      </vt:variant>
    </vt:vector>
  </HeadingPairs>
  <TitlesOfParts>
    <vt:vector size="36" baseType="lpstr">
      <vt:lpstr>American Typewriter</vt:lpstr>
      <vt:lpstr>Arial</vt:lpstr>
      <vt:lpstr>Bradley Hand</vt:lpstr>
      <vt:lpstr>Calibri</vt:lpstr>
      <vt:lpstr>Consolas</vt:lpstr>
      <vt:lpstr>Corbel</vt:lpstr>
      <vt:lpstr>Courier New</vt:lpstr>
      <vt:lpstr>Lora</vt:lpstr>
      <vt:lpstr>Roboto</vt:lpstr>
      <vt:lpstr>Roboto Thin</vt:lpstr>
      <vt:lpstr>Söhne</vt:lpstr>
      <vt:lpstr>Times New Roman</vt:lpstr>
      <vt:lpstr>Office-Design</vt:lpstr>
      <vt:lpstr>  Cloud-native</vt:lpstr>
      <vt:lpstr>PowerPoint-Präsentation</vt:lpstr>
      <vt:lpstr>Kapitel 12</vt:lpstr>
      <vt:lpstr>Inhaltsverzeichnis</vt:lpstr>
      <vt:lpstr>Inhalte</vt:lpstr>
      <vt:lpstr>Entwurfsmuster  für  Microservices</vt:lpstr>
      <vt:lpstr>Architectural  safety</vt:lpstr>
      <vt:lpstr>Architectural  safety</vt:lpstr>
      <vt:lpstr>Architectural  safety</vt:lpstr>
      <vt:lpstr>Entwurfsmuster  für  Microservices</vt:lpstr>
      <vt:lpstr>Scaling</vt:lpstr>
      <vt:lpstr>Scaling</vt:lpstr>
      <vt:lpstr>Scaling</vt:lpstr>
      <vt:lpstr>Scaling</vt:lpstr>
      <vt:lpstr>Scaling</vt:lpstr>
      <vt:lpstr>Scaling</vt:lpstr>
      <vt:lpstr>Entwurfsmuster  für  Microservices</vt:lpstr>
      <vt:lpstr>CachING</vt:lpstr>
      <vt:lpstr>CachING</vt:lpstr>
      <vt:lpstr>CachING</vt:lpstr>
      <vt:lpstr>CachING</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2023-12-11T10:04:11Z</dcterms:modified>
</cp:coreProperties>
</file>