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47" r:id="rId5"/>
    <p:sldId id="681" r:id="rId6"/>
    <p:sldId id="742" r:id="rId7"/>
    <p:sldId id="637" r:id="rId8"/>
    <p:sldId id="592" r:id="rId9"/>
    <p:sldId id="612" r:id="rId10"/>
    <p:sldId id="546" r:id="rId11"/>
    <p:sldId id="539" r:id="rId12"/>
    <p:sldId id="540" r:id="rId13"/>
    <p:sldId id="541" r:id="rId14"/>
    <p:sldId id="542" r:id="rId15"/>
    <p:sldId id="543" r:id="rId16"/>
    <p:sldId id="544" r:id="rId17"/>
    <p:sldId id="545" r:id="rId18"/>
    <p:sldId id="547" r:id="rId19"/>
    <p:sldId id="634" r:id="rId20"/>
    <p:sldId id="32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80FF"/>
    <a:srgbClr val="187DC5"/>
    <a:srgbClr val="4285F4"/>
    <a:srgbClr val="EC7D30"/>
    <a:srgbClr val="326CE5"/>
    <a:srgbClr val="F2F2F2"/>
    <a:srgbClr val="262626"/>
    <a:srgbClr val="FFFFFF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99D95-6181-F04A-BFB4-DEB15C45985C}" v="1" dt="2023-12-11T10:04:46.425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2" autoAdjust="0"/>
    <p:restoredTop sz="95102" autoAdjust="0"/>
  </p:normalViewPr>
  <p:slideViewPr>
    <p:cSldViewPr snapToGrid="0">
      <p:cViewPr varScale="1">
        <p:scale>
          <a:sx n="122" d="100"/>
          <a:sy n="122" d="100"/>
        </p:scale>
        <p:origin x="8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1135C753-C3C8-8A44-93A3-2E9260A894C1}"/>
    <pc:docChg chg="undo custSel addSld delSld modSld sldOrd">
      <pc:chgData name="Nane Kratzke" userId="971be13ff4ee5ef6" providerId="LiveId" clId="{1135C753-C3C8-8A44-93A3-2E9260A894C1}" dt="2023-02-20T07:49:31.209" v="7830" actId="20577"/>
      <pc:docMkLst>
        <pc:docMk/>
      </pc:docMkLst>
      <pc:sldChg chg="modSp mod">
        <pc:chgData name="Nane Kratzke" userId="971be13ff4ee5ef6" providerId="LiveId" clId="{1135C753-C3C8-8A44-93A3-2E9260A894C1}" dt="2023-02-17T15:48:43.373" v="7593" actId="20577"/>
        <pc:sldMkLst>
          <pc:docMk/>
          <pc:sldMk cId="3509706013" sldId="539"/>
        </pc:sldMkLst>
        <pc:spChg chg="mod">
          <ac:chgData name="Nane Kratzke" userId="971be13ff4ee5ef6" providerId="LiveId" clId="{1135C753-C3C8-8A44-93A3-2E9260A894C1}" dt="2023-02-17T15:48:43.373" v="7593" actId="20577"/>
          <ac:spMkLst>
            <pc:docMk/>
            <pc:sldMk cId="3509706013" sldId="539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8:51.073" v="7606" actId="20577"/>
        <pc:sldMkLst>
          <pc:docMk/>
          <pc:sldMk cId="2436597348" sldId="540"/>
        </pc:sldMkLst>
        <pc:spChg chg="mod">
          <ac:chgData name="Nane Kratzke" userId="971be13ff4ee5ef6" providerId="LiveId" clId="{1135C753-C3C8-8A44-93A3-2E9260A894C1}" dt="2023-02-17T15:48:51.073" v="7606" actId="20577"/>
          <ac:spMkLst>
            <pc:docMk/>
            <pc:sldMk cId="2436597348" sldId="540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8:56.366" v="7617" actId="20577"/>
        <pc:sldMkLst>
          <pc:docMk/>
          <pc:sldMk cId="305650072" sldId="541"/>
        </pc:sldMkLst>
        <pc:spChg chg="mod">
          <ac:chgData name="Nane Kratzke" userId="971be13ff4ee5ef6" providerId="LiveId" clId="{1135C753-C3C8-8A44-93A3-2E9260A894C1}" dt="2023-02-17T15:48:56.366" v="7617" actId="20577"/>
          <ac:spMkLst>
            <pc:docMk/>
            <pc:sldMk cId="305650072" sldId="541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02.950" v="7628" actId="20577"/>
        <pc:sldMkLst>
          <pc:docMk/>
          <pc:sldMk cId="1530498785" sldId="542"/>
        </pc:sldMkLst>
        <pc:spChg chg="mod">
          <ac:chgData name="Nane Kratzke" userId="971be13ff4ee5ef6" providerId="LiveId" clId="{1135C753-C3C8-8A44-93A3-2E9260A894C1}" dt="2023-02-17T15:49:02.950" v="7628" actId="20577"/>
          <ac:spMkLst>
            <pc:docMk/>
            <pc:sldMk cId="1530498785" sldId="542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08.896" v="7639" actId="20577"/>
        <pc:sldMkLst>
          <pc:docMk/>
          <pc:sldMk cId="2350973529" sldId="543"/>
        </pc:sldMkLst>
        <pc:spChg chg="mod">
          <ac:chgData name="Nane Kratzke" userId="971be13ff4ee5ef6" providerId="LiveId" clId="{1135C753-C3C8-8A44-93A3-2E9260A894C1}" dt="2023-02-17T15:49:08.896" v="7639" actId="20577"/>
          <ac:spMkLst>
            <pc:docMk/>
            <pc:sldMk cId="2350973529" sldId="543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15.217" v="7650" actId="20577"/>
        <pc:sldMkLst>
          <pc:docMk/>
          <pc:sldMk cId="2489015465" sldId="544"/>
        </pc:sldMkLst>
        <pc:spChg chg="mod">
          <ac:chgData name="Nane Kratzke" userId="971be13ff4ee5ef6" providerId="LiveId" clId="{1135C753-C3C8-8A44-93A3-2E9260A894C1}" dt="2023-02-17T15:49:15.217" v="7650" actId="20577"/>
          <ac:spMkLst>
            <pc:docMk/>
            <pc:sldMk cId="2489015465" sldId="544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24.667" v="7661" actId="20577"/>
        <pc:sldMkLst>
          <pc:docMk/>
          <pc:sldMk cId="3443149469" sldId="545"/>
        </pc:sldMkLst>
        <pc:spChg chg="mod">
          <ac:chgData name="Nane Kratzke" userId="971be13ff4ee5ef6" providerId="LiveId" clId="{1135C753-C3C8-8A44-93A3-2E9260A894C1}" dt="2023-02-17T15:49:24.667" v="7661" actId="20577"/>
          <ac:spMkLst>
            <pc:docMk/>
            <pc:sldMk cId="3443149469" sldId="545"/>
            <ac:spMk id="10" creationId="{64669592-C4EE-DB4B-A88C-C6A79EE0FE69}"/>
          </ac:spMkLst>
        </pc:spChg>
      </pc:sldChg>
      <pc:sldChg chg="addSp delSp modSp mod">
        <pc:chgData name="Nane Kratzke" userId="971be13ff4ee5ef6" providerId="LiveId" clId="{1135C753-C3C8-8A44-93A3-2E9260A894C1}" dt="2023-02-17T14:26:12.807" v="5873" actId="1076"/>
        <pc:sldMkLst>
          <pc:docMk/>
          <pc:sldMk cId="1445546795" sldId="550"/>
        </pc:sldMkLst>
        <pc:spChg chg="del">
          <ac:chgData name="Nane Kratzke" userId="971be13ff4ee5ef6" providerId="LiveId" clId="{1135C753-C3C8-8A44-93A3-2E9260A894C1}" dt="2023-02-17T14:19:31.532" v="5706" actId="478"/>
          <ac:spMkLst>
            <pc:docMk/>
            <pc:sldMk cId="1445546795" sldId="550"/>
            <ac:spMk id="6" creationId="{B35B3AE9-8A0F-7A4C-A369-E71CD19E8603}"/>
          </ac:spMkLst>
        </pc:spChg>
        <pc:spChg chg="add mod">
          <ac:chgData name="Nane Kratzke" userId="971be13ff4ee5ef6" providerId="LiveId" clId="{1135C753-C3C8-8A44-93A3-2E9260A894C1}" dt="2023-02-17T14:25:53.829" v="5870" actId="14100"/>
          <ac:spMkLst>
            <pc:docMk/>
            <pc:sldMk cId="1445546795" sldId="550"/>
            <ac:spMk id="8" creationId="{D76269A0-ECD0-5A6A-3DD7-932B58C69E65}"/>
          </ac:spMkLst>
        </pc:spChg>
        <pc:picChg chg="mod">
          <ac:chgData name="Nane Kratzke" userId="971be13ff4ee5ef6" providerId="LiveId" clId="{1135C753-C3C8-8A44-93A3-2E9260A894C1}" dt="2023-02-17T14:26:12.807" v="5873" actId="1076"/>
          <ac:picMkLst>
            <pc:docMk/>
            <pc:sldMk cId="1445546795" sldId="550"/>
            <ac:picMk id="7" creationId="{7515D69E-DFC3-344F-B4D3-A09C1265971B}"/>
          </ac:picMkLst>
        </pc:picChg>
      </pc:sldChg>
      <pc:sldChg chg="addSp delSp modSp mod">
        <pc:chgData name="Nane Kratzke" userId="971be13ff4ee5ef6" providerId="LiveId" clId="{1135C753-C3C8-8A44-93A3-2E9260A894C1}" dt="2023-02-17T14:35:37.758" v="6063" actId="1076"/>
        <pc:sldMkLst>
          <pc:docMk/>
          <pc:sldMk cId="1850815735" sldId="551"/>
        </pc:sldMkLst>
        <pc:spChg chg="mod">
          <ac:chgData name="Nane Kratzke" userId="971be13ff4ee5ef6" providerId="LiveId" clId="{1135C753-C3C8-8A44-93A3-2E9260A894C1}" dt="2023-02-17T14:35:16.949" v="6061" actId="113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1135C753-C3C8-8A44-93A3-2E9260A894C1}" dt="2023-02-17T14:32:51.752" v="6004" actId="108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1135C753-C3C8-8A44-93A3-2E9260A894C1}" dt="2023-02-17T14:34:14.146" v="6047" actId="478"/>
          <ac:picMkLst>
            <pc:docMk/>
            <pc:sldMk cId="1850815735" sldId="551"/>
            <ac:picMk id="7" creationId="{3F9FB49B-F327-BD47-AFFC-EFB415D25DFB}"/>
          </ac:picMkLst>
        </pc:picChg>
        <pc:picChg chg="add mod">
          <ac:chgData name="Nane Kratzke" userId="971be13ff4ee5ef6" providerId="LiveId" clId="{1135C753-C3C8-8A44-93A3-2E9260A894C1}" dt="2023-02-17T14:35:37.758" v="6063" actId="1076"/>
          <ac:picMkLst>
            <pc:docMk/>
            <pc:sldMk cId="1850815735" sldId="551"/>
            <ac:picMk id="10242" creationId="{0071570A-7AAF-843E-066F-619C3D41863D}"/>
          </ac:picMkLst>
        </pc:picChg>
      </pc:sldChg>
      <pc:sldChg chg="addSp delSp modSp mod">
        <pc:chgData name="Nane Kratzke" userId="971be13ff4ee5ef6" providerId="LiveId" clId="{1135C753-C3C8-8A44-93A3-2E9260A894C1}" dt="2023-02-17T14:49:11.750" v="6246" actId="207"/>
        <pc:sldMkLst>
          <pc:docMk/>
          <pc:sldMk cId="3951742086" sldId="554"/>
        </pc:sldMkLst>
        <pc:spChg chg="add mod">
          <ac:chgData name="Nane Kratzke" userId="971be13ff4ee5ef6" providerId="LiveId" clId="{1135C753-C3C8-8A44-93A3-2E9260A894C1}" dt="2023-02-17T14:49:11.750" v="6246" actId="207"/>
          <ac:spMkLst>
            <pc:docMk/>
            <pc:sldMk cId="3951742086" sldId="554"/>
            <ac:spMk id="6" creationId="{5285846E-9032-F487-980F-78030C898998}"/>
          </ac:spMkLst>
        </pc:spChg>
        <pc:spChg chg="mod">
          <ac:chgData name="Nane Kratzke" userId="971be13ff4ee5ef6" providerId="LiveId" clId="{1135C753-C3C8-8A44-93A3-2E9260A894C1}" dt="2023-02-17T14:48:30.137" v="6242" actId="948"/>
          <ac:spMkLst>
            <pc:docMk/>
            <pc:sldMk cId="3951742086" sldId="554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47:43.241" v="6238" actId="1076"/>
          <ac:picMkLst>
            <pc:docMk/>
            <pc:sldMk cId="3951742086" sldId="554"/>
            <ac:picMk id="5" creationId="{BA3C3078-FE11-E44A-B09C-9E30F712B60C}"/>
          </ac:picMkLst>
        </pc:picChg>
        <pc:picChg chg="add del mod">
          <ac:chgData name="Nane Kratzke" userId="971be13ff4ee5ef6" providerId="LiveId" clId="{1135C753-C3C8-8A44-93A3-2E9260A894C1}" dt="2023-02-17T14:45:59.073" v="6216" actId="478"/>
          <ac:picMkLst>
            <pc:docMk/>
            <pc:sldMk cId="3951742086" sldId="554"/>
            <ac:picMk id="11266" creationId="{9E292134-535B-246F-DA23-EED1A60CBCC3}"/>
          </ac:picMkLst>
        </pc:picChg>
        <pc:picChg chg="add mod">
          <ac:chgData name="Nane Kratzke" userId="971be13ff4ee5ef6" providerId="LiveId" clId="{1135C753-C3C8-8A44-93A3-2E9260A894C1}" dt="2023-02-17T14:46:49.697" v="6225" actId="1076"/>
          <ac:picMkLst>
            <pc:docMk/>
            <pc:sldMk cId="3951742086" sldId="554"/>
            <ac:picMk id="11268" creationId="{3968BD7F-ABE8-0D3A-5879-F06F7A012DF1}"/>
          </ac:picMkLst>
        </pc:picChg>
      </pc:sldChg>
      <pc:sldChg chg="modSp mod">
        <pc:chgData name="Nane Kratzke" userId="971be13ff4ee5ef6" providerId="LiveId" clId="{1135C753-C3C8-8A44-93A3-2E9260A894C1}" dt="2023-02-17T14:53:52.500" v="6300" actId="14100"/>
        <pc:sldMkLst>
          <pc:docMk/>
          <pc:sldMk cId="1055998096" sldId="555"/>
        </pc:sldMkLst>
        <pc:spChg chg="mod">
          <ac:chgData name="Nane Kratzke" userId="971be13ff4ee5ef6" providerId="LiveId" clId="{1135C753-C3C8-8A44-93A3-2E9260A894C1}" dt="2023-02-17T14:53:45.235" v="6299" actId="1076"/>
          <ac:spMkLst>
            <pc:docMk/>
            <pc:sldMk cId="1055998096" sldId="555"/>
            <ac:spMk id="4" creationId="{04FE019A-893B-B24C-AFB9-7F61A111F331}"/>
          </ac:spMkLst>
        </pc:spChg>
        <pc:spChg chg="mod">
          <ac:chgData name="Nane Kratzke" userId="971be13ff4ee5ef6" providerId="LiveId" clId="{1135C753-C3C8-8A44-93A3-2E9260A894C1}" dt="2023-02-17T14:51:44.954" v="6278" actId="1076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1135C753-C3C8-8A44-93A3-2E9260A894C1}" dt="2023-02-17T14:53:52.500" v="6300" actId="14100"/>
          <ac:spMkLst>
            <pc:docMk/>
            <pc:sldMk cId="1055998096" sldId="555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53:45.235" v="6299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modSp mod">
        <pc:chgData name="Nane Kratzke" userId="971be13ff4ee5ef6" providerId="LiveId" clId="{1135C753-C3C8-8A44-93A3-2E9260A894C1}" dt="2023-02-17T15:13:29.954" v="6634" actId="20577"/>
        <pc:sldMkLst>
          <pc:docMk/>
          <pc:sldMk cId="3188167452" sldId="556"/>
        </pc:sldMkLst>
        <pc:spChg chg="mod">
          <ac:chgData name="Nane Kratzke" userId="971be13ff4ee5ef6" providerId="LiveId" clId="{1135C753-C3C8-8A44-93A3-2E9260A894C1}" dt="2023-02-17T15:13:29.954" v="6634" actId="20577"/>
          <ac:spMkLst>
            <pc:docMk/>
            <pc:sldMk cId="3188167452" sldId="556"/>
            <ac:spMk id="4" creationId="{04FE019A-893B-B24C-AFB9-7F61A111F331}"/>
          </ac:spMkLst>
        </pc:spChg>
        <pc:spChg chg="mod">
          <ac:chgData name="Nane Kratzke" userId="971be13ff4ee5ef6" providerId="LiveId" clId="{1135C753-C3C8-8A44-93A3-2E9260A894C1}" dt="2023-02-17T14:56:08.722" v="6333" actId="1076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1135C753-C3C8-8A44-93A3-2E9260A894C1}" dt="2023-02-17T15:13:26.642" v="6632" actId="20577"/>
          <ac:spMkLst>
            <pc:docMk/>
            <pc:sldMk cId="3188167452" sldId="556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56:58.356" v="6339" actId="166"/>
          <ac:picMkLst>
            <pc:docMk/>
            <pc:sldMk cId="3188167452" sldId="556"/>
            <ac:picMk id="7" creationId="{7C37E0C3-A7BF-244F-9D76-F5FD93EED2D1}"/>
          </ac:picMkLst>
        </pc:picChg>
      </pc:sldChg>
      <pc:sldChg chg="modSp mod">
        <pc:chgData name="Nane Kratzke" userId="971be13ff4ee5ef6" providerId="LiveId" clId="{1135C753-C3C8-8A44-93A3-2E9260A894C1}" dt="2023-02-17T15:11:51.303" v="6526" actId="207"/>
        <pc:sldMkLst>
          <pc:docMk/>
          <pc:sldMk cId="879725003" sldId="557"/>
        </pc:sldMkLst>
        <pc:spChg chg="mod">
          <ac:chgData name="Nane Kratzke" userId="971be13ff4ee5ef6" providerId="LiveId" clId="{1135C753-C3C8-8A44-93A3-2E9260A894C1}" dt="2023-02-17T15:11:51.303" v="6526" actId="207"/>
          <ac:spMkLst>
            <pc:docMk/>
            <pc:sldMk cId="879725003" sldId="557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08:27.773" v="6352" actId="1076"/>
          <ac:picMkLst>
            <pc:docMk/>
            <pc:sldMk cId="879725003" sldId="557"/>
            <ac:picMk id="6" creationId="{C32AB87D-B1DE-C549-A468-CB9396913DC0}"/>
          </ac:picMkLst>
        </pc:picChg>
      </pc:sldChg>
      <pc:sldChg chg="modSp mod">
        <pc:chgData name="Nane Kratzke" userId="971be13ff4ee5ef6" providerId="LiveId" clId="{1135C753-C3C8-8A44-93A3-2E9260A894C1}" dt="2023-02-17T15:15:18.337" v="6665" actId="14100"/>
        <pc:sldMkLst>
          <pc:docMk/>
          <pc:sldMk cId="3605680972" sldId="558"/>
        </pc:sldMkLst>
        <pc:spChg chg="mod">
          <ac:chgData name="Nane Kratzke" userId="971be13ff4ee5ef6" providerId="LiveId" clId="{1135C753-C3C8-8A44-93A3-2E9260A894C1}" dt="2023-02-17T15:15:18.337" v="6665" actId="14100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13:59.378" v="6636" actId="14100"/>
          <ac:picMkLst>
            <pc:docMk/>
            <pc:sldMk cId="3605680972" sldId="558"/>
            <ac:picMk id="8" creationId="{C41C2190-9349-794C-A4AE-348FD695B711}"/>
          </ac:picMkLst>
        </pc:picChg>
      </pc:sldChg>
      <pc:sldChg chg="modSp mod">
        <pc:chgData name="Nane Kratzke" userId="971be13ff4ee5ef6" providerId="LiveId" clId="{1135C753-C3C8-8A44-93A3-2E9260A894C1}" dt="2023-02-17T15:20:38.877" v="6907" actId="207"/>
        <pc:sldMkLst>
          <pc:docMk/>
          <pc:sldMk cId="1905923310" sldId="560"/>
        </pc:sldMkLst>
        <pc:spChg chg="mod">
          <ac:chgData name="Nane Kratzke" userId="971be13ff4ee5ef6" providerId="LiveId" clId="{1135C753-C3C8-8A44-93A3-2E9260A894C1}" dt="2023-02-17T15:20:38.877" v="6907" actId="207"/>
          <ac:spMkLst>
            <pc:docMk/>
            <pc:sldMk cId="1905923310" sldId="560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15:50.763" v="6671" actId="14100"/>
          <ac:picMkLst>
            <pc:docMk/>
            <pc:sldMk cId="1905923310" sldId="560"/>
            <ac:picMk id="6" creationId="{2EC3C8CB-CD79-B540-94A3-90CE5C5990A6}"/>
          </ac:picMkLst>
        </pc:picChg>
      </pc:sldChg>
      <pc:sldChg chg="delSp modSp mod">
        <pc:chgData name="Nane Kratzke" userId="971be13ff4ee5ef6" providerId="LiveId" clId="{1135C753-C3C8-8A44-93A3-2E9260A894C1}" dt="2023-02-17T15:25:35.369" v="7106" actId="20577"/>
        <pc:sldMkLst>
          <pc:docMk/>
          <pc:sldMk cId="3713241106" sldId="561"/>
        </pc:sldMkLst>
        <pc:spChg chg="mod">
          <ac:chgData name="Nane Kratzke" userId="971be13ff4ee5ef6" providerId="LiveId" clId="{1135C753-C3C8-8A44-93A3-2E9260A894C1}" dt="2023-02-17T15:22:46.896" v="6925" actId="3064"/>
          <ac:spMkLst>
            <pc:docMk/>
            <pc:sldMk cId="3713241106" sldId="561"/>
            <ac:spMk id="4" creationId="{EFD408A1-F15E-6C48-ABE6-021A61634556}"/>
          </ac:spMkLst>
        </pc:spChg>
        <pc:spChg chg="del">
          <ac:chgData name="Nane Kratzke" userId="971be13ff4ee5ef6" providerId="LiveId" clId="{1135C753-C3C8-8A44-93A3-2E9260A894C1}" dt="2023-02-17T15:21:11.414" v="6908" actId="478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1135C753-C3C8-8A44-93A3-2E9260A894C1}" dt="2023-02-17T15:25:35.369" v="7106" actId="20577"/>
          <ac:spMkLst>
            <pc:docMk/>
            <pc:sldMk cId="3713241106" sldId="561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1:15.946" v="6909" actId="1076"/>
          <ac:picMkLst>
            <pc:docMk/>
            <pc:sldMk cId="3713241106" sldId="561"/>
            <ac:picMk id="9" creationId="{33F6F1D9-2CBF-C445-82EF-E03139384E0E}"/>
          </ac:picMkLst>
        </pc:picChg>
      </pc:sldChg>
      <pc:sldChg chg="del">
        <pc:chgData name="Nane Kratzke" userId="971be13ff4ee5ef6" providerId="LiveId" clId="{1135C753-C3C8-8A44-93A3-2E9260A894C1}" dt="2023-02-17T14:57:34.725" v="6340" actId="2696"/>
        <pc:sldMkLst>
          <pc:docMk/>
          <pc:sldMk cId="2901931675" sldId="562"/>
        </pc:sldMkLst>
      </pc:sldChg>
      <pc:sldChg chg="modSp mod">
        <pc:chgData name="Nane Kratzke" userId="971be13ff4ee5ef6" providerId="LiveId" clId="{1135C753-C3C8-8A44-93A3-2E9260A894C1}" dt="2023-02-17T15:27:30.433" v="7227" actId="14100"/>
        <pc:sldMkLst>
          <pc:docMk/>
          <pc:sldMk cId="1587034705" sldId="563"/>
        </pc:sldMkLst>
        <pc:spChg chg="mod">
          <ac:chgData name="Nane Kratzke" userId="971be13ff4ee5ef6" providerId="LiveId" clId="{1135C753-C3C8-8A44-93A3-2E9260A894C1}" dt="2023-02-17T15:27:18.516" v="7214" actId="1076"/>
          <ac:spMkLst>
            <pc:docMk/>
            <pc:sldMk cId="1587034705" sldId="563"/>
            <ac:spMk id="4" creationId="{B3118DF7-D27D-1A4D-B00B-F895DDD10C59}"/>
          </ac:spMkLst>
        </pc:spChg>
        <pc:spChg chg="mod">
          <ac:chgData name="Nane Kratzke" userId="971be13ff4ee5ef6" providerId="LiveId" clId="{1135C753-C3C8-8A44-93A3-2E9260A894C1}" dt="2023-02-17T15:27:30.433" v="7227" actId="14100"/>
          <ac:spMkLst>
            <pc:docMk/>
            <pc:sldMk cId="1587034705" sldId="563"/>
            <ac:spMk id="5" creationId="{AD402843-F6C2-4147-A633-C8EE2DB781B6}"/>
          </ac:spMkLst>
        </pc:spChg>
      </pc:sldChg>
      <pc:sldChg chg="addSp modSp mod">
        <pc:chgData name="Nane Kratzke" userId="971be13ff4ee5ef6" providerId="LiveId" clId="{1135C753-C3C8-8A44-93A3-2E9260A894C1}" dt="2023-02-17T15:28:54.945" v="7263" actId="1076"/>
        <pc:sldMkLst>
          <pc:docMk/>
          <pc:sldMk cId="1566260272" sldId="564"/>
        </pc:sldMkLst>
        <pc:spChg chg="add mod">
          <ac:chgData name="Nane Kratzke" userId="971be13ff4ee5ef6" providerId="LiveId" clId="{1135C753-C3C8-8A44-93A3-2E9260A894C1}" dt="2023-02-17T15:28:54.945" v="7263" actId="1076"/>
          <ac:spMkLst>
            <pc:docMk/>
            <pc:sldMk cId="1566260272" sldId="564"/>
            <ac:spMk id="4" creationId="{DAD0FA7E-2756-AC95-D19F-D18ADB69B2FC}"/>
          </ac:spMkLst>
        </pc:spChg>
        <pc:spChg chg="mod">
          <ac:chgData name="Nane Kratzke" userId="971be13ff4ee5ef6" providerId="LiveId" clId="{1135C753-C3C8-8A44-93A3-2E9260A894C1}" dt="2023-02-17T15:27:54.825" v="7250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28:20.435" v="7256" actId="14100"/>
          <ac:spMkLst>
            <pc:docMk/>
            <pc:sldMk cId="1566260272" sldId="564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7:42.736" v="7228" actId="1076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modSp mod">
        <pc:chgData name="Nane Kratzke" userId="971be13ff4ee5ef6" providerId="LiveId" clId="{1135C753-C3C8-8A44-93A3-2E9260A894C1}" dt="2023-02-17T15:36:33.153" v="7417" actId="1076"/>
        <pc:sldMkLst>
          <pc:docMk/>
          <pc:sldMk cId="835258223" sldId="565"/>
        </pc:sldMkLst>
        <pc:spChg chg="add mod">
          <ac:chgData name="Nane Kratzke" userId="971be13ff4ee5ef6" providerId="LiveId" clId="{1135C753-C3C8-8A44-93A3-2E9260A894C1}" dt="2023-02-17T15:31:04.614" v="7341" actId="1076"/>
          <ac:spMkLst>
            <pc:docMk/>
            <pc:sldMk cId="835258223" sldId="565"/>
            <ac:spMk id="4" creationId="{3EEDBF45-2990-CA4B-B4EB-D85A47AAFBE9}"/>
          </ac:spMkLst>
        </pc:spChg>
        <pc:spChg chg="mod">
          <ac:chgData name="Nane Kratzke" userId="971be13ff4ee5ef6" providerId="LiveId" clId="{1135C753-C3C8-8A44-93A3-2E9260A894C1}" dt="2023-02-17T15:29:08.108" v="7280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32:31.627" v="7403" actId="20577"/>
          <ac:spMkLst>
            <pc:docMk/>
            <pc:sldMk cId="835258223" sldId="565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9:33.141" v="7285" actId="1076"/>
          <ac:picMkLst>
            <pc:docMk/>
            <pc:sldMk cId="835258223" sldId="565"/>
            <ac:picMk id="7" creationId="{243B6526-BD30-A44D-B7DD-5E95955523D4}"/>
          </ac:picMkLst>
        </pc:picChg>
        <pc:picChg chg="add mod">
          <ac:chgData name="Nane Kratzke" userId="971be13ff4ee5ef6" providerId="LiveId" clId="{1135C753-C3C8-8A44-93A3-2E9260A894C1}" dt="2023-02-17T15:35:31.011" v="7409" actId="1076"/>
          <ac:picMkLst>
            <pc:docMk/>
            <pc:sldMk cId="835258223" sldId="565"/>
            <ac:picMk id="12290" creationId="{5EB2F812-6486-2D39-E661-88407DEF5A37}"/>
          </ac:picMkLst>
        </pc:picChg>
        <pc:picChg chg="add mod">
          <ac:chgData name="Nane Kratzke" userId="971be13ff4ee5ef6" providerId="LiveId" clId="{1135C753-C3C8-8A44-93A3-2E9260A894C1}" dt="2023-02-17T15:36:33.153" v="7417" actId="1076"/>
          <ac:picMkLst>
            <pc:docMk/>
            <pc:sldMk cId="835258223" sldId="565"/>
            <ac:picMk id="12292" creationId="{C1D9CFE4-E8BE-AC27-F2DD-00B1207A5894}"/>
          </ac:picMkLst>
        </pc:picChg>
      </pc:sldChg>
      <pc:sldChg chg="addSp modSp mod">
        <pc:chgData name="Nane Kratzke" userId="971be13ff4ee5ef6" providerId="LiveId" clId="{1135C753-C3C8-8A44-93A3-2E9260A894C1}" dt="2023-02-17T15:44:41.999" v="7515" actId="20577"/>
        <pc:sldMkLst>
          <pc:docMk/>
          <pc:sldMk cId="3352912030" sldId="566"/>
        </pc:sldMkLst>
        <pc:spChg chg="add mod">
          <ac:chgData name="Nane Kratzke" userId="971be13ff4ee5ef6" providerId="LiveId" clId="{1135C753-C3C8-8A44-93A3-2E9260A894C1}" dt="2023-02-17T15:41:02.258" v="7495" actId="1076"/>
          <ac:spMkLst>
            <pc:docMk/>
            <pc:sldMk cId="3352912030" sldId="566"/>
            <ac:spMk id="5" creationId="{AF7D94BE-B4D3-10C3-AED5-52D7982BD84F}"/>
          </ac:spMkLst>
        </pc:spChg>
        <pc:spChg chg="mod">
          <ac:chgData name="Nane Kratzke" userId="971be13ff4ee5ef6" providerId="LiveId" clId="{1135C753-C3C8-8A44-93A3-2E9260A894C1}" dt="2023-02-17T15:36:54.854" v="7432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44:41.999" v="7515" actId="20577"/>
          <ac:spMkLst>
            <pc:docMk/>
            <pc:sldMk cId="3352912030" sldId="566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44:02.764" v="7504" actId="14100"/>
          <ac:picMkLst>
            <pc:docMk/>
            <pc:sldMk cId="3352912030" sldId="566"/>
            <ac:picMk id="7" creationId="{D3F3A520-AF18-CA42-AA73-D91711FAE9E2}"/>
          </ac:picMkLst>
        </pc:picChg>
        <pc:picChg chg="add mod">
          <ac:chgData name="Nane Kratzke" userId="971be13ff4ee5ef6" providerId="LiveId" clId="{1135C753-C3C8-8A44-93A3-2E9260A894C1}" dt="2023-02-17T15:42:47.644" v="7501" actId="1076"/>
          <ac:picMkLst>
            <pc:docMk/>
            <pc:sldMk cId="3352912030" sldId="566"/>
            <ac:picMk id="13314" creationId="{9FD1B935-2D95-B8D8-A40F-4D76BC343AAD}"/>
          </ac:picMkLst>
        </pc:picChg>
        <pc:picChg chg="add mod">
          <ac:chgData name="Nane Kratzke" userId="971be13ff4ee5ef6" providerId="LiveId" clId="{1135C753-C3C8-8A44-93A3-2E9260A894C1}" dt="2023-02-17T15:44:15.618" v="7507" actId="1076"/>
          <ac:picMkLst>
            <pc:docMk/>
            <pc:sldMk cId="3352912030" sldId="566"/>
            <ac:picMk id="13316" creationId="{98EA65DF-A7FA-67C4-5927-C5243920718C}"/>
          </ac:picMkLst>
        </pc:picChg>
      </pc:sldChg>
      <pc:sldChg chg="modSp mod">
        <pc:chgData name="Nane Kratzke" userId="971be13ff4ee5ef6" providerId="LiveId" clId="{1135C753-C3C8-8A44-93A3-2E9260A894C1}" dt="2023-02-17T09:50:15.178" v="3654" actId="207"/>
        <pc:sldMkLst>
          <pc:docMk/>
          <pc:sldMk cId="1512363642" sldId="569"/>
        </pc:sldMkLst>
        <pc:spChg chg="mod">
          <ac:chgData name="Nane Kratzke" userId="971be13ff4ee5ef6" providerId="LiveId" clId="{1135C753-C3C8-8A44-93A3-2E9260A894C1}" dt="2023-02-17T09:50:15.178" v="3654" actId="207"/>
          <ac:spMkLst>
            <pc:docMk/>
            <pc:sldMk cId="1512363642" sldId="569"/>
            <ac:spMk id="9" creationId="{414D7B1D-895A-C440-A240-39929C55593C}"/>
          </ac:spMkLst>
        </pc:spChg>
      </pc:sldChg>
      <pc:sldChg chg="modSp mod">
        <pc:chgData name="Nane Kratzke" userId="971be13ff4ee5ef6" providerId="LiveId" clId="{1135C753-C3C8-8A44-93A3-2E9260A894C1}" dt="2023-02-17T15:51:35.252" v="7664" actId="207"/>
        <pc:sldMkLst>
          <pc:docMk/>
          <pc:sldMk cId="2152632834" sldId="571"/>
        </pc:sldMkLst>
        <pc:spChg chg="mod">
          <ac:chgData name="Nane Kratzke" userId="971be13ff4ee5ef6" providerId="LiveId" clId="{1135C753-C3C8-8A44-93A3-2E9260A894C1}" dt="2023-02-17T09:15:33.595" v="2652" actId="20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1135C753-C3C8-8A44-93A3-2E9260A894C1}" dt="2023-02-17T15:51:35.252" v="7664" actId="20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1135C753-C3C8-8A44-93A3-2E9260A894C1}" dt="2023-02-17T15:51:35.252" v="7664" actId="207"/>
          <ac:spMkLst>
            <pc:docMk/>
            <pc:sldMk cId="2152632834" sldId="571"/>
            <ac:spMk id="11" creationId="{CAAF52AB-3084-D443-9BEF-B8B9292F4900}"/>
          </ac:spMkLst>
        </pc:spChg>
      </pc:sldChg>
      <pc:sldChg chg="delSp modSp mod">
        <pc:chgData name="Nane Kratzke" userId="971be13ff4ee5ef6" providerId="LiveId" clId="{1135C753-C3C8-8A44-93A3-2E9260A894C1}" dt="2023-02-17T13:51:55.909" v="5421" actId="1076"/>
        <pc:sldMkLst>
          <pc:docMk/>
          <pc:sldMk cId="119965658" sldId="579"/>
        </pc:sldMkLst>
        <pc:spChg chg="mod">
          <ac:chgData name="Nane Kratzke" userId="971be13ff4ee5ef6" providerId="LiveId" clId="{1135C753-C3C8-8A44-93A3-2E9260A894C1}" dt="2023-02-17T12:25:11.008" v="4439"/>
          <ac:spMkLst>
            <pc:docMk/>
            <pc:sldMk cId="119965658" sldId="579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2:30:32.664" v="4601" actId="2057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1135C753-C3C8-8A44-93A3-2E9260A894C1}" dt="2023-02-17T12:22:44.113" v="4418" actId="20577"/>
          <ac:spMkLst>
            <pc:docMk/>
            <pc:sldMk cId="119965658" sldId="579"/>
            <ac:spMk id="10" creationId="{64669592-C4EE-DB4B-A88C-C6A79EE0FE69}"/>
          </ac:spMkLst>
        </pc:spChg>
        <pc:spChg chg="del">
          <ac:chgData name="Nane Kratzke" userId="971be13ff4ee5ef6" providerId="LiveId" clId="{1135C753-C3C8-8A44-93A3-2E9260A894C1}" dt="2023-02-17T12:23:01.460" v="4421" actId="478"/>
          <ac:spMkLst>
            <pc:docMk/>
            <pc:sldMk cId="119965658" sldId="579"/>
            <ac:spMk id="18" creationId="{E887981B-3851-424A-A83C-634F693FA158}"/>
          </ac:spMkLst>
        </pc:spChg>
        <pc:spChg chg="mod">
          <ac:chgData name="Nane Kratzke" userId="971be13ff4ee5ef6" providerId="LiveId" clId="{1135C753-C3C8-8A44-93A3-2E9260A894C1}" dt="2023-02-17T12:28:13.185" v="4577" actId="6549"/>
          <ac:spMkLst>
            <pc:docMk/>
            <pc:sldMk cId="119965658" sldId="579"/>
            <ac:spMk id="19" creationId="{58A2972A-7C9A-5D45-911A-E377024DD8F1}"/>
          </ac:spMkLst>
        </pc:spChg>
        <pc:picChg chg="mod">
          <ac:chgData name="Nane Kratzke" userId="971be13ff4ee5ef6" providerId="LiveId" clId="{1135C753-C3C8-8A44-93A3-2E9260A894C1}" dt="2023-02-17T13:51:55.909" v="5421" actId="1076"/>
          <ac:picMkLst>
            <pc:docMk/>
            <pc:sldMk cId="119965658" sldId="579"/>
            <ac:picMk id="12" creationId="{266650E8-6CF0-C14E-A2B9-0A48F641B03F}"/>
          </ac:picMkLst>
        </pc:picChg>
      </pc:sldChg>
      <pc:sldChg chg="del">
        <pc:chgData name="Nane Kratzke" userId="971be13ff4ee5ef6" providerId="LiveId" clId="{1135C753-C3C8-8A44-93A3-2E9260A894C1}" dt="2023-02-17T12:17:12.505" v="4272" actId="2696"/>
        <pc:sldMkLst>
          <pc:docMk/>
          <pc:sldMk cId="3707486100" sldId="580"/>
        </pc:sldMkLst>
      </pc:sldChg>
      <pc:sldChg chg="addSp delSp modSp mod">
        <pc:chgData name="Nane Kratzke" userId="971be13ff4ee5ef6" providerId="LiveId" clId="{1135C753-C3C8-8A44-93A3-2E9260A894C1}" dt="2023-02-17T14:06:33.043" v="5558" actId="14826"/>
        <pc:sldMkLst>
          <pc:docMk/>
          <pc:sldMk cId="4033551693" sldId="581"/>
        </pc:sldMkLst>
        <pc:spChg chg="mod">
          <ac:chgData name="Nane Kratzke" userId="971be13ff4ee5ef6" providerId="LiveId" clId="{1135C753-C3C8-8A44-93A3-2E9260A894C1}" dt="2023-02-17T13:25:27.724" v="4640" actId="20577"/>
          <ac:spMkLst>
            <pc:docMk/>
            <pc:sldMk cId="4033551693" sldId="581"/>
            <ac:spMk id="2" creationId="{9C499ED8-18D1-E942-8557-969449808E76}"/>
          </ac:spMkLst>
        </pc:spChg>
        <pc:spChg chg="add mod">
          <ac:chgData name="Nane Kratzke" userId="971be13ff4ee5ef6" providerId="LiveId" clId="{1135C753-C3C8-8A44-93A3-2E9260A894C1}" dt="2023-02-17T13:32:22.527" v="4800" actId="1076"/>
          <ac:spMkLst>
            <pc:docMk/>
            <pc:sldMk cId="4033551693" sldId="581"/>
            <ac:spMk id="4" creationId="{1404A810-D841-278E-590D-99F62F5B64A6}"/>
          </ac:spMkLst>
        </pc:spChg>
        <pc:spChg chg="del">
          <ac:chgData name="Nane Kratzke" userId="971be13ff4ee5ef6" providerId="LiveId" clId="{1135C753-C3C8-8A44-93A3-2E9260A894C1}" dt="2023-02-17T13:31:40.448" v="4797" actId="478"/>
          <ac:spMkLst>
            <pc:docMk/>
            <pc:sldMk cId="4033551693" sldId="581"/>
            <ac:spMk id="5" creationId="{C6181C86-E250-BC40-8966-E239A44C741F}"/>
          </ac:spMkLst>
        </pc:spChg>
        <pc:spChg chg="add mod">
          <ac:chgData name="Nane Kratzke" userId="971be13ff4ee5ef6" providerId="LiveId" clId="{1135C753-C3C8-8A44-93A3-2E9260A894C1}" dt="2023-02-17T13:33:52.807" v="4808" actId="1076"/>
          <ac:spMkLst>
            <pc:docMk/>
            <pc:sldMk cId="4033551693" sldId="581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5:29.054" v="4895" actId="20577"/>
          <ac:spMkLst>
            <pc:docMk/>
            <pc:sldMk cId="4033551693" sldId="581"/>
            <ac:spMk id="10" creationId="{64669592-C4EE-DB4B-A88C-C6A79EE0FE69}"/>
          </ac:spMkLst>
        </pc:spChg>
        <pc:spChg chg="del">
          <ac:chgData name="Nane Kratzke" userId="971be13ff4ee5ef6" providerId="LiveId" clId="{1135C753-C3C8-8A44-93A3-2E9260A894C1}" dt="2023-02-17T13:26:03.757" v="4676" actId="478"/>
          <ac:spMkLst>
            <pc:docMk/>
            <pc:sldMk cId="4033551693" sldId="581"/>
            <ac:spMk id="14" creationId="{54FB4332-C480-7340-AA4C-9E04F8ECC859}"/>
          </ac:spMkLst>
        </pc:spChg>
        <pc:spChg chg="del">
          <ac:chgData name="Nane Kratzke" userId="971be13ff4ee5ef6" providerId="LiveId" clId="{1135C753-C3C8-8A44-93A3-2E9260A894C1}" dt="2023-02-17T13:25:59.102" v="4674" actId="478"/>
          <ac:spMkLst>
            <pc:docMk/>
            <pc:sldMk cId="4033551693" sldId="581"/>
            <ac:spMk id="15" creationId="{7A4B1432-7163-7A4A-A14A-C1406AFF16D9}"/>
          </ac:spMkLst>
        </pc:spChg>
        <pc:spChg chg="del">
          <ac:chgData name="Nane Kratzke" userId="971be13ff4ee5ef6" providerId="LiveId" clId="{1135C753-C3C8-8A44-93A3-2E9260A894C1}" dt="2023-02-17T13:26:01.611" v="4675" actId="478"/>
          <ac:spMkLst>
            <pc:docMk/>
            <pc:sldMk cId="4033551693" sldId="581"/>
            <ac:spMk id="16" creationId="{4C97B876-619E-3745-ABA0-4ACDD2510DFF}"/>
          </ac:spMkLst>
        </pc:spChg>
        <pc:spChg chg="del mod">
          <ac:chgData name="Nane Kratzke" userId="971be13ff4ee5ef6" providerId="LiveId" clId="{1135C753-C3C8-8A44-93A3-2E9260A894C1}" dt="2023-02-17T13:27:28.082" v="4736" actId="478"/>
          <ac:spMkLst>
            <pc:docMk/>
            <pc:sldMk cId="4033551693" sldId="581"/>
            <ac:spMk id="17" creationId="{D913D904-00E7-724E-8A07-A33040CBC80D}"/>
          </ac:spMkLst>
        </pc:spChg>
        <pc:picChg chg="add mod">
          <ac:chgData name="Nane Kratzke" userId="971be13ff4ee5ef6" providerId="LiveId" clId="{1135C753-C3C8-8A44-93A3-2E9260A894C1}" dt="2023-02-17T14:06:33.043" v="5558" actId="14826"/>
          <ac:picMkLst>
            <pc:docMk/>
            <pc:sldMk cId="4033551693" sldId="581"/>
            <ac:picMk id="7" creationId="{A179D58E-D5D6-B9CD-8115-D45259BD1931}"/>
          </ac:picMkLst>
        </pc:picChg>
        <pc:picChg chg="mod">
          <ac:chgData name="Nane Kratzke" userId="971be13ff4ee5ef6" providerId="LiveId" clId="{1135C753-C3C8-8A44-93A3-2E9260A894C1}" dt="2023-02-17T13:31:37.191" v="479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modSp add del mod">
        <pc:chgData name="Nane Kratzke" userId="971be13ff4ee5ef6" providerId="LiveId" clId="{1135C753-C3C8-8A44-93A3-2E9260A894C1}" dt="2023-02-17T14:14:24.814" v="5575" actId="14100"/>
        <pc:sldMkLst>
          <pc:docMk/>
          <pc:sldMk cId="220039174" sldId="582"/>
        </pc:sldMkLst>
        <pc:spChg chg="mod">
          <ac:chgData name="Nane Kratzke" userId="971be13ff4ee5ef6" providerId="LiveId" clId="{1135C753-C3C8-8A44-93A3-2E9260A894C1}" dt="2023-02-17T14:02:49.792" v="5547" actId="20577"/>
          <ac:spMkLst>
            <pc:docMk/>
            <pc:sldMk cId="220039174" sldId="582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3:48:56.936" v="5382" actId="20577"/>
          <ac:spMkLst>
            <pc:docMk/>
            <pc:sldMk cId="220039174" sldId="582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4:14:24.814" v="5575" actId="14100"/>
          <ac:spMkLst>
            <pc:docMk/>
            <pc:sldMk cId="220039174" sldId="582"/>
            <ac:spMk id="18" creationId="{DA28D41A-63F0-DD46-AA75-57DE01858F2B}"/>
          </ac:spMkLst>
        </pc:spChg>
        <pc:spChg chg="mod">
          <ac:chgData name="Nane Kratzke" userId="971be13ff4ee5ef6" providerId="LiveId" clId="{1135C753-C3C8-8A44-93A3-2E9260A894C1}" dt="2023-02-17T13:50:56.321" v="5420" actId="207"/>
          <ac:spMkLst>
            <pc:docMk/>
            <pc:sldMk cId="220039174" sldId="582"/>
            <ac:spMk id="19" creationId="{E67DD715-B783-9D40-8294-063FA4803A5E}"/>
          </ac:spMkLst>
        </pc:spChg>
        <pc:picChg chg="mod">
          <ac:chgData name="Nane Kratzke" userId="971be13ff4ee5ef6" providerId="LiveId" clId="{1135C753-C3C8-8A44-93A3-2E9260A894C1}" dt="2023-02-17T13:50:20.832" v="5405" actId="1076"/>
          <ac:picMkLst>
            <pc:docMk/>
            <pc:sldMk cId="220039174" sldId="582"/>
            <ac:picMk id="9" creationId="{B48D335D-08B2-5840-B1E6-7F7BC2B1A819}"/>
          </ac:picMkLst>
        </pc:picChg>
      </pc:sldChg>
      <pc:sldChg chg="addSp delSp modSp mod">
        <pc:chgData name="Nane Kratzke" userId="971be13ff4ee5ef6" providerId="LiveId" clId="{1135C753-C3C8-8A44-93A3-2E9260A894C1}" dt="2023-02-17T08:37:29.610" v="2509" actId="1076"/>
        <pc:sldMkLst>
          <pc:docMk/>
          <pc:sldMk cId="3688837666" sldId="587"/>
        </pc:sldMkLst>
        <pc:spChg chg="del">
          <ac:chgData name="Nane Kratzke" userId="971be13ff4ee5ef6" providerId="LiveId" clId="{1135C753-C3C8-8A44-93A3-2E9260A894C1}" dt="2023-02-17T08:34:17.696" v="2416" actId="478"/>
          <ac:spMkLst>
            <pc:docMk/>
            <pc:sldMk cId="3688837666" sldId="587"/>
            <ac:spMk id="4" creationId="{F3722AC3-82E7-6A48-9E70-B22A64CC123D}"/>
          </ac:spMkLst>
        </pc:spChg>
        <pc:spChg chg="mod">
          <ac:chgData name="Nane Kratzke" userId="971be13ff4ee5ef6" providerId="LiveId" clId="{1135C753-C3C8-8A44-93A3-2E9260A894C1}" dt="2023-02-17T08:37:21.637" v="2508" actId="1076"/>
          <ac:spMkLst>
            <pc:docMk/>
            <pc:sldMk cId="3688837666" sldId="587"/>
            <ac:spMk id="5" creationId="{07ABF99B-88CB-4240-99B8-74771E57815B}"/>
          </ac:spMkLst>
        </pc:spChg>
        <pc:spChg chg="del">
          <ac:chgData name="Nane Kratzke" userId="971be13ff4ee5ef6" providerId="LiveId" clId="{1135C753-C3C8-8A44-93A3-2E9260A894C1}" dt="2023-02-17T08:34:10.292" v="2415" actId="478"/>
          <ac:spMkLst>
            <pc:docMk/>
            <pc:sldMk cId="3688837666" sldId="587"/>
            <ac:spMk id="6" creationId="{514F19B3-49B3-F245-A39C-ED85BFC01F61}"/>
          </ac:spMkLst>
        </pc:spChg>
        <pc:spChg chg="mod">
          <ac:chgData name="Nane Kratzke" userId="971be13ff4ee5ef6" providerId="LiveId" clId="{1135C753-C3C8-8A44-93A3-2E9260A894C1}" dt="2023-02-17T08:37:29.610" v="2509" actId="1076"/>
          <ac:spMkLst>
            <pc:docMk/>
            <pc:sldMk cId="3688837666" sldId="587"/>
            <ac:spMk id="8" creationId="{24C4747B-7684-3649-8B59-35CFC0E93ECF}"/>
          </ac:spMkLst>
        </pc:spChg>
        <pc:spChg chg="mod">
          <ac:chgData name="Nane Kratzke" userId="971be13ff4ee5ef6" providerId="LiveId" clId="{1135C753-C3C8-8A44-93A3-2E9260A894C1}" dt="2023-02-17T08:35:58.219" v="2489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08:37:17.265" v="2507" actId="1076"/>
          <ac:spMkLst>
            <pc:docMk/>
            <pc:sldMk cId="3688837666" sldId="587"/>
            <ac:spMk id="12" creationId="{C047C420-28F7-8E45-9A7F-04A893D9162B}"/>
          </ac:spMkLst>
        </pc:spChg>
        <pc:spChg chg="mod">
          <ac:chgData name="Nane Kratzke" userId="971be13ff4ee5ef6" providerId="LiveId" clId="{1135C753-C3C8-8A44-93A3-2E9260A894C1}" dt="2023-02-17T08:37:17.265" v="2507" actId="1076"/>
          <ac:spMkLst>
            <pc:docMk/>
            <pc:sldMk cId="3688837666" sldId="587"/>
            <ac:spMk id="13" creationId="{8EA66DFD-911E-574F-B117-3A1F4304FA2D}"/>
          </ac:spMkLst>
        </pc:spChg>
        <pc:spChg chg="del">
          <ac:chgData name="Nane Kratzke" userId="971be13ff4ee5ef6" providerId="LiveId" clId="{1135C753-C3C8-8A44-93A3-2E9260A894C1}" dt="2023-02-17T08:34:08.574" v="2414" actId="478"/>
          <ac:spMkLst>
            <pc:docMk/>
            <pc:sldMk cId="3688837666" sldId="587"/>
            <ac:spMk id="14" creationId="{464C0F2B-61D4-DE40-9DF0-9DD368093208}"/>
          </ac:spMkLst>
        </pc:spChg>
        <pc:picChg chg="add mod">
          <ac:chgData name="Nane Kratzke" userId="971be13ff4ee5ef6" providerId="LiveId" clId="{1135C753-C3C8-8A44-93A3-2E9260A894C1}" dt="2023-02-17T08:35:38.051" v="2449" actId="14100"/>
          <ac:picMkLst>
            <pc:docMk/>
            <pc:sldMk cId="3688837666" sldId="587"/>
            <ac:picMk id="7" creationId="{F665B5B4-805B-8347-D6CE-BB257D63E7CC}"/>
          </ac:picMkLst>
        </pc:picChg>
        <pc:picChg chg="del">
          <ac:chgData name="Nane Kratzke" userId="971be13ff4ee5ef6" providerId="LiveId" clId="{1135C753-C3C8-8A44-93A3-2E9260A894C1}" dt="2023-02-17T08:34:19.372" v="2417" actId="478"/>
          <ac:picMkLst>
            <pc:docMk/>
            <pc:sldMk cId="3688837666" sldId="587"/>
            <ac:picMk id="4100" creationId="{26417365-91D7-3741-9B9C-6A7B6CE41043}"/>
          </ac:picMkLst>
        </pc:picChg>
      </pc:sldChg>
      <pc:sldChg chg="modSp mod">
        <pc:chgData name="Nane Kratzke" userId="971be13ff4ee5ef6" providerId="LiveId" clId="{1135C753-C3C8-8A44-93A3-2E9260A894C1}" dt="2023-02-17T14:16:29.182" v="5704" actId="20577"/>
        <pc:sldMkLst>
          <pc:docMk/>
          <pc:sldMk cId="4217935789" sldId="591"/>
        </pc:sldMkLst>
        <pc:spChg chg="mod">
          <ac:chgData name="Nane Kratzke" userId="971be13ff4ee5ef6" providerId="LiveId" clId="{1135C753-C3C8-8A44-93A3-2E9260A894C1}" dt="2023-02-17T14:16:29.182" v="5704" actId="20577"/>
          <ac:spMkLst>
            <pc:docMk/>
            <pc:sldMk cId="4217935789" sldId="591"/>
            <ac:spMk id="24" creationId="{B2BC7B5A-69E3-BC40-938A-4311896A2C9B}"/>
          </ac:spMkLst>
        </pc:spChg>
      </pc:sldChg>
      <pc:sldChg chg="modSp mod">
        <pc:chgData name="Nane Kratzke" userId="971be13ff4ee5ef6" providerId="LiveId" clId="{1135C753-C3C8-8A44-93A3-2E9260A894C1}" dt="2023-02-17T09:53:51.717" v="3657" actId="1076"/>
        <pc:sldMkLst>
          <pc:docMk/>
          <pc:sldMk cId="1576189204" sldId="593"/>
        </pc:sldMkLst>
        <pc:spChg chg="mod">
          <ac:chgData name="Nane Kratzke" userId="971be13ff4ee5ef6" providerId="LiveId" clId="{1135C753-C3C8-8A44-93A3-2E9260A894C1}" dt="2023-02-17T09:53:39.637" v="3655" actId="20577"/>
          <ac:spMkLst>
            <pc:docMk/>
            <pc:sldMk cId="1576189204" sldId="593"/>
            <ac:spMk id="6" creationId="{9C8D24CB-11F5-4B4C-A7FC-025A48F8D133}"/>
          </ac:spMkLst>
        </pc:spChg>
        <pc:spChg chg="mod">
          <ac:chgData name="Nane Kratzke" userId="971be13ff4ee5ef6" providerId="LiveId" clId="{1135C753-C3C8-8A44-93A3-2E9260A894C1}" dt="2023-02-17T09:53:51.717" v="3657" actId="1076"/>
          <ac:spMkLst>
            <pc:docMk/>
            <pc:sldMk cId="1576189204" sldId="593"/>
            <ac:spMk id="7" creationId="{7050D398-00AF-F344-A321-47EE807651CF}"/>
          </ac:spMkLst>
        </pc:spChg>
      </pc:sldChg>
      <pc:sldChg chg="addSp modSp mod">
        <pc:chgData name="Nane Kratzke" userId="971be13ff4ee5ef6" providerId="LiveId" clId="{1135C753-C3C8-8A44-93A3-2E9260A894C1}" dt="2023-02-17T11:39:59.748" v="3670" actId="14861"/>
        <pc:sldMkLst>
          <pc:docMk/>
          <pc:sldMk cId="468604968" sldId="600"/>
        </pc:sldMkLst>
        <pc:spChg chg="mod">
          <ac:chgData name="Nane Kratzke" userId="971be13ff4ee5ef6" providerId="LiveId" clId="{1135C753-C3C8-8A44-93A3-2E9260A894C1}" dt="2023-02-17T11:39:29.390" v="3666" actId="20577"/>
          <ac:spMkLst>
            <pc:docMk/>
            <pc:sldMk cId="468604968" sldId="600"/>
            <ac:spMk id="5" creationId="{130044B2-214C-074F-AF23-5CC99F01DE19}"/>
          </ac:spMkLst>
        </pc:spChg>
        <pc:picChg chg="add mod">
          <ac:chgData name="Nane Kratzke" userId="971be13ff4ee5ef6" providerId="LiveId" clId="{1135C753-C3C8-8A44-93A3-2E9260A894C1}" dt="2023-02-17T11:39:59.748" v="3670" actId="14861"/>
          <ac:picMkLst>
            <pc:docMk/>
            <pc:sldMk cId="468604968" sldId="600"/>
            <ac:picMk id="6" creationId="{FA4CC735-910C-486F-9BB5-93FDC1212C98}"/>
          </ac:picMkLst>
        </pc:picChg>
      </pc:sldChg>
      <pc:sldChg chg="add del">
        <pc:chgData name="Nane Kratzke" userId="971be13ff4ee5ef6" providerId="LiveId" clId="{1135C753-C3C8-8A44-93A3-2E9260A894C1}" dt="2023-02-17T11:40:17.207" v="3671" actId="2696"/>
        <pc:sldMkLst>
          <pc:docMk/>
          <pc:sldMk cId="3021263209" sldId="601"/>
        </pc:sldMkLst>
      </pc:sldChg>
      <pc:sldChg chg="modSp mod">
        <pc:chgData name="Nane Kratzke" userId="971be13ff4ee5ef6" providerId="LiveId" clId="{1135C753-C3C8-8A44-93A3-2E9260A894C1}" dt="2023-02-20T07:49:31.209" v="7830" actId="20577"/>
        <pc:sldMkLst>
          <pc:docMk/>
          <pc:sldMk cId="1577928543" sldId="602"/>
        </pc:sldMkLst>
        <pc:spChg chg="mod">
          <ac:chgData name="Nane Kratzke" userId="971be13ff4ee5ef6" providerId="LiveId" clId="{1135C753-C3C8-8A44-93A3-2E9260A894C1}" dt="2023-02-20T07:49:31.209" v="7830" actId="20577"/>
          <ac:spMkLst>
            <pc:docMk/>
            <pc:sldMk cId="1577928543" sldId="602"/>
            <ac:spMk id="4" creationId="{0536B520-64CD-5346-AF93-D317FE05F822}"/>
          </ac:spMkLst>
        </pc:spChg>
      </pc:sldChg>
      <pc:sldChg chg="modSp mod">
        <pc:chgData name="Nane Kratzke" userId="971be13ff4ee5ef6" providerId="LiveId" clId="{1135C753-C3C8-8A44-93A3-2E9260A894C1}" dt="2023-02-17T11:46:37.760" v="3749" actId="20577"/>
        <pc:sldMkLst>
          <pc:docMk/>
          <pc:sldMk cId="757609649" sldId="603"/>
        </pc:sldMkLst>
        <pc:spChg chg="mod">
          <ac:chgData name="Nane Kratzke" userId="971be13ff4ee5ef6" providerId="LiveId" clId="{1135C753-C3C8-8A44-93A3-2E9260A894C1}" dt="2023-02-17T11:46:37.760" v="3749" actId="20577"/>
          <ac:spMkLst>
            <pc:docMk/>
            <pc:sldMk cId="757609649" sldId="603"/>
            <ac:spMk id="10" creationId="{64669592-C4EE-DB4B-A88C-C6A79EE0FE69}"/>
          </ac:spMkLst>
        </pc:spChg>
      </pc:sldChg>
      <pc:sldChg chg="addSp delSp modSp mod">
        <pc:chgData name="Nane Kratzke" userId="971be13ff4ee5ef6" providerId="LiveId" clId="{1135C753-C3C8-8A44-93A3-2E9260A894C1}" dt="2023-02-17T07:04:03.787" v="81" actId="688"/>
        <pc:sldMkLst>
          <pc:docMk/>
          <pc:sldMk cId="121222599" sldId="620"/>
        </pc:sldMkLst>
        <pc:spChg chg="mod">
          <ac:chgData name="Nane Kratzke" userId="971be13ff4ee5ef6" providerId="LiveId" clId="{1135C753-C3C8-8A44-93A3-2E9260A894C1}" dt="2023-02-17T07:03:44.185" v="79" actId="20577"/>
          <ac:spMkLst>
            <pc:docMk/>
            <pc:sldMk cId="121222599" sldId="620"/>
            <ac:spMk id="30" creationId="{C40FC0DE-5FC2-A7E8-D1AE-301CB0AC31A1}"/>
          </ac:spMkLst>
        </pc:spChg>
        <pc:spChg chg="mod">
          <ac:chgData name="Nane Kratzke" userId="971be13ff4ee5ef6" providerId="LiveId" clId="{1135C753-C3C8-8A44-93A3-2E9260A894C1}" dt="2023-02-17T06:59:21.256" v="57" actId="404"/>
          <ac:spMkLst>
            <pc:docMk/>
            <pc:sldMk cId="121222599" sldId="620"/>
            <ac:spMk id="31" creationId="{A7AED8D2-12C6-26AC-5AF0-E921BDCCBE3B}"/>
          </ac:spMkLst>
        </pc:spChg>
        <pc:picChg chg="add mod">
          <ac:chgData name="Nane Kratzke" userId="971be13ff4ee5ef6" providerId="LiveId" clId="{1135C753-C3C8-8A44-93A3-2E9260A894C1}" dt="2023-02-17T07:04:03.787" v="81" actId="688"/>
          <ac:picMkLst>
            <pc:docMk/>
            <pc:sldMk cId="121222599" sldId="620"/>
            <ac:picMk id="3" creationId="{9775A037-0C2C-AFF7-9B1C-0DB0B1C4FA19}"/>
          </ac:picMkLst>
        </pc:picChg>
        <pc:picChg chg="mod">
          <ac:chgData name="Nane Kratzke" userId="971be13ff4ee5ef6" providerId="LiveId" clId="{1135C753-C3C8-8A44-93A3-2E9260A894C1}" dt="2023-02-17T06:58:57.960" v="42" actId="14100"/>
          <ac:picMkLst>
            <pc:docMk/>
            <pc:sldMk cId="121222599" sldId="620"/>
            <ac:picMk id="15" creationId="{8E64030D-90ED-3CDC-C2C6-483C3E9C33C8}"/>
          </ac:picMkLst>
        </pc:picChg>
        <pc:picChg chg="del">
          <ac:chgData name="Nane Kratzke" userId="971be13ff4ee5ef6" providerId="LiveId" clId="{1135C753-C3C8-8A44-93A3-2E9260A894C1}" dt="2023-02-17T07:03:30.810" v="75" actId="478"/>
          <ac:picMkLst>
            <pc:docMk/>
            <pc:sldMk cId="121222599" sldId="620"/>
            <ac:picMk id="16" creationId="{A21158D8-B2DC-E787-4BCD-E216C87F3F10}"/>
          </ac:picMkLst>
        </pc:picChg>
      </pc:sldChg>
      <pc:sldChg chg="del">
        <pc:chgData name="Nane Kratzke" userId="971be13ff4ee5ef6" providerId="LiveId" clId="{1135C753-C3C8-8A44-93A3-2E9260A894C1}" dt="2023-02-17T11:54:04.500" v="3786" actId="2696"/>
        <pc:sldMkLst>
          <pc:docMk/>
          <pc:sldMk cId="2055597293" sldId="625"/>
        </pc:sldMkLst>
      </pc:sldChg>
      <pc:sldChg chg="del">
        <pc:chgData name="Nane Kratzke" userId="971be13ff4ee5ef6" providerId="LiveId" clId="{1135C753-C3C8-8A44-93A3-2E9260A894C1}" dt="2023-02-17T11:54:03.651" v="3785" actId="2696"/>
        <pc:sldMkLst>
          <pc:docMk/>
          <pc:sldMk cId="1124360932" sldId="627"/>
        </pc:sldMkLst>
      </pc:sldChg>
      <pc:sldChg chg="del">
        <pc:chgData name="Nane Kratzke" userId="971be13ff4ee5ef6" providerId="LiveId" clId="{1135C753-C3C8-8A44-93A3-2E9260A894C1}" dt="2023-02-17T07:04:41.179" v="83" actId="2696"/>
        <pc:sldMkLst>
          <pc:docMk/>
          <pc:sldMk cId="1239364645" sldId="628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2889553836" sldId="629"/>
        </pc:sldMkLst>
      </pc:sldChg>
      <pc:sldChg chg="add">
        <pc:chgData name="Nane Kratzke" userId="971be13ff4ee5ef6" providerId="LiveId" clId="{1135C753-C3C8-8A44-93A3-2E9260A894C1}" dt="2023-02-17T11:52:13.004" v="3756"/>
        <pc:sldMkLst>
          <pc:docMk/>
          <pc:sldMk cId="4095753169" sldId="629"/>
        </pc:sldMkLst>
      </pc:sldChg>
      <pc:sldChg chg="add">
        <pc:chgData name="Nane Kratzke" userId="971be13ff4ee5ef6" providerId="LiveId" clId="{1135C753-C3C8-8A44-93A3-2E9260A894C1}" dt="2023-02-17T11:52:13.004" v="3756"/>
        <pc:sldMkLst>
          <pc:docMk/>
          <pc:sldMk cId="798035629" sldId="630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3807345701" sldId="630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663509451" sldId="631"/>
        </pc:sldMkLst>
      </pc:sldChg>
      <pc:sldChg chg="modSp add mod">
        <pc:chgData name="Nane Kratzke" userId="971be13ff4ee5ef6" providerId="LiveId" clId="{1135C753-C3C8-8A44-93A3-2E9260A894C1}" dt="2023-02-17T11:52:58.458" v="3772" actId="113"/>
        <pc:sldMkLst>
          <pc:docMk/>
          <pc:sldMk cId="2018276877" sldId="631"/>
        </pc:sldMkLst>
        <pc:spChg chg="mod">
          <ac:chgData name="Nane Kratzke" userId="971be13ff4ee5ef6" providerId="LiveId" clId="{1135C753-C3C8-8A44-93A3-2E9260A894C1}" dt="2023-02-17T11:52:58.458" v="3772" actId="113"/>
          <ac:spMkLst>
            <pc:docMk/>
            <pc:sldMk cId="2018276877" sldId="631"/>
            <ac:spMk id="8" creationId="{0C508602-457E-2C4E-A9AC-85A3D0BD58E5}"/>
          </ac:spMkLst>
        </pc:spChg>
      </pc:sldChg>
      <pc:sldChg chg="addSp modSp mod">
        <pc:chgData name="Nane Kratzke" userId="971be13ff4ee5ef6" providerId="LiveId" clId="{1135C753-C3C8-8A44-93A3-2E9260A894C1}" dt="2023-02-17T08:44:10.727" v="2525" actId="1076"/>
        <pc:sldMkLst>
          <pc:docMk/>
          <pc:sldMk cId="2119515917" sldId="632"/>
        </pc:sldMkLst>
        <pc:spChg chg="add 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6" creationId="{854DE5D5-8F38-E1B0-F63C-3BB3BF79C199}"/>
          </ac:spMkLst>
        </pc:spChg>
        <pc:spChg chg="add 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9" creationId="{C9F60B4D-7B46-1605-E972-5B0769376016}"/>
          </ac:spMkLst>
        </pc:spChg>
        <pc:spChg chg="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45" creationId="{33545FAB-0569-E97A-C360-92ED05007E54}"/>
          </ac:spMkLst>
        </pc:spChg>
      </pc:sldChg>
      <pc:sldChg chg="modSp add mod">
        <pc:chgData name="Nane Kratzke" userId="971be13ff4ee5ef6" providerId="LiveId" clId="{1135C753-C3C8-8A44-93A3-2E9260A894C1}" dt="2023-02-17T15:54:08.626" v="7770" actId="6549"/>
        <pc:sldMkLst>
          <pc:docMk/>
          <pc:sldMk cId="618912718" sldId="633"/>
        </pc:sldMkLst>
        <pc:spChg chg="mod">
          <ac:chgData name="Nane Kratzke" userId="971be13ff4ee5ef6" providerId="LiveId" clId="{1135C753-C3C8-8A44-93A3-2E9260A894C1}" dt="2023-02-17T15:54:08.626" v="7770" actId="6549"/>
          <ac:spMkLst>
            <pc:docMk/>
            <pc:sldMk cId="618912718" sldId="633"/>
            <ac:spMk id="9" creationId="{414D7B1D-895A-C440-A240-39929C55593C}"/>
          </ac:spMkLst>
        </pc:spChg>
      </pc:sldChg>
      <pc:sldChg chg="modSp del mod">
        <pc:chgData name="Nane Kratzke" userId="971be13ff4ee5ef6" providerId="LiveId" clId="{1135C753-C3C8-8A44-93A3-2E9260A894C1}" dt="2023-02-17T11:52:10.590" v="3755" actId="2696"/>
        <pc:sldMkLst>
          <pc:docMk/>
          <pc:sldMk cId="744654588" sldId="633"/>
        </pc:sldMkLst>
        <pc:spChg chg="mod">
          <ac:chgData name="Nane Kratzke" userId="971be13ff4ee5ef6" providerId="LiveId" clId="{1135C753-C3C8-8A44-93A3-2E9260A894C1}" dt="2023-02-17T08:18:53.916" v="2331" actId="207"/>
          <ac:spMkLst>
            <pc:docMk/>
            <pc:sldMk cId="744654588" sldId="633"/>
            <ac:spMk id="9" creationId="{414D7B1D-895A-C440-A240-39929C55593C}"/>
          </ac:spMkLst>
        </pc:spChg>
      </pc:sldChg>
      <pc:sldChg chg="del">
        <pc:chgData name="Nane Kratzke" userId="971be13ff4ee5ef6" providerId="LiveId" clId="{1135C753-C3C8-8A44-93A3-2E9260A894C1}" dt="2023-02-17T07:04:49.718" v="87" actId="2696"/>
        <pc:sldMkLst>
          <pc:docMk/>
          <pc:sldMk cId="909430535" sldId="635"/>
        </pc:sldMkLst>
      </pc:sldChg>
      <pc:sldChg chg="del">
        <pc:chgData name="Nane Kratzke" userId="971be13ff4ee5ef6" providerId="LiveId" clId="{1135C753-C3C8-8A44-93A3-2E9260A894C1}" dt="2023-02-17T07:04:45.879" v="85" actId="2696"/>
        <pc:sldMkLst>
          <pc:docMk/>
          <pc:sldMk cId="3341284376" sldId="640"/>
        </pc:sldMkLst>
      </pc:sldChg>
      <pc:sldChg chg="modSp mod">
        <pc:chgData name="Nane Kratzke" userId="971be13ff4ee5ef6" providerId="LiveId" clId="{1135C753-C3C8-8A44-93A3-2E9260A894C1}" dt="2023-02-17T14:16:35.586" v="5705" actId="20577"/>
        <pc:sldMkLst>
          <pc:docMk/>
          <pc:sldMk cId="1237385692" sldId="644"/>
        </pc:sldMkLst>
        <pc:spChg chg="mod">
          <ac:chgData name="Nane Kratzke" userId="971be13ff4ee5ef6" providerId="LiveId" clId="{1135C753-C3C8-8A44-93A3-2E9260A894C1}" dt="2023-02-17T14:16:35.586" v="5705" actId="20577"/>
          <ac:spMkLst>
            <pc:docMk/>
            <pc:sldMk cId="1237385692" sldId="644"/>
            <ac:spMk id="24" creationId="{B2BC7B5A-69E3-BC40-938A-4311896A2C9B}"/>
          </ac:spMkLst>
        </pc:spChg>
      </pc:sldChg>
      <pc:sldChg chg="modSp add del mod">
        <pc:chgData name="Nane Kratzke" userId="971be13ff4ee5ef6" providerId="LiveId" clId="{1135C753-C3C8-8A44-93A3-2E9260A894C1}" dt="2023-02-17T11:52:10.590" v="3755" actId="2696"/>
        <pc:sldMkLst>
          <pc:docMk/>
          <pc:sldMk cId="96438726" sldId="645"/>
        </pc:sldMkLst>
        <pc:spChg chg="mod">
          <ac:chgData name="Nane Kratzke" userId="971be13ff4ee5ef6" providerId="LiveId" clId="{1135C753-C3C8-8A44-93A3-2E9260A894C1}" dt="2023-02-17T08:41:30.268" v="2513" actId="20577"/>
          <ac:spMkLst>
            <pc:docMk/>
            <pc:sldMk cId="96438726" sldId="64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1:52:27.257" v="3768" actId="20577"/>
        <pc:sldMkLst>
          <pc:docMk/>
          <pc:sldMk cId="788152354" sldId="645"/>
        </pc:sldMkLst>
        <pc:spChg chg="mod">
          <ac:chgData name="Nane Kratzke" userId="971be13ff4ee5ef6" providerId="LiveId" clId="{1135C753-C3C8-8A44-93A3-2E9260A894C1}" dt="2023-02-17T11:52:27.257" v="3768" actId="20577"/>
          <ac:spMkLst>
            <pc:docMk/>
            <pc:sldMk cId="788152354" sldId="64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5:47:15.802" v="7519" actId="20577"/>
        <pc:sldMkLst>
          <pc:docMk/>
          <pc:sldMk cId="2421945048" sldId="646"/>
        </pc:sldMkLst>
        <pc:spChg chg="mod">
          <ac:chgData name="Nane Kratzke" userId="971be13ff4ee5ef6" providerId="LiveId" clId="{1135C753-C3C8-8A44-93A3-2E9260A894C1}" dt="2023-02-17T15:47:15.802" v="7519" actId="20577"/>
          <ac:spMkLst>
            <pc:docMk/>
            <pc:sldMk cId="2421945048" sldId="64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5:47:58.855" v="7578" actId="20577"/>
        <pc:sldMkLst>
          <pc:docMk/>
          <pc:sldMk cId="374563641" sldId="647"/>
        </pc:sldMkLst>
        <pc:spChg chg="mod">
          <ac:chgData name="Nane Kratzke" userId="971be13ff4ee5ef6" providerId="LiveId" clId="{1135C753-C3C8-8A44-93A3-2E9260A894C1}" dt="2023-02-17T15:47:58.855" v="7578" actId="20577"/>
          <ac:spMkLst>
            <pc:docMk/>
            <pc:sldMk cId="374563641" sldId="647"/>
            <ac:spMk id="31" creationId="{A7AED8D2-12C6-26AC-5AF0-E921BDCCBE3B}"/>
          </ac:spMkLst>
        </pc:spChg>
      </pc:sldChg>
      <pc:sldChg chg="addSp delSp modSp new mod modClrScheme chgLayout">
        <pc:chgData name="Nane Kratzke" userId="971be13ff4ee5ef6" providerId="LiveId" clId="{1135C753-C3C8-8A44-93A3-2E9260A894C1}" dt="2023-02-17T07:54:29.798" v="1385" actId="14100"/>
        <pc:sldMkLst>
          <pc:docMk/>
          <pc:sldMk cId="1432765417" sldId="648"/>
        </pc:sldMkLst>
        <pc:spChg chg="del 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2" creationId="{A5178EAA-2DDB-C342-C237-3B46E5A8C5EE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3" creationId="{E67BBD97-02F0-9B5B-4741-9517B67DA097}"/>
          </ac:spMkLst>
        </pc:spChg>
        <pc:spChg chg="del 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4" creationId="{9181F03E-0E98-EBBF-276A-6FCE98DC4743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5" creationId="{283D9844-9589-C894-247B-78BE24E0E45E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6" creationId="{E2FCCE6D-D31E-AF62-0458-D900CB6B4100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7" creationId="{0D1BD940-2392-6EA2-A24E-29A778054D71}"/>
          </ac:spMkLst>
        </pc:spChg>
        <pc:spChg chg="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8" creationId="{E2CD7616-BFCF-FF1D-2892-A036CD8A2B25}"/>
          </ac:spMkLst>
        </pc:spChg>
        <pc:spChg chg="add mod ord">
          <ac:chgData name="Nane Kratzke" userId="971be13ff4ee5ef6" providerId="LiveId" clId="{1135C753-C3C8-8A44-93A3-2E9260A894C1}" dt="2023-02-17T07:09:04.081" v="136" actId="20577"/>
          <ac:spMkLst>
            <pc:docMk/>
            <pc:sldMk cId="1432765417" sldId="648"/>
            <ac:spMk id="9" creationId="{76D00B61-3E61-D59E-D0F4-4B4551E40867}"/>
          </ac:spMkLst>
        </pc:spChg>
        <pc:spChg chg="add mod ord">
          <ac:chgData name="Nane Kratzke" userId="971be13ff4ee5ef6" providerId="LiveId" clId="{1135C753-C3C8-8A44-93A3-2E9260A894C1}" dt="2023-02-17T07:17:58.576" v="405" actId="20577"/>
          <ac:spMkLst>
            <pc:docMk/>
            <pc:sldMk cId="1432765417" sldId="648"/>
            <ac:spMk id="10" creationId="{B1373B50-99E8-4EC5-9F3E-DD74C7E1E28B}"/>
          </ac:spMkLst>
        </pc:spChg>
        <pc:spChg chg="add del mod">
          <ac:chgData name="Nane Kratzke" userId="971be13ff4ee5ef6" providerId="LiveId" clId="{1135C753-C3C8-8A44-93A3-2E9260A894C1}" dt="2023-02-17T07:09:13.359" v="141"/>
          <ac:spMkLst>
            <pc:docMk/>
            <pc:sldMk cId="1432765417" sldId="648"/>
            <ac:spMk id="11" creationId="{38799283-9049-E39D-2984-C056D0C20FEF}"/>
          </ac:spMkLst>
        </pc:spChg>
        <pc:spChg chg="add mod">
          <ac:chgData name="Nane Kratzke" userId="971be13ff4ee5ef6" providerId="LiveId" clId="{1135C753-C3C8-8A44-93A3-2E9260A894C1}" dt="2023-02-17T07:54:29.798" v="1385" actId="14100"/>
          <ac:spMkLst>
            <pc:docMk/>
            <pc:sldMk cId="1432765417" sldId="648"/>
            <ac:spMk id="13" creationId="{2649468C-60DE-8CE7-5601-6F8FE141F2D3}"/>
          </ac:spMkLst>
        </pc:spChg>
        <pc:spChg chg="add mod">
          <ac:chgData name="Nane Kratzke" userId="971be13ff4ee5ef6" providerId="LiveId" clId="{1135C753-C3C8-8A44-93A3-2E9260A894C1}" dt="2023-02-17T07:54:10.265" v="1383" actId="403"/>
          <ac:spMkLst>
            <pc:docMk/>
            <pc:sldMk cId="1432765417" sldId="648"/>
            <ac:spMk id="14" creationId="{EE9BD2EB-7F39-BAF7-3708-FFE40E7764E9}"/>
          </ac:spMkLst>
        </pc:spChg>
        <pc:spChg chg="add mod">
          <ac:chgData name="Nane Kratzke" userId="971be13ff4ee5ef6" providerId="LiveId" clId="{1135C753-C3C8-8A44-93A3-2E9260A894C1}" dt="2023-02-17T07:54:05.722" v="1382" actId="1076"/>
          <ac:spMkLst>
            <pc:docMk/>
            <pc:sldMk cId="1432765417" sldId="648"/>
            <ac:spMk id="15" creationId="{725F8532-7537-7ABF-6ADC-4CCC866C8EB4}"/>
          </ac:spMkLst>
        </pc:spChg>
        <pc:picChg chg="add mod">
          <ac:chgData name="Nane Kratzke" userId="971be13ff4ee5ef6" providerId="LiveId" clId="{1135C753-C3C8-8A44-93A3-2E9260A894C1}" dt="2023-02-17T07:25:57.973" v="843"/>
          <ac:picMkLst>
            <pc:docMk/>
            <pc:sldMk cId="1432765417" sldId="648"/>
            <ac:picMk id="1026" creationId="{F80229DE-334A-DC9B-18F6-940101B92D3A}"/>
          </ac:picMkLst>
        </pc:picChg>
      </pc:sldChg>
      <pc:sldChg chg="add del">
        <pc:chgData name="Nane Kratzke" userId="971be13ff4ee5ef6" providerId="LiveId" clId="{1135C753-C3C8-8A44-93A3-2E9260A894C1}" dt="2023-02-17T07:09:13.029" v="139"/>
        <pc:sldMkLst>
          <pc:docMk/>
          <pc:sldMk cId="1618686851" sldId="649"/>
        </pc:sldMkLst>
      </pc:sldChg>
      <pc:sldChg chg="addSp delSp modSp new mod">
        <pc:chgData name="Nane Kratzke" userId="971be13ff4ee5ef6" providerId="LiveId" clId="{1135C753-C3C8-8A44-93A3-2E9260A894C1}" dt="2023-02-17T12:10:11.667" v="4171" actId="478"/>
        <pc:sldMkLst>
          <pc:docMk/>
          <pc:sldMk cId="1742239550" sldId="649"/>
        </pc:sldMkLst>
        <pc:spChg chg="mod">
          <ac:chgData name="Nane Kratzke" userId="971be13ff4ee5ef6" providerId="LiveId" clId="{1135C753-C3C8-8A44-93A3-2E9260A894C1}" dt="2023-02-17T07:11:38.142" v="181" actId="20577"/>
          <ac:spMkLst>
            <pc:docMk/>
            <pc:sldMk cId="1742239550" sldId="649"/>
            <ac:spMk id="2" creationId="{E98EEF3B-7D6F-E3A5-A2F8-9D39212009FA}"/>
          </ac:spMkLst>
        </pc:spChg>
        <pc:spChg chg="mod">
          <ac:chgData name="Nane Kratzke" userId="971be13ff4ee5ef6" providerId="LiveId" clId="{1135C753-C3C8-8A44-93A3-2E9260A894C1}" dt="2023-02-17T07:55:29.675" v="1433" actId="20577"/>
          <ac:spMkLst>
            <pc:docMk/>
            <pc:sldMk cId="1742239550" sldId="649"/>
            <ac:spMk id="3" creationId="{B15910D7-AC23-26AF-4EDC-7FD8A6DA0BC5}"/>
          </ac:spMkLst>
        </pc:spChg>
        <pc:spChg chg="add del mod">
          <ac:chgData name="Nane Kratzke" userId="971be13ff4ee5ef6" providerId="LiveId" clId="{1135C753-C3C8-8A44-93A3-2E9260A894C1}" dt="2023-02-17T12:10:11.667" v="4171" actId="478"/>
          <ac:spMkLst>
            <pc:docMk/>
            <pc:sldMk cId="1742239550" sldId="649"/>
            <ac:spMk id="6" creationId="{B230A370-84C7-42C4-7601-269C53405FAC}"/>
          </ac:spMkLst>
        </pc:spChg>
        <pc:spChg chg="add del mod">
          <ac:chgData name="Nane Kratzke" userId="971be13ff4ee5ef6" providerId="LiveId" clId="{1135C753-C3C8-8A44-93A3-2E9260A894C1}" dt="2023-02-17T07:55:07.479" v="1404" actId="478"/>
          <ac:spMkLst>
            <pc:docMk/>
            <pc:sldMk cId="1742239550" sldId="649"/>
            <ac:spMk id="7" creationId="{8510228F-8E17-8E62-6A76-595BB0537276}"/>
          </ac:spMkLst>
        </pc:spChg>
        <pc:spChg chg="add del mod">
          <ac:chgData name="Nane Kratzke" userId="971be13ff4ee5ef6" providerId="LiveId" clId="{1135C753-C3C8-8A44-93A3-2E9260A894C1}" dt="2023-02-17T08:01:37.706" v="1636"/>
          <ac:spMkLst>
            <pc:docMk/>
            <pc:sldMk cId="1742239550" sldId="649"/>
            <ac:spMk id="9" creationId="{C59AB459-255E-BBD0-80B3-E49BC5E4D2CB}"/>
          </ac:spMkLst>
        </pc:spChg>
        <pc:spChg chg="add mod">
          <ac:chgData name="Nane Kratzke" userId="971be13ff4ee5ef6" providerId="LiveId" clId="{1135C753-C3C8-8A44-93A3-2E9260A894C1}" dt="2023-02-17T08:10:23.444" v="1944" actId="1076"/>
          <ac:spMkLst>
            <pc:docMk/>
            <pc:sldMk cId="1742239550" sldId="649"/>
            <ac:spMk id="10" creationId="{F4913407-D138-B8B3-A3BD-575AE3841513}"/>
          </ac:spMkLst>
        </pc:spChg>
        <pc:spChg chg="add mod">
          <ac:chgData name="Nane Kratzke" userId="971be13ff4ee5ef6" providerId="LiveId" clId="{1135C753-C3C8-8A44-93A3-2E9260A894C1}" dt="2023-02-17T08:14:14.721" v="2225" actId="20577"/>
          <ac:spMkLst>
            <pc:docMk/>
            <pc:sldMk cId="1742239550" sldId="649"/>
            <ac:spMk id="11" creationId="{6A37AA9B-F921-D9B2-CC97-671396D0DD4F}"/>
          </ac:spMkLst>
        </pc:spChg>
        <pc:spChg chg="add mod">
          <ac:chgData name="Nane Kratzke" userId="971be13ff4ee5ef6" providerId="LiveId" clId="{1135C753-C3C8-8A44-93A3-2E9260A894C1}" dt="2023-02-17T08:17:38.021" v="2326" actId="14100"/>
          <ac:spMkLst>
            <pc:docMk/>
            <pc:sldMk cId="1742239550" sldId="649"/>
            <ac:spMk id="12" creationId="{206173B4-5E8F-9AB7-88B9-7E00F4EC7AB5}"/>
          </ac:spMkLst>
        </pc:spChg>
        <pc:spChg chg="add mod">
          <ac:chgData name="Nane Kratzke" userId="971be13ff4ee5ef6" providerId="LiveId" clId="{1135C753-C3C8-8A44-93A3-2E9260A894C1}" dt="2023-02-17T08:17:35.270" v="2325" actId="14100"/>
          <ac:spMkLst>
            <pc:docMk/>
            <pc:sldMk cId="1742239550" sldId="649"/>
            <ac:spMk id="13" creationId="{DCECE36E-0DD6-7277-E184-86470B4E9792}"/>
          </ac:spMkLst>
        </pc:spChg>
        <pc:spChg chg="add mod">
          <ac:chgData name="Nane Kratzke" userId="971be13ff4ee5ef6" providerId="LiveId" clId="{1135C753-C3C8-8A44-93A3-2E9260A894C1}" dt="2023-02-17T08:13:03.796" v="2195" actId="113"/>
          <ac:spMkLst>
            <pc:docMk/>
            <pc:sldMk cId="1742239550" sldId="649"/>
            <ac:spMk id="14" creationId="{808E4C08-E93C-B733-2CCC-0D33A0F0F5E1}"/>
          </ac:spMkLst>
        </pc:spChg>
      </pc:sldChg>
      <pc:sldChg chg="addSp delSp modSp new mod addAnim delAnim modAnim">
        <pc:chgData name="Nane Kratzke" userId="971be13ff4ee5ef6" providerId="LiveId" clId="{1135C753-C3C8-8A44-93A3-2E9260A894C1}" dt="2023-02-17T09:06:32.093" v="2628"/>
        <pc:sldMkLst>
          <pc:docMk/>
          <pc:sldMk cId="437185992" sldId="650"/>
        </pc:sldMkLst>
        <pc:spChg chg="mod">
          <ac:chgData name="Nane Kratzke" userId="971be13ff4ee5ef6" providerId="LiveId" clId="{1135C753-C3C8-8A44-93A3-2E9260A894C1}" dt="2023-02-17T07:34:09.371" v="941" actId="20577"/>
          <ac:spMkLst>
            <pc:docMk/>
            <pc:sldMk cId="437185992" sldId="650"/>
            <ac:spMk id="2" creationId="{A94B165D-7124-0D83-AB1E-A5A4448BADC1}"/>
          </ac:spMkLst>
        </pc:spChg>
        <pc:spChg chg="mod">
          <ac:chgData name="Nane Kratzke" userId="971be13ff4ee5ef6" providerId="LiveId" clId="{1135C753-C3C8-8A44-93A3-2E9260A894C1}" dt="2023-02-17T07:50:58.892" v="1251" actId="20577"/>
          <ac:spMkLst>
            <pc:docMk/>
            <pc:sldMk cId="437185992" sldId="650"/>
            <ac:spMk id="3" creationId="{91B3CED5-E252-5E6E-D5E8-60CD3429ECA4}"/>
          </ac:spMkLst>
        </pc:spChg>
        <pc:spChg chg="add mod">
          <ac:chgData name="Nane Kratzke" userId="971be13ff4ee5ef6" providerId="LiveId" clId="{1135C753-C3C8-8A44-93A3-2E9260A894C1}" dt="2023-02-17T08:56:41.914" v="2559" actId="207"/>
          <ac:spMkLst>
            <pc:docMk/>
            <pc:sldMk cId="437185992" sldId="650"/>
            <ac:spMk id="6" creationId="{538BDA19-878C-E7DA-713C-FEABD458A3C8}"/>
          </ac:spMkLst>
        </pc:spChg>
        <pc:spChg chg="add mod">
          <ac:chgData name="Nane Kratzke" userId="971be13ff4ee5ef6" providerId="LiveId" clId="{1135C753-C3C8-8A44-93A3-2E9260A894C1}" dt="2023-02-17T08:56:45.385" v="2560" actId="207"/>
          <ac:spMkLst>
            <pc:docMk/>
            <pc:sldMk cId="437185992" sldId="650"/>
            <ac:spMk id="7" creationId="{B593843A-53D1-AD1A-20C0-C614663638CF}"/>
          </ac:spMkLst>
        </pc:spChg>
        <pc:spChg chg="add mod">
          <ac:chgData name="Nane Kratzke" userId="971be13ff4ee5ef6" providerId="LiveId" clId="{1135C753-C3C8-8A44-93A3-2E9260A894C1}" dt="2023-02-17T08:54:35.560" v="2547" actId="207"/>
          <ac:spMkLst>
            <pc:docMk/>
            <pc:sldMk cId="437185992" sldId="650"/>
            <ac:spMk id="9" creationId="{06508385-A3C5-9E4A-C1B4-05755DA0BCE9}"/>
          </ac:spMkLst>
        </pc:spChg>
        <pc:spChg chg="add del mod">
          <ac:chgData name="Nane Kratzke" userId="971be13ff4ee5ef6" providerId="LiveId" clId="{1135C753-C3C8-8A44-93A3-2E9260A894C1}" dt="2023-02-17T07:46:33.917" v="1223" actId="478"/>
          <ac:spMkLst>
            <pc:docMk/>
            <pc:sldMk cId="437185992" sldId="650"/>
            <ac:spMk id="10" creationId="{126C695E-B73C-3556-8E5D-DDBFB0252DD7}"/>
          </ac:spMkLst>
        </pc:spChg>
        <pc:spChg chg="add del mod">
          <ac:chgData name="Nane Kratzke" userId="971be13ff4ee5ef6" providerId="LiveId" clId="{1135C753-C3C8-8A44-93A3-2E9260A894C1}" dt="2023-02-17T07:46:33.917" v="1223" actId="478"/>
          <ac:spMkLst>
            <pc:docMk/>
            <pc:sldMk cId="437185992" sldId="650"/>
            <ac:spMk id="11" creationId="{F7A94B27-2C85-36A7-0252-4B470F4AFFB4}"/>
          </ac:spMkLst>
        </pc:spChg>
        <pc:spChg chg="add del">
          <ac:chgData name="Nane Kratzke" userId="971be13ff4ee5ef6" providerId="LiveId" clId="{1135C753-C3C8-8A44-93A3-2E9260A894C1}" dt="2023-02-17T07:46:45.512" v="1225"/>
          <ac:spMkLst>
            <pc:docMk/>
            <pc:sldMk cId="437185992" sldId="650"/>
            <ac:spMk id="12" creationId="{8199D605-3C79-795B-EF1A-2B35EC276A95}"/>
          </ac:spMkLst>
        </pc:spChg>
        <pc:spChg chg="add del">
          <ac:chgData name="Nane Kratzke" userId="971be13ff4ee5ef6" providerId="LiveId" clId="{1135C753-C3C8-8A44-93A3-2E9260A894C1}" dt="2023-02-17T08:55:25.446" v="2550" actId="478"/>
          <ac:spMkLst>
            <pc:docMk/>
            <pc:sldMk cId="437185992" sldId="650"/>
            <ac:spMk id="14" creationId="{9DB0AC15-265A-9EB2-9DB1-64EAD011A3F9}"/>
          </ac:spMkLst>
        </pc:spChg>
        <pc:grpChg chg="add del mod">
          <ac:chgData name="Nane Kratzke" userId="971be13ff4ee5ef6" providerId="LiveId" clId="{1135C753-C3C8-8A44-93A3-2E9260A894C1}" dt="2023-02-17T09:04:18.325" v="2617" actId="478"/>
          <ac:grpSpMkLst>
            <pc:docMk/>
            <pc:sldMk cId="437185992" sldId="650"/>
            <ac:grpSpMk id="48" creationId="{DE6DBFE1-E403-84DB-1891-B71BF6AF8DEA}"/>
          </ac:grpSpMkLst>
        </pc:grpChg>
        <pc:grpChg chg="add mod">
          <ac:chgData name="Nane Kratzke" userId="971be13ff4ee5ef6" providerId="LiveId" clId="{1135C753-C3C8-8A44-93A3-2E9260A894C1}" dt="2023-02-17T09:03:01.711" v="2609" actId="164"/>
          <ac:grpSpMkLst>
            <pc:docMk/>
            <pc:sldMk cId="437185992" sldId="650"/>
            <ac:grpSpMk id="49" creationId="{8DF3A221-23E8-EB77-F304-F8351B2B8252}"/>
          </ac:grpSpMkLst>
        </pc:grpChg>
        <pc:picChg chg="add mod modCrop">
          <ac:chgData name="Nane Kratzke" userId="971be13ff4ee5ef6" providerId="LiveId" clId="{1135C753-C3C8-8A44-93A3-2E9260A894C1}" dt="2023-02-17T08:53:48.737" v="2541" actId="1076"/>
          <ac:picMkLst>
            <pc:docMk/>
            <pc:sldMk cId="437185992" sldId="650"/>
            <ac:picMk id="5" creationId="{4561E68D-E028-166B-E0E8-A1DEAB1AAB48}"/>
          </ac:picMkLst>
        </pc:picChg>
        <pc:picChg chg="add mod modCrop">
          <ac:chgData name="Nane Kratzke" userId="971be13ff4ee5ef6" providerId="LiveId" clId="{1135C753-C3C8-8A44-93A3-2E9260A894C1}" dt="2023-02-17T08:56:00.163" v="2553" actId="1076"/>
          <ac:picMkLst>
            <pc:docMk/>
            <pc:sldMk cId="437185992" sldId="650"/>
            <ac:picMk id="13" creationId="{A66C8003-2FC9-36F4-EDB0-F347D99512A6}"/>
          </ac:picMkLst>
        </pc:picChg>
        <pc:inkChg chg="add del">
          <ac:chgData name="Nane Kratzke" userId="971be13ff4ee5ef6" providerId="LiveId" clId="{1135C753-C3C8-8A44-93A3-2E9260A894C1}" dt="2023-02-17T08:58:37.522" v="2567" actId="478"/>
          <ac:inkMkLst>
            <pc:docMk/>
            <pc:sldMk cId="437185992" sldId="650"/>
            <ac:inkMk id="20" creationId="{4B9781FD-A02D-25DC-9ACC-26D2A8DD07A6}"/>
          </ac:inkMkLst>
        </pc:inkChg>
        <pc:inkChg chg="add del">
          <ac:chgData name="Nane Kratzke" userId="971be13ff4ee5ef6" providerId="LiveId" clId="{1135C753-C3C8-8A44-93A3-2E9260A894C1}" dt="2023-02-17T08:58:38.799" v="2568" actId="478"/>
          <ac:inkMkLst>
            <pc:docMk/>
            <pc:sldMk cId="437185992" sldId="650"/>
            <ac:inkMk id="21" creationId="{890AD89B-1360-6D53-1FB2-1E605E6F8CD2}"/>
          </ac:inkMkLst>
        </pc:inkChg>
        <pc:inkChg chg="add del">
          <ac:chgData name="Nane Kratzke" userId="971be13ff4ee5ef6" providerId="LiveId" clId="{1135C753-C3C8-8A44-93A3-2E9260A894C1}" dt="2023-02-17T08:58:40.349" v="2569" actId="478"/>
          <ac:inkMkLst>
            <pc:docMk/>
            <pc:sldMk cId="437185992" sldId="650"/>
            <ac:inkMk id="22" creationId="{7B378519-24A3-4433-0D63-3C52E9A12C4D}"/>
          </ac:inkMkLst>
        </pc:inkChg>
        <pc:inkChg chg="add del">
          <ac:chgData name="Nane Kratzke" userId="971be13ff4ee5ef6" providerId="LiveId" clId="{1135C753-C3C8-8A44-93A3-2E9260A894C1}" dt="2023-02-17T08:58:41.656" v="2570" actId="478"/>
          <ac:inkMkLst>
            <pc:docMk/>
            <pc:sldMk cId="437185992" sldId="650"/>
            <ac:inkMk id="23" creationId="{07A3088A-BD67-5CE7-B81A-15345A11CF6B}"/>
          </ac:inkMkLst>
        </pc:inkChg>
        <pc:inkChg chg="add del">
          <ac:chgData name="Nane Kratzke" userId="971be13ff4ee5ef6" providerId="LiveId" clId="{1135C753-C3C8-8A44-93A3-2E9260A894C1}" dt="2023-02-17T08:58:42.581" v="2571" actId="478"/>
          <ac:inkMkLst>
            <pc:docMk/>
            <pc:sldMk cId="437185992" sldId="650"/>
            <ac:inkMk id="24" creationId="{51C3E285-309D-EED9-2580-9ECCA09F1607}"/>
          </ac:inkMkLst>
        </pc:inkChg>
        <pc:inkChg chg="add del">
          <ac:chgData name="Nane Kratzke" userId="971be13ff4ee5ef6" providerId="LiveId" clId="{1135C753-C3C8-8A44-93A3-2E9260A894C1}" dt="2023-02-17T08:58:43.480" v="2572" actId="478"/>
          <ac:inkMkLst>
            <pc:docMk/>
            <pc:sldMk cId="437185992" sldId="650"/>
            <ac:inkMk id="25" creationId="{D36BB913-EC3E-A8AA-A13B-0FF37B56E7EE}"/>
          </ac:inkMkLst>
        </pc:inkChg>
        <pc:inkChg chg="add del">
          <ac:chgData name="Nane Kratzke" userId="971be13ff4ee5ef6" providerId="LiveId" clId="{1135C753-C3C8-8A44-93A3-2E9260A894C1}" dt="2023-02-17T08:59:37.055" v="2579" actId="478"/>
          <ac:inkMkLst>
            <pc:docMk/>
            <pc:sldMk cId="437185992" sldId="650"/>
            <ac:inkMk id="26" creationId="{1DA73DE2-5B93-DC6E-C8DE-EFABAFAC503F}"/>
          </ac:inkMkLst>
        </pc:inkChg>
        <pc:inkChg chg="add del mod">
          <ac:chgData name="Nane Kratzke" userId="971be13ff4ee5ef6" providerId="LiveId" clId="{1135C753-C3C8-8A44-93A3-2E9260A894C1}" dt="2023-02-17T09:01:12.975" v="2589" actId="478"/>
          <ac:inkMkLst>
            <pc:docMk/>
            <pc:sldMk cId="437185992" sldId="650"/>
            <ac:inkMk id="27" creationId="{05277C59-A9C0-8252-7EC7-684D95EBCA89}"/>
          </ac:inkMkLst>
        </pc:inkChg>
        <pc:inkChg chg="add del mod">
          <ac:chgData name="Nane Kratzke" userId="971be13ff4ee5ef6" providerId="LiveId" clId="{1135C753-C3C8-8A44-93A3-2E9260A894C1}" dt="2023-02-17T09:01:12.975" v="2589" actId="478"/>
          <ac:inkMkLst>
            <pc:docMk/>
            <pc:sldMk cId="437185992" sldId="650"/>
            <ac:inkMk id="28" creationId="{8C7959D3-BD5E-75FD-FBE5-89FF7E9B30AC}"/>
          </ac:inkMkLst>
        </pc:inkChg>
        <pc:inkChg chg="add del">
          <ac:chgData name="Nane Kratzke" userId="971be13ff4ee5ef6" providerId="LiveId" clId="{1135C753-C3C8-8A44-93A3-2E9260A894C1}" dt="2023-02-17T08:59:56.146" v="2580" actId="478"/>
          <ac:inkMkLst>
            <pc:docMk/>
            <pc:sldMk cId="437185992" sldId="650"/>
            <ac:inkMk id="29" creationId="{F975242E-D6F7-7E38-A557-3507BBC401FC}"/>
          </ac:inkMkLst>
        </pc:inkChg>
        <pc:inkChg chg="add del">
          <ac:chgData name="Nane Kratzke" userId="971be13ff4ee5ef6" providerId="LiveId" clId="{1135C753-C3C8-8A44-93A3-2E9260A894C1}" dt="2023-02-17T08:59:57.809" v="2581" actId="478"/>
          <ac:inkMkLst>
            <pc:docMk/>
            <pc:sldMk cId="437185992" sldId="650"/>
            <ac:inkMk id="30" creationId="{7B3BD246-E17A-43B4-8C35-D675095CF323}"/>
          </ac:inkMkLst>
        </pc:inkChg>
        <pc:inkChg chg="add del">
          <ac:chgData name="Nane Kratzke" userId="971be13ff4ee5ef6" providerId="LiveId" clId="{1135C753-C3C8-8A44-93A3-2E9260A894C1}" dt="2023-02-17T08:59:59.499" v="2582" actId="478"/>
          <ac:inkMkLst>
            <pc:docMk/>
            <pc:sldMk cId="437185992" sldId="650"/>
            <ac:inkMk id="31" creationId="{0458E342-916D-E70E-ED3D-09E44109FCF8}"/>
          </ac:inkMkLst>
        </pc:inkChg>
        <pc:inkChg chg="add del mod">
          <ac:chgData name="Nane Kratzke" userId="971be13ff4ee5ef6" providerId="LiveId" clId="{1135C753-C3C8-8A44-93A3-2E9260A894C1}" dt="2023-02-17T09:01:14.602" v="2590" actId="478"/>
          <ac:inkMkLst>
            <pc:docMk/>
            <pc:sldMk cId="437185992" sldId="650"/>
            <ac:inkMk id="32" creationId="{2BB126B1-F0BB-5B89-E443-899000873B1B}"/>
          </ac:inkMkLst>
        </pc:inkChg>
        <pc:inkChg chg="add del mod">
          <ac:chgData name="Nane Kratzke" userId="971be13ff4ee5ef6" providerId="LiveId" clId="{1135C753-C3C8-8A44-93A3-2E9260A894C1}" dt="2023-02-17T09:01:16.122" v="2591" actId="478"/>
          <ac:inkMkLst>
            <pc:docMk/>
            <pc:sldMk cId="437185992" sldId="650"/>
            <ac:inkMk id="33" creationId="{6AAD0245-28A9-29F9-78BB-6CE093675D00}"/>
          </ac:inkMkLst>
        </pc:inkChg>
        <pc:inkChg chg="add del mod">
          <ac:chgData name="Nane Kratzke" userId="971be13ff4ee5ef6" providerId="LiveId" clId="{1135C753-C3C8-8A44-93A3-2E9260A894C1}" dt="2023-02-17T09:01:17.949" v="2592" actId="478"/>
          <ac:inkMkLst>
            <pc:docMk/>
            <pc:sldMk cId="437185992" sldId="650"/>
            <ac:inkMk id="34" creationId="{8CA77247-1979-DFF4-EB27-B1D941487785}"/>
          </ac:inkMkLst>
        </pc:inkChg>
        <pc:inkChg chg="add del">
          <ac:chgData name="Nane Kratzke" userId="971be13ff4ee5ef6" providerId="LiveId" clId="{1135C753-C3C8-8A44-93A3-2E9260A894C1}" dt="2023-02-17T09:01:05.341" v="2588" actId="9405"/>
          <ac:inkMkLst>
            <pc:docMk/>
            <pc:sldMk cId="437185992" sldId="650"/>
            <ac:inkMk id="35" creationId="{6484E8FC-12A3-851D-0317-B23384C4BF5E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6" creationId="{7E7E0F33-6B5B-C19D-D451-204E68E7F0EE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7" creationId="{F5D32683-1D3F-4EBD-8A69-41B1562EC24C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8" creationId="{982CD8CD-01D1-18AE-FE75-85E78A62022F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9" creationId="{67B04ED3-86FC-2332-5799-2A3F28040A1A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40" creationId="{F6CD46DB-DDCD-12B3-FF8C-95593D002081}"/>
          </ac:inkMkLst>
        </pc:inkChg>
        <pc:inkChg chg="add del">
          <ac:chgData name="Nane Kratzke" userId="971be13ff4ee5ef6" providerId="LiveId" clId="{1135C753-C3C8-8A44-93A3-2E9260A894C1}" dt="2023-02-17T09:01:47.094" v="2599" actId="9405"/>
          <ac:inkMkLst>
            <pc:docMk/>
            <pc:sldMk cId="437185992" sldId="650"/>
            <ac:inkMk id="41" creationId="{F0AA2006-BFDC-84BA-9FA7-67B7703FA01C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2" creationId="{F188BFD8-D5A4-313C-A310-3838DE512A3A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3" creationId="{C4994D3B-CAA0-F5BF-DA69-84C4052E2594}"/>
          </ac:inkMkLst>
        </pc:inkChg>
        <pc:inkChg chg="add del">
          <ac:chgData name="Nane Kratzke" userId="971be13ff4ee5ef6" providerId="LiveId" clId="{1135C753-C3C8-8A44-93A3-2E9260A894C1}" dt="2023-02-17T09:02:32.110" v="2605" actId="9405"/>
          <ac:inkMkLst>
            <pc:docMk/>
            <pc:sldMk cId="437185992" sldId="650"/>
            <ac:inkMk id="44" creationId="{38CA310F-3668-D1DA-069F-396A3D8A084B}"/>
          </ac:inkMkLst>
        </pc:inkChg>
        <pc:inkChg chg="add del">
          <ac:chgData name="Nane Kratzke" userId="971be13ff4ee5ef6" providerId="LiveId" clId="{1135C753-C3C8-8A44-93A3-2E9260A894C1}" dt="2023-02-17T09:02:31.675" v="2604" actId="9405"/>
          <ac:inkMkLst>
            <pc:docMk/>
            <pc:sldMk cId="437185992" sldId="650"/>
            <ac:inkMk id="45" creationId="{B411BC07-1856-F907-0D14-842E1F26C950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6" creationId="{230C4EA4-2437-F0D2-4B9D-D16EE1555A91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7" creationId="{5E5D9B3E-16B3-2189-6D1F-3A8845971D8F}"/>
          </ac:inkMkLst>
        </pc:inkChg>
        <pc:cxnChg chg="add mod">
          <ac:chgData name="Nane Kratzke" userId="971be13ff4ee5ef6" providerId="LiveId" clId="{1135C753-C3C8-8A44-93A3-2E9260A894C1}" dt="2023-02-17T08:56:33.695" v="2558" actId="208"/>
          <ac:cxnSpMkLst>
            <pc:docMk/>
            <pc:sldMk cId="437185992" sldId="650"/>
            <ac:cxnSpMk id="16" creationId="{1D17F59C-DCC1-A883-8D93-38317B403C3C}"/>
          </ac:cxnSpMkLst>
        </pc:cxnChg>
      </pc:sldChg>
      <pc:sldChg chg="modSp add del mod ord">
        <pc:chgData name="Nane Kratzke" userId="971be13ff4ee5ef6" providerId="LiveId" clId="{1135C753-C3C8-8A44-93A3-2E9260A894C1}" dt="2023-02-17T15:54:31.839" v="7800" actId="20577"/>
        <pc:sldMkLst>
          <pc:docMk/>
          <pc:sldMk cId="1712403448" sldId="651"/>
        </pc:sldMkLst>
        <pc:spChg chg="mod">
          <ac:chgData name="Nane Kratzke" userId="971be13ff4ee5ef6" providerId="LiveId" clId="{1135C753-C3C8-8A44-93A3-2E9260A894C1}" dt="2023-02-17T11:55:16.432" v="3795" actId="20577"/>
          <ac:spMkLst>
            <pc:docMk/>
            <pc:sldMk cId="1712403448" sldId="651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5:54:31.839" v="7800" actId="20577"/>
          <ac:spMkLst>
            <pc:docMk/>
            <pc:sldMk cId="1712403448" sldId="651"/>
            <ac:spMk id="9" creationId="{414D7B1D-895A-C440-A240-39929C55593C}"/>
          </ac:spMkLst>
        </pc:spChg>
      </pc:sldChg>
      <pc:sldChg chg="new del">
        <pc:chgData name="Nane Kratzke" userId="971be13ff4ee5ef6" providerId="LiveId" clId="{1135C753-C3C8-8A44-93A3-2E9260A894C1}" dt="2023-02-17T09:26:17.632" v="2655" actId="2696"/>
        <pc:sldMkLst>
          <pc:docMk/>
          <pc:sldMk cId="969377998" sldId="652"/>
        </pc:sldMkLst>
      </pc:sldChg>
      <pc:sldChg chg="addSp delSp modSp new mod">
        <pc:chgData name="Nane Kratzke" userId="971be13ff4ee5ef6" providerId="LiveId" clId="{1135C753-C3C8-8A44-93A3-2E9260A894C1}" dt="2023-02-17T15:52:31.533" v="7667" actId="14100"/>
        <pc:sldMkLst>
          <pc:docMk/>
          <pc:sldMk cId="314851806" sldId="653"/>
        </pc:sldMkLst>
        <pc:spChg chg="del">
          <ac:chgData name="Nane Kratzke" userId="971be13ff4ee5ef6" providerId="LiveId" clId="{1135C753-C3C8-8A44-93A3-2E9260A894C1}" dt="2023-02-17T09:26:31.997" v="2657" actId="478"/>
          <ac:spMkLst>
            <pc:docMk/>
            <pc:sldMk cId="314851806" sldId="653"/>
            <ac:spMk id="2" creationId="{69693218-2CC7-8A3D-0D2E-9D1D8F6BDC9F}"/>
          </ac:spMkLst>
        </pc:spChg>
        <pc:spChg chg="del">
          <ac:chgData name="Nane Kratzke" userId="971be13ff4ee5ef6" providerId="LiveId" clId="{1135C753-C3C8-8A44-93A3-2E9260A894C1}" dt="2023-02-17T09:26:45.976" v="2661" actId="478"/>
          <ac:spMkLst>
            <pc:docMk/>
            <pc:sldMk cId="314851806" sldId="653"/>
            <ac:spMk id="3" creationId="{1794D608-453C-9274-E014-9B9C03A623C8}"/>
          </ac:spMkLst>
        </pc:spChg>
        <pc:spChg chg="add mod">
          <ac:chgData name="Nane Kratzke" userId="971be13ff4ee5ef6" providerId="LiveId" clId="{1135C753-C3C8-8A44-93A3-2E9260A894C1}" dt="2023-02-17T09:26:24.959" v="2656"/>
          <ac:spMkLst>
            <pc:docMk/>
            <pc:sldMk cId="314851806" sldId="653"/>
            <ac:spMk id="5" creationId="{7C3C4DA6-7A67-88CC-7B2B-8C8B83766B7B}"/>
          </ac:spMkLst>
        </pc:spChg>
        <pc:spChg chg="add mod">
          <ac:chgData name="Nane Kratzke" userId="971be13ff4ee5ef6" providerId="LiveId" clId="{1135C753-C3C8-8A44-93A3-2E9260A894C1}" dt="2023-02-17T09:27:15.823" v="2696" actId="20577"/>
          <ac:spMkLst>
            <pc:docMk/>
            <pc:sldMk cId="314851806" sldId="653"/>
            <ac:spMk id="6" creationId="{89266803-CB8C-C8B0-5034-E432DE6317F2}"/>
          </ac:spMkLst>
        </pc:spChg>
        <pc:spChg chg="add mod">
          <ac:chgData name="Nane Kratzke" userId="971be13ff4ee5ef6" providerId="LiveId" clId="{1135C753-C3C8-8A44-93A3-2E9260A894C1}" dt="2023-02-17T09:41:07.623" v="3444" actId="14100"/>
          <ac:spMkLst>
            <pc:docMk/>
            <pc:sldMk cId="314851806" sldId="653"/>
            <ac:spMk id="10" creationId="{53CE5C77-9F8A-E2A4-C15A-04FA1CDBA467}"/>
          </ac:spMkLst>
        </pc:spChg>
        <pc:spChg chg="add mod">
          <ac:chgData name="Nane Kratzke" userId="971be13ff4ee5ef6" providerId="LiveId" clId="{1135C753-C3C8-8A44-93A3-2E9260A894C1}" dt="2023-02-17T09:33:21.755" v="2772" actId="1076"/>
          <ac:spMkLst>
            <pc:docMk/>
            <pc:sldMk cId="314851806" sldId="653"/>
            <ac:spMk id="11" creationId="{39F758FD-7C46-2458-56F1-529EA6D997B9}"/>
          </ac:spMkLst>
        </pc:spChg>
        <pc:spChg chg="add mod">
          <ac:chgData name="Nane Kratzke" userId="971be13ff4ee5ef6" providerId="LiveId" clId="{1135C753-C3C8-8A44-93A3-2E9260A894C1}" dt="2023-02-17T09:33:33.467" v="2785" actId="1076"/>
          <ac:spMkLst>
            <pc:docMk/>
            <pc:sldMk cId="314851806" sldId="653"/>
            <ac:spMk id="12" creationId="{1120F36E-9C5F-60B7-F383-25A229CFBFCA}"/>
          </ac:spMkLst>
        </pc:spChg>
        <pc:spChg chg="add mod">
          <ac:chgData name="Nane Kratzke" userId="971be13ff4ee5ef6" providerId="LiveId" clId="{1135C753-C3C8-8A44-93A3-2E9260A894C1}" dt="2023-02-17T15:52:31.533" v="7667" actId="14100"/>
          <ac:spMkLst>
            <pc:docMk/>
            <pc:sldMk cId="314851806" sldId="653"/>
            <ac:spMk id="13" creationId="{7D3849A7-D02A-AEF9-67A1-FD47F95AFA22}"/>
          </ac:spMkLst>
        </pc:spChg>
        <pc:picChg chg="add mod">
          <ac:chgData name="Nane Kratzke" userId="971be13ff4ee5ef6" providerId="LiveId" clId="{1135C753-C3C8-8A44-93A3-2E9260A894C1}" dt="2023-02-17T09:28:55.840" v="2708" actId="14100"/>
          <ac:picMkLst>
            <pc:docMk/>
            <pc:sldMk cId="314851806" sldId="653"/>
            <ac:picMk id="7" creationId="{3F301A28-805C-60F0-EC8A-F3F17752F8E3}"/>
          </ac:picMkLst>
        </pc:picChg>
        <pc:picChg chg="add mod">
          <ac:chgData name="Nane Kratzke" userId="971be13ff4ee5ef6" providerId="LiveId" clId="{1135C753-C3C8-8A44-93A3-2E9260A894C1}" dt="2023-02-17T09:32:59.666" v="2759" actId="14826"/>
          <ac:picMkLst>
            <pc:docMk/>
            <pc:sldMk cId="314851806" sldId="653"/>
            <ac:picMk id="9" creationId="{F3BFB022-1A42-970B-C532-B3AE8DD7376E}"/>
          </ac:picMkLst>
        </pc:picChg>
        <pc:picChg chg="add del mod">
          <ac:chgData name="Nane Kratzke" userId="971be13ff4ee5ef6" providerId="LiveId" clId="{1135C753-C3C8-8A44-93A3-2E9260A894C1}" dt="2023-02-17T09:45:54.625" v="3530" actId="478"/>
          <ac:picMkLst>
            <pc:docMk/>
            <pc:sldMk cId="314851806" sldId="653"/>
            <ac:picMk id="4098" creationId="{95DDBBD0-822E-8C66-0E12-1056F9E6C48D}"/>
          </ac:picMkLst>
        </pc:picChg>
        <pc:picChg chg="add mod">
          <ac:chgData name="Nane Kratzke" userId="971be13ff4ee5ef6" providerId="LiveId" clId="{1135C753-C3C8-8A44-93A3-2E9260A894C1}" dt="2023-02-17T09:47:25.681" v="3646"/>
          <ac:picMkLst>
            <pc:docMk/>
            <pc:sldMk cId="314851806" sldId="653"/>
            <ac:picMk id="4100" creationId="{CFAA8F27-8CA9-6A99-CE96-16F50EA99179}"/>
          </ac:picMkLst>
        </pc:picChg>
        <pc:inkChg chg="add">
          <ac:chgData name="Nane Kratzke" userId="971be13ff4ee5ef6" providerId="LiveId" clId="{1135C753-C3C8-8A44-93A3-2E9260A894C1}" dt="2023-02-17T09:35:43.573" v="3059" actId="9405"/>
          <ac:inkMkLst>
            <pc:docMk/>
            <pc:sldMk cId="314851806" sldId="653"/>
            <ac:inkMk id="14" creationId="{995A1638-2431-277E-2188-5862709E980A}"/>
          </ac:inkMkLst>
        </pc:inkChg>
        <pc:inkChg chg="add">
          <ac:chgData name="Nane Kratzke" userId="971be13ff4ee5ef6" providerId="LiveId" clId="{1135C753-C3C8-8A44-93A3-2E9260A894C1}" dt="2023-02-17T09:35:44.991" v="3060" actId="9405"/>
          <ac:inkMkLst>
            <pc:docMk/>
            <pc:sldMk cId="314851806" sldId="653"/>
            <ac:inkMk id="15" creationId="{1184E4F3-CF18-0130-EEDB-80629950DE98}"/>
          </ac:inkMkLst>
        </pc:inkChg>
      </pc:sldChg>
      <pc:sldChg chg="modSp add mod">
        <pc:chgData name="Nane Kratzke" userId="971be13ff4ee5ef6" providerId="LiveId" clId="{1135C753-C3C8-8A44-93A3-2E9260A894C1}" dt="2023-02-17T15:53:16.658" v="7692" actId="20577"/>
        <pc:sldMkLst>
          <pc:docMk/>
          <pc:sldMk cId="1017684085" sldId="654"/>
        </pc:sldMkLst>
        <pc:spChg chg="mod">
          <ac:chgData name="Nane Kratzke" userId="971be13ff4ee5ef6" providerId="LiveId" clId="{1135C753-C3C8-8A44-93A3-2E9260A894C1}" dt="2023-02-17T15:53:16.658" v="7692" actId="20577"/>
          <ac:spMkLst>
            <pc:docMk/>
            <pc:sldMk cId="1017684085" sldId="654"/>
            <ac:spMk id="9" creationId="{414D7B1D-895A-C440-A240-39929C55593C}"/>
          </ac:spMkLst>
        </pc:spChg>
      </pc:sldChg>
      <pc:sldChg chg="modSp add mod">
        <pc:chgData name="Nane Kratzke" userId="971be13ff4ee5ef6" providerId="LiveId" clId="{1135C753-C3C8-8A44-93A3-2E9260A894C1}" dt="2023-02-17T15:53:46.954" v="7716" actId="20577"/>
        <pc:sldMkLst>
          <pc:docMk/>
          <pc:sldMk cId="251027010" sldId="655"/>
        </pc:sldMkLst>
        <pc:spChg chg="mod">
          <ac:chgData name="Nane Kratzke" userId="971be13ff4ee5ef6" providerId="LiveId" clId="{1135C753-C3C8-8A44-93A3-2E9260A894C1}" dt="2023-02-17T11:53:35.653" v="3784" actId="20577"/>
          <ac:spMkLst>
            <pc:docMk/>
            <pc:sldMk cId="251027010" sldId="655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5:53:46.954" v="7716" actId="20577"/>
          <ac:spMkLst>
            <pc:docMk/>
            <pc:sldMk cId="251027010" sldId="655"/>
            <ac:spMk id="9" creationId="{414D7B1D-895A-C440-A240-39929C55593C}"/>
          </ac:spMkLst>
        </pc:spChg>
      </pc:sldChg>
      <pc:sldChg chg="add">
        <pc:chgData name="Nane Kratzke" userId="971be13ff4ee5ef6" providerId="LiveId" clId="{1135C753-C3C8-8A44-93A3-2E9260A894C1}" dt="2023-02-17T11:51:55.773" v="3754"/>
        <pc:sldMkLst>
          <pc:docMk/>
          <pc:sldMk cId="2811754607" sldId="656"/>
        </pc:sldMkLst>
      </pc:sldChg>
      <pc:sldChg chg="add">
        <pc:chgData name="Nane Kratzke" userId="971be13ff4ee5ef6" providerId="LiveId" clId="{1135C753-C3C8-8A44-93A3-2E9260A894C1}" dt="2023-02-17T11:55:50.250" v="3796"/>
        <pc:sldMkLst>
          <pc:docMk/>
          <pc:sldMk cId="3487047904" sldId="657"/>
        </pc:sldMkLst>
      </pc:sldChg>
      <pc:sldChg chg="modSp add mod">
        <pc:chgData name="Nane Kratzke" userId="971be13ff4ee5ef6" providerId="LiveId" clId="{1135C753-C3C8-8A44-93A3-2E9260A894C1}" dt="2023-02-17T15:47:02.783" v="7517" actId="20577"/>
        <pc:sldMkLst>
          <pc:docMk/>
          <pc:sldMk cId="1544342855" sldId="658"/>
        </pc:sldMkLst>
        <pc:spChg chg="mod">
          <ac:chgData name="Nane Kratzke" userId="971be13ff4ee5ef6" providerId="LiveId" clId="{1135C753-C3C8-8A44-93A3-2E9260A894C1}" dt="2023-02-17T15:47:02.783" v="7517" actId="20577"/>
          <ac:spMkLst>
            <pc:docMk/>
            <pc:sldMk cId="1544342855" sldId="658"/>
            <ac:spMk id="31" creationId="{A7AED8D2-12C6-26AC-5AF0-E921BDCCBE3B}"/>
          </ac:spMkLst>
        </pc:spChg>
      </pc:sldChg>
      <pc:sldChg chg="add">
        <pc:chgData name="Nane Kratzke" userId="971be13ff4ee5ef6" providerId="LiveId" clId="{1135C753-C3C8-8A44-93A3-2E9260A894C1}" dt="2023-02-17T11:56:03" v="3797"/>
        <pc:sldMkLst>
          <pc:docMk/>
          <pc:sldMk cId="2199449476" sldId="659"/>
        </pc:sldMkLst>
      </pc:sldChg>
      <pc:sldChg chg="add">
        <pc:chgData name="Nane Kratzke" userId="971be13ff4ee5ef6" providerId="LiveId" clId="{1135C753-C3C8-8A44-93A3-2E9260A894C1}" dt="2023-02-17T11:56:03" v="3797"/>
        <pc:sldMkLst>
          <pc:docMk/>
          <pc:sldMk cId="1025950512" sldId="660"/>
        </pc:sldMkLst>
      </pc:sldChg>
      <pc:sldChg chg="modSp add mod">
        <pc:chgData name="Nane Kratzke" userId="971be13ff4ee5ef6" providerId="LiveId" clId="{1135C753-C3C8-8A44-93A3-2E9260A894C1}" dt="2023-02-17T15:54:58.799" v="7826" actId="20577"/>
        <pc:sldMkLst>
          <pc:docMk/>
          <pc:sldMk cId="314648163" sldId="661"/>
        </pc:sldMkLst>
        <pc:spChg chg="mod">
          <ac:chgData name="Nane Kratzke" userId="971be13ff4ee5ef6" providerId="LiveId" clId="{1135C753-C3C8-8A44-93A3-2E9260A894C1}" dt="2023-02-17T15:54:58.799" v="7826" actId="20577"/>
          <ac:spMkLst>
            <pc:docMk/>
            <pc:sldMk cId="314648163" sldId="661"/>
            <ac:spMk id="9" creationId="{414D7B1D-895A-C440-A240-39929C55593C}"/>
          </ac:spMkLst>
        </pc:spChg>
      </pc:sldChg>
      <pc:sldChg chg="addSp delSp modSp new mod modClrScheme chgLayout">
        <pc:chgData name="Nane Kratzke" userId="971be13ff4ee5ef6" providerId="LiveId" clId="{1135C753-C3C8-8A44-93A3-2E9260A894C1}" dt="2023-02-17T12:12:46.013" v="4215" actId="14100"/>
        <pc:sldMkLst>
          <pc:docMk/>
          <pc:sldMk cId="1723636415" sldId="662"/>
        </pc:sldMkLst>
        <pc:spChg chg="del 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2" creationId="{299FAAAD-42ED-421F-A769-0E0AE6DD8C1C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3" creationId="{19643E70-72C1-504D-4A4E-6F6188E0358E}"/>
          </ac:spMkLst>
        </pc:spChg>
        <pc:spChg chg="del 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4" creationId="{1AB2B4D7-F86B-158F-7655-5FA841F9889B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5" creationId="{C5D1FBA6-0533-D0FC-154C-5A2CCE7F24ED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6" creationId="{ED9FFC6B-5F6C-BED0-9D31-3066BB401C58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7" creationId="{4A68E535-E3DB-D16E-FC3E-BD66A48659AF}"/>
          </ac:spMkLst>
        </pc:spChg>
        <pc:spChg chg="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8" creationId="{1DF0601F-7656-322E-E827-ED374CF9B95A}"/>
          </ac:spMkLst>
        </pc:spChg>
        <pc:spChg chg="add mod ord">
          <ac:chgData name="Nane Kratzke" userId="971be13ff4ee5ef6" providerId="LiveId" clId="{1135C753-C3C8-8A44-93A3-2E9260A894C1}" dt="2023-02-17T12:05:24.563" v="4014" actId="20577"/>
          <ac:spMkLst>
            <pc:docMk/>
            <pc:sldMk cId="1723636415" sldId="662"/>
            <ac:spMk id="9" creationId="{910556A7-6EF4-4527-5E74-5425FF80A3BF}"/>
          </ac:spMkLst>
        </pc:spChg>
        <pc:spChg chg="add mod ord">
          <ac:chgData name="Nane Kratzke" userId="971be13ff4ee5ef6" providerId="LiveId" clId="{1135C753-C3C8-8A44-93A3-2E9260A894C1}" dt="2023-02-17T12:08:39.906" v="4090" actId="20577"/>
          <ac:spMkLst>
            <pc:docMk/>
            <pc:sldMk cId="1723636415" sldId="662"/>
            <ac:spMk id="10" creationId="{2EB470A6-45FC-6464-7865-9ABD2272AE02}"/>
          </ac:spMkLst>
        </pc:spChg>
        <pc:spChg chg="add mod">
          <ac:chgData name="Nane Kratzke" userId="971be13ff4ee5ef6" providerId="LiveId" clId="{1135C753-C3C8-8A44-93A3-2E9260A894C1}" dt="2023-02-17T12:12:37.641" v="4214" actId="207"/>
          <ac:spMkLst>
            <pc:docMk/>
            <pc:sldMk cId="1723636415" sldId="662"/>
            <ac:spMk id="12" creationId="{7BFD06FC-690E-48DB-0124-587A2AD05FD8}"/>
          </ac:spMkLst>
        </pc:spChg>
        <pc:spChg chg="add del mod">
          <ac:chgData name="Nane Kratzke" userId="971be13ff4ee5ef6" providerId="LiveId" clId="{1135C753-C3C8-8A44-93A3-2E9260A894C1}" dt="2023-02-17T12:11:46.730" v="4181" actId="21"/>
          <ac:spMkLst>
            <pc:docMk/>
            <pc:sldMk cId="1723636415" sldId="662"/>
            <ac:spMk id="13" creationId="{A289F481-0493-28AC-7C51-F499DE9CA3C9}"/>
          </ac:spMkLst>
        </pc:spChg>
        <pc:spChg chg="add mod">
          <ac:chgData name="Nane Kratzke" userId="971be13ff4ee5ef6" providerId="LiveId" clId="{1135C753-C3C8-8A44-93A3-2E9260A894C1}" dt="2023-02-17T12:12:46.013" v="4215" actId="14100"/>
          <ac:spMkLst>
            <pc:docMk/>
            <pc:sldMk cId="1723636415" sldId="662"/>
            <ac:spMk id="15" creationId="{C9EE9333-CE69-71B2-DDF7-A06A9717F195}"/>
          </ac:spMkLst>
        </pc:spChg>
        <pc:picChg chg="add mod">
          <ac:chgData name="Nane Kratzke" userId="971be13ff4ee5ef6" providerId="LiveId" clId="{1135C753-C3C8-8A44-93A3-2E9260A894C1}" dt="2023-02-17T12:11:40.977" v="4180" actId="1076"/>
          <ac:picMkLst>
            <pc:docMk/>
            <pc:sldMk cId="1723636415" sldId="662"/>
            <ac:picMk id="16" creationId="{E7ABF308-957C-576E-BFC9-F571A0724777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7" creationId="{7A11D9B8-B6D2-2B73-A336-49E85AEBE796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8" creationId="{76EE78E2-0B58-9533-8CA1-F8C92E60ED86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9" creationId="{1218A614-4A16-D68E-1CFC-70F1083D88ED}"/>
          </ac:picMkLst>
        </pc:picChg>
      </pc:sldChg>
      <pc:sldChg chg="modSp add del mod">
        <pc:chgData name="Nane Kratzke" userId="971be13ff4ee5ef6" providerId="LiveId" clId="{1135C753-C3C8-8A44-93A3-2E9260A894C1}" dt="2023-02-17T12:17:10.736" v="4271" actId="2696"/>
        <pc:sldMkLst>
          <pc:docMk/>
          <pc:sldMk cId="2175834575" sldId="663"/>
        </pc:sldMkLst>
        <pc:spChg chg="mod">
          <ac:chgData name="Nane Kratzke" userId="971be13ff4ee5ef6" providerId="LiveId" clId="{1135C753-C3C8-8A44-93A3-2E9260A894C1}" dt="2023-02-17T12:12:11.489" v="4183" actId="207"/>
          <ac:spMkLst>
            <pc:docMk/>
            <pc:sldMk cId="2175834575" sldId="663"/>
            <ac:spMk id="12" creationId="{7BFD06FC-690E-48DB-0124-587A2AD05FD8}"/>
          </ac:spMkLst>
        </pc:spChg>
      </pc:sldChg>
      <pc:sldChg chg="addSp delSp modSp new mod">
        <pc:chgData name="Nane Kratzke" userId="971be13ff4ee5ef6" providerId="LiveId" clId="{1135C753-C3C8-8A44-93A3-2E9260A894C1}" dt="2023-02-17T12:22:03.195" v="4385" actId="113"/>
        <pc:sldMkLst>
          <pc:docMk/>
          <pc:sldMk cId="3705678913" sldId="664"/>
        </pc:sldMkLst>
        <pc:spChg chg="mod">
          <ac:chgData name="Nane Kratzke" userId="971be13ff4ee5ef6" providerId="LiveId" clId="{1135C753-C3C8-8A44-93A3-2E9260A894C1}" dt="2023-02-17T12:10:35.041" v="4174"/>
          <ac:spMkLst>
            <pc:docMk/>
            <pc:sldMk cId="3705678913" sldId="664"/>
            <ac:spMk id="2" creationId="{AB56F263-6A91-DAB4-345C-8B7D95D0EAC0}"/>
          </ac:spMkLst>
        </pc:spChg>
        <pc:spChg chg="mod">
          <ac:chgData name="Nane Kratzke" userId="971be13ff4ee5ef6" providerId="LiveId" clId="{1135C753-C3C8-8A44-93A3-2E9260A894C1}" dt="2023-02-17T12:16:52.557" v="4270" actId="20577"/>
          <ac:spMkLst>
            <pc:docMk/>
            <pc:sldMk cId="3705678913" sldId="664"/>
            <ac:spMk id="3" creationId="{1697146A-BCBF-BAA9-8197-21DAD4FCBC62}"/>
          </ac:spMkLst>
        </pc:spChg>
        <pc:spChg chg="add mod">
          <ac:chgData name="Nane Kratzke" userId="971be13ff4ee5ef6" providerId="LiveId" clId="{1135C753-C3C8-8A44-93A3-2E9260A894C1}" dt="2023-02-17T12:10:26.655" v="4173"/>
          <ac:spMkLst>
            <pc:docMk/>
            <pc:sldMk cId="3705678913" sldId="664"/>
            <ac:spMk id="5" creationId="{ACB09C30-D384-073F-98F1-A14CCBC1DB7D}"/>
          </ac:spMkLst>
        </pc:spChg>
        <pc:spChg chg="add mod">
          <ac:chgData name="Nane Kratzke" userId="971be13ff4ee5ef6" providerId="LiveId" clId="{1135C753-C3C8-8A44-93A3-2E9260A894C1}" dt="2023-02-17T12:16:47.443" v="4252" actId="113"/>
          <ac:spMkLst>
            <pc:docMk/>
            <pc:sldMk cId="3705678913" sldId="664"/>
            <ac:spMk id="6" creationId="{9C0AD107-3330-1256-CDC4-872876E1FB01}"/>
          </ac:spMkLst>
        </pc:spChg>
        <pc:spChg chg="add mod">
          <ac:chgData name="Nane Kratzke" userId="971be13ff4ee5ef6" providerId="LiveId" clId="{1135C753-C3C8-8A44-93A3-2E9260A894C1}" dt="2023-02-17T12:21:51.199" v="4382" actId="14100"/>
          <ac:spMkLst>
            <pc:docMk/>
            <pc:sldMk cId="3705678913" sldId="664"/>
            <ac:spMk id="7" creationId="{D1775B2E-B5FF-6CFF-4CA4-C0205BCDC190}"/>
          </ac:spMkLst>
        </pc:spChg>
        <pc:spChg chg="add mod">
          <ac:chgData name="Nane Kratzke" userId="971be13ff4ee5ef6" providerId="LiveId" clId="{1135C753-C3C8-8A44-93A3-2E9260A894C1}" dt="2023-02-17T12:22:03.195" v="4385" actId="113"/>
          <ac:spMkLst>
            <pc:docMk/>
            <pc:sldMk cId="3705678913" sldId="664"/>
            <ac:spMk id="8" creationId="{C5E3A560-AB76-2B94-D237-12F480A75F66}"/>
          </ac:spMkLst>
        </pc:spChg>
        <pc:spChg chg="add del mod">
          <ac:chgData name="Nane Kratzke" userId="971be13ff4ee5ef6" providerId="LiveId" clId="{1135C753-C3C8-8A44-93A3-2E9260A894C1}" dt="2023-02-17T12:18:08.783" v="4274" actId="478"/>
          <ac:spMkLst>
            <pc:docMk/>
            <pc:sldMk cId="3705678913" sldId="664"/>
            <ac:spMk id="9" creationId="{366E4930-DB92-08BD-758A-B9511EB18F7F}"/>
          </ac:spMkLst>
        </pc:spChg>
      </pc:sldChg>
      <pc:sldChg chg="add del">
        <pc:chgData name="Nane Kratzke" userId="971be13ff4ee5ef6" providerId="LiveId" clId="{1135C753-C3C8-8A44-93A3-2E9260A894C1}" dt="2023-02-17T13:48:01.924" v="5341" actId="2696"/>
        <pc:sldMkLst>
          <pc:docMk/>
          <pc:sldMk cId="1965283820" sldId="665"/>
        </pc:sldMkLst>
      </pc:sldChg>
      <pc:sldChg chg="add del">
        <pc:chgData name="Nane Kratzke" userId="971be13ff4ee5ef6" providerId="LiveId" clId="{1135C753-C3C8-8A44-93A3-2E9260A894C1}" dt="2023-02-17T13:48:02.476" v="5342" actId="2696"/>
        <pc:sldMkLst>
          <pc:docMk/>
          <pc:sldMk cId="142310112" sldId="666"/>
        </pc:sldMkLst>
      </pc:sldChg>
      <pc:sldChg chg="add del">
        <pc:chgData name="Nane Kratzke" userId="971be13ff4ee5ef6" providerId="LiveId" clId="{1135C753-C3C8-8A44-93A3-2E9260A894C1}" dt="2023-02-17T13:48:02.893" v="5343" actId="2696"/>
        <pc:sldMkLst>
          <pc:docMk/>
          <pc:sldMk cId="3691135539" sldId="667"/>
        </pc:sldMkLst>
      </pc:sldChg>
      <pc:sldChg chg="addSp modSp add mod">
        <pc:chgData name="Nane Kratzke" userId="971be13ff4ee5ef6" providerId="LiveId" clId="{1135C753-C3C8-8A44-93A3-2E9260A894C1}" dt="2023-02-17T14:08:48.421" v="5559" actId="14826"/>
        <pc:sldMkLst>
          <pc:docMk/>
          <pc:sldMk cId="758962969" sldId="668"/>
        </pc:sldMkLst>
        <pc:spChg chg="mod">
          <ac:chgData name="Nane Kratzke" userId="971be13ff4ee5ef6" providerId="LiveId" clId="{1135C753-C3C8-8A44-93A3-2E9260A894C1}" dt="2023-02-17T13:54:32.611" v="5479" actId="20577"/>
          <ac:spMkLst>
            <pc:docMk/>
            <pc:sldMk cId="758962969" sldId="668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34:24.447" v="4812" actId="1076"/>
          <ac:spMkLst>
            <pc:docMk/>
            <pc:sldMk cId="758962969" sldId="668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5:00.952" v="4845" actId="20577"/>
          <ac:spMkLst>
            <pc:docMk/>
            <pc:sldMk cId="758962969" sldId="668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08:48.421" v="5559" actId="14826"/>
          <ac:picMkLst>
            <pc:docMk/>
            <pc:sldMk cId="758962969" sldId="668"/>
            <ac:picMk id="5" creationId="{1BE608ED-3E59-8B33-AFDF-63D0004693FB}"/>
          </ac:picMkLst>
        </pc:picChg>
      </pc:sldChg>
      <pc:sldChg chg="addSp modSp add mod">
        <pc:chgData name="Nane Kratzke" userId="971be13ff4ee5ef6" providerId="LiveId" clId="{1135C753-C3C8-8A44-93A3-2E9260A894C1}" dt="2023-02-17T14:13:13.302" v="5560" actId="14826"/>
        <pc:sldMkLst>
          <pc:docMk/>
          <pc:sldMk cId="1734789912" sldId="669"/>
        </pc:sldMkLst>
        <pc:spChg chg="mod">
          <ac:chgData name="Nane Kratzke" userId="971be13ff4ee5ef6" providerId="LiveId" clId="{1135C753-C3C8-8A44-93A3-2E9260A894C1}" dt="2023-02-17T13:55:29.345" v="5506" actId="20577"/>
          <ac:spMkLst>
            <pc:docMk/>
            <pc:sldMk cId="1734789912" sldId="669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41:00.539" v="5079" actId="1076"/>
          <ac:spMkLst>
            <pc:docMk/>
            <pc:sldMk cId="1734789912" sldId="669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9:43.513" v="5047" actId="20577"/>
          <ac:spMkLst>
            <pc:docMk/>
            <pc:sldMk cId="1734789912" sldId="669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13:13.302" v="5560" actId="14826"/>
          <ac:picMkLst>
            <pc:docMk/>
            <pc:sldMk cId="1734789912" sldId="669"/>
            <ac:picMk id="5" creationId="{E81F2C7A-2975-CF81-2480-206915144A6D}"/>
          </ac:picMkLst>
        </pc:picChg>
      </pc:sldChg>
      <pc:sldChg chg="addSp modSp add mod">
        <pc:chgData name="Nane Kratzke" userId="971be13ff4ee5ef6" providerId="LiveId" clId="{1135C753-C3C8-8A44-93A3-2E9260A894C1}" dt="2023-02-17T14:04:21.755" v="5554" actId="167"/>
        <pc:sldMkLst>
          <pc:docMk/>
          <pc:sldMk cId="940107207" sldId="670"/>
        </pc:sldMkLst>
        <pc:spChg chg="mod">
          <ac:chgData name="Nane Kratzke" userId="971be13ff4ee5ef6" providerId="LiveId" clId="{1135C753-C3C8-8A44-93A3-2E9260A894C1}" dt="2023-02-17T13:47:50.545" v="5340" actId="207"/>
          <ac:spMkLst>
            <pc:docMk/>
            <pc:sldMk cId="940107207" sldId="670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45:55.046" v="5281" actId="1076"/>
          <ac:spMkLst>
            <pc:docMk/>
            <pc:sldMk cId="940107207" sldId="670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46:22.191" v="5304" actId="20577"/>
          <ac:spMkLst>
            <pc:docMk/>
            <pc:sldMk cId="940107207" sldId="670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01:43.262" v="5512" actId="1076"/>
          <ac:picMkLst>
            <pc:docMk/>
            <pc:sldMk cId="940107207" sldId="670"/>
            <ac:picMk id="5" creationId="{2B640F6F-85D4-A13C-0045-9F0A6D9D4126}"/>
          </ac:picMkLst>
        </pc:picChg>
        <pc:picChg chg="add mod">
          <ac:chgData name="Nane Kratzke" userId="971be13ff4ee5ef6" providerId="LiveId" clId="{1135C753-C3C8-8A44-93A3-2E9260A894C1}" dt="2023-02-17T14:04:21.755" v="5554" actId="167"/>
          <ac:picMkLst>
            <pc:docMk/>
            <pc:sldMk cId="940107207" sldId="670"/>
            <ac:picMk id="6146" creationId="{D57C28C3-96FB-404B-ECE2-994E446EEC49}"/>
          </ac:picMkLst>
        </pc:picChg>
      </pc:sldChg>
    </pc:docChg>
  </pc:docChgLst>
  <pc:docChgLst>
    <pc:chgData name="Nane Kratzke" userId="971be13ff4ee5ef6" providerId="LiveId" clId="{1B7C26EE-39A7-6741-80B9-7F9B432D43C8}"/>
    <pc:docChg chg="delSld modSld">
      <pc:chgData name="Nane Kratzke" userId="971be13ff4ee5ef6" providerId="LiveId" clId="{1B7C26EE-39A7-6741-80B9-7F9B432D43C8}" dt="2023-02-20T15:41:10.478" v="43" actId="20577"/>
      <pc:docMkLst>
        <pc:docMk/>
      </pc:docMkLst>
      <pc:sldChg chg="del">
        <pc:chgData name="Nane Kratzke" userId="971be13ff4ee5ef6" providerId="LiveId" clId="{1B7C26EE-39A7-6741-80B9-7F9B432D43C8}" dt="2023-02-20T15:40:36.964" v="6" actId="2696"/>
        <pc:sldMkLst>
          <pc:docMk/>
          <pc:sldMk cId="1445546795" sldId="550"/>
        </pc:sldMkLst>
      </pc:sldChg>
      <pc:sldChg chg="del">
        <pc:chgData name="Nane Kratzke" userId="971be13ff4ee5ef6" providerId="LiveId" clId="{1B7C26EE-39A7-6741-80B9-7F9B432D43C8}" dt="2023-02-20T15:40:37.031" v="15" actId="2696"/>
        <pc:sldMkLst>
          <pc:docMk/>
          <pc:sldMk cId="1850815735" sldId="551"/>
        </pc:sldMkLst>
      </pc:sldChg>
      <pc:sldChg chg="del">
        <pc:chgData name="Nane Kratzke" userId="971be13ff4ee5ef6" providerId="LiveId" clId="{1B7C26EE-39A7-6741-80B9-7F9B432D43C8}" dt="2023-02-20T15:40:37.091" v="20" actId="2696"/>
        <pc:sldMkLst>
          <pc:docMk/>
          <pc:sldMk cId="3951742086" sldId="554"/>
        </pc:sldMkLst>
      </pc:sldChg>
      <pc:sldChg chg="del">
        <pc:chgData name="Nane Kratzke" userId="971be13ff4ee5ef6" providerId="LiveId" clId="{1B7C26EE-39A7-6741-80B9-7F9B432D43C8}" dt="2023-02-20T15:40:37.093" v="21" actId="2696"/>
        <pc:sldMkLst>
          <pc:docMk/>
          <pc:sldMk cId="1055998096" sldId="555"/>
        </pc:sldMkLst>
      </pc:sldChg>
      <pc:sldChg chg="del">
        <pc:chgData name="Nane Kratzke" userId="971be13ff4ee5ef6" providerId="LiveId" clId="{1B7C26EE-39A7-6741-80B9-7F9B432D43C8}" dt="2023-02-20T15:40:37.043" v="18" actId="2696"/>
        <pc:sldMkLst>
          <pc:docMk/>
          <pc:sldMk cId="3188167452" sldId="556"/>
        </pc:sldMkLst>
      </pc:sldChg>
      <pc:sldChg chg="del">
        <pc:chgData name="Nane Kratzke" userId="971be13ff4ee5ef6" providerId="LiveId" clId="{1B7C26EE-39A7-6741-80B9-7F9B432D43C8}" dt="2023-02-20T15:40:36.834" v="2" actId="2696"/>
        <pc:sldMkLst>
          <pc:docMk/>
          <pc:sldMk cId="879725003" sldId="557"/>
        </pc:sldMkLst>
      </pc:sldChg>
      <pc:sldChg chg="del">
        <pc:chgData name="Nane Kratzke" userId="971be13ff4ee5ef6" providerId="LiveId" clId="{1B7C26EE-39A7-6741-80B9-7F9B432D43C8}" dt="2023-02-20T15:40:36.973" v="7" actId="2696"/>
        <pc:sldMkLst>
          <pc:docMk/>
          <pc:sldMk cId="3605680972" sldId="558"/>
        </pc:sldMkLst>
      </pc:sldChg>
      <pc:sldChg chg="del">
        <pc:chgData name="Nane Kratzke" userId="971be13ff4ee5ef6" providerId="LiveId" clId="{1B7C26EE-39A7-6741-80B9-7F9B432D43C8}" dt="2023-02-20T15:40:37.008" v="12" actId="2696"/>
        <pc:sldMkLst>
          <pc:docMk/>
          <pc:sldMk cId="1905923310" sldId="560"/>
        </pc:sldMkLst>
      </pc:sldChg>
      <pc:sldChg chg="del">
        <pc:chgData name="Nane Kratzke" userId="971be13ff4ee5ef6" providerId="LiveId" clId="{1B7C26EE-39A7-6741-80B9-7F9B432D43C8}" dt="2023-02-20T15:40:37" v="11" actId="2696"/>
        <pc:sldMkLst>
          <pc:docMk/>
          <pc:sldMk cId="3713241106" sldId="561"/>
        </pc:sldMkLst>
      </pc:sldChg>
      <pc:sldChg chg="del">
        <pc:chgData name="Nane Kratzke" userId="971be13ff4ee5ef6" providerId="LiveId" clId="{1B7C26EE-39A7-6741-80B9-7F9B432D43C8}" dt="2023-02-20T15:40:36.976" v="8" actId="2696"/>
        <pc:sldMkLst>
          <pc:docMk/>
          <pc:sldMk cId="1587034705" sldId="563"/>
        </pc:sldMkLst>
      </pc:sldChg>
      <pc:sldChg chg="del">
        <pc:chgData name="Nane Kratzke" userId="971be13ff4ee5ef6" providerId="LiveId" clId="{1B7C26EE-39A7-6741-80B9-7F9B432D43C8}" dt="2023-02-20T15:40:37.018" v="13" actId="2696"/>
        <pc:sldMkLst>
          <pc:docMk/>
          <pc:sldMk cId="1566260272" sldId="564"/>
        </pc:sldMkLst>
      </pc:sldChg>
      <pc:sldChg chg="del">
        <pc:chgData name="Nane Kratzke" userId="971be13ff4ee5ef6" providerId="LiveId" clId="{1B7C26EE-39A7-6741-80B9-7F9B432D43C8}" dt="2023-02-20T15:40:36.987" v="9" actId="2696"/>
        <pc:sldMkLst>
          <pc:docMk/>
          <pc:sldMk cId="835258223" sldId="565"/>
        </pc:sldMkLst>
      </pc:sldChg>
      <pc:sldChg chg="del">
        <pc:chgData name="Nane Kratzke" userId="971be13ff4ee5ef6" providerId="LiveId" clId="{1B7C26EE-39A7-6741-80B9-7F9B432D43C8}" dt="2023-02-20T15:40:37.028" v="14" actId="2696"/>
        <pc:sldMkLst>
          <pc:docMk/>
          <pc:sldMk cId="3352912030" sldId="566"/>
        </pc:sldMkLst>
      </pc:sldChg>
      <pc:sldChg chg="del">
        <pc:chgData name="Nane Kratzke" userId="971be13ff4ee5ef6" providerId="LiveId" clId="{1B7C26EE-39A7-6741-80B9-7F9B432D43C8}" dt="2023-02-20T15:40:36.825" v="1" actId="2696"/>
        <pc:sldMkLst>
          <pc:docMk/>
          <pc:sldMk cId="4217935789" sldId="591"/>
        </pc:sldMkLst>
      </pc:sldChg>
      <pc:sldChg chg="del">
        <pc:chgData name="Nane Kratzke" userId="971be13ff4ee5ef6" providerId="LiveId" clId="{1B7C26EE-39A7-6741-80B9-7F9B432D43C8}" dt="2023-02-20T15:40:36.991" v="10" actId="2696"/>
        <pc:sldMkLst>
          <pc:docMk/>
          <pc:sldMk cId="2332359204" sldId="638"/>
        </pc:sldMkLst>
      </pc:sldChg>
      <pc:sldChg chg="del">
        <pc:chgData name="Nane Kratzke" userId="971be13ff4ee5ef6" providerId="LiveId" clId="{1B7C26EE-39A7-6741-80B9-7F9B432D43C8}" dt="2023-02-20T15:40:37.087" v="19" actId="2696"/>
        <pc:sldMkLst>
          <pc:docMk/>
          <pc:sldMk cId="2715187948" sldId="639"/>
        </pc:sldMkLst>
      </pc:sldChg>
      <pc:sldChg chg="del">
        <pc:chgData name="Nane Kratzke" userId="971be13ff4ee5ef6" providerId="LiveId" clId="{1B7C26EE-39A7-6741-80B9-7F9B432D43C8}" dt="2023-02-20T15:40:36.943" v="3" actId="2696"/>
        <pc:sldMkLst>
          <pc:docMk/>
          <pc:sldMk cId="2123703868" sldId="641"/>
        </pc:sldMkLst>
      </pc:sldChg>
      <pc:sldChg chg="del">
        <pc:chgData name="Nane Kratzke" userId="971be13ff4ee5ef6" providerId="LiveId" clId="{1B7C26EE-39A7-6741-80B9-7F9B432D43C8}" dt="2023-02-20T15:40:36.951" v="5" actId="2696"/>
        <pc:sldMkLst>
          <pc:docMk/>
          <pc:sldMk cId="1833363473" sldId="642"/>
        </pc:sldMkLst>
      </pc:sldChg>
      <pc:sldChg chg="del">
        <pc:chgData name="Nane Kratzke" userId="971be13ff4ee5ef6" providerId="LiveId" clId="{1B7C26EE-39A7-6741-80B9-7F9B432D43C8}" dt="2023-02-20T15:40:36.820" v="0" actId="2696"/>
        <pc:sldMkLst>
          <pc:docMk/>
          <pc:sldMk cId="2421945048" sldId="646"/>
        </pc:sldMkLst>
      </pc:sldChg>
      <pc:sldChg chg="modSp mod">
        <pc:chgData name="Nane Kratzke" userId="971be13ff4ee5ef6" providerId="LiveId" clId="{1B7C26EE-39A7-6741-80B9-7F9B432D43C8}" dt="2023-02-20T15:41:10.478" v="43" actId="20577"/>
        <pc:sldMkLst>
          <pc:docMk/>
          <pc:sldMk cId="374563641" sldId="647"/>
        </pc:sldMkLst>
        <pc:spChg chg="mod">
          <ac:chgData name="Nane Kratzke" userId="971be13ff4ee5ef6" providerId="LiveId" clId="{1B7C26EE-39A7-6741-80B9-7F9B432D43C8}" dt="2023-02-20T15:41:10.478" v="43" actId="20577"/>
          <ac:spMkLst>
            <pc:docMk/>
            <pc:sldMk cId="374563641" sldId="647"/>
            <ac:spMk id="31" creationId="{A7AED8D2-12C6-26AC-5AF0-E921BDCCBE3B}"/>
          </ac:spMkLst>
        </pc:spChg>
      </pc:sldChg>
      <pc:sldChg chg="del">
        <pc:chgData name="Nane Kratzke" userId="971be13ff4ee5ef6" providerId="LiveId" clId="{1B7C26EE-39A7-6741-80B9-7F9B432D43C8}" dt="2023-02-20T15:40:37.037" v="17" actId="2696"/>
        <pc:sldMkLst>
          <pc:docMk/>
          <pc:sldMk cId="1121312910" sldId="648"/>
        </pc:sldMkLst>
      </pc:sldChg>
      <pc:sldChg chg="del">
        <pc:chgData name="Nane Kratzke" userId="971be13ff4ee5ef6" providerId="LiveId" clId="{1B7C26EE-39A7-6741-80B9-7F9B432D43C8}" dt="2023-02-20T15:40:37.034" v="16" actId="2696"/>
        <pc:sldMkLst>
          <pc:docMk/>
          <pc:sldMk cId="1863179159" sldId="649"/>
        </pc:sldMkLst>
      </pc:sldChg>
      <pc:sldChg chg="del">
        <pc:chgData name="Nane Kratzke" userId="971be13ff4ee5ef6" providerId="LiveId" clId="{1B7C26EE-39A7-6741-80B9-7F9B432D43C8}" dt="2023-02-20T15:40:36.946" v="4" actId="2696"/>
        <pc:sldMkLst>
          <pc:docMk/>
          <pc:sldMk cId="977629905" sldId="650"/>
        </pc:sldMkLst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4-12T07:21:34.154" v="47673" actId="6549"/>
      <pc:docMkLst>
        <pc:docMk/>
      </pc:docMkLst>
      <pc:sldChg chg="modSp del mod">
        <pc:chgData name="Nane Kratzke" userId="971be13ff4ee5ef6" providerId="LiveId" clId="{AF2A99F9-8AD4-3644-94B0-74AB891B80BB}" dt="2021-03-04T07:16:27.456" v="47423" actId="2696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3-12T07:46:59.669" v="47564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3-12T07:46:47.475" v="47556" actId="20577"/>
          <ac:spMkLst>
            <pc:docMk/>
            <pc:sldMk cId="3201834561" sldId="337"/>
            <ac:spMk id="4" creationId="{1A1F085B-B0A9-1B43-97C4-4B3A75E7F90D}"/>
          </ac:spMkLst>
        </pc:spChg>
        <pc:spChg chg="mod">
          <ac:chgData name="Nane Kratzke" userId="971be13ff4ee5ef6" providerId="LiveId" clId="{AF2A99F9-8AD4-3644-94B0-74AB891B80BB}" dt="2021-03-12T07:46:59.669" v="47564" actId="20577"/>
          <ac:spMkLst>
            <pc:docMk/>
            <pc:sldMk cId="3201834561" sldId="337"/>
            <ac:spMk id="11" creationId="{E85DFB5B-14A3-9940-B332-94CF20F45A6E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3-12T07:38:22.408" v="47428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3-04T07:15:41.788" v="47419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3-12T07:38:22.408" v="4742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3-12T07:41:17.826" v="47499" actId="6549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3-12T07:41:17.826" v="47499" actId="6549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3-12T07:41:27.274" v="47503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41:27.274" v="47503" actId="20577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3-12T07:52:12.027" v="47574" actId="2057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2:12.027" v="47574" actId="20577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3-27T16:34:11.473" v="47669" actId="207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11" creationId="{EBD9C217-21F1-2243-ACC9-A5F3F51B4DDA}"/>
          </ac:spMkLst>
        </pc:sp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4" creationId="{7345E386-3BF7-2A48-B2FB-DF5E3CE9591B}"/>
          </ac:picMkLst>
        </pc:pic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6" creationId="{53DB2CA7-8A0B-A544-9F16-2AE61448D46F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4-12T07:21:34.154" v="47673" actId="6549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4-12T07:21:34.154" v="47673" actId="6549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3-12T07:51:57.079" v="47572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1:57.079" v="47572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3-12T07:51:49.459" v="47570" actId="20577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51:49.459" v="47570" actId="20577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4-08T09:23:41.732" v="47671" actId="20577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4-08T09:23:41.732" v="47671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3-27T16:21:45.782" v="47601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3-27T16:21:45.782" v="47601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3-27T16:25:00.938" v="47609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3-12T07:49:56.531" v="47568" actId="20577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3-27T16:25:00.938" v="47609" actId="20577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3-22T10:53:04.159" v="47577" actId="20577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3-22T10:52:59.882" v="47576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3-22T10:52:58.254" v="47575" actId="20577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3-22T10:53:04.159" v="47577" actId="20577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  <pc:sldChg chg="addSp delSp modSp new mod modClrScheme chgLayout">
        <pc:chgData name="Nane Kratzke" userId="971be13ff4ee5ef6" providerId="LiveId" clId="{AF2A99F9-8AD4-3644-94B0-74AB891B80BB}" dt="2021-03-12T07:38:42.931" v="47439" actId="20577"/>
        <pc:sldMkLst>
          <pc:docMk/>
          <pc:sldMk cId="3657183217" sldId="609"/>
        </pc:sldMkLst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2" creationId="{4EFD7432-81DD-384B-B5E6-C1E5E91ADAA9}"/>
          </ac:spMkLst>
        </pc:spChg>
        <pc:spChg chg="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3" creationId="{0D1C6EF0-F8D9-2F49-AB35-7F533452CE9C}"/>
          </ac:spMkLst>
        </pc:spChg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4" creationId="{BB9DBC5B-2D32-B84D-B7B1-5461BC5D23A1}"/>
          </ac:spMkLst>
        </pc:spChg>
        <pc:spChg chg="del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5" creationId="{E91FFB41-E669-8645-9D10-FE9A371E742A}"/>
          </ac:spMkLst>
        </pc:spChg>
        <pc:spChg chg="add mod ord">
          <ac:chgData name="Nane Kratzke" userId="971be13ff4ee5ef6" providerId="LiveId" clId="{AF2A99F9-8AD4-3644-94B0-74AB891B80BB}" dt="2021-02-19T08:43:26.063" v="45306" actId="20577"/>
          <ac:spMkLst>
            <pc:docMk/>
            <pc:sldMk cId="3657183217" sldId="609"/>
            <ac:spMk id="6" creationId="{C883502C-7212-CC42-82AD-0C2C8B8C4E73}"/>
          </ac:spMkLst>
        </pc:spChg>
        <pc:spChg chg="add mod ord">
          <ac:chgData name="Nane Kratzke" userId="971be13ff4ee5ef6" providerId="LiveId" clId="{AF2A99F9-8AD4-3644-94B0-74AB891B80BB}" dt="2021-02-19T08:43:39.792" v="45360" actId="20577"/>
          <ac:spMkLst>
            <pc:docMk/>
            <pc:sldMk cId="3657183217" sldId="609"/>
            <ac:spMk id="7" creationId="{27436E3F-23D8-D74E-A249-47A9C6506401}"/>
          </ac:spMkLst>
        </pc:spChg>
        <pc:spChg chg="add mod">
          <ac:chgData name="Nane Kratzke" userId="971be13ff4ee5ef6" providerId="LiveId" clId="{AF2A99F9-8AD4-3644-94B0-74AB891B80BB}" dt="2021-03-12T07:38:42.931" v="47439" actId="20577"/>
          <ac:spMkLst>
            <pc:docMk/>
            <pc:sldMk cId="3657183217" sldId="609"/>
            <ac:spMk id="8" creationId="{B00FD26D-E704-9340-95D4-186787F9E030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9" creationId="{1D1EB011-558A-2F49-9FA5-3DF4C1C6CAF3}"/>
          </ac:spMkLst>
        </pc:spChg>
        <pc:spChg chg="add mod">
          <ac:chgData name="Nane Kratzke" userId="971be13ff4ee5ef6" providerId="LiveId" clId="{AF2A99F9-8AD4-3644-94B0-74AB891B80BB}" dt="2021-02-19T09:04:24.682" v="47261" actId="20577"/>
          <ac:spMkLst>
            <pc:docMk/>
            <pc:sldMk cId="3657183217" sldId="609"/>
            <ac:spMk id="10" creationId="{DE558F80-EBF5-D941-82CB-245D8C5D1DA5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11" creationId="{AA76EFB5-EF5E-6447-A93B-F342283030D8}"/>
          </ac:spMkLst>
        </pc:spChg>
        <pc:spChg chg="add mod">
          <ac:chgData name="Nane Kratzke" userId="971be13ff4ee5ef6" providerId="LiveId" clId="{AF2A99F9-8AD4-3644-94B0-74AB891B80BB}" dt="2021-02-19T09:05:47.253" v="47359" actId="20577"/>
          <ac:spMkLst>
            <pc:docMk/>
            <pc:sldMk cId="3657183217" sldId="609"/>
            <ac:spMk id="12" creationId="{FAB9B350-3E2C-5A46-82C9-08D22821D1FC}"/>
          </ac:spMkLst>
        </pc:spChg>
        <pc:spChg chg="add mod">
          <ac:chgData name="Nane Kratzke" userId="971be13ff4ee5ef6" providerId="LiveId" clId="{AF2A99F9-8AD4-3644-94B0-74AB891B80BB}" dt="2021-02-19T09:06:44.936" v="47370" actId="1076"/>
          <ac:spMkLst>
            <pc:docMk/>
            <pc:sldMk cId="3657183217" sldId="609"/>
            <ac:spMk id="14" creationId="{C61601DA-A4E1-3848-A14A-6016E100893E}"/>
          </ac:spMkLst>
        </pc:spChg>
        <pc:spChg chg="add mod">
          <ac:chgData name="Nane Kratzke" userId="971be13ff4ee5ef6" providerId="LiveId" clId="{AF2A99F9-8AD4-3644-94B0-74AB891B80BB}" dt="2021-02-19T09:06:49.662" v="47372" actId="1076"/>
          <ac:spMkLst>
            <pc:docMk/>
            <pc:sldMk cId="3657183217" sldId="609"/>
            <ac:spMk id="15" creationId="{7B9E12D8-4F1E-5D48-BC07-6AA0C17FA01F}"/>
          </ac:spMkLst>
        </pc:spChg>
        <pc:spChg chg="add mod">
          <ac:chgData name="Nane Kratzke" userId="971be13ff4ee5ef6" providerId="LiveId" clId="{AF2A99F9-8AD4-3644-94B0-74AB891B80BB}" dt="2021-02-19T09:06:59.413" v="47382" actId="20577"/>
          <ac:spMkLst>
            <pc:docMk/>
            <pc:sldMk cId="3657183217" sldId="609"/>
            <ac:spMk id="16" creationId="{067489FB-D2C7-134D-8F61-79F1D49ED919}"/>
          </ac:spMkLst>
        </pc:spChg>
        <pc:spChg chg="add mod">
          <ac:chgData name="Nane Kratzke" userId="971be13ff4ee5ef6" providerId="LiveId" clId="{AF2A99F9-8AD4-3644-94B0-74AB891B80BB}" dt="2021-02-19T09:07:12.274" v="47384" actId="1076"/>
          <ac:spMkLst>
            <pc:docMk/>
            <pc:sldMk cId="3657183217" sldId="609"/>
            <ac:spMk id="17" creationId="{DB06B2B8-4383-9E4D-A500-938D4D836EF4}"/>
          </ac:spMkLst>
        </pc:spChg>
        <pc:picChg chg="add mod">
          <ac:chgData name="Nane Kratzke" userId="971be13ff4ee5ef6" providerId="LiveId" clId="{AF2A99F9-8AD4-3644-94B0-74AB891B80BB}" dt="2021-02-19T09:01:45.480" v="47190" actId="1076"/>
          <ac:picMkLst>
            <pc:docMk/>
            <pc:sldMk cId="3657183217" sldId="609"/>
            <ac:picMk id="1026" creationId="{0907DA6F-B763-8249-BCD6-329F04F5602A}"/>
          </ac:picMkLst>
        </pc:picChg>
      </pc:sldChg>
      <pc:sldChg chg="modSp add mod">
        <pc:chgData name="Nane Kratzke" userId="971be13ff4ee5ef6" providerId="LiveId" clId="{AF2A99F9-8AD4-3644-94B0-74AB891B80BB}" dt="2021-03-04T07:17:14.682" v="47427" actId="404"/>
        <pc:sldMkLst>
          <pc:docMk/>
          <pc:sldMk cId="3169250536" sldId="610"/>
        </pc:sldMkLst>
        <pc:spChg chg="mod">
          <ac:chgData name="Nane Kratzke" userId="971be13ff4ee5ef6" providerId="LiveId" clId="{AF2A99F9-8AD4-3644-94B0-74AB891B80BB}" dt="2021-03-04T07:16:51.443" v="47424" actId="207"/>
          <ac:spMkLst>
            <pc:docMk/>
            <pc:sldMk cId="3169250536" sldId="610"/>
            <ac:spMk id="12" creationId="{B9546903-3A89-044B-AA0C-9D307E1E01A8}"/>
          </ac:spMkLst>
        </pc:spChg>
        <pc:spChg chg="mod">
          <ac:chgData name="Nane Kratzke" userId="971be13ff4ee5ef6" providerId="LiveId" clId="{AF2A99F9-8AD4-3644-94B0-74AB891B80BB}" dt="2021-03-04T07:17:14.682" v="47427" actId="404"/>
          <ac:spMkLst>
            <pc:docMk/>
            <pc:sldMk cId="3169250536" sldId="610"/>
            <ac:spMk id="13" creationId="{35A1FF95-A986-A74F-A460-6A5651F238AE}"/>
          </ac:spMkLst>
        </pc:spChg>
      </pc:sldChg>
    </pc:docChg>
  </pc:docChgLst>
  <pc:docChgLst>
    <pc:chgData name="Nane Kratzke" userId="971be13ff4ee5ef6" providerId="LiveId" clId="{E92D5A2A-90A0-9B41-BACD-07FA8BA63815}"/>
    <pc:docChg chg="custSel addSld delSld modSld sldOrd">
      <pc:chgData name="Nane Kratzke" userId="971be13ff4ee5ef6" providerId="LiveId" clId="{E92D5A2A-90A0-9B41-BACD-07FA8BA63815}" dt="2023-02-16T15:15:50.479" v="571" actId="207"/>
      <pc:docMkLst>
        <pc:docMk/>
      </pc:docMkLst>
      <pc:sldChg chg="del">
        <pc:chgData name="Nane Kratzke" userId="971be13ff4ee5ef6" providerId="LiveId" clId="{E92D5A2A-90A0-9B41-BACD-07FA8BA63815}" dt="2023-02-16T14:35:27.368" v="223" actId="2696"/>
        <pc:sldMkLst>
          <pc:docMk/>
          <pc:sldMk cId="3045276620" sldId="332"/>
        </pc:sldMkLst>
      </pc:sldChg>
      <pc:sldChg chg="del">
        <pc:chgData name="Nane Kratzke" userId="971be13ff4ee5ef6" providerId="LiveId" clId="{E92D5A2A-90A0-9B41-BACD-07FA8BA63815}" dt="2023-02-16T12:02:16.193" v="48" actId="2696"/>
        <pc:sldMkLst>
          <pc:docMk/>
          <pc:sldMk cId="2487667598" sldId="432"/>
        </pc:sldMkLst>
      </pc:sldChg>
      <pc:sldChg chg="del">
        <pc:chgData name="Nane Kratzke" userId="971be13ff4ee5ef6" providerId="LiveId" clId="{E92D5A2A-90A0-9B41-BACD-07FA8BA63815}" dt="2023-02-16T12:02:16.085" v="47" actId="2696"/>
        <pc:sldMkLst>
          <pc:docMk/>
          <pc:sldMk cId="4077901326" sldId="512"/>
        </pc:sldMkLst>
      </pc:sldChg>
      <pc:sldChg chg="del">
        <pc:chgData name="Nane Kratzke" userId="971be13ff4ee5ef6" providerId="LiveId" clId="{E92D5A2A-90A0-9B41-BACD-07FA8BA63815}" dt="2023-02-16T12:02:16.237" v="55" actId="2696"/>
        <pc:sldMkLst>
          <pc:docMk/>
          <pc:sldMk cId="1987193708" sldId="513"/>
        </pc:sldMkLst>
      </pc:sldChg>
      <pc:sldChg chg="del">
        <pc:chgData name="Nane Kratzke" userId="971be13ff4ee5ef6" providerId="LiveId" clId="{E92D5A2A-90A0-9B41-BACD-07FA8BA63815}" dt="2023-02-16T12:02:16.243" v="56" actId="2696"/>
        <pc:sldMkLst>
          <pc:docMk/>
          <pc:sldMk cId="3437111870" sldId="514"/>
        </pc:sldMkLst>
      </pc:sldChg>
      <pc:sldChg chg="del">
        <pc:chgData name="Nane Kratzke" userId="971be13ff4ee5ef6" providerId="LiveId" clId="{E92D5A2A-90A0-9B41-BACD-07FA8BA63815}" dt="2023-02-16T12:02:16.199" v="49" actId="2696"/>
        <pc:sldMkLst>
          <pc:docMk/>
          <pc:sldMk cId="3725158945" sldId="515"/>
        </pc:sldMkLst>
      </pc:sldChg>
      <pc:sldChg chg="del">
        <pc:chgData name="Nane Kratzke" userId="971be13ff4ee5ef6" providerId="LiveId" clId="{E92D5A2A-90A0-9B41-BACD-07FA8BA63815}" dt="2023-02-16T12:02:16.224" v="53" actId="2696"/>
        <pc:sldMkLst>
          <pc:docMk/>
          <pc:sldMk cId="4237208650" sldId="518"/>
        </pc:sldMkLst>
      </pc:sldChg>
      <pc:sldChg chg="del">
        <pc:chgData name="Nane Kratzke" userId="971be13ff4ee5ef6" providerId="LiveId" clId="{E92D5A2A-90A0-9B41-BACD-07FA8BA63815}" dt="2023-02-16T12:02:16.249" v="57" actId="2696"/>
        <pc:sldMkLst>
          <pc:docMk/>
          <pc:sldMk cId="361682792" sldId="519"/>
        </pc:sldMkLst>
      </pc:sldChg>
      <pc:sldChg chg="del">
        <pc:chgData name="Nane Kratzke" userId="971be13ff4ee5ef6" providerId="LiveId" clId="{E92D5A2A-90A0-9B41-BACD-07FA8BA63815}" dt="2023-02-16T12:02:16.205" v="50" actId="2696"/>
        <pc:sldMkLst>
          <pc:docMk/>
          <pc:sldMk cId="205152491" sldId="520"/>
        </pc:sldMkLst>
      </pc:sldChg>
      <pc:sldChg chg="del">
        <pc:chgData name="Nane Kratzke" userId="971be13ff4ee5ef6" providerId="LiveId" clId="{E92D5A2A-90A0-9B41-BACD-07FA8BA63815}" dt="2023-02-16T12:02:16.230" v="54" actId="2696"/>
        <pc:sldMkLst>
          <pc:docMk/>
          <pc:sldMk cId="817301497" sldId="521"/>
        </pc:sldMkLst>
      </pc:sldChg>
      <pc:sldChg chg="del">
        <pc:chgData name="Nane Kratzke" userId="971be13ff4ee5ef6" providerId="LiveId" clId="{E92D5A2A-90A0-9B41-BACD-07FA8BA63815}" dt="2023-02-16T12:02:16.218" v="52" actId="2696"/>
        <pc:sldMkLst>
          <pc:docMk/>
          <pc:sldMk cId="2194799796" sldId="522"/>
        </pc:sldMkLst>
      </pc:sldChg>
      <pc:sldChg chg="del">
        <pc:chgData name="Nane Kratzke" userId="971be13ff4ee5ef6" providerId="LiveId" clId="{E92D5A2A-90A0-9B41-BACD-07FA8BA63815}" dt="2023-02-16T12:02:16.078" v="46" actId="2696"/>
        <pc:sldMkLst>
          <pc:docMk/>
          <pc:sldMk cId="4217778932" sldId="524"/>
        </pc:sldMkLst>
      </pc:sldChg>
      <pc:sldChg chg="modSp mod">
        <pc:chgData name="Nane Kratzke" userId="971be13ff4ee5ef6" providerId="LiveId" clId="{E92D5A2A-90A0-9B41-BACD-07FA8BA63815}" dt="2023-02-16T12:10:50.632" v="207" actId="20577"/>
        <pc:sldMkLst>
          <pc:docMk/>
          <pc:sldMk cId="3528125577" sldId="528"/>
        </pc:sldMkLst>
        <pc:spChg chg="mod">
          <ac:chgData name="Nane Kratzke" userId="971be13ff4ee5ef6" providerId="LiveId" clId="{E92D5A2A-90A0-9B41-BACD-07FA8BA63815}" dt="2023-02-16T12:10:50.632" v="20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del">
        <pc:chgData name="Nane Kratzke" userId="971be13ff4ee5ef6" providerId="LiveId" clId="{E92D5A2A-90A0-9B41-BACD-07FA8BA63815}" dt="2023-02-16T14:35:54.539" v="224" actId="2696"/>
        <pc:sldMkLst>
          <pc:docMk/>
          <pc:sldMk cId="775165166" sldId="549"/>
        </pc:sldMkLst>
      </pc:sldChg>
      <pc:sldChg chg="del">
        <pc:chgData name="Nane Kratzke" userId="971be13ff4ee5ef6" providerId="LiveId" clId="{E92D5A2A-90A0-9B41-BACD-07FA8BA63815}" dt="2023-02-16T14:36:30.893" v="225" actId="2696"/>
        <pc:sldMkLst>
          <pc:docMk/>
          <pc:sldMk cId="3106174242" sldId="552"/>
        </pc:sldMkLst>
      </pc:sldChg>
      <pc:sldChg chg="del">
        <pc:chgData name="Nane Kratzke" userId="971be13ff4ee5ef6" providerId="LiveId" clId="{E92D5A2A-90A0-9B41-BACD-07FA8BA63815}" dt="2023-02-16T14:36:32.294" v="226" actId="2696"/>
        <pc:sldMkLst>
          <pc:docMk/>
          <pc:sldMk cId="4142414872" sldId="553"/>
        </pc:sldMkLst>
      </pc:sldChg>
      <pc:sldChg chg="delSp modSp mod">
        <pc:chgData name="Nane Kratzke" userId="971be13ff4ee5ef6" providerId="LiveId" clId="{E92D5A2A-90A0-9B41-BACD-07FA8BA63815}" dt="2023-02-16T12:00:14.009" v="36" actId="1076"/>
        <pc:sldMkLst>
          <pc:docMk/>
          <pc:sldMk cId="1512363642" sldId="569"/>
        </pc:sldMkLst>
        <pc:spChg chg="mod">
          <ac:chgData name="Nane Kratzke" userId="971be13ff4ee5ef6" providerId="LiveId" clId="{E92D5A2A-90A0-9B41-BACD-07FA8BA63815}" dt="2023-02-16T12:00:01.410" v="32" actId="5793"/>
          <ac:spMkLst>
            <pc:docMk/>
            <pc:sldMk cId="1512363642" sldId="569"/>
            <ac:spMk id="9" creationId="{414D7B1D-895A-C440-A240-39929C55593C}"/>
          </ac:spMkLst>
        </pc:spChg>
        <pc:picChg chg="mod">
          <ac:chgData name="Nane Kratzke" userId="971be13ff4ee5ef6" providerId="LiveId" clId="{E92D5A2A-90A0-9B41-BACD-07FA8BA63815}" dt="2023-02-16T12:00:14.009" v="36" actId="1076"/>
          <ac:picMkLst>
            <pc:docMk/>
            <pc:sldMk cId="1512363642" sldId="569"/>
            <ac:picMk id="4098" creationId="{527F1244-EC26-4641-9915-EEA6F14FB7BA}"/>
          </ac:picMkLst>
        </pc:picChg>
        <pc:picChg chg="mod">
          <ac:chgData name="Nane Kratzke" userId="971be13ff4ee5ef6" providerId="LiveId" clId="{E92D5A2A-90A0-9B41-BACD-07FA8BA63815}" dt="2023-02-16T12:00:09.610" v="35" actId="1076"/>
          <ac:picMkLst>
            <pc:docMk/>
            <pc:sldMk cId="1512363642" sldId="569"/>
            <ac:picMk id="4100" creationId="{26417365-91D7-3741-9B9C-6A7B6CE41043}"/>
          </ac:picMkLst>
        </pc:picChg>
        <pc:picChg chg="mod">
          <ac:chgData name="Nane Kratzke" userId="971be13ff4ee5ef6" providerId="LiveId" clId="{E92D5A2A-90A0-9B41-BACD-07FA8BA63815}" dt="2023-02-16T12:00:07.945" v="34" actId="1076"/>
          <ac:picMkLst>
            <pc:docMk/>
            <pc:sldMk cId="1512363642" sldId="569"/>
            <ac:picMk id="4102" creationId="{83F6A773-42CE-3F44-872D-BFB777C1954A}"/>
          </ac:picMkLst>
        </pc:picChg>
        <pc:picChg chg="del">
          <ac:chgData name="Nane Kratzke" userId="971be13ff4ee5ef6" providerId="LiveId" clId="{E92D5A2A-90A0-9B41-BACD-07FA8BA63815}" dt="2023-02-16T12:00:04.065" v="33" actId="478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">
        <pc:chgData name="Nane Kratzke" userId="971be13ff4ee5ef6" providerId="LiveId" clId="{E92D5A2A-90A0-9B41-BACD-07FA8BA63815}" dt="2023-02-16T12:00:40.721" v="37" actId="2696"/>
        <pc:sldMkLst>
          <pc:docMk/>
          <pc:sldMk cId="2120319519" sldId="574"/>
        </pc:sldMkLst>
      </pc:sldChg>
      <pc:sldChg chg="del">
        <pc:chgData name="Nane Kratzke" userId="971be13ff4ee5ef6" providerId="LiveId" clId="{E92D5A2A-90A0-9B41-BACD-07FA8BA63815}" dt="2023-02-16T12:00:40.748" v="38" actId="2696"/>
        <pc:sldMkLst>
          <pc:docMk/>
          <pc:sldMk cId="724328440" sldId="575"/>
        </pc:sldMkLst>
      </pc:sldChg>
      <pc:sldChg chg="del">
        <pc:chgData name="Nane Kratzke" userId="971be13ff4ee5ef6" providerId="LiveId" clId="{E92D5A2A-90A0-9B41-BACD-07FA8BA63815}" dt="2023-02-16T12:00:40.753" v="39" actId="2696"/>
        <pc:sldMkLst>
          <pc:docMk/>
          <pc:sldMk cId="491379466" sldId="576"/>
        </pc:sldMkLst>
      </pc:sldChg>
      <pc:sldChg chg="del">
        <pc:chgData name="Nane Kratzke" userId="971be13ff4ee5ef6" providerId="LiveId" clId="{E92D5A2A-90A0-9B41-BACD-07FA8BA63815}" dt="2023-02-16T12:00:50.858" v="40" actId="2696"/>
        <pc:sldMkLst>
          <pc:docMk/>
          <pc:sldMk cId="3267778514" sldId="577"/>
        </pc:sldMkLst>
      </pc:sldChg>
      <pc:sldChg chg="del">
        <pc:chgData name="Nane Kratzke" userId="971be13ff4ee5ef6" providerId="LiveId" clId="{E92D5A2A-90A0-9B41-BACD-07FA8BA63815}" dt="2023-02-16T12:00:50.862" v="41" actId="2696"/>
        <pc:sldMkLst>
          <pc:docMk/>
          <pc:sldMk cId="3111404414" sldId="578"/>
        </pc:sldMkLst>
      </pc:sldChg>
      <pc:sldChg chg="del">
        <pc:chgData name="Nane Kratzke" userId="971be13ff4ee5ef6" providerId="LiveId" clId="{E92D5A2A-90A0-9B41-BACD-07FA8BA63815}" dt="2023-02-16T12:02:16.212" v="51" actId="2696"/>
        <pc:sldMkLst>
          <pc:docMk/>
          <pc:sldMk cId="1403753453" sldId="588"/>
        </pc:sldMkLst>
      </pc:sldChg>
      <pc:sldChg chg="del">
        <pc:chgData name="Nane Kratzke" userId="971be13ff4ee5ef6" providerId="LiveId" clId="{E92D5A2A-90A0-9B41-BACD-07FA8BA63815}" dt="2023-02-16T12:02:16.072" v="45" actId="2696"/>
        <pc:sldMkLst>
          <pc:docMk/>
          <pc:sldMk cId="123571905" sldId="589"/>
        </pc:sldMkLst>
      </pc:sldChg>
      <pc:sldChg chg="addSp delSp modSp mod ord">
        <pc:chgData name="Nane Kratzke" userId="971be13ff4ee5ef6" providerId="LiveId" clId="{E92D5A2A-90A0-9B41-BACD-07FA8BA63815}" dt="2023-02-16T15:10:45.105" v="490" actId="20578"/>
        <pc:sldMkLst>
          <pc:docMk/>
          <pc:sldMk cId="2068695525" sldId="597"/>
        </pc:sldMkLst>
        <pc:spChg chg="mod">
          <ac:chgData name="Nane Kratzke" userId="971be13ff4ee5ef6" providerId="LiveId" clId="{E92D5A2A-90A0-9B41-BACD-07FA8BA63815}" dt="2023-02-16T14:43:36.146" v="262" actId="207"/>
          <ac:spMkLst>
            <pc:docMk/>
            <pc:sldMk cId="2068695525" sldId="597"/>
            <ac:spMk id="4" creationId="{F5280931-3EBE-3B44-A1C6-94EDDA311991}"/>
          </ac:spMkLst>
        </pc:spChg>
        <pc:spChg chg="mod">
          <ac:chgData name="Nane Kratzke" userId="971be13ff4ee5ef6" providerId="LiveId" clId="{E92D5A2A-90A0-9B41-BACD-07FA8BA63815}" dt="2023-02-16T14:40:41.737" v="230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E92D5A2A-90A0-9B41-BACD-07FA8BA63815}" dt="2023-02-16T14:50:25.301" v="393" actId="20577"/>
          <ac:spMkLst>
            <pc:docMk/>
            <pc:sldMk cId="2068695525" sldId="597"/>
            <ac:spMk id="7" creationId="{BB412636-18DA-A64E-A879-13DDF1560D34}"/>
          </ac:spMkLst>
        </pc:spChg>
        <pc:spChg chg="mod">
          <ac:chgData name="Nane Kratzke" userId="971be13ff4ee5ef6" providerId="LiveId" clId="{E92D5A2A-90A0-9B41-BACD-07FA8BA63815}" dt="2023-02-16T14:40:26.448" v="228" actId="1076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E92D5A2A-90A0-9B41-BACD-07FA8BA63815}" dt="2023-02-16T14:40:37.361" v="229" actId="1076"/>
          <ac:spMkLst>
            <pc:docMk/>
            <pc:sldMk cId="2068695525" sldId="597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4:52:51.097" v="410" actId="20577"/>
          <ac:spMkLst>
            <pc:docMk/>
            <pc:sldMk cId="2068695525" sldId="597"/>
            <ac:spMk id="13" creationId="{4E39DB58-D36C-9D47-9441-4547B29B150C}"/>
          </ac:spMkLst>
        </pc:spChg>
        <pc:spChg chg="add mod">
          <ac:chgData name="Nane Kratzke" userId="971be13ff4ee5ef6" providerId="LiveId" clId="{E92D5A2A-90A0-9B41-BACD-07FA8BA63815}" dt="2023-02-16T14:46:10.951" v="281" actId="14100"/>
          <ac:spMkLst>
            <pc:docMk/>
            <pc:sldMk cId="2068695525" sldId="597"/>
            <ac:spMk id="14" creationId="{B92B11C3-93F1-A875-74A9-CA5B5EA6F764}"/>
          </ac:spMkLst>
        </pc:spChg>
        <pc:spChg chg="add mod">
          <ac:chgData name="Nane Kratzke" userId="971be13ff4ee5ef6" providerId="LiveId" clId="{E92D5A2A-90A0-9B41-BACD-07FA8BA63815}" dt="2023-02-16T14:49:29.403" v="352" actId="1076"/>
          <ac:spMkLst>
            <pc:docMk/>
            <pc:sldMk cId="2068695525" sldId="597"/>
            <ac:spMk id="16" creationId="{6D021E2E-00C3-0D6A-9441-123FDC0018B3}"/>
          </ac:spMkLst>
        </pc:spChg>
        <pc:spChg chg="del">
          <ac:chgData name="Nane Kratzke" userId="971be13ff4ee5ef6" providerId="LiveId" clId="{E92D5A2A-90A0-9B41-BACD-07FA8BA63815}" dt="2023-02-16T14:42:55.345" v="256" actId="478"/>
          <ac:spMkLst>
            <pc:docMk/>
            <pc:sldMk cId="2068695525" sldId="597"/>
            <ac:spMk id="17" creationId="{EDEB838F-0A5A-FB48-ABE3-00B490D4AEA0}"/>
          </ac:spMkLst>
        </pc:spChg>
        <pc:spChg chg="del">
          <ac:chgData name="Nane Kratzke" userId="971be13ff4ee5ef6" providerId="LiveId" clId="{E92D5A2A-90A0-9B41-BACD-07FA8BA63815}" dt="2023-02-16T14:41:05.095" v="235" actId="478"/>
          <ac:spMkLst>
            <pc:docMk/>
            <pc:sldMk cId="2068695525" sldId="597"/>
            <ac:spMk id="18" creationId="{9A35C5D9-AD28-A742-9973-DDD715816D8F}"/>
          </ac:spMkLst>
        </pc:spChg>
        <pc:spChg chg="del">
          <ac:chgData name="Nane Kratzke" userId="971be13ff4ee5ef6" providerId="LiveId" clId="{E92D5A2A-90A0-9B41-BACD-07FA8BA63815}" dt="2023-02-16T14:40:54.002" v="232" actId="478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E92D5A2A-90A0-9B41-BACD-07FA8BA63815}" dt="2023-02-16T14:41:47.522" v="242" actId="1076"/>
          <ac:spMkLst>
            <pc:docMk/>
            <pc:sldMk cId="2068695525" sldId="597"/>
            <ac:spMk id="20" creationId="{F88E721A-3AD1-0847-90E9-AAF10FCA0109}"/>
          </ac:spMkLst>
        </pc:spChg>
        <pc:spChg chg="del mod">
          <ac:chgData name="Nane Kratzke" userId="971be13ff4ee5ef6" providerId="LiveId" clId="{E92D5A2A-90A0-9B41-BACD-07FA8BA63815}" dt="2023-02-16T14:41:37.718" v="241" actId="478"/>
          <ac:spMkLst>
            <pc:docMk/>
            <pc:sldMk cId="2068695525" sldId="597"/>
            <ac:spMk id="21" creationId="{A78B3C33-884A-B343-ACFE-2A8C300910B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22" creationId="{DA45C601-9154-66AE-7C8B-8902962F17F9}"/>
          </ac:spMkLst>
        </pc:spChg>
        <pc:spChg chg="mod">
          <ac:chgData name="Nane Kratzke" userId="971be13ff4ee5ef6" providerId="LiveId" clId="{E92D5A2A-90A0-9B41-BACD-07FA8BA63815}" dt="2023-02-16T14:44:39.362" v="265" actId="1076"/>
          <ac:spMkLst>
            <pc:docMk/>
            <pc:sldMk cId="2068695525" sldId="597"/>
            <ac:spMk id="23" creationId="{F55C8A8C-228C-1140-AC21-89DF7DC1007E}"/>
          </ac:spMkLst>
        </pc:spChg>
        <pc:spChg chg="del mod">
          <ac:chgData name="Nane Kratzke" userId="971be13ff4ee5ef6" providerId="LiveId" clId="{E92D5A2A-90A0-9B41-BACD-07FA8BA63815}" dt="2023-02-16T14:43:09.565" v="260" actId="478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E92D5A2A-90A0-9B41-BACD-07FA8BA63815}" dt="2023-02-16T14:42:53.355" v="255" actId="14100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E92D5A2A-90A0-9B41-BACD-07FA8BA63815}" dt="2023-02-16T15:02:33.170" v="484" actId="113"/>
          <ac:spMkLst>
            <pc:docMk/>
            <pc:sldMk cId="2068695525" sldId="597"/>
            <ac:spMk id="26" creationId="{A061C0C3-D837-2944-8C62-0746A1894BD7}"/>
          </ac:spMkLst>
        </pc:spChg>
        <pc:spChg chg="mod">
          <ac:chgData name="Nane Kratzke" userId="971be13ff4ee5ef6" providerId="LiveId" clId="{E92D5A2A-90A0-9B41-BACD-07FA8BA63815}" dt="2023-02-16T15:02:42.601" v="486" actId="1076"/>
          <ac:spMkLst>
            <pc:docMk/>
            <pc:sldMk cId="2068695525" sldId="597"/>
            <ac:spMk id="27" creationId="{14A270AF-458B-1E4A-A104-8497A30A59C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30" creationId="{1C296248-441C-00FC-5176-C51953AFF46C}"/>
          </ac:spMkLst>
        </pc:spChg>
        <pc:spChg chg="add mod">
          <ac:chgData name="Nane Kratzke" userId="971be13ff4ee5ef6" providerId="LiveId" clId="{E92D5A2A-90A0-9B41-BACD-07FA8BA63815}" dt="2023-02-16T14:50:28.001" v="394" actId="20577"/>
          <ac:spMkLst>
            <pc:docMk/>
            <pc:sldMk cId="2068695525" sldId="597"/>
            <ac:spMk id="41" creationId="{A15E1E1F-E13B-0EA1-3E95-60CBB72AE4AE}"/>
          </ac:spMkLst>
        </pc:spChg>
        <pc:spChg chg="add mod">
          <ac:chgData name="Nane Kratzke" userId="971be13ff4ee5ef6" providerId="LiveId" clId="{E92D5A2A-90A0-9B41-BACD-07FA8BA63815}" dt="2023-02-16T14:50:13.083" v="390" actId="20577"/>
          <ac:spMkLst>
            <pc:docMk/>
            <pc:sldMk cId="2068695525" sldId="597"/>
            <ac:spMk id="42" creationId="{870F1DD8-DDB1-3654-9BE6-9C0A5B1B3F77}"/>
          </ac:spMkLst>
        </pc:spChg>
        <pc:spChg chg="add mod">
          <ac:chgData name="Nane Kratzke" userId="971be13ff4ee5ef6" providerId="LiveId" clId="{E92D5A2A-90A0-9B41-BACD-07FA8BA63815}" dt="2023-02-16T14:50:38.860" v="396" actId="1076"/>
          <ac:spMkLst>
            <pc:docMk/>
            <pc:sldMk cId="2068695525" sldId="597"/>
            <ac:spMk id="43" creationId="{7CBDAC65-5610-716B-DD16-DACB1637EF57}"/>
          </ac:spMkLst>
        </pc:spChg>
        <pc:spChg chg="add mod">
          <ac:chgData name="Nane Kratzke" userId="971be13ff4ee5ef6" providerId="LiveId" clId="{E92D5A2A-90A0-9B41-BACD-07FA8BA63815}" dt="2023-02-16T15:08:14.501" v="487" actId="1076"/>
          <ac:spMkLst>
            <pc:docMk/>
            <pc:sldMk cId="2068695525" sldId="597"/>
            <ac:spMk id="44" creationId="{6323FE58-82EA-28BF-D75B-A0684AC9D704}"/>
          </ac:spMkLst>
        </pc:spChg>
        <pc:spChg chg="add mod">
          <ac:chgData name="Nane Kratzke" userId="971be13ff4ee5ef6" providerId="LiveId" clId="{E92D5A2A-90A0-9B41-BACD-07FA8BA63815}" dt="2023-02-16T15:08:21.347" v="488" actId="1076"/>
          <ac:spMkLst>
            <pc:docMk/>
            <pc:sldMk cId="2068695525" sldId="597"/>
            <ac:spMk id="45" creationId="{33545FAB-0569-E97A-C360-92ED05007E54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6" creationId="{D12BD1DF-7B3C-3795-0758-FDF15097FA7A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7" creationId="{D66C71D0-04AA-079F-CD0C-820C4DC4CE67}"/>
          </ac:spMkLst>
        </pc:spChg>
        <pc:cxnChg chg="del mod">
          <ac:chgData name="Nane Kratzke" userId="971be13ff4ee5ef6" providerId="LiveId" clId="{E92D5A2A-90A0-9B41-BACD-07FA8BA63815}" dt="2023-02-16T14:42:09.536" v="245" actId="478"/>
          <ac:cxnSpMkLst>
            <pc:docMk/>
            <pc:sldMk cId="2068695525" sldId="597"/>
            <ac:cxnSpMk id="6" creationId="{CFFDD151-EDA8-7749-9A69-A4E1EDE80D1E}"/>
          </ac:cxnSpMkLst>
        </pc:cxnChg>
        <pc:cxnChg chg="del">
          <ac:chgData name="Nane Kratzke" userId="971be13ff4ee5ef6" providerId="LiveId" clId="{E92D5A2A-90A0-9B41-BACD-07FA8BA63815}" dt="2023-02-16T14:40:51.757" v="231" actId="478"/>
          <ac:cxnSpMkLst>
            <pc:docMk/>
            <pc:sldMk cId="2068695525" sldId="597"/>
            <ac:cxnSpMk id="15" creationId="{D2D01194-8579-CE4F-A9C4-7D97EC9F4108}"/>
          </ac:cxnSpMkLst>
        </pc:cxnChg>
        <pc:cxnChg chg="add mod">
          <ac:chgData name="Nane Kratzke" userId="971be13ff4ee5ef6" providerId="LiveId" clId="{E92D5A2A-90A0-9B41-BACD-07FA8BA63815}" dt="2023-02-16T14:52:51.097" v="410" actId="20577"/>
          <ac:cxnSpMkLst>
            <pc:docMk/>
            <pc:sldMk cId="2068695525" sldId="597"/>
            <ac:cxnSpMk id="32" creationId="{A10EA8A5-CBB9-5C5A-823C-F8A863D8782C}"/>
          </ac:cxnSpMkLst>
        </pc:cxnChg>
        <pc:cxnChg chg="add mod">
          <ac:chgData name="Nane Kratzke" userId="971be13ff4ee5ef6" providerId="LiveId" clId="{E92D5A2A-90A0-9B41-BACD-07FA8BA63815}" dt="2023-02-16T14:50:28.001" v="394" actId="20577"/>
          <ac:cxnSpMkLst>
            <pc:docMk/>
            <pc:sldMk cId="2068695525" sldId="597"/>
            <ac:cxnSpMk id="40" creationId="{61258F45-3D1B-8103-C49F-30FD35516597}"/>
          </ac:cxnSpMkLst>
        </pc:cxnChg>
      </pc:sldChg>
      <pc:sldChg chg="modSp mod ord">
        <pc:chgData name="Nane Kratzke" userId="971be13ff4ee5ef6" providerId="LiveId" clId="{E92D5A2A-90A0-9B41-BACD-07FA8BA63815}" dt="2023-02-16T15:12:51.480" v="492" actId="20578"/>
        <pc:sldMkLst>
          <pc:docMk/>
          <pc:sldMk cId="3021263209" sldId="601"/>
        </pc:sldMkLst>
        <pc:picChg chg="mod">
          <ac:chgData name="Nane Kratzke" userId="971be13ff4ee5ef6" providerId="LiveId" clId="{E92D5A2A-90A0-9B41-BACD-07FA8BA63815}" dt="2023-02-16T15:12:41.130" v="49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modSp mod">
        <pc:chgData name="Nane Kratzke" userId="971be13ff4ee5ef6" providerId="LiveId" clId="{E92D5A2A-90A0-9B41-BACD-07FA8BA63815}" dt="2023-02-16T15:14:46.802" v="568" actId="20577"/>
        <pc:sldMkLst>
          <pc:docMk/>
          <pc:sldMk cId="757609649" sldId="603"/>
        </pc:sldMkLst>
        <pc:spChg chg="mod">
          <ac:chgData name="Nane Kratzke" userId="971be13ff4ee5ef6" providerId="LiveId" clId="{E92D5A2A-90A0-9B41-BACD-07FA8BA63815}" dt="2023-02-16T15:14:46.802" v="568" actId="20577"/>
          <ac:spMkLst>
            <pc:docMk/>
            <pc:sldMk cId="757609649" sldId="603"/>
            <ac:spMk id="13" creationId="{D927C3E0-3F42-B04F-9565-9141FA91A564}"/>
          </ac:spMkLst>
        </pc:spChg>
      </pc:sldChg>
      <pc:sldChg chg="del">
        <pc:chgData name="Nane Kratzke" userId="971be13ff4ee5ef6" providerId="LiveId" clId="{E92D5A2A-90A0-9B41-BACD-07FA8BA63815}" dt="2023-02-16T12:02:16.059" v="43" actId="2696"/>
        <pc:sldMkLst>
          <pc:docMk/>
          <pc:sldMk cId="3169250536" sldId="610"/>
        </pc:sldMkLst>
      </pc:sldChg>
      <pc:sldChg chg="del">
        <pc:chgData name="Nane Kratzke" userId="971be13ff4ee5ef6" providerId="LiveId" clId="{E92D5A2A-90A0-9B41-BACD-07FA8BA63815}" dt="2023-02-16T12:02:16.065" v="44" actId="2696"/>
        <pc:sldMkLst>
          <pc:docMk/>
          <pc:sldMk cId="1713532505" sldId="611"/>
        </pc:sldMkLst>
      </pc:sldChg>
      <pc:sldChg chg="modSp mod">
        <pc:chgData name="Nane Kratzke" userId="971be13ff4ee5ef6" providerId="LiveId" clId="{E92D5A2A-90A0-9B41-BACD-07FA8BA63815}" dt="2023-02-16T12:22:18.578" v="222" actId="20577"/>
        <pc:sldMkLst>
          <pc:docMk/>
          <pc:sldMk cId="2497368835" sldId="614"/>
        </pc:sldMkLst>
        <pc:spChg chg="mod">
          <ac:chgData name="Nane Kratzke" userId="971be13ff4ee5ef6" providerId="LiveId" clId="{E92D5A2A-90A0-9B41-BACD-07FA8BA63815}" dt="2023-02-16T12:22:18.578" v="222" actId="20577"/>
          <ac:spMkLst>
            <pc:docMk/>
            <pc:sldMk cId="2497368835" sldId="614"/>
            <ac:spMk id="31" creationId="{A7AED8D2-12C6-26AC-5AF0-E921BDCCBE3B}"/>
          </ac:spMkLst>
        </pc:spChg>
      </pc:sldChg>
      <pc:sldChg chg="del">
        <pc:chgData name="Nane Kratzke" userId="971be13ff4ee5ef6" providerId="LiveId" clId="{E92D5A2A-90A0-9B41-BACD-07FA8BA63815}" dt="2023-02-16T12:02:16.052" v="42" actId="2696"/>
        <pc:sldMkLst>
          <pc:docMk/>
          <pc:sldMk cId="3325737496" sldId="616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253985866" sldId="617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3598527658" sldId="618"/>
        </pc:sldMkLst>
      </pc:sldChg>
      <pc:sldChg chg="add">
        <pc:chgData name="Nane Kratzke" userId="971be13ff4ee5ef6" providerId="LiveId" clId="{E92D5A2A-90A0-9B41-BACD-07FA8BA63815}" dt="2023-02-16T11:58:08.195" v="1"/>
        <pc:sldMkLst>
          <pc:docMk/>
          <pc:sldMk cId="1780330629" sldId="619"/>
        </pc:sldMkLst>
      </pc:sldChg>
      <pc:sldChg chg="modSp add mod">
        <pc:chgData name="Nane Kratzke" userId="971be13ff4ee5ef6" providerId="LiveId" clId="{E92D5A2A-90A0-9B41-BACD-07FA8BA63815}" dt="2023-02-16T11:58:40.004" v="21" actId="20577"/>
        <pc:sldMkLst>
          <pc:docMk/>
          <pc:sldMk cId="121222599" sldId="620"/>
        </pc:sldMkLst>
        <pc:spChg chg="mod">
          <ac:chgData name="Nane Kratzke" userId="971be13ff4ee5ef6" providerId="LiveId" clId="{E92D5A2A-90A0-9B41-BACD-07FA8BA63815}" dt="2023-02-16T11:58:40.004" v="21" actId="20577"/>
          <ac:spMkLst>
            <pc:docMk/>
            <pc:sldMk cId="121222599" sldId="620"/>
            <ac:spMk id="31" creationId="{A7AED8D2-12C6-26AC-5AF0-E921BDCCBE3B}"/>
          </ac:spMkLst>
        </pc:spChg>
      </pc:sldChg>
      <pc:sldChg chg="add">
        <pc:chgData name="Nane Kratzke" userId="971be13ff4ee5ef6" providerId="LiveId" clId="{E92D5A2A-90A0-9B41-BACD-07FA8BA63815}" dt="2023-02-16T11:58:24.776" v="2"/>
        <pc:sldMkLst>
          <pc:docMk/>
          <pc:sldMk cId="4162110462" sldId="621"/>
        </pc:sldMkLst>
      </pc:sldChg>
      <pc:sldChg chg="add">
        <pc:chgData name="Nane Kratzke" userId="971be13ff4ee5ef6" providerId="LiveId" clId="{E92D5A2A-90A0-9B41-BACD-07FA8BA63815}" dt="2023-02-16T11:58:24.776" v="2"/>
        <pc:sldMkLst>
          <pc:docMk/>
          <pc:sldMk cId="2456476366" sldId="622"/>
        </pc:sldMkLst>
      </pc:sldChg>
      <pc:sldChg chg="modSp add mod">
        <pc:chgData name="Nane Kratzke" userId="971be13ff4ee5ef6" providerId="LiveId" clId="{E92D5A2A-90A0-9B41-BACD-07FA8BA63815}" dt="2023-02-16T15:15:50.479" v="571" actId="207"/>
        <pc:sldMkLst>
          <pc:docMk/>
          <pc:sldMk cId="700578620" sldId="623"/>
        </pc:sldMkLst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4" creationId="{6323FE58-82EA-28BF-D75B-A0684AC9D704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7" creationId="{D66C71D0-04AA-079F-CD0C-820C4DC4CE67}"/>
          </ac:spMkLst>
        </pc:spChg>
      </pc:sldChg>
    </pc:docChg>
  </pc:docChgLst>
  <pc:docChgLst>
    <pc:chgData name="Nane Kratzke" userId="971be13ff4ee5ef6" providerId="LiveId" clId="{96FD5F4E-858E-6644-859E-EB11E9A0A0C3}"/>
    <pc:docChg chg="modSld">
      <pc:chgData name="Nane Kratzke" userId="971be13ff4ee5ef6" providerId="LiveId" clId="{96FD5F4E-858E-6644-859E-EB11E9A0A0C3}" dt="2022-12-03T11:09:48.583" v="9" actId="14100"/>
      <pc:docMkLst>
        <pc:docMk/>
      </pc:docMkLst>
      <pc:sldChg chg="modSp mod">
        <pc:chgData name="Nane Kratzke" userId="971be13ff4ee5ef6" providerId="LiveId" clId="{96FD5F4E-858E-6644-859E-EB11E9A0A0C3}" dt="2022-12-03T11:09:48.583" v="9" actId="14100"/>
        <pc:sldMkLst>
          <pc:docMk/>
          <pc:sldMk cId="1293430604" sldId="510"/>
        </pc:sldMkLst>
        <pc:spChg chg="mod">
          <ac:chgData name="Nane Kratzke" userId="971be13ff4ee5ef6" providerId="LiveId" clId="{96FD5F4E-858E-6644-859E-EB11E9A0A0C3}" dt="2022-12-03T11:09:48.583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CDC8E599-773F-4A4D-B4A3-E7FFF101DD50}"/>
    <pc:docChg chg="undo custSel addSld delSld modSld sldOrd">
      <pc:chgData name="Nane Kratzke" userId="971be13ff4ee5ef6" providerId="LiveId" clId="{CDC8E599-773F-4A4D-B4A3-E7FFF101DD50}" dt="2023-02-16T06:45:39.749" v="7180" actId="20577"/>
      <pc:docMkLst>
        <pc:docMk/>
      </pc:docMkLst>
      <pc:sldChg chg="modSp mod">
        <pc:chgData name="Nane Kratzke" userId="971be13ff4ee5ef6" providerId="LiveId" clId="{CDC8E599-773F-4A4D-B4A3-E7FFF101DD50}" dt="2023-02-14T18:29:18.381" v="1010" actId="2711"/>
        <pc:sldMkLst>
          <pc:docMk/>
          <pc:sldMk cId="4077901326" sldId="512"/>
        </pc:sldMkLst>
        <pc:spChg chg="mod">
          <ac:chgData name="Nane Kratzke" userId="971be13ff4ee5ef6" providerId="LiveId" clId="{CDC8E599-773F-4A4D-B4A3-E7FFF101DD50}" dt="2023-02-14T18:29:18.381" v="1010" actId="2711"/>
          <ac:spMkLst>
            <pc:docMk/>
            <pc:sldMk cId="4077901326" sldId="512"/>
            <ac:spMk id="8" creationId="{8EA6EF82-F4C5-E6EC-7481-951C009836A5}"/>
          </ac:spMkLst>
        </pc:spChg>
      </pc:sldChg>
      <pc:sldChg chg="modSp mod">
        <pc:chgData name="Nane Kratzke" userId="971be13ff4ee5ef6" providerId="LiveId" clId="{CDC8E599-773F-4A4D-B4A3-E7FFF101DD50}" dt="2023-02-14T17:54:11.164" v="0" actId="14100"/>
        <pc:sldMkLst>
          <pc:docMk/>
          <pc:sldMk cId="1987193708" sldId="513"/>
        </pc:sldMkLst>
        <pc:spChg chg="mod">
          <ac:chgData name="Nane Kratzke" userId="971be13ff4ee5ef6" providerId="LiveId" clId="{CDC8E599-773F-4A4D-B4A3-E7FFF101DD50}" dt="2023-02-14T17:54:11.164" v="0" actId="14100"/>
          <ac:spMkLst>
            <pc:docMk/>
            <pc:sldMk cId="1987193708" sldId="513"/>
            <ac:spMk id="6" creationId="{88BB0C81-7C9C-5F31-EDC5-2E2F4A298F26}"/>
          </ac:spMkLst>
        </pc:spChg>
      </pc:sldChg>
      <pc:sldChg chg="modSp mod">
        <pc:chgData name="Nane Kratzke" userId="971be13ff4ee5ef6" providerId="LiveId" clId="{CDC8E599-773F-4A4D-B4A3-E7FFF101DD50}" dt="2023-02-14T17:55:32.377" v="9" actId="948"/>
        <pc:sldMkLst>
          <pc:docMk/>
          <pc:sldMk cId="3437111870" sldId="514"/>
        </pc:sldMkLst>
        <pc:spChg chg="mod">
          <ac:chgData name="Nane Kratzke" userId="971be13ff4ee5ef6" providerId="LiveId" clId="{CDC8E599-773F-4A4D-B4A3-E7FFF101DD50}" dt="2023-02-14T17:55:14.691" v="8" actId="14100"/>
          <ac:spMkLst>
            <pc:docMk/>
            <pc:sldMk cId="3437111870" sldId="514"/>
            <ac:spMk id="4" creationId="{26C6D5A9-B714-5247-BF28-7C246EBDB83A}"/>
          </ac:spMkLst>
        </pc:spChg>
        <pc:spChg chg="mod">
          <ac:chgData name="Nane Kratzke" userId="971be13ff4ee5ef6" providerId="LiveId" clId="{CDC8E599-773F-4A4D-B4A3-E7FFF101DD50}" dt="2023-02-14T17:55:32.377" v="9" actId="948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CDC8E599-773F-4A4D-B4A3-E7FFF101DD50}" dt="2023-02-14T17:57:38.141" v="53" actId="14100"/>
        <pc:sldMkLst>
          <pc:docMk/>
          <pc:sldMk cId="4237208650" sldId="518"/>
        </pc:sldMkLst>
        <pc:spChg chg="mod">
          <ac:chgData name="Nane Kratzke" userId="971be13ff4ee5ef6" providerId="LiveId" clId="{CDC8E599-773F-4A4D-B4A3-E7FFF101DD50}" dt="2023-02-14T17:57:38.141" v="53" actId="14100"/>
          <ac:spMkLst>
            <pc:docMk/>
            <pc:sldMk cId="4237208650" sldId="518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2:00.422" v="199" actId="20577"/>
        <pc:sldMkLst>
          <pc:docMk/>
          <pc:sldMk cId="361682792" sldId="519"/>
        </pc:sldMkLst>
        <pc:spChg chg="mod">
          <ac:chgData name="Nane Kratzke" userId="971be13ff4ee5ef6" providerId="LiveId" clId="{CDC8E599-773F-4A4D-B4A3-E7FFF101DD50}" dt="2023-02-14T18:02:00.422" v="199" actId="20577"/>
          <ac:spMkLst>
            <pc:docMk/>
            <pc:sldMk cId="361682792" sldId="519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7:45.641" v="346" actId="14100"/>
        <pc:sldMkLst>
          <pc:docMk/>
          <pc:sldMk cId="817301497" sldId="521"/>
        </pc:sldMkLst>
        <pc:spChg chg="mod">
          <ac:chgData name="Nane Kratzke" userId="971be13ff4ee5ef6" providerId="LiveId" clId="{CDC8E599-773F-4A4D-B4A3-E7FFF101DD50}" dt="2023-02-14T18:07:45.641" v="346" actId="14100"/>
          <ac:spMkLst>
            <pc:docMk/>
            <pc:sldMk cId="817301497" sldId="521"/>
            <ac:spMk id="5" creationId="{D6D3D317-1152-2742-9BE1-4ED9CE042C2D}"/>
          </ac:spMkLst>
        </pc:spChg>
      </pc:sldChg>
      <pc:sldChg chg="delSp modSp mod">
        <pc:chgData name="Nane Kratzke" userId="971be13ff4ee5ef6" providerId="LiveId" clId="{CDC8E599-773F-4A4D-B4A3-E7FFF101DD50}" dt="2023-02-14T18:15:08.424" v="646" actId="20577"/>
        <pc:sldMkLst>
          <pc:docMk/>
          <pc:sldMk cId="2194799796" sldId="522"/>
        </pc:sldMkLst>
        <pc:spChg chg="mod">
          <ac:chgData name="Nane Kratzke" userId="971be13ff4ee5ef6" providerId="LiveId" clId="{CDC8E599-773F-4A4D-B4A3-E7FFF101DD50}" dt="2023-02-14T18:15:08.424" v="646" actId="20577"/>
          <ac:spMkLst>
            <pc:docMk/>
            <pc:sldMk cId="2194799796" sldId="522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12:02.852" v="456" actId="14100"/>
          <ac:picMkLst>
            <pc:docMk/>
            <pc:sldMk cId="2194799796" sldId="522"/>
            <ac:picMk id="4" creationId="{1A070552-00D6-B64E-B9A5-724AAEFF69BA}"/>
          </ac:picMkLst>
        </pc:picChg>
        <pc:picChg chg="del">
          <ac:chgData name="Nane Kratzke" userId="971be13ff4ee5ef6" providerId="LiveId" clId="{CDC8E599-773F-4A4D-B4A3-E7FFF101DD50}" dt="2023-02-14T18:11:02.285" v="446" actId="478"/>
          <ac:picMkLst>
            <pc:docMk/>
            <pc:sldMk cId="2194799796" sldId="522"/>
            <ac:picMk id="6" creationId="{61535595-AB4A-0046-9DDD-E7E9204EDDB8}"/>
          </ac:picMkLst>
        </pc:picChg>
      </pc:sldChg>
      <pc:sldChg chg="modSp mod">
        <pc:chgData name="Nane Kratzke" userId="971be13ff4ee5ef6" providerId="LiveId" clId="{CDC8E599-773F-4A4D-B4A3-E7FFF101DD50}" dt="2023-02-14T18:21:15.553" v="820" actId="14100"/>
        <pc:sldMkLst>
          <pc:docMk/>
          <pc:sldMk cId="2258932206" sldId="523"/>
        </pc:sldMkLst>
        <pc:spChg chg="mod">
          <ac:chgData name="Nane Kratzke" userId="971be13ff4ee5ef6" providerId="LiveId" clId="{CDC8E599-773F-4A4D-B4A3-E7FFF101DD50}" dt="2023-02-14T18:20:59.179" v="819" actId="20577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4T18:21:15.553" v="820" actId="14100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CDC8E599-773F-4A4D-B4A3-E7FFF101DD50}" dt="2023-02-14T18:27:46.878" v="1002" actId="1076"/>
        <pc:sldMkLst>
          <pc:docMk/>
          <pc:sldMk cId="4217778932" sldId="524"/>
        </pc:sldMkLst>
        <pc:spChg chg="mod">
          <ac:chgData name="Nane Kratzke" userId="971be13ff4ee5ef6" providerId="LiveId" clId="{CDC8E599-773F-4A4D-B4A3-E7FFF101DD50}" dt="2023-02-14T18:27:34.690" v="1001" actId="14100"/>
          <ac:spMkLst>
            <pc:docMk/>
            <pc:sldMk cId="4217778932" sldId="524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27:46.878" v="1002" actId="1076"/>
          <ac:picMkLst>
            <pc:docMk/>
            <pc:sldMk cId="4217778932" sldId="524"/>
            <ac:picMk id="4" creationId="{1D4DC95E-0758-B144-85EC-F3F3CDED2516}"/>
          </ac:picMkLst>
        </pc:picChg>
      </pc:sldChg>
      <pc:sldChg chg="del">
        <pc:chgData name="Nane Kratzke" userId="971be13ff4ee5ef6" providerId="LiveId" clId="{CDC8E599-773F-4A4D-B4A3-E7FFF101DD50}" dt="2023-02-15T15:53:28.223" v="7018" actId="2696"/>
        <pc:sldMkLst>
          <pc:docMk/>
          <pc:sldMk cId="3733363034" sldId="525"/>
        </pc:sldMkLst>
      </pc:sldChg>
      <pc:sldChg chg="modSp mod">
        <pc:chgData name="Nane Kratzke" userId="971be13ff4ee5ef6" providerId="LiveId" clId="{CDC8E599-773F-4A4D-B4A3-E7FFF101DD50}" dt="2023-02-15T10:26:38.646" v="3934" actId="207"/>
        <pc:sldMkLst>
          <pc:docMk/>
          <pc:sldMk cId="2702800543" sldId="527"/>
        </pc:sldMkLst>
        <pc:spChg chg="mod">
          <ac:chgData name="Nane Kratzke" userId="971be13ff4ee5ef6" providerId="LiveId" clId="{CDC8E599-773F-4A4D-B4A3-E7FFF101DD50}" dt="2023-02-15T10:26:38.646" v="3934" actId="207"/>
          <ac:spMkLst>
            <pc:docMk/>
            <pc:sldMk cId="2702800543" sldId="527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10:29:46.775" v="3957" actId="20577"/>
        <pc:sldMkLst>
          <pc:docMk/>
          <pc:sldMk cId="3528125577" sldId="528"/>
        </pc:sldMkLst>
        <pc:spChg chg="mod">
          <ac:chgData name="Nane Kratzke" userId="971be13ff4ee5ef6" providerId="LiveId" clId="{CDC8E599-773F-4A4D-B4A3-E7FFF101DD50}" dt="2023-02-15T10:29:46.775" v="395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modSp mod ord">
        <pc:chgData name="Nane Kratzke" userId="971be13ff4ee5ef6" providerId="LiveId" clId="{CDC8E599-773F-4A4D-B4A3-E7FFF101DD50}" dt="2023-02-15T11:19:39.164" v="4560" actId="403"/>
        <pc:sldMkLst>
          <pc:docMk/>
          <pc:sldMk cId="2077592966" sldId="529"/>
        </pc:sldMkLst>
        <pc:spChg chg="mod">
          <ac:chgData name="Nane Kratzke" userId="971be13ff4ee5ef6" providerId="LiveId" clId="{CDC8E599-773F-4A4D-B4A3-E7FFF101DD50}" dt="2023-02-15T11:19:39.164" v="4560" actId="403"/>
          <ac:spMkLst>
            <pc:docMk/>
            <pc:sldMk cId="2077592966" sldId="529"/>
            <ac:spMk id="5" creationId="{D6D3D317-1152-2742-9BE1-4ED9CE042C2D}"/>
          </ac:spMkLst>
        </pc:spChg>
      </pc:sldChg>
      <pc:sldChg chg="modSp del mod">
        <pc:chgData name="Nane Kratzke" userId="971be13ff4ee5ef6" providerId="LiveId" clId="{CDC8E599-773F-4A4D-B4A3-E7FFF101DD50}" dt="2023-02-15T11:14:28.013" v="4557" actId="2696"/>
        <pc:sldMkLst>
          <pc:docMk/>
          <pc:sldMk cId="3813136560" sldId="530"/>
        </pc:sldMkLst>
        <pc:spChg chg="mod">
          <ac:chgData name="Nane Kratzke" userId="971be13ff4ee5ef6" providerId="LiveId" clId="{CDC8E599-773F-4A4D-B4A3-E7FFF101DD50}" dt="2023-02-15T11:02:00.101" v="4395" actId="403"/>
          <ac:spMkLst>
            <pc:docMk/>
            <pc:sldMk cId="3813136560" sldId="530"/>
            <ac:spMk id="5" creationId="{D6D3D317-1152-2742-9BE1-4ED9CE042C2D}"/>
          </ac:spMkLst>
        </pc:spChg>
      </pc:sldChg>
      <pc:sldChg chg="addSp modSp mod">
        <pc:chgData name="Nane Kratzke" userId="971be13ff4ee5ef6" providerId="LiveId" clId="{CDC8E599-773F-4A4D-B4A3-E7FFF101DD50}" dt="2023-02-15T11:23:06.693" v="4596" actId="20577"/>
        <pc:sldMkLst>
          <pc:docMk/>
          <pc:sldMk cId="2664999714" sldId="531"/>
        </pc:sldMkLst>
        <pc:spChg chg="mod">
          <ac:chgData name="Nane Kratzke" userId="971be13ff4ee5ef6" providerId="LiveId" clId="{CDC8E599-773F-4A4D-B4A3-E7FFF101DD50}" dt="2023-02-15T11:23:06.693" v="4596" actId="20577"/>
          <ac:spMkLst>
            <pc:docMk/>
            <pc:sldMk cId="2664999714" sldId="531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11:21:25.091" v="4586" actId="20577"/>
          <ac:spMkLst>
            <pc:docMk/>
            <pc:sldMk cId="2664999714" sldId="531"/>
            <ac:spMk id="10" creationId="{64669592-C4EE-DB4B-A88C-C6A79EE0FE69}"/>
          </ac:spMkLst>
        </pc:spChg>
        <pc:picChg chg="add mod">
          <ac:chgData name="Nane Kratzke" userId="971be13ff4ee5ef6" providerId="LiveId" clId="{CDC8E599-773F-4A4D-B4A3-E7FFF101DD50}" dt="2023-02-15T11:14:21.805" v="4556" actId="1076"/>
          <ac:picMkLst>
            <pc:docMk/>
            <pc:sldMk cId="2664999714" sldId="531"/>
            <ac:picMk id="4" creationId="{0BD9EAB8-CD83-2B3F-2732-916CC239725A}"/>
          </ac:picMkLst>
        </pc:picChg>
        <pc:picChg chg="mod">
          <ac:chgData name="Nane Kratzke" userId="971be13ff4ee5ef6" providerId="LiveId" clId="{CDC8E599-773F-4A4D-B4A3-E7FFF101DD50}" dt="2023-02-15T11:14:17.953" v="4555" actId="1076"/>
          <ac:picMkLst>
            <pc:docMk/>
            <pc:sldMk cId="2664999714" sldId="531"/>
            <ac:picMk id="7" creationId="{2B89455E-3939-164C-8D2D-8C39D49E1A5C}"/>
          </ac:picMkLst>
        </pc:picChg>
      </pc:sldChg>
      <pc:sldChg chg="modSp mod">
        <pc:chgData name="Nane Kratzke" userId="971be13ff4ee5ef6" providerId="LiveId" clId="{CDC8E599-773F-4A4D-B4A3-E7FFF101DD50}" dt="2023-02-15T11:50:21.508" v="5398" actId="20577"/>
        <pc:sldMkLst>
          <pc:docMk/>
          <pc:sldMk cId="3928228461" sldId="534"/>
        </pc:sldMkLst>
        <pc:spChg chg="mod">
          <ac:chgData name="Nane Kratzke" userId="971be13ff4ee5ef6" providerId="LiveId" clId="{CDC8E599-773F-4A4D-B4A3-E7FFF101DD50}" dt="2023-02-15T11:40:12.337" v="5078" actId="20577"/>
          <ac:spMkLst>
            <pc:docMk/>
            <pc:sldMk cId="3928228461" sldId="534"/>
            <ac:spMk id="2" creationId="{9C499ED8-18D1-E942-8557-969449808E76}"/>
          </ac:spMkLst>
        </pc:spChg>
        <pc:spChg chg="mod">
          <ac:chgData name="Nane Kratzke" userId="971be13ff4ee5ef6" providerId="LiveId" clId="{CDC8E599-773F-4A4D-B4A3-E7FFF101DD50}" dt="2023-02-15T11:47:32.785" v="5376" actId="20577"/>
          <ac:spMkLst>
            <pc:docMk/>
            <pc:sldMk cId="3928228461" sldId="534"/>
            <ac:spMk id="4" creationId="{4AE08339-338C-CA48-A5BE-A2C306F85250}"/>
          </ac:spMkLst>
        </pc:spChg>
        <pc:spChg chg="mod">
          <ac:chgData name="Nane Kratzke" userId="971be13ff4ee5ef6" providerId="LiveId" clId="{CDC8E599-773F-4A4D-B4A3-E7FFF101DD50}" dt="2023-02-15T11:50:21.508" v="5398" actId="20577"/>
          <ac:spMkLst>
            <pc:docMk/>
            <pc:sldMk cId="3928228461" sldId="534"/>
            <ac:spMk id="9" creationId="{414D7B1D-895A-C440-A240-39929C55593C}"/>
          </ac:spMkLst>
        </pc:spChg>
      </pc:sldChg>
      <pc:sldChg chg="modSp mod">
        <pc:chgData name="Nane Kratzke" userId="971be13ff4ee5ef6" providerId="LiveId" clId="{CDC8E599-773F-4A4D-B4A3-E7FFF101DD50}" dt="2023-02-15T10:49:49.703" v="4391" actId="1076"/>
        <pc:sldMkLst>
          <pc:docMk/>
          <pc:sldMk cId="3498775292" sldId="535"/>
        </pc:sldMkLst>
        <pc:graphicFrameChg chg="mod">
          <ac:chgData name="Nane Kratzke" userId="971be13ff4ee5ef6" providerId="LiveId" clId="{CDC8E599-773F-4A4D-B4A3-E7FFF101DD50}" dt="2023-02-15T10:49:42.450" v="4390" actId="1076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mod">
          <ac:chgData name="Nane Kratzke" userId="971be13ff4ee5ef6" providerId="LiveId" clId="{CDC8E599-773F-4A4D-B4A3-E7FFF101DD50}" dt="2023-02-15T10:49:49.703" v="4391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modSp mod">
        <pc:chgData name="Nane Kratzke" userId="971be13ff4ee5ef6" providerId="LiveId" clId="{CDC8E599-773F-4A4D-B4A3-E7FFF101DD50}" dt="2023-02-15T11:58:04.060" v="5728" actId="1076"/>
        <pc:sldMkLst>
          <pc:docMk/>
          <pc:sldMk cId="1023478565" sldId="536"/>
        </pc:sldMkLst>
        <pc:spChg chg="mod">
          <ac:chgData name="Nane Kratzke" userId="971be13ff4ee5ef6" providerId="LiveId" clId="{CDC8E599-773F-4A4D-B4A3-E7FFF101DD50}" dt="2023-02-15T11:58:04.060" v="5728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1:52:55.576" v="5444" actId="20577"/>
          <ac:spMkLst>
            <pc:docMk/>
            <pc:sldMk cId="1023478565" sldId="536"/>
            <ac:spMk id="10" creationId="{64669592-C4EE-DB4B-A88C-C6A79EE0FE69}"/>
          </ac:spMkLst>
        </pc:spChg>
      </pc:sldChg>
      <pc:sldChg chg="modSp mod">
        <pc:chgData name="Nane Kratzke" userId="971be13ff4ee5ef6" providerId="LiveId" clId="{CDC8E599-773F-4A4D-B4A3-E7FFF101DD50}" dt="2023-02-15T07:49:03.918" v="2471" actId="1076"/>
        <pc:sldMkLst>
          <pc:docMk/>
          <pc:sldMk cId="3509706013" sldId="539"/>
        </pc:sldMkLst>
        <pc:spChg chg="mod">
          <ac:chgData name="Nane Kratzke" userId="971be13ff4ee5ef6" providerId="LiveId" clId="{CDC8E599-773F-4A4D-B4A3-E7FFF101DD50}" dt="2023-02-15T07:48:57.434" v="2469" actId="14100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6:50:52.515" v="2033" actId="20577"/>
          <ac:spMkLst>
            <pc:docMk/>
            <pc:sldMk cId="3509706013" sldId="539"/>
            <ac:spMk id="13" creationId="{59854159-6677-9F43-ACE8-57D1AAAFB221}"/>
          </ac:spMkLst>
        </pc:spChg>
        <pc:picChg chg="mod">
          <ac:chgData name="Nane Kratzke" userId="971be13ff4ee5ef6" providerId="LiveId" clId="{CDC8E599-773F-4A4D-B4A3-E7FFF101DD50}" dt="2023-02-15T07:49:03.918" v="2471" actId="1076"/>
          <ac:picMkLst>
            <pc:docMk/>
            <pc:sldMk cId="3509706013" sldId="539"/>
            <ac:picMk id="12" creationId="{5FC9811B-9EBD-E748-9C2C-1F99F7336E2B}"/>
          </ac:picMkLst>
        </pc:picChg>
      </pc:sldChg>
      <pc:sldChg chg="modSp mod">
        <pc:chgData name="Nane Kratzke" userId="971be13ff4ee5ef6" providerId="LiveId" clId="{CDC8E599-773F-4A4D-B4A3-E7FFF101DD50}" dt="2023-02-15T07:56:45.782" v="2574" actId="207"/>
        <pc:sldMkLst>
          <pc:docMk/>
          <pc:sldMk cId="2436597348" sldId="540"/>
        </pc:sldMkLst>
        <pc:spChg chg="mod">
          <ac:chgData name="Nane Kratzke" userId="971be13ff4ee5ef6" providerId="LiveId" clId="{CDC8E599-773F-4A4D-B4A3-E7FFF101DD50}" dt="2023-02-15T07:56:45.782" v="2574" actId="207"/>
          <ac:spMkLst>
            <pc:docMk/>
            <pc:sldMk cId="2436597348" sldId="540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02:17.986" v="2618" actId="14100"/>
        <pc:sldMkLst>
          <pc:docMk/>
          <pc:sldMk cId="305650072" sldId="541"/>
        </pc:sldMkLst>
        <pc:spChg chg="mod">
          <ac:chgData name="Nane Kratzke" userId="971be13ff4ee5ef6" providerId="LiveId" clId="{CDC8E599-773F-4A4D-B4A3-E7FFF101DD50}" dt="2023-02-15T08:02:17.986" v="2618" actId="14100"/>
          <ac:spMkLst>
            <pc:docMk/>
            <pc:sldMk cId="305650072" sldId="541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12:01.545" v="2706" actId="113"/>
        <pc:sldMkLst>
          <pc:docMk/>
          <pc:sldMk cId="1530498785" sldId="542"/>
        </pc:sldMkLst>
        <pc:spChg chg="mod">
          <ac:chgData name="Nane Kratzke" userId="971be13ff4ee5ef6" providerId="LiveId" clId="{CDC8E599-773F-4A4D-B4A3-E7FFF101DD50}" dt="2023-02-15T08:09:54.008" v="2675" actId="20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11:53.837" v="2705" actId="113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CDC8E599-773F-4A4D-B4A3-E7FFF101DD50}" dt="2023-02-15T08:12:01.545" v="2706" actId="113"/>
          <ac:spMkLst>
            <pc:docMk/>
            <pc:sldMk cId="1530498785" sldId="542"/>
            <ac:spMk id="11" creationId="{EBD9C217-21F1-2243-ACC9-A5F3F51B4DDA}"/>
          </ac:spMkLst>
        </pc:spChg>
        <pc:picChg chg="mod">
          <ac:chgData name="Nane Kratzke" userId="971be13ff4ee5ef6" providerId="LiveId" clId="{CDC8E599-773F-4A4D-B4A3-E7FFF101DD50}" dt="2023-02-15T08:11:30.581" v="2703" actId="1076"/>
          <ac:picMkLst>
            <pc:docMk/>
            <pc:sldMk cId="1530498785" sldId="542"/>
            <ac:picMk id="4" creationId="{7345E386-3BF7-2A48-B2FB-DF5E3CE9591B}"/>
          </ac:picMkLst>
        </pc:picChg>
        <pc:picChg chg="mod">
          <ac:chgData name="Nane Kratzke" userId="971be13ff4ee5ef6" providerId="LiveId" clId="{CDC8E599-773F-4A4D-B4A3-E7FFF101DD50}" dt="2023-02-15T08:11:35.355" v="2704" actId="1076"/>
          <ac:picMkLst>
            <pc:docMk/>
            <pc:sldMk cId="1530498785" sldId="542"/>
            <ac:picMk id="6" creationId="{53DB2CA7-8A0B-A544-9F16-2AE61448D46F}"/>
          </ac:picMkLst>
        </pc:picChg>
        <pc:picChg chg="mod">
          <ac:chgData name="Nane Kratzke" userId="971be13ff4ee5ef6" providerId="LiveId" clId="{CDC8E599-773F-4A4D-B4A3-E7FFF101DD50}" dt="2023-02-15T08:07:44.746" v="2627" actId="14100"/>
          <ac:picMkLst>
            <pc:docMk/>
            <pc:sldMk cId="1530498785" sldId="542"/>
            <ac:picMk id="8" creationId="{2730EE81-55A5-0942-9B84-601725760151}"/>
          </ac:picMkLst>
        </pc:picChg>
      </pc:sldChg>
      <pc:sldChg chg="modSp mod">
        <pc:chgData name="Nane Kratzke" userId="971be13ff4ee5ef6" providerId="LiveId" clId="{CDC8E599-773F-4A4D-B4A3-E7FFF101DD50}" dt="2023-02-15T08:20:06.043" v="2954" actId="207"/>
        <pc:sldMkLst>
          <pc:docMk/>
          <pc:sldMk cId="2350973529" sldId="543"/>
        </pc:sldMkLst>
        <pc:spChg chg="mod">
          <ac:chgData name="Nane Kratzke" userId="971be13ff4ee5ef6" providerId="LiveId" clId="{CDC8E599-773F-4A4D-B4A3-E7FFF101DD50}" dt="2023-02-15T08:20:06.043" v="2954" actId="207"/>
          <ac:spMkLst>
            <pc:docMk/>
            <pc:sldMk cId="2350973529" sldId="543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42:31.336" v="3075" actId="20577"/>
        <pc:sldMkLst>
          <pc:docMk/>
          <pc:sldMk cId="2489015465" sldId="544"/>
        </pc:sldMkLst>
        <pc:spChg chg="mod">
          <ac:chgData name="Nane Kratzke" userId="971be13ff4ee5ef6" providerId="LiveId" clId="{CDC8E599-773F-4A4D-B4A3-E7FFF101DD50}" dt="2023-02-15T08:40:44.873" v="3064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42:31.336" v="3075" actId="20577"/>
          <ac:spMkLst>
            <pc:docMk/>
            <pc:sldMk cId="2489015465" sldId="544"/>
            <ac:spMk id="11" creationId="{87B168CC-6B4A-A94C-BA07-9BD7693D832B}"/>
          </ac:spMkLst>
        </pc:spChg>
        <pc:picChg chg="mod">
          <ac:chgData name="Nane Kratzke" userId="971be13ff4ee5ef6" providerId="LiveId" clId="{CDC8E599-773F-4A4D-B4A3-E7FFF101DD50}" dt="2023-02-15T08:41:23.445" v="3067" actId="1076"/>
          <ac:picMkLst>
            <pc:docMk/>
            <pc:sldMk cId="2489015465" sldId="544"/>
            <ac:picMk id="8" creationId="{9994B2D6-D9F0-3349-9190-DEB0928E8A02}"/>
          </ac:picMkLst>
        </pc:picChg>
        <pc:picChg chg="mod">
          <ac:chgData name="Nane Kratzke" userId="971be13ff4ee5ef6" providerId="LiveId" clId="{CDC8E599-773F-4A4D-B4A3-E7FFF101DD50}" dt="2023-02-15T08:42:04.429" v="3073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modSp mod">
        <pc:chgData name="Nane Kratzke" userId="971be13ff4ee5ef6" providerId="LiveId" clId="{CDC8E599-773F-4A4D-B4A3-E7FFF101DD50}" dt="2023-02-15T09:27:47.895" v="3285" actId="207"/>
        <pc:sldMkLst>
          <pc:docMk/>
          <pc:sldMk cId="3443149469" sldId="545"/>
        </pc:sldMkLst>
        <pc:spChg chg="mod">
          <ac:chgData name="Nane Kratzke" userId="971be13ff4ee5ef6" providerId="LiveId" clId="{CDC8E599-773F-4A4D-B4A3-E7FFF101DD50}" dt="2023-02-15T09:27:47.895" v="3285" actId="207"/>
          <ac:spMkLst>
            <pc:docMk/>
            <pc:sldMk cId="3443149469" sldId="545"/>
            <ac:spMk id="5" creationId="{D6D3D317-1152-2742-9BE1-4ED9CE042C2D}"/>
          </ac:spMkLst>
        </pc:spChg>
      </pc:sldChg>
      <pc:sldChg chg="addSp delSp modSp mod">
        <pc:chgData name="Nane Kratzke" userId="971be13ff4ee5ef6" providerId="LiveId" clId="{CDC8E599-773F-4A4D-B4A3-E7FFF101DD50}" dt="2023-02-15T06:50:24.584" v="2027" actId="1076"/>
        <pc:sldMkLst>
          <pc:docMk/>
          <pc:sldMk cId="3321952094" sldId="546"/>
        </pc:sldMkLst>
        <pc:spChg chg="mod">
          <ac:chgData name="Nane Kratzke" userId="971be13ff4ee5ef6" providerId="LiveId" clId="{CDC8E599-773F-4A4D-B4A3-E7FFF101DD50}" dt="2023-02-15T06:50:24.584" v="2027" actId="1076"/>
          <ac:spMkLst>
            <pc:docMk/>
            <pc:sldMk cId="3321952094" sldId="546"/>
            <ac:spMk id="5" creationId="{D6D3D317-1152-2742-9BE1-4ED9CE042C2D}"/>
          </ac:spMkLst>
        </pc:spChg>
        <pc:spChg chg="add del">
          <ac:chgData name="Nane Kratzke" userId="971be13ff4ee5ef6" providerId="LiveId" clId="{CDC8E599-773F-4A4D-B4A3-E7FFF101DD50}" dt="2023-02-15T06:40:58.283" v="1862" actId="478"/>
          <ac:spMkLst>
            <pc:docMk/>
            <pc:sldMk cId="3321952094" sldId="546"/>
            <ac:spMk id="13" creationId="{6067CC10-885B-5A61-03B1-3935FAA8F792}"/>
          </ac:spMkLst>
        </pc:spChg>
        <pc:picChg chg="add del mod modCrop">
          <ac:chgData name="Nane Kratzke" userId="971be13ff4ee5ef6" providerId="LiveId" clId="{CDC8E599-773F-4A4D-B4A3-E7FFF101DD50}" dt="2023-02-15T06:38:43.625" v="1374" actId="478"/>
          <ac:picMkLst>
            <pc:docMk/>
            <pc:sldMk cId="3321952094" sldId="546"/>
            <ac:picMk id="6" creationId="{D588D8A1-3645-7FBF-48C4-8C73728C9CB8}"/>
          </ac:picMkLst>
        </pc:picChg>
        <pc:picChg chg="mod">
          <ac:chgData name="Nane Kratzke" userId="971be13ff4ee5ef6" providerId="LiveId" clId="{CDC8E599-773F-4A4D-B4A3-E7FFF101DD50}" dt="2023-02-15T06:46:33.683" v="1960" actId="1076"/>
          <ac:picMkLst>
            <pc:docMk/>
            <pc:sldMk cId="3321952094" sldId="546"/>
            <ac:picMk id="8" creationId="{A8C0BEEA-8459-C740-B4EC-E3FF065B43EF}"/>
          </ac:picMkLst>
        </pc:picChg>
        <pc:picChg chg="add del mod modCrop">
          <ac:chgData name="Nane Kratzke" userId="971be13ff4ee5ef6" providerId="LiveId" clId="{CDC8E599-773F-4A4D-B4A3-E7FFF101DD50}" dt="2023-02-15T06:40:54.516" v="1861" actId="21"/>
          <ac:picMkLst>
            <pc:docMk/>
            <pc:sldMk cId="3321952094" sldId="546"/>
            <ac:picMk id="11" creationId="{7C2D35FD-4C0E-A7F0-EBB9-75959C965FD8}"/>
          </ac:picMkLst>
        </pc:picChg>
      </pc:sldChg>
      <pc:sldChg chg="modSp mod">
        <pc:chgData name="Nane Kratzke" userId="971be13ff4ee5ef6" providerId="LiveId" clId="{CDC8E599-773F-4A4D-B4A3-E7FFF101DD50}" dt="2023-02-15T09:40:12.836" v="3517" actId="14100"/>
        <pc:sldMkLst>
          <pc:docMk/>
          <pc:sldMk cId="2370797044" sldId="547"/>
        </pc:sldMkLst>
        <pc:spChg chg="mod">
          <ac:chgData name="Nane Kratzke" userId="971be13ff4ee5ef6" providerId="LiveId" clId="{CDC8E599-773F-4A4D-B4A3-E7FFF101DD50}" dt="2023-02-15T09:32:54.321" v="3396" actId="948"/>
          <ac:spMkLst>
            <pc:docMk/>
            <pc:sldMk cId="2370797044" sldId="547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9:40:12.836" v="3517" actId="14100"/>
          <ac:spMkLst>
            <pc:docMk/>
            <pc:sldMk cId="2370797044" sldId="547"/>
            <ac:spMk id="6" creationId="{496B434E-B44C-DF44-AB94-9D39E39F0F78}"/>
          </ac:spMkLst>
        </pc:spChg>
      </pc:sldChg>
      <pc:sldChg chg="del">
        <pc:chgData name="Nane Kratzke" userId="971be13ff4ee5ef6" providerId="LiveId" clId="{CDC8E599-773F-4A4D-B4A3-E7FFF101DD50}" dt="2023-02-15T13:06:57.951" v="5730" actId="2696"/>
        <pc:sldMkLst>
          <pc:docMk/>
          <pc:sldMk cId="3078745287" sldId="568"/>
        </pc:sldMkLst>
      </pc:sldChg>
      <pc:sldChg chg="del">
        <pc:chgData name="Nane Kratzke" userId="971be13ff4ee5ef6" providerId="LiveId" clId="{CDC8E599-773F-4A4D-B4A3-E7FFF101DD50}" dt="2023-02-15T13:06:57.968" v="5731" actId="2696"/>
        <pc:sldMkLst>
          <pc:docMk/>
          <pc:sldMk cId="1323350648" sldId="570"/>
        </pc:sldMkLst>
      </pc:sldChg>
      <pc:sldChg chg="delSp modSp mod">
        <pc:chgData name="Nane Kratzke" userId="971be13ff4ee5ef6" providerId="LiveId" clId="{CDC8E599-773F-4A4D-B4A3-E7FFF101DD50}" dt="2023-02-15T13:22:51.742" v="5834" actId="20577"/>
        <pc:sldMkLst>
          <pc:docMk/>
          <pc:sldMk cId="2152632834" sldId="571"/>
        </pc:sldMkLst>
        <pc:spChg chg="mod">
          <ac:chgData name="Nane Kratzke" userId="971be13ff4ee5ef6" providerId="LiveId" clId="{CDC8E599-773F-4A4D-B4A3-E7FFF101DD50}" dt="2023-02-15T13:21:43.562" v="5815" actId="14100"/>
          <ac:spMkLst>
            <pc:docMk/>
            <pc:sldMk cId="2152632834" sldId="571"/>
            <ac:spMk id="4" creationId="{657E7F11-3614-8F42-A173-4A1805664571}"/>
          </ac:spMkLst>
        </pc:spChg>
        <pc:spChg chg="del">
          <ac:chgData name="Nane Kratzke" userId="971be13ff4ee5ef6" providerId="LiveId" clId="{CDC8E599-773F-4A4D-B4A3-E7FFF101DD50}" dt="2023-02-15T13:19:43.196" v="5803" actId="478"/>
          <ac:spMkLst>
            <pc:docMk/>
            <pc:sldMk cId="2152632834" sldId="571"/>
            <ac:spMk id="5" creationId="{4750FFB0-7E2F-CF46-858D-FE57814927D1}"/>
          </ac:spMkLst>
        </pc:spChg>
        <pc:spChg chg="mod">
          <ac:chgData name="Nane Kratzke" userId="971be13ff4ee5ef6" providerId="LiveId" clId="{CDC8E599-773F-4A4D-B4A3-E7FFF101DD50}" dt="2023-02-15T13:22:45.935" v="5832" actId="2057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CDC8E599-773F-4A4D-B4A3-E7FFF101DD50}" dt="2023-02-15T13:22:51.742" v="5834" actId="2057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CDC8E599-773F-4A4D-B4A3-E7FFF101DD50}" dt="2023-02-15T13:21:59.514" v="5831" actId="1038"/>
          <ac:picMkLst>
            <pc:docMk/>
            <pc:sldMk cId="2152632834" sldId="571"/>
            <ac:picMk id="7" creationId="{A2206A5A-00C9-6B43-AB17-8E5662F50ED8}"/>
          </ac:picMkLst>
        </pc:picChg>
      </pc:sldChg>
      <pc:sldChg chg="del">
        <pc:chgData name="Nane Kratzke" userId="971be13ff4ee5ef6" providerId="LiveId" clId="{CDC8E599-773F-4A4D-B4A3-E7FFF101DD50}" dt="2023-02-15T13:31:45.094" v="5853" actId="2696"/>
        <pc:sldMkLst>
          <pc:docMk/>
          <pc:sldMk cId="1802783801" sldId="572"/>
        </pc:sldMkLst>
      </pc:sldChg>
      <pc:sldChg chg="modSp mod">
        <pc:chgData name="Nane Kratzke" userId="971be13ff4ee5ef6" providerId="LiveId" clId="{CDC8E599-773F-4A4D-B4A3-E7FFF101DD50}" dt="2023-02-15T15:21:08" v="6937" actId="20577"/>
        <pc:sldMkLst>
          <pc:docMk/>
          <pc:sldMk cId="1532895380" sldId="584"/>
        </pc:sldMkLst>
        <pc:spChg chg="mod">
          <ac:chgData name="Nane Kratzke" userId="971be13ff4ee5ef6" providerId="LiveId" clId="{CDC8E599-773F-4A4D-B4A3-E7FFF101DD50}" dt="2023-02-15T15:21:08" v="6937" actId="20577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19:04.392" v="6888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CDC8E599-773F-4A4D-B4A3-E7FFF101DD50}" dt="2023-02-15T15:19:12.780" v="6891" actId="20577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4:50:25.088" v="6506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5" creationId="{EE1DCA0C-82FD-D84F-870F-A3BFFB74DFDE}"/>
          </ac:spMkLst>
        </pc:spChg>
      </pc:sldChg>
      <pc:sldChg chg="addSp delSp modSp mod">
        <pc:chgData name="Nane Kratzke" userId="971be13ff4ee5ef6" providerId="LiveId" clId="{CDC8E599-773F-4A4D-B4A3-E7FFF101DD50}" dt="2023-02-15T15:24:14.274" v="7017" actId="20577"/>
        <pc:sldMkLst>
          <pc:docMk/>
          <pc:sldMk cId="1258453572" sldId="585"/>
        </pc:sldMkLst>
        <pc:spChg chg="add del mod">
          <ac:chgData name="Nane Kratzke" userId="971be13ff4ee5ef6" providerId="LiveId" clId="{CDC8E599-773F-4A4D-B4A3-E7FFF101DD50}" dt="2023-02-15T14:59:48.500" v="6521"/>
          <ac:spMkLst>
            <pc:docMk/>
            <pc:sldMk cId="1258453572" sldId="585"/>
            <ac:spMk id="6" creationId="{37026304-FF7C-AB35-CA9F-3150E745F4D7}"/>
          </ac:spMkLst>
        </pc:spChg>
        <pc:spChg chg="mod">
          <ac:chgData name="Nane Kratzke" userId="971be13ff4ee5ef6" providerId="LiveId" clId="{CDC8E599-773F-4A4D-B4A3-E7FFF101DD50}" dt="2023-02-15T15:09:33.422" v="6805" actId="20577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22:27.711" v="6939" actId="20577"/>
          <ac:spMkLst>
            <pc:docMk/>
            <pc:sldMk cId="1258453572" sldId="585"/>
            <ac:spMk id="8" creationId="{24C4747B-7684-3649-8B59-35CFC0E93ECF}"/>
          </ac:spMkLst>
        </pc:spChg>
        <pc:spChg chg="del mod">
          <ac:chgData name="Nane Kratzke" userId="971be13ff4ee5ef6" providerId="LiveId" clId="{CDC8E599-773F-4A4D-B4A3-E7FFF101DD50}" dt="2023-02-15T14:51:28.490" v="6508" actId="478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23:20.370" v="6953" actId="20577"/>
          <ac:spMkLst>
            <pc:docMk/>
            <pc:sldMk cId="1258453572" sldId="585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5:06:43.716" v="6725" actId="1076"/>
          <ac:spMkLst>
            <pc:docMk/>
            <pc:sldMk cId="1258453572" sldId="585"/>
            <ac:spMk id="13" creationId="{038B6086-29D1-5643-A85E-92BE225B1580}"/>
          </ac:spMkLst>
        </pc:spChg>
        <pc:spChg chg="mod">
          <ac:chgData name="Nane Kratzke" userId="971be13ff4ee5ef6" providerId="LiveId" clId="{CDC8E599-773F-4A4D-B4A3-E7FFF101DD50}" dt="2023-02-15T15:06:50.856" v="6726" actId="1076"/>
          <ac:spMkLst>
            <pc:docMk/>
            <pc:sldMk cId="1258453572" sldId="585"/>
            <ac:spMk id="14" creationId="{4835F9AA-1E93-2E4F-B15F-950E733E4C8F}"/>
          </ac:spMkLst>
        </pc:spChg>
        <pc:spChg chg="mod">
          <ac:chgData name="Nane Kratzke" userId="971be13ff4ee5ef6" providerId="LiveId" clId="{CDC8E599-773F-4A4D-B4A3-E7FFF101DD50}" dt="2023-02-15T15:06:59.744" v="6727" actId="1076"/>
          <ac:spMkLst>
            <pc:docMk/>
            <pc:sldMk cId="1258453572" sldId="585"/>
            <ac:spMk id="15" creationId="{118A037B-8ACC-3640-B573-53E597F252C3}"/>
          </ac:spMkLst>
        </pc:spChg>
        <pc:spChg chg="del">
          <ac:chgData name="Nane Kratzke" userId="971be13ff4ee5ef6" providerId="LiveId" clId="{CDC8E599-773F-4A4D-B4A3-E7FFF101DD50}" dt="2023-02-15T14:51:30.087" v="6509" actId="478"/>
          <ac:spMkLst>
            <pc:docMk/>
            <pc:sldMk cId="1258453572" sldId="585"/>
            <ac:spMk id="16" creationId="{4EB06109-6343-2E46-9BFC-C71D3DCCB77B}"/>
          </ac:spMkLst>
        </pc:spChg>
        <pc:spChg chg="add mod">
          <ac:chgData name="Nane Kratzke" userId="971be13ff4ee5ef6" providerId="LiveId" clId="{CDC8E599-773F-4A4D-B4A3-E7FFF101DD50}" dt="2023-02-15T15:11:29.068" v="6834" actId="1076"/>
          <ac:spMkLst>
            <pc:docMk/>
            <pc:sldMk cId="1258453572" sldId="585"/>
            <ac:spMk id="19" creationId="{6EDEEDE9-A1DF-C7AE-1792-1BA73FF756C1}"/>
          </ac:spMkLst>
        </pc:spChg>
        <pc:graphicFrameChg chg="add del mod">
          <ac:chgData name="Nane Kratzke" userId="971be13ff4ee5ef6" providerId="LiveId" clId="{CDC8E599-773F-4A4D-B4A3-E7FFF101DD50}" dt="2023-02-15T14:59:48.500" v="6521"/>
          <ac:graphicFrameMkLst>
            <pc:docMk/>
            <pc:sldMk cId="1258453572" sldId="585"/>
            <ac:graphicFrameMk id="5" creationId="{3378E1EC-4D57-016D-672C-0ED6C8AF7C90}"/>
          </ac:graphicFrameMkLst>
        </pc:graphicFrameChg>
        <pc:graphicFrameChg chg="add mod modGraphic">
          <ac:chgData name="Nane Kratzke" userId="971be13ff4ee5ef6" providerId="LiveId" clId="{CDC8E599-773F-4A4D-B4A3-E7FFF101DD50}" dt="2023-02-15T15:24:14.274" v="7017" actId="20577"/>
          <ac:graphicFrameMkLst>
            <pc:docMk/>
            <pc:sldMk cId="1258453572" sldId="585"/>
            <ac:graphicFrameMk id="18" creationId="{26A6F440-03BD-73AF-8D5A-A7B26078B8CE}"/>
          </ac:graphicFrameMkLst>
        </pc:graphicFrameChg>
        <pc:picChg chg="add del">
          <ac:chgData name="Nane Kratzke" userId="971be13ff4ee5ef6" providerId="LiveId" clId="{CDC8E599-773F-4A4D-B4A3-E7FFF101DD50}" dt="2023-02-15T14:59:47.551" v="6519" actId="478"/>
          <ac:picMkLst>
            <pc:docMk/>
            <pc:sldMk cId="1258453572" sldId="585"/>
            <ac:picMk id="17" creationId="{A3A58152-6831-934B-AA2C-C61B3ABE7C80}"/>
          </ac:picMkLst>
        </pc:picChg>
      </pc:sldChg>
      <pc:sldChg chg="delSp modSp mod">
        <pc:chgData name="Nane Kratzke" userId="971be13ff4ee5ef6" providerId="LiveId" clId="{CDC8E599-773F-4A4D-B4A3-E7FFF101DD50}" dt="2023-02-15T15:17:10.548" v="6871" actId="1035"/>
        <pc:sldMkLst>
          <pc:docMk/>
          <pc:sldMk cId="2570948788" sldId="586"/>
        </pc:sldMkLst>
        <pc:spChg chg="mod">
          <ac:chgData name="Nane Kratzke" userId="971be13ff4ee5ef6" providerId="LiveId" clId="{CDC8E599-773F-4A4D-B4A3-E7FFF101DD50}" dt="2023-02-15T15:17:10.548" v="6871" actId="1035"/>
          <ac:spMkLst>
            <pc:docMk/>
            <pc:sldMk cId="2570948788" sldId="586"/>
            <ac:spMk id="12" creationId="{0F2179E4-DBB0-0647-A1A3-B573626847A6}"/>
          </ac:spMkLst>
        </pc:spChg>
        <pc:spChg chg="del">
          <ac:chgData name="Nane Kratzke" userId="971be13ff4ee5ef6" providerId="LiveId" clId="{CDC8E599-773F-4A4D-B4A3-E7FFF101DD50}" dt="2023-02-15T15:10:07.017" v="6814" actId="21"/>
          <ac:spMkLst>
            <pc:docMk/>
            <pc:sldMk cId="2570948788" sldId="586"/>
            <ac:spMk id="14" creationId="{1AB514EC-C6B6-8A42-8001-D5D4AC88DB34}"/>
          </ac:spMkLst>
        </pc:spChg>
        <pc:graphicFrameChg chg="mod modGraphic">
          <ac:chgData name="Nane Kratzke" userId="971be13ff4ee5ef6" providerId="LiveId" clId="{CDC8E599-773F-4A4D-B4A3-E7FFF101DD50}" dt="2023-02-15T15:17:10.548" v="6871" actId="1035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del modGraphic">
          <ac:chgData name="Nane Kratzke" userId="971be13ff4ee5ef6" providerId="LiveId" clId="{CDC8E599-773F-4A4D-B4A3-E7FFF101DD50}" dt="2023-02-15T15:10:07.017" v="6814" actId="21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mod">
          <ac:chgData name="Nane Kratzke" userId="971be13ff4ee5ef6" providerId="LiveId" clId="{CDC8E599-773F-4A4D-B4A3-E7FFF101DD50}" dt="2023-02-15T15:17:10.548" v="6871" actId="1035"/>
          <ac:picMkLst>
            <pc:docMk/>
            <pc:sldMk cId="2570948788" sldId="586"/>
            <ac:picMk id="2050" creationId="{5F10D236-5AE3-2D46-B614-F38F0783BCC6}"/>
          </ac:picMkLst>
        </pc:picChg>
      </pc:sldChg>
      <pc:sldChg chg="modSp mod">
        <pc:chgData name="Nane Kratzke" userId="971be13ff4ee5ef6" providerId="LiveId" clId="{CDC8E599-773F-4A4D-B4A3-E7FFF101DD50}" dt="2023-02-15T15:11:59.370" v="6838" actId="20577"/>
        <pc:sldMkLst>
          <pc:docMk/>
          <pc:sldMk cId="3688837666" sldId="587"/>
        </pc:sldMkLst>
        <pc:spChg chg="mod">
          <ac:chgData name="Nane Kratzke" userId="971be13ff4ee5ef6" providerId="LiveId" clId="{CDC8E599-773F-4A4D-B4A3-E7FFF101DD50}" dt="2023-02-15T15:11:50.741" v="6836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CDC8E599-773F-4A4D-B4A3-E7FFF101DD50}" dt="2023-02-15T15:11:59.370" v="6838" actId="20577"/>
          <ac:spMkLst>
            <pc:docMk/>
            <pc:sldMk cId="3688837666" sldId="587"/>
            <ac:spMk id="13" creationId="{8EA66DFD-911E-574F-B117-3A1F4304FA2D}"/>
          </ac:spMkLst>
        </pc:spChg>
      </pc:sldChg>
      <pc:sldChg chg="modSp mod">
        <pc:chgData name="Nane Kratzke" userId="971be13ff4ee5ef6" providerId="LiveId" clId="{CDC8E599-773F-4A4D-B4A3-E7FFF101DD50}" dt="2023-02-16T06:45:39.749" v="7180" actId="20577"/>
        <pc:sldMkLst>
          <pc:docMk/>
          <pc:sldMk cId="1403753453" sldId="588"/>
        </pc:sldMkLst>
        <pc:spChg chg="mod">
          <ac:chgData name="Nane Kratzke" userId="971be13ff4ee5ef6" providerId="LiveId" clId="{CDC8E599-773F-4A4D-B4A3-E7FFF101DD50}" dt="2023-02-16T06:45:39.749" v="7180" actId="20577"/>
          <ac:spMkLst>
            <pc:docMk/>
            <pc:sldMk cId="1403753453" sldId="588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3:52.231" v="7125" actId="20577"/>
        <pc:sldMkLst>
          <pc:docMk/>
          <pc:sldMk cId="123571905" sldId="589"/>
        </pc:sldMkLst>
        <pc:spChg chg="mod">
          <ac:chgData name="Nane Kratzke" userId="971be13ff4ee5ef6" providerId="LiveId" clId="{CDC8E599-773F-4A4D-B4A3-E7FFF101DD50}" dt="2023-02-16T06:43:52.231" v="7125" actId="20577"/>
          <ac:spMkLst>
            <pc:docMk/>
            <pc:sldMk cId="123571905" sldId="589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8.769" v="7176" actId="20577"/>
        <pc:sldMkLst>
          <pc:docMk/>
          <pc:sldMk cId="3956337502" sldId="590"/>
        </pc:sldMkLst>
        <pc:spChg chg="mod">
          <ac:chgData name="Nane Kratzke" userId="971be13ff4ee5ef6" providerId="LiveId" clId="{CDC8E599-773F-4A4D-B4A3-E7FFF101DD50}" dt="2023-02-16T06:45:18.769" v="7176" actId="20577"/>
          <ac:spMkLst>
            <pc:docMk/>
            <pc:sldMk cId="3956337502" sldId="590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0.364" v="7174" actId="20577"/>
        <pc:sldMkLst>
          <pc:docMk/>
          <pc:sldMk cId="4217935789" sldId="591"/>
        </pc:sldMkLst>
        <pc:spChg chg="mod">
          <ac:chgData name="Nane Kratzke" userId="971be13ff4ee5ef6" providerId="LiveId" clId="{CDC8E599-773F-4A4D-B4A3-E7FFF101DD50}" dt="2023-02-16T06:45:10.364" v="7174" actId="20577"/>
          <ac:spMkLst>
            <pc:docMk/>
            <pc:sldMk cId="4217935789" sldId="591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4:49.833" v="7172" actId="20577"/>
        <pc:sldMkLst>
          <pc:docMk/>
          <pc:sldMk cId="1687841987" sldId="592"/>
        </pc:sldMkLst>
        <pc:spChg chg="mod">
          <ac:chgData name="Nane Kratzke" userId="971be13ff4ee5ef6" providerId="LiveId" clId="{CDC8E599-773F-4A4D-B4A3-E7FFF101DD50}" dt="2023-02-16T06:44:49.833" v="7172" actId="20577"/>
          <ac:spMkLst>
            <pc:docMk/>
            <pc:sldMk cId="1687841987" sldId="592"/>
            <ac:spMk id="8" creationId="{0C508602-457E-2C4E-A9AC-85A3D0BD58E5}"/>
          </ac:spMkLst>
        </pc:spChg>
      </pc:sldChg>
      <pc:sldChg chg="addSp delSp modSp mod">
        <pc:chgData name="Nane Kratzke" userId="971be13ff4ee5ef6" providerId="LiveId" clId="{CDC8E599-773F-4A4D-B4A3-E7FFF101DD50}" dt="2023-02-15T14:28:08.501" v="6418" actId="1076"/>
        <pc:sldMkLst>
          <pc:docMk/>
          <pc:sldMk cId="1576189204" sldId="593"/>
        </pc:sldMkLst>
        <pc:spChg chg="mod">
          <ac:chgData name="Nane Kratzke" userId="971be13ff4ee5ef6" providerId="LiveId" clId="{CDC8E599-773F-4A4D-B4A3-E7FFF101DD50}" dt="2023-02-15T14:28:08.501" v="6418" actId="1076"/>
          <ac:spMkLst>
            <pc:docMk/>
            <pc:sldMk cId="1576189204" sldId="593"/>
            <ac:spMk id="6" creationId="{9C8D24CB-11F5-4B4C-A7FC-025A48F8D133}"/>
          </ac:spMkLst>
        </pc:spChg>
        <pc:spChg chg="add del mod">
          <ac:chgData name="Nane Kratzke" userId="971be13ff4ee5ef6" providerId="LiveId" clId="{CDC8E599-773F-4A4D-B4A3-E7FFF101DD50}" dt="2023-02-15T13:45:31.421" v="6053" actId="20577"/>
          <ac:spMkLst>
            <pc:docMk/>
            <pc:sldMk cId="1576189204" sldId="593"/>
            <ac:spMk id="7" creationId="{7050D398-00AF-F344-A321-47EE807651CF}"/>
          </ac:spMkLst>
        </pc:spChg>
        <pc:picChg chg="mod">
          <ac:chgData name="Nane Kratzke" userId="971be13ff4ee5ef6" providerId="LiveId" clId="{CDC8E599-773F-4A4D-B4A3-E7FFF101DD50}" dt="2023-02-15T13:45:15.959" v="6032" actId="1076"/>
          <ac:picMkLst>
            <pc:docMk/>
            <pc:sldMk cId="1576189204" sldId="593"/>
            <ac:picMk id="5" creationId="{EC91D6B0-8905-7B4A-8219-9B78D5791B41}"/>
          </ac:picMkLst>
        </pc:picChg>
      </pc:sldChg>
      <pc:sldChg chg="addSp delSp modSp mod">
        <pc:chgData name="Nane Kratzke" userId="971be13ff4ee5ef6" providerId="LiveId" clId="{CDC8E599-773F-4A4D-B4A3-E7FFF101DD50}" dt="2023-02-15T14:32:19.887" v="6450" actId="1076"/>
        <pc:sldMkLst>
          <pc:docMk/>
          <pc:sldMk cId="2068695525" sldId="597"/>
        </pc:sldMkLst>
        <pc:spChg chg="add del mod">
          <ac:chgData name="Nane Kratzke" userId="971be13ff4ee5ef6" providerId="LiveId" clId="{CDC8E599-773F-4A4D-B4A3-E7FFF101DD50}" dt="2023-02-15T14:30:32.174" v="6430" actId="478"/>
          <ac:spMkLst>
            <pc:docMk/>
            <pc:sldMk cId="2068695525" sldId="597"/>
            <ac:spMk id="4" creationId="{F5280931-3EBE-3B44-A1C6-94EDDA311991}"/>
          </ac:spMkLst>
        </pc:spChg>
        <pc:spChg chg="add mod">
          <ac:chgData name="Nane Kratzke" userId="971be13ff4ee5ef6" providerId="LiveId" clId="{CDC8E599-773F-4A4D-B4A3-E7FFF101DD50}" dt="2023-02-15T14:32:09.845" v="6449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CDC8E599-773F-4A4D-B4A3-E7FFF101DD50}" dt="2023-02-15T14:30:36.320" v="6432" actId="2057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7" creationId="{EDEB838F-0A5A-FB48-ABE3-00B490D4AEA0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8" creationId="{9A35C5D9-AD28-A742-9973-DDD715816D8F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0" creationId="{F88E721A-3AD1-0847-90E9-AAF10FCA0109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1" creationId="{A78B3C33-884A-B343-ACFE-2A8C300910B6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3" creationId="{F55C8A8C-228C-1140-AC21-89DF7DC1007E}"/>
          </ac:spMkLst>
        </pc:spChg>
        <pc:spChg chg="mod">
          <ac:chgData name="Nane Kratzke" userId="971be13ff4ee5ef6" providerId="LiveId" clId="{CDC8E599-773F-4A4D-B4A3-E7FFF101DD50}" dt="2023-02-15T14:31:48.195" v="6434" actId="14100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CDC8E599-773F-4A4D-B4A3-E7FFF101DD50}" dt="2023-02-15T14:32:19.887" v="6450" actId="1076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CDC8E599-773F-4A4D-B4A3-E7FFF101DD50}" dt="2023-02-15T14:32:04.239" v="6448" actId="1076"/>
          <ac:spMkLst>
            <pc:docMk/>
            <pc:sldMk cId="2068695525" sldId="597"/>
            <ac:spMk id="26" creationId="{A061C0C3-D837-2944-8C62-0746A1894BD7}"/>
          </ac:spMkLst>
        </pc:spChg>
        <pc:cxnChg chg="mod">
          <ac:chgData name="Nane Kratzke" userId="971be13ff4ee5ef6" providerId="LiveId" clId="{CDC8E599-773F-4A4D-B4A3-E7FFF101DD50}" dt="2023-02-15T13:31:31.678" v="5852" actId="1076"/>
          <ac:cxnSpMkLst>
            <pc:docMk/>
            <pc:sldMk cId="2068695525" sldId="597"/>
            <ac:cxnSpMk id="15" creationId="{D2D01194-8579-CE4F-A9C4-7D97EC9F4108}"/>
          </ac:cxnSpMkLst>
        </pc:cxnChg>
      </pc:sldChg>
      <pc:sldChg chg="del">
        <pc:chgData name="Nane Kratzke" userId="971be13ff4ee5ef6" providerId="LiveId" clId="{CDC8E599-773F-4A4D-B4A3-E7FFF101DD50}" dt="2023-02-15T14:26:26.710" v="6289" actId="2696"/>
        <pc:sldMkLst>
          <pc:docMk/>
          <pc:sldMk cId="3782198516" sldId="598"/>
        </pc:sldMkLst>
      </pc:sldChg>
      <pc:sldChg chg="modSp mod">
        <pc:chgData name="Nane Kratzke" userId="971be13ff4ee5ef6" providerId="LiveId" clId="{CDC8E599-773F-4A4D-B4A3-E7FFF101DD50}" dt="2023-02-15T14:28:28.603" v="6426" actId="20577"/>
        <pc:sldMkLst>
          <pc:docMk/>
          <pc:sldMk cId="468604968" sldId="600"/>
        </pc:sldMkLst>
        <pc:spChg chg="mod">
          <ac:chgData name="Nane Kratzke" userId="971be13ff4ee5ef6" providerId="LiveId" clId="{CDC8E599-773F-4A4D-B4A3-E7FFF101DD50}" dt="2023-02-15T14:28:28.603" v="6426" actId="20577"/>
          <ac:spMkLst>
            <pc:docMk/>
            <pc:sldMk cId="468604968" sldId="600"/>
            <ac:spMk id="5" creationId="{130044B2-214C-074F-AF23-5CC99F01DE19}"/>
          </ac:spMkLst>
        </pc:spChg>
      </pc:sldChg>
      <pc:sldChg chg="modSp mod">
        <pc:chgData name="Nane Kratzke" userId="971be13ff4ee5ef6" providerId="LiveId" clId="{CDC8E599-773F-4A4D-B4A3-E7FFF101DD50}" dt="2023-02-15T13:49:37.911" v="6251" actId="1076"/>
        <pc:sldMkLst>
          <pc:docMk/>
          <pc:sldMk cId="3021263209" sldId="601"/>
        </pc:sldMkLst>
        <pc:picChg chg="mod">
          <ac:chgData name="Nane Kratzke" userId="971be13ff4ee5ef6" providerId="LiveId" clId="{CDC8E599-773F-4A4D-B4A3-E7FFF101DD50}" dt="2023-02-15T13:49:37.911" v="625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del">
        <pc:chgData name="Nane Kratzke" userId="971be13ff4ee5ef6" providerId="LiveId" clId="{CDC8E599-773F-4A4D-B4A3-E7FFF101DD50}" dt="2023-02-15T13:50:24.975" v="6252" actId="2696"/>
        <pc:sldMkLst>
          <pc:docMk/>
          <pc:sldMk cId="2080526389" sldId="604"/>
        </pc:sldMkLst>
      </pc:sldChg>
      <pc:sldChg chg="del">
        <pc:chgData name="Nane Kratzke" userId="971be13ff4ee5ef6" providerId="LiveId" clId="{CDC8E599-773F-4A4D-B4A3-E7FFF101DD50}" dt="2023-02-15T13:47:33.129" v="6244" actId="2696"/>
        <pc:sldMkLst>
          <pc:docMk/>
          <pc:sldMk cId="212610631" sldId="605"/>
        </pc:sldMkLst>
      </pc:sldChg>
      <pc:sldChg chg="del">
        <pc:chgData name="Nane Kratzke" userId="971be13ff4ee5ef6" providerId="LiveId" clId="{CDC8E599-773F-4A4D-B4A3-E7FFF101DD50}" dt="2023-02-15T13:47:35.256" v="6245" actId="2696"/>
        <pc:sldMkLst>
          <pc:docMk/>
          <pc:sldMk cId="2461815602" sldId="606"/>
        </pc:sldMkLst>
      </pc:sldChg>
      <pc:sldChg chg="del">
        <pc:chgData name="Nane Kratzke" userId="971be13ff4ee5ef6" providerId="LiveId" clId="{CDC8E599-773F-4A4D-B4A3-E7FFF101DD50}" dt="2023-02-15T13:47:36.398" v="6246" actId="2696"/>
        <pc:sldMkLst>
          <pc:docMk/>
          <pc:sldMk cId="2257629879" sldId="607"/>
        </pc:sldMkLst>
      </pc:sldChg>
      <pc:sldChg chg="del">
        <pc:chgData name="Nane Kratzke" userId="971be13ff4ee5ef6" providerId="LiveId" clId="{CDC8E599-773F-4A4D-B4A3-E7FFF101DD50}" dt="2023-02-15T13:47:37.332" v="6247" actId="2696"/>
        <pc:sldMkLst>
          <pc:docMk/>
          <pc:sldMk cId="2802735644" sldId="608"/>
        </pc:sldMkLst>
      </pc:sldChg>
      <pc:sldChg chg="modSp mod">
        <pc:chgData name="Nane Kratzke" userId="971be13ff4ee5ef6" providerId="LiveId" clId="{CDC8E599-773F-4A4D-B4A3-E7FFF101DD50}" dt="2023-02-16T06:41:31.207" v="7047" actId="20577"/>
        <pc:sldMkLst>
          <pc:docMk/>
          <pc:sldMk cId="1713532505" sldId="611"/>
        </pc:sldMkLst>
        <pc:spChg chg="mod">
          <ac:chgData name="Nane Kratzke" userId="971be13ff4ee5ef6" providerId="LiveId" clId="{CDC8E599-773F-4A4D-B4A3-E7FFF101DD50}" dt="2023-02-16T06:41:31.207" v="7047" actId="20577"/>
          <ac:spMkLst>
            <pc:docMk/>
            <pc:sldMk cId="1713532505" sldId="611"/>
            <ac:spMk id="31" creationId="{A7AED8D2-12C6-26AC-5AF0-E921BDCCBE3B}"/>
          </ac:spMkLst>
        </pc:spChg>
        <pc:picChg chg="mod">
          <ac:chgData name="Nane Kratzke" userId="971be13ff4ee5ef6" providerId="LiveId" clId="{CDC8E599-773F-4A4D-B4A3-E7FFF101DD50}" dt="2023-02-16T06:41:04.796" v="7043"/>
          <ac:picMkLst>
            <pc:docMk/>
            <pc:sldMk cId="1713532505" sldId="611"/>
            <ac:picMk id="12" creationId="{71FFB062-E1B5-47E0-C950-E6D129DAE4EA}"/>
          </ac:picMkLst>
        </pc:picChg>
      </pc:sldChg>
      <pc:sldChg chg="addSp delSp modSp add mod">
        <pc:chgData name="Nane Kratzke" userId="971be13ff4ee5ef6" providerId="LiveId" clId="{CDC8E599-773F-4A4D-B4A3-E7FFF101DD50}" dt="2023-02-15T07:05:32.229" v="2394" actId="207"/>
        <pc:sldMkLst>
          <pc:docMk/>
          <pc:sldMk cId="1714685804" sldId="612"/>
        </pc:sldMkLst>
        <pc:spChg chg="mod">
          <ac:chgData name="Nane Kratzke" userId="971be13ff4ee5ef6" providerId="LiveId" clId="{CDC8E599-773F-4A4D-B4A3-E7FFF101DD50}" dt="2023-02-15T06:45:07.815" v="1933"/>
          <ac:spMkLst>
            <pc:docMk/>
            <pc:sldMk cId="1714685804" sldId="612"/>
            <ac:spMk id="2" creationId="{CB9D7F15-8FB1-4F45-8A51-19BE7935B273}"/>
          </ac:spMkLst>
        </pc:spChg>
        <pc:spChg chg="del">
          <ac:chgData name="Nane Kratzke" userId="971be13ff4ee5ef6" providerId="LiveId" clId="{CDC8E599-773F-4A4D-B4A3-E7FFF101DD50}" dt="2023-02-15T06:40:35.789" v="1857" actId="478"/>
          <ac:spMkLst>
            <pc:docMk/>
            <pc:sldMk cId="1714685804" sldId="612"/>
            <ac:spMk id="5" creationId="{0603D732-B420-894B-AB6C-055CB2368AC6}"/>
          </ac:spMkLst>
        </pc:spChg>
        <pc:spChg chg="add mod">
          <ac:chgData name="Nane Kratzke" userId="971be13ff4ee5ef6" providerId="LiveId" clId="{CDC8E599-773F-4A4D-B4A3-E7FFF101DD50}" dt="2023-02-15T06:57:30.128" v="2169" actId="1076"/>
          <ac:spMkLst>
            <pc:docMk/>
            <pc:sldMk cId="1714685804" sldId="612"/>
            <ac:spMk id="8" creationId="{09ABB464-883F-7BE4-A9A3-8973A2C0158A}"/>
          </ac:spMkLst>
        </pc:spChg>
        <pc:spChg chg="add mod">
          <ac:chgData name="Nane Kratzke" userId="971be13ff4ee5ef6" providerId="LiveId" clId="{CDC8E599-773F-4A4D-B4A3-E7FFF101DD50}" dt="2023-02-15T07:05:32.229" v="2394" actId="207"/>
          <ac:spMkLst>
            <pc:docMk/>
            <pc:sldMk cId="1714685804" sldId="612"/>
            <ac:spMk id="9" creationId="{11C87CE4-3611-DDFC-B427-3162301A57EB}"/>
          </ac:spMkLst>
        </pc:spChg>
        <pc:picChg chg="add del mod">
          <ac:chgData name="Nane Kratzke" userId="971be13ff4ee5ef6" providerId="LiveId" clId="{CDC8E599-773F-4A4D-B4A3-E7FFF101DD50}" dt="2023-02-15T06:42:38.565" v="1889" actId="478"/>
          <ac:picMkLst>
            <pc:docMk/>
            <pc:sldMk cId="1714685804" sldId="612"/>
            <ac:picMk id="3" creationId="{F37E43A0-4197-1CE3-BAEF-635C90B321DE}"/>
          </ac:picMkLst>
        </pc:picChg>
        <pc:picChg chg="add mod modCrop">
          <ac:chgData name="Nane Kratzke" userId="971be13ff4ee5ef6" providerId="LiveId" clId="{CDC8E599-773F-4A4D-B4A3-E7FFF101DD50}" dt="2023-02-15T07:05:05.195" v="2377"/>
          <ac:picMkLst>
            <pc:docMk/>
            <pc:sldMk cId="1714685804" sldId="612"/>
            <ac:picMk id="7" creationId="{7F5C165F-4C5C-7FEA-01AD-A5DD9BB13A53}"/>
          </ac:picMkLst>
        </pc:picChg>
        <pc:picChg chg="mod">
          <ac:chgData name="Nane Kratzke" userId="971be13ff4ee5ef6" providerId="LiveId" clId="{CDC8E599-773F-4A4D-B4A3-E7FFF101DD50}" dt="2023-02-15T06:59:39.446" v="2247" actId="1076"/>
          <ac:picMkLst>
            <pc:docMk/>
            <pc:sldMk cId="1714685804" sldId="612"/>
            <ac:picMk id="2050" creationId="{C92F31AD-D064-7347-9EE6-D3E3CED31B43}"/>
          </ac:picMkLst>
        </pc:picChg>
      </pc:sldChg>
      <pc:sldChg chg="modSp add mod">
        <pc:chgData name="Nane Kratzke" userId="971be13ff4ee5ef6" providerId="LiveId" clId="{CDC8E599-773F-4A4D-B4A3-E7FFF101DD50}" dt="2023-02-16T06:45:30.229" v="7178" actId="20577"/>
        <pc:sldMkLst>
          <pc:docMk/>
          <pc:sldMk cId="2753859176" sldId="613"/>
        </pc:sldMkLst>
        <pc:spChg chg="mod">
          <ac:chgData name="Nane Kratzke" userId="971be13ff4ee5ef6" providerId="LiveId" clId="{CDC8E599-773F-4A4D-B4A3-E7FFF101DD50}" dt="2023-02-16T06:45:30.229" v="7178" actId="20577"/>
          <ac:spMkLst>
            <pc:docMk/>
            <pc:sldMk cId="2753859176" sldId="61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CDC8E599-773F-4A4D-B4A3-E7FFF101DD50}" dt="2023-02-16T06:43:38.575" v="7110" actId="20577"/>
        <pc:sldMkLst>
          <pc:docMk/>
          <pc:sldMk cId="2497368835" sldId="614"/>
        </pc:sldMkLst>
        <pc:spChg chg="mod">
          <ac:chgData name="Nane Kratzke" userId="971be13ff4ee5ef6" providerId="LiveId" clId="{CDC8E599-773F-4A4D-B4A3-E7FFF101DD50}" dt="2023-02-16T06:43:38.575" v="7110" actId="20577"/>
          <ac:spMkLst>
            <pc:docMk/>
            <pc:sldMk cId="2497368835" sldId="614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3062E67E-B296-344A-93E0-5437F4B0DFEA}"/>
    <pc:docChg chg="custSel modSld">
      <pc:chgData name="Nane Kratzke" userId="971be13ff4ee5ef6" providerId="LiveId" clId="{3062E67E-B296-344A-93E0-5437F4B0DFEA}" dt="2022-12-19T07:52:04.271" v="96" actId="20577"/>
      <pc:docMkLst>
        <pc:docMk/>
      </pc:docMkLst>
      <pc:sldChg chg="addSp modSp">
        <pc:chgData name="Nane Kratzke" userId="971be13ff4ee5ef6" providerId="LiveId" clId="{3062E67E-B296-344A-93E0-5437F4B0DFEA}" dt="2022-12-05T14:45:59.303" v="0"/>
        <pc:sldMkLst>
          <pc:docMk/>
          <pc:sldMk cId="1293430604" sldId="510"/>
        </pc:sldMkLst>
        <pc:picChg chg="add mod">
          <ac:chgData name="Nane Kratzke" userId="971be13ff4ee5ef6" providerId="LiveId" clId="{3062E67E-B296-344A-93E0-5437F4B0DFEA}" dt="2022-12-05T14:45:59.303" v="0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">
        <pc:chgData name="Nane Kratzke" userId="971be13ff4ee5ef6" providerId="LiveId" clId="{3062E67E-B296-344A-93E0-5437F4B0DFEA}" dt="2022-12-19T07:52:04.271" v="96" actId="20577"/>
        <pc:sldMkLst>
          <pc:docMk/>
          <pc:sldMk cId="2901931675" sldId="562"/>
        </pc:sldMkLst>
        <pc:spChg chg="mod">
          <ac:chgData name="Nane Kratzke" userId="971be13ff4ee5ef6" providerId="LiveId" clId="{3062E67E-B296-344A-93E0-5437F4B0DFEA}" dt="2022-12-19T07:51:42.018" v="92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3062E67E-B296-344A-93E0-5437F4B0DFEA}" dt="2022-12-19T07:51:35.179" v="91" actId="6549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3062E67E-B296-344A-93E0-5437F4B0DFEA}" dt="2022-12-19T07:51:48.049" v="94" actId="1076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3062E67E-B296-344A-93E0-5437F4B0DFEA}" dt="2022-12-19T07:52:04.271" v="96" actId="20577"/>
          <ac:spMkLst>
            <pc:docMk/>
            <pc:sldMk cId="2901931675" sldId="562"/>
            <ac:spMk id="10" creationId="{64669592-C4EE-DB4B-A88C-C6A79EE0FE69}"/>
          </ac:spMkLst>
        </pc:spChg>
        <pc:picChg chg="add del mod modCrop">
          <ac:chgData name="Nane Kratzke" userId="971be13ff4ee5ef6" providerId="LiveId" clId="{3062E67E-B296-344A-93E0-5437F4B0DFEA}" dt="2022-12-19T07:49:50.752" v="64" actId="478"/>
          <ac:picMkLst>
            <pc:docMk/>
            <pc:sldMk cId="2901931675" sldId="562"/>
            <ac:picMk id="5" creationId="{E0FBD6EF-0FCD-FE4B-7DB5-DB9C6912B149}"/>
          </ac:picMkLst>
        </pc:picChg>
        <pc:picChg chg="del mod">
          <ac:chgData name="Nane Kratzke" userId="971be13ff4ee5ef6" providerId="LiveId" clId="{3062E67E-B296-344A-93E0-5437F4B0DFEA}" dt="2022-12-19T07:39:18.683" v="25" actId="478"/>
          <ac:picMkLst>
            <pc:docMk/>
            <pc:sldMk cId="2901931675" sldId="562"/>
            <ac:picMk id="12" creationId="{D93656E0-941A-324D-B2EB-2C41C7A24437}"/>
          </ac:picMkLst>
        </pc:picChg>
        <pc:picChg chg="del">
          <ac:chgData name="Nane Kratzke" userId="971be13ff4ee5ef6" providerId="LiveId" clId="{3062E67E-B296-344A-93E0-5437F4B0DFEA}" dt="2022-12-19T07:35:27.758" v="5" actId="478"/>
          <ac:picMkLst>
            <pc:docMk/>
            <pc:sldMk cId="2901931675" sldId="562"/>
            <ac:picMk id="13" creationId="{048E2DE9-BB78-7047-9E54-518A1EFC872D}"/>
          </ac:picMkLst>
        </pc:picChg>
        <pc:picChg chg="add del mod">
          <ac:chgData name="Nane Kratzke" userId="971be13ff4ee5ef6" providerId="LiveId" clId="{3062E67E-B296-344A-93E0-5437F4B0DFEA}" dt="2022-12-19T07:48:27.330" v="57" actId="478"/>
          <ac:picMkLst>
            <pc:docMk/>
            <pc:sldMk cId="2901931675" sldId="562"/>
            <ac:picMk id="14" creationId="{D921C974-E2FA-EAEE-5CE1-9228E0939B30}"/>
          </ac:picMkLst>
        </pc:picChg>
        <pc:picChg chg="add mod modCrop">
          <ac:chgData name="Nane Kratzke" userId="971be13ff4ee5ef6" providerId="LiveId" clId="{3062E67E-B296-344A-93E0-5437F4B0DFEA}" dt="2022-12-19T07:51:19.191" v="87" actId="14100"/>
          <ac:picMkLst>
            <pc:docMk/>
            <pc:sldMk cId="2901931675" sldId="562"/>
            <ac:picMk id="16" creationId="{FB80BC22-4C42-0212-C1C7-8199E63259F8}"/>
          </ac:picMkLst>
        </pc:picChg>
      </pc:sldChg>
      <pc:sldChg chg="delSp mod">
        <pc:chgData name="Nane Kratzke" userId="971be13ff4ee5ef6" providerId="LiveId" clId="{3062E67E-B296-344A-93E0-5437F4B0DFEA}" dt="2022-12-19T07:31:52.156" v="1" actId="478"/>
        <pc:sldMkLst>
          <pc:docMk/>
          <pc:sldMk cId="3169250536" sldId="610"/>
        </pc:sldMkLst>
        <pc:inkChg chg="del">
          <ac:chgData name="Nane Kratzke" userId="971be13ff4ee5ef6" providerId="LiveId" clId="{3062E67E-B296-344A-93E0-5437F4B0DFEA}" dt="2022-12-19T07:31:52.156" v="1" actId="478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0487E6D0-7C40-A948-9AD2-650351CAA175}"/>
    <pc:docChg chg="modSld">
      <pc:chgData name="Nane Kratzke" userId="971be13ff4ee5ef6" providerId="LiveId" clId="{0487E6D0-7C40-A948-9AD2-650351CAA175}" dt="2022-10-26T15:14:44.368" v="11"/>
      <pc:docMkLst>
        <pc:docMk/>
      </pc:docMkLst>
      <pc:sldChg chg="addSp modSp mod">
        <pc:chgData name="Nane Kratzke" userId="971be13ff4ee5ef6" providerId="LiveId" clId="{0487E6D0-7C40-A948-9AD2-650351CAA175}" dt="2022-10-26T15:14:44.368" v="11"/>
        <pc:sldMkLst>
          <pc:docMk/>
          <pc:sldMk cId="1293430604" sldId="510"/>
        </pc:sldMkLst>
        <pc:picChg chg="add mod">
          <ac:chgData name="Nane Kratzke" userId="971be13ff4ee5ef6" providerId="LiveId" clId="{0487E6D0-7C40-A948-9AD2-650351CAA175}" dt="2022-10-26T15:14:44.368" v="11"/>
          <ac:picMkLst>
            <pc:docMk/>
            <pc:sldMk cId="1293430604" sldId="510"/>
            <ac:picMk id="5" creationId="{05C04B17-47D1-B4B2-CAC2-6735D692B1A6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42A7721E-6EF0-B048-BB8E-461CDCAED111}"/>
    <pc:docChg chg="custSel modMainMaster">
      <pc:chgData name="Nane Kratzke" userId="971be13ff4ee5ef6" providerId="LiveId" clId="{42A7721E-6EF0-B048-BB8E-461CDCAED111}" dt="2021-08-22T09:36:23.940" v="1"/>
      <pc:docMkLst>
        <pc:docMk/>
      </pc:docMkLst>
      <pc:sldMasterChg chg="addSp delSp modSp mod">
        <pc:chgData name="Nane Kratzke" userId="971be13ff4ee5ef6" providerId="LiveId" clId="{42A7721E-6EF0-B048-BB8E-461CDCAED111}" dt="2021-08-22T09:36:23.94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0" creationId="{B409F3E4-178E-084D-8EDD-4E8B6E801B3A}"/>
          </ac:spMkLst>
        </pc:spChg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1" creationId="{DF1AFFB3-5158-C649-9E9F-A652F60CBD29}"/>
          </ac:spMkLst>
        </pc:spChg>
        <pc:picChg chg="add mod">
          <ac:chgData name="Nane Kratzke" userId="971be13ff4ee5ef6" providerId="LiveId" clId="{42A7721E-6EF0-B048-BB8E-461CDCAED111}" dt="2021-08-22T09:36:23.940" v="1"/>
          <ac:picMkLst>
            <pc:docMk/>
            <pc:sldMasterMk cId="946163275" sldId="2147483648"/>
            <ac:picMk id="9" creationId="{6CC2E1E4-88C6-DD46-B0B0-CBB1A29B8A1F}"/>
          </ac:picMkLst>
        </pc:picChg>
        <pc:picChg chg="del">
          <ac:chgData name="Nane Kratzke" userId="971be13ff4ee5ef6" providerId="LiveId" clId="{42A7721E-6EF0-B048-BB8E-461CDCAED111}" dt="2021-08-22T09:36:23.052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8984D98F-9E9D-1443-B16D-D33B4341B413}"/>
    <pc:docChg chg="modSld">
      <pc:chgData name="Nane Kratzke" userId="971be13ff4ee5ef6" providerId="LiveId" clId="{8984D98F-9E9D-1443-B16D-D33B4341B413}" dt="2021-05-12T08:03:17.107" v="205" actId="20577"/>
      <pc:docMkLst>
        <pc:docMk/>
      </pc:docMkLst>
      <pc:sldChg chg="modSp mod">
        <pc:chgData name="Nane Kratzke" userId="971be13ff4ee5ef6" providerId="LiveId" clId="{8984D98F-9E9D-1443-B16D-D33B4341B413}" dt="2021-05-11T15:54:50.580" v="185" actId="20577"/>
        <pc:sldMkLst>
          <pc:docMk/>
          <pc:sldMk cId="3509706013" sldId="539"/>
        </pc:sldMkLst>
        <pc:spChg chg="mod">
          <ac:chgData name="Nane Kratzke" userId="971be13ff4ee5ef6" providerId="LiveId" clId="{8984D98F-9E9D-1443-B16D-D33B4341B413}" dt="2021-05-11T15:54:50.580" v="185" actId="20577"/>
          <ac:spMkLst>
            <pc:docMk/>
            <pc:sldMk cId="3509706013" sldId="539"/>
            <ac:spMk id="13" creationId="{59854159-6677-9F43-ACE8-57D1AAAFB221}"/>
          </ac:spMkLst>
        </pc:spChg>
      </pc:sldChg>
      <pc:sldChg chg="modSp mod">
        <pc:chgData name="Nane Kratzke" userId="971be13ff4ee5ef6" providerId="LiveId" clId="{8984D98F-9E9D-1443-B16D-D33B4341B413}" dt="2021-05-11T16:15:25.551" v="187" actId="20577"/>
        <pc:sldMkLst>
          <pc:docMk/>
          <pc:sldMk cId="1530498785" sldId="542"/>
        </pc:sldMkLst>
        <pc:spChg chg="mod">
          <ac:chgData name="Nane Kratzke" userId="971be13ff4ee5ef6" providerId="LiveId" clId="{8984D98F-9E9D-1443-B16D-D33B4341B413}" dt="2021-05-11T16:15:25.551" v="187" actId="20577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8984D98F-9E9D-1443-B16D-D33B4341B413}" dt="2021-05-11T15:03:20.458" v="150" actId="20577"/>
        <pc:sldMkLst>
          <pc:docMk/>
          <pc:sldMk cId="1445546795" sldId="550"/>
        </pc:sldMkLst>
        <pc:spChg chg="mod">
          <ac:chgData name="Nane Kratzke" userId="971be13ff4ee5ef6" providerId="LiveId" clId="{8984D98F-9E9D-1443-B16D-D33B4341B413}" dt="2021-05-11T15:03:20.458" v="150" actId="20577"/>
          <ac:spMkLst>
            <pc:docMk/>
            <pc:sldMk cId="1445546795" sldId="550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5:04:49.929" v="183" actId="20577"/>
        <pc:sldMkLst>
          <pc:docMk/>
          <pc:sldMk cId="1850815735" sldId="551"/>
        </pc:sldMkLst>
        <pc:spChg chg="mod">
          <ac:chgData name="Nane Kratzke" userId="971be13ff4ee5ef6" providerId="LiveId" clId="{8984D98F-9E9D-1443-B16D-D33B4341B413}" dt="2021-05-11T15:04:49.929" v="183" actId="20577"/>
          <ac:spMkLst>
            <pc:docMk/>
            <pc:sldMk cId="1850815735" sldId="551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2:50:04.439" v="138" actId="20577"/>
        <pc:sldMkLst>
          <pc:docMk/>
          <pc:sldMk cId="4142414872" sldId="553"/>
        </pc:sldMkLst>
        <pc:spChg chg="mod">
          <ac:chgData name="Nane Kratzke" userId="971be13ff4ee5ef6" providerId="LiveId" clId="{8984D98F-9E9D-1443-B16D-D33B4341B413}" dt="2021-05-11T12:50:04.439" v="138" actId="20577"/>
          <ac:spMkLst>
            <pc:docMk/>
            <pc:sldMk cId="4142414872" sldId="553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2T06:38:57.447" v="188" actId="20577"/>
        <pc:sldMkLst>
          <pc:docMk/>
          <pc:sldMk cId="3188167452" sldId="556"/>
        </pc:sldMkLst>
        <pc:spChg chg="mod">
          <ac:chgData name="Nane Kratzke" userId="971be13ff4ee5ef6" providerId="LiveId" clId="{8984D98F-9E9D-1443-B16D-D33B4341B413}" dt="2021-05-12T06:38:57.447" v="188" actId="20577"/>
          <ac:spMkLst>
            <pc:docMk/>
            <pc:sldMk cId="3188167452" sldId="556"/>
            <ac:spMk id="24" creationId="{DB9A78C6-42BA-CC40-A20F-ACADFC18BE98}"/>
          </ac:spMkLst>
        </pc:spChg>
      </pc:sldChg>
      <pc:sldChg chg="modSp">
        <pc:chgData name="Nane Kratzke" userId="971be13ff4ee5ef6" providerId="LiveId" clId="{8984D98F-9E9D-1443-B16D-D33B4341B413}" dt="2021-05-12T06:54:55.637" v="190" actId="1076"/>
        <pc:sldMkLst>
          <pc:docMk/>
          <pc:sldMk cId="879725003" sldId="557"/>
        </pc:sldMkLst>
        <pc:picChg chg="mod">
          <ac:chgData name="Nane Kratzke" userId="971be13ff4ee5ef6" providerId="LiveId" clId="{8984D98F-9E9D-1443-B16D-D33B4341B413}" dt="2021-05-12T06:54:55.637" v="190" actId="1076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8984D98F-9E9D-1443-B16D-D33B4341B413}" dt="2021-05-12T07:03:35.976" v="193"/>
        <pc:sldMkLst>
          <pc:docMk/>
          <pc:sldMk cId="3605680972" sldId="558"/>
        </pc:sldMkLst>
        <pc:spChg chg="add del mod">
          <ac:chgData name="Nane Kratzke" userId="971be13ff4ee5ef6" providerId="LiveId" clId="{8984D98F-9E9D-1443-B16D-D33B4341B413}" dt="2021-05-12T07:03:35.976" v="193"/>
          <ac:spMkLst>
            <pc:docMk/>
            <pc:sldMk cId="3605680972" sldId="558"/>
            <ac:spMk id="5" creationId="{3D1549CB-0C72-7145-B794-78D6B31379AC}"/>
          </ac:spMkLst>
        </pc:spChg>
      </pc:sldChg>
      <pc:sldChg chg="modSp mod">
        <pc:chgData name="Nane Kratzke" userId="971be13ff4ee5ef6" providerId="LiveId" clId="{8984D98F-9E9D-1443-B16D-D33B4341B413}" dt="2021-05-12T07:18:14.376" v="201" actId="14861"/>
        <pc:sldMkLst>
          <pc:docMk/>
          <pc:sldMk cId="2340717947" sldId="559"/>
        </pc:sldMkLst>
        <pc:spChg chg="mod">
          <ac:chgData name="Nane Kratzke" userId="971be13ff4ee5ef6" providerId="LiveId" clId="{8984D98F-9E9D-1443-B16D-D33B4341B413}" dt="2021-05-12T07:15:16.290" v="199" actId="20577"/>
          <ac:spMkLst>
            <pc:docMk/>
            <pc:sldMk cId="2340717947" sldId="559"/>
            <ac:spMk id="24" creationId="{DB9A78C6-42BA-CC40-A20F-ACADFC18BE98}"/>
          </ac:spMkLst>
        </pc:spChg>
        <pc:picChg chg="mod">
          <ac:chgData name="Nane Kratzke" userId="971be13ff4ee5ef6" providerId="LiveId" clId="{8984D98F-9E9D-1443-B16D-D33B4341B413}" dt="2021-05-12T07:18:14.376" v="201" actId="14861"/>
          <ac:picMkLst>
            <pc:docMk/>
            <pc:sldMk cId="2340717947" sldId="559"/>
            <ac:picMk id="1026" creationId="{2590DA62-DF71-5B49-BA1C-426D5DEDFE8A}"/>
          </ac:picMkLst>
        </pc:picChg>
      </pc:sldChg>
      <pc:sldChg chg="modSp mod">
        <pc:chgData name="Nane Kratzke" userId="971be13ff4ee5ef6" providerId="LiveId" clId="{8984D98F-9E9D-1443-B16D-D33B4341B413}" dt="2021-05-12T08:03:17.107" v="205" actId="20577"/>
        <pc:sldMkLst>
          <pc:docMk/>
          <pc:sldMk cId="1566260272" sldId="564"/>
        </pc:sldMkLst>
        <pc:spChg chg="mod">
          <ac:chgData name="Nane Kratzke" userId="971be13ff4ee5ef6" providerId="LiveId" clId="{8984D98F-9E9D-1443-B16D-D33B4341B413}" dt="2021-05-12T08:03:17.107" v="205" actId="20577"/>
          <ac:spMkLst>
            <pc:docMk/>
            <pc:sldMk cId="1566260272" sldId="564"/>
            <ac:spMk id="24" creationId="{DB9A78C6-42BA-CC40-A20F-ACADFC18BE98}"/>
          </ac:spMkLst>
        </pc:spChg>
      </pc:sldChg>
      <pc:sldChg chg="modSp mod">
        <pc:chgData name="Nane Kratzke" userId="971be13ff4ee5ef6" providerId="LiveId" clId="{8984D98F-9E9D-1443-B16D-D33B4341B413}" dt="2021-05-10T13:35:00.220" v="45" actId="14100"/>
        <pc:sldMkLst>
          <pc:docMk/>
          <pc:sldMk cId="1323350648" sldId="570"/>
        </pc:sldMkLst>
        <pc:spChg chg="mod">
          <ac:chgData name="Nane Kratzke" userId="971be13ff4ee5ef6" providerId="LiveId" clId="{8984D98F-9E9D-1443-B16D-D33B4341B413}" dt="2021-05-10T13:31:25.173" v="44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8984D98F-9E9D-1443-B16D-D33B4341B413}" dt="2021-05-10T13:35:00.220" v="45" actId="14100"/>
          <ac:spMkLst>
            <pc:docMk/>
            <pc:sldMk cId="1323350648" sldId="570"/>
            <ac:spMk id="17" creationId="{2852D9E6-D102-A044-9561-520D82227226}"/>
          </ac:spMkLst>
        </pc:spChg>
      </pc:sldChg>
      <pc:sldChg chg="modSp mod">
        <pc:chgData name="Nane Kratzke" userId="971be13ff4ee5ef6" providerId="LiveId" clId="{8984D98F-9E9D-1443-B16D-D33B4341B413}" dt="2021-05-10T14:00:11.581" v="51" actId="20577"/>
        <pc:sldMkLst>
          <pc:docMk/>
          <pc:sldMk cId="2152632834" sldId="571"/>
        </pc:sldMkLst>
        <pc:spChg chg="mod">
          <ac:chgData name="Nane Kratzke" userId="971be13ff4ee5ef6" providerId="LiveId" clId="{8984D98F-9E9D-1443-B16D-D33B4341B413}" dt="2021-05-10T13:57:47.983" v="46" actId="2057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8984D98F-9E9D-1443-B16D-D33B4341B413}" dt="2021-05-10T14:00:11.581" v="51" actId="20577"/>
          <ac:spMkLst>
            <pc:docMk/>
            <pc:sldMk cId="2152632834" sldId="571"/>
            <ac:spMk id="8" creationId="{53A2CAB4-7FA7-4E4D-9429-B32A198E1C21}"/>
          </ac:spMkLst>
        </pc:spChg>
      </pc:sldChg>
      <pc:sldChg chg="addSp modSp mod">
        <pc:chgData name="Nane Kratzke" userId="971be13ff4ee5ef6" providerId="LiveId" clId="{8984D98F-9E9D-1443-B16D-D33B4341B413}" dt="2021-05-11T12:44:51.970" v="104" actId="14861"/>
        <pc:sldMkLst>
          <pc:docMk/>
          <pc:sldMk cId="724328440" sldId="575"/>
        </pc:sldMkLst>
        <pc:spChg chg="mod">
          <ac:chgData name="Nane Kratzke" userId="971be13ff4ee5ef6" providerId="LiveId" clId="{8984D98F-9E9D-1443-B16D-D33B4341B413}" dt="2021-05-11T12:44:38.315" v="100" actId="1076"/>
          <ac:spMkLst>
            <pc:docMk/>
            <pc:sldMk cId="724328440" sldId="575"/>
            <ac:spMk id="9" creationId="{414D7B1D-895A-C440-A240-39929C55593C}"/>
          </ac:spMkLst>
        </pc:spChg>
        <pc:picChg chg="add mod">
          <ac:chgData name="Nane Kratzke" userId="971be13ff4ee5ef6" providerId="LiveId" clId="{8984D98F-9E9D-1443-B16D-D33B4341B413}" dt="2021-05-11T12:44:51.970" v="104" actId="14861"/>
          <ac:picMkLst>
            <pc:docMk/>
            <pc:sldMk cId="724328440" sldId="575"/>
            <ac:picMk id="5" creationId="{CA8CAE65-EA72-9245-B710-6290B4175949}"/>
          </ac:picMkLst>
        </pc:picChg>
        <pc:picChg chg="mod">
          <ac:chgData name="Nane Kratzke" userId="971be13ff4ee5ef6" providerId="LiveId" clId="{8984D98F-9E9D-1443-B16D-D33B4341B413}" dt="2021-05-11T12:44:43.648" v="102" actId="1076"/>
          <ac:picMkLst>
            <pc:docMk/>
            <pc:sldMk cId="724328440" sldId="575"/>
            <ac:picMk id="4104" creationId="{34BDB847-1CA8-944D-8B79-C6C77EC60DA7}"/>
          </ac:picMkLst>
        </pc:picChg>
      </pc:sldChg>
      <pc:sldChg chg="modSp mod">
        <pc:chgData name="Nane Kratzke" userId="971be13ff4ee5ef6" providerId="LiveId" clId="{8984D98F-9E9D-1443-B16D-D33B4341B413}" dt="2021-05-11T12:19:20.625" v="96" actId="20577"/>
        <pc:sldMkLst>
          <pc:docMk/>
          <pc:sldMk cId="3111404414" sldId="578"/>
        </pc:sldMkLst>
        <pc:spChg chg="mod">
          <ac:chgData name="Nane Kratzke" userId="971be13ff4ee5ef6" providerId="LiveId" clId="{8984D98F-9E9D-1443-B16D-D33B4341B413}" dt="2021-05-11T12:19:20.625" v="96" actId="20577"/>
          <ac:spMkLst>
            <pc:docMk/>
            <pc:sldMk cId="3111404414" sldId="578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17:35.745" v="68" actId="20577"/>
        <pc:sldMkLst>
          <pc:docMk/>
          <pc:sldMk cId="3707486100" sldId="580"/>
        </pc:sldMkLst>
        <pc:spChg chg="mod">
          <ac:chgData name="Nane Kratzke" userId="971be13ff4ee5ef6" providerId="LiveId" clId="{8984D98F-9E9D-1443-B16D-D33B4341B413}" dt="2021-05-11T08:17:35.745" v="68" actId="20577"/>
          <ac:spMkLst>
            <pc:docMk/>
            <pc:sldMk cId="3707486100" sldId="580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44:54.843" v="70" actId="20577"/>
        <pc:sldMkLst>
          <pc:docMk/>
          <pc:sldMk cId="4033551693" sldId="581"/>
        </pc:sldMkLst>
        <pc:spChg chg="mod">
          <ac:chgData name="Nane Kratzke" userId="971be13ff4ee5ef6" providerId="LiveId" clId="{8984D98F-9E9D-1443-B16D-D33B4341B413}" dt="2021-05-11T08:44:54.843" v="70" actId="20577"/>
          <ac:spMkLst>
            <pc:docMk/>
            <pc:sldMk cId="4033551693" sldId="581"/>
            <ac:spMk id="17" creationId="{D913D904-00E7-724E-8A07-A33040CBC80D}"/>
          </ac:spMkLst>
        </pc:spChg>
      </pc:sldChg>
      <pc:sldChg chg="modSp mod">
        <pc:chgData name="Nane Kratzke" userId="971be13ff4ee5ef6" providerId="LiveId" clId="{8984D98F-9E9D-1443-B16D-D33B4341B413}" dt="2021-05-11T07:41:34.866" v="65" actId="20577"/>
        <pc:sldMkLst>
          <pc:docMk/>
          <pc:sldMk cId="1258453572" sldId="585"/>
        </pc:sldMkLst>
        <pc:spChg chg="mod">
          <ac:chgData name="Nane Kratzke" userId="971be13ff4ee5ef6" providerId="LiveId" clId="{8984D98F-9E9D-1443-B16D-D33B4341B413}" dt="2021-05-11T07:41:34.866" v="65" actId="20577"/>
          <ac:spMkLst>
            <pc:docMk/>
            <pc:sldMk cId="1258453572" sldId="585"/>
            <ac:spMk id="11" creationId="{1F55AD7D-0EDB-C543-B54F-0EA5EB698A8C}"/>
          </ac:spMkLst>
        </pc:spChg>
      </pc:sldChg>
      <pc:sldChg chg="modSp mod">
        <pc:chgData name="Nane Kratzke" userId="971be13ff4ee5ef6" providerId="LiveId" clId="{8984D98F-9E9D-1443-B16D-D33B4341B413}" dt="2021-05-10T14:45:02.467" v="60" actId="20577"/>
        <pc:sldMkLst>
          <pc:docMk/>
          <pc:sldMk cId="757609649" sldId="603"/>
        </pc:sldMkLst>
        <pc:spChg chg="mod">
          <ac:chgData name="Nane Kratzke" userId="971be13ff4ee5ef6" providerId="LiveId" clId="{8984D98F-9E9D-1443-B16D-D33B4341B413}" dt="2021-05-10T14:45:02.467" v="60" actId="20577"/>
          <ac:spMkLst>
            <pc:docMk/>
            <pc:sldMk cId="757609649" sldId="603"/>
            <ac:spMk id="15" creationId="{1B3981E1-3EEC-F443-9256-454755093C77}"/>
          </ac:spMkLst>
        </pc:spChg>
      </pc:sldChg>
    </pc:docChg>
  </pc:docChgLst>
  <pc:docChgLst>
    <pc:chgData name="Nane Kratzke" userId="971be13ff4ee5ef6" providerId="LiveId" clId="{5BBD6916-A84C-FC4D-A4FA-B1A5A0CD68F8}"/>
    <pc:docChg chg="undo custSel modSld sldOrd">
      <pc:chgData name="Nane Kratzke" userId="971be13ff4ee5ef6" providerId="LiveId" clId="{5BBD6916-A84C-FC4D-A4FA-B1A5A0CD68F8}" dt="2023-02-09T16:17:43.136" v="1977" actId="20577"/>
      <pc:docMkLst>
        <pc:docMk/>
      </pc:docMkLst>
      <pc:sldChg chg="delSp">
        <pc:chgData name="Nane Kratzke" userId="971be13ff4ee5ef6" providerId="LiveId" clId="{5BBD6916-A84C-FC4D-A4FA-B1A5A0CD68F8}" dt="2023-02-09T14:40:54.286" v="0" actId="478"/>
        <pc:sldMkLst>
          <pc:docMk/>
          <pc:sldMk cId="1293430604" sldId="510"/>
        </pc:sldMkLst>
        <pc:picChg chg="del">
          <ac:chgData name="Nane Kratzke" userId="971be13ff4ee5ef6" providerId="LiveId" clId="{5BBD6916-A84C-FC4D-A4FA-B1A5A0CD68F8}" dt="2023-02-09T14:40:54.286" v="0" actId="478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 ord">
        <pc:chgData name="Nane Kratzke" userId="971be13ff4ee5ef6" providerId="LiveId" clId="{5BBD6916-A84C-FC4D-A4FA-B1A5A0CD68F8}" dt="2023-02-09T15:03:42.683" v="203" actId="20578"/>
        <pc:sldMkLst>
          <pc:docMk/>
          <pc:sldMk cId="1987193708" sldId="513"/>
        </pc:sldMkLst>
        <pc:spChg chg="del">
          <ac:chgData name="Nane Kratzke" userId="971be13ff4ee5ef6" providerId="LiveId" clId="{5BBD6916-A84C-FC4D-A4FA-B1A5A0CD68F8}" dt="2023-02-09T14:47:41.256" v="24" actId="478"/>
          <ac:spMkLst>
            <pc:docMk/>
            <pc:sldMk cId="1987193708" sldId="513"/>
            <ac:spMk id="2" creationId="{9C499ED8-18D1-E942-8557-969449808E76}"/>
          </ac:spMkLst>
        </pc:spChg>
        <pc:spChg chg="add mod">
          <ac:chgData name="Nane Kratzke" userId="971be13ff4ee5ef6" providerId="LiveId" clId="{5BBD6916-A84C-FC4D-A4FA-B1A5A0CD68F8}" dt="2023-02-09T15:01:53.574" v="173" actId="207"/>
          <ac:spMkLst>
            <pc:docMk/>
            <pc:sldMk cId="1987193708" sldId="513"/>
            <ac:spMk id="4" creationId="{770C6643-793A-D43B-C7AA-B4A7F2D62843}"/>
          </ac:spMkLst>
        </pc:spChg>
        <pc:spChg chg="add mod">
          <ac:chgData name="Nane Kratzke" userId="971be13ff4ee5ef6" providerId="LiveId" clId="{5BBD6916-A84C-FC4D-A4FA-B1A5A0CD68F8}" dt="2023-02-09T15:02:15.557" v="202" actId="113"/>
          <ac:spMkLst>
            <pc:docMk/>
            <pc:sldMk cId="1987193708" sldId="513"/>
            <ac:spMk id="6" creationId="{88BB0C81-7C9C-5F31-EDC5-2E2F4A298F26}"/>
          </ac:spMkLst>
        </pc:spChg>
        <pc:spChg chg="add del mod">
          <ac:chgData name="Nane Kratzke" userId="971be13ff4ee5ef6" providerId="LiveId" clId="{5BBD6916-A84C-FC4D-A4FA-B1A5A0CD68F8}" dt="2023-02-09T14:47:45.011" v="25" actId="478"/>
          <ac:spMkLst>
            <pc:docMk/>
            <pc:sldMk cId="1987193708" sldId="513"/>
            <ac:spMk id="10" creationId="{4B71E90C-4B37-11FB-5B06-C32A07BFF5F5}"/>
          </ac:spMkLst>
        </pc:spChg>
        <pc:spChg chg="add mod">
          <ac:chgData name="Nane Kratzke" userId="971be13ff4ee5ef6" providerId="LiveId" clId="{5BBD6916-A84C-FC4D-A4FA-B1A5A0CD68F8}" dt="2023-02-09T14:56:21.365" v="118" actId="20577"/>
          <ac:spMkLst>
            <pc:docMk/>
            <pc:sldMk cId="1987193708" sldId="513"/>
            <ac:spMk id="11" creationId="{0BD20E86-9CF7-34B8-BA73-2AA1BC69C047}"/>
          </ac:spMkLst>
        </pc:spChg>
        <pc:grpChg chg="mod">
          <ac:chgData name="Nane Kratzke" userId="971be13ff4ee5ef6" providerId="LiveId" clId="{5BBD6916-A84C-FC4D-A4FA-B1A5A0CD68F8}" dt="2023-02-09T14:58:23.217" v="132"/>
          <ac:grpSpMkLst>
            <pc:docMk/>
            <pc:sldMk cId="1987193708" sldId="513"/>
            <ac:grpSpMk id="14" creationId="{A37E5293-7944-04CF-630D-9EC93D35982F}"/>
          </ac:grpSpMkLst>
        </pc:grpChg>
        <pc:grpChg chg="mod">
          <ac:chgData name="Nane Kratzke" userId="971be13ff4ee5ef6" providerId="LiveId" clId="{5BBD6916-A84C-FC4D-A4FA-B1A5A0CD68F8}" dt="2023-02-09T14:58:51.993" v="138"/>
          <ac:grpSpMkLst>
            <pc:docMk/>
            <pc:sldMk cId="1987193708" sldId="513"/>
            <ac:grpSpMk id="18" creationId="{66635F49-B7DD-9964-1944-6EF1704D0391}"/>
          </ac:grpSpMkLst>
        </pc:grpChg>
        <pc:grpChg chg="mod">
          <ac:chgData name="Nane Kratzke" userId="971be13ff4ee5ef6" providerId="LiveId" clId="{5BBD6916-A84C-FC4D-A4FA-B1A5A0CD68F8}" dt="2023-02-09T14:58:55.672" v="141"/>
          <ac:grpSpMkLst>
            <pc:docMk/>
            <pc:sldMk cId="1987193708" sldId="513"/>
            <ac:grpSpMk id="21" creationId="{1990D440-3787-5147-E3E2-9CC25C68B6AB}"/>
          </ac:grpSpMkLst>
        </pc:grpChg>
        <pc:picChg chg="del">
          <ac:chgData name="Nane Kratzke" userId="971be13ff4ee5ef6" providerId="LiveId" clId="{5BBD6916-A84C-FC4D-A4FA-B1A5A0CD68F8}" dt="2023-02-09T14:45:38.222" v="16" actId="478"/>
          <ac:picMkLst>
            <pc:docMk/>
            <pc:sldMk cId="1987193708" sldId="513"/>
            <ac:picMk id="8" creationId="{BE660252-3A9C-0A48-BCC3-E5EB4F3CE36A}"/>
          </ac:picMkLst>
        </pc:picChg>
        <pc:picChg chg="add del mod">
          <ac:chgData name="Nane Kratzke" userId="971be13ff4ee5ef6" providerId="LiveId" clId="{5BBD6916-A84C-FC4D-A4FA-B1A5A0CD68F8}" dt="2023-02-09T14:44:16.938" v="12" actId="478"/>
          <ac:picMkLst>
            <pc:docMk/>
            <pc:sldMk cId="1987193708" sldId="513"/>
            <ac:picMk id="1026" creationId="{7A3537B4-0DBF-83B8-BD4B-12997E71DF67}"/>
          </ac:picMkLst>
        </pc:picChg>
        <pc:picChg chg="add del mod">
          <ac:chgData name="Nane Kratzke" userId="971be13ff4ee5ef6" providerId="LiveId" clId="{5BBD6916-A84C-FC4D-A4FA-B1A5A0CD68F8}" dt="2023-02-09T14:53:48.328" v="59" actId="478"/>
          <ac:picMkLst>
            <pc:docMk/>
            <pc:sldMk cId="1987193708" sldId="513"/>
            <ac:picMk id="1028" creationId="{42C5ABE4-1790-6759-F341-9B0DC9042571}"/>
          </ac:picMkLst>
        </pc:picChg>
        <pc:picChg chg="add mod">
          <ac:chgData name="Nane Kratzke" userId="971be13ff4ee5ef6" providerId="LiveId" clId="{5BBD6916-A84C-FC4D-A4FA-B1A5A0CD68F8}" dt="2023-02-09T14:58:07.973" v="127" actId="1076"/>
          <ac:picMkLst>
            <pc:docMk/>
            <pc:sldMk cId="1987193708" sldId="513"/>
            <ac:picMk id="1030" creationId="{EE8CF3C0-B2BC-3F1F-4B9D-0A787F689366}"/>
          </ac:picMkLst>
        </pc:picChg>
        <pc:inkChg chg="add del mod">
          <ac:chgData name="Nane Kratzke" userId="971be13ff4ee5ef6" providerId="LiveId" clId="{5BBD6916-A84C-FC4D-A4FA-B1A5A0CD68F8}" dt="2023-02-09T14:58:41.476" v="133" actId="478"/>
          <ac:inkMkLst>
            <pc:docMk/>
            <pc:sldMk cId="1987193708" sldId="513"/>
            <ac:inkMk id="12" creationId="{B123F8FA-1574-DDCA-F938-A5943CD9A5AD}"/>
          </ac:inkMkLst>
        </pc:inkChg>
        <pc:inkChg chg="add del mod">
          <ac:chgData name="Nane Kratzke" userId="971be13ff4ee5ef6" providerId="LiveId" clId="{5BBD6916-A84C-FC4D-A4FA-B1A5A0CD68F8}" dt="2023-02-09T14:58:23.217" v="132"/>
          <ac:inkMkLst>
            <pc:docMk/>
            <pc:sldMk cId="1987193708" sldId="513"/>
            <ac:inkMk id="13" creationId="{4E9C649B-D14E-098B-C97F-B2999D67E040}"/>
          </ac:inkMkLst>
        </pc:inkChg>
        <pc:inkChg chg="add del">
          <ac:chgData name="Nane Kratzke" userId="971be13ff4ee5ef6" providerId="LiveId" clId="{5BBD6916-A84C-FC4D-A4FA-B1A5A0CD68F8}" dt="2023-02-09T14:58:46.382" v="135" actId="9405"/>
          <ac:inkMkLst>
            <pc:docMk/>
            <pc:sldMk cId="1987193708" sldId="513"/>
            <ac:inkMk id="15" creationId="{B0F330B1-791C-5CAA-2E13-073DC2D4A4F1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6" creationId="{B992337B-BDC4-5FBE-7D5E-924438186537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7" creationId="{A9075590-774D-E3BE-768C-B75FF1C2FA80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19" creationId="{B6F562DC-3385-F609-3869-CEE4F6EFA9B3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20" creationId="{C5FFA420-EF6F-5EDF-E804-901FE8B9D523}"/>
          </ac:inkMkLst>
        </pc:inkChg>
      </pc:sldChg>
      <pc:sldChg chg="modSp mod">
        <pc:chgData name="Nane Kratzke" userId="971be13ff4ee5ef6" providerId="LiveId" clId="{5BBD6916-A84C-FC4D-A4FA-B1A5A0CD68F8}" dt="2023-02-09T15:06:40.761" v="289" actId="14100"/>
        <pc:sldMkLst>
          <pc:docMk/>
          <pc:sldMk cId="3437111870" sldId="514"/>
        </pc:sldMkLst>
        <pc:spChg chg="mod">
          <ac:chgData name="Nane Kratzke" userId="971be13ff4ee5ef6" providerId="LiveId" clId="{5BBD6916-A84C-FC4D-A4FA-B1A5A0CD68F8}" dt="2023-02-09T15:06:40.761" v="289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5BBD6916-A84C-FC4D-A4FA-B1A5A0CD68F8}" dt="2023-02-09T15:14:21.235" v="550" actId="20577"/>
        <pc:sldMkLst>
          <pc:docMk/>
          <pc:sldMk cId="3725158945" sldId="515"/>
        </pc:sldMkLst>
        <pc:spChg chg="mod">
          <ac:chgData name="Nane Kratzke" userId="971be13ff4ee5ef6" providerId="LiveId" clId="{5BBD6916-A84C-FC4D-A4FA-B1A5A0CD68F8}" dt="2023-02-09T15:14:21.235" v="550" actId="20577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5BBD6916-A84C-FC4D-A4FA-B1A5A0CD68F8}" dt="2023-02-09T15:13:25.804" v="54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modSp mod">
        <pc:chgData name="Nane Kratzke" userId="971be13ff4ee5ef6" providerId="LiveId" clId="{5BBD6916-A84C-FC4D-A4FA-B1A5A0CD68F8}" dt="2023-02-09T15:15:06.945" v="603" actId="6549"/>
        <pc:sldMkLst>
          <pc:docMk/>
          <pc:sldMk cId="3479599477" sldId="516"/>
        </pc:sldMkLst>
        <pc:spChg chg="mod">
          <ac:chgData name="Nane Kratzke" userId="971be13ff4ee5ef6" providerId="LiveId" clId="{5BBD6916-A84C-FC4D-A4FA-B1A5A0CD68F8}" dt="2023-02-09T15:15:06.945" v="603" actId="6549"/>
          <ac:spMkLst>
            <pc:docMk/>
            <pc:sldMk cId="3479599477" sldId="516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19:58.540" v="713" actId="20577"/>
        <pc:sldMkLst>
          <pc:docMk/>
          <pc:sldMk cId="1933642418" sldId="517"/>
        </pc:sldMkLst>
        <pc:spChg chg="mod">
          <ac:chgData name="Nane Kratzke" userId="971be13ff4ee5ef6" providerId="LiveId" clId="{5BBD6916-A84C-FC4D-A4FA-B1A5A0CD68F8}" dt="2023-02-09T15:19:58.540" v="713" actId="20577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5BBD6916-A84C-FC4D-A4FA-B1A5A0CD68F8}" dt="2023-02-09T15:15:18.780" v="605" actId="20577"/>
          <ac:spMkLst>
            <pc:docMk/>
            <pc:sldMk cId="1933642418" sldId="517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27:10.261" v="954" actId="20577"/>
        <pc:sldMkLst>
          <pc:docMk/>
          <pc:sldMk cId="4237208650" sldId="518"/>
        </pc:sldMkLst>
        <pc:spChg chg="mod">
          <ac:chgData name="Nane Kratzke" userId="971be13ff4ee5ef6" providerId="LiveId" clId="{5BBD6916-A84C-FC4D-A4FA-B1A5A0CD68F8}" dt="2023-02-09T15:27:10.261" v="954" actId="20577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22:07.052" v="755" actId="20577"/>
          <ac:spMkLst>
            <pc:docMk/>
            <pc:sldMk cId="4237208650" sldId="518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33:08.424" v="1125" actId="6549"/>
        <pc:sldMkLst>
          <pc:docMk/>
          <pc:sldMk cId="361682792" sldId="519"/>
        </pc:sldMkLst>
        <pc:spChg chg="mod">
          <ac:chgData name="Nane Kratzke" userId="971be13ff4ee5ef6" providerId="LiveId" clId="{5BBD6916-A84C-FC4D-A4FA-B1A5A0CD68F8}" dt="2023-02-09T15:32:55.949" v="1080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3:08.424" v="1125" actId="6549"/>
          <ac:spMkLst>
            <pc:docMk/>
            <pc:sldMk cId="361682792" sldId="519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42:28.237" v="1253" actId="20577"/>
        <pc:sldMkLst>
          <pc:docMk/>
          <pc:sldMk cId="817301497" sldId="521"/>
        </pc:sldMkLst>
        <pc:spChg chg="mod">
          <ac:chgData name="Nane Kratzke" userId="971be13ff4ee5ef6" providerId="LiveId" clId="{5BBD6916-A84C-FC4D-A4FA-B1A5A0CD68F8}" dt="2023-02-09T15:42:28.237" v="1253" actId="20577"/>
          <ac:spMkLst>
            <pc:docMk/>
            <pc:sldMk cId="817301497" sldId="521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5:49.784" v="1128" actId="20577"/>
          <ac:spMkLst>
            <pc:docMk/>
            <pc:sldMk cId="817301497" sldId="521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58:28.172" v="1532" actId="20577"/>
        <pc:sldMkLst>
          <pc:docMk/>
          <pc:sldMk cId="2194799796" sldId="522"/>
        </pc:sldMkLst>
        <pc:spChg chg="mod">
          <ac:chgData name="Nane Kratzke" userId="971be13ff4ee5ef6" providerId="LiveId" clId="{5BBD6916-A84C-FC4D-A4FA-B1A5A0CD68F8}" dt="2023-02-09T15:58:28.172" v="1532" actId="20577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46:23.844" v="1296" actId="20577"/>
          <ac:spMkLst>
            <pc:docMk/>
            <pc:sldMk cId="2194799796" sldId="522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02:46.469" v="1727" actId="20577"/>
        <pc:sldMkLst>
          <pc:docMk/>
          <pc:sldMk cId="2258932206" sldId="523"/>
        </pc:sldMkLst>
        <pc:spChg chg="mod">
          <ac:chgData name="Nane Kratzke" userId="971be13ff4ee5ef6" providerId="LiveId" clId="{5BBD6916-A84C-FC4D-A4FA-B1A5A0CD68F8}" dt="2023-02-09T16:02:46.469" v="1727" actId="20577"/>
          <ac:spMkLst>
            <pc:docMk/>
            <pc:sldMk cId="2258932206" sldId="523"/>
            <ac:spMk id="5" creationId="{D6D3D317-1152-2742-9BE1-4ED9CE042C2D}"/>
          </ac:spMkLst>
        </pc:spChg>
      </pc:sldChg>
      <pc:sldChg chg="modSp mod">
        <pc:chgData name="Nane Kratzke" userId="971be13ff4ee5ef6" providerId="LiveId" clId="{5BBD6916-A84C-FC4D-A4FA-B1A5A0CD68F8}" dt="2023-02-09T16:13:13.092" v="1945" actId="113"/>
        <pc:sldMkLst>
          <pc:docMk/>
          <pc:sldMk cId="4217778932" sldId="524"/>
        </pc:sldMkLst>
        <pc:spChg chg="mod">
          <ac:chgData name="Nane Kratzke" userId="971be13ff4ee5ef6" providerId="LiveId" clId="{5BBD6916-A84C-FC4D-A4FA-B1A5A0CD68F8}" dt="2023-02-09T16:13:13.092" v="1945" actId="113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6:03:42.641" v="1746" actId="6549"/>
          <ac:spMkLst>
            <pc:docMk/>
            <pc:sldMk cId="4217778932" sldId="524"/>
            <ac:spMk id="10" creationId="{64669592-C4EE-DB4B-A88C-C6A79EE0FE69}"/>
          </ac:spMkLst>
        </pc:spChg>
        <pc:picChg chg="mod">
          <ac:chgData name="Nane Kratzke" userId="971be13ff4ee5ef6" providerId="LiveId" clId="{5BBD6916-A84C-FC4D-A4FA-B1A5A0CD68F8}" dt="2023-02-09T16:09:24.827" v="1892" actId="29295"/>
          <ac:picMkLst>
            <pc:docMk/>
            <pc:sldMk cId="4217778932" sldId="524"/>
            <ac:picMk id="4" creationId="{1D4DC95E-0758-B144-85EC-F3F3CDED2516}"/>
          </ac:picMkLst>
        </pc:picChg>
      </pc:sldChg>
      <pc:sldChg chg="modSp mod">
        <pc:chgData name="Nane Kratzke" userId="971be13ff4ee5ef6" providerId="LiveId" clId="{5BBD6916-A84C-FC4D-A4FA-B1A5A0CD68F8}" dt="2023-02-09T16:16:57.880" v="1975" actId="20577"/>
        <pc:sldMkLst>
          <pc:docMk/>
          <pc:sldMk cId="3733363034" sldId="525"/>
        </pc:sldMkLst>
        <pc:spChg chg="mod">
          <ac:chgData name="Nane Kratzke" userId="971be13ff4ee5ef6" providerId="LiveId" clId="{5BBD6916-A84C-FC4D-A4FA-B1A5A0CD68F8}" dt="2023-02-09T16:16:57.880" v="1975" actId="20577"/>
          <ac:spMkLst>
            <pc:docMk/>
            <pc:sldMk cId="3733363034" sldId="525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17:43.136" v="1977" actId="20577"/>
        <pc:sldMkLst>
          <pc:docMk/>
          <pc:sldMk cId="123571905" sldId="589"/>
        </pc:sldMkLst>
        <pc:spChg chg="mod">
          <ac:chgData name="Nane Kratzke" userId="971be13ff4ee5ef6" providerId="LiveId" clId="{5BBD6916-A84C-FC4D-A4FA-B1A5A0CD68F8}" dt="2023-02-09T16:17:43.136" v="1977" actId="20577"/>
          <ac:spMkLst>
            <pc:docMk/>
            <pc:sldMk cId="123571905" sldId="58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0089F726-56E1-5541-9640-1CFF27FBE088}"/>
    <pc:docChg chg="undo custSel delSld modSld">
      <pc:chgData name="Nane Kratzke" userId="971be13ff4ee5ef6" providerId="LiveId" clId="{0089F726-56E1-5541-9640-1CFF27FBE088}" dt="2023-02-20T10:03:04.323" v="332" actId="20577"/>
      <pc:docMkLst>
        <pc:docMk/>
      </pc:docMkLst>
      <pc:sldChg chg="del">
        <pc:chgData name="Nane Kratzke" userId="971be13ff4ee5ef6" providerId="LiveId" clId="{0089F726-56E1-5541-9640-1CFF27FBE088}" dt="2023-02-20T09:17:35.655" v="5" actId="2696"/>
        <pc:sldMkLst>
          <pc:docMk/>
          <pc:sldMk cId="1512363642" sldId="569"/>
        </pc:sldMkLst>
      </pc:sldChg>
      <pc:sldChg chg="del">
        <pc:chgData name="Nane Kratzke" userId="971be13ff4ee5ef6" providerId="LiveId" clId="{0089F726-56E1-5541-9640-1CFF27FBE088}" dt="2023-02-20T09:17:35.789" v="9" actId="2696"/>
        <pc:sldMkLst>
          <pc:docMk/>
          <pc:sldMk cId="2152632834" sldId="571"/>
        </pc:sldMkLst>
      </pc:sldChg>
      <pc:sldChg chg="modSp mod">
        <pc:chgData name="Nane Kratzke" userId="971be13ff4ee5ef6" providerId="LiveId" clId="{0089F726-56E1-5541-9640-1CFF27FBE088}" dt="2023-02-20T09:33:40.537" v="177" actId="20577"/>
        <pc:sldMkLst>
          <pc:docMk/>
          <pc:sldMk cId="1634735031" sldId="583"/>
        </pc:sldMkLst>
        <pc:spChg chg="mod">
          <ac:chgData name="Nane Kratzke" userId="971be13ff4ee5ef6" providerId="LiveId" clId="{0089F726-56E1-5541-9640-1CFF27FBE088}" dt="2023-02-20T09:33:40.537" v="177" actId="20577"/>
          <ac:spMkLst>
            <pc:docMk/>
            <pc:sldMk cId="1634735031" sldId="583"/>
            <ac:spMk id="9" creationId="{414D7B1D-895A-C440-A240-39929C55593C}"/>
          </ac:spMkLst>
        </pc:spChg>
      </pc:sldChg>
      <pc:sldChg chg="modSp mod">
        <pc:chgData name="Nane Kratzke" userId="971be13ff4ee5ef6" providerId="LiveId" clId="{0089F726-56E1-5541-9640-1CFF27FBE088}" dt="2023-02-20T09:58:58.626" v="326" actId="20577"/>
        <pc:sldMkLst>
          <pc:docMk/>
          <pc:sldMk cId="2570948788" sldId="586"/>
        </pc:sldMkLst>
        <pc:spChg chg="mod">
          <ac:chgData name="Nane Kratzke" userId="971be13ff4ee5ef6" providerId="LiveId" clId="{0089F726-56E1-5541-9640-1CFF27FBE088}" dt="2023-02-20T09:54:54.683" v="278" actId="1076"/>
          <ac:spMkLst>
            <pc:docMk/>
            <pc:sldMk cId="2570948788" sldId="586"/>
            <ac:spMk id="12" creationId="{0F2179E4-DBB0-0647-A1A3-B573626847A6}"/>
          </ac:spMkLst>
        </pc:spChg>
        <pc:graphicFrameChg chg="mod modGraphic">
          <ac:chgData name="Nane Kratzke" userId="971be13ff4ee5ef6" providerId="LiveId" clId="{0089F726-56E1-5541-9640-1CFF27FBE088}" dt="2023-02-20T09:58:58.626" v="326" actId="20577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picChg chg="mod">
          <ac:chgData name="Nane Kratzke" userId="971be13ff4ee5ef6" providerId="LiveId" clId="{0089F726-56E1-5541-9640-1CFF27FBE088}" dt="2023-02-20T09:54:54.683" v="278" actId="1076"/>
          <ac:picMkLst>
            <pc:docMk/>
            <pc:sldMk cId="2570948788" sldId="586"/>
            <ac:picMk id="2050" creationId="{5F10D236-5AE3-2D46-B614-F38F0783BCC6}"/>
          </ac:picMkLst>
        </pc:picChg>
      </pc:sldChg>
      <pc:sldChg chg="del">
        <pc:chgData name="Nane Kratzke" userId="971be13ff4ee5ef6" providerId="LiveId" clId="{0089F726-56E1-5541-9640-1CFF27FBE088}" dt="2023-02-20T09:17:35.775" v="7" actId="2696"/>
        <pc:sldMkLst>
          <pc:docMk/>
          <pc:sldMk cId="1576189204" sldId="593"/>
        </pc:sldMkLst>
      </pc:sldChg>
      <pc:sldChg chg="del">
        <pc:chgData name="Nane Kratzke" userId="971be13ff4ee5ef6" providerId="LiveId" clId="{0089F726-56E1-5541-9640-1CFF27FBE088}" dt="2023-02-20T09:17:35.819" v="13" actId="2696"/>
        <pc:sldMkLst>
          <pc:docMk/>
          <pc:sldMk cId="2068695525" sldId="597"/>
        </pc:sldMkLst>
      </pc:sldChg>
      <pc:sldChg chg="del">
        <pc:chgData name="Nane Kratzke" userId="971be13ff4ee5ef6" providerId="LiveId" clId="{0089F726-56E1-5541-9640-1CFF27FBE088}" dt="2023-02-20T09:17:35.805" v="11" actId="2696"/>
        <pc:sldMkLst>
          <pc:docMk/>
          <pc:sldMk cId="468604968" sldId="600"/>
        </pc:sldMkLst>
      </pc:sldChg>
      <pc:sldChg chg="del">
        <pc:chgData name="Nane Kratzke" userId="971be13ff4ee5ef6" providerId="LiveId" clId="{0089F726-56E1-5541-9640-1CFF27FBE088}" dt="2023-02-20T09:17:35.781" v="8" actId="2696"/>
        <pc:sldMkLst>
          <pc:docMk/>
          <pc:sldMk cId="1577928543" sldId="602"/>
        </pc:sldMkLst>
      </pc:sldChg>
      <pc:sldChg chg="del">
        <pc:chgData name="Nane Kratzke" userId="971be13ff4ee5ef6" providerId="LiveId" clId="{0089F726-56E1-5541-9640-1CFF27FBE088}" dt="2023-02-20T09:17:35.640" v="3" actId="2696"/>
        <pc:sldMkLst>
          <pc:docMk/>
          <pc:sldMk cId="757609649" sldId="603"/>
        </pc:sldMkLst>
      </pc:sldChg>
      <pc:sldChg chg="del">
        <pc:chgData name="Nane Kratzke" userId="971be13ff4ee5ef6" providerId="LiveId" clId="{0089F726-56E1-5541-9640-1CFF27FBE088}" dt="2023-02-20T09:17:35.599" v="0" actId="2696"/>
        <pc:sldMkLst>
          <pc:docMk/>
          <pc:sldMk cId="121222599" sldId="620"/>
        </pc:sldMkLst>
      </pc:sldChg>
      <pc:sldChg chg="del">
        <pc:chgData name="Nane Kratzke" userId="971be13ff4ee5ef6" providerId="LiveId" clId="{0089F726-56E1-5541-9640-1CFF27FBE088}" dt="2023-02-20T09:17:35.768" v="6" actId="2696"/>
        <pc:sldMkLst>
          <pc:docMk/>
          <pc:sldMk cId="4162110462" sldId="621"/>
        </pc:sldMkLst>
      </pc:sldChg>
      <pc:sldChg chg="del">
        <pc:chgData name="Nane Kratzke" userId="971be13ff4ee5ef6" providerId="LiveId" clId="{0089F726-56E1-5541-9640-1CFF27FBE088}" dt="2023-02-20T09:17:35.796" v="10" actId="2696"/>
        <pc:sldMkLst>
          <pc:docMk/>
          <pc:sldMk cId="2456476366" sldId="622"/>
        </pc:sldMkLst>
      </pc:sldChg>
      <pc:sldChg chg="del">
        <pc:chgData name="Nane Kratzke" userId="971be13ff4ee5ef6" providerId="LiveId" clId="{0089F726-56E1-5541-9640-1CFF27FBE088}" dt="2023-02-20T09:17:35.826" v="14" actId="2696"/>
        <pc:sldMkLst>
          <pc:docMk/>
          <pc:sldMk cId="1525838566" sldId="624"/>
        </pc:sldMkLst>
      </pc:sldChg>
      <pc:sldChg chg="modSp mod">
        <pc:chgData name="Nane Kratzke" userId="971be13ff4ee5ef6" providerId="LiveId" clId="{0089F726-56E1-5541-9640-1CFF27FBE088}" dt="2023-02-20T10:02:48.936" v="330" actId="20577"/>
        <pc:sldMkLst>
          <pc:docMk/>
          <pc:sldMk cId="2421945048" sldId="646"/>
        </pc:sldMkLst>
        <pc:spChg chg="mod">
          <ac:chgData name="Nane Kratzke" userId="971be13ff4ee5ef6" providerId="LiveId" clId="{0089F726-56E1-5541-9640-1CFF27FBE088}" dt="2023-02-20T10:02:48.936" v="330" actId="20577"/>
          <ac:spMkLst>
            <pc:docMk/>
            <pc:sldMk cId="2421945048" sldId="646"/>
            <ac:spMk id="31" creationId="{A7AED8D2-12C6-26AC-5AF0-E921BDCCBE3B}"/>
          </ac:spMkLst>
        </pc:spChg>
      </pc:sldChg>
      <pc:sldChg chg="modSp mod">
        <pc:chgData name="Nane Kratzke" userId="971be13ff4ee5ef6" providerId="LiveId" clId="{0089F726-56E1-5541-9640-1CFF27FBE088}" dt="2023-02-20T10:03:04.323" v="332" actId="20577"/>
        <pc:sldMkLst>
          <pc:docMk/>
          <pc:sldMk cId="374563641" sldId="647"/>
        </pc:sldMkLst>
        <pc:spChg chg="mod">
          <ac:chgData name="Nane Kratzke" userId="971be13ff4ee5ef6" providerId="LiveId" clId="{0089F726-56E1-5541-9640-1CFF27FBE088}" dt="2023-02-20T10:03:04.323" v="332" actId="20577"/>
          <ac:spMkLst>
            <pc:docMk/>
            <pc:sldMk cId="374563641" sldId="647"/>
            <ac:spMk id="31" creationId="{A7AED8D2-12C6-26AC-5AF0-E921BDCCBE3B}"/>
          </ac:spMkLst>
        </pc:spChg>
      </pc:sldChg>
      <pc:sldChg chg="del">
        <pc:chgData name="Nane Kratzke" userId="971be13ff4ee5ef6" providerId="LiveId" clId="{0089F726-56E1-5541-9640-1CFF27FBE088}" dt="2023-02-20T09:17:35.648" v="4" actId="2696"/>
        <pc:sldMkLst>
          <pc:docMk/>
          <pc:sldMk cId="314851806" sldId="653"/>
        </pc:sldMkLst>
      </pc:sldChg>
      <pc:sldChg chg="del">
        <pc:chgData name="Nane Kratzke" userId="971be13ff4ee5ef6" providerId="LiveId" clId="{0089F726-56E1-5541-9640-1CFF27FBE088}" dt="2023-02-20T09:17:35.606" v="1" actId="2696"/>
        <pc:sldMkLst>
          <pc:docMk/>
          <pc:sldMk cId="1017684085" sldId="654"/>
        </pc:sldMkLst>
      </pc:sldChg>
      <pc:sldChg chg="del">
        <pc:chgData name="Nane Kratzke" userId="971be13ff4ee5ef6" providerId="LiveId" clId="{0089F726-56E1-5541-9640-1CFF27FBE088}" dt="2023-02-20T09:17:35.812" v="12" actId="2696"/>
        <pc:sldMkLst>
          <pc:docMk/>
          <pc:sldMk cId="251027010" sldId="655"/>
        </pc:sldMkLst>
      </pc:sldChg>
      <pc:sldChg chg="del">
        <pc:chgData name="Nane Kratzke" userId="971be13ff4ee5ef6" providerId="LiveId" clId="{0089F726-56E1-5541-9640-1CFF27FBE088}" dt="2023-02-20T09:17:35.632" v="2" actId="2696"/>
        <pc:sldMkLst>
          <pc:docMk/>
          <pc:sldMk cId="2811754607" sldId="656"/>
        </pc:sldMkLst>
      </pc:sldChg>
      <pc:sldChg chg="modSp mod">
        <pc:chgData name="Nane Kratzke" userId="971be13ff4ee5ef6" providerId="LiveId" clId="{0089F726-56E1-5541-9640-1CFF27FBE088}" dt="2023-02-20T10:02:35.824" v="328" actId="20577"/>
        <pc:sldMkLst>
          <pc:docMk/>
          <pc:sldMk cId="1544342855" sldId="658"/>
        </pc:sldMkLst>
        <pc:spChg chg="mod">
          <ac:chgData name="Nane Kratzke" userId="971be13ff4ee5ef6" providerId="LiveId" clId="{0089F726-56E1-5541-9640-1CFF27FBE088}" dt="2023-02-20T10:02:35.824" v="328" actId="20577"/>
          <ac:spMkLst>
            <pc:docMk/>
            <pc:sldMk cId="1544342855" sldId="658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ABA99D95-6181-F04A-BFB4-DEB15C45985C}"/>
    <pc:docChg chg="addSld delSld modSld">
      <pc:chgData name="Nane Kratzke" userId="971be13ff4ee5ef6" providerId="LiveId" clId="{ABA99D95-6181-F04A-BFB4-DEB15C45985C}" dt="2023-12-11T10:04:46.415" v="1"/>
      <pc:docMkLst>
        <pc:docMk/>
      </pc:docMkLst>
      <pc:sldChg chg="del">
        <pc:chgData name="Nane Kratzke" userId="971be13ff4ee5ef6" providerId="LiveId" clId="{ABA99D95-6181-F04A-BFB4-DEB15C45985C}" dt="2023-12-11T10:04:44.500" v="0" actId="2696"/>
        <pc:sldMkLst>
          <pc:docMk/>
          <pc:sldMk cId="326837512" sldId="636"/>
        </pc:sldMkLst>
      </pc:sldChg>
      <pc:sldChg chg="add">
        <pc:chgData name="Nane Kratzke" userId="971be13ff4ee5ef6" providerId="LiveId" clId="{ABA99D95-6181-F04A-BFB4-DEB15C45985C}" dt="2023-12-11T10:04:46.415" v="1"/>
        <pc:sldMkLst>
          <pc:docMk/>
          <pc:sldMk cId="4294744275" sldId="681"/>
        </pc:sldMkLst>
      </pc:sldChg>
      <pc:sldChg chg="add">
        <pc:chgData name="Nane Kratzke" userId="971be13ff4ee5ef6" providerId="LiveId" clId="{ABA99D95-6181-F04A-BFB4-DEB15C45985C}" dt="2023-12-11T10:04:46.415" v="1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91675496-E6B4-2341-A73E-034534B81541}"/>
    <pc:docChg chg="custSel addSld delSld modSld">
      <pc:chgData name="Nane Kratzke" userId="971be13ff4ee5ef6" providerId="LiveId" clId="{91675496-E6B4-2341-A73E-034534B81541}" dt="2023-02-20T14:50:10.931" v="475" actId="207"/>
      <pc:docMkLst>
        <pc:docMk/>
      </pc:docMkLst>
      <pc:sldChg chg="modSp mod">
        <pc:chgData name="Nane Kratzke" userId="971be13ff4ee5ef6" providerId="LiveId" clId="{91675496-E6B4-2341-A73E-034534B81541}" dt="2023-02-20T14:13:00.403" v="363" actId="14100"/>
        <pc:sldMkLst>
          <pc:docMk/>
          <pc:sldMk cId="1445546795" sldId="550"/>
        </pc:sldMkLst>
        <pc:spChg chg="mod">
          <ac:chgData name="Nane Kratzke" userId="971be13ff4ee5ef6" providerId="LiveId" clId="{91675496-E6B4-2341-A73E-034534B81541}" dt="2023-02-20T14:13:00.403" v="363" actId="14100"/>
          <ac:spMkLst>
            <pc:docMk/>
            <pc:sldMk cId="1445546795" sldId="550"/>
            <ac:spMk id="8" creationId="{D76269A0-ECD0-5A6A-3DD7-932B58C69E65}"/>
          </ac:spMkLst>
        </pc:spChg>
      </pc:sldChg>
      <pc:sldChg chg="modSp mod">
        <pc:chgData name="Nane Kratzke" userId="971be13ff4ee5ef6" providerId="LiveId" clId="{91675496-E6B4-2341-A73E-034534B81541}" dt="2023-02-20T14:31:39.141" v="455" actId="207"/>
        <pc:sldMkLst>
          <pc:docMk/>
          <pc:sldMk cId="3188167452" sldId="556"/>
        </pc:sldMkLst>
        <pc:spChg chg="mod">
          <ac:chgData name="Nane Kratzke" userId="971be13ff4ee5ef6" providerId="LiveId" clId="{91675496-E6B4-2341-A73E-034534B81541}" dt="2023-02-20T14:31:39.141" v="455" actId="207"/>
          <ac:spMkLst>
            <pc:docMk/>
            <pc:sldMk cId="3188167452" sldId="556"/>
            <ac:spMk id="4" creationId="{04FE019A-893B-B24C-AFB9-7F61A111F331}"/>
          </ac:spMkLst>
        </pc:spChg>
        <pc:spChg chg="mod">
          <ac:chgData name="Nane Kratzke" userId="971be13ff4ee5ef6" providerId="LiveId" clId="{91675496-E6B4-2341-A73E-034534B81541}" dt="2023-02-20T13:57:50.705" v="93" actId="207"/>
          <ac:spMkLst>
            <pc:docMk/>
            <pc:sldMk cId="3188167452" sldId="556"/>
            <ac:spMk id="24" creationId="{DB9A78C6-42BA-CC40-A20F-ACADFC18BE98}"/>
          </ac:spMkLst>
        </pc:spChg>
      </pc:sldChg>
      <pc:sldChg chg="modSp mod">
        <pc:chgData name="Nane Kratzke" userId="971be13ff4ee5ef6" providerId="LiveId" clId="{91675496-E6B4-2341-A73E-034534B81541}" dt="2023-02-20T13:56:25.823" v="81" actId="207"/>
        <pc:sldMkLst>
          <pc:docMk/>
          <pc:sldMk cId="3605680972" sldId="558"/>
        </pc:sldMkLst>
        <pc:spChg chg="mod">
          <ac:chgData name="Nane Kratzke" userId="971be13ff4ee5ef6" providerId="LiveId" clId="{91675496-E6B4-2341-A73E-034534B81541}" dt="2023-02-20T13:56:25.823" v="81" actId="207"/>
          <ac:spMkLst>
            <pc:docMk/>
            <pc:sldMk cId="3605680972" sldId="558"/>
            <ac:spMk id="24" creationId="{DB9A78C6-42BA-CC40-A20F-ACADFC18BE98}"/>
          </ac:spMkLst>
        </pc:spChg>
      </pc:sldChg>
      <pc:sldChg chg="modSp mod">
        <pc:chgData name="Nane Kratzke" userId="971be13ff4ee5ef6" providerId="LiveId" clId="{91675496-E6B4-2341-A73E-034534B81541}" dt="2023-02-20T14:39:39.922" v="463" actId="207"/>
        <pc:sldMkLst>
          <pc:docMk/>
          <pc:sldMk cId="3713241106" sldId="561"/>
        </pc:sldMkLst>
        <pc:spChg chg="mod">
          <ac:chgData name="Nane Kratzke" userId="971be13ff4ee5ef6" providerId="LiveId" clId="{91675496-E6B4-2341-A73E-034534B81541}" dt="2023-02-20T14:39:39.922" v="463" actId="207"/>
          <ac:spMkLst>
            <pc:docMk/>
            <pc:sldMk cId="3713241106" sldId="561"/>
            <ac:spMk id="24" creationId="{DB9A78C6-42BA-CC40-A20F-ACADFC18BE98}"/>
          </ac:spMkLst>
        </pc:spChg>
      </pc:sldChg>
      <pc:sldChg chg="addSp delSp modSp mod">
        <pc:chgData name="Nane Kratzke" userId="971be13ff4ee5ef6" providerId="LiveId" clId="{91675496-E6B4-2341-A73E-034534B81541}" dt="2023-02-20T14:44:46.609" v="467"/>
        <pc:sldMkLst>
          <pc:docMk/>
          <pc:sldMk cId="1587034705" sldId="563"/>
        </pc:sldMkLst>
        <pc:spChg chg="mod">
          <ac:chgData name="Nane Kratzke" userId="971be13ff4ee5ef6" providerId="LiveId" clId="{91675496-E6B4-2341-A73E-034534B81541}" dt="2023-02-20T14:44:44.313" v="465" actId="14100"/>
          <ac:spMkLst>
            <pc:docMk/>
            <pc:sldMk cId="1587034705" sldId="563"/>
            <ac:spMk id="4" creationId="{B3118DF7-D27D-1A4D-B00B-F895DDD10C59}"/>
          </ac:spMkLst>
        </pc:spChg>
        <pc:spChg chg="add del mod">
          <ac:chgData name="Nane Kratzke" userId="971be13ff4ee5ef6" providerId="LiveId" clId="{91675496-E6B4-2341-A73E-034534B81541}" dt="2023-02-20T14:44:46.609" v="467"/>
          <ac:spMkLst>
            <pc:docMk/>
            <pc:sldMk cId="1587034705" sldId="563"/>
            <ac:spMk id="8" creationId="{E2B7A52B-6ECE-FCAC-E45A-7ABAF44EAD48}"/>
          </ac:spMkLst>
        </pc:spChg>
      </pc:sldChg>
      <pc:sldChg chg="modSp mod">
        <pc:chgData name="Nane Kratzke" userId="971be13ff4ee5ef6" providerId="LiveId" clId="{91675496-E6B4-2341-A73E-034534B81541}" dt="2023-02-20T14:47:19.446" v="469" actId="207"/>
        <pc:sldMkLst>
          <pc:docMk/>
          <pc:sldMk cId="1566260272" sldId="564"/>
        </pc:sldMkLst>
        <pc:spChg chg="mod">
          <ac:chgData name="Nane Kratzke" userId="971be13ff4ee5ef6" providerId="LiveId" clId="{91675496-E6B4-2341-A73E-034534B81541}" dt="2023-02-20T14:47:19.446" v="469" actId="207"/>
          <ac:spMkLst>
            <pc:docMk/>
            <pc:sldMk cId="1566260272" sldId="564"/>
            <ac:spMk id="24" creationId="{DB9A78C6-42BA-CC40-A20F-ACADFC18BE98}"/>
          </ac:spMkLst>
        </pc:spChg>
      </pc:sldChg>
      <pc:sldChg chg="modSp mod">
        <pc:chgData name="Nane Kratzke" userId="971be13ff4ee5ef6" providerId="LiveId" clId="{91675496-E6B4-2341-A73E-034534B81541}" dt="2023-02-20T14:48:54.068" v="473" actId="207"/>
        <pc:sldMkLst>
          <pc:docMk/>
          <pc:sldMk cId="835258223" sldId="565"/>
        </pc:sldMkLst>
        <pc:spChg chg="mod">
          <ac:chgData name="Nane Kratzke" userId="971be13ff4ee5ef6" providerId="LiveId" clId="{91675496-E6B4-2341-A73E-034534B81541}" dt="2023-02-20T14:48:54.068" v="473" actId="207"/>
          <ac:spMkLst>
            <pc:docMk/>
            <pc:sldMk cId="835258223" sldId="565"/>
            <ac:spMk id="24" creationId="{DB9A78C6-42BA-CC40-A20F-ACADFC18BE98}"/>
          </ac:spMkLst>
        </pc:spChg>
      </pc:sldChg>
      <pc:sldChg chg="modSp mod">
        <pc:chgData name="Nane Kratzke" userId="971be13ff4ee5ef6" providerId="LiveId" clId="{91675496-E6B4-2341-A73E-034534B81541}" dt="2023-02-20T14:50:10.931" v="475" actId="207"/>
        <pc:sldMkLst>
          <pc:docMk/>
          <pc:sldMk cId="3352912030" sldId="566"/>
        </pc:sldMkLst>
        <pc:spChg chg="mod">
          <ac:chgData name="Nane Kratzke" userId="971be13ff4ee5ef6" providerId="LiveId" clId="{91675496-E6B4-2341-A73E-034534B81541}" dt="2023-02-20T14:50:10.931" v="475" actId="207"/>
          <ac:spMkLst>
            <pc:docMk/>
            <pc:sldMk cId="3352912030" sldId="566"/>
            <ac:spMk id="24" creationId="{DB9A78C6-42BA-CC40-A20F-ACADFC18BE98}"/>
          </ac:spMkLst>
        </pc:spChg>
      </pc:sldChg>
      <pc:sldChg chg="del">
        <pc:chgData name="Nane Kratzke" userId="971be13ff4ee5ef6" providerId="LiveId" clId="{91675496-E6B4-2341-A73E-034534B81541}" dt="2023-02-20T13:54:18.804" v="3" actId="2696"/>
        <pc:sldMkLst>
          <pc:docMk/>
          <pc:sldMk cId="119965658" sldId="579"/>
        </pc:sldMkLst>
      </pc:sldChg>
      <pc:sldChg chg="del">
        <pc:chgData name="Nane Kratzke" userId="971be13ff4ee5ef6" providerId="LiveId" clId="{91675496-E6B4-2341-A73E-034534B81541}" dt="2023-02-20T13:54:18.836" v="11" actId="2696"/>
        <pc:sldMkLst>
          <pc:docMk/>
          <pc:sldMk cId="4033551693" sldId="581"/>
        </pc:sldMkLst>
      </pc:sldChg>
      <pc:sldChg chg="del">
        <pc:chgData name="Nane Kratzke" userId="971be13ff4ee5ef6" providerId="LiveId" clId="{91675496-E6B4-2341-A73E-034534B81541}" dt="2023-02-20T13:54:18.808" v="4" actId="2696"/>
        <pc:sldMkLst>
          <pc:docMk/>
          <pc:sldMk cId="220039174" sldId="582"/>
        </pc:sldMkLst>
      </pc:sldChg>
      <pc:sldChg chg="modSp mod">
        <pc:chgData name="Nane Kratzke" userId="971be13ff4ee5ef6" providerId="LiveId" clId="{91675496-E6B4-2341-A73E-034534B81541}" dt="2023-02-20T14:15:49.987" v="384" actId="20577"/>
        <pc:sldMkLst>
          <pc:docMk/>
          <pc:sldMk cId="2332359204" sldId="638"/>
        </pc:sldMkLst>
        <pc:spChg chg="mod">
          <ac:chgData name="Nane Kratzke" userId="971be13ff4ee5ef6" providerId="LiveId" clId="{91675496-E6B4-2341-A73E-034534B81541}" dt="2023-02-20T14:15:44.157" v="383" actId="20577"/>
          <ac:spMkLst>
            <pc:docMk/>
            <pc:sldMk cId="2332359204" sldId="638"/>
            <ac:spMk id="2" creationId="{6D39A0F7-5B8F-5047-AD5F-FC2C4F71D320}"/>
          </ac:spMkLst>
        </pc:spChg>
        <pc:spChg chg="mod">
          <ac:chgData name="Nane Kratzke" userId="971be13ff4ee5ef6" providerId="LiveId" clId="{91675496-E6B4-2341-A73E-034534B81541}" dt="2023-02-20T14:15:49.987" v="384" actId="20577"/>
          <ac:spMkLst>
            <pc:docMk/>
            <pc:sldMk cId="2332359204" sldId="638"/>
            <ac:spMk id="24" creationId="{B2BC7B5A-69E3-BC40-938A-4311896A2C9B}"/>
          </ac:spMkLst>
        </pc:spChg>
      </pc:sldChg>
      <pc:sldChg chg="del">
        <pc:chgData name="Nane Kratzke" userId="971be13ff4ee5ef6" providerId="LiveId" clId="{91675496-E6B4-2341-A73E-034534B81541}" dt="2023-02-20T13:54:18.877" v="12" actId="2696"/>
        <pc:sldMkLst>
          <pc:docMk/>
          <pc:sldMk cId="2026507399" sldId="643"/>
        </pc:sldMkLst>
      </pc:sldChg>
      <pc:sldChg chg="del">
        <pc:chgData name="Nane Kratzke" userId="971be13ff4ee5ef6" providerId="LiveId" clId="{91675496-E6B4-2341-A73E-034534B81541}" dt="2023-02-20T13:54:18.821" v="7" actId="2696"/>
        <pc:sldMkLst>
          <pc:docMk/>
          <pc:sldMk cId="1237385692" sldId="644"/>
        </pc:sldMkLst>
      </pc:sldChg>
      <pc:sldChg chg="addSp delSp modSp new mod">
        <pc:chgData name="Nane Kratzke" userId="971be13ff4ee5ef6" providerId="LiveId" clId="{91675496-E6B4-2341-A73E-034534B81541}" dt="2023-02-20T14:22:30.157" v="419" actId="207"/>
        <pc:sldMkLst>
          <pc:docMk/>
          <pc:sldMk cId="1121312910" sldId="648"/>
        </pc:sldMkLst>
        <pc:spChg chg="mod">
          <ac:chgData name="Nane Kratzke" userId="971be13ff4ee5ef6" providerId="LiveId" clId="{91675496-E6B4-2341-A73E-034534B81541}" dt="2023-02-20T14:12:22.691" v="356" actId="20577"/>
          <ac:spMkLst>
            <pc:docMk/>
            <pc:sldMk cId="1121312910" sldId="648"/>
            <ac:spMk id="2" creationId="{1722403E-6530-F9EF-6F65-73B86F524D26}"/>
          </ac:spMkLst>
        </pc:spChg>
        <pc:spChg chg="del">
          <ac:chgData name="Nane Kratzke" userId="971be13ff4ee5ef6" providerId="LiveId" clId="{91675496-E6B4-2341-A73E-034534B81541}" dt="2023-02-20T13:59:31.652" v="95" actId="478"/>
          <ac:spMkLst>
            <pc:docMk/>
            <pc:sldMk cId="1121312910" sldId="648"/>
            <ac:spMk id="4" creationId="{3E7F5493-92E4-8CB5-9AE2-48F42A8A096F}"/>
          </ac:spMkLst>
        </pc:spChg>
        <pc:spChg chg="del">
          <ac:chgData name="Nane Kratzke" userId="971be13ff4ee5ef6" providerId="LiveId" clId="{91675496-E6B4-2341-A73E-034534B81541}" dt="2023-02-20T14:00:29.759" v="173" actId="478"/>
          <ac:spMkLst>
            <pc:docMk/>
            <pc:sldMk cId="1121312910" sldId="648"/>
            <ac:spMk id="5" creationId="{E8429B2E-EED5-E73D-7A1C-29249E0E1DF2}"/>
          </ac:spMkLst>
        </pc:spChg>
        <pc:spChg chg="add mod">
          <ac:chgData name="Nane Kratzke" userId="971be13ff4ee5ef6" providerId="LiveId" clId="{91675496-E6B4-2341-A73E-034534B81541}" dt="2023-02-20T14:16:25.751" v="388" actId="207"/>
          <ac:spMkLst>
            <pc:docMk/>
            <pc:sldMk cId="1121312910" sldId="648"/>
            <ac:spMk id="6" creationId="{AF5EDDBC-029D-9685-61FD-2801861DDDA9}"/>
          </ac:spMkLst>
        </pc:spChg>
        <pc:spChg chg="add mod">
          <ac:chgData name="Nane Kratzke" userId="971be13ff4ee5ef6" providerId="LiveId" clId="{91675496-E6B4-2341-A73E-034534B81541}" dt="2023-02-20T14:16:09.845" v="385" actId="207"/>
          <ac:spMkLst>
            <pc:docMk/>
            <pc:sldMk cId="1121312910" sldId="648"/>
            <ac:spMk id="7" creationId="{FBF25792-3233-9783-5078-4D16911852BF}"/>
          </ac:spMkLst>
        </pc:spChg>
        <pc:spChg chg="add del mod">
          <ac:chgData name="Nane Kratzke" userId="971be13ff4ee5ef6" providerId="LiveId" clId="{91675496-E6B4-2341-A73E-034534B81541}" dt="2023-02-20T14:01:49.557" v="177" actId="478"/>
          <ac:spMkLst>
            <pc:docMk/>
            <pc:sldMk cId="1121312910" sldId="648"/>
            <ac:spMk id="8" creationId="{67A57921-C369-1A85-4F0A-61922CE01422}"/>
          </ac:spMkLst>
        </pc:spChg>
        <pc:spChg chg="add mod">
          <ac:chgData name="Nane Kratzke" userId="971be13ff4ee5ef6" providerId="LiveId" clId="{91675496-E6B4-2341-A73E-034534B81541}" dt="2023-02-20T14:16:09.845" v="385" actId="207"/>
          <ac:spMkLst>
            <pc:docMk/>
            <pc:sldMk cId="1121312910" sldId="648"/>
            <ac:spMk id="9" creationId="{B361162D-F29F-F6FA-7DCD-F0CA7A15A276}"/>
          </ac:spMkLst>
        </pc:spChg>
        <pc:spChg chg="add mod">
          <ac:chgData name="Nane Kratzke" userId="971be13ff4ee5ef6" providerId="LiveId" clId="{91675496-E6B4-2341-A73E-034534B81541}" dt="2023-02-20T14:22:30.157" v="419" actId="207"/>
          <ac:spMkLst>
            <pc:docMk/>
            <pc:sldMk cId="1121312910" sldId="648"/>
            <ac:spMk id="13" creationId="{4BBC1332-CE12-E8B7-1620-DD1B192B181C}"/>
          </ac:spMkLst>
        </pc:spChg>
        <pc:picChg chg="add mod">
          <ac:chgData name="Nane Kratzke" userId="971be13ff4ee5ef6" providerId="LiveId" clId="{91675496-E6B4-2341-A73E-034534B81541}" dt="2023-02-20T14:09:09.028" v="235" actId="1076"/>
          <ac:picMkLst>
            <pc:docMk/>
            <pc:sldMk cId="1121312910" sldId="648"/>
            <ac:picMk id="10" creationId="{8CF7AA09-95BF-45B2-5936-A59BD64ADCFE}"/>
          </ac:picMkLst>
        </pc:picChg>
        <pc:picChg chg="add mod">
          <ac:chgData name="Nane Kratzke" userId="971be13ff4ee5ef6" providerId="LiveId" clId="{91675496-E6B4-2341-A73E-034534B81541}" dt="2023-02-20T14:16:16.814" v="386" actId="29295"/>
          <ac:picMkLst>
            <pc:docMk/>
            <pc:sldMk cId="1121312910" sldId="648"/>
            <ac:picMk id="11" creationId="{8E6636D3-18B7-62CA-2610-E7D8F99DAEE4}"/>
          </ac:picMkLst>
        </pc:picChg>
        <pc:picChg chg="add mod">
          <ac:chgData name="Nane Kratzke" userId="971be13ff4ee5ef6" providerId="LiveId" clId="{91675496-E6B4-2341-A73E-034534B81541}" dt="2023-02-20T14:16:19.294" v="387" actId="29295"/>
          <ac:picMkLst>
            <pc:docMk/>
            <pc:sldMk cId="1121312910" sldId="648"/>
            <ac:picMk id="12" creationId="{E187A5AC-15AE-0A38-C1F0-17036B30BC7E}"/>
          </ac:picMkLst>
        </pc:picChg>
      </pc:sldChg>
      <pc:sldChg chg="addSp modSp add mod">
        <pc:chgData name="Nane Kratzke" userId="971be13ff4ee5ef6" providerId="LiveId" clId="{91675496-E6B4-2341-A73E-034534B81541}" dt="2023-02-20T14:22:46.425" v="435" actId="20577"/>
        <pc:sldMkLst>
          <pc:docMk/>
          <pc:sldMk cId="1863179159" sldId="649"/>
        </pc:sldMkLst>
        <pc:spChg chg="add mod">
          <ac:chgData name="Nane Kratzke" userId="971be13ff4ee5ef6" providerId="LiveId" clId="{91675496-E6B4-2341-A73E-034534B81541}" dt="2023-02-20T14:22:46.425" v="435" actId="20577"/>
          <ac:spMkLst>
            <pc:docMk/>
            <pc:sldMk cId="1863179159" sldId="649"/>
            <ac:spMk id="4" creationId="{8F91CE81-EBDC-4167-C515-6952E23F8B35}"/>
          </ac:spMkLst>
        </pc:spChg>
        <pc:spChg chg="mod">
          <ac:chgData name="Nane Kratzke" userId="971be13ff4ee5ef6" providerId="LiveId" clId="{91675496-E6B4-2341-A73E-034534B81541}" dt="2023-02-20T14:13:34.330" v="365" actId="207"/>
          <ac:spMkLst>
            <pc:docMk/>
            <pc:sldMk cId="1863179159" sldId="649"/>
            <ac:spMk id="6" creationId="{AF5EDDBC-029D-9685-61FD-2801861DDDA9}"/>
          </ac:spMkLst>
        </pc:spChg>
        <pc:spChg chg="mod">
          <ac:chgData name="Nane Kratzke" userId="971be13ff4ee5ef6" providerId="LiveId" clId="{91675496-E6B4-2341-A73E-034534B81541}" dt="2023-02-20T14:14:25.430" v="370" actId="207"/>
          <ac:spMkLst>
            <pc:docMk/>
            <pc:sldMk cId="1863179159" sldId="649"/>
            <ac:spMk id="7" creationId="{FBF25792-3233-9783-5078-4D16911852BF}"/>
          </ac:spMkLst>
        </pc:spChg>
        <pc:spChg chg="mod">
          <ac:chgData name="Nane Kratzke" userId="971be13ff4ee5ef6" providerId="LiveId" clId="{91675496-E6B4-2341-A73E-034534B81541}" dt="2023-02-20T14:14:17.836" v="369" actId="207"/>
          <ac:spMkLst>
            <pc:docMk/>
            <pc:sldMk cId="1863179159" sldId="649"/>
            <ac:spMk id="9" creationId="{B361162D-F29F-F6FA-7DCD-F0CA7A15A276}"/>
          </ac:spMkLst>
        </pc:spChg>
        <pc:picChg chg="mod">
          <ac:chgData name="Nane Kratzke" userId="971be13ff4ee5ef6" providerId="LiveId" clId="{91675496-E6B4-2341-A73E-034534B81541}" dt="2023-02-20T14:14:00.199" v="366" actId="29295"/>
          <ac:picMkLst>
            <pc:docMk/>
            <pc:sldMk cId="1863179159" sldId="649"/>
            <ac:picMk id="10" creationId="{8CF7AA09-95BF-45B2-5936-A59BD64ADCFE}"/>
          </ac:picMkLst>
        </pc:picChg>
        <pc:picChg chg="mod">
          <ac:chgData name="Nane Kratzke" userId="971be13ff4ee5ef6" providerId="LiveId" clId="{91675496-E6B4-2341-A73E-034534B81541}" dt="2023-02-20T14:14:05.901" v="367" actId="29295"/>
          <ac:picMkLst>
            <pc:docMk/>
            <pc:sldMk cId="1863179159" sldId="649"/>
            <ac:picMk id="12" creationId="{E187A5AC-15AE-0A38-C1F0-17036B30BC7E}"/>
          </ac:picMkLst>
        </pc:picChg>
      </pc:sldChg>
      <pc:sldChg chg="addSp modSp add mod">
        <pc:chgData name="Nane Kratzke" userId="971be13ff4ee5ef6" providerId="LiveId" clId="{91675496-E6B4-2341-A73E-034534B81541}" dt="2023-02-20T14:23:06.369" v="453" actId="1076"/>
        <pc:sldMkLst>
          <pc:docMk/>
          <pc:sldMk cId="977629905" sldId="650"/>
        </pc:sldMkLst>
        <pc:spChg chg="add mod">
          <ac:chgData name="Nane Kratzke" userId="971be13ff4ee5ef6" providerId="LiveId" clId="{91675496-E6B4-2341-A73E-034534B81541}" dt="2023-02-20T14:23:06.369" v="453" actId="1076"/>
          <ac:spMkLst>
            <pc:docMk/>
            <pc:sldMk cId="977629905" sldId="650"/>
            <ac:spMk id="4" creationId="{92D34C8B-DEDD-50F8-A140-C19E6E33E623}"/>
          </ac:spMkLst>
        </pc:spChg>
        <pc:spChg chg="mod">
          <ac:chgData name="Nane Kratzke" userId="971be13ff4ee5ef6" providerId="LiveId" clId="{91675496-E6B4-2341-A73E-034534B81541}" dt="2023-02-20T14:15:08.348" v="374" actId="207"/>
          <ac:spMkLst>
            <pc:docMk/>
            <pc:sldMk cId="977629905" sldId="650"/>
            <ac:spMk id="6" creationId="{AF5EDDBC-029D-9685-61FD-2801861DDDA9}"/>
          </ac:spMkLst>
        </pc:spChg>
        <pc:spChg chg="mod">
          <ac:chgData name="Nane Kratzke" userId="971be13ff4ee5ef6" providerId="LiveId" clId="{91675496-E6B4-2341-A73E-034534B81541}" dt="2023-02-20T14:15:08.348" v="374" actId="207"/>
          <ac:spMkLst>
            <pc:docMk/>
            <pc:sldMk cId="977629905" sldId="650"/>
            <ac:spMk id="7" creationId="{FBF25792-3233-9783-5078-4D16911852BF}"/>
          </ac:spMkLst>
        </pc:spChg>
        <pc:spChg chg="mod">
          <ac:chgData name="Nane Kratzke" userId="971be13ff4ee5ef6" providerId="LiveId" clId="{91675496-E6B4-2341-A73E-034534B81541}" dt="2023-02-20T14:15:13.301" v="375" actId="207"/>
          <ac:spMkLst>
            <pc:docMk/>
            <pc:sldMk cId="977629905" sldId="650"/>
            <ac:spMk id="9" creationId="{B361162D-F29F-F6FA-7DCD-F0CA7A15A276}"/>
          </ac:spMkLst>
        </pc:spChg>
        <pc:picChg chg="mod">
          <ac:chgData name="Nane Kratzke" userId="971be13ff4ee5ef6" providerId="LiveId" clId="{91675496-E6B4-2341-A73E-034534B81541}" dt="2023-02-20T14:14:59.533" v="372" actId="29295"/>
          <ac:picMkLst>
            <pc:docMk/>
            <pc:sldMk cId="977629905" sldId="650"/>
            <ac:picMk id="10" creationId="{8CF7AA09-95BF-45B2-5936-A59BD64ADCFE}"/>
          </ac:picMkLst>
        </pc:picChg>
        <pc:picChg chg="mod">
          <ac:chgData name="Nane Kratzke" userId="971be13ff4ee5ef6" providerId="LiveId" clId="{91675496-E6B4-2341-A73E-034534B81541}" dt="2023-02-20T14:15:02.830" v="373" actId="29295"/>
          <ac:picMkLst>
            <pc:docMk/>
            <pc:sldMk cId="977629905" sldId="650"/>
            <ac:picMk id="11" creationId="{8E6636D3-18B7-62CA-2610-E7D8F99DAEE4}"/>
          </ac:picMkLst>
        </pc:picChg>
      </pc:sldChg>
      <pc:sldChg chg="del">
        <pc:chgData name="Nane Kratzke" userId="971be13ff4ee5ef6" providerId="LiveId" clId="{91675496-E6B4-2341-A73E-034534B81541}" dt="2023-02-20T13:54:18.665" v="0" actId="2696"/>
        <pc:sldMkLst>
          <pc:docMk/>
          <pc:sldMk cId="1544342855" sldId="658"/>
        </pc:sldMkLst>
      </pc:sldChg>
      <pc:sldChg chg="del">
        <pc:chgData name="Nane Kratzke" userId="971be13ff4ee5ef6" providerId="LiveId" clId="{91675496-E6B4-2341-A73E-034534B81541}" dt="2023-02-20T13:54:18.797" v="1" actId="2696"/>
        <pc:sldMkLst>
          <pc:docMk/>
          <pc:sldMk cId="2199449476" sldId="659"/>
        </pc:sldMkLst>
      </pc:sldChg>
      <pc:sldChg chg="del">
        <pc:chgData name="Nane Kratzke" userId="971be13ff4ee5ef6" providerId="LiveId" clId="{91675496-E6B4-2341-A73E-034534B81541}" dt="2023-02-20T13:54:18.893" v="13" actId="2696"/>
        <pc:sldMkLst>
          <pc:docMk/>
          <pc:sldMk cId="1025950512" sldId="660"/>
        </pc:sldMkLst>
      </pc:sldChg>
      <pc:sldChg chg="del">
        <pc:chgData name="Nane Kratzke" userId="971be13ff4ee5ef6" providerId="LiveId" clId="{91675496-E6B4-2341-A73E-034534B81541}" dt="2023-02-20T13:54:18.833" v="10" actId="2696"/>
        <pc:sldMkLst>
          <pc:docMk/>
          <pc:sldMk cId="314648163" sldId="661"/>
        </pc:sldMkLst>
      </pc:sldChg>
      <pc:sldChg chg="del">
        <pc:chgData name="Nane Kratzke" userId="971be13ff4ee5ef6" providerId="LiveId" clId="{91675496-E6B4-2341-A73E-034534B81541}" dt="2023-02-20T13:54:18.816" v="6" actId="2696"/>
        <pc:sldMkLst>
          <pc:docMk/>
          <pc:sldMk cId="1723636415" sldId="662"/>
        </pc:sldMkLst>
      </pc:sldChg>
      <pc:sldChg chg="del">
        <pc:chgData name="Nane Kratzke" userId="971be13ff4ee5ef6" providerId="LiveId" clId="{91675496-E6B4-2341-A73E-034534B81541}" dt="2023-02-20T13:54:18.800" v="2" actId="2696"/>
        <pc:sldMkLst>
          <pc:docMk/>
          <pc:sldMk cId="3705678913" sldId="664"/>
        </pc:sldMkLst>
      </pc:sldChg>
      <pc:sldChg chg="del">
        <pc:chgData name="Nane Kratzke" userId="971be13ff4ee5ef6" providerId="LiveId" clId="{91675496-E6B4-2341-A73E-034534B81541}" dt="2023-02-20T13:54:18.812" v="5" actId="2696"/>
        <pc:sldMkLst>
          <pc:docMk/>
          <pc:sldMk cId="758962969" sldId="668"/>
        </pc:sldMkLst>
      </pc:sldChg>
      <pc:sldChg chg="del">
        <pc:chgData name="Nane Kratzke" userId="971be13ff4ee5ef6" providerId="LiveId" clId="{91675496-E6B4-2341-A73E-034534B81541}" dt="2023-02-20T13:54:18.829" v="9" actId="2696"/>
        <pc:sldMkLst>
          <pc:docMk/>
          <pc:sldMk cId="1734789912" sldId="669"/>
        </pc:sldMkLst>
      </pc:sldChg>
      <pc:sldChg chg="del">
        <pc:chgData name="Nane Kratzke" userId="971be13ff4ee5ef6" providerId="LiveId" clId="{91675496-E6B4-2341-A73E-034534B81541}" dt="2023-02-20T13:54:18.825" v="8" actId="2696"/>
        <pc:sldMkLst>
          <pc:docMk/>
          <pc:sldMk cId="940107207" sldId="670"/>
        </pc:sldMkLst>
      </pc:sldChg>
    </pc:docChg>
  </pc:docChgLst>
  <pc:docChgLst>
    <pc:chgData name="Nane Kratzke" userId="971be13ff4ee5ef6" providerId="LiveId" clId="{1EBEA007-FB69-A34E-BCA0-DBA4EE2CE7E0}"/>
    <pc:docChg chg="custSel addSld modSld">
      <pc:chgData name="Nane Kratzke" userId="971be13ff4ee5ef6" providerId="LiveId" clId="{1EBEA007-FB69-A34E-BCA0-DBA4EE2CE7E0}" dt="2021-11-30T10:00:15.915" v="44" actId="20577"/>
      <pc:docMkLst>
        <pc:docMk/>
      </pc:docMkLst>
      <pc:sldChg chg="addSp modSp add mod modClrScheme chgLayout">
        <pc:chgData name="Nane Kratzke" userId="971be13ff4ee5ef6" providerId="LiveId" clId="{1EBEA007-FB69-A34E-BCA0-DBA4EE2CE7E0}" dt="2021-11-30T10:00:15.915" v="44" actId="20577"/>
        <pc:sldMkLst>
          <pc:docMk/>
          <pc:sldMk cId="2487667598" sldId="432"/>
        </pc:sldMkLst>
        <pc:spChg chg="add mod ord">
          <ac:chgData name="Nane Kratzke" userId="971be13ff4ee5ef6" providerId="LiveId" clId="{1EBEA007-FB69-A34E-BCA0-DBA4EE2CE7E0}" dt="2021-11-30T09:59:08.297" v="11" actId="20577"/>
          <ac:spMkLst>
            <pc:docMk/>
            <pc:sldMk cId="2487667598" sldId="432"/>
            <ac:spMk id="2" creationId="{163EDC20-43C8-154F-AEC2-FBA92A096033}"/>
          </ac:spMkLst>
        </pc:spChg>
        <pc:spChg chg="add mod ord">
          <ac:chgData name="Nane Kratzke" userId="971be13ff4ee5ef6" providerId="LiveId" clId="{1EBEA007-FB69-A34E-BCA0-DBA4EE2CE7E0}" dt="2021-11-30T10:00:15.915" v="44" actId="20577"/>
          <ac:spMkLst>
            <pc:docMk/>
            <pc:sldMk cId="2487667598" sldId="432"/>
            <ac:spMk id="3" creationId="{5E309F3D-1752-8349-ADDF-D051B7606D63}"/>
          </ac:spMkLst>
        </pc:spChg>
        <pc:spChg chg="mod ord">
          <ac:chgData name="Nane Kratzke" userId="971be13ff4ee5ef6" providerId="LiveId" clId="{1EBEA007-FB69-A34E-BCA0-DBA4EE2CE7E0}" dt="2021-11-30T09:58:50.50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1EBEA007-FB69-A34E-BCA0-DBA4EE2CE7E0}" dt="2021-11-30T09:59:22.732" v="12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223B9B05-6E34-4449-ABFF-46CCED9BF410}"/>
    <pc:docChg chg="undo custSel addSld delSld modSld sldOrd">
      <pc:chgData name="Nane Kratzke" userId="971be13ff4ee5ef6" providerId="LiveId" clId="{223B9B05-6E34-4449-ABFF-46CCED9BF410}" dt="2023-02-16T10:11:55.809" v="1192" actId="2696"/>
      <pc:docMkLst>
        <pc:docMk/>
      </pc:docMkLst>
      <pc:sldChg chg="del">
        <pc:chgData name="Nane Kratzke" userId="971be13ff4ee5ef6" providerId="LiveId" clId="{223B9B05-6E34-4449-ABFF-46CCED9BF410}" dt="2023-02-14T09:53:15.722" v="160" actId="2696"/>
        <pc:sldMkLst>
          <pc:docMk/>
          <pc:sldMk cId="704272100" sldId="323"/>
        </pc:sldMkLst>
      </pc:sldChg>
      <pc:sldChg chg="del">
        <pc:chgData name="Nane Kratzke" userId="971be13ff4ee5ef6" providerId="LiveId" clId="{223B9B05-6E34-4449-ABFF-46CCED9BF410}" dt="2023-02-14T09:53:04.587" v="159" actId="2696"/>
        <pc:sldMkLst>
          <pc:docMk/>
          <pc:sldMk cId="2142144293" sldId="416"/>
        </pc:sldMkLst>
      </pc:sldChg>
      <pc:sldChg chg="del">
        <pc:chgData name="Nane Kratzke" userId="971be13ff4ee5ef6" providerId="LiveId" clId="{223B9B05-6E34-4449-ABFF-46CCED9BF410}" dt="2023-02-14T09:46:58.420" v="115" actId="2696"/>
        <pc:sldMkLst>
          <pc:docMk/>
          <pc:sldMk cId="1293430604" sldId="510"/>
        </pc:sldMkLst>
      </pc:sldChg>
      <pc:sldChg chg="addSp delSp modSp mod ord">
        <pc:chgData name="Nane Kratzke" userId="971be13ff4ee5ef6" providerId="LiveId" clId="{223B9B05-6E34-4449-ABFF-46CCED9BF410}" dt="2023-02-14T11:59:08.100" v="1174" actId="12"/>
        <pc:sldMkLst>
          <pc:docMk/>
          <pc:sldMk cId="4077901326" sldId="512"/>
        </pc:sldMkLst>
        <pc:spChg chg="mod">
          <ac:chgData name="Nane Kratzke" userId="971be13ff4ee5ef6" providerId="LiveId" clId="{223B9B05-6E34-4449-ABFF-46CCED9BF410}" dt="2023-02-14T10:03:44.865" v="303" actId="14100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223B9B05-6E34-4449-ABFF-46CCED9BF410}" dt="2023-02-14T10:01:24.001" v="284"/>
          <ac:spMkLst>
            <pc:docMk/>
            <pc:sldMk cId="4077901326" sldId="512"/>
            <ac:spMk id="4" creationId="{F67C374B-ECD6-8242-9A26-A674C9501681}"/>
          </ac:spMkLst>
        </pc:spChg>
        <pc:spChg chg="del mod">
          <ac:chgData name="Nane Kratzke" userId="971be13ff4ee5ef6" providerId="LiveId" clId="{223B9B05-6E34-4449-ABFF-46CCED9BF410}" dt="2023-02-14T09:58:34.649" v="201" actId="478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223B9B05-6E34-4449-ABFF-46CCED9BF410}" dt="2023-02-14T11:59:08.100" v="1174" actId="12"/>
          <ac:spMkLst>
            <pc:docMk/>
            <pc:sldMk cId="4077901326" sldId="512"/>
            <ac:spMk id="8" creationId="{8EA6EF82-F4C5-E6EC-7481-951C009836A5}"/>
          </ac:spMkLst>
        </pc:spChg>
        <pc:spChg chg="add mod">
          <ac:chgData name="Nane Kratzke" userId="971be13ff4ee5ef6" providerId="LiveId" clId="{223B9B05-6E34-4449-ABFF-46CCED9BF410}" dt="2023-02-14T10:49:50.516" v="1016" actId="113"/>
          <ac:spMkLst>
            <pc:docMk/>
            <pc:sldMk cId="4077901326" sldId="512"/>
            <ac:spMk id="10" creationId="{A2DD54B2-D205-1970-58CF-B4316F991F0C}"/>
          </ac:spMkLst>
        </pc:spChg>
        <pc:spChg chg="add del mod">
          <ac:chgData name="Nane Kratzke" userId="971be13ff4ee5ef6" providerId="LiveId" clId="{223B9B05-6E34-4449-ABFF-46CCED9BF410}" dt="2023-02-14T10:03:06.459" v="301"/>
          <ac:spMkLst>
            <pc:docMk/>
            <pc:sldMk cId="4077901326" sldId="512"/>
            <ac:spMk id="11" creationId="{D14519C7-0E5F-4A24-9536-938DD378DF9C}"/>
          </ac:spMkLst>
        </pc:spChg>
        <pc:picChg chg="add del mod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6" creationId="{4480AB6D-C1B2-C274-F0DD-ECAB981E36B5}"/>
          </ac:picMkLst>
        </pc:picChg>
        <pc:picChg chg="add del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8" creationId="{407D87C0-4BFE-D871-8A13-CDD3F1FDDCC0}"/>
          </ac:picMkLst>
        </pc:picChg>
        <pc:picChg chg="add mod">
          <ac:chgData name="Nane Kratzke" userId="971be13ff4ee5ef6" providerId="LiveId" clId="{223B9B05-6E34-4449-ABFF-46CCED9BF410}" dt="2023-02-14T10:10:44.461" v="360" actId="14861"/>
          <ac:picMkLst>
            <pc:docMk/>
            <pc:sldMk cId="4077901326" sldId="512"/>
            <ac:picMk id="1030" creationId="{01339DC7-9E02-6D31-6583-71E1BF6C5E97}"/>
          </ac:picMkLst>
        </pc:picChg>
      </pc:sldChg>
      <pc:sldChg chg="modSp mod">
        <pc:chgData name="Nane Kratzke" userId="971be13ff4ee5ef6" providerId="LiveId" clId="{223B9B05-6E34-4449-ABFF-46CCED9BF410}" dt="2023-02-14T10:35:19.864" v="676" actId="14100"/>
        <pc:sldMkLst>
          <pc:docMk/>
          <pc:sldMk cId="3437111870" sldId="514"/>
        </pc:sldMkLst>
        <pc:spChg chg="mod">
          <ac:chgData name="Nane Kratzke" userId="971be13ff4ee5ef6" providerId="LiveId" clId="{223B9B05-6E34-4449-ABFF-46CCED9BF410}" dt="2023-02-14T10:35:19.864" v="676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223B9B05-6E34-4449-ABFF-46CCED9BF410}" dt="2023-02-14T11:57:28.238" v="1173" actId="20577"/>
        <pc:sldMkLst>
          <pc:docMk/>
          <pc:sldMk cId="3725158945" sldId="515"/>
        </pc:sldMkLst>
        <pc:spChg chg="mod">
          <ac:chgData name="Nane Kratzke" userId="971be13ff4ee5ef6" providerId="LiveId" clId="{223B9B05-6E34-4449-ABFF-46CCED9BF410}" dt="2023-02-14T11:55:45.685" v="1143" actId="12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223B9B05-6E34-4449-ABFF-46CCED9BF410}" dt="2023-02-14T11:57:28.238" v="1173" actId="20577"/>
          <ac:spMkLst>
            <pc:docMk/>
            <pc:sldMk cId="3725158945" sldId="515"/>
            <ac:spMk id="11" creationId="{E377589E-A792-4744-910E-C0D0078CB745}"/>
          </ac:spMkLst>
        </pc:spChg>
      </pc:sldChg>
      <pc:sldChg chg="del">
        <pc:chgData name="Nane Kratzke" userId="971be13ff4ee5ef6" providerId="LiveId" clId="{223B9B05-6E34-4449-ABFF-46CCED9BF410}" dt="2023-02-14T10:43:17.966" v="999" actId="2696"/>
        <pc:sldMkLst>
          <pc:docMk/>
          <pc:sldMk cId="3479599477" sldId="516"/>
        </pc:sldMkLst>
      </pc:sldChg>
      <pc:sldChg chg="del">
        <pc:chgData name="Nane Kratzke" userId="971be13ff4ee5ef6" providerId="LiveId" clId="{223B9B05-6E34-4449-ABFF-46CCED9BF410}" dt="2023-02-14T10:43:12.579" v="998" actId="2696"/>
        <pc:sldMkLst>
          <pc:docMk/>
          <pc:sldMk cId="1933642418" sldId="517"/>
        </pc:sldMkLst>
      </pc:sldChg>
      <pc:sldChg chg="delSp modSp del mod">
        <pc:chgData name="Nane Kratzke" userId="971be13ff4ee5ef6" providerId="LiveId" clId="{223B9B05-6E34-4449-ABFF-46CCED9BF410}" dt="2023-02-16T10:11:55.809" v="1192" actId="2696"/>
        <pc:sldMkLst>
          <pc:docMk/>
          <pc:sldMk cId="2258932206" sldId="523"/>
        </pc:sldMkLst>
        <pc:spChg chg="mod">
          <ac:chgData name="Nane Kratzke" userId="971be13ff4ee5ef6" providerId="LiveId" clId="{223B9B05-6E34-4449-ABFF-46CCED9BF410}" dt="2023-02-16T10:09:58.044" v="1187" actId="14100"/>
          <ac:spMkLst>
            <pc:docMk/>
            <pc:sldMk cId="2258932206" sldId="523"/>
            <ac:spMk id="5" creationId="{D6D3D317-1152-2742-9BE1-4ED9CE042C2D}"/>
          </ac:spMkLst>
        </pc:spChg>
        <pc:spChg chg="del">
          <ac:chgData name="Nane Kratzke" userId="971be13ff4ee5ef6" providerId="LiveId" clId="{223B9B05-6E34-4449-ABFF-46CCED9BF410}" dt="2023-02-16T10:09:40.303" v="1182" actId="478"/>
          <ac:spMkLst>
            <pc:docMk/>
            <pc:sldMk cId="2258932206" sldId="523"/>
            <ac:spMk id="11" creationId="{FF556EC5-5C3C-754D-ABF5-FEF691C7303D}"/>
          </ac:spMkLst>
        </pc:spChg>
        <pc:picChg chg="mod">
          <ac:chgData name="Nane Kratzke" userId="971be13ff4ee5ef6" providerId="LiveId" clId="{223B9B05-6E34-4449-ABFF-46CCED9BF410}" dt="2023-02-16T10:09:47.253" v="1184" actId="1076"/>
          <ac:picMkLst>
            <pc:docMk/>
            <pc:sldMk cId="2258932206" sldId="523"/>
            <ac:picMk id="9" creationId="{CF24C6AD-2F0C-F144-8A5F-642AEBD43972}"/>
          </ac:picMkLst>
        </pc:picChg>
      </pc:sldChg>
      <pc:sldChg chg="modSp mod">
        <pc:chgData name="Nane Kratzke" userId="971be13ff4ee5ef6" providerId="LiveId" clId="{223B9B05-6E34-4449-ABFF-46CCED9BF410}" dt="2023-02-16T10:10:23.028" v="1191" actId="1076"/>
        <pc:sldMkLst>
          <pc:docMk/>
          <pc:sldMk cId="4217778932" sldId="524"/>
        </pc:sldMkLst>
        <pc:spChg chg="mod">
          <ac:chgData name="Nane Kratzke" userId="971be13ff4ee5ef6" providerId="LiveId" clId="{223B9B05-6E34-4449-ABFF-46CCED9BF410}" dt="2023-02-16T10:10:23.028" v="1191" actId="1076"/>
          <ac:spMkLst>
            <pc:docMk/>
            <pc:sldMk cId="4217778932" sldId="524"/>
            <ac:spMk id="5" creationId="{D6D3D317-1152-2742-9BE1-4ED9CE042C2D}"/>
          </ac:spMkLst>
        </pc:spChg>
      </pc:sldChg>
      <pc:sldChg chg="modSp">
        <pc:chgData name="Nane Kratzke" userId="971be13ff4ee5ef6" providerId="LiveId" clId="{223B9B05-6E34-4449-ABFF-46CCED9BF410}" dt="2023-02-14T10:58:11.256" v="1142" actId="20577"/>
        <pc:sldMkLst>
          <pc:docMk/>
          <pc:sldMk cId="3733363034" sldId="525"/>
        </pc:sldMkLst>
        <pc:graphicFrameChg chg="mod">
          <ac:chgData name="Nane Kratzke" userId="971be13ff4ee5ef6" providerId="LiveId" clId="{223B9B05-6E34-4449-ABFF-46CCED9BF410}" dt="2023-02-14T10:58:11.256" v="1142" actId="20577"/>
          <ac:graphicFrameMkLst>
            <pc:docMk/>
            <pc:sldMk cId="3733363034" sldId="525"/>
            <ac:graphicFrameMk id="6" creationId="{36CD7840-0250-174C-93C9-FEDA3A67B769}"/>
          </ac:graphicFrameMkLst>
        </pc:graphicFrameChg>
      </pc:sldChg>
      <pc:sldChg chg="ord">
        <pc:chgData name="Nane Kratzke" userId="971be13ff4ee5ef6" providerId="LiveId" clId="{223B9B05-6E34-4449-ABFF-46CCED9BF410}" dt="2023-02-16T09:34:25.519" v="1177" actId="20578"/>
        <pc:sldMkLst>
          <pc:docMk/>
          <pc:sldMk cId="123571905" sldId="589"/>
        </pc:sldMkLst>
      </pc:sldChg>
      <pc:sldChg chg="delSp modSp del mod ord">
        <pc:chgData name="Nane Kratzke" userId="971be13ff4ee5ef6" providerId="LiveId" clId="{223B9B05-6E34-4449-ABFF-46CCED9BF410}" dt="2023-02-14T10:52:57.621" v="1017" actId="2696"/>
        <pc:sldMkLst>
          <pc:docMk/>
          <pc:sldMk cId="3657183217" sldId="609"/>
        </pc:sldMkLst>
        <pc:spChg chg="del">
          <ac:chgData name="Nane Kratzke" userId="971be13ff4ee5ef6" providerId="LiveId" clId="{223B9B05-6E34-4449-ABFF-46CCED9BF410}" dt="2023-02-14T10:45:39.025" v="1005" actId="478"/>
          <ac:spMkLst>
            <pc:docMk/>
            <pc:sldMk cId="3657183217" sldId="609"/>
            <ac:spMk id="9" creationId="{1D1EB011-558A-2F49-9FA5-3DF4C1C6CAF3}"/>
          </ac:spMkLst>
        </pc:spChg>
        <pc:spChg chg="del">
          <ac:chgData name="Nane Kratzke" userId="971be13ff4ee5ef6" providerId="LiveId" clId="{223B9B05-6E34-4449-ABFF-46CCED9BF410}" dt="2023-02-14T10:45:41.375" v="1006" actId="478"/>
          <ac:spMkLst>
            <pc:docMk/>
            <pc:sldMk cId="3657183217" sldId="609"/>
            <ac:spMk id="10" creationId="{DE558F80-EBF5-D941-82CB-245D8C5D1DA5}"/>
          </ac:spMkLst>
        </pc:spChg>
        <pc:spChg chg="del mod">
          <ac:chgData name="Nane Kratzke" userId="971be13ff4ee5ef6" providerId="LiveId" clId="{223B9B05-6E34-4449-ABFF-46CCED9BF410}" dt="2023-02-14T10:45:36.774" v="1004" actId="478"/>
          <ac:spMkLst>
            <pc:docMk/>
            <pc:sldMk cId="3657183217" sldId="609"/>
            <ac:spMk id="11" creationId="{AA76EFB5-EF5E-6447-A93B-F342283030D8}"/>
          </ac:spMkLst>
        </pc:spChg>
        <pc:spChg chg="mod">
          <ac:chgData name="Nane Kratzke" userId="971be13ff4ee5ef6" providerId="LiveId" clId="{223B9B05-6E34-4449-ABFF-46CCED9BF410}" dt="2023-02-14T10:45:32.781" v="1002" actId="20577"/>
          <ac:spMkLst>
            <pc:docMk/>
            <pc:sldMk cId="3657183217" sldId="609"/>
            <ac:spMk id="12" creationId="{FAB9B350-3E2C-5A46-82C9-08D22821D1FC}"/>
          </ac:spMkLst>
        </pc:spChg>
      </pc:sldChg>
      <pc:sldChg chg="addSp delSp modSp new mod modClrScheme chgLayout">
        <pc:chgData name="Nane Kratzke" userId="971be13ff4ee5ef6" providerId="LiveId" clId="{223B9B05-6E34-4449-ABFF-46CCED9BF410}" dt="2023-02-14T10:32:37.097" v="664" actId="1076"/>
        <pc:sldMkLst>
          <pc:docMk/>
          <pc:sldMk cId="1713532505" sldId="611"/>
        </pc:sldMkLst>
        <pc:spChg chg="del">
          <ac:chgData name="Nane Kratzke" userId="971be13ff4ee5ef6" providerId="LiveId" clId="{223B9B05-6E34-4449-ABFF-46CCED9BF410}" dt="2023-02-14T09:41:43.121" v="1"/>
          <ac:spMkLst>
            <pc:docMk/>
            <pc:sldMk cId="1713532505" sldId="611"/>
            <ac:spMk id="2" creationId="{47C2764C-D76E-CA76-DD50-11C426AE0E7F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" creationId="{87C29E8E-74E6-65D0-B521-05417D5E1960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4" creationId="{24FE673F-AC87-6909-6EF4-2A0F44DF2D5D}"/>
          </ac:spMkLst>
        </pc:spChg>
        <pc:spChg chg="add del mod">
          <ac:chgData name="Nane Kratzke" userId="971be13ff4ee5ef6" providerId="LiveId" clId="{223B9B05-6E34-4449-ABFF-46CCED9BF410}" dt="2023-02-14T09:43:09.975" v="18" actId="478"/>
          <ac:spMkLst>
            <pc:docMk/>
            <pc:sldMk cId="1713532505" sldId="611"/>
            <ac:spMk id="8" creationId="{4ED10B94-6E68-4FA0-0857-1D2F672A7E85}"/>
          </ac:spMkLst>
        </pc:spChg>
        <pc:spChg chg="add del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14" creationId="{494A7357-DF2B-5CB0-8883-10A29061C805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19" creationId="{6F6171D6-F30B-DF13-B7C6-2EA36EBFC3B7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1" creationId="{FBD659A1-CF70-BAEC-5CEE-34BE09E6A192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3" creationId="{5159C6E2-3FAA-1D74-A38F-4BC5D64FA104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5" creationId="{61D268F9-EFDF-B7AE-69D0-5D4FC78D16F6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7" creationId="{F32CD57D-EF72-C794-1800-DE8513E10893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8" creationId="{41460D50-E700-71DB-0DD9-74F88A1AF4AE}"/>
          </ac:spMkLst>
        </pc:spChg>
        <pc:spChg chg="add mod">
          <ac:chgData name="Nane Kratzke" userId="971be13ff4ee5ef6" providerId="LiveId" clId="{223B9B05-6E34-4449-ABFF-46CCED9BF410}" dt="2023-02-14T10:25:38.725" v="444" actId="1076"/>
          <ac:spMkLst>
            <pc:docMk/>
            <pc:sldMk cId="1713532505" sldId="611"/>
            <ac:spMk id="30" creationId="{C40FC0DE-5FC2-A7E8-D1AE-301CB0AC31A1}"/>
          </ac:spMkLst>
        </pc:spChg>
        <pc:spChg chg="add mod">
          <ac:chgData name="Nane Kratzke" userId="971be13ff4ee5ef6" providerId="LiveId" clId="{223B9B05-6E34-4449-ABFF-46CCED9BF410}" dt="2023-02-14T10:31:06.389" v="659" actId="20577"/>
          <ac:spMkLst>
            <pc:docMk/>
            <pc:sldMk cId="1713532505" sldId="611"/>
            <ac:spMk id="31" creationId="{A7AED8D2-12C6-26AC-5AF0-E921BDCCBE3B}"/>
          </ac:spMkLst>
        </pc:spChg>
        <pc:spChg chg="add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2" creationId="{41A20EA0-63FD-ED42-B817-97746F45DAB8}"/>
          </ac:spMkLst>
        </pc:spChg>
        <pc:picChg chg="add del mod modCrop">
          <ac:chgData name="Nane Kratzke" userId="971be13ff4ee5ef6" providerId="LiveId" clId="{223B9B05-6E34-4449-ABFF-46CCED9BF410}" dt="2023-02-14T09:43:58.436" v="31" actId="478"/>
          <ac:picMkLst>
            <pc:docMk/>
            <pc:sldMk cId="1713532505" sldId="611"/>
            <ac:picMk id="6" creationId="{8485F92E-F715-314A-6664-F05E70A74A20}"/>
          </ac:picMkLst>
        </pc:picChg>
        <pc:picChg chg="add del mod">
          <ac:chgData name="Nane Kratzke" userId="971be13ff4ee5ef6" providerId="LiveId" clId="{223B9B05-6E34-4449-ABFF-46CCED9BF410}" dt="2023-02-14T09:43:09.743" v="17"/>
          <ac:picMkLst>
            <pc:docMk/>
            <pc:sldMk cId="1713532505" sldId="611"/>
            <ac:picMk id="10" creationId="{62B47EC9-6715-FA0F-3A34-AB60EB1C259E}"/>
          </ac:picMkLst>
        </pc:picChg>
        <pc:picChg chg="add mod">
          <ac:chgData name="Nane Kratzke" userId="971be13ff4ee5ef6" providerId="LiveId" clId="{223B9B05-6E34-4449-ABFF-46CCED9BF410}" dt="2023-02-14T09:44:38.842" v="37" actId="26606"/>
          <ac:picMkLst>
            <pc:docMk/>
            <pc:sldMk cId="1713532505" sldId="611"/>
            <ac:picMk id="12" creationId="{71FFB062-E1B5-47E0-C950-E6D129DAE4EA}"/>
          </ac:picMkLst>
        </pc:picChg>
        <pc:picChg chg="add del mod">
          <ac:chgData name="Nane Kratzke" userId="971be13ff4ee5ef6" providerId="LiveId" clId="{223B9B05-6E34-4449-ABFF-46CCED9BF410}" dt="2023-02-14T10:32:37.097" v="664" actId="1076"/>
          <ac:picMkLst>
            <pc:docMk/>
            <pc:sldMk cId="1713532505" sldId="611"/>
            <ac:picMk id="15" creationId="{8E64030D-90ED-3CDC-C2C6-483C3E9C33C8}"/>
          </ac:picMkLst>
        </pc:picChg>
        <pc:picChg chg="add mod">
          <ac:chgData name="Nane Kratzke" userId="971be13ff4ee5ef6" providerId="LiveId" clId="{223B9B05-6E34-4449-ABFF-46CCED9BF410}" dt="2023-02-14T10:25:44.827" v="445" actId="1076"/>
          <ac:picMkLst>
            <pc:docMk/>
            <pc:sldMk cId="1713532505" sldId="611"/>
            <ac:picMk id="16" creationId="{A21158D8-B2DC-E787-4BCD-E216C87F3F10}"/>
          </ac:picMkLst>
        </pc:picChg>
      </pc:sldChg>
      <pc:sldChg chg="del">
        <pc:chgData name="Nane Kratzke" userId="971be13ff4ee5ef6" providerId="LiveId" clId="{223B9B05-6E34-4449-ABFF-46CCED9BF410}" dt="2023-02-16T09:33:50.536" v="1175" actId="2696"/>
        <pc:sldMkLst>
          <pc:docMk/>
          <pc:sldMk cId="2753859176" sldId="613"/>
        </pc:sldMkLst>
      </pc:sldChg>
      <pc:sldChg chg="add">
        <pc:chgData name="Nane Kratzke" userId="971be13ff4ee5ef6" providerId="LiveId" clId="{223B9B05-6E34-4449-ABFF-46CCED9BF410}" dt="2023-02-16T09:34:20.140" v="1176"/>
        <pc:sldMkLst>
          <pc:docMk/>
          <pc:sldMk cId="1953109402" sldId="615"/>
        </pc:sldMkLst>
      </pc:sldChg>
      <pc:sldChg chg="addSp delSp modSp add mod">
        <pc:chgData name="Nane Kratzke" userId="971be13ff4ee5ef6" providerId="LiveId" clId="{223B9B05-6E34-4449-ABFF-46CCED9BF410}" dt="2023-02-16T09:38:00.817" v="1181" actId="14100"/>
        <pc:sldMkLst>
          <pc:docMk/>
          <pc:sldMk cId="3325737496" sldId="616"/>
        </pc:sldMkLst>
        <pc:spChg chg="add del mod">
          <ac:chgData name="Nane Kratzke" userId="971be13ff4ee5ef6" providerId="LiveId" clId="{223B9B05-6E34-4449-ABFF-46CCED9BF410}" dt="2023-02-16T09:37:52.472" v="1180" actId="478"/>
          <ac:spMkLst>
            <pc:docMk/>
            <pc:sldMk cId="3325737496" sldId="616"/>
            <ac:spMk id="4" creationId="{DE79FBB9-A40B-B26C-7094-3F213CC88EBB}"/>
          </ac:spMkLst>
        </pc:spChg>
        <pc:spChg chg="mod">
          <ac:chgData name="Nane Kratzke" userId="971be13ff4ee5ef6" providerId="LiveId" clId="{223B9B05-6E34-4449-ABFF-46CCED9BF410}" dt="2023-02-16T09:38:00.817" v="1181" actId="14100"/>
          <ac:spMkLst>
            <pc:docMk/>
            <pc:sldMk cId="3325737496" sldId="616"/>
            <ac:spMk id="9" creationId="{D440D2B9-023B-9E43-BA4A-E4DE712634A0}"/>
          </ac:spMkLst>
        </pc:spChg>
        <pc:spChg chg="del">
          <ac:chgData name="Nane Kratzke" userId="971be13ff4ee5ef6" providerId="LiveId" clId="{223B9B05-6E34-4449-ABFF-46CCED9BF410}" dt="2023-02-16T09:37:46.888" v="1179" actId="478"/>
          <ac:spMkLst>
            <pc:docMk/>
            <pc:sldMk cId="3325737496" sldId="616"/>
            <ac:spMk id="41" creationId="{7E99E6B6-40AB-1346-B8AC-1F7285B6FBD4}"/>
          </ac:spMkLst>
        </pc:spChg>
      </pc:sldChg>
    </pc:docChg>
  </pc:docChgLst>
  <pc:docChgLst>
    <pc:chgData name="Nane Kratzke" userId="971be13ff4ee5ef6" providerId="LiveId" clId="{67A30EEF-24E7-BC42-AA99-B32409D3960D}"/>
    <pc:docChg chg="undo custSel modSld">
      <pc:chgData name="Nane Kratzke" userId="971be13ff4ee5ef6" providerId="LiveId" clId="{67A30EEF-24E7-BC42-AA99-B32409D3960D}" dt="2022-05-11T13:30:32.473" v="141"/>
      <pc:docMkLst>
        <pc:docMk/>
      </pc:docMkLst>
      <pc:sldChg chg="addSp delSp modSp mod">
        <pc:chgData name="Nane Kratzke" userId="971be13ff4ee5ef6" providerId="LiveId" clId="{67A30EEF-24E7-BC42-AA99-B32409D3960D}" dt="2022-04-01T08:31:56.670" v="32" actId="14100"/>
        <pc:sldMkLst>
          <pc:docMk/>
          <pc:sldMk cId="1445546795" sldId="550"/>
        </pc:sldMkLst>
        <pc:spChg chg="mod">
          <ac:chgData name="Nane Kratzke" userId="971be13ff4ee5ef6" providerId="LiveId" clId="{67A30EEF-24E7-BC42-AA99-B32409D3960D}" dt="2022-04-01T08:31:56.670" v="32" actId="14100"/>
          <ac:spMkLst>
            <pc:docMk/>
            <pc:sldMk cId="1445546795" sldId="550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1:51.531" v="31" actId="14861"/>
          <ac:picMkLst>
            <pc:docMk/>
            <pc:sldMk cId="1445546795" sldId="550"/>
            <ac:picMk id="7" creationId="{7515D69E-DFC3-344F-B4D3-A09C1265971B}"/>
          </ac:picMkLst>
        </pc:picChg>
        <pc:picChg chg="del">
          <ac:chgData name="Nane Kratzke" userId="971be13ff4ee5ef6" providerId="LiveId" clId="{67A30EEF-24E7-BC42-AA99-B32409D3960D}" dt="2022-04-01T08:29:23.797" v="0" actId="478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mod">
        <pc:chgData name="Nane Kratzke" userId="971be13ff4ee5ef6" providerId="LiveId" clId="{67A30EEF-24E7-BC42-AA99-B32409D3960D}" dt="2022-04-01T08:32:37.448" v="40" actId="1076"/>
        <pc:sldMkLst>
          <pc:docMk/>
          <pc:sldMk cId="1850815735" sldId="551"/>
        </pc:sldMkLst>
        <pc:spChg chg="mod">
          <ac:chgData name="Nane Kratzke" userId="971be13ff4ee5ef6" providerId="LiveId" clId="{67A30EEF-24E7-BC42-AA99-B32409D3960D}" dt="2022-04-01T08:32:35.259" v="39" actId="14100"/>
          <ac:spMkLst>
            <pc:docMk/>
            <pc:sldMk cId="1850815735" sldId="551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2:37.448" v="40" actId="1076"/>
          <ac:picMkLst>
            <pc:docMk/>
            <pc:sldMk cId="1850815735" sldId="551"/>
            <ac:picMk id="7" creationId="{3F9FB49B-F327-BD47-AFFC-EFB415D25DFB}"/>
          </ac:picMkLst>
        </pc:picChg>
        <pc:picChg chg="del">
          <ac:chgData name="Nane Kratzke" userId="971be13ff4ee5ef6" providerId="LiveId" clId="{67A30EEF-24E7-BC42-AA99-B32409D3960D}" dt="2022-04-01T08:32:12.866" v="33" actId="478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mod">
        <pc:chgData name="Nane Kratzke" userId="971be13ff4ee5ef6" providerId="LiveId" clId="{67A30EEF-24E7-BC42-AA99-B32409D3960D}" dt="2022-04-01T08:33:49.743" v="49" actId="1076"/>
        <pc:sldMkLst>
          <pc:docMk/>
          <pc:sldMk cId="3951742086" sldId="554"/>
        </pc:sldMkLst>
        <pc:spChg chg="mod">
          <ac:chgData name="Nane Kratzke" userId="971be13ff4ee5ef6" providerId="LiveId" clId="{67A30EEF-24E7-BC42-AA99-B32409D3960D}" dt="2022-04-01T08:33:42.080" v="46" actId="1076"/>
          <ac:spMkLst>
            <pc:docMk/>
            <pc:sldMk cId="3951742086" sldId="554"/>
            <ac:spMk id="24" creationId="{DB9A78C6-42BA-CC40-A20F-ACADFC18BE98}"/>
          </ac:spMkLst>
        </pc:spChg>
        <pc:picChg chg="add mod">
          <ac:chgData name="Nane Kratzke" userId="971be13ff4ee5ef6" providerId="LiveId" clId="{67A30EEF-24E7-BC42-AA99-B32409D3960D}" dt="2022-04-01T08:33:49.743" v="49" actId="1076"/>
          <ac:picMkLst>
            <pc:docMk/>
            <pc:sldMk cId="3951742086" sldId="554"/>
            <ac:picMk id="5" creationId="{BA3C3078-FE11-E44A-B09C-9E30F712B60C}"/>
          </ac:picMkLst>
        </pc:picChg>
        <pc:picChg chg="del">
          <ac:chgData name="Nane Kratzke" userId="971be13ff4ee5ef6" providerId="LiveId" clId="{67A30EEF-24E7-BC42-AA99-B32409D3960D}" dt="2022-04-01T08:33:17.992" v="41" actId="478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mod">
        <pc:chgData name="Nane Kratzke" userId="971be13ff4ee5ef6" providerId="LiveId" clId="{67A30EEF-24E7-BC42-AA99-B32409D3960D}" dt="2022-04-01T08:55:48.433" v="132" actId="1076"/>
        <pc:sldMkLst>
          <pc:docMk/>
          <pc:sldMk cId="3188167452" sldId="556"/>
        </pc:sldMkLst>
        <pc:picChg chg="del">
          <ac:chgData name="Nane Kratzke" userId="971be13ff4ee5ef6" providerId="LiveId" clId="{67A30EEF-24E7-BC42-AA99-B32409D3960D}" dt="2022-04-01T08:55:27.305" v="127" actId="478"/>
          <ac:picMkLst>
            <pc:docMk/>
            <pc:sldMk cId="3188167452" sldId="556"/>
            <ac:picMk id="5" creationId="{83F5110F-511A-854E-A57C-78F0E05B487F}"/>
          </ac:picMkLst>
        </pc:picChg>
        <pc:picChg chg="add mod">
          <ac:chgData name="Nane Kratzke" userId="971be13ff4ee5ef6" providerId="LiveId" clId="{67A30EEF-24E7-BC42-AA99-B32409D3960D}" dt="2022-04-01T08:55:48.433" v="132" actId="1076"/>
          <ac:picMkLst>
            <pc:docMk/>
            <pc:sldMk cId="3188167452" sldId="556"/>
            <ac:picMk id="7" creationId="{7C37E0C3-A7BF-244F-9D76-F5FD93EED2D1}"/>
          </ac:picMkLst>
        </pc:picChg>
      </pc:sldChg>
      <pc:sldChg chg="addSp delSp modSp mod">
        <pc:chgData name="Nane Kratzke" userId="971be13ff4ee5ef6" providerId="LiveId" clId="{67A30EEF-24E7-BC42-AA99-B32409D3960D}" dt="2022-04-01T08:40:57.097" v="80" actId="166"/>
        <pc:sldMkLst>
          <pc:docMk/>
          <pc:sldMk cId="879725003" sldId="557"/>
        </pc:sldMkLst>
        <pc:spChg chg="mod">
          <ac:chgData name="Nane Kratzke" userId="971be13ff4ee5ef6" providerId="LiveId" clId="{67A30EEF-24E7-BC42-AA99-B32409D3960D}" dt="2022-04-01T08:40:57.097" v="80" actId="166"/>
          <ac:spMkLst>
            <pc:docMk/>
            <pc:sldMk cId="879725003" sldId="557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40:52.096" v="79" actId="14861"/>
          <ac:picMkLst>
            <pc:docMk/>
            <pc:sldMk cId="879725003" sldId="557"/>
            <ac:picMk id="6" creationId="{C32AB87D-B1DE-C549-A468-CB9396913DC0}"/>
          </ac:picMkLst>
        </pc:picChg>
        <pc:picChg chg="add del">
          <ac:chgData name="Nane Kratzke" userId="971be13ff4ee5ef6" providerId="LiveId" clId="{67A30EEF-24E7-BC42-AA99-B32409D3960D}" dt="2022-04-01T08:40:12.327" v="74" actId="478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9:52.614" v="72" actId="166"/>
        <pc:sldMkLst>
          <pc:docMk/>
          <pc:sldMk cId="3605680972" sldId="558"/>
        </pc:sldMkLst>
        <pc:spChg chg="mod">
          <ac:chgData name="Nane Kratzke" userId="971be13ff4ee5ef6" providerId="LiveId" clId="{67A30EEF-24E7-BC42-AA99-B32409D3960D}" dt="2022-04-01T08:39:52.614" v="72" actId="166"/>
          <ac:spMkLst>
            <pc:docMk/>
            <pc:sldMk cId="3605680972" sldId="558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39:47.632" v="71" actId="14861"/>
          <ac:picMkLst>
            <pc:docMk/>
            <pc:sldMk cId="3605680972" sldId="558"/>
            <ac:picMk id="8" creationId="{C41C2190-9349-794C-A4AE-348FD695B711}"/>
          </ac:picMkLst>
        </pc:picChg>
        <pc:picChg chg="del">
          <ac:chgData name="Nane Kratzke" userId="971be13ff4ee5ef6" providerId="LiveId" clId="{67A30EEF-24E7-BC42-AA99-B32409D3960D}" dt="2022-04-01T08:38:51.561" v="65" actId="478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5:52.998" v="53" actId="14861"/>
        <pc:sldMkLst>
          <pc:docMk/>
          <pc:sldMk cId="2340717947" sldId="559"/>
        </pc:sldMkLst>
        <pc:picChg chg="add mod">
          <ac:chgData name="Nane Kratzke" userId="971be13ff4ee5ef6" providerId="LiveId" clId="{67A30EEF-24E7-BC42-AA99-B32409D3960D}" dt="2022-04-01T08:35:52.998" v="53" actId="14861"/>
          <ac:picMkLst>
            <pc:docMk/>
            <pc:sldMk cId="2340717947" sldId="559"/>
            <ac:picMk id="5" creationId="{CF34DE3D-16A5-2D4D-AD87-ABC70B1B41F7}"/>
          </ac:picMkLst>
        </pc:picChg>
        <pc:picChg chg="del">
          <ac:chgData name="Nane Kratzke" userId="971be13ff4ee5ef6" providerId="LiveId" clId="{67A30EEF-24E7-BC42-AA99-B32409D3960D}" dt="2022-04-01T08:35:44.448" v="50" actId="478"/>
          <ac:picMkLst>
            <pc:docMk/>
            <pc:sldMk cId="2340717947" sldId="559"/>
            <ac:picMk id="1026" creationId="{2590DA62-DF71-5B49-BA1C-426D5DEDFE8A}"/>
          </ac:picMkLst>
        </pc:picChg>
      </pc:sldChg>
      <pc:sldChg chg="addSp delSp modSp mod">
        <pc:chgData name="Nane Kratzke" userId="971be13ff4ee5ef6" providerId="LiveId" clId="{67A30EEF-24E7-BC42-AA99-B32409D3960D}" dt="2022-05-11T13:30:32.473" v="141"/>
        <pc:sldMkLst>
          <pc:docMk/>
          <pc:sldMk cId="1905923310" sldId="560"/>
        </pc:sldMkLst>
        <pc:spChg chg="add del mod">
          <ac:chgData name="Nane Kratzke" userId="971be13ff4ee5ef6" providerId="LiveId" clId="{67A30EEF-24E7-BC42-AA99-B32409D3960D}" dt="2022-05-11T13:30:32.473" v="141"/>
          <ac:spMkLst>
            <pc:docMk/>
            <pc:sldMk cId="1905923310" sldId="560"/>
            <ac:spMk id="4" creationId="{C0F8AC49-48ED-F25C-81FF-9E658EFB19A9}"/>
          </ac:spMkLst>
        </pc:spChg>
        <pc:picChg chg="del">
          <ac:chgData name="Nane Kratzke" userId="971be13ff4ee5ef6" providerId="LiveId" clId="{67A30EEF-24E7-BC42-AA99-B32409D3960D}" dt="2022-04-01T08:41:39.916" v="81" actId="478"/>
          <ac:picMkLst>
            <pc:docMk/>
            <pc:sldMk cId="1905923310" sldId="560"/>
            <ac:picMk id="4" creationId="{8CA8E55B-70C2-BD47-8EE1-D6E1DEFA3DFE}"/>
          </ac:picMkLst>
        </pc:picChg>
        <pc:picChg chg="add mod modCrop">
          <ac:chgData name="Nane Kratzke" userId="971be13ff4ee5ef6" providerId="LiveId" clId="{67A30EEF-24E7-BC42-AA99-B32409D3960D}" dt="2022-04-01T08:42:41.583" v="87" actId="14861"/>
          <ac:picMkLst>
            <pc:docMk/>
            <pc:sldMk cId="1905923310" sldId="560"/>
            <ac:picMk id="6" creationId="{2EC3C8CB-CD79-B540-94A3-90CE5C5990A6}"/>
          </ac:picMkLst>
        </pc:picChg>
      </pc:sldChg>
      <pc:sldChg chg="addSp delSp modSp mod">
        <pc:chgData name="Nane Kratzke" userId="971be13ff4ee5ef6" providerId="LiveId" clId="{67A30EEF-24E7-BC42-AA99-B32409D3960D}" dt="2022-04-01T08:43:34.233" v="99" actId="1076"/>
        <pc:sldMkLst>
          <pc:docMk/>
          <pc:sldMk cId="3713241106" sldId="561"/>
        </pc:sldMkLst>
        <pc:spChg chg="mod">
          <ac:chgData name="Nane Kratzke" userId="971be13ff4ee5ef6" providerId="LiveId" clId="{67A30EEF-24E7-BC42-AA99-B32409D3960D}" dt="2022-04-01T08:43:34.233" v="99" actId="1076"/>
          <ac:spMkLst>
            <pc:docMk/>
            <pc:sldMk cId="3713241106" sldId="561"/>
            <ac:spMk id="4" creationId="{EFD408A1-F15E-6C48-ABE6-021A61634556}"/>
          </ac:spMkLst>
        </pc:spChg>
        <pc:picChg chg="add mod modCrop">
          <ac:chgData name="Nane Kratzke" userId="971be13ff4ee5ef6" providerId="LiveId" clId="{67A30EEF-24E7-BC42-AA99-B32409D3960D}" dt="2022-04-01T08:43:34.233" v="99" actId="1076"/>
          <ac:picMkLst>
            <pc:docMk/>
            <pc:sldMk cId="3713241106" sldId="561"/>
            <ac:picMk id="9" creationId="{33F6F1D9-2CBF-C445-82EF-E03139384E0E}"/>
          </ac:picMkLst>
        </pc:picChg>
        <pc:picChg chg="del">
          <ac:chgData name="Nane Kratzke" userId="971be13ff4ee5ef6" providerId="LiveId" clId="{67A30EEF-24E7-BC42-AA99-B32409D3960D}" dt="2022-04-01T08:42:48.029" v="88" actId="478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mod">
        <pc:chgData name="Nane Kratzke" userId="971be13ff4ee5ef6" providerId="LiveId" clId="{67A30EEF-24E7-BC42-AA99-B32409D3960D}" dt="2022-05-11T13:11:19.115" v="138"/>
        <pc:sldMkLst>
          <pc:docMk/>
          <pc:sldMk cId="1587034705" sldId="563"/>
        </pc:sldMkLst>
        <pc:spChg chg="mod">
          <ac:chgData name="Nane Kratzke" userId="971be13ff4ee5ef6" providerId="LiveId" clId="{67A30EEF-24E7-BC42-AA99-B32409D3960D}" dt="2022-04-01T08:47:14.816" v="101" actId="1076"/>
          <ac:spMkLst>
            <pc:docMk/>
            <pc:sldMk cId="1587034705" sldId="563"/>
            <ac:spMk id="4" creationId="{B3118DF7-D27D-1A4D-B00B-F895DDD10C59}"/>
          </ac:spMkLst>
        </pc:spChg>
        <pc:spChg chg="add del mod">
          <ac:chgData name="Nane Kratzke" userId="971be13ff4ee5ef6" providerId="LiveId" clId="{67A30EEF-24E7-BC42-AA99-B32409D3960D}" dt="2022-05-11T13:11:19.115" v="138"/>
          <ac:spMkLst>
            <pc:docMk/>
            <pc:sldMk cId="1587034705" sldId="563"/>
            <ac:spMk id="8" creationId="{E29F1939-56E0-58FF-2EC9-E0E465A13D22}"/>
          </ac:spMkLst>
        </pc:spChg>
      </pc:sldChg>
      <pc:sldChg chg="addSp delSp modSp mod">
        <pc:chgData name="Nane Kratzke" userId="971be13ff4ee5ef6" providerId="LiveId" clId="{67A30EEF-24E7-BC42-AA99-B32409D3960D}" dt="2022-04-01T08:48:20.866" v="109" actId="14861"/>
        <pc:sldMkLst>
          <pc:docMk/>
          <pc:sldMk cId="1566260272" sldId="564"/>
        </pc:sldMkLst>
        <pc:picChg chg="del">
          <ac:chgData name="Nane Kratzke" userId="971be13ff4ee5ef6" providerId="LiveId" clId="{67A30EEF-24E7-BC42-AA99-B32409D3960D}" dt="2022-04-01T08:47:53.854" v="104" actId="478"/>
          <ac:picMkLst>
            <pc:docMk/>
            <pc:sldMk cId="1566260272" sldId="564"/>
            <ac:picMk id="4" creationId="{E7CFFBE9-26D2-AB48-9D19-C10D897B5A65}"/>
          </ac:picMkLst>
        </pc:picChg>
        <pc:picChg chg="add mod modCrop">
          <ac:chgData name="Nane Kratzke" userId="971be13ff4ee5ef6" providerId="LiveId" clId="{67A30EEF-24E7-BC42-AA99-B32409D3960D}" dt="2022-04-01T08:48:20.866" v="109" actId="14861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delSp modSp mod">
        <pc:chgData name="Nane Kratzke" userId="971be13ff4ee5ef6" providerId="LiveId" clId="{67A30EEF-24E7-BC42-AA99-B32409D3960D}" dt="2022-04-01T08:49:04.123" v="117" actId="1076"/>
        <pc:sldMkLst>
          <pc:docMk/>
          <pc:sldMk cId="835258223" sldId="565"/>
        </pc:sldMkLst>
        <pc:spChg chg="mod">
          <ac:chgData name="Nane Kratzke" userId="971be13ff4ee5ef6" providerId="LiveId" clId="{67A30EEF-24E7-BC42-AA99-B32409D3960D}" dt="2022-04-01T08:49:02.362" v="116" actId="14100"/>
          <ac:spMkLst>
            <pc:docMk/>
            <pc:sldMk cId="835258223" sldId="565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8:26.908" v="110" actId="478"/>
          <ac:picMkLst>
            <pc:docMk/>
            <pc:sldMk cId="835258223" sldId="565"/>
            <ac:picMk id="6" creationId="{DFE4B597-65F3-9841-8605-7FB51E6EBBDD}"/>
          </ac:picMkLst>
        </pc:picChg>
        <pc:picChg chg="add mod modCrop">
          <ac:chgData name="Nane Kratzke" userId="971be13ff4ee5ef6" providerId="LiveId" clId="{67A30EEF-24E7-BC42-AA99-B32409D3960D}" dt="2022-04-01T08:49:04.123" v="117" actId="1076"/>
          <ac:picMkLst>
            <pc:docMk/>
            <pc:sldMk cId="835258223" sldId="565"/>
            <ac:picMk id="7" creationId="{243B6526-BD30-A44D-B7DD-5E95955523D4}"/>
          </ac:picMkLst>
        </pc:picChg>
      </pc:sldChg>
      <pc:sldChg chg="addSp delSp modSp mod">
        <pc:chgData name="Nane Kratzke" userId="971be13ff4ee5ef6" providerId="LiveId" clId="{67A30EEF-24E7-BC42-AA99-B32409D3960D}" dt="2022-04-01T08:49:52.758" v="126" actId="14861"/>
        <pc:sldMkLst>
          <pc:docMk/>
          <pc:sldMk cId="3352912030" sldId="566"/>
        </pc:sldMkLst>
        <pc:spChg chg="mod">
          <ac:chgData name="Nane Kratzke" userId="971be13ff4ee5ef6" providerId="LiveId" clId="{67A30EEF-24E7-BC42-AA99-B32409D3960D}" dt="2022-04-01T08:49:48.468" v="124" actId="14100"/>
          <ac:spMkLst>
            <pc:docMk/>
            <pc:sldMk cId="3352912030" sldId="566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9:10.850" v="118" actId="478"/>
          <ac:picMkLst>
            <pc:docMk/>
            <pc:sldMk cId="3352912030" sldId="566"/>
            <ac:picMk id="6" creationId="{CE0FFB1E-9A70-EC45-8376-824060308F00}"/>
          </ac:picMkLst>
        </pc:picChg>
        <pc:picChg chg="add mod modCrop">
          <ac:chgData name="Nane Kratzke" userId="971be13ff4ee5ef6" providerId="LiveId" clId="{67A30EEF-24E7-BC42-AA99-B32409D3960D}" dt="2022-04-01T08:49:52.758" v="126" actId="14861"/>
          <ac:picMkLst>
            <pc:docMk/>
            <pc:sldMk cId="3352912030" sldId="566"/>
            <ac:picMk id="7" creationId="{D3F3A520-AF18-CA42-AA73-D91711FAE9E2}"/>
          </ac:picMkLst>
        </pc:picChg>
      </pc:sldChg>
      <pc:sldChg chg="addSp delSp modSp mod">
        <pc:chgData name="Nane Kratzke" userId="971be13ff4ee5ef6" providerId="LiveId" clId="{67A30EEF-24E7-BC42-AA99-B32409D3960D}" dt="2022-04-01T08:36:50.228" v="57" actId="14861"/>
        <pc:sldMkLst>
          <pc:docMk/>
          <pc:sldMk cId="2152632834" sldId="571"/>
        </pc:sldMkLst>
        <pc:picChg chg="add mod">
          <ac:chgData name="Nane Kratzke" userId="971be13ff4ee5ef6" providerId="LiveId" clId="{67A30EEF-24E7-BC42-AA99-B32409D3960D}" dt="2022-04-01T08:36:50.228" v="57" actId="14861"/>
          <ac:picMkLst>
            <pc:docMk/>
            <pc:sldMk cId="2152632834" sldId="571"/>
            <ac:picMk id="7" creationId="{A2206A5A-00C9-6B43-AB17-8E5662F50ED8}"/>
          </ac:picMkLst>
        </pc:picChg>
        <pc:picChg chg="del">
          <ac:chgData name="Nane Kratzke" userId="971be13ff4ee5ef6" providerId="LiveId" clId="{67A30EEF-24E7-BC42-AA99-B32409D3960D}" dt="2022-04-01T08:36:41.565" v="54" actId="478"/>
          <ac:picMkLst>
            <pc:docMk/>
            <pc:sldMk cId="2152632834" sldId="571"/>
            <ac:picMk id="4098" creationId="{527F1244-EC26-4641-9915-EEA6F14FB7BA}"/>
          </ac:picMkLst>
        </pc:picChg>
      </pc:sldChg>
      <pc:sldChg chg="modSp mod">
        <pc:chgData name="Nane Kratzke" userId="971be13ff4ee5ef6" providerId="LiveId" clId="{67A30EEF-24E7-BC42-AA99-B32409D3960D}" dt="2022-05-11T07:09:58.691" v="135" actId="1076"/>
        <pc:sldMkLst>
          <pc:docMk/>
          <pc:sldMk cId="2068695525" sldId="597"/>
        </pc:sldMkLst>
        <pc:spChg chg="mod">
          <ac:chgData name="Nane Kratzke" userId="971be13ff4ee5ef6" providerId="LiveId" clId="{67A30EEF-24E7-BC42-AA99-B32409D3960D}" dt="2022-05-11T07:08:47.874" v="133" actId="20577"/>
          <ac:spMkLst>
            <pc:docMk/>
            <pc:sldMk cId="2068695525" sldId="597"/>
            <ac:spMk id="27" creationId="{14A270AF-458B-1E4A-A104-8497A30A59C6}"/>
          </ac:spMkLst>
        </pc:spChg>
        <pc:picChg chg="mod">
          <ac:chgData name="Nane Kratzke" userId="971be13ff4ee5ef6" providerId="LiveId" clId="{67A30EEF-24E7-BC42-AA99-B32409D3960D}" dt="2022-05-11T07:09:58.691" v="135" actId="1076"/>
          <ac:picMkLst>
            <pc:docMk/>
            <pc:sldMk cId="2068695525" sldId="597"/>
            <ac:picMk id="4100" creationId="{26417365-91D7-3741-9B9C-6A7B6CE41043}"/>
          </ac:picMkLst>
        </pc:picChg>
      </pc:sldChg>
    </pc:docChg>
  </pc:docChgLst>
  <pc:docChgLst>
    <pc:chgData name="Nane Kratzke" userId="971be13ff4ee5ef6" providerId="LiveId" clId="{724301C9-FDE1-7F4A-982C-C8BF8C2BE08E}"/>
    <pc:docChg chg="delSld modSld">
      <pc:chgData name="Nane Kratzke" userId="971be13ff4ee5ef6" providerId="LiveId" clId="{724301C9-FDE1-7F4A-982C-C8BF8C2BE08E}" dt="2023-02-20T13:12:18.450" v="46" actId="20577"/>
      <pc:docMkLst>
        <pc:docMk/>
      </pc:docMkLst>
      <pc:sldChg chg="modSp mod">
        <pc:chgData name="Nane Kratzke" userId="971be13ff4ee5ef6" providerId="LiveId" clId="{724301C9-FDE1-7F4A-982C-C8BF8C2BE08E}" dt="2023-02-20T13:12:18.450" v="46" actId="20577"/>
        <pc:sldMkLst>
          <pc:docMk/>
          <pc:sldMk cId="220039174" sldId="582"/>
        </pc:sldMkLst>
        <pc:spChg chg="mod">
          <ac:chgData name="Nane Kratzke" userId="971be13ff4ee5ef6" providerId="LiveId" clId="{724301C9-FDE1-7F4A-982C-C8BF8C2BE08E}" dt="2023-02-20T13:12:18.450" v="46" actId="20577"/>
          <ac:spMkLst>
            <pc:docMk/>
            <pc:sldMk cId="220039174" sldId="582"/>
            <ac:spMk id="18" creationId="{DA28D41A-63F0-DD46-AA75-57DE01858F2B}"/>
          </ac:spMkLst>
        </pc:spChg>
      </pc:sldChg>
      <pc:sldChg chg="del">
        <pc:chgData name="Nane Kratzke" userId="971be13ff4ee5ef6" providerId="LiveId" clId="{724301C9-FDE1-7F4A-982C-C8BF8C2BE08E}" dt="2023-02-20T12:41:43.238" v="9" actId="2696"/>
        <pc:sldMkLst>
          <pc:docMk/>
          <pc:sldMk cId="1634735031" sldId="583"/>
        </pc:sldMkLst>
      </pc:sldChg>
      <pc:sldChg chg="del">
        <pc:chgData name="Nane Kratzke" userId="971be13ff4ee5ef6" providerId="LiveId" clId="{724301C9-FDE1-7F4A-982C-C8BF8C2BE08E}" dt="2023-02-20T12:41:43.109" v="2" actId="2696"/>
        <pc:sldMkLst>
          <pc:docMk/>
          <pc:sldMk cId="1532895380" sldId="584"/>
        </pc:sldMkLst>
      </pc:sldChg>
      <pc:sldChg chg="del">
        <pc:chgData name="Nane Kratzke" userId="971be13ff4ee5ef6" providerId="LiveId" clId="{724301C9-FDE1-7F4A-982C-C8BF8C2BE08E}" dt="2023-02-20T12:41:43.267" v="15" actId="2696"/>
        <pc:sldMkLst>
          <pc:docMk/>
          <pc:sldMk cId="1258453572" sldId="585"/>
        </pc:sldMkLst>
      </pc:sldChg>
      <pc:sldChg chg="del">
        <pc:chgData name="Nane Kratzke" userId="971be13ff4ee5ef6" providerId="LiveId" clId="{724301C9-FDE1-7F4A-982C-C8BF8C2BE08E}" dt="2023-02-20T12:41:43.118" v="4" actId="2696"/>
        <pc:sldMkLst>
          <pc:docMk/>
          <pc:sldMk cId="2570948788" sldId="586"/>
        </pc:sldMkLst>
      </pc:sldChg>
      <pc:sldChg chg="del">
        <pc:chgData name="Nane Kratzke" userId="971be13ff4ee5ef6" providerId="LiveId" clId="{724301C9-FDE1-7F4A-982C-C8BF8C2BE08E}" dt="2023-02-20T12:41:43.113" v="3" actId="2696"/>
        <pc:sldMkLst>
          <pc:docMk/>
          <pc:sldMk cId="3688837666" sldId="587"/>
        </pc:sldMkLst>
      </pc:sldChg>
      <pc:sldChg chg="del">
        <pc:chgData name="Nane Kratzke" userId="971be13ff4ee5ef6" providerId="LiveId" clId="{724301C9-FDE1-7F4A-982C-C8BF8C2BE08E}" dt="2023-02-20T12:41:43.248" v="11" actId="2696"/>
        <pc:sldMkLst>
          <pc:docMk/>
          <pc:sldMk cId="700578620" sldId="623"/>
        </pc:sldMkLst>
      </pc:sldChg>
      <pc:sldChg chg="del">
        <pc:chgData name="Nane Kratzke" userId="971be13ff4ee5ef6" providerId="LiveId" clId="{724301C9-FDE1-7F4A-982C-C8BF8C2BE08E}" dt="2023-02-20T12:41:43.220" v="5" actId="2696"/>
        <pc:sldMkLst>
          <pc:docMk/>
          <pc:sldMk cId="4095753169" sldId="629"/>
        </pc:sldMkLst>
      </pc:sldChg>
      <pc:sldChg chg="del">
        <pc:chgData name="Nane Kratzke" userId="971be13ff4ee5ef6" providerId="LiveId" clId="{724301C9-FDE1-7F4A-982C-C8BF8C2BE08E}" dt="2023-02-20T12:41:43.262" v="14" actId="2696"/>
        <pc:sldMkLst>
          <pc:docMk/>
          <pc:sldMk cId="798035629" sldId="630"/>
        </pc:sldMkLst>
      </pc:sldChg>
      <pc:sldChg chg="del">
        <pc:chgData name="Nane Kratzke" userId="971be13ff4ee5ef6" providerId="LiveId" clId="{724301C9-FDE1-7F4A-982C-C8BF8C2BE08E}" dt="2023-02-20T12:41:43.243" v="10" actId="2696"/>
        <pc:sldMkLst>
          <pc:docMk/>
          <pc:sldMk cId="2018276877" sldId="631"/>
        </pc:sldMkLst>
      </pc:sldChg>
      <pc:sldChg chg="del">
        <pc:chgData name="Nane Kratzke" userId="971be13ff4ee5ef6" providerId="LiveId" clId="{724301C9-FDE1-7F4A-982C-C8BF8C2BE08E}" dt="2023-02-20T12:41:43.272" v="16" actId="2696"/>
        <pc:sldMkLst>
          <pc:docMk/>
          <pc:sldMk cId="2119515917" sldId="632"/>
        </pc:sldMkLst>
      </pc:sldChg>
      <pc:sldChg chg="del">
        <pc:chgData name="Nane Kratzke" userId="971be13ff4ee5ef6" providerId="LiveId" clId="{724301C9-FDE1-7F4A-982C-C8BF8C2BE08E}" dt="2023-02-20T12:41:43.229" v="7" actId="2696"/>
        <pc:sldMkLst>
          <pc:docMk/>
          <pc:sldMk cId="618912718" sldId="633"/>
        </pc:sldMkLst>
      </pc:sldChg>
      <pc:sldChg chg="del">
        <pc:chgData name="Nane Kratzke" userId="971be13ff4ee5ef6" providerId="LiveId" clId="{724301C9-FDE1-7F4A-982C-C8BF8C2BE08E}" dt="2023-02-20T12:41:43.078" v="0" actId="2696"/>
        <pc:sldMkLst>
          <pc:docMk/>
          <pc:sldMk cId="788152354" sldId="645"/>
        </pc:sldMkLst>
      </pc:sldChg>
      <pc:sldChg chg="del">
        <pc:chgData name="Nane Kratzke" userId="971be13ff4ee5ef6" providerId="LiveId" clId="{724301C9-FDE1-7F4A-982C-C8BF8C2BE08E}" dt="2023-02-20T12:41:43.234" v="8" actId="2696"/>
        <pc:sldMkLst>
          <pc:docMk/>
          <pc:sldMk cId="1432765417" sldId="648"/>
        </pc:sldMkLst>
      </pc:sldChg>
      <pc:sldChg chg="del">
        <pc:chgData name="Nane Kratzke" userId="971be13ff4ee5ef6" providerId="LiveId" clId="{724301C9-FDE1-7F4A-982C-C8BF8C2BE08E}" dt="2023-02-20T12:41:43.225" v="6" actId="2696"/>
        <pc:sldMkLst>
          <pc:docMk/>
          <pc:sldMk cId="1742239550" sldId="649"/>
        </pc:sldMkLst>
      </pc:sldChg>
      <pc:sldChg chg="del">
        <pc:chgData name="Nane Kratzke" userId="971be13ff4ee5ef6" providerId="LiveId" clId="{724301C9-FDE1-7F4A-982C-C8BF8C2BE08E}" dt="2023-02-20T12:41:43.253" v="12" actId="2696"/>
        <pc:sldMkLst>
          <pc:docMk/>
          <pc:sldMk cId="437185992" sldId="650"/>
        </pc:sldMkLst>
      </pc:sldChg>
      <pc:sldChg chg="del">
        <pc:chgData name="Nane Kratzke" userId="971be13ff4ee5ef6" providerId="LiveId" clId="{724301C9-FDE1-7F4A-982C-C8BF8C2BE08E}" dt="2023-02-20T12:41:43.258" v="13" actId="2696"/>
        <pc:sldMkLst>
          <pc:docMk/>
          <pc:sldMk cId="1712403448" sldId="651"/>
        </pc:sldMkLst>
      </pc:sldChg>
      <pc:sldChg chg="del">
        <pc:chgData name="Nane Kratzke" userId="971be13ff4ee5ef6" providerId="LiveId" clId="{724301C9-FDE1-7F4A-982C-C8BF8C2BE08E}" dt="2023-02-20T12:41:43.104" v="1" actId="2696"/>
        <pc:sldMkLst>
          <pc:docMk/>
          <pc:sldMk cId="3487047904" sldId="657"/>
        </pc:sldMkLst>
      </pc:sldChg>
      <pc:sldChg chg="modSp mod">
        <pc:chgData name="Nane Kratzke" userId="971be13ff4ee5ef6" providerId="LiveId" clId="{724301C9-FDE1-7F4A-982C-C8BF8C2BE08E}" dt="2023-02-20T13:06:15.860" v="45"/>
        <pc:sldMkLst>
          <pc:docMk/>
          <pc:sldMk cId="940107207" sldId="670"/>
        </pc:sldMkLst>
        <pc:spChg chg="mod">
          <ac:chgData name="Nane Kratzke" userId="971be13ff4ee5ef6" providerId="LiveId" clId="{724301C9-FDE1-7F4A-982C-C8BF8C2BE08E}" dt="2023-02-20T13:06:15.860" v="45"/>
          <ac:spMkLst>
            <pc:docMk/>
            <pc:sldMk cId="940107207" sldId="670"/>
            <ac:spMk id="4" creationId="{1404A810-D841-278E-590D-99F62F5B64A6}"/>
          </ac:spMkLst>
        </pc:sp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E8711F28-444D-9F45-A26A-055534B6AF5A}"/>
    <pc:docChg chg="custSel addSld delSld modSld">
      <pc:chgData name="Nane Kratzke" userId="971be13ff4ee5ef6" providerId="LiveId" clId="{E8711F28-444D-9F45-A26A-055534B6AF5A}" dt="2023-02-16T16:17:58.920" v="687" actId="20577"/>
      <pc:docMkLst>
        <pc:docMk/>
      </pc:docMkLst>
      <pc:sldChg chg="del">
        <pc:chgData name="Nane Kratzke" userId="971be13ff4ee5ef6" providerId="LiveId" clId="{E8711F28-444D-9F45-A26A-055534B6AF5A}" dt="2023-02-16T16:00:20.229" v="307" actId="2696"/>
        <pc:sldMkLst>
          <pc:docMk/>
          <pc:sldMk cId="3201834561" sldId="337"/>
        </pc:sldMkLst>
      </pc:sldChg>
      <pc:sldChg chg="del">
        <pc:chgData name="Nane Kratzke" userId="971be13ff4ee5ef6" providerId="LiveId" clId="{E8711F28-444D-9F45-A26A-055534B6AF5A}" dt="2023-02-16T15:59:15.923" v="274" actId="2696"/>
        <pc:sldMkLst>
          <pc:docMk/>
          <pc:sldMk cId="811902125" sldId="491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702800543" sldId="527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528125577" sldId="528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077592966" sldId="529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664999714" sldId="531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417832931" sldId="532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928228461" sldId="534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498775292" sldId="535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023478565" sldId="536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085530651" sldId="537"/>
        </pc:sldMkLst>
      </pc:sldChg>
      <pc:sldChg chg="modSp mod">
        <pc:chgData name="Nane Kratzke" userId="971be13ff4ee5ef6" providerId="LiveId" clId="{E8711F28-444D-9F45-A26A-055534B6AF5A}" dt="2023-02-16T15:52:02.881" v="204" actId="20577"/>
        <pc:sldMkLst>
          <pc:docMk/>
          <pc:sldMk cId="3509706013" sldId="539"/>
        </pc:sldMkLst>
        <pc:spChg chg="mod">
          <ac:chgData name="Nane Kratzke" userId="971be13ff4ee5ef6" providerId="LiveId" clId="{E8711F28-444D-9F45-A26A-055534B6AF5A}" dt="2023-02-16T15:52:02.881" v="204" actId="20577"/>
          <ac:spMkLst>
            <pc:docMk/>
            <pc:sldMk cId="3509706013" sldId="539"/>
            <ac:spMk id="5" creationId="{D6D3D317-1152-2742-9BE1-4ED9CE042C2D}"/>
          </ac:spMkLst>
        </pc:spChg>
      </pc:sldChg>
      <pc:sldChg chg="modSp mod">
        <pc:chgData name="Nane Kratzke" userId="971be13ff4ee5ef6" providerId="LiveId" clId="{E8711F28-444D-9F45-A26A-055534B6AF5A}" dt="2023-02-16T15:58:09.803" v="272" actId="14100"/>
        <pc:sldMkLst>
          <pc:docMk/>
          <pc:sldMk cId="1530498785" sldId="542"/>
        </pc:sldMkLst>
        <pc:spChg chg="mod">
          <ac:chgData name="Nane Kratzke" userId="971be13ff4ee5ef6" providerId="LiveId" clId="{E8711F28-444D-9F45-A26A-055534B6AF5A}" dt="2023-02-16T15:58:09.803" v="272" actId="14100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E8711F28-444D-9F45-A26A-055534B6AF5A}" dt="2023-02-16T16:04:56.936" v="434" actId="20577"/>
        <pc:sldMkLst>
          <pc:docMk/>
          <pc:sldMk cId="1055998096" sldId="555"/>
        </pc:sldMkLst>
        <pc:spChg chg="mod">
          <ac:chgData name="Nane Kratzke" userId="971be13ff4ee5ef6" providerId="LiveId" clId="{E8711F28-444D-9F45-A26A-055534B6AF5A}" dt="2023-02-16T16:03:07.493" v="390" actId="20577"/>
          <ac:spMkLst>
            <pc:docMk/>
            <pc:sldMk cId="1055998096" sldId="555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04:56.936" v="434" actId="20577"/>
          <ac:spMkLst>
            <pc:docMk/>
            <pc:sldMk cId="1055998096" sldId="555"/>
            <ac:spMk id="24" creationId="{DB9A78C6-42BA-CC40-A20F-ACADFC18BE98}"/>
          </ac:spMkLst>
        </pc:spChg>
      </pc:sldChg>
      <pc:sldChg chg="modSp mod">
        <pc:chgData name="Nane Kratzke" userId="971be13ff4ee5ef6" providerId="LiveId" clId="{E8711F28-444D-9F45-A26A-055534B6AF5A}" dt="2023-02-16T16:07:09.999" v="482" actId="12"/>
        <pc:sldMkLst>
          <pc:docMk/>
          <pc:sldMk cId="3188167452" sldId="556"/>
        </pc:sldMkLst>
        <pc:spChg chg="mod">
          <ac:chgData name="Nane Kratzke" userId="971be13ff4ee5ef6" providerId="LiveId" clId="{E8711F28-444D-9F45-A26A-055534B6AF5A}" dt="2023-02-16T16:07:09.999" v="482" actId="12"/>
          <ac:spMkLst>
            <pc:docMk/>
            <pc:sldMk cId="3188167452" sldId="556"/>
            <ac:spMk id="24" creationId="{DB9A78C6-42BA-CC40-A20F-ACADFC18BE98}"/>
          </ac:spMkLst>
        </pc:spChg>
      </pc:sldChg>
      <pc:sldChg chg="delSp modSp mod">
        <pc:chgData name="Nane Kratzke" userId="971be13ff4ee5ef6" providerId="LiveId" clId="{E8711F28-444D-9F45-A26A-055534B6AF5A}" dt="2023-02-16T16:13:08.554" v="648" actId="20577"/>
        <pc:sldMkLst>
          <pc:docMk/>
          <pc:sldMk cId="879725003" sldId="557"/>
        </pc:sldMkLst>
        <pc:spChg chg="del">
          <ac:chgData name="Nane Kratzke" userId="971be13ff4ee5ef6" providerId="LiveId" clId="{E8711F28-444D-9F45-A26A-055534B6AF5A}" dt="2023-02-16T16:08:47.360" v="509" actId="478"/>
          <ac:spMkLst>
            <pc:docMk/>
            <pc:sldMk cId="879725003" sldId="557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13:08.554" v="648" actId="20577"/>
          <ac:spMkLst>
            <pc:docMk/>
            <pc:sldMk cId="879725003" sldId="557"/>
            <ac:spMk id="24" creationId="{DB9A78C6-42BA-CC40-A20F-ACADFC18BE98}"/>
          </ac:spMkLst>
        </pc:spChg>
        <pc:picChg chg="mod">
          <ac:chgData name="Nane Kratzke" userId="971be13ff4ee5ef6" providerId="LiveId" clId="{E8711F28-444D-9F45-A26A-055534B6AF5A}" dt="2023-02-16T16:08:53.054" v="510" actId="1076"/>
          <ac:picMkLst>
            <pc:docMk/>
            <pc:sldMk cId="879725003" sldId="557"/>
            <ac:picMk id="6" creationId="{C32AB87D-B1DE-C549-A468-CB9396913DC0}"/>
          </ac:picMkLst>
        </pc:picChg>
      </pc:sldChg>
      <pc:sldChg chg="delSp modSp mod">
        <pc:chgData name="Nane Kratzke" userId="971be13ff4ee5ef6" providerId="LiveId" clId="{E8711F28-444D-9F45-A26A-055534B6AF5A}" dt="2023-02-16T16:13:55.022" v="664" actId="20577"/>
        <pc:sldMkLst>
          <pc:docMk/>
          <pc:sldMk cId="3605680972" sldId="558"/>
        </pc:sldMkLst>
        <pc:spChg chg="del mod">
          <ac:chgData name="Nane Kratzke" userId="971be13ff4ee5ef6" providerId="LiveId" clId="{E8711F28-444D-9F45-A26A-055534B6AF5A}" dt="2023-02-16T16:12:08.759" v="581" actId="478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13:55.022" v="664" actId="20577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E8711F28-444D-9F45-A26A-055534B6AF5A}" dt="2023-02-16T16:12:11.269" v="582" actId="1076"/>
          <ac:picMkLst>
            <pc:docMk/>
            <pc:sldMk cId="3605680972" sldId="558"/>
            <ac:picMk id="8" creationId="{C41C2190-9349-794C-A4AE-348FD695B711}"/>
          </ac:picMkLst>
        </pc:picChg>
      </pc:sldChg>
      <pc:sldChg chg="del">
        <pc:chgData name="Nane Kratzke" userId="971be13ff4ee5ef6" providerId="LiveId" clId="{E8711F28-444D-9F45-A26A-055534B6AF5A}" dt="2023-02-16T16:14:28.797" v="665" actId="2696"/>
        <pc:sldMkLst>
          <pc:docMk/>
          <pc:sldMk cId="2340717947" sldId="559"/>
        </pc:sldMkLst>
      </pc:sldChg>
      <pc:sldChg chg="modSp mod">
        <pc:chgData name="Nane Kratzke" userId="971be13ff4ee5ef6" providerId="LiveId" clId="{E8711F28-444D-9F45-A26A-055534B6AF5A}" dt="2023-02-16T15:36:08.875" v="131" actId="20577"/>
        <pc:sldMkLst>
          <pc:docMk/>
          <pc:sldMk cId="1634735031" sldId="583"/>
        </pc:sldMkLst>
        <pc:spChg chg="mod">
          <ac:chgData name="Nane Kratzke" userId="971be13ff4ee5ef6" providerId="LiveId" clId="{E8711F28-444D-9F45-A26A-055534B6AF5A}" dt="2023-02-16T15:36:08.875" v="131" actId="20577"/>
          <ac:spMkLst>
            <pc:docMk/>
            <pc:sldMk cId="1634735031" sldId="583"/>
            <ac:spMk id="9" creationId="{414D7B1D-895A-C440-A240-39929C55593C}"/>
          </ac:spMkLst>
        </pc:spChg>
      </pc:sldChg>
      <pc:sldChg chg="modSp mod">
        <pc:chgData name="Nane Kratzke" userId="971be13ff4ee5ef6" providerId="LiveId" clId="{E8711F28-444D-9F45-A26A-055534B6AF5A}" dt="2023-02-16T15:39:43.940" v="151" actId="1076"/>
        <pc:sldMkLst>
          <pc:docMk/>
          <pc:sldMk cId="1532895380" sldId="584"/>
        </pc:sldMkLst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4" creationId="{83AA4538-9D11-CF48-9B57-6BFA11976FD4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5" creationId="{EE1DCA0C-82FD-D84F-870F-A3BFFB74DFDE}"/>
          </ac:spMkLst>
        </pc:spChg>
        <pc:picChg chg="mod">
          <ac:chgData name="Nane Kratzke" userId="971be13ff4ee5ef6" providerId="LiveId" clId="{E8711F28-444D-9F45-A26A-055534B6AF5A}" dt="2023-02-16T15:39:43.940" v="151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956337502" sldId="590"/>
        </pc:sldMkLst>
      </pc:sldChg>
      <pc:sldChg chg="modSp mod">
        <pc:chgData name="Nane Kratzke" userId="971be13ff4ee5ef6" providerId="LiveId" clId="{E8711F28-444D-9F45-A26A-055534B6AF5A}" dt="2023-02-16T15:26:36.151" v="45" actId="207"/>
        <pc:sldMkLst>
          <pc:docMk/>
          <pc:sldMk cId="2068695525" sldId="597"/>
        </pc:sldMkLst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16" creationId="{6D021E2E-00C3-0D6A-9441-123FDC0018B3}"/>
          </ac:spMkLst>
        </pc:spChg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43" creationId="{7CBDAC65-5610-716B-DD16-DACB1637EF57}"/>
          </ac:spMkLst>
        </pc:spChg>
      </pc:sldChg>
      <pc:sldChg chg="del">
        <pc:chgData name="Nane Kratzke" userId="971be13ff4ee5ef6" providerId="LiveId" clId="{E8711F28-444D-9F45-A26A-055534B6AF5A}" dt="2023-02-16T15:34:21.882" v="106" actId="2696"/>
        <pc:sldMkLst>
          <pc:docMk/>
          <pc:sldMk cId="1701287822" sldId="599"/>
        </pc:sldMkLst>
      </pc:sldChg>
      <pc:sldChg chg="modSp mod">
        <pc:chgData name="Nane Kratzke" userId="971be13ff4ee5ef6" providerId="LiveId" clId="{E8711F28-444D-9F45-A26A-055534B6AF5A}" dt="2023-02-16T15:30:49.587" v="49" actId="403"/>
        <pc:sldMkLst>
          <pc:docMk/>
          <pc:sldMk cId="468604968" sldId="600"/>
        </pc:sldMkLst>
        <pc:spChg chg="mod">
          <ac:chgData name="Nane Kratzke" userId="971be13ff4ee5ef6" providerId="LiveId" clId="{E8711F28-444D-9F45-A26A-055534B6AF5A}" dt="2023-02-16T15:30:49.587" v="49" actId="403"/>
          <ac:spMkLst>
            <pc:docMk/>
            <pc:sldMk cId="468604968" sldId="600"/>
            <ac:spMk id="4" creationId="{0536B520-64CD-5346-AF93-D317FE05F822}"/>
          </ac:spMkLst>
        </pc:spChg>
      </pc:sldChg>
      <pc:sldChg chg="modSp mod">
        <pc:chgData name="Nane Kratzke" userId="971be13ff4ee5ef6" providerId="LiveId" clId="{E8711F28-444D-9F45-A26A-055534B6AF5A}" dt="2023-02-16T15:32:06.828" v="63" actId="20577"/>
        <pc:sldMkLst>
          <pc:docMk/>
          <pc:sldMk cId="1577928543" sldId="602"/>
        </pc:sldMkLst>
        <pc:spChg chg="mod">
          <ac:chgData name="Nane Kratzke" userId="971be13ff4ee5ef6" providerId="LiveId" clId="{E8711F28-444D-9F45-A26A-055534B6AF5A}" dt="2023-02-16T15:32:06.828" v="63" actId="20577"/>
          <ac:spMkLst>
            <pc:docMk/>
            <pc:sldMk cId="1577928543" sldId="602"/>
            <ac:spMk id="4" creationId="{0536B520-64CD-5346-AF93-D317FE05F822}"/>
          </ac:spMkLst>
        </pc:spChg>
      </pc:sldChg>
      <pc:sldChg chg="modSp mod">
        <pc:chgData name="Nane Kratzke" userId="971be13ff4ee5ef6" providerId="LiveId" clId="{E8711F28-444D-9F45-A26A-055534B6AF5A}" dt="2023-02-16T15:34:04.618" v="105" actId="20577"/>
        <pc:sldMkLst>
          <pc:docMk/>
          <pc:sldMk cId="757609649" sldId="603"/>
        </pc:sldMkLst>
        <pc:spChg chg="mod">
          <ac:chgData name="Nane Kratzke" userId="971be13ff4ee5ef6" providerId="LiveId" clId="{E8711F28-444D-9F45-A26A-055534B6AF5A}" dt="2023-02-16T15:34:04.618" v="105" actId="20577"/>
          <ac:spMkLst>
            <pc:docMk/>
            <pc:sldMk cId="757609649" sldId="603"/>
            <ac:spMk id="13" creationId="{D927C3E0-3F42-B04F-9565-9141FA91A564}"/>
          </ac:spMkLst>
        </pc:spChg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497368835" sldId="614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953109402" sldId="615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53985866" sldId="617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598527658" sldId="618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780330629" sldId="619"/>
        </pc:sldMkLst>
      </pc:sldChg>
      <pc:sldChg chg="modSp add mod">
        <pc:chgData name="Nane Kratzke" userId="971be13ff4ee5ef6" providerId="LiveId" clId="{E8711F28-444D-9F45-A26A-055534B6AF5A}" dt="2023-02-16T15:25:46.526" v="43" actId="20577"/>
        <pc:sldMkLst>
          <pc:docMk/>
          <pc:sldMk cId="1525838566" sldId="624"/>
        </pc:sldMkLst>
        <pc:spChg chg="mod">
          <ac:chgData name="Nane Kratzke" userId="971be13ff4ee5ef6" providerId="LiveId" clId="{E8711F28-444D-9F45-A26A-055534B6AF5A}" dt="2023-02-16T15:25:46.526" v="43" actId="20577"/>
          <ac:spMkLst>
            <pc:docMk/>
            <pc:sldMk cId="1525838566" sldId="624"/>
            <ac:spMk id="8" creationId="{0C508602-457E-2C4E-A9AC-85A3D0BD58E5}"/>
          </ac:spMkLst>
        </pc:spChg>
      </pc:sldChg>
      <pc:sldChg chg="add">
        <pc:chgData name="Nane Kratzke" userId="971be13ff4ee5ef6" providerId="LiveId" clId="{E8711F28-444D-9F45-A26A-055534B6AF5A}" dt="2023-02-16T15:43:13.086" v="152"/>
        <pc:sldMkLst>
          <pc:docMk/>
          <pc:sldMk cId="2055597293" sldId="625"/>
        </pc:sldMkLst>
      </pc:sldChg>
      <pc:sldChg chg="add del">
        <pc:chgData name="Nane Kratzke" userId="971be13ff4ee5ef6" providerId="LiveId" clId="{E8711F28-444D-9F45-A26A-055534B6AF5A}" dt="2023-02-16T15:43:59.614" v="155" actId="2696"/>
        <pc:sldMkLst>
          <pc:docMk/>
          <pc:sldMk cId="3758884632" sldId="626"/>
        </pc:sldMkLst>
      </pc:sldChg>
      <pc:sldChg chg="modSp add mod">
        <pc:chgData name="Nane Kratzke" userId="971be13ff4ee5ef6" providerId="LiveId" clId="{E8711F28-444D-9F45-A26A-055534B6AF5A}" dt="2023-02-16T16:17:58.920" v="687" actId="20577"/>
        <pc:sldMkLst>
          <pc:docMk/>
          <pc:sldMk cId="1124360932" sldId="627"/>
        </pc:sldMkLst>
        <pc:spChg chg="mod">
          <ac:chgData name="Nane Kratzke" userId="971be13ff4ee5ef6" providerId="LiveId" clId="{E8711F28-444D-9F45-A26A-055534B6AF5A}" dt="2023-02-16T16:17:58.920" v="687" actId="20577"/>
          <ac:spMkLst>
            <pc:docMk/>
            <pc:sldMk cId="1124360932" sldId="627"/>
            <ac:spMk id="2" creationId="{6D39A0F7-5B8F-5047-AD5F-FC2C4F71D320}"/>
          </ac:spMkLst>
        </pc:spChg>
        <pc:spChg chg="mod">
          <ac:chgData name="Nane Kratzke" userId="971be13ff4ee5ef6" providerId="LiveId" clId="{E8711F28-444D-9F45-A26A-055534B6AF5A}" dt="2023-02-16T15:44:21.958" v="157" actId="108"/>
          <ac:spMkLst>
            <pc:docMk/>
            <pc:sldMk cId="1124360932" sldId="627"/>
            <ac:spMk id="8" creationId="{0C508602-457E-2C4E-A9AC-85A3D0BD58E5}"/>
          </ac:spMkLst>
        </pc:spChg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1239364645" sldId="628"/>
        </pc:sldMkLst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2889553836" sldId="629"/>
        </pc:sldMkLst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3807345701" sldId="630"/>
        </pc:sldMkLst>
      </pc:sldChg>
      <pc:sldChg chg="add">
        <pc:chgData name="Nane Kratzke" userId="971be13ff4ee5ef6" providerId="LiveId" clId="{E8711F28-444D-9F45-A26A-055534B6AF5A}" dt="2023-02-16T15:45:13.485" v="159"/>
        <pc:sldMkLst>
          <pc:docMk/>
          <pc:sldMk cId="663509451" sldId="631"/>
        </pc:sldMkLst>
      </pc:sldChg>
      <pc:sldChg chg="modSp add mod">
        <pc:chgData name="Nane Kratzke" userId="971be13ff4ee5ef6" providerId="LiveId" clId="{E8711F28-444D-9F45-A26A-055534B6AF5A}" dt="2023-02-16T15:45:45.051" v="164" actId="207"/>
        <pc:sldMkLst>
          <pc:docMk/>
          <pc:sldMk cId="2119515917" sldId="632"/>
        </pc:sldMkLst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5" creationId="{F8FECC80-E147-D377-1729-9BAB9DB9DDA1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11" creationId="{D31CCCE7-2B75-924F-BEE5-E30D3FBD705B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44" creationId="{6323FE58-82EA-28BF-D75B-A0684AC9D704}"/>
          </ac:spMkLst>
        </pc:spChg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45" creationId="{33545FAB-0569-E97A-C360-92ED05007E54}"/>
          </ac:spMkLst>
        </pc:spChg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46" creationId="{D12BD1DF-7B3C-3795-0758-FDF15097FA7A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47" creationId="{D66C71D0-04AA-079F-CD0C-820C4DC4CE67}"/>
          </ac:spMkLst>
        </pc:spChg>
      </pc:sldChg>
      <pc:sldChg chg="add">
        <pc:chgData name="Nane Kratzke" userId="971be13ff4ee5ef6" providerId="LiveId" clId="{E8711F28-444D-9F45-A26A-055534B6AF5A}" dt="2023-02-16T15:49:25.727" v="165"/>
        <pc:sldMkLst>
          <pc:docMk/>
          <pc:sldMk cId="744654588" sldId="633"/>
        </pc:sldMkLst>
      </pc:sldChg>
      <pc:sldChg chg="modSp add mod">
        <pc:chgData name="Nane Kratzke" userId="971be13ff4ee5ef6" providerId="LiveId" clId="{E8711F28-444D-9F45-A26A-055534B6AF5A}" dt="2023-02-16T16:00:10.281" v="306" actId="20577"/>
        <pc:sldMkLst>
          <pc:docMk/>
          <pc:sldMk cId="2502501649" sldId="634"/>
        </pc:sldMkLst>
        <pc:spChg chg="mod">
          <ac:chgData name="Nane Kratzke" userId="971be13ff4ee5ef6" providerId="LiveId" clId="{E8711F28-444D-9F45-A26A-055534B6AF5A}" dt="2023-02-16T15:59:59.684" v="285" actId="20577"/>
          <ac:spMkLst>
            <pc:docMk/>
            <pc:sldMk cId="2502501649" sldId="634"/>
            <ac:spMk id="2" creationId="{06C7AFA8-3171-6A44-99E1-4CDAD07843EC}"/>
          </ac:spMkLst>
        </pc:spChg>
        <pc:spChg chg="mod">
          <ac:chgData name="Nane Kratzke" userId="971be13ff4ee5ef6" providerId="LiveId" clId="{E8711F28-444D-9F45-A26A-055534B6AF5A}" dt="2023-02-16T16:00:10.281" v="306" actId="20577"/>
          <ac:spMkLst>
            <pc:docMk/>
            <pc:sldMk cId="2502501649" sldId="634"/>
            <ac:spMk id="6" creationId="{FCE476D9-1BCA-C04A-BAF7-2B1F53442D90}"/>
          </ac:spMkLst>
        </pc:spChg>
        <pc:spChg chg="mod">
          <ac:chgData name="Nane Kratzke" userId="971be13ff4ee5ef6" providerId="LiveId" clId="{E8711F28-444D-9F45-A26A-055534B6AF5A}" dt="2023-02-16T15:59:38.359" v="277" actId="207"/>
          <ac:spMkLst>
            <pc:docMk/>
            <pc:sldMk cId="2502501649" sldId="634"/>
            <ac:spMk id="12" creationId="{B9546903-3A89-044B-AA0C-9D307E1E01A8}"/>
          </ac:spMkLst>
        </pc:spChg>
        <pc:spChg chg="mod">
          <ac:chgData name="Nane Kratzke" userId="971be13ff4ee5ef6" providerId="LiveId" clId="{E8711F28-444D-9F45-A26A-055534B6AF5A}" dt="2023-02-16T15:59:23.202" v="275" actId="207"/>
          <ac:spMkLst>
            <pc:docMk/>
            <pc:sldMk cId="2502501649" sldId="634"/>
            <ac:spMk id="13" creationId="{35A1FF95-A986-A74F-A460-6A5651F238AE}"/>
          </ac:spMkLst>
        </pc:spChg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909430535" sldId="635"/>
        </pc:sldMkLst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326837512" sldId="636"/>
        </pc:sldMkLst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2044175312" sldId="637"/>
        </pc:sldMkLst>
      </pc:sldChg>
      <pc:sldChg chg="add">
        <pc:chgData name="Nane Kratzke" userId="971be13ff4ee5ef6" providerId="LiveId" clId="{E8711F28-444D-9F45-A26A-055534B6AF5A}" dt="2023-02-16T16:15:32.614" v="667"/>
        <pc:sldMkLst>
          <pc:docMk/>
          <pc:sldMk cId="2332359204" sldId="638"/>
        </pc:sldMkLst>
      </pc:sldChg>
      <pc:sldChg chg="add">
        <pc:chgData name="Nane Kratzke" userId="971be13ff4ee5ef6" providerId="LiveId" clId="{E8711F28-444D-9F45-A26A-055534B6AF5A}" dt="2023-02-16T16:15:32.614" v="667"/>
        <pc:sldMkLst>
          <pc:docMk/>
          <pc:sldMk cId="2715187948" sldId="639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3341284376" sldId="640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2123703868" sldId="641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1833363473" sldId="642"/>
        </pc:sldMkLst>
      </pc:sldChg>
      <pc:sldChg chg="add">
        <pc:chgData name="Nane Kratzke" userId="971be13ff4ee5ef6" providerId="LiveId" clId="{E8711F28-444D-9F45-A26A-055534B6AF5A}" dt="2023-02-16T16:16:50.837" v="669"/>
        <pc:sldMkLst>
          <pc:docMk/>
          <pc:sldMk cId="2026507399" sldId="643"/>
        </pc:sldMkLst>
      </pc:sldChg>
      <pc:sldChg chg="modSp add mod">
        <pc:chgData name="Nane Kratzke" userId="971be13ff4ee5ef6" providerId="LiveId" clId="{E8711F28-444D-9F45-A26A-055534B6AF5A}" dt="2023-02-16T16:16:59.597" v="678" actId="20577"/>
        <pc:sldMkLst>
          <pc:docMk/>
          <pc:sldMk cId="1237385692" sldId="644"/>
        </pc:sldMkLst>
        <pc:spChg chg="mod">
          <ac:chgData name="Nane Kratzke" userId="971be13ff4ee5ef6" providerId="LiveId" clId="{E8711F28-444D-9F45-A26A-055534B6AF5A}" dt="2023-02-16T16:16:59.597" v="678" actId="20577"/>
          <ac:spMkLst>
            <pc:docMk/>
            <pc:sldMk cId="1237385692" sldId="644"/>
            <ac:spMk id="2" creationId="{6D39A0F7-5B8F-5047-AD5F-FC2C4F71D320}"/>
          </ac:spMkLst>
        </pc:spChg>
      </pc:sldChg>
    </pc:docChg>
  </pc:docChgLst>
  <pc:docChgLst>
    <pc:chgData name="Nane Kratzke" userId="971be13ff4ee5ef6" providerId="LiveId" clId="{00DC5CC9-3D22-6442-BA74-BB6DA012E656}"/>
    <pc:docChg chg="custSel modSld">
      <pc:chgData name="Nane Kratzke" userId="971be13ff4ee5ef6" providerId="LiveId" clId="{00DC5CC9-3D22-6442-BA74-BB6DA012E656}" dt="2022-04-04T16:51:14.493" v="79" actId="1076"/>
      <pc:docMkLst>
        <pc:docMk/>
      </pc:docMkLst>
      <pc:sldChg chg="addSp delSp mod">
        <pc:chgData name="Nane Kratzke" userId="971be13ff4ee5ef6" providerId="LiveId" clId="{00DC5CC9-3D22-6442-BA74-BB6DA012E656}" dt="2022-03-25T07:23:59.737" v="4" actId="478"/>
        <pc:sldMkLst>
          <pc:docMk/>
          <pc:sldMk cId="704272100" sldId="323"/>
        </pc:sldMkLst>
        <pc:inkChg chg="add del">
          <ac:chgData name="Nane Kratzke" userId="971be13ff4ee5ef6" providerId="LiveId" clId="{00DC5CC9-3D22-6442-BA74-BB6DA012E656}" dt="2022-03-25T07:23:59.737" v="4" actId="478"/>
          <ac:inkMkLst>
            <pc:docMk/>
            <pc:sldMk cId="704272100" sldId="323"/>
            <ac:inkMk id="4" creationId="{72B0B906-5D76-E74F-96AD-D3B15E38A732}"/>
          </ac:inkMkLst>
        </pc:inkChg>
      </pc:sldChg>
      <pc:sldChg chg="addSp delSp mod">
        <pc:chgData name="Nane Kratzke" userId="971be13ff4ee5ef6" providerId="LiveId" clId="{00DC5CC9-3D22-6442-BA74-BB6DA012E656}" dt="2022-03-28T07:13:36.256" v="50" actId="478"/>
        <pc:sldMkLst>
          <pc:docMk/>
          <pc:sldMk cId="1293430604" sldId="510"/>
        </pc:sldMkLst>
        <pc:inkChg chg="add del">
          <ac:chgData name="Nane Kratzke" userId="971be13ff4ee5ef6" providerId="LiveId" clId="{00DC5CC9-3D22-6442-BA74-BB6DA012E656}" dt="2022-03-28T07:13:36.256" v="50" actId="478"/>
          <ac:inkMkLst>
            <pc:docMk/>
            <pc:sldMk cId="1293430604" sldId="510"/>
            <ac:inkMk id="5" creationId="{D76119AE-8CCF-6A4D-B6DE-C21A9577225E}"/>
          </ac:inkMkLst>
        </pc:inkChg>
      </pc:sldChg>
      <pc:sldChg chg="addSp delSp mod">
        <pc:chgData name="Nane Kratzke" userId="971be13ff4ee5ef6" providerId="LiveId" clId="{00DC5CC9-3D22-6442-BA74-BB6DA012E656}" dt="2022-03-25T07:24:04.004" v="5" actId="478"/>
        <pc:sldMkLst>
          <pc:docMk/>
          <pc:sldMk cId="4077901326" sldId="512"/>
        </pc:sldMkLst>
        <pc:inkChg chg="add del">
          <ac:chgData name="Nane Kratzke" userId="971be13ff4ee5ef6" providerId="LiveId" clId="{00DC5CC9-3D22-6442-BA74-BB6DA012E656}" dt="2022-03-25T07:24:04.004" v="5" actId="478"/>
          <ac:inkMkLst>
            <pc:docMk/>
            <pc:sldMk cId="4077901326" sldId="512"/>
            <ac:inkMk id="4" creationId="{2B9BF5C0-D627-1A47-9D43-443C079AF2F3}"/>
          </ac:inkMkLst>
        </pc:inkChg>
      </pc:sldChg>
      <pc:sldChg chg="addSp delSp mod">
        <pc:chgData name="Nane Kratzke" userId="971be13ff4ee5ef6" providerId="LiveId" clId="{00DC5CC9-3D22-6442-BA74-BB6DA012E656}" dt="2022-03-25T07:24:09.999" v="6" actId="478"/>
        <pc:sldMkLst>
          <pc:docMk/>
          <pc:sldMk cId="1987193708" sldId="513"/>
        </pc:sldMkLst>
        <pc:inkChg chg="add del">
          <ac:chgData name="Nane Kratzke" userId="971be13ff4ee5ef6" providerId="LiveId" clId="{00DC5CC9-3D22-6442-BA74-BB6DA012E656}" dt="2022-03-25T07:24:09.999" v="6" actId="478"/>
          <ac:inkMkLst>
            <pc:docMk/>
            <pc:sldMk cId="1987193708" sldId="513"/>
            <ac:inkMk id="4" creationId="{1C0D11BC-CDA5-C841-AD51-B6F93869F9D2}"/>
          </ac:inkMkLst>
        </pc:inkChg>
      </pc:sldChg>
      <pc:sldChg chg="addSp delSp mod">
        <pc:chgData name="Nane Kratzke" userId="971be13ff4ee5ef6" providerId="LiveId" clId="{00DC5CC9-3D22-6442-BA74-BB6DA012E656}" dt="2022-03-25T07:24:20.147" v="7" actId="478"/>
        <pc:sldMkLst>
          <pc:docMk/>
          <pc:sldMk cId="3725158945" sldId="515"/>
        </pc:sldMkLst>
        <pc:inkChg chg="add del">
          <ac:chgData name="Nane Kratzke" userId="971be13ff4ee5ef6" providerId="LiveId" clId="{00DC5CC9-3D22-6442-BA74-BB6DA012E656}" dt="2022-03-25T07:24:20.147" v="7" actId="478"/>
          <ac:inkMkLst>
            <pc:docMk/>
            <pc:sldMk cId="3725158945" sldId="515"/>
            <ac:inkMk id="4" creationId="{B7CE1694-B7C4-3443-9F5A-9048B177F727}"/>
          </ac:inkMkLst>
        </pc:inkChg>
      </pc:sldChg>
      <pc:sldChg chg="addSp delSp mod">
        <pc:chgData name="Nane Kratzke" userId="971be13ff4ee5ef6" providerId="LiveId" clId="{00DC5CC9-3D22-6442-BA74-BB6DA012E656}" dt="2022-03-25T07:24:27.414" v="8" actId="478"/>
        <pc:sldMkLst>
          <pc:docMk/>
          <pc:sldMk cId="4237208650" sldId="518"/>
        </pc:sldMkLst>
        <pc:inkChg chg="add del">
          <ac:chgData name="Nane Kratzke" userId="971be13ff4ee5ef6" providerId="LiveId" clId="{00DC5CC9-3D22-6442-BA74-BB6DA012E656}" dt="2022-03-25T07:24:27.414" v="8" actId="478"/>
          <ac:inkMkLst>
            <pc:docMk/>
            <pc:sldMk cId="4237208650" sldId="518"/>
            <ac:inkMk id="4" creationId="{90C50120-7B52-8B44-A105-7F1FD362D65D}"/>
          </ac:inkMkLst>
        </pc:inkChg>
      </pc:sldChg>
      <pc:sldChg chg="modSp mod">
        <pc:chgData name="Nane Kratzke" userId="971be13ff4ee5ef6" providerId="LiveId" clId="{00DC5CC9-3D22-6442-BA74-BB6DA012E656}" dt="2022-03-18T11:48:50.521" v="0" actId="20577"/>
        <pc:sldMkLst>
          <pc:docMk/>
          <pc:sldMk cId="2258932206" sldId="523"/>
        </pc:sldMkLst>
        <pc:spChg chg="mod">
          <ac:chgData name="Nane Kratzke" userId="971be13ff4ee5ef6" providerId="LiveId" clId="{00DC5CC9-3D22-6442-BA74-BB6DA012E656}" dt="2022-03-18T11:48:50.521" v="0" actId="20577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00DC5CC9-3D22-6442-BA74-BB6DA012E656}" dt="2022-03-18T11:51:02.525" v="2" actId="20577"/>
        <pc:sldMkLst>
          <pc:docMk/>
          <pc:sldMk cId="4217778932" sldId="524"/>
        </pc:sldMkLst>
        <pc:spChg chg="mod">
          <ac:chgData name="Nane Kratzke" userId="971be13ff4ee5ef6" providerId="LiveId" clId="{00DC5CC9-3D22-6442-BA74-BB6DA012E656}" dt="2022-03-18T11:51:02.525" v="2" actId="20577"/>
          <ac:spMkLst>
            <pc:docMk/>
            <pc:sldMk cId="4217778932" sldId="524"/>
            <ac:spMk id="5" creationId="{D6D3D317-1152-2742-9BE1-4ED9CE042C2D}"/>
          </ac:spMkLst>
        </pc:spChg>
      </pc:sldChg>
      <pc:sldChg chg="modSp mod">
        <pc:chgData name="Nane Kratzke" userId="971be13ff4ee5ef6" providerId="LiveId" clId="{00DC5CC9-3D22-6442-BA74-BB6DA012E656}" dt="2022-03-25T07:30:56.293" v="17" actId="207"/>
        <pc:sldMkLst>
          <pc:docMk/>
          <pc:sldMk cId="3528125577" sldId="528"/>
        </pc:sldMkLst>
        <pc:spChg chg="mod">
          <ac:chgData name="Nane Kratzke" userId="971be13ff4ee5ef6" providerId="LiveId" clId="{00DC5CC9-3D22-6442-BA74-BB6DA012E656}" dt="2022-03-25T07:30:56.293" v="17" actId="207"/>
          <ac:spMkLst>
            <pc:docMk/>
            <pc:sldMk cId="3528125577" sldId="528"/>
            <ac:spMk id="5" creationId="{D6D3D317-1152-2742-9BE1-4ED9CE042C2D}"/>
          </ac:spMkLst>
        </pc:spChg>
      </pc:sldChg>
      <pc:sldChg chg="addSp delSp mod">
        <pc:chgData name="Nane Kratzke" userId="971be13ff4ee5ef6" providerId="LiveId" clId="{00DC5CC9-3D22-6442-BA74-BB6DA012E656}" dt="2022-03-25T07:33:49.963" v="18" actId="478"/>
        <pc:sldMkLst>
          <pc:docMk/>
          <pc:sldMk cId="3928228461" sldId="534"/>
        </pc:sldMkLst>
        <pc:inkChg chg="add del">
          <ac:chgData name="Nane Kratzke" userId="971be13ff4ee5ef6" providerId="LiveId" clId="{00DC5CC9-3D22-6442-BA74-BB6DA012E656}" dt="2022-03-25T07:33:49.963" v="18" actId="478"/>
          <ac:inkMkLst>
            <pc:docMk/>
            <pc:sldMk cId="3928228461" sldId="534"/>
            <ac:inkMk id="5" creationId="{17CFD1C9-A821-9049-8049-098D2E50803B}"/>
          </ac:inkMkLst>
        </pc:inkChg>
      </pc:sldChg>
      <pc:sldChg chg="addSp delSp mod">
        <pc:chgData name="Nane Kratzke" userId="971be13ff4ee5ef6" providerId="LiveId" clId="{00DC5CC9-3D22-6442-BA74-BB6DA012E656}" dt="2022-03-28T07:29:30.304" v="51" actId="478"/>
        <pc:sldMkLst>
          <pc:docMk/>
          <pc:sldMk cId="3498775292" sldId="535"/>
        </pc:sldMkLst>
        <pc:inkChg chg="add del">
          <ac:chgData name="Nane Kratzke" userId="971be13ff4ee5ef6" providerId="LiveId" clId="{00DC5CC9-3D22-6442-BA74-BB6DA012E656}" dt="2022-03-28T07:29:30.304" v="51" actId="478"/>
          <ac:inkMkLst>
            <pc:docMk/>
            <pc:sldMk cId="3498775292" sldId="535"/>
            <ac:inkMk id="4" creationId="{5C8A853C-FE30-BA4E-906D-1C4D4FE1F7EF}"/>
          </ac:inkMkLst>
        </pc:inkChg>
      </pc:sldChg>
      <pc:sldChg chg="modSp mod">
        <pc:chgData name="Nane Kratzke" userId="971be13ff4ee5ef6" providerId="LiveId" clId="{00DC5CC9-3D22-6442-BA74-BB6DA012E656}" dt="2022-03-25T07:36:25.734" v="48" actId="20577"/>
        <pc:sldMkLst>
          <pc:docMk/>
          <pc:sldMk cId="1085530651" sldId="537"/>
        </pc:sldMkLst>
        <pc:spChg chg="mod">
          <ac:chgData name="Nane Kratzke" userId="971be13ff4ee5ef6" providerId="LiveId" clId="{00DC5CC9-3D22-6442-BA74-BB6DA012E656}" dt="2022-03-25T07:36:25.734" v="48" actId="20577"/>
          <ac:spMkLst>
            <pc:docMk/>
            <pc:sldMk cId="1085530651" sldId="537"/>
            <ac:spMk id="20" creationId="{C34445D0-0DED-9F4A-BBE8-14A24255BD3C}"/>
          </ac:spMkLst>
        </pc:spChg>
      </pc:sldChg>
      <pc:sldChg chg="addSp delSp modSp mod">
        <pc:chgData name="Nane Kratzke" userId="971be13ff4ee5ef6" providerId="LiveId" clId="{00DC5CC9-3D22-6442-BA74-BB6DA012E656}" dt="2022-04-04T16:51:14.493" v="79" actId="1076"/>
        <pc:sldMkLst>
          <pc:docMk/>
          <pc:sldMk cId="2901931675" sldId="562"/>
        </pc:sldMkLst>
        <pc:spChg chg="mod">
          <ac:chgData name="Nane Kratzke" userId="971be13ff4ee5ef6" providerId="LiveId" clId="{00DC5CC9-3D22-6442-BA74-BB6DA012E656}" dt="2022-04-04T16:50:49.054" v="74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00DC5CC9-3D22-6442-BA74-BB6DA012E656}" dt="2022-04-04T16:51:04.422" v="77" actId="1076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00DC5CC9-3D22-6442-BA74-BB6DA012E656}" dt="2022-04-04T16:51:14.493" v="79" actId="1076"/>
          <ac:spMkLst>
            <pc:docMk/>
            <pc:sldMk cId="2901931675" sldId="562"/>
            <ac:spMk id="9" creationId="{19BCE1C1-987B-844B-93AD-7D72F8FB2533}"/>
          </ac:spMkLst>
        </pc:spChg>
        <pc:picChg chg="del">
          <ac:chgData name="Nane Kratzke" userId="971be13ff4ee5ef6" providerId="LiveId" clId="{00DC5CC9-3D22-6442-BA74-BB6DA012E656}" dt="2022-04-04T16:47:15.932" v="52" actId="478"/>
          <ac:picMkLst>
            <pc:docMk/>
            <pc:sldMk cId="2901931675" sldId="562"/>
            <ac:picMk id="4" creationId="{6375D022-EC40-7441-92F5-8A481654DB4D}"/>
          </ac:picMkLst>
        </pc:picChg>
        <pc:picChg chg="del">
          <ac:chgData name="Nane Kratzke" userId="971be13ff4ee5ef6" providerId="LiveId" clId="{00DC5CC9-3D22-6442-BA74-BB6DA012E656}" dt="2022-04-04T16:49:15.973" v="59" actId="478"/>
          <ac:picMkLst>
            <pc:docMk/>
            <pc:sldMk cId="2901931675" sldId="562"/>
            <ac:picMk id="5" creationId="{B30E0994-4D2E-3E46-A227-55AD86AB61BD}"/>
          </ac:picMkLst>
        </pc:picChg>
        <pc:picChg chg="add mod">
          <ac:chgData name="Nane Kratzke" userId="971be13ff4ee5ef6" providerId="LiveId" clId="{00DC5CC9-3D22-6442-BA74-BB6DA012E656}" dt="2022-04-04T16:50:56.603" v="76" actId="1076"/>
          <ac:picMkLst>
            <pc:docMk/>
            <pc:sldMk cId="2901931675" sldId="562"/>
            <ac:picMk id="12" creationId="{D93656E0-941A-324D-B2EB-2C41C7A24437}"/>
          </ac:picMkLst>
        </pc:picChg>
        <pc:picChg chg="add mod modCrop">
          <ac:chgData name="Nane Kratzke" userId="971be13ff4ee5ef6" providerId="LiveId" clId="{00DC5CC9-3D22-6442-BA74-BB6DA012E656}" dt="2022-04-04T16:50:31.522" v="69" actId="1076"/>
          <ac:picMkLst>
            <pc:docMk/>
            <pc:sldMk cId="2901931675" sldId="562"/>
            <ac:picMk id="13" creationId="{048E2DE9-BB78-7047-9E54-518A1EFC872D}"/>
          </ac:picMkLst>
        </pc:picChg>
      </pc:sldChg>
      <pc:sldChg chg="modSp mod">
        <pc:chgData name="Nane Kratzke" userId="971be13ff4ee5ef6" providerId="LiveId" clId="{00DC5CC9-3D22-6442-BA74-BB6DA012E656}" dt="2022-03-25T07:38:28.966" v="49" actId="20577"/>
        <pc:sldMkLst>
          <pc:docMk/>
          <pc:sldMk cId="3078745287" sldId="568"/>
        </pc:sldMkLst>
        <pc:spChg chg="mod">
          <ac:chgData name="Nane Kratzke" userId="971be13ff4ee5ef6" providerId="LiveId" clId="{00DC5CC9-3D22-6442-BA74-BB6DA012E656}" dt="2022-03-25T07:38:28.966" v="49" actId="20577"/>
          <ac:spMkLst>
            <pc:docMk/>
            <pc:sldMk cId="3078745287" sldId="568"/>
            <ac:spMk id="10" creationId="{64669592-C4EE-DB4B-A88C-C6A79EE0FE69}"/>
          </ac:spMkLst>
        </pc:spChg>
      </pc:sldChg>
      <pc:sldChg chg="addSp">
        <pc:chgData name="Nane Kratzke" userId="971be13ff4ee5ef6" providerId="LiveId" clId="{00DC5CC9-3D22-6442-BA74-BB6DA012E656}" dt="2022-03-21T12:22:02.529" v="3"/>
        <pc:sldMkLst>
          <pc:docMk/>
          <pc:sldMk cId="3169250536" sldId="610"/>
        </pc:sldMkLst>
        <pc:inkChg chg="add">
          <ac:chgData name="Nane Kratzke" userId="971be13ff4ee5ef6" providerId="LiveId" clId="{00DC5CC9-3D22-6442-BA74-BB6DA012E656}" dt="2022-03-21T12:22:02.529" v="3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27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064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501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02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C2E1E4-88C6-DD46-B0B0-CBB1A29B8A1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09F3E4-178E-084D-8EDD-4E8B6E801B3A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F1AFFB3-5158-C649-9E9F-A652F60CBD29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Microservices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(7) Die Sieben </a:t>
            </a:r>
            <a:r>
              <a:rPr lang="en-US" dirty="0" err="1">
                <a:latin typeface="+mj-lt"/>
              </a:rPr>
              <a:t>Prinzipien</a:t>
            </a:r>
            <a:r>
              <a:rPr lang="en-US" dirty="0">
                <a:latin typeface="+mj-lt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      des Microservice Designs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64030D-90ED-3CDC-C2C6-483C3E9C33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0622">
            <a:off x="8305105" y="4736906"/>
            <a:ext cx="1417670" cy="14176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3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3: Blende interne Implementierungsdetails aus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1" y="1512000"/>
            <a:ext cx="756124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Implementierungsdetails müssen verborgen werden, um Abhängigkeiten zu vermeiden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Bounded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Contexts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helfen bei der Identifizierung von gemeinsam genutzten Schnittstellen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Services sollten ihre Datenbanken verbergen, um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Datenkopplung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vermeiden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(Event) Data Pumps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können genutzt werden, um über mehrere Services hinweg zu konsolidieren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Technologieunabhängige APIs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ermöglichen Flexibilität bei der Verwendung verschiedener Technologie-Stacks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Die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REST-Philosophie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kann zur Trennung von internen und externen Implementierungsdetails genutzt werden (auch bei der Verwendung von Remote 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Procedure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Calls, RPCs)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562C5D-234B-4F4A-84E5-EBC3F856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7019" y="2348766"/>
            <a:ext cx="860965" cy="9760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FC9617-FF4F-4247-A31B-A5F6A07347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08465" y="3740308"/>
            <a:ext cx="869519" cy="81331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9A9685C-FFE2-9E40-BEAB-BE21DADB0DB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11443225" y="3324838"/>
            <a:ext cx="4277" cy="41547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AF7332DC-08F9-8948-A182-99E625B9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97555" y="2540761"/>
            <a:ext cx="592082" cy="59208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A7E4CB-2DF5-AB40-BBCB-EC784AAC8C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36590" y="2348766"/>
            <a:ext cx="860965" cy="976072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C63DEF3B-90AA-F844-8604-AC36DBF81765}"/>
              </a:ext>
            </a:extLst>
          </p:cNvPr>
          <p:cNvCxnSpPr>
            <a:cxnSpLocks/>
          </p:cNvCxnSpPr>
          <p:nvPr/>
        </p:nvCxnSpPr>
        <p:spPr>
          <a:xfrm flipH="1">
            <a:off x="9967072" y="1858645"/>
            <a:ext cx="4277" cy="41547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BDF2CD5F-05B6-6B4B-BD56-7CF4EB9F3A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53750" y="1008000"/>
            <a:ext cx="869519" cy="81331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8FA2A8E-FE8B-B547-8E35-7FD4B21B634F}"/>
              </a:ext>
            </a:extLst>
          </p:cNvPr>
          <p:cNvSpPr txBox="1"/>
          <p:nvPr/>
        </p:nvSpPr>
        <p:spPr>
          <a:xfrm>
            <a:off x="10134379" y="4895893"/>
            <a:ext cx="196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Bounded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Contexts</a:t>
            </a:r>
            <a:r>
              <a:rPr lang="de-DE" sz="1400" i="1" dirty="0">
                <a:latin typeface="Bradley Hand" pitchFamily="2" charset="77"/>
              </a:rPr>
              <a:t> und Domain </a:t>
            </a:r>
            <a:r>
              <a:rPr lang="de-DE" sz="1400" i="1" dirty="0" err="1">
                <a:latin typeface="Bradley Hand" pitchFamily="2" charset="77"/>
              </a:rPr>
              <a:t>Driven</a:t>
            </a:r>
            <a:r>
              <a:rPr lang="de-DE" sz="1400" i="1" dirty="0">
                <a:latin typeface="Bradley Hand" pitchFamily="2" charset="77"/>
              </a:rPr>
              <a:t> Design werden wir in Unit 10 behandeln.</a:t>
            </a:r>
          </a:p>
        </p:txBody>
      </p:sp>
    </p:spTree>
    <p:extLst>
      <p:ext uri="{BB962C8B-B14F-4D97-AF65-F5344CB8AC3E}">
        <p14:creationId xmlns:p14="http://schemas.microsoft.com/office/powerpoint/2010/main" val="30565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730EE81-55A5-0942-9B84-601725760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91071" y="5245628"/>
            <a:ext cx="4051187" cy="16123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4: Dezentralisiere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cs typeface="Consolas" panose="020B0609020204030204" pitchFamily="49" charset="0"/>
              </a:rPr>
              <a:t>Quelle:</a:t>
            </a:r>
            <a:r>
              <a:rPr lang="de-DE" sz="1400" dirty="0">
                <a:cs typeface="Consolas" panose="020B0609020204030204" pitchFamily="49" charset="0"/>
              </a:rPr>
              <a:t>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799" y="1512000"/>
            <a:ext cx="75844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Nutzung von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Self-Service Lösungen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zur Bereitstellung von Software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Teams sollten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Servicebesitzer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sein (Service Ownership)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Verantwortlichkeit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der Teams für vorgenommene Änderungen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Ausrichtung der Organisation an dem zu erstellenden Syste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m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, um das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Gesetz von Conway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 berücksichtigen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Entwicklung von übergreifenden Richtlinien in einem 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Shared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Governance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-Modell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Vermeidung von zentralisierenden Ansätzen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wie Enterprise Service Bus oder Orchestrierungssystemen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Ansätze wie  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Prefer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Choreography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over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-Orchestration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und 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Dumb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-Middleware-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with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-Smart-Endpoints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zur Erhaltung von Service-Kohäsion nutzen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45E386-3BF7-2A48-B2FB-DF5E3CE95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194" y="1696666"/>
            <a:ext cx="1874462" cy="14395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DB2CA7-8A0B-A544-9F16-2AE61448D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194" y="4013732"/>
            <a:ext cx="1874464" cy="14395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3CF505-53D5-2A4A-B24D-DBBF0F5422F4}"/>
              </a:ext>
            </a:extLst>
          </p:cNvPr>
          <p:cNvSpPr txBox="1"/>
          <p:nvPr/>
        </p:nvSpPr>
        <p:spPr>
          <a:xfrm>
            <a:off x="10261552" y="1235001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Service Orchestration</a:t>
            </a:r>
          </a:p>
          <a:p>
            <a:pPr algn="ctr"/>
            <a:r>
              <a:rPr lang="de-DE" sz="1200" i="1" dirty="0">
                <a:solidFill>
                  <a:schemeClr val="accent5"/>
                </a:solidFill>
                <a:latin typeface="Bradley Hand" pitchFamily="2" charset="77"/>
              </a:rPr>
              <a:t>(zentral)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D9C217-21F1-2243-ACC9-A5F3F51B4DDA}"/>
              </a:ext>
            </a:extLst>
          </p:cNvPr>
          <p:cNvSpPr txBox="1"/>
          <p:nvPr/>
        </p:nvSpPr>
        <p:spPr>
          <a:xfrm>
            <a:off x="10256742" y="347255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Service </a:t>
            </a:r>
            <a:r>
              <a:rPr lang="de-DE" sz="1200" b="1" i="1" dirty="0" err="1">
                <a:solidFill>
                  <a:schemeClr val="accent5"/>
                </a:solidFill>
                <a:latin typeface="Bradley Hand" pitchFamily="2" charset="77"/>
              </a:rPr>
              <a:t>Choreography</a:t>
            </a:r>
            <a:endParaRPr lang="de-DE" sz="12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pPr algn="ctr"/>
            <a:r>
              <a:rPr lang="de-DE" sz="1200" i="1" dirty="0">
                <a:solidFill>
                  <a:schemeClr val="accent5"/>
                </a:solidFill>
                <a:latin typeface="Bradley Hand" pitchFamily="2" charset="77"/>
              </a:rPr>
              <a:t>(dezentral)</a:t>
            </a:r>
          </a:p>
        </p:txBody>
      </p:sp>
    </p:spTree>
    <p:extLst>
      <p:ext uri="{BB962C8B-B14F-4D97-AF65-F5344CB8AC3E}">
        <p14:creationId xmlns:p14="http://schemas.microsoft.com/office/powerpoint/2010/main" val="153049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5: Definiere unabhängig aktualisierbare Einheiten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1" y="1512000"/>
            <a:ext cx="829767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Änderungen an einem Service sollten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unabhängig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 von anderen Services durchgeführt werden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Entscheidung zur </a:t>
            </a:r>
            <a:r>
              <a:rPr lang="de-DE" sz="2000">
                <a:solidFill>
                  <a:srgbClr val="374151"/>
                </a:solidFill>
                <a:latin typeface="Söhne"/>
              </a:rPr>
              <a:t>A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ktualisierung sollte auf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Seite des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konsumierenden Service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s, nicht bei bereitstellenden Services (Service-Ownership)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getroffen werden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Parallele Verwendung von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versionierten Endpunkten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bei Breaking-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Changes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für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schnellere Releases neuer Funktionen ohne Alt-Funktionen sofort anpassen zu müssen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Vermeidung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eng gebundener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Client/Server-Stub-Generierung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bei RPC-basierter Integration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One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-Service-per-Host/Pod/Container-Modell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zur Reduzierung von Auswirkungen bei Aktualisierungen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Einsatz von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Blue/Green 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oder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 Canary-Release-Techniken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zur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Risikominimierung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von 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Deployments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3F7103-123D-BD40-BE92-2EF7A47B4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81"/>
          <a:stretch/>
        </p:blipFill>
        <p:spPr>
          <a:xfrm>
            <a:off x="10079421" y="1807779"/>
            <a:ext cx="2112579" cy="20686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EC88DD-CC92-BC46-B183-905BE6061CB6}"/>
              </a:ext>
            </a:extLst>
          </p:cNvPr>
          <p:cNvSpPr txBox="1"/>
          <p:nvPr/>
        </p:nvSpPr>
        <p:spPr>
          <a:xfrm>
            <a:off x="10155399" y="4100635"/>
            <a:ext cx="19606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Release Pattern hatten wir bereits in Unit 02 (</a:t>
            </a:r>
            <a:r>
              <a:rPr lang="de-DE" sz="1400" i="1" dirty="0" err="1">
                <a:latin typeface="Bradley Hand" pitchFamily="2" charset="77"/>
              </a:rPr>
              <a:t>DevOps</a:t>
            </a:r>
            <a:r>
              <a:rPr lang="de-DE" sz="1400" i="1" dirty="0">
                <a:latin typeface="Bradley Hand" pitchFamily="2" charset="77"/>
              </a:rPr>
              <a:t>) kennen gelernt und werden auch noch mal in Unit 09 (Service </a:t>
            </a:r>
            <a:r>
              <a:rPr lang="de-DE" sz="1400" i="1" dirty="0" err="1">
                <a:latin typeface="Bradley Hand" pitchFamily="2" charset="77"/>
              </a:rPr>
              <a:t>Meshes</a:t>
            </a:r>
            <a:r>
              <a:rPr lang="de-DE" sz="1400" i="1" dirty="0">
                <a:latin typeface="Bradley Hand" pitchFamily="2" charset="77"/>
              </a:rPr>
              <a:t> behandelt werden).</a:t>
            </a:r>
          </a:p>
        </p:txBody>
      </p:sp>
    </p:spTree>
    <p:extLst>
      <p:ext uri="{BB962C8B-B14F-4D97-AF65-F5344CB8AC3E}">
        <p14:creationId xmlns:p14="http://schemas.microsoft.com/office/powerpoint/2010/main" val="235097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43D8610-BD96-4B45-A1C0-800A0AD54B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5893" y="2829556"/>
            <a:ext cx="1677272" cy="29976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994B2D6-D9F0-3349-9190-DEB0928E8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693" y="1368000"/>
            <a:ext cx="3230178" cy="226491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6: Isoliere Fehler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1" y="1512000"/>
            <a:ext cx="664166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Eine Microservice-Architektur kann widerstandsfähiger sein als ein monolithisches System, aber nur bei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fehlertolerantem System-Design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RPC Remote Calls sollten nicht wie 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Local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Calls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behandelt werden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, um Auswirkungen von Netzwerkfehlern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einzudämmen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Timeouts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entsprechend einstellen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Circuit Breaker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verwenden, um Auswirkungen einer fehlerhaften Komponente zu begrenzen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Auswirkungen für Nutzer verstehen, wenn sich ein Teil des Systems fehlerhaft verhält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Auswirkungen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von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Netzwerkpartitionen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berücksichtigen und Entscheidung über Opferung von Verfügbarkeit oder Konsistenz treffen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 (CAP-Theorem)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B168CC-6B4A-A94C-BA07-9BD7693D832B}"/>
              </a:ext>
            </a:extLst>
          </p:cNvPr>
          <p:cNvSpPr txBox="1"/>
          <p:nvPr/>
        </p:nvSpPr>
        <p:spPr>
          <a:xfrm>
            <a:off x="10062249" y="4657683"/>
            <a:ext cx="1960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Circuit Breaker werden noch detaillierter in Unit 09 (Service Mesh) behandelt.</a:t>
            </a:r>
          </a:p>
        </p:txBody>
      </p:sp>
    </p:spTree>
    <p:extLst>
      <p:ext uri="{BB962C8B-B14F-4D97-AF65-F5344CB8AC3E}">
        <p14:creationId xmlns:p14="http://schemas.microsoft.com/office/powerpoint/2010/main" val="248901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7: Baue gut beobachtbare Services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512000"/>
            <a:ext cx="686237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Bei Microservices reicht das Beobachten einer einzelnen Service-Instanz nicht aus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de-DE" sz="2000" b="0" i="0">
                <a:solidFill>
                  <a:srgbClr val="343541"/>
                </a:solidFill>
                <a:effectLst/>
                <a:latin typeface="Söhne"/>
              </a:rPr>
              <a:t>um feststellen</a:t>
            </a:r>
            <a:r>
              <a:rPr lang="de-DE" sz="2000" b="0" i="0" dirty="0">
                <a:solidFill>
                  <a:srgbClr val="343541"/>
                </a:solidFill>
                <a:effectLst/>
                <a:latin typeface="Söhne"/>
              </a:rPr>
              <a:t> zu können</a:t>
            </a:r>
            <a:r>
              <a:rPr lang="de-DE" sz="2000" b="0" i="0">
                <a:solidFill>
                  <a:srgbClr val="343541"/>
                </a:solidFill>
                <a:effectLst/>
                <a:latin typeface="Söhne"/>
              </a:rPr>
              <a:t>, ob ein verteiltes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System als Ganzes</a:t>
            </a:r>
            <a:r>
              <a:rPr lang="de-DE" sz="2000" b="0" i="0">
                <a:solidFill>
                  <a:srgbClr val="343541"/>
                </a:solidFill>
                <a:effectLst/>
                <a:latin typeface="Söhne"/>
              </a:rPr>
              <a:t> funktioniert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Eine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integrierte Sicht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auf das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Systemverhalten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ist erforderlich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Semantic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Monitoring kann das Verhalten des Systems überwachen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  <a:latin typeface="Söhne"/>
              </a:rPr>
              <a:t>S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ynthetische Transaktionen </a:t>
            </a:r>
            <a:r>
              <a:rPr lang="de-DE" sz="2000" b="0" i="0" dirty="0">
                <a:solidFill>
                  <a:srgbClr val="343541"/>
                </a:solidFill>
                <a:effectLst/>
                <a:latin typeface="Söhne"/>
              </a:rPr>
              <a:t>können </a:t>
            </a:r>
            <a:r>
              <a:rPr lang="de-DE" sz="2000" b="0" i="0">
                <a:solidFill>
                  <a:srgbClr val="343541"/>
                </a:solidFill>
                <a:effectLst/>
                <a:latin typeface="Söhne"/>
              </a:rPr>
              <a:t>in Systeme eingespielt werden, um so das Verhalten realer Benutzer zu simulieren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Logs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und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Metriken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sollten so aggregiert werden, das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man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Probleme lokalisieren und </a:t>
            </a:r>
            <a:r>
              <a:rPr lang="de-DE" sz="2000" b="0" i="0" dirty="0">
                <a:solidFill>
                  <a:srgbClr val="343541"/>
                </a:solidFill>
                <a:effectLst/>
                <a:latin typeface="Söhne"/>
              </a:rPr>
              <a:t>einen Drilldown zur Quelle durchführen </a:t>
            </a:r>
            <a:r>
              <a:rPr lang="de-DE" sz="2000" dirty="0">
                <a:solidFill>
                  <a:srgbClr val="343541"/>
                </a:solidFill>
                <a:latin typeface="Söhne"/>
              </a:rPr>
              <a:t>kann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Korrelations-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Ids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ermöglichen Tracing von Transaktionen 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in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verteilten Systemen (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Distributed Tracing</a:t>
            </a:r>
            <a:r>
              <a:rPr lang="de-DE" sz="2000" b="0" i="0">
                <a:solidFill>
                  <a:srgbClr val="374151"/>
                </a:solidFill>
                <a:effectLst/>
                <a:latin typeface="Söhne"/>
              </a:rPr>
              <a:t>)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2000" dirty="0">
              <a:solidFill>
                <a:srgbClr val="30363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E52DF5-2DAD-DD4A-805F-887502581DE8}"/>
              </a:ext>
            </a:extLst>
          </p:cNvPr>
          <p:cNvSpPr txBox="1"/>
          <p:nvPr/>
        </p:nvSpPr>
        <p:spPr>
          <a:xfrm>
            <a:off x="10134378" y="4909931"/>
            <a:ext cx="196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Tracing</a:t>
            </a:r>
            <a:r>
              <a:rPr lang="de-DE" sz="1400" i="1" dirty="0">
                <a:latin typeface="Bradley Hand" pitchFamily="2" charset="77"/>
              </a:rPr>
              <a:t> und </a:t>
            </a:r>
            <a:r>
              <a:rPr lang="de-DE" sz="1400" i="1" dirty="0" err="1">
                <a:latin typeface="Bradley Hand" pitchFamily="2" charset="77"/>
              </a:rPr>
              <a:t>Observability</a:t>
            </a:r>
            <a:r>
              <a:rPr lang="de-DE" sz="1400" i="1" dirty="0">
                <a:latin typeface="Bradley Hand" pitchFamily="2" charset="77"/>
              </a:rPr>
              <a:t> werden wir in Unit 09 behandeln.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8027ED0-DE8C-7D42-9955-2FFB5ACF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77960" y="1373322"/>
            <a:ext cx="3611168" cy="31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Wann  sollten  </a:t>
            </a:r>
            <a:r>
              <a:rPr lang="de-DE" sz="2400" dirty="0" err="1"/>
              <a:t>Microservices</a:t>
            </a:r>
            <a:r>
              <a:rPr lang="de-DE" sz="2400" dirty="0"/>
              <a:t>  nicht  verwendet   werden?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Microservices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a </a:t>
            </a:r>
            <a:r>
              <a:rPr lang="de-DE" dirty="0" err="1"/>
              <a:t>free</a:t>
            </a:r>
            <a:r>
              <a:rPr lang="de-DE" dirty="0"/>
              <a:t> lunch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512000"/>
            <a:ext cx="56642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Netflix hat mit über 700 Microservices den Microservice-Architekturansatz populär gemacht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Viele Unternehmen haben den Ansatz daraufhin adaptiert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Erfolgsgeschichten kommen allerdings hauptsächlich von produktbasierten Unternehmen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Microservice-Architekturen ermöglichen agile Entwicklungen erfolgreicher Produkte für Unternehmen, </a:t>
            </a: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die aufgrund ihres Fokus viele Iterationen und Modelle durchlaufen können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Microservices sind daher kein Garant für Erfolg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Erfolgreiche Produkte in der Cloud-basierten Geschäftswelt sind zwar oft Microservice-basiert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74151"/>
                </a:solidFill>
                <a:latin typeface="Söhne"/>
              </a:rPr>
              <a:t>a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ber nicht alle Microservice-basierten Produkte sind automatisch erfolgreich</a:t>
            </a:r>
          </a:p>
        </p:txBody>
      </p:sp>
      <p:pic>
        <p:nvPicPr>
          <p:cNvPr id="1026" name="Picture 2" descr="Netflix: Mit diesen 7 Tipps noch schöner streamen">
            <a:extLst>
              <a:ext uri="{FF2B5EF4-FFF2-40B4-BE49-F238E27FC236}">
                <a16:creationId xmlns:a16="http://schemas.microsoft.com/office/drawing/2014/main" id="{B0F74446-E9CB-7843-A579-47DA7D03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179" y="1368000"/>
            <a:ext cx="1895750" cy="9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DB178A-C9FB-AD43-B583-9D84DD61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108" y="3626069"/>
            <a:ext cx="2135892" cy="21358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6B434E-B44C-DF44-AB94-9D39E39F0F78}"/>
              </a:ext>
            </a:extLst>
          </p:cNvPr>
          <p:cNvSpPr txBox="1"/>
          <p:nvPr/>
        </p:nvSpPr>
        <p:spPr>
          <a:xfrm>
            <a:off x="5906814" y="1512000"/>
            <a:ext cx="3722985" cy="47031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Microservices sind Lösungen für komplexe Probleme</a:t>
            </a:r>
            <a:br>
              <a:rPr lang="de-DE" sz="1600" b="1" i="1" dirty="0"/>
            </a:br>
            <a:r>
              <a:rPr lang="de-DE" sz="1600" i="1" dirty="0"/>
              <a:t>Ohne komplexes Problem, gibt es keinen wirklichen Grund für Microservices</a:t>
            </a:r>
          </a:p>
          <a:p>
            <a:pPr marL="285750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Unterschätzen Sie nicht die Anzahl erforderlicher Teams (und deren Größen, 1-12 Personen)</a:t>
            </a:r>
            <a:br>
              <a:rPr lang="de-DE" sz="1600" b="1" dirty="0"/>
            </a:br>
            <a:r>
              <a:rPr lang="de-DE" sz="1600" i="1" dirty="0"/>
              <a:t>Netflix braucht gem. dem </a:t>
            </a:r>
            <a:r>
              <a:rPr lang="de-DE" sz="1600" i="1" dirty="0" err="1"/>
              <a:t>One</a:t>
            </a:r>
            <a:r>
              <a:rPr lang="de-DE" sz="1600" i="1" dirty="0"/>
              <a:t>-Service-Per-Team Ansatz somit etwa 700 Teams!</a:t>
            </a:r>
          </a:p>
          <a:p>
            <a:pPr marL="285750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Wenn Sie nicht skalieren müssen, bringen Microservices häufig wenig Mehrwert</a:t>
            </a:r>
            <a:br>
              <a:rPr lang="de-DE" sz="1600" b="1" dirty="0"/>
            </a:br>
            <a:r>
              <a:rPr lang="de-DE" sz="1600" i="1" dirty="0"/>
              <a:t>Die THL hat bspw. etwa 5.000 Studierende, das werden nicht über Nacht plötzlich mehr.</a:t>
            </a:r>
          </a:p>
        </p:txBody>
      </p:sp>
    </p:spTree>
    <p:extLst>
      <p:ext uri="{BB962C8B-B14F-4D97-AF65-F5344CB8AC3E}">
        <p14:creationId xmlns:p14="http://schemas.microsoft.com/office/powerpoint/2010/main" val="237079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50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Microservice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12.1 Eigenschaften von Microservices</a:t>
            </a:r>
          </a:p>
          <a:p>
            <a:r>
              <a:rPr lang="de-DE" sz="1600" b="1" dirty="0"/>
              <a:t>12.2 Integrationsmuster für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Datenbank-basierte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gRPC,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API </a:t>
            </a:r>
            <a:r>
              <a:rPr lang="de-DE" sz="1400" dirty="0" err="1"/>
              <a:t>Versioning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Event-Driven </a:t>
            </a:r>
            <a:r>
              <a:rPr lang="de-DE" sz="1400" dirty="0" err="1"/>
              <a:t>Architectures</a:t>
            </a:r>
            <a:endParaRPr lang="de-DE" sz="1600" b="1" dirty="0"/>
          </a:p>
          <a:p>
            <a:pPr>
              <a:spcBef>
                <a:spcPts val="600"/>
              </a:spcBef>
            </a:pPr>
            <a:r>
              <a:rPr lang="de-DE" sz="1600" b="1" dirty="0"/>
              <a:t>12.3 Architekturelle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Circuit-Breaker, </a:t>
            </a:r>
            <a:r>
              <a:rPr lang="de-DE" sz="1400" dirty="0" err="1"/>
              <a:t>Bulkhead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Idempotente API-Operationen </a:t>
            </a:r>
          </a:p>
          <a:p>
            <a:r>
              <a:rPr lang="de-DE" sz="1600" b="1" dirty="0"/>
              <a:t>12.4 Skalierung von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Load </a:t>
            </a:r>
            <a:r>
              <a:rPr lang="de-DE" sz="1400" dirty="0" err="1"/>
              <a:t>Balancing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Scaling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Reads/</a:t>
            </a:r>
            <a:r>
              <a:rPr lang="de-DE" sz="1400" dirty="0" err="1"/>
              <a:t>Writes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Command Query </a:t>
            </a:r>
            <a:r>
              <a:rPr lang="de-DE" sz="1400" dirty="0" err="1"/>
              <a:t>Responsibility</a:t>
            </a:r>
            <a:r>
              <a:rPr lang="de-DE" sz="1400" dirty="0"/>
              <a:t> Segregation (CQRS)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Caching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12.6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Architekturelle Konsequenzen von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rgbClr val="187D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17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Shared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Databases,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vs.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RPC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REST, Services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State Machines (HATEOS)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Versioning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168784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D7F15-8FB1-4F45-8A51-19BE7935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 Prinzipien  von  Microservices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2F31AD-D064-7347-9EE6-D3E3CED3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370" r="2370"/>
          <a:stretch/>
        </p:blipFill>
        <p:spPr bwMode="auto">
          <a:xfrm rot="341238">
            <a:off x="8537401" y="1729213"/>
            <a:ext cx="2861031" cy="3941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437E66-6C0B-D243-8332-0CE4D4214A9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7" name="Grafik 6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7F5C165F-4C5C-7FEA-01AD-A5DD9BB13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trans="66000" pressure="33"/>
                    </a14:imgEffect>
                  </a14:imgLayer>
                </a14:imgProps>
              </a:ext>
            </a:extLst>
          </a:blip>
          <a:srcRect l="52369" r="7555"/>
          <a:stretch/>
        </p:blipFill>
        <p:spPr>
          <a:xfrm>
            <a:off x="432000" y="1597152"/>
            <a:ext cx="2847541" cy="3996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9ABB464-883F-7BE4-A9A3-8973A2C0158A}"/>
              </a:ext>
            </a:extLst>
          </p:cNvPr>
          <p:cNvSpPr txBox="1"/>
          <p:nvPr/>
        </p:nvSpPr>
        <p:spPr>
          <a:xfrm>
            <a:off x="432000" y="5627982"/>
            <a:ext cx="221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Sam </a:t>
            </a:r>
            <a:r>
              <a:rPr lang="de-DE" dirty="0" err="1"/>
              <a:t>Newmann</a:t>
            </a:r>
            <a:r>
              <a:rPr lang="de-DE" dirty="0"/>
              <a:t>, 2014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C87CE4-3611-DDFC-B427-3162301A57EB}"/>
              </a:ext>
            </a:extLst>
          </p:cNvPr>
          <p:cNvSpPr txBox="1"/>
          <p:nvPr/>
        </p:nvSpPr>
        <p:spPr>
          <a:xfrm>
            <a:off x="3377183" y="1597152"/>
            <a:ext cx="4876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Sam Newman ist </a:t>
            </a:r>
            <a:r>
              <a:rPr lang="de-DE" b="1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einer der prägendsten Experten im Bereich Microservices</a:t>
            </a:r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de-DE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Er ist als unabhängiger Berater tätig und hat zuvor unter anderem bei </a:t>
            </a:r>
            <a:r>
              <a:rPr lang="de-DE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ThoughtWorks</a:t>
            </a:r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(Martin Fowler) und einigen Start-ups gearbeitet. Heute ist er als selbstständiger Berater und Autor tätig.</a:t>
            </a:r>
          </a:p>
          <a:p>
            <a:endParaRPr lang="de-DE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de-DE" dirty="0">
                <a:solidFill>
                  <a:srgbClr val="202124"/>
                </a:solidFill>
                <a:latin typeface="arial" panose="020B0604020202020204" pitchFamily="34" charset="0"/>
              </a:rPr>
              <a:t>Er ist Autor des „Standardwerks“ Building Microservices und empfiehlt Microservices anhand </a:t>
            </a:r>
            <a:r>
              <a:rPr lang="de-DE">
                <a:solidFill>
                  <a:srgbClr val="202124"/>
                </a:solidFill>
                <a:latin typeface="arial" panose="020B0604020202020204" pitchFamily="34" charset="0"/>
              </a:rPr>
              <a:t>von</a:t>
            </a:r>
            <a:r>
              <a:rPr lang="de-DE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</a:rPr>
              <a:t>7 Prinzipien</a:t>
            </a:r>
            <a:r>
              <a:rPr lang="de-DE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de-DE">
                <a:solidFill>
                  <a:srgbClr val="202124"/>
                </a:solidFill>
                <a:latin typeface="arial" panose="020B0604020202020204" pitchFamily="34" charset="0"/>
              </a:rPr>
              <a:t>zu entwickeln.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68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Zusammenfassung dieser (und vorhergehender) Units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618829"/>
            <a:ext cx="56641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Bilde Modelle um </a:t>
            </a:r>
            <a:r>
              <a:rPr lang="de-DE" sz="2200" b="1" dirty="0">
                <a:solidFill>
                  <a:schemeClr val="accent5"/>
                </a:solidFill>
              </a:rPr>
              <a:t>Geschäftskonzepte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Erschaffe eine Kultur der </a:t>
            </a:r>
            <a:r>
              <a:rPr lang="de-DE" sz="2200" b="1" dirty="0">
                <a:solidFill>
                  <a:schemeClr val="accent5"/>
                </a:solidFill>
              </a:rPr>
              <a:t>Automatisierung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Blende interne Implementierungsdetails aus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1" dirty="0">
                <a:solidFill>
                  <a:schemeClr val="accent5"/>
                </a:solidFill>
              </a:rPr>
              <a:t>Dezentralisiere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Definiere </a:t>
            </a:r>
            <a:r>
              <a:rPr lang="de-DE" sz="2200" b="1" dirty="0">
                <a:solidFill>
                  <a:schemeClr val="accent5"/>
                </a:solidFill>
              </a:rPr>
              <a:t>unabhängig aktualisierbare Einheiten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1" dirty="0">
                <a:solidFill>
                  <a:schemeClr val="accent5"/>
                </a:solidFill>
              </a:rPr>
              <a:t>Isoliere Fehler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Baue gut </a:t>
            </a:r>
            <a:r>
              <a:rPr lang="de-DE" sz="2200" b="1" dirty="0">
                <a:solidFill>
                  <a:schemeClr val="accent5"/>
                </a:solidFill>
              </a:rPr>
              <a:t>beobachtbare Services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2200" dirty="0">
              <a:solidFill>
                <a:srgbClr val="303633"/>
              </a:solidFill>
            </a:endParaRP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/>
              <a:t>Wann man keine </a:t>
            </a:r>
            <a:r>
              <a:rPr lang="de-DE" sz="2200" dirty="0" err="1"/>
              <a:t>Microservices</a:t>
            </a:r>
            <a:r>
              <a:rPr lang="de-DE" sz="2200" dirty="0"/>
              <a:t> nutzen sollte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0BEEA-8459-C740-B4EC-E3FF065B4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8814"/>
          <a:stretch/>
        </p:blipFill>
        <p:spPr>
          <a:xfrm>
            <a:off x="6422008" y="1618829"/>
            <a:ext cx="4618509" cy="3620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195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1: Bilde Modelle um Geschäftskonzepte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12292" y="1512000"/>
            <a:ext cx="602508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rgbClr val="303633"/>
                </a:solidFill>
              </a:rPr>
              <a:t>Die Erfahrung lehrt folgendes: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rgbClr val="303633"/>
                </a:solidFill>
              </a:rPr>
              <a:t>Schnittstellen, die </a:t>
            </a:r>
            <a:r>
              <a:rPr lang="de-DE" sz="2200" b="1" dirty="0">
                <a:solidFill>
                  <a:schemeClr val="accent5"/>
                </a:solidFill>
              </a:rPr>
              <a:t>Domain-</a:t>
            </a:r>
            <a:r>
              <a:rPr lang="de-DE" sz="2200" b="1" dirty="0" err="1">
                <a:solidFill>
                  <a:schemeClr val="accent5"/>
                </a:solidFill>
              </a:rPr>
              <a:t>driven</a:t>
            </a:r>
            <a:r>
              <a:rPr lang="de-DE" sz="2200" dirty="0">
                <a:solidFill>
                  <a:srgbClr val="303633"/>
                </a:solidFill>
              </a:rPr>
              <a:t> (also aus der Fachlichkeit) abgeleitet werden, sind meist stabiler als solche, die primär technischen Erfordernissen folgen.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rgbClr val="303633"/>
                </a:solidFill>
              </a:rPr>
              <a:t>Die Modellierung der </a:t>
            </a:r>
            <a:r>
              <a:rPr lang="de-DE" sz="2200" b="1" dirty="0">
                <a:solidFill>
                  <a:schemeClr val="accent5"/>
                </a:solidFill>
              </a:rPr>
              <a:t>System-Domäne</a:t>
            </a:r>
            <a:r>
              <a:rPr lang="de-DE" sz="2200" dirty="0">
                <a:solidFill>
                  <a:srgbClr val="303633"/>
                </a:solidFill>
              </a:rPr>
              <a:t> fördert: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1" dirty="0">
                <a:solidFill>
                  <a:schemeClr val="accent5"/>
                </a:solidFill>
              </a:rPr>
              <a:t>stabilere Schnittstellen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rgbClr val="303633"/>
                </a:solidFill>
              </a:rPr>
              <a:t> bessere Abbildbarkeit von </a:t>
            </a:r>
            <a:r>
              <a:rPr lang="de-DE" sz="2200" b="1" dirty="0">
                <a:solidFill>
                  <a:schemeClr val="accent5"/>
                </a:solidFill>
              </a:rPr>
              <a:t>Geschäftsprozess-Änderungen</a:t>
            </a:r>
          </a:p>
          <a:p>
            <a:pPr marL="342900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rgbClr val="303633"/>
                </a:solidFill>
              </a:rPr>
              <a:t>Die Methodik der </a:t>
            </a:r>
            <a:r>
              <a:rPr lang="de-DE" sz="2200" b="1" dirty="0" err="1">
                <a:solidFill>
                  <a:schemeClr val="accent5"/>
                </a:solidFill>
              </a:rPr>
              <a:t>Bounded</a:t>
            </a:r>
            <a:r>
              <a:rPr lang="de-DE" sz="2200" b="1" dirty="0">
                <a:solidFill>
                  <a:schemeClr val="accent5"/>
                </a:solidFill>
              </a:rPr>
              <a:t> </a:t>
            </a:r>
            <a:r>
              <a:rPr lang="de-DE" sz="2200" b="1" dirty="0" err="1">
                <a:solidFill>
                  <a:schemeClr val="accent5"/>
                </a:solidFill>
              </a:rPr>
              <a:t>Contexts</a:t>
            </a:r>
            <a:r>
              <a:rPr lang="de-DE" sz="2200" dirty="0">
                <a:solidFill>
                  <a:srgbClr val="303633"/>
                </a:solidFill>
              </a:rPr>
              <a:t> (DDD) ermöglicht es potenzielle Domänengrenzen zu definieren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C9811B-9EBD-E748-9C2C-1F99F7336E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1956" y="1875224"/>
            <a:ext cx="4885546" cy="41764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9854159-6677-9F43-ACE8-57D1AAAFB221}"/>
              </a:ext>
            </a:extLst>
          </p:cNvPr>
          <p:cNvSpPr txBox="1"/>
          <p:nvPr/>
        </p:nvSpPr>
        <p:spPr>
          <a:xfrm>
            <a:off x="10102847" y="1368000"/>
            <a:ext cx="1960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Die Methodik des Domain-Driven-Designs (DDD) werden wir in Unit 10 behandeln.</a:t>
            </a:r>
          </a:p>
        </p:txBody>
      </p:sp>
    </p:spTree>
    <p:extLst>
      <p:ext uri="{BB962C8B-B14F-4D97-AF65-F5344CB8AC3E}">
        <p14:creationId xmlns:p14="http://schemas.microsoft.com/office/powerpoint/2010/main" val="350970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Prinzipien  von 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Prinzip 2: Erschaffe eine Kultur der Automatisierung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4618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cs typeface="Consolas" panose="020B0609020204030204" pitchFamily="49" charset="0"/>
              </a:rPr>
              <a:t>Quelle: Sam Newman, Building </a:t>
            </a:r>
            <a:r>
              <a:rPr lang="de-DE" sz="1400" dirty="0" err="1">
                <a:cs typeface="Consolas" panose="020B0609020204030204" pitchFamily="49" charset="0"/>
              </a:rPr>
              <a:t>Microservices</a:t>
            </a:r>
            <a:r>
              <a:rPr lang="de-DE" sz="1400" dirty="0">
                <a:cs typeface="Consolas" panose="020B0609020204030204" pitchFamily="49" charset="0"/>
              </a:rPr>
              <a:t>, </a:t>
            </a:r>
            <a:r>
              <a:rPr lang="de-DE" sz="1400" dirty="0" err="1">
                <a:cs typeface="Consolas" panose="020B0609020204030204" pitchFamily="49" charset="0"/>
              </a:rPr>
              <a:t>O‘Reilly</a:t>
            </a:r>
            <a:r>
              <a:rPr lang="de-DE" sz="1400" dirty="0">
                <a:cs typeface="Consolas" panose="020B0609020204030204" pitchFamily="49" charset="0"/>
              </a:rPr>
              <a:t>, 2014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512000"/>
            <a:ext cx="8029448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Einzelne Microservices sind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einfach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Architektur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von Microservices ist im Allgemeinen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komplex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 wesentlicher Grund für diese Komplexität ist die steigende Anzahl von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Wechselwirkungen eines Gesamtsystems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Die Einführung einer Kultur der Automatisierung ist ein wichtiger Weg, um diese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Komplexitätsverschiebung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zu beherrschen.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Automatisierte Tests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stellen sicher, dass Services auch nach Updates wie erwartet funktionieren.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Automatisierte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Deployments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ermöglichen schnelles Feedback zur Produktionsqualität.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Die Definition von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Environments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(z.B. Test,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Staging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Production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) ermöglicht unterschiedliche Ausbaustufen eines Systems bereitstellen und testen zu können.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Container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Images können die Bereitstellung von Komponenten beschleunigen und deren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Betrieb zu standardisieren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und mittels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Orchestrierungsplattformen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zu automatisieren.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864A0FE-9AC1-1349-89D8-54B2BA74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667763" y="1013124"/>
            <a:ext cx="4316767" cy="287204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DF64E84-111C-7541-B6E0-68C2A9025B12}"/>
              </a:ext>
            </a:extLst>
          </p:cNvPr>
          <p:cNvSpPr txBox="1"/>
          <p:nvPr/>
        </p:nvSpPr>
        <p:spPr>
          <a:xfrm>
            <a:off x="10083345" y="4020074"/>
            <a:ext cx="1960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Deploy</a:t>
            </a:r>
            <a:r>
              <a:rPr lang="de-DE" sz="1400" i="1" dirty="0">
                <a:latin typeface="Bradley Hand" pitchFamily="2" charset="77"/>
              </a:rPr>
              <a:t> Environments können Sie bspw. auch in </a:t>
            </a:r>
            <a:r>
              <a:rPr lang="de-DE" sz="1400" i="1" dirty="0" err="1">
                <a:latin typeface="Bradley Hand" pitchFamily="2" charset="77"/>
              </a:rPr>
              <a:t>Gitlab</a:t>
            </a:r>
            <a:r>
              <a:rPr lang="de-DE" sz="1400" i="1" dirty="0">
                <a:latin typeface="Bradley Hand" pitchFamily="2" charset="77"/>
              </a:rPr>
              <a:t>-CI Pipelines definieren (vgl. Unit 02, </a:t>
            </a:r>
            <a:r>
              <a:rPr lang="de-DE" sz="1400" i="1" dirty="0" err="1">
                <a:latin typeface="Bradley Hand" pitchFamily="2" charset="77"/>
              </a:rPr>
              <a:t>DevOps</a:t>
            </a:r>
            <a:r>
              <a:rPr lang="de-DE" sz="1400" i="1" dirty="0">
                <a:latin typeface="Bradley Hand" pitchFamily="2" charset="77"/>
              </a:rPr>
              <a:t>).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Container (Images) haben wir in Unit 04+05 behandelt.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E15EB4-22BC-E149-AADC-D79428EF8529}"/>
              </a:ext>
            </a:extLst>
          </p:cNvPr>
          <p:cNvSpPr txBox="1"/>
          <p:nvPr/>
        </p:nvSpPr>
        <p:spPr>
          <a:xfrm>
            <a:off x="10310200" y="1188000"/>
            <a:ext cx="1733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Bradley Hand" pitchFamily="2" charset="77"/>
              </a:rPr>
              <a:t>Merke:</a:t>
            </a:r>
          </a:p>
          <a:p>
            <a:r>
              <a:rPr lang="de-DE" sz="1400" i="1" dirty="0">
                <a:latin typeface="Bradley Hand" pitchFamily="2" charset="77"/>
              </a:rPr>
              <a:t>Komplexität verschwindet nicht!</a:t>
            </a:r>
          </a:p>
        </p:txBody>
      </p:sp>
    </p:spTree>
    <p:extLst>
      <p:ext uri="{BB962C8B-B14F-4D97-AF65-F5344CB8AC3E}">
        <p14:creationId xmlns:p14="http://schemas.microsoft.com/office/powerpoint/2010/main" val="2436597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1548</Words>
  <Application>Microsoft Macintosh PowerPoint</Application>
  <PresentationFormat>Breitbild</PresentationFormat>
  <Paragraphs>276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8" baseType="lpstr">
      <vt:lpstr>arial</vt:lpstr>
      <vt:lpstr>arial</vt:lpstr>
      <vt:lpstr>Bradley Hand</vt:lpstr>
      <vt:lpstr>Calibri</vt:lpstr>
      <vt:lpstr>Corbel</vt:lpstr>
      <vt:lpstr>Courier New</vt:lpstr>
      <vt:lpstr>Roboto</vt:lpstr>
      <vt:lpstr>Roboto Thin</vt:lpstr>
      <vt:lpstr>Söhne</vt:lpstr>
      <vt:lpstr>Times New Roman</vt:lpstr>
      <vt:lpstr>Office-Design</vt:lpstr>
      <vt:lpstr>  Cloud-native</vt:lpstr>
      <vt:lpstr>PowerPoint-Präsentation</vt:lpstr>
      <vt:lpstr>Kapitel 12</vt:lpstr>
      <vt:lpstr>Inhaltsverzeichnis</vt:lpstr>
      <vt:lpstr>Inhalte</vt:lpstr>
      <vt:lpstr>7  Prinzipien  von  Microservices</vt:lpstr>
      <vt:lpstr>7  Prinzipien  von  Microservices</vt:lpstr>
      <vt:lpstr>7 Prinzipien  von  microservices</vt:lpstr>
      <vt:lpstr>7 Prinzipien  von  microservices</vt:lpstr>
      <vt:lpstr>7 Prinzipien  von  microservices</vt:lpstr>
      <vt:lpstr>7 Prinzipien  von  microservices</vt:lpstr>
      <vt:lpstr>7 Prinzipien  von  microservices</vt:lpstr>
      <vt:lpstr>7 Prinzipien  von  microservices</vt:lpstr>
      <vt:lpstr>7 Prinzipien  von  microservices</vt:lpstr>
      <vt:lpstr>Wann  sollten  Microservices  nicht  verwendet   werden?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2023-12-11T10:04:53Z</dcterms:modified>
</cp:coreProperties>
</file>