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38" r:id="rId5"/>
    <p:sldId id="681" r:id="rId6"/>
    <p:sldId id="742" r:id="rId7"/>
    <p:sldId id="640" r:id="rId8"/>
    <p:sldId id="641" r:id="rId9"/>
    <p:sldId id="609" r:id="rId10"/>
    <p:sldId id="616" r:id="rId11"/>
    <p:sldId id="615" r:id="rId12"/>
    <p:sldId id="617" r:id="rId13"/>
    <p:sldId id="629" r:id="rId14"/>
    <p:sldId id="630" r:id="rId15"/>
    <p:sldId id="626" r:id="rId16"/>
    <p:sldId id="627" r:id="rId17"/>
    <p:sldId id="613" r:id="rId18"/>
    <p:sldId id="631" r:id="rId19"/>
    <p:sldId id="642" r:id="rId20"/>
    <p:sldId id="328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DC5"/>
    <a:srgbClr val="4285F4"/>
    <a:srgbClr val="EC7D30"/>
    <a:srgbClr val="326CE5"/>
    <a:srgbClr val="404040"/>
    <a:srgbClr val="F2F2F2"/>
    <a:srgbClr val="262626"/>
    <a:srgbClr val="FFFFFF"/>
    <a:srgbClr val="272C36"/>
    <a:srgbClr val="388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2307DE-2EC5-0B48-A710-0E243B44CD90}" v="1" dt="2023-12-11T10:06:48.862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5" autoAdjust="0"/>
    <p:restoredTop sz="94954" autoAdjust="0"/>
  </p:normalViewPr>
  <p:slideViewPr>
    <p:cSldViewPr snapToGrid="0">
      <p:cViewPr varScale="1">
        <p:scale>
          <a:sx n="203" d="100"/>
          <a:sy n="203" d="100"/>
        </p:scale>
        <p:origin x="2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2-07T11:31:39.524" v="45284" actId="1076"/>
      <pc:docMkLst>
        <pc:docMk/>
      </pc:docMkLst>
      <pc:sldChg chg="modSp mod">
        <pc:chgData name="Nane Kratzke" userId="971be13ff4ee5ef6" providerId="LiveId" clId="{AF2A99F9-8AD4-3644-94B0-74AB891B80BB}" dt="2021-01-04T15:14:40.912" v="47" actId="113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2-05T16:56:30.234" v="38217" actId="1076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modSp mod">
        <pc:chgData name="Nane Kratzke" userId="971be13ff4ee5ef6" providerId="LiveId" clId="{AF2A99F9-8AD4-3644-94B0-74AB891B80BB}" dt="2021-02-05T16:54:39.023" v="38202" actId="20577"/>
        <pc:sldMkLst>
          <pc:docMk/>
          <pc:sldMk cId="3201834561" sldId="337"/>
        </pc:sldMkLst>
        <pc:spChg chg="mod">
          <ac:chgData name="Nane Kratzke" userId="971be13ff4ee5ef6" providerId="LiveId" clId="{AF2A99F9-8AD4-3644-94B0-74AB891B80BB}" dt="2021-02-05T16:54:39.023" v="38202" actId="20577"/>
          <ac:spMkLst>
            <pc:docMk/>
            <pc:sldMk cId="3201834561" sldId="337"/>
            <ac:spMk id="4" creationId="{1A1F085B-B0A9-1B43-97C4-4B3A75E7F90D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2-07T10:12:48.395" v="41866" actId="20577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1-04T15:13:39.120" v="14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2-07T10:12:48.395" v="41866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del mod">
        <pc:chgData name="Nane Kratzke" userId="971be13ff4ee5ef6" providerId="LiveId" clId="{AF2A99F9-8AD4-3644-94B0-74AB891B80BB}" dt="2021-02-05T16:57:05.285" v="38219" actId="2696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del mod">
        <pc:chgData name="Nane Kratzke" userId="971be13ff4ee5ef6" providerId="LiveId" clId="{AF2A99F9-8AD4-3644-94B0-74AB891B80BB}" dt="2021-02-05T16:57:09.566" v="38221" actId="2696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1-08T14:45:41.926" v="7121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1-08T14:18:19.075" v="6568" actId="1076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1-08T14:46:08.791" v="7122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08T14:38:32.902" v="6985" actId="1076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2-06T16:25:32.899" v="41713" actId="1076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2-06T16:21:44.861" v="41685" actId="207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add del mod">
          <ac:chgData name="Nane Kratzke" userId="971be13ff4ee5ef6" providerId="LiveId" clId="{AF2A99F9-8AD4-3644-94B0-74AB891B80BB}" dt="2021-02-06T16:24:38.640" v="41703" actId="478"/>
          <ac:picMkLst>
            <pc:docMk/>
            <pc:sldMk cId="417832931" sldId="532"/>
            <ac:picMk id="4" creationId="{0A600D36-1350-BE4D-AA63-48C5F8C15754}"/>
          </ac:picMkLst>
        </pc:pic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  <pc:picChg chg="add mod">
          <ac:chgData name="Nane Kratzke" userId="971be13ff4ee5ef6" providerId="LiveId" clId="{AF2A99F9-8AD4-3644-94B0-74AB891B80BB}" dt="2021-02-06T16:24:58.160" v="41706" actId="1076"/>
          <ac:picMkLst>
            <pc:docMk/>
            <pc:sldMk cId="417832931" sldId="532"/>
            <ac:picMk id="7170" creationId="{0AA46D09-7FA6-6347-8731-6B6CB35580AA}"/>
          </ac:picMkLst>
        </pc:picChg>
        <pc:picChg chg="add mod">
          <ac:chgData name="Nane Kratzke" userId="971be13ff4ee5ef6" providerId="LiveId" clId="{AF2A99F9-8AD4-3644-94B0-74AB891B80BB}" dt="2021-02-06T16:25:32.899" v="41713" actId="1076"/>
          <ac:picMkLst>
            <pc:docMk/>
            <pc:sldMk cId="417832931" sldId="532"/>
            <ac:picMk id="7172" creationId="{BDBC6C4B-075F-C545-9148-87BF33298653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del mod ord">
        <pc:chgData name="Nane Kratzke" userId="971be13ff4ee5ef6" providerId="LiveId" clId="{AF2A99F9-8AD4-3644-94B0-74AB891B80BB}" dt="2021-02-05T16:57:32.878" v="38228" actId="2696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2-06T16:42:02.178" v="41852" actId="14100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1:09.966" v="41809" actId="20577"/>
          <ac:spMkLst>
            <pc:docMk/>
            <pc:sldMk cId="2436597348" sldId="540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2:02.178" v="41852" actId="14100"/>
          <ac:spMkLst>
            <pc:docMk/>
            <pc:sldMk cId="2436597348" sldId="540"/>
            <ac:spMk id="9" creationId="{43E15EB4-22BC-E149-AADC-D79428EF8529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1-12T15:48:19.060" v="14061" actId="20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7:50.889" v="14055" actId="1076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1-18T16:09:27.088" v="22036" actId="113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2-06T16:43:46.859" v="41853" actId="20577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3:46.859" v="41853" actId="2057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46:10.641" v="13950" actId="20577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2-06T16:44:53.696" v="41859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4:53.696" v="41859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13:55:56.053" v="32525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1-12T16:04:36.829" v="14518" actId="478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58:38.005" v="14419" actId="1076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2-06T16:46:53.538" v="41864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6:53.538" v="41864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 del">
        <pc:chgData name="Nane Kratzke" userId="971be13ff4ee5ef6" providerId="LiveId" clId="{AF2A99F9-8AD4-3644-94B0-74AB891B80BB}" dt="2021-02-05T16:57:12.519" v="38222" actId="2696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2-06T16:33:24.076" v="41725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2-06T16:33:24.076" v="41725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2-06T16:34:47.804" v="41729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2-06T16:34:47.804" v="41729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2-06T16:34:10.101" v="41727" actId="113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2-06T16:34:10.101" v="41727" actId="113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2-06T16:36:20.410" v="41731" actId="20577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2-06T16:36:20.410" v="41731" actId="20577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42:00.093" v="23224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27:09.934" v="22774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13:28.900" v="27062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13:28.900" v="27062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1-18T18:40:10.865" v="25648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1-18T18:36:27.233" v="25305" actId="1076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1-18T18:36:43.073" v="25308" actId="1076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 del">
        <pc:chgData name="Nane Kratzke" userId="971be13ff4ee5ef6" providerId="LiveId" clId="{AF2A99F9-8AD4-3644-94B0-74AB891B80BB}" dt="2021-02-05T16:57:27.792" v="38226" actId="2696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2-05T11:42:37.808" v="36018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2-05T11:42:37.808" v="36018" actId="20577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2-05T11:43:18.793" v="3603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2-05T11:43:18.793" v="36030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addSp delSp modSp add mod">
        <pc:chgData name="Nane Kratzke" userId="971be13ff4ee5ef6" providerId="LiveId" clId="{AF2A99F9-8AD4-3644-94B0-74AB891B80BB}" dt="2021-02-05T09:31:38.682" v="33322" actId="1076"/>
        <pc:sldMkLst>
          <pc:docMk/>
          <pc:sldMk cId="2152632834" sldId="571"/>
        </pc:sldMkLst>
        <pc:spChg chg="add mod">
          <ac:chgData name="Nane Kratzke" userId="971be13ff4ee5ef6" providerId="LiveId" clId="{AF2A99F9-8AD4-3644-94B0-74AB891B80BB}" dt="2021-02-05T09:29:27.527" v="33103" actId="14100"/>
          <ac:spMkLst>
            <pc:docMk/>
            <pc:sldMk cId="2152632834" sldId="571"/>
            <ac:spMk id="4" creationId="{657E7F11-3614-8F42-A173-4A1805664571}"/>
          </ac:spMkLst>
        </pc:spChg>
        <pc:spChg chg="add mod">
          <ac:chgData name="Nane Kratzke" userId="971be13ff4ee5ef6" providerId="LiveId" clId="{AF2A99F9-8AD4-3644-94B0-74AB891B80BB}" dt="2021-02-05T09:31:38.682" v="33322" actId="1076"/>
          <ac:spMkLst>
            <pc:docMk/>
            <pc:sldMk cId="2152632834" sldId="571"/>
            <ac:spMk id="5" creationId="{4750FFB0-7E2F-CF46-858D-FE57814927D1}"/>
          </ac:spMkLst>
        </pc:spChg>
        <pc:spChg chg="add mod">
          <ac:chgData name="Nane Kratzke" userId="971be13ff4ee5ef6" providerId="LiveId" clId="{AF2A99F9-8AD4-3644-94B0-74AB891B80BB}" dt="2021-02-05T09:29:39.082" v="33105" actId="207"/>
          <ac:spMkLst>
            <pc:docMk/>
            <pc:sldMk cId="2152632834" sldId="571"/>
            <ac:spMk id="8" creationId="{53A2CAB4-7FA7-4E4D-9429-B32A198E1C21}"/>
          </ac:spMkLst>
        </pc:spChg>
        <pc:spChg chg="del mod">
          <ac:chgData name="Nane Kratzke" userId="971be13ff4ee5ef6" providerId="LiveId" clId="{AF2A99F9-8AD4-3644-94B0-74AB891B80BB}" dt="2021-02-05T09:21:09.889" v="32544" actId="478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09:29:43.135" v="33107" actId="20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AF2A99F9-8AD4-3644-94B0-74AB891B80BB}" dt="2021-02-05T09:29:19.710" v="33102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addSp delSp modSp add mod ord">
        <pc:chgData name="Nane Kratzke" userId="971be13ff4ee5ef6" providerId="LiveId" clId="{AF2A99F9-8AD4-3644-94B0-74AB891B80BB}" dt="2021-02-06T13:59:38.233" v="39243" actId="108"/>
        <pc:sldMkLst>
          <pc:docMk/>
          <pc:sldMk cId="1802783801" sldId="572"/>
        </pc:sldMkLst>
        <pc:spChg chg="add mod">
          <ac:chgData name="Nane Kratzke" userId="971be13ff4ee5ef6" providerId="LiveId" clId="{AF2A99F9-8AD4-3644-94B0-74AB891B80BB}" dt="2021-02-06T13:59:35.292" v="39242" actId="108"/>
          <ac:spMkLst>
            <pc:docMk/>
            <pc:sldMk cId="1802783801" sldId="572"/>
            <ac:spMk id="4" creationId="{F5280931-3EBE-3B44-A1C6-94EDDA311991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7" creationId="{BB412636-18DA-A64E-A879-13DDF1560D34}"/>
          </ac:spMkLst>
        </pc:spChg>
        <pc:spChg chg="add mod">
          <ac:chgData name="Nane Kratzke" userId="971be13ff4ee5ef6" providerId="LiveId" clId="{AF2A99F9-8AD4-3644-94B0-74AB891B80BB}" dt="2021-02-06T13:58:02.391" v="39233" actId="207"/>
          <ac:spMkLst>
            <pc:docMk/>
            <pc:sldMk cId="1802783801" sldId="572"/>
            <ac:spMk id="8" creationId="{14EFECF4-3DB6-8F4D-9B4F-6166B58C2564}"/>
          </ac:spMkLst>
        </pc:spChg>
        <pc:spChg chg="del mod">
          <ac:chgData name="Nane Kratzke" userId="971be13ff4ee5ef6" providerId="LiveId" clId="{AF2A99F9-8AD4-3644-94B0-74AB891B80BB}" dt="2021-02-06T10:09:07.394" v="38399" actId="478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3:59:38.233" v="39243" actId="108"/>
          <ac:spMkLst>
            <pc:docMk/>
            <pc:sldMk cId="1802783801" sldId="572"/>
            <ac:spMk id="11" creationId="{D31CCCE7-2B75-924F-BEE5-E30D3FBD705B}"/>
          </ac:spMkLst>
        </pc:spChg>
        <pc:spChg chg="add mod">
          <ac:chgData name="Nane Kratzke" userId="971be13ff4ee5ef6" providerId="LiveId" clId="{AF2A99F9-8AD4-3644-94B0-74AB891B80BB}" dt="2021-02-06T10:28:33.203" v="39038" actId="1076"/>
          <ac:spMkLst>
            <pc:docMk/>
            <pc:sldMk cId="1802783801" sldId="572"/>
            <ac:spMk id="12" creationId="{3BC11944-047A-D742-9C27-470BC934AD9D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3" creationId="{4E39DB58-D36C-9D47-9441-4547B29B150C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17" creationId="{EDEB838F-0A5A-FB48-ABE3-00B490D4AEA0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8" creationId="{9A35C5D9-AD28-A742-9973-DDD715816D8F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9" creationId="{DF1699FA-EC3F-4F40-B447-B24AC6AC195A}"/>
          </ac:spMkLst>
        </pc:spChg>
        <pc:spChg chg="add mod">
          <ac:chgData name="Nane Kratzke" userId="971be13ff4ee5ef6" providerId="LiveId" clId="{AF2A99F9-8AD4-3644-94B0-74AB891B80BB}" dt="2021-02-06T10:27:32.183" v="39031" actId="1076"/>
          <ac:spMkLst>
            <pc:docMk/>
            <pc:sldMk cId="1802783801" sldId="572"/>
            <ac:spMk id="20" creationId="{F88E721A-3AD1-0847-90E9-AAF10FCA0109}"/>
          </ac:spMkLst>
        </pc:spChg>
        <pc:spChg chg="add mod">
          <ac:chgData name="Nane Kratzke" userId="971be13ff4ee5ef6" providerId="LiveId" clId="{AF2A99F9-8AD4-3644-94B0-74AB891B80BB}" dt="2021-02-06T10:31:00.713" v="39226" actId="14100"/>
          <ac:spMkLst>
            <pc:docMk/>
            <pc:sldMk cId="1802783801" sldId="572"/>
            <ac:spMk id="21" creationId="{A78B3C33-884A-B343-ACFE-2A8C300910B6}"/>
          </ac:spMkLst>
        </pc:spChg>
        <pc:spChg chg="add mod">
          <ac:chgData name="Nane Kratzke" userId="971be13ff4ee5ef6" providerId="LiveId" clId="{AF2A99F9-8AD4-3644-94B0-74AB891B80BB}" dt="2021-02-06T10:27:27.109" v="39030" actId="1076"/>
          <ac:spMkLst>
            <pc:docMk/>
            <pc:sldMk cId="1802783801" sldId="572"/>
            <ac:spMk id="23" creationId="{F55C8A8C-228C-1140-AC21-89DF7DC1007E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24" creationId="{9410665B-D735-9F40-AC11-83B963446645}"/>
          </ac:spMkLst>
        </pc:spChg>
        <pc:spChg chg="add mod">
          <ac:chgData name="Nane Kratzke" userId="971be13ff4ee5ef6" providerId="LiveId" clId="{AF2A99F9-8AD4-3644-94B0-74AB891B80BB}" dt="2021-02-06T10:30:57.270" v="39225" actId="14100"/>
          <ac:spMkLst>
            <pc:docMk/>
            <pc:sldMk cId="1802783801" sldId="572"/>
            <ac:spMk id="25" creationId="{ABA33B5F-C16C-1040-A512-D39F039A9609}"/>
          </ac:spMkLst>
        </pc:spChg>
        <pc:spChg chg="add mod">
          <ac:chgData name="Nane Kratzke" userId="971be13ff4ee5ef6" providerId="LiveId" clId="{AF2A99F9-8AD4-3644-94B0-74AB891B80BB}" dt="2021-02-06T10:27:18.514" v="39028" actId="1076"/>
          <ac:spMkLst>
            <pc:docMk/>
            <pc:sldMk cId="1802783801" sldId="572"/>
            <ac:spMk id="26" creationId="{A061C0C3-D837-2944-8C62-0746A1894BD7}"/>
          </ac:spMkLst>
        </pc:spChg>
        <pc:spChg chg="add mod">
          <ac:chgData name="Nane Kratzke" userId="971be13ff4ee5ef6" providerId="LiveId" clId="{AF2A99F9-8AD4-3644-94B0-74AB891B80BB}" dt="2021-02-06T10:27:24.184" v="39029" actId="1076"/>
          <ac:spMkLst>
            <pc:docMk/>
            <pc:sldMk cId="1802783801" sldId="572"/>
            <ac:spMk id="27" creationId="{14A270AF-458B-1E4A-A104-8497A30A59C6}"/>
          </ac:spMkLst>
        </pc:spChg>
        <pc:spChg chg="add mod">
          <ac:chgData name="Nane Kratzke" userId="971be13ff4ee5ef6" providerId="LiveId" clId="{AF2A99F9-8AD4-3644-94B0-74AB891B80BB}" dt="2021-02-06T10:26:30.949" v="39023" actId="1076"/>
          <ac:spMkLst>
            <pc:docMk/>
            <pc:sldMk cId="1802783801" sldId="572"/>
            <ac:spMk id="28" creationId="{2E38AAF5-4E48-0C41-BA72-7E8DC624ECAA}"/>
          </ac:spMkLst>
        </pc:spChg>
        <pc:spChg chg="add mod">
          <ac:chgData name="Nane Kratzke" userId="971be13ff4ee5ef6" providerId="LiveId" clId="{AF2A99F9-8AD4-3644-94B0-74AB891B80BB}" dt="2021-02-06T10:30:29.197" v="39224" actId="113"/>
          <ac:spMkLst>
            <pc:docMk/>
            <pc:sldMk cId="1802783801" sldId="572"/>
            <ac:spMk id="29" creationId="{CE086943-AB98-5244-9CFA-5280B3C210A3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2-06T10:27:53.446" v="3903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  <pc:cxnChg chg="add mod">
          <ac:chgData name="Nane Kratzke" userId="971be13ff4ee5ef6" providerId="LiveId" clId="{AF2A99F9-8AD4-3644-94B0-74AB891B80BB}" dt="2021-02-06T13:58:21.893" v="39236" actId="208"/>
          <ac:cxnSpMkLst>
            <pc:docMk/>
            <pc:sldMk cId="1802783801" sldId="572"/>
            <ac:cxnSpMk id="6" creationId="{CFFDD151-EDA8-7749-9A69-A4E1EDE80D1E}"/>
          </ac:cxnSpMkLst>
        </pc:cxnChg>
        <pc:cxnChg chg="add mod">
          <ac:chgData name="Nane Kratzke" userId="971be13ff4ee5ef6" providerId="LiveId" clId="{AF2A99F9-8AD4-3644-94B0-74AB891B80BB}" dt="2021-02-06T13:58:18.090" v="39235" actId="208"/>
          <ac:cxnSpMkLst>
            <pc:docMk/>
            <pc:sldMk cId="1802783801" sldId="572"/>
            <ac:cxnSpMk id="15" creationId="{D2D01194-8579-CE4F-A9C4-7D97EC9F4108}"/>
          </ac:cxnSpMkLst>
        </pc:cxnChg>
      </pc:sldChg>
      <pc:sldChg chg="addSp delSp modSp add del mod">
        <pc:chgData name="Nane Kratzke" userId="971be13ff4ee5ef6" providerId="LiveId" clId="{AF2A99F9-8AD4-3644-94B0-74AB891B80BB}" dt="2021-02-07T10:15:44.537" v="41910" actId="2696"/>
        <pc:sldMkLst>
          <pc:docMk/>
          <pc:sldMk cId="359148935" sldId="573"/>
        </pc:sldMkLst>
        <pc:spChg chg="add mod">
          <ac:chgData name="Nane Kratzke" userId="971be13ff4ee5ef6" providerId="LiveId" clId="{AF2A99F9-8AD4-3644-94B0-74AB891B80BB}" dt="2021-02-05T09:52:53.958" v="34214" actId="14861"/>
          <ac:spMkLst>
            <pc:docMk/>
            <pc:sldMk cId="359148935" sldId="573"/>
            <ac:spMk id="4" creationId="{28E889C9-89A8-BD4C-934C-4E0A95126C21}"/>
          </ac:spMkLst>
        </pc:spChg>
        <pc:spChg chg="add mod">
          <ac:chgData name="Nane Kratzke" userId="971be13ff4ee5ef6" providerId="LiveId" clId="{AF2A99F9-8AD4-3644-94B0-74AB891B80BB}" dt="2021-02-05T09:54:32.297" v="34441" actId="114"/>
          <ac:spMkLst>
            <pc:docMk/>
            <pc:sldMk cId="359148935" sldId="573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09:52:35.123" v="34201" actId="14100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5:23.177" v="41908" actId="478"/>
          <ac:picMkLst>
            <pc:docMk/>
            <pc:sldMk cId="359148935" sldId="573"/>
            <ac:picMk id="6" creationId="{6B4FD93B-101F-8F4D-8CDB-BDDE4F7B55A2}"/>
          </ac:picMkLst>
        </pc:picChg>
        <pc:picChg chg="add del mod">
          <ac:chgData name="Nane Kratzke" userId="971be13ff4ee5ef6" providerId="LiveId" clId="{AF2A99F9-8AD4-3644-94B0-74AB891B80BB}" dt="2021-02-07T10:15:21.408" v="41907" actId="478"/>
          <ac:picMkLst>
            <pc:docMk/>
            <pc:sldMk cId="359148935" sldId="573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1" creationId="{B26C69AA-32A8-7049-B131-664D61AE6879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2" creationId="{261A35C6-880D-024C-9F57-2FC103247FCA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3" creationId="{F50EF107-8FD0-1144-ADEC-66B2F650A170}"/>
          </ac:picMkLst>
        </pc:pic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2-05T09:53:04.084" v="34216" actId="14100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  <pc:sldChg chg="addSp delSp modSp add mod">
        <pc:chgData name="Nane Kratzke" userId="971be13ff4ee5ef6" providerId="LiveId" clId="{AF2A99F9-8AD4-3644-94B0-74AB891B80BB}" dt="2021-02-06T16:30:00.122" v="41717" actId="207"/>
        <pc:sldMkLst>
          <pc:docMk/>
          <pc:sldMk cId="119965658" sldId="579"/>
        </pc:sldMkLst>
        <pc:spChg chg="del">
          <ac:chgData name="Nane Kratzke" userId="971be13ff4ee5ef6" providerId="LiveId" clId="{AF2A99F9-8AD4-3644-94B0-74AB891B80BB}" dt="2021-02-05T10:04:03.878" v="34514" actId="478"/>
          <ac:spMkLst>
            <pc:docMk/>
            <pc:sldMk cId="119965658" sldId="579"/>
            <ac:spMk id="4" creationId="{28E889C9-89A8-BD4C-934C-4E0A95126C21}"/>
          </ac:spMkLst>
        </pc:spChg>
        <pc:spChg chg="del mod">
          <ac:chgData name="Nane Kratzke" userId="971be13ff4ee5ef6" providerId="LiveId" clId="{AF2A99F9-8AD4-3644-94B0-74AB891B80BB}" dt="2021-02-05T10:32:59.404" v="34927" actId="478"/>
          <ac:spMkLst>
            <pc:docMk/>
            <pc:sldMk cId="119965658" sldId="579"/>
            <ac:spMk id="5" creationId="{C6181C86-E250-BC40-8966-E239A44C741F}"/>
          </ac:spMkLst>
        </pc:spChg>
        <pc:spChg chg="add del mod">
          <ac:chgData name="Nane Kratzke" userId="971be13ff4ee5ef6" providerId="LiveId" clId="{AF2A99F9-8AD4-3644-94B0-74AB891B80BB}" dt="2021-02-05T10:04:29.081" v="34517" actId="478"/>
          <ac:spMkLst>
            <pc:docMk/>
            <pc:sldMk cId="119965658" sldId="579"/>
            <ac:spMk id="8" creationId="{61BA741D-F4B1-414D-8CAB-27170008BEF5}"/>
          </ac:spMkLst>
        </pc:spChg>
        <pc:spChg chg="mod">
          <ac:chgData name="Nane Kratzke" userId="971be13ff4ee5ef6" providerId="LiveId" clId="{AF2A99F9-8AD4-3644-94B0-74AB891B80BB}" dt="2021-02-06T16:30:00.122" v="41717" actId="20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9:08.363" v="34872" actId="20577"/>
          <ac:spMkLst>
            <pc:docMk/>
            <pc:sldMk cId="119965658" sldId="57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09.279" v="34897" actId="1076"/>
          <ac:spMkLst>
            <pc:docMk/>
            <pc:sldMk cId="119965658" sldId="579"/>
            <ac:spMk id="13" creationId="{AA534914-9AC4-544B-8ECC-2643B001C9F3}"/>
          </ac:spMkLst>
        </pc:spChg>
        <pc:spChg chg="add del mod">
          <ac:chgData name="Nane Kratzke" userId="971be13ff4ee5ef6" providerId="LiveId" clId="{AF2A99F9-8AD4-3644-94B0-74AB891B80BB}" dt="2021-02-05T10:29:14.840" v="34875" actId="478"/>
          <ac:spMkLst>
            <pc:docMk/>
            <pc:sldMk cId="119965658" sldId="579"/>
            <ac:spMk id="14" creationId="{54FB4332-C480-7340-AA4C-9E04F8ECC859}"/>
          </ac:spMkLst>
        </pc:spChg>
        <pc:spChg chg="add del mod">
          <ac:chgData name="Nane Kratzke" userId="971be13ff4ee5ef6" providerId="LiveId" clId="{AF2A99F9-8AD4-3644-94B0-74AB891B80BB}" dt="2021-02-05T10:29:12.963" v="34874" actId="478"/>
          <ac:spMkLst>
            <pc:docMk/>
            <pc:sldMk cId="119965658" sldId="579"/>
            <ac:spMk id="15" creationId="{7A4B1432-7163-7A4A-A14A-C1406AFF16D9}"/>
          </ac:spMkLst>
        </pc:spChg>
        <pc:spChg chg="add del mod">
          <ac:chgData name="Nane Kratzke" userId="971be13ff4ee5ef6" providerId="LiveId" clId="{AF2A99F9-8AD4-3644-94B0-74AB891B80BB}" dt="2021-02-05T10:29:11.060" v="34873" actId="478"/>
          <ac:spMkLst>
            <pc:docMk/>
            <pc:sldMk cId="119965658" sldId="579"/>
            <ac:spMk id="16" creationId="{4C97B876-619E-3745-ABA0-4ACDD2510DFF}"/>
          </ac:spMkLst>
        </pc:spChg>
        <pc:spChg chg="add del mod">
          <ac:chgData name="Nane Kratzke" userId="971be13ff4ee5ef6" providerId="LiveId" clId="{AF2A99F9-8AD4-3644-94B0-74AB891B80BB}" dt="2021-02-05T10:29:16.969" v="34876" actId="478"/>
          <ac:spMkLst>
            <pc:docMk/>
            <pc:sldMk cId="119965658" sldId="579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0:36:29.993" v="34965" actId="1076"/>
          <ac:spMkLst>
            <pc:docMk/>
            <pc:sldMk cId="119965658" sldId="579"/>
            <ac:spMk id="18" creationId="{E887981B-3851-424A-A83C-634F693FA158}"/>
          </ac:spMkLst>
        </pc:spChg>
        <pc:spChg chg="add mod">
          <ac:chgData name="Nane Kratzke" userId="971be13ff4ee5ef6" providerId="LiveId" clId="{AF2A99F9-8AD4-3644-94B0-74AB891B80BB}" dt="2021-02-05T10:37:55.988" v="34998" actId="1076"/>
          <ac:spMkLst>
            <pc:docMk/>
            <pc:sldMk cId="119965658" sldId="579"/>
            <ac:spMk id="19" creationId="{58A2972A-7C9A-5D45-911A-E377024DD8F1}"/>
          </ac:spMkLst>
        </pc:spChg>
        <pc:picChg chg="del">
          <ac:chgData name="Nane Kratzke" userId="971be13ff4ee5ef6" providerId="LiveId" clId="{AF2A99F9-8AD4-3644-94B0-74AB891B80BB}" dt="2021-02-05T10:07:55.159" v="34569" actId="478"/>
          <ac:picMkLst>
            <pc:docMk/>
            <pc:sldMk cId="119965658" sldId="579"/>
            <ac:picMk id="6" creationId="{6B4FD93B-101F-8F4D-8CDB-BDDE4F7B55A2}"/>
          </ac:picMkLst>
        </pc:picChg>
        <pc:picChg chg="del">
          <ac:chgData name="Nane Kratzke" userId="971be13ff4ee5ef6" providerId="LiveId" clId="{AF2A99F9-8AD4-3644-94B0-74AB891B80BB}" dt="2021-02-05T10:07:53.559" v="34568" actId="478"/>
          <ac:picMkLst>
            <pc:docMk/>
            <pc:sldMk cId="119965658" sldId="579"/>
            <ac:picMk id="7" creationId="{6763D8F0-F291-5E45-8709-375668EFDF5D}"/>
          </ac:picMkLst>
        </pc:picChg>
        <pc:picChg chg="add del mod">
          <ac:chgData name="Nane Kratzke" userId="971be13ff4ee5ef6" providerId="LiveId" clId="{AF2A99F9-8AD4-3644-94B0-74AB891B80BB}" dt="2021-02-05T10:09:25.348" v="34574" actId="478"/>
          <ac:picMkLst>
            <pc:docMk/>
            <pc:sldMk cId="119965658" sldId="579"/>
            <ac:picMk id="11" creationId="{22EBEAEB-2FEF-504C-92EE-67A10009FFA8}"/>
          </ac:picMkLst>
        </pc:picChg>
        <pc:picChg chg="add mod">
          <ac:chgData name="Nane Kratzke" userId="971be13ff4ee5ef6" providerId="LiveId" clId="{AF2A99F9-8AD4-3644-94B0-74AB891B80BB}" dt="2021-02-06T14:23:48.465" v="39818" actId="14861"/>
          <ac:picMkLst>
            <pc:docMk/>
            <pc:sldMk cId="119965658" sldId="579"/>
            <ac:picMk id="12" creationId="{266650E8-6CF0-C14E-A2B9-0A48F641B03F}"/>
          </ac:picMkLst>
        </pc:picChg>
        <pc:picChg chg="del">
          <ac:chgData name="Nane Kratzke" userId="971be13ff4ee5ef6" providerId="LiveId" clId="{AF2A99F9-8AD4-3644-94B0-74AB891B80BB}" dt="2021-02-05T10:03:52.538" v="34509" actId="478"/>
          <ac:picMkLst>
            <pc:docMk/>
            <pc:sldMk cId="119965658" sldId="579"/>
            <ac:picMk id="4102" creationId="{83F6A773-42CE-3F44-872D-BFB777C1954A}"/>
          </ac:picMkLst>
        </pc:picChg>
      </pc:sldChg>
      <pc:sldChg chg="addSp modSp add mod">
        <pc:chgData name="Nane Kratzke" userId="971be13ff4ee5ef6" providerId="LiveId" clId="{AF2A99F9-8AD4-3644-94B0-74AB891B80BB}" dt="2021-02-07T10:14:54.586" v="41906" actId="1076"/>
        <pc:sldMkLst>
          <pc:docMk/>
          <pc:sldMk cId="3707486100" sldId="580"/>
        </pc:sldMkLst>
        <pc:spChg chg="mod">
          <ac:chgData name="Nane Kratzke" userId="971be13ff4ee5ef6" providerId="LiveId" clId="{AF2A99F9-8AD4-3644-94B0-74AB891B80BB}" dt="2021-02-07T10:14:42.640" v="41902" actId="1076"/>
          <ac:spMkLst>
            <pc:docMk/>
            <pc:sldMk cId="3707486100" sldId="580"/>
            <ac:spMk id="5" creationId="{C6181C86-E250-BC40-8966-E239A44C741F}"/>
          </ac:spMkLst>
        </pc:spChg>
        <pc:picChg chg="mod">
          <ac:chgData name="Nane Kratzke" userId="971be13ff4ee5ef6" providerId="LiveId" clId="{AF2A99F9-8AD4-3644-94B0-74AB891B80BB}" dt="2021-02-07T10:14:52.595" v="41905" actId="1076"/>
          <ac:picMkLst>
            <pc:docMk/>
            <pc:sldMk cId="3707486100" sldId="580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4:54.586" v="41906" actId="1076"/>
          <ac:picMkLst>
            <pc:docMk/>
            <pc:sldMk cId="3707486100" sldId="580"/>
            <ac:picMk id="8" creationId="{821BE41C-1611-2F40-B143-2B46A2E825A0}"/>
          </ac:picMkLst>
        </pc:picChg>
      </pc:sldChg>
      <pc:sldChg chg="addSp delSp modSp add mod">
        <pc:chgData name="Nane Kratzke" userId="971be13ff4ee5ef6" providerId="LiveId" clId="{AF2A99F9-8AD4-3644-94B0-74AB891B80BB}" dt="2021-02-05T10:32:46.274" v="34926" actId="1076"/>
        <pc:sldMkLst>
          <pc:docMk/>
          <pc:sldMk cId="4033551693" sldId="581"/>
        </pc:sldMkLst>
        <pc:spChg chg="mod">
          <ac:chgData name="Nane Kratzke" userId="971be13ff4ee5ef6" providerId="LiveId" clId="{AF2A99F9-8AD4-3644-94B0-74AB891B80BB}" dt="2021-02-05T10:32:33.910" v="34925" actId="1076"/>
          <ac:spMkLst>
            <pc:docMk/>
            <pc:sldMk cId="4033551693" sldId="581"/>
            <ac:spMk id="5" creationId="{C6181C86-E250-BC40-8966-E239A44C741F}"/>
          </ac:spMkLst>
        </pc:spChg>
        <pc:spChg chg="del">
          <ac:chgData name="Nane Kratzke" userId="971be13ff4ee5ef6" providerId="LiveId" clId="{AF2A99F9-8AD4-3644-94B0-74AB891B80BB}" dt="2021-02-05T10:28:51.769" v="34840" actId="478"/>
          <ac:spMkLst>
            <pc:docMk/>
            <pc:sldMk cId="4033551693" sldId="58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8:56.862" v="34847" actId="20577"/>
          <ac:spMkLst>
            <pc:docMk/>
            <pc:sldMk cId="4033551693" sldId="58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17.674" v="34898"/>
          <ac:spMkLst>
            <pc:docMk/>
            <pc:sldMk cId="4033551693" sldId="581"/>
            <ac:spMk id="13" creationId="{5323478C-B639-5546-860B-5502B2DD363C}"/>
          </ac:spMkLst>
        </pc:spChg>
        <pc:spChg chg="mod">
          <ac:chgData name="Nane Kratzke" userId="971be13ff4ee5ef6" providerId="LiveId" clId="{AF2A99F9-8AD4-3644-94B0-74AB891B80BB}" dt="2021-02-05T10:31:45.525" v="34916" actId="115"/>
          <ac:spMkLst>
            <pc:docMk/>
            <pc:sldMk cId="4033551693" sldId="581"/>
            <ac:spMk id="14" creationId="{54FB4332-C480-7340-AA4C-9E04F8ECC85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5" creationId="{7A4B1432-7163-7A4A-A14A-C1406AFF16D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6" creationId="{4C97B876-619E-3745-ABA0-4ACDD2510DFF}"/>
          </ac:spMkLst>
        </pc:spChg>
        <pc:spChg chg="mod">
          <ac:chgData name="Nane Kratzke" userId="971be13ff4ee5ef6" providerId="LiveId" clId="{AF2A99F9-8AD4-3644-94B0-74AB891B80BB}" dt="2021-02-05T10:32:17.420" v="34922" actId="115"/>
          <ac:spMkLst>
            <pc:docMk/>
            <pc:sldMk cId="4033551693" sldId="581"/>
            <ac:spMk id="17" creationId="{D913D904-00E7-724E-8A07-A33040CBC80D}"/>
          </ac:spMkLst>
        </pc:spChg>
        <pc:picChg chg="mod">
          <ac:chgData name="Nane Kratzke" userId="971be13ff4ee5ef6" providerId="LiveId" clId="{AF2A99F9-8AD4-3644-94B0-74AB891B80BB}" dt="2021-02-05T10:32:46.274" v="3492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addSp delSp modSp add mod">
        <pc:chgData name="Nane Kratzke" userId="971be13ff4ee5ef6" providerId="LiveId" clId="{AF2A99F9-8AD4-3644-94B0-74AB891B80BB}" dt="2021-02-06T14:23:03.715" v="39816" actId="1076"/>
        <pc:sldMkLst>
          <pc:docMk/>
          <pc:sldMk cId="220039174" sldId="582"/>
        </pc:sldMkLst>
        <pc:spChg chg="add mod">
          <ac:chgData name="Nane Kratzke" userId="971be13ff4ee5ef6" providerId="LiveId" clId="{AF2A99F9-8AD4-3644-94B0-74AB891B80BB}" dt="2021-02-06T14:23:03.715" v="39816" actId="1076"/>
          <ac:spMkLst>
            <pc:docMk/>
            <pc:sldMk cId="220039174" sldId="582"/>
            <ac:spMk id="4" creationId="{002C544D-B33F-3847-BD39-ACB6CCC8A7CC}"/>
          </ac:spMkLst>
        </pc:spChg>
        <pc:spChg chg="del">
          <ac:chgData name="Nane Kratzke" userId="971be13ff4ee5ef6" providerId="LiveId" clId="{AF2A99F9-8AD4-3644-94B0-74AB891B80BB}" dt="2021-02-05T10:51:49.688" v="35062" actId="478"/>
          <ac:spMkLst>
            <pc:docMk/>
            <pc:sldMk cId="220039174" sldId="582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10:49:41.843" v="35045" actId="20577"/>
          <ac:spMkLst>
            <pc:docMk/>
            <pc:sldMk cId="220039174" sldId="58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1:15:43.799" v="35607" actId="20577"/>
          <ac:spMkLst>
            <pc:docMk/>
            <pc:sldMk cId="220039174" sldId="582"/>
            <ac:spMk id="11" creationId="{28CFDE90-38D1-5C46-B69A-8FB16DE395E8}"/>
          </ac:spMkLst>
        </pc:spChg>
        <pc:spChg chg="del">
          <ac:chgData name="Nane Kratzke" userId="971be13ff4ee5ef6" providerId="LiveId" clId="{AF2A99F9-8AD4-3644-94B0-74AB891B80BB}" dt="2021-02-05T10:58:05.058" v="35093" actId="478"/>
          <ac:spMkLst>
            <pc:docMk/>
            <pc:sldMk cId="220039174" sldId="582"/>
            <ac:spMk id="13" creationId="{5323478C-B639-5546-860B-5502B2DD363C}"/>
          </ac:spMkLst>
        </pc:spChg>
        <pc:spChg chg="del">
          <ac:chgData name="Nane Kratzke" userId="971be13ff4ee5ef6" providerId="LiveId" clId="{AF2A99F9-8AD4-3644-94B0-74AB891B80BB}" dt="2021-02-05T10:56:59.167" v="35082" actId="478"/>
          <ac:spMkLst>
            <pc:docMk/>
            <pc:sldMk cId="220039174" sldId="582"/>
            <ac:spMk id="14" creationId="{54FB4332-C480-7340-AA4C-9E04F8ECC859}"/>
          </ac:spMkLst>
        </pc:spChg>
        <pc:spChg chg="del">
          <ac:chgData name="Nane Kratzke" userId="971be13ff4ee5ef6" providerId="LiveId" clId="{AF2A99F9-8AD4-3644-94B0-74AB891B80BB}" dt="2021-02-05T10:57:01.745" v="35083" actId="478"/>
          <ac:spMkLst>
            <pc:docMk/>
            <pc:sldMk cId="220039174" sldId="582"/>
            <ac:spMk id="15" creationId="{7A4B1432-7163-7A4A-A14A-C1406AFF16D9}"/>
          </ac:spMkLst>
        </pc:spChg>
        <pc:spChg chg="del">
          <ac:chgData name="Nane Kratzke" userId="971be13ff4ee5ef6" providerId="LiveId" clId="{AF2A99F9-8AD4-3644-94B0-74AB891B80BB}" dt="2021-02-05T10:57:03.499" v="35084" actId="478"/>
          <ac:spMkLst>
            <pc:docMk/>
            <pc:sldMk cId="220039174" sldId="582"/>
            <ac:spMk id="16" creationId="{4C97B876-619E-3745-ABA0-4ACDD2510DFF}"/>
          </ac:spMkLst>
        </pc:spChg>
        <pc:spChg chg="del">
          <ac:chgData name="Nane Kratzke" userId="971be13ff4ee5ef6" providerId="LiveId" clId="{AF2A99F9-8AD4-3644-94B0-74AB891B80BB}" dt="2021-02-05T10:57:05.300" v="35085" actId="478"/>
          <ac:spMkLst>
            <pc:docMk/>
            <pc:sldMk cId="220039174" sldId="582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1:15:12.469" v="35598" actId="14100"/>
          <ac:spMkLst>
            <pc:docMk/>
            <pc:sldMk cId="220039174" sldId="582"/>
            <ac:spMk id="18" creationId="{DA28D41A-63F0-DD46-AA75-57DE01858F2B}"/>
          </ac:spMkLst>
        </pc:spChg>
        <pc:spChg chg="add mod">
          <ac:chgData name="Nane Kratzke" userId="971be13ff4ee5ef6" providerId="LiveId" clId="{AF2A99F9-8AD4-3644-94B0-74AB891B80BB}" dt="2021-02-05T11:22:21.651" v="35994" actId="14861"/>
          <ac:spMkLst>
            <pc:docMk/>
            <pc:sldMk cId="220039174" sldId="582"/>
            <ac:spMk id="19" creationId="{E67DD715-B783-9D40-8294-063FA4803A5E}"/>
          </ac:spMkLst>
        </pc:spChg>
        <pc:picChg chg="add del mod">
          <ac:chgData name="Nane Kratzke" userId="971be13ff4ee5ef6" providerId="LiveId" clId="{AF2A99F9-8AD4-3644-94B0-74AB891B80BB}" dt="2021-02-05T10:53:37.757" v="35074" actId="478"/>
          <ac:picMkLst>
            <pc:docMk/>
            <pc:sldMk cId="220039174" sldId="582"/>
            <ac:picMk id="4" creationId="{66CF4BD1-BA47-8441-A504-0411D20F362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6" creationId="{100BD3D2-7F5E-8348-8A1E-A9752188DFC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7" creationId="{FD39EF03-4571-CB45-858F-9DC111AF517C}"/>
          </ac:picMkLst>
        </pc:picChg>
        <pc:picChg chg="add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8" creationId="{75D435DC-C77B-5B4C-B834-789AAF45E444}"/>
          </ac:picMkLst>
        </pc:picChg>
        <pc:picChg chg="add mod">
          <ac:chgData name="Nane Kratzke" userId="971be13ff4ee5ef6" providerId="LiveId" clId="{AF2A99F9-8AD4-3644-94B0-74AB891B80BB}" dt="2021-02-05T11:22:15.496" v="35993" actId="1076"/>
          <ac:picMkLst>
            <pc:docMk/>
            <pc:sldMk cId="220039174" sldId="582"/>
            <ac:picMk id="9" creationId="{B48D335D-08B2-5840-B1E6-7F7BC2B1A819}"/>
          </ac:picMkLst>
        </pc:picChg>
        <pc:picChg chg="del">
          <ac:chgData name="Nane Kratzke" userId="971be13ff4ee5ef6" providerId="LiveId" clId="{AF2A99F9-8AD4-3644-94B0-74AB891B80BB}" dt="2021-02-05T10:50:40.199" v="35046" actId="478"/>
          <ac:picMkLst>
            <pc:docMk/>
            <pc:sldMk cId="220039174" sldId="582"/>
            <ac:picMk id="12" creationId="{266650E8-6CF0-C14E-A2B9-0A48F641B03F}"/>
          </ac:picMkLst>
        </pc:picChg>
      </pc:sldChg>
      <pc:sldChg chg="addSp modSp add mod">
        <pc:chgData name="Nane Kratzke" userId="971be13ff4ee5ef6" providerId="LiveId" clId="{AF2A99F9-8AD4-3644-94B0-74AB891B80BB}" dt="2021-02-06T09:56:20.141" v="38240"/>
        <pc:sldMkLst>
          <pc:docMk/>
          <pc:sldMk cId="1634735031" sldId="583"/>
        </pc:sldMkLst>
        <pc:spChg chg="mod">
          <ac:chgData name="Nane Kratzke" userId="971be13ff4ee5ef6" providerId="LiveId" clId="{AF2A99F9-8AD4-3644-94B0-74AB891B80BB}" dt="2021-02-05T15:42:24.309" v="36164" actId="20577"/>
          <ac:spMkLst>
            <pc:docMk/>
            <pc:sldMk cId="1634735031" sldId="58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5:39:22.682" v="36043" actId="20577"/>
          <ac:spMkLst>
            <pc:docMk/>
            <pc:sldMk cId="1634735031" sldId="583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2-06T09:56:20.141" v="38240"/>
          <ac:picMkLst>
            <pc:docMk/>
            <pc:sldMk cId="1634735031" sldId="583"/>
            <ac:picMk id="4" creationId="{7DB02375-6B73-0044-BBFF-CF9D8098EB39}"/>
          </ac:picMkLst>
        </pc:picChg>
      </pc:sldChg>
      <pc:sldChg chg="addSp modSp add mod">
        <pc:chgData name="Nane Kratzke" userId="971be13ff4ee5ef6" providerId="LiveId" clId="{AF2A99F9-8AD4-3644-94B0-74AB891B80BB}" dt="2021-02-06T10:03:32.852" v="38345" actId="404"/>
        <pc:sldMkLst>
          <pc:docMk/>
          <pc:sldMk cId="1532895380" sldId="584"/>
        </pc:sldMkLst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4" creationId="{83AA4538-9D11-CF48-9B57-6BFA11976FD4}"/>
          </ac:spMkLst>
        </pc:spChg>
        <pc:spChg chg="add mod">
          <ac:chgData name="Nane Kratzke" userId="971be13ff4ee5ef6" providerId="LiveId" clId="{AF2A99F9-8AD4-3644-94B0-74AB891B80BB}" dt="2021-02-05T15:49:24.357" v="36334" actId="1076"/>
          <ac:spMkLst>
            <pc:docMk/>
            <pc:sldMk cId="1532895380" sldId="584"/>
            <ac:spMk id="7" creationId="{0C08AEDD-0BE2-4043-8AD6-BF0193E51B09}"/>
          </ac:spMkLst>
        </pc:spChg>
        <pc:spChg chg="add mod">
          <ac:chgData name="Nane Kratzke" userId="971be13ff4ee5ef6" providerId="LiveId" clId="{AF2A99F9-8AD4-3644-94B0-74AB891B80BB}" dt="2021-02-06T09:57:11.942" v="38251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5T15:47:24.555" v="36246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3:32.852" v="38345" actId="404"/>
          <ac:spMkLst>
            <pc:docMk/>
            <pc:sldMk cId="1532895380" sldId="58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09:57:09.978" v="38248" actId="1076"/>
          <ac:spMkLst>
            <pc:docMk/>
            <pc:sldMk cId="1532895380" sldId="584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3" creationId="{1F23C70E-AA14-FE42-8671-8AF47506214A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4" creationId="{56ED80CC-3AF5-6745-BBDB-ECCE102A1861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5" creationId="{EE1DCA0C-82FD-D84F-870F-A3BFFB74DFDE}"/>
          </ac:spMkLst>
        </pc:spChg>
        <pc:picChg chg="add mod">
          <ac:chgData name="Nane Kratzke" userId="971be13ff4ee5ef6" providerId="LiveId" clId="{AF2A99F9-8AD4-3644-94B0-74AB891B80BB}" dt="2021-02-06T09:57:02.564" v="38247" actId="1076"/>
          <ac:picMkLst>
            <pc:docMk/>
            <pc:sldMk cId="1532895380" sldId="584"/>
            <ac:picMk id="12" creationId="{44AE8553-8447-5448-9BB5-1A73D235E3AE}"/>
          </ac:picMkLst>
        </pc:picChg>
        <pc:picChg chg="mod">
          <ac:chgData name="Nane Kratzke" userId="971be13ff4ee5ef6" providerId="LiveId" clId="{AF2A99F9-8AD4-3644-94B0-74AB891B80BB}" dt="2021-02-05T15:47:15.195" v="36245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addSp modSp add mod">
        <pc:chgData name="Nane Kratzke" userId="971be13ff4ee5ef6" providerId="LiveId" clId="{AF2A99F9-8AD4-3644-94B0-74AB891B80BB}" dt="2021-02-06T10:04:10.899" v="38347" actId="1076"/>
        <pc:sldMkLst>
          <pc:docMk/>
          <pc:sldMk cId="1258453572" sldId="585"/>
        </pc:sldMkLst>
        <pc:spChg chg="add mod">
          <ac:chgData name="Nane Kratzke" userId="971be13ff4ee5ef6" providerId="LiveId" clId="{AF2A99F9-8AD4-3644-94B0-74AB891B80BB}" dt="2021-02-05T16:06:37.511" v="36827" actId="20577"/>
          <ac:spMkLst>
            <pc:docMk/>
            <pc:sldMk cId="1258453572" sldId="585"/>
            <ac:spMk id="4" creationId="{F3722AC3-82E7-6A48-9E70-B22A64CC123D}"/>
          </ac:spMkLst>
        </pc:spChg>
        <pc:spChg chg="mod">
          <ac:chgData name="Nane Kratzke" userId="971be13ff4ee5ef6" providerId="LiveId" clId="{AF2A99F9-8AD4-3644-94B0-74AB891B80BB}" dt="2021-02-05T16:14:28.642" v="37008" actId="1036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13:58.241" v="37000" actId="1076"/>
          <ac:spMkLst>
            <pc:docMk/>
            <pc:sldMk cId="1258453572" sldId="585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6T10:01:56.265" v="38328" actId="20577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04:46.853" v="36772" actId="20577"/>
          <ac:spMkLst>
            <pc:docMk/>
            <pc:sldMk cId="1258453572" sldId="58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5T16:18:00.916" v="37119" actId="1076"/>
          <ac:spMkLst>
            <pc:docMk/>
            <pc:sldMk cId="1258453572" sldId="585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1:21.473" v="38309" actId="1076"/>
          <ac:spMkLst>
            <pc:docMk/>
            <pc:sldMk cId="1258453572" sldId="585"/>
            <ac:spMk id="12" creationId="{0DCFCD0B-49E7-AB4C-9688-3003D6AC1F41}"/>
          </ac:spMkLst>
        </pc:spChg>
        <pc:spChg chg="add mod">
          <ac:chgData name="Nane Kratzke" userId="971be13ff4ee5ef6" providerId="LiveId" clId="{AF2A99F9-8AD4-3644-94B0-74AB891B80BB}" dt="2021-02-06T10:01:32.837" v="38317" actId="404"/>
          <ac:spMkLst>
            <pc:docMk/>
            <pc:sldMk cId="1258453572" sldId="585"/>
            <ac:spMk id="13" creationId="{038B6086-29D1-5643-A85E-92BE225B1580}"/>
          </ac:spMkLst>
        </pc:spChg>
        <pc:spChg chg="add mod">
          <ac:chgData name="Nane Kratzke" userId="971be13ff4ee5ef6" providerId="LiveId" clId="{AF2A99F9-8AD4-3644-94B0-74AB891B80BB}" dt="2021-02-06T10:01:41.325" v="38321" actId="20577"/>
          <ac:spMkLst>
            <pc:docMk/>
            <pc:sldMk cId="1258453572" sldId="585"/>
            <ac:spMk id="14" creationId="{4835F9AA-1E93-2E4F-B15F-950E733E4C8F}"/>
          </ac:spMkLst>
        </pc:spChg>
        <pc:spChg chg="add mod">
          <ac:chgData name="Nane Kratzke" userId="971be13ff4ee5ef6" providerId="LiveId" clId="{AF2A99F9-8AD4-3644-94B0-74AB891B80BB}" dt="2021-02-06T10:01:52.110" v="38326" actId="20577"/>
          <ac:spMkLst>
            <pc:docMk/>
            <pc:sldMk cId="1258453572" sldId="585"/>
            <ac:spMk id="15" creationId="{118A037B-8ACC-3640-B573-53E597F252C3}"/>
          </ac:spMkLst>
        </pc:spChg>
        <pc:spChg chg="add mod">
          <ac:chgData name="Nane Kratzke" userId="971be13ff4ee5ef6" providerId="LiveId" clId="{AF2A99F9-8AD4-3644-94B0-74AB891B80BB}" dt="2021-02-06T10:02:05.627" v="38333" actId="20577"/>
          <ac:spMkLst>
            <pc:docMk/>
            <pc:sldMk cId="1258453572" sldId="585"/>
            <ac:spMk id="16" creationId="{4EB06109-6343-2E46-9BFC-C71D3DCCB77B}"/>
          </ac:spMkLst>
        </pc:spChg>
        <pc:picChg chg="add mod">
          <ac:chgData name="Nane Kratzke" userId="971be13ff4ee5ef6" providerId="LiveId" clId="{AF2A99F9-8AD4-3644-94B0-74AB891B80BB}" dt="2021-02-06T10:04:10.899" v="38347" actId="1076"/>
          <ac:picMkLst>
            <pc:docMk/>
            <pc:sldMk cId="1258453572" sldId="585"/>
            <ac:picMk id="17" creationId="{A3A58152-6831-934B-AA2C-C61B3ABE7C80}"/>
          </ac:picMkLst>
        </pc:picChg>
      </pc:sldChg>
      <pc:sldChg chg="addSp delSp modSp add mod setBg">
        <pc:chgData name="Nane Kratzke" userId="971be13ff4ee5ef6" providerId="LiveId" clId="{AF2A99F9-8AD4-3644-94B0-74AB891B80BB}" dt="2021-02-06T14:32:47.392" v="39866"/>
        <pc:sldMkLst>
          <pc:docMk/>
          <pc:sldMk cId="2570948788" sldId="586"/>
        </pc:sldMkLst>
        <pc:spChg chg="del">
          <ac:chgData name="Nane Kratzke" userId="971be13ff4ee5ef6" providerId="LiveId" clId="{AF2A99F9-8AD4-3644-94B0-74AB891B80BB}" dt="2021-02-05T16:21:19.100" v="37146" actId="478"/>
          <ac:spMkLst>
            <pc:docMk/>
            <pc:sldMk cId="2570948788" sldId="586"/>
            <ac:spMk id="4" creationId="{F3722AC3-82E7-6A48-9E70-B22A64CC123D}"/>
          </ac:spMkLst>
        </pc:spChg>
        <pc:spChg chg="del">
          <ac:chgData name="Nane Kratzke" userId="971be13ff4ee5ef6" providerId="LiveId" clId="{AF2A99F9-8AD4-3644-94B0-74AB891B80BB}" dt="2021-02-05T16:22:23.247" v="37158" actId="478"/>
          <ac:spMkLst>
            <pc:docMk/>
            <pc:sldMk cId="2570948788" sldId="586"/>
            <ac:spMk id="7" creationId="{0C08AEDD-0BE2-4043-8AD6-BF0193E51B09}"/>
          </ac:spMkLst>
        </pc:spChg>
        <pc:spChg chg="del">
          <ac:chgData name="Nane Kratzke" userId="971be13ff4ee5ef6" providerId="LiveId" clId="{AF2A99F9-8AD4-3644-94B0-74AB891B80BB}" dt="2021-02-05T16:22:11.220" v="37153" actId="478"/>
          <ac:spMkLst>
            <pc:docMk/>
            <pc:sldMk cId="2570948788" sldId="586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21:21.372" v="37147" actId="478"/>
          <ac:spMkLst>
            <pc:docMk/>
            <pc:sldMk cId="2570948788" sldId="58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21:15.678" v="37145" actId="20577"/>
          <ac:spMkLst>
            <pc:docMk/>
            <pc:sldMk cId="2570948788" sldId="586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2-05T16:22:18.498" v="37156" actId="478"/>
          <ac:spMkLst>
            <pc:docMk/>
            <pc:sldMk cId="2570948788" sldId="586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4:29:01.693" v="39846" actId="14100"/>
          <ac:spMkLst>
            <pc:docMk/>
            <pc:sldMk cId="2570948788" sldId="586"/>
            <ac:spMk id="12" creationId="{0F2179E4-DBB0-0647-A1A3-B573626847A6}"/>
          </ac:spMkLst>
        </pc:spChg>
        <pc:spChg chg="add mod">
          <ac:chgData name="Nane Kratzke" userId="971be13ff4ee5ef6" providerId="LiveId" clId="{AF2A99F9-8AD4-3644-94B0-74AB891B80BB}" dt="2021-02-06T14:29:28.052" v="39852" actId="14100"/>
          <ac:spMkLst>
            <pc:docMk/>
            <pc:sldMk cId="2570948788" sldId="586"/>
            <ac:spMk id="14" creationId="{1AB514EC-C6B6-8A42-8001-D5D4AC88DB34}"/>
          </ac:spMkLst>
        </pc:spChg>
        <pc:graphicFrameChg chg="add del mod modGraphic">
          <ac:chgData name="Nane Kratzke" userId="971be13ff4ee5ef6" providerId="LiveId" clId="{AF2A99F9-8AD4-3644-94B0-74AB891B80BB}" dt="2021-02-05T16:22:01.932" v="37151"/>
          <ac:graphicFrameMkLst>
            <pc:docMk/>
            <pc:sldMk cId="2570948788" sldId="586"/>
            <ac:graphicFrameMk id="5" creationId="{A7684F61-BB6A-A249-8AF7-FB1D588399D4}"/>
          </ac:graphicFrameMkLst>
        </pc:graphicFrameChg>
        <pc:graphicFrameChg chg="add mod modGraphic">
          <ac:chgData name="Nane Kratzke" userId="971be13ff4ee5ef6" providerId="LiveId" clId="{AF2A99F9-8AD4-3644-94B0-74AB891B80BB}" dt="2021-02-06T14:30:00.586" v="39861" actId="404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add mod modGraphic">
          <ac:chgData name="Nane Kratzke" userId="971be13ff4ee5ef6" providerId="LiveId" clId="{AF2A99F9-8AD4-3644-94B0-74AB891B80BB}" dt="2021-02-06T14:29:36.985" v="39853" actId="14100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add mod">
          <ac:chgData name="Nane Kratzke" userId="971be13ff4ee5ef6" providerId="LiveId" clId="{AF2A99F9-8AD4-3644-94B0-74AB891B80BB}" dt="2021-02-06T14:32:47.392" v="39866"/>
          <ac:picMkLst>
            <pc:docMk/>
            <pc:sldMk cId="2570948788" sldId="586"/>
            <ac:picMk id="2050" creationId="{5F10D236-5AE3-2D46-B614-F38F0783BCC6}"/>
          </ac:picMkLst>
        </pc:picChg>
        <pc:picChg chg="del">
          <ac:chgData name="Nane Kratzke" userId="971be13ff4ee5ef6" providerId="LiveId" clId="{AF2A99F9-8AD4-3644-94B0-74AB891B80BB}" dt="2021-02-05T16:35:25.751" v="37534" actId="478"/>
          <ac:picMkLst>
            <pc:docMk/>
            <pc:sldMk cId="2570948788" sldId="586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0:03:05.732" v="38336"/>
        <pc:sldMkLst>
          <pc:docMk/>
          <pc:sldMk cId="3688837666" sldId="587"/>
        </pc:sldMkLst>
        <pc:spChg chg="mod">
          <ac:chgData name="Nane Kratzke" userId="971be13ff4ee5ef6" providerId="LiveId" clId="{AF2A99F9-8AD4-3644-94B0-74AB891B80BB}" dt="2021-02-05T16:48:55.813" v="38132" actId="14100"/>
          <ac:spMkLst>
            <pc:docMk/>
            <pc:sldMk cId="3688837666" sldId="587"/>
            <ac:spMk id="4" creationId="{F3722AC3-82E7-6A48-9E70-B22A64CC123D}"/>
          </ac:spMkLst>
        </pc:spChg>
        <pc:spChg chg="add mod">
          <ac:chgData name="Nane Kratzke" userId="971be13ff4ee5ef6" providerId="LiveId" clId="{AF2A99F9-8AD4-3644-94B0-74AB891B80BB}" dt="2021-02-05T16:43:09.970" v="37712" actId="1076"/>
          <ac:spMkLst>
            <pc:docMk/>
            <pc:sldMk cId="3688837666" sldId="587"/>
            <ac:spMk id="5" creationId="{07ABF99B-88CB-4240-99B8-74771E57815B}"/>
          </ac:spMkLst>
        </pc:spChg>
        <pc:spChg chg="add mod">
          <ac:chgData name="Nane Kratzke" userId="971be13ff4ee5ef6" providerId="LiveId" clId="{AF2A99F9-8AD4-3644-94B0-74AB891B80BB}" dt="2021-02-05T16:47:53.165" v="38062" actId="208"/>
          <ac:spMkLst>
            <pc:docMk/>
            <pc:sldMk cId="3688837666" sldId="587"/>
            <ac:spMk id="6" creationId="{514F19B3-49B3-F245-A39C-ED85BFC01F61}"/>
          </ac:spMkLst>
        </pc:spChg>
        <pc:spChg chg="del">
          <ac:chgData name="Nane Kratzke" userId="971be13ff4ee5ef6" providerId="LiveId" clId="{AF2A99F9-8AD4-3644-94B0-74AB891B80BB}" dt="2021-02-05T16:38:22.488" v="37581" actId="478"/>
          <ac:spMkLst>
            <pc:docMk/>
            <pc:sldMk cId="3688837666" sldId="587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42:18.377" v="37699" actId="1076"/>
          <ac:spMkLst>
            <pc:docMk/>
            <pc:sldMk cId="3688837666" sldId="587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38:20.246" v="37580" actId="478"/>
          <ac:spMkLst>
            <pc:docMk/>
            <pc:sldMk cId="3688837666" sldId="58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38:17.615" v="37579" actId="20577"/>
          <ac:spMkLst>
            <pc:docMk/>
            <pc:sldMk cId="3688837666" sldId="58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5T16:38:24.533" v="37582" actId="478"/>
          <ac:spMkLst>
            <pc:docMk/>
            <pc:sldMk cId="3688837666" sldId="587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3:05.732" v="38336"/>
          <ac:spMkLst>
            <pc:docMk/>
            <pc:sldMk cId="3688837666" sldId="587"/>
            <ac:spMk id="12" creationId="{C047C420-28F7-8E45-9A7F-04A893D9162B}"/>
          </ac:spMkLst>
        </pc:spChg>
        <pc:spChg chg="add mod">
          <ac:chgData name="Nane Kratzke" userId="971be13ff4ee5ef6" providerId="LiveId" clId="{AF2A99F9-8AD4-3644-94B0-74AB891B80BB}" dt="2021-02-05T16:46:39.660" v="38051" actId="1076"/>
          <ac:spMkLst>
            <pc:docMk/>
            <pc:sldMk cId="3688837666" sldId="587"/>
            <ac:spMk id="13" creationId="{8EA66DFD-911E-574F-B117-3A1F4304FA2D}"/>
          </ac:spMkLst>
        </pc:spChg>
        <pc:spChg chg="add mod">
          <ac:chgData name="Nane Kratzke" userId="971be13ff4ee5ef6" providerId="LiveId" clId="{AF2A99F9-8AD4-3644-94B0-74AB891B80BB}" dt="2021-02-06T10:02:43.308" v="38335" actId="113"/>
          <ac:spMkLst>
            <pc:docMk/>
            <pc:sldMk cId="3688837666" sldId="587"/>
            <ac:spMk id="14" creationId="{464C0F2B-61D4-DE40-9DF0-9DD368093208}"/>
          </ac:spMkLst>
        </pc:spChg>
        <pc:grpChg chg="mod">
          <ac:chgData name="Nane Kratzke" userId="971be13ff4ee5ef6" providerId="LiveId" clId="{AF2A99F9-8AD4-3644-94B0-74AB891B80BB}" dt="2021-02-05T16:49:14.537" v="38137"/>
          <ac:grpSpMkLst>
            <pc:docMk/>
            <pc:sldMk cId="3688837666" sldId="587"/>
            <ac:grpSpMk id="17" creationId="{C4581B8E-126E-8C4D-9836-79AA4AEB1E7F}"/>
          </ac:grpSpMkLst>
        </pc:grpChg>
        <pc:grpChg chg="del mod">
          <ac:chgData name="Nane Kratzke" userId="971be13ff4ee5ef6" providerId="LiveId" clId="{AF2A99F9-8AD4-3644-94B0-74AB891B80BB}" dt="2021-02-05T16:49:57.069" v="38142" actId="478"/>
          <ac:grpSpMkLst>
            <pc:docMk/>
            <pc:sldMk cId="3688837666" sldId="587"/>
            <ac:grpSpMk id="20" creationId="{35E834DD-EFA4-A545-A567-C6109B104448}"/>
          </ac:grpSpMkLst>
        </pc:grpChg>
        <pc:picChg chg="mod">
          <ac:chgData name="Nane Kratzke" userId="971be13ff4ee5ef6" providerId="LiveId" clId="{AF2A99F9-8AD4-3644-94B0-74AB891B80BB}" dt="2021-02-05T16:50:28.364" v="38144" actId="1076"/>
          <ac:picMkLst>
            <pc:docMk/>
            <pc:sldMk cId="3688837666" sldId="587"/>
            <ac:picMk id="4100" creationId="{26417365-91D7-3741-9B9C-6A7B6CE41043}"/>
          </ac:picMkLst>
        </pc:picChg>
        <pc:inkChg chg="add del mod">
          <ac:chgData name="Nane Kratzke" userId="971be13ff4ee5ef6" providerId="LiveId" clId="{AF2A99F9-8AD4-3644-94B0-74AB891B80BB}" dt="2021-02-05T16:49:55.360" v="38141" actId="478"/>
          <ac:inkMkLst>
            <pc:docMk/>
            <pc:sldMk cId="3688837666" sldId="587"/>
            <ac:inkMk id="15" creationId="{0AD54E8B-A063-FA40-A03F-C3A2307CBE49}"/>
          </ac:inkMkLst>
        </pc:inkChg>
        <pc:inkChg chg="add del mod">
          <ac:chgData name="Nane Kratzke" userId="971be13ff4ee5ef6" providerId="LiveId" clId="{AF2A99F9-8AD4-3644-94B0-74AB891B80BB}" dt="2021-02-05T16:49:14.537" v="38137"/>
          <ac:inkMkLst>
            <pc:docMk/>
            <pc:sldMk cId="3688837666" sldId="587"/>
            <ac:inkMk id="16" creationId="{2F32D281-348D-AF47-88A5-11267E8209ED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8" creationId="{0A5E9348-E921-5E4D-A3E1-CFD7C90E0CBE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9" creationId="{8FA055EC-5DD9-9A4B-A8AD-43291408D10B}"/>
          </ac:inkMkLst>
        </pc:inkChg>
      </pc:sldChg>
      <pc:sldChg chg="modSp add mod">
        <pc:chgData name="Nane Kratzke" userId="971be13ff4ee5ef6" providerId="LiveId" clId="{AF2A99F9-8AD4-3644-94B0-74AB891B80BB}" dt="2021-02-05T16:59:22.714" v="38232" actId="207"/>
        <pc:sldMkLst>
          <pc:docMk/>
          <pc:sldMk cId="1403753453" sldId="588"/>
        </pc:sldMkLst>
        <pc:spChg chg="mod">
          <ac:chgData name="Nane Kratzke" userId="971be13ff4ee5ef6" providerId="LiveId" clId="{AF2A99F9-8AD4-3644-94B0-74AB891B80BB}" dt="2021-02-05T16:59:22.714" v="38232" actId="207"/>
          <ac:spMkLst>
            <pc:docMk/>
            <pc:sldMk cId="1403753453" sldId="58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9:43.212" v="38233" actId="207"/>
        <pc:sldMkLst>
          <pc:docMk/>
          <pc:sldMk cId="123571905" sldId="589"/>
        </pc:sldMkLst>
        <pc:spChg chg="mod">
          <ac:chgData name="Nane Kratzke" userId="971be13ff4ee5ef6" providerId="LiveId" clId="{AF2A99F9-8AD4-3644-94B0-74AB891B80BB}" dt="2021-02-05T16:59:43.212" v="38233" actId="207"/>
          <ac:spMkLst>
            <pc:docMk/>
            <pc:sldMk cId="123571905" sldId="589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AF2A99F9-8AD4-3644-94B0-74AB891B80BB}" dt="2021-02-05T16:59:00" v="38231" actId="207"/>
        <pc:sldMkLst>
          <pc:docMk/>
          <pc:sldMk cId="3956337502" sldId="590"/>
        </pc:sldMkLst>
        <pc:spChg chg="mod">
          <ac:chgData name="Nane Kratzke" userId="971be13ff4ee5ef6" providerId="LiveId" clId="{AF2A99F9-8AD4-3644-94B0-74AB891B80BB}" dt="2021-02-05T16:59:00" v="38231" actId="207"/>
          <ac:spMkLst>
            <pc:docMk/>
            <pc:sldMk cId="3956337502" sldId="59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8:20.008" v="38230" actId="207"/>
        <pc:sldMkLst>
          <pc:docMk/>
          <pc:sldMk cId="4217935789" sldId="591"/>
        </pc:sldMkLst>
        <pc:spChg chg="mod">
          <ac:chgData name="Nane Kratzke" userId="971be13ff4ee5ef6" providerId="LiveId" clId="{AF2A99F9-8AD4-3644-94B0-74AB891B80BB}" dt="2021-02-05T16:58:20.008" v="38230" actId="207"/>
          <ac:spMkLst>
            <pc:docMk/>
            <pc:sldMk cId="4217935789" sldId="591"/>
            <ac:spMk id="24" creationId="{B2BC7B5A-69E3-BC40-938A-4311896A2C9B}"/>
          </ac:spMkLst>
        </pc:spChg>
      </pc:sldChg>
      <pc:sldChg chg="modSp add mod">
        <pc:chgData name="Nane Kratzke" userId="971be13ff4ee5ef6" providerId="LiveId" clId="{AF2A99F9-8AD4-3644-94B0-74AB891B80BB}" dt="2021-02-05T16:57:43.724" v="38229" actId="207"/>
        <pc:sldMkLst>
          <pc:docMk/>
          <pc:sldMk cId="1687841987" sldId="592"/>
        </pc:sldMkLst>
        <pc:spChg chg="mod">
          <ac:chgData name="Nane Kratzke" userId="971be13ff4ee5ef6" providerId="LiveId" clId="{AF2A99F9-8AD4-3644-94B0-74AB891B80BB}" dt="2021-02-05T16:57:43.724" v="38229" actId="207"/>
          <ac:spMkLst>
            <pc:docMk/>
            <pc:sldMk cId="1687841987" sldId="592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2-07T10:49:41.566" v="43332" actId="20577"/>
        <pc:sldMkLst>
          <pc:docMk/>
          <pc:sldMk cId="1576189204" sldId="593"/>
        </pc:sldMkLst>
        <pc:spChg chg="add mod">
          <ac:chgData name="Nane Kratzke" userId="971be13ff4ee5ef6" providerId="LiveId" clId="{AF2A99F9-8AD4-3644-94B0-74AB891B80BB}" dt="2021-02-07T10:31:58.055" v="42511" actId="20577"/>
          <ac:spMkLst>
            <pc:docMk/>
            <pc:sldMk cId="1576189204" sldId="593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0:49:41.566" v="43332" actId="20577"/>
          <ac:spMkLst>
            <pc:docMk/>
            <pc:sldMk cId="1576189204" sldId="593"/>
            <ac:spMk id="7" creationId="{7050D398-00AF-F344-A321-47EE807651CF}"/>
          </ac:spMkLst>
        </pc:spChg>
        <pc:spChg chg="del mod">
          <ac:chgData name="Nane Kratzke" userId="971be13ff4ee5ef6" providerId="LiveId" clId="{AF2A99F9-8AD4-3644-94B0-74AB891B80BB}" dt="2021-02-06T10:07:42.873" v="38380"/>
          <ac:spMkLst>
            <pc:docMk/>
            <pc:sldMk cId="1576189204" sldId="59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6:54.835" v="38377" actId="20577"/>
          <ac:spMkLst>
            <pc:docMk/>
            <pc:sldMk cId="1576189204" sldId="59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7:26.620" v="41916" actId="478"/>
          <ac:picMkLst>
            <pc:docMk/>
            <pc:sldMk cId="1576189204" sldId="593"/>
            <ac:picMk id="4" creationId="{C0F2EABC-BDB5-174B-9D01-BA4ED129ADD3}"/>
          </ac:picMkLst>
        </pc:picChg>
        <pc:picChg chg="add mod">
          <ac:chgData name="Nane Kratzke" userId="971be13ff4ee5ef6" providerId="LiveId" clId="{AF2A99F9-8AD4-3644-94B0-74AB891B80BB}" dt="2021-02-07T10:19:11.448" v="41922" actId="1076"/>
          <ac:picMkLst>
            <pc:docMk/>
            <pc:sldMk cId="1576189204" sldId="593"/>
            <ac:picMk id="5" creationId="{EC91D6B0-8905-7B4A-8219-9B78D5791B41}"/>
          </ac:picMkLst>
        </pc:picChg>
        <pc:picChg chg="del mod">
          <ac:chgData name="Nane Kratzke" userId="971be13ff4ee5ef6" providerId="LiveId" clId="{AF2A99F9-8AD4-3644-94B0-74AB891B80BB}" dt="2021-02-07T10:16:35.011" v="41914" actId="478"/>
          <ac:picMkLst>
            <pc:docMk/>
            <pc:sldMk cId="1576189204" sldId="593"/>
            <ac:picMk id="4100" creationId="{26417365-91D7-3741-9B9C-6A7B6CE41043}"/>
          </ac:picMkLst>
        </pc:picChg>
      </pc:sldChg>
      <pc:sldChg chg="add del ord">
        <pc:chgData name="Nane Kratzke" userId="971be13ff4ee5ef6" providerId="LiveId" clId="{AF2A99F9-8AD4-3644-94B0-74AB891B80BB}" dt="2021-02-06T13:57:13.345" v="39230" actId="2696"/>
        <pc:sldMkLst>
          <pc:docMk/>
          <pc:sldMk cId="1383929223" sldId="594"/>
        </pc:sldMkLst>
      </pc:sldChg>
      <pc:sldChg chg="add del">
        <pc:chgData name="Nane Kratzke" userId="971be13ff4ee5ef6" providerId="LiveId" clId="{AF2A99F9-8AD4-3644-94B0-74AB891B80BB}" dt="2021-02-06T13:59:06.361" v="39240" actId="2696"/>
        <pc:sldMkLst>
          <pc:docMk/>
          <pc:sldMk cId="2451168287" sldId="595"/>
        </pc:sldMkLst>
      </pc:sldChg>
      <pc:sldChg chg="add del">
        <pc:chgData name="Nane Kratzke" userId="971be13ff4ee5ef6" providerId="LiveId" clId="{AF2A99F9-8AD4-3644-94B0-74AB891B80BB}" dt="2021-02-06T13:59:08.367" v="39241" actId="2696"/>
        <pc:sldMkLst>
          <pc:docMk/>
          <pc:sldMk cId="2891191019" sldId="596"/>
        </pc:sldMkLst>
      </pc:sldChg>
      <pc:sldChg chg="add ord">
        <pc:chgData name="Nane Kratzke" userId="971be13ff4ee5ef6" providerId="LiveId" clId="{AF2A99F9-8AD4-3644-94B0-74AB891B80BB}" dt="2021-02-06T13:58:49.288" v="39237" actId="20578"/>
        <pc:sldMkLst>
          <pc:docMk/>
          <pc:sldMk cId="2068695525" sldId="597"/>
        </pc:sldMkLst>
      </pc:sldChg>
      <pc:sldChg chg="modSp add mod">
        <pc:chgData name="Nane Kratzke" userId="971be13ff4ee5ef6" providerId="LiveId" clId="{AF2A99F9-8AD4-3644-94B0-74AB891B80BB}" dt="2021-02-06T14:00:15.969" v="39246" actId="3064"/>
        <pc:sldMkLst>
          <pc:docMk/>
          <pc:sldMk cId="3782198516" sldId="598"/>
        </pc:sldMkLst>
        <pc:spChg chg="mod">
          <ac:chgData name="Nane Kratzke" userId="971be13ff4ee5ef6" providerId="LiveId" clId="{AF2A99F9-8AD4-3644-94B0-74AB891B80BB}" dt="2021-02-06T13:59:58.214" v="39244" actId="108"/>
          <ac:spMkLst>
            <pc:docMk/>
            <pc:sldMk cId="3782198516" sldId="598"/>
            <ac:spMk id="8" creationId="{14EFECF4-3DB6-8F4D-9B4F-6166B58C2564}"/>
          </ac:spMkLst>
        </pc:spChg>
        <pc:spChg chg="mod">
          <ac:chgData name="Nane Kratzke" userId="971be13ff4ee5ef6" providerId="LiveId" clId="{AF2A99F9-8AD4-3644-94B0-74AB891B80BB}" dt="2021-02-06T14:00:15.969" v="39246" actId="3064"/>
          <ac:spMkLst>
            <pc:docMk/>
            <pc:sldMk cId="3782198516" sldId="598"/>
            <ac:spMk id="11" creationId="{D31CCCE7-2B75-924F-BEE5-E30D3FBD705B}"/>
          </ac:spMkLst>
        </pc:spChg>
      </pc:sldChg>
      <pc:sldChg chg="add">
        <pc:chgData name="Nane Kratzke" userId="971be13ff4ee5ef6" providerId="LiveId" clId="{AF2A99F9-8AD4-3644-94B0-74AB891B80BB}" dt="2021-02-06T13:59:04.271" v="39239"/>
        <pc:sldMkLst>
          <pc:docMk/>
          <pc:sldMk cId="1701287822" sldId="599"/>
        </pc:sldMkLst>
      </pc:sldChg>
      <pc:sldChg chg="addSp delSp modSp add mod">
        <pc:chgData name="Nane Kratzke" userId="971be13ff4ee5ef6" providerId="LiveId" clId="{AF2A99F9-8AD4-3644-94B0-74AB891B80BB}" dt="2021-02-06T14:45:10.010" v="39995"/>
        <pc:sldMkLst>
          <pc:docMk/>
          <pc:sldMk cId="468604968" sldId="600"/>
        </pc:sldMkLst>
        <pc:spChg chg="add mod">
          <ac:chgData name="Nane Kratzke" userId="971be13ff4ee5ef6" providerId="LiveId" clId="{AF2A99F9-8AD4-3644-94B0-74AB891B80BB}" dt="2021-02-06T14:13:26.632" v="39770" actId="1076"/>
          <ac:spMkLst>
            <pc:docMk/>
            <pc:sldMk cId="468604968" sldId="600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4:13:44.306" v="39772" actId="1076"/>
          <ac:spMkLst>
            <pc:docMk/>
            <pc:sldMk cId="468604968" sldId="600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10:27.389" v="39735"/>
          <ac:spMkLst>
            <pc:docMk/>
            <pc:sldMk cId="468604968" sldId="600"/>
            <ac:spMk id="6" creationId="{6EB4C1A5-550E-5F4E-917C-345EADD6D360}"/>
          </ac:spMkLst>
        </pc:spChg>
        <pc:spChg chg="mod">
          <ac:chgData name="Nane Kratzke" userId="971be13ff4ee5ef6" providerId="LiveId" clId="{AF2A99F9-8AD4-3644-94B0-74AB891B80BB}" dt="2021-02-06T14:04:23.899" v="39325" actId="20577"/>
          <ac:spMkLst>
            <pc:docMk/>
            <pc:sldMk cId="468604968" sldId="60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45:10.010" v="39995"/>
          <ac:spMkLst>
            <pc:docMk/>
            <pc:sldMk cId="468604968" sldId="600"/>
            <ac:spMk id="12" creationId="{6301B444-5F73-AD42-B21D-DAA527AA0074}"/>
          </ac:spMkLst>
        </pc:spChg>
        <pc:graphicFrameChg chg="add mod modGraphic">
          <ac:chgData name="Nane Kratzke" userId="971be13ff4ee5ef6" providerId="LiveId" clId="{AF2A99F9-8AD4-3644-94B0-74AB891B80BB}" dt="2021-02-06T14:15:23.533" v="39779" actId="14861"/>
          <ac:graphicFrameMkLst>
            <pc:docMk/>
            <pc:sldMk cId="468604968" sldId="600"/>
            <ac:graphicFrameMk id="8" creationId="{161EFB64-A02F-004D-AB0D-608189B7FA95}"/>
          </ac:graphicFrameMkLst>
        </pc:graphicFrameChg>
        <pc:picChg chg="add del mod">
          <ac:chgData name="Nane Kratzke" userId="971be13ff4ee5ef6" providerId="LiveId" clId="{AF2A99F9-8AD4-3644-94B0-74AB891B80BB}" dt="2021-02-06T14:11:14.692" v="39739" actId="478"/>
          <ac:picMkLst>
            <pc:docMk/>
            <pc:sldMk cId="468604968" sldId="600"/>
            <ac:picMk id="7" creationId="{35C5EFDD-5CF7-C742-A43E-FC6272A8441A}"/>
          </ac:picMkLst>
        </pc:picChg>
        <pc:picChg chg="add mod">
          <ac:chgData name="Nane Kratzke" userId="971be13ff4ee5ef6" providerId="LiveId" clId="{AF2A99F9-8AD4-3644-94B0-74AB891B80BB}" dt="2021-02-06T14:09:40.416" v="39733" actId="1076"/>
          <ac:picMkLst>
            <pc:docMk/>
            <pc:sldMk cId="468604968" sldId="600"/>
            <ac:picMk id="1026" creationId="{C3D58949-30D8-7B4D-B101-766022A342C1}"/>
          </ac:picMkLst>
        </pc:picChg>
        <pc:picChg chg="del">
          <ac:chgData name="Nane Kratzke" userId="971be13ff4ee5ef6" providerId="LiveId" clId="{AF2A99F9-8AD4-3644-94B0-74AB891B80BB}" dt="2021-02-06T14:04:13.539" v="39316" actId="478"/>
          <ac:picMkLst>
            <pc:docMk/>
            <pc:sldMk cId="468604968" sldId="600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4:45:05.007" v="39994" actId="1038"/>
        <pc:sldMkLst>
          <pc:docMk/>
          <pc:sldMk cId="3021263209" sldId="601"/>
        </pc:sldMkLst>
        <pc:spChg chg="mod">
          <ac:chgData name="Nane Kratzke" userId="971be13ff4ee5ef6" providerId="LiveId" clId="{AF2A99F9-8AD4-3644-94B0-74AB891B80BB}" dt="2021-02-06T14:42:38.954" v="39970" actId="20577"/>
          <ac:spMkLst>
            <pc:docMk/>
            <pc:sldMk cId="3021263209" sldId="601"/>
            <ac:spMk id="4" creationId="{0536B520-64CD-5346-AF93-D317FE05F822}"/>
          </ac:spMkLst>
        </pc:spChg>
        <pc:spChg chg="del mod">
          <ac:chgData name="Nane Kratzke" userId="971be13ff4ee5ef6" providerId="LiveId" clId="{AF2A99F9-8AD4-3644-94B0-74AB891B80BB}" dt="2021-02-06T14:38:17.255" v="39876" actId="478"/>
          <ac:spMkLst>
            <pc:docMk/>
            <pc:sldMk cId="3021263209" sldId="601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37:56.388" v="39870"/>
          <ac:spMkLst>
            <pc:docMk/>
            <pc:sldMk cId="3021263209" sldId="601"/>
            <ac:spMk id="6" creationId="{BB760072-89D2-8048-89E4-D04D8EE96C84}"/>
          </ac:spMkLst>
        </pc:spChg>
        <pc:spChg chg="add mod">
          <ac:chgData name="Nane Kratzke" userId="971be13ff4ee5ef6" providerId="LiveId" clId="{AF2A99F9-8AD4-3644-94B0-74AB891B80BB}" dt="2021-02-06T14:45:05.007" v="39994" actId="1038"/>
          <ac:spMkLst>
            <pc:docMk/>
            <pc:sldMk cId="3021263209" sldId="601"/>
            <ac:spMk id="9" creationId="{B3E981EF-D3FB-6645-A622-99A21D812785}"/>
          </ac:spMkLst>
        </pc:spChg>
        <pc:graphicFrameChg chg="del">
          <ac:chgData name="Nane Kratzke" userId="971be13ff4ee5ef6" providerId="LiveId" clId="{AF2A99F9-8AD4-3644-94B0-74AB891B80BB}" dt="2021-02-06T14:35:33.031" v="39868" actId="478"/>
          <ac:graphicFrameMkLst>
            <pc:docMk/>
            <pc:sldMk cId="3021263209" sldId="601"/>
            <ac:graphicFrameMk id="8" creationId="{161EFB64-A02F-004D-AB0D-608189B7FA95}"/>
          </ac:graphicFrameMkLst>
        </pc:graphicFrameChg>
        <pc:picChg chg="add mod">
          <ac:chgData name="Nane Kratzke" userId="971be13ff4ee5ef6" providerId="LiveId" clId="{AF2A99F9-8AD4-3644-94B0-74AB891B80BB}" dt="2021-02-06T14:38:21.460" v="39877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2:44.634" v="41107" actId="20577"/>
        <pc:sldMkLst>
          <pc:docMk/>
          <pc:sldMk cId="1577928543" sldId="602"/>
        </pc:sldMkLst>
        <pc:spChg chg="mod">
          <ac:chgData name="Nane Kratzke" userId="971be13ff4ee5ef6" providerId="LiveId" clId="{AF2A99F9-8AD4-3644-94B0-74AB891B80BB}" dt="2021-02-06T16:02:44.634" v="41107" actId="20577"/>
          <ac:spMkLst>
            <pc:docMk/>
            <pc:sldMk cId="1577928543" sldId="602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5:40:26.526" v="40583" actId="114"/>
          <ac:spMkLst>
            <pc:docMk/>
            <pc:sldMk cId="1577928543" sldId="602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4:46:46.324" v="40012" actId="20577"/>
          <ac:spMkLst>
            <pc:docMk/>
            <pc:sldMk cId="1577928543" sldId="60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57:43.476" v="40373" actId="14100"/>
          <ac:spMkLst>
            <pc:docMk/>
            <pc:sldMk cId="1577928543" sldId="602"/>
            <ac:spMk id="11" creationId="{6C4405AC-5D09-7843-B169-A6CC4BE43B45}"/>
          </ac:spMkLst>
        </pc:spChg>
        <pc:spChg chg="add mod">
          <ac:chgData name="Nane Kratzke" userId="971be13ff4ee5ef6" providerId="LiveId" clId="{AF2A99F9-8AD4-3644-94B0-74AB891B80BB}" dt="2021-02-06T14:57:35.153" v="40372" actId="20577"/>
          <ac:spMkLst>
            <pc:docMk/>
            <pc:sldMk cId="1577928543" sldId="602"/>
            <ac:spMk id="12" creationId="{ECB47608-3B24-B148-BD0E-02AD4829E1B0}"/>
          </ac:spMkLst>
        </pc:spChg>
        <pc:spChg chg="add mod">
          <ac:chgData name="Nane Kratzke" userId="971be13ff4ee5ef6" providerId="LiveId" clId="{AF2A99F9-8AD4-3644-94B0-74AB891B80BB}" dt="2021-02-06T15:40:43.088" v="40618" actId="14100"/>
          <ac:spMkLst>
            <pc:docMk/>
            <pc:sldMk cId="1577928543" sldId="602"/>
            <ac:spMk id="13" creationId="{D927C3E0-3F42-B04F-9565-9141FA91A564}"/>
          </ac:spMkLst>
        </pc:spChg>
        <pc:picChg chg="del">
          <ac:chgData name="Nane Kratzke" userId="971be13ff4ee5ef6" providerId="LiveId" clId="{AF2A99F9-8AD4-3644-94B0-74AB891B80BB}" dt="2021-02-06T14:51:39.222" v="40250" actId="478"/>
          <ac:picMkLst>
            <pc:docMk/>
            <pc:sldMk cId="1577928543" sldId="602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1:40.416" v="41021" actId="207"/>
        <pc:sldMkLst>
          <pc:docMk/>
          <pc:sldMk cId="757609649" sldId="603"/>
        </pc:sldMkLst>
        <pc:spChg chg="mod">
          <ac:chgData name="Nane Kratzke" userId="971be13ff4ee5ef6" providerId="LiveId" clId="{AF2A99F9-8AD4-3644-94B0-74AB891B80BB}" dt="2021-02-06T15:52:21.187" v="40861" actId="14100"/>
          <ac:spMkLst>
            <pc:docMk/>
            <pc:sldMk cId="757609649" sldId="603"/>
            <ac:spMk id="4" creationId="{0536B520-64CD-5346-AF93-D317FE05F822}"/>
          </ac:spMkLst>
        </pc:spChg>
        <pc:spChg chg="del">
          <ac:chgData name="Nane Kratzke" userId="971be13ff4ee5ef6" providerId="LiveId" clId="{AF2A99F9-8AD4-3644-94B0-74AB891B80BB}" dt="2021-02-06T15:43:16.052" v="40635" actId="478"/>
          <ac:spMkLst>
            <pc:docMk/>
            <pc:sldMk cId="757609649" sldId="603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5:43:13.042" v="40634" actId="20577"/>
          <ac:spMkLst>
            <pc:docMk/>
            <pc:sldMk cId="757609649" sldId="603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6T16:01:05.879" v="41017" actId="14100"/>
          <ac:spMkLst>
            <pc:docMk/>
            <pc:sldMk cId="757609649" sldId="603"/>
            <ac:spMk id="11" creationId="{6C4405AC-5D09-7843-B169-A6CC4BE43B45}"/>
          </ac:spMkLst>
        </pc:spChg>
        <pc:spChg chg="del">
          <ac:chgData name="Nane Kratzke" userId="971be13ff4ee5ef6" providerId="LiveId" clId="{AF2A99F9-8AD4-3644-94B0-74AB891B80BB}" dt="2021-02-06T15:46:05.163" v="40701" actId="478"/>
          <ac:spMkLst>
            <pc:docMk/>
            <pc:sldMk cId="757609649" sldId="603"/>
            <ac:spMk id="12" creationId="{ECB47608-3B24-B148-BD0E-02AD4829E1B0}"/>
          </ac:spMkLst>
        </pc:spChg>
        <pc:spChg chg="mod">
          <ac:chgData name="Nane Kratzke" userId="971be13ff4ee5ef6" providerId="LiveId" clId="{AF2A99F9-8AD4-3644-94B0-74AB891B80BB}" dt="2021-02-06T15:44:04.484" v="40650" actId="1076"/>
          <ac:spMkLst>
            <pc:docMk/>
            <pc:sldMk cId="757609649" sldId="603"/>
            <ac:spMk id="13" creationId="{D927C3E0-3F42-B04F-9565-9141FA91A564}"/>
          </ac:spMkLst>
        </pc:spChg>
        <pc:spChg chg="add mod">
          <ac:chgData name="Nane Kratzke" userId="971be13ff4ee5ef6" providerId="LiveId" clId="{AF2A99F9-8AD4-3644-94B0-74AB891B80BB}" dt="2021-02-06T15:50:21.878" v="40797" actId="1076"/>
          <ac:spMkLst>
            <pc:docMk/>
            <pc:sldMk cId="757609649" sldId="603"/>
            <ac:spMk id="14" creationId="{983027A0-1BC9-5E4F-BF4B-794AD56364EB}"/>
          </ac:spMkLst>
        </pc:spChg>
        <pc:spChg chg="add mod">
          <ac:chgData name="Nane Kratzke" userId="971be13ff4ee5ef6" providerId="LiveId" clId="{AF2A99F9-8AD4-3644-94B0-74AB891B80BB}" dt="2021-02-06T15:56:58.017" v="40968" actId="108"/>
          <ac:spMkLst>
            <pc:docMk/>
            <pc:sldMk cId="757609649" sldId="603"/>
            <ac:spMk id="15" creationId="{1B3981E1-3EEC-F443-9256-454755093C77}"/>
          </ac:spMkLst>
        </pc:spChg>
        <pc:spChg chg="add mod">
          <ac:chgData name="Nane Kratzke" userId="971be13ff4ee5ef6" providerId="LiveId" clId="{AF2A99F9-8AD4-3644-94B0-74AB891B80BB}" dt="2021-02-06T16:01:02.582" v="41016" actId="14100"/>
          <ac:spMkLst>
            <pc:docMk/>
            <pc:sldMk cId="757609649" sldId="603"/>
            <ac:spMk id="16" creationId="{790A7861-8851-E74C-A888-13EB2B137FBB}"/>
          </ac:spMkLst>
        </pc:spChg>
        <pc:spChg chg="add mod">
          <ac:chgData name="Nane Kratzke" userId="971be13ff4ee5ef6" providerId="LiveId" clId="{AF2A99F9-8AD4-3644-94B0-74AB891B80BB}" dt="2021-02-06T15:50:16.985" v="40796" actId="1076"/>
          <ac:spMkLst>
            <pc:docMk/>
            <pc:sldMk cId="757609649" sldId="603"/>
            <ac:spMk id="17" creationId="{713585D5-241C-D046-8358-6C0515C68EAD}"/>
          </ac:spMkLst>
        </pc:spChg>
        <pc:spChg chg="add mod">
          <ac:chgData name="Nane Kratzke" userId="971be13ff4ee5ef6" providerId="LiveId" clId="{AF2A99F9-8AD4-3644-94B0-74AB891B80BB}" dt="2021-02-06T15:54:59.885" v="40914" actId="108"/>
          <ac:spMkLst>
            <pc:docMk/>
            <pc:sldMk cId="757609649" sldId="603"/>
            <ac:spMk id="18" creationId="{2B8A8F58-3C8E-0C49-9680-C34F7819A7C7}"/>
          </ac:spMkLst>
        </pc:spChg>
        <pc:spChg chg="add mod">
          <ac:chgData name="Nane Kratzke" userId="971be13ff4ee5ef6" providerId="LiveId" clId="{AF2A99F9-8AD4-3644-94B0-74AB891B80BB}" dt="2021-02-06T16:01:12.673" v="41018" actId="14100"/>
          <ac:spMkLst>
            <pc:docMk/>
            <pc:sldMk cId="757609649" sldId="603"/>
            <ac:spMk id="19" creationId="{978E7146-E188-0A41-97E4-EC0EC94E0A79}"/>
          </ac:spMkLst>
        </pc:spChg>
        <pc:spChg chg="add mod">
          <ac:chgData name="Nane Kratzke" userId="971be13ff4ee5ef6" providerId="LiveId" clId="{AF2A99F9-8AD4-3644-94B0-74AB891B80BB}" dt="2021-02-06T15:52:14.449" v="40860" actId="20577"/>
          <ac:spMkLst>
            <pc:docMk/>
            <pc:sldMk cId="757609649" sldId="603"/>
            <ac:spMk id="20" creationId="{95E827B0-A039-6641-9F30-7C249919F926}"/>
          </ac:spMkLst>
        </pc:spChg>
        <pc:spChg chg="add mod">
          <ac:chgData name="Nane Kratzke" userId="971be13ff4ee5ef6" providerId="LiveId" clId="{AF2A99F9-8AD4-3644-94B0-74AB891B80BB}" dt="2021-02-06T16:01:40.416" v="41021" actId="207"/>
          <ac:spMkLst>
            <pc:docMk/>
            <pc:sldMk cId="757609649" sldId="603"/>
            <ac:spMk id="21" creationId="{EBFFDDD3-716C-5C4D-BED6-B34003CC85E8}"/>
          </ac:spMkLst>
        </pc:spChg>
        <pc:spChg chg="add mod">
          <ac:chgData name="Nane Kratzke" userId="971be13ff4ee5ef6" providerId="LiveId" clId="{AF2A99F9-8AD4-3644-94B0-74AB891B80BB}" dt="2021-02-06T16:01:16.398" v="41019" actId="14100"/>
          <ac:spMkLst>
            <pc:docMk/>
            <pc:sldMk cId="757609649" sldId="603"/>
            <ac:spMk id="22" creationId="{25897524-F56A-FE45-B39D-3EE1317ED8DF}"/>
          </ac:spMkLst>
        </pc:spChg>
        <pc:spChg chg="add mod">
          <ac:chgData name="Nane Kratzke" userId="971be13ff4ee5ef6" providerId="LiveId" clId="{AF2A99F9-8AD4-3644-94B0-74AB891B80BB}" dt="2021-02-06T15:57:28.020" v="40972" actId="20577"/>
          <ac:spMkLst>
            <pc:docMk/>
            <pc:sldMk cId="757609649" sldId="603"/>
            <ac:spMk id="23" creationId="{A6BF9D7D-6658-9C4E-B876-2D44B8D5F58A}"/>
          </ac:spMkLst>
        </pc:spChg>
      </pc:sldChg>
      <pc:sldChg chg="addSp delSp modSp add mod">
        <pc:chgData name="Nane Kratzke" userId="971be13ff4ee5ef6" providerId="LiveId" clId="{AF2A99F9-8AD4-3644-94B0-74AB891B80BB}" dt="2021-02-06T16:17:53.898" v="41676" actId="114"/>
        <pc:sldMkLst>
          <pc:docMk/>
          <pc:sldMk cId="2080526389" sldId="604"/>
        </pc:sldMkLst>
        <pc:spChg chg="mod">
          <ac:chgData name="Nane Kratzke" userId="971be13ff4ee5ef6" providerId="LiveId" clId="{AF2A99F9-8AD4-3644-94B0-74AB891B80BB}" dt="2021-02-06T16:14:08.441" v="41485" actId="20577"/>
          <ac:spMkLst>
            <pc:docMk/>
            <pc:sldMk cId="2080526389" sldId="604"/>
            <ac:spMk id="4" creationId="{0536B520-64CD-5346-AF93-D317FE05F822}"/>
          </ac:spMkLst>
        </pc:spChg>
        <pc:spChg chg="add del mod">
          <ac:chgData name="Nane Kratzke" userId="971be13ff4ee5ef6" providerId="LiveId" clId="{AF2A99F9-8AD4-3644-94B0-74AB891B80BB}" dt="2021-02-06T16:15:16.721" v="41495"/>
          <ac:spMkLst>
            <pc:docMk/>
            <pc:sldMk cId="2080526389" sldId="604"/>
            <ac:spMk id="6" creationId="{685B8343-D536-B348-8CE0-B69E4FE18DC2}"/>
          </ac:spMkLst>
        </pc:spChg>
        <pc:spChg chg="add mod">
          <ac:chgData name="Nane Kratzke" userId="971be13ff4ee5ef6" providerId="LiveId" clId="{AF2A99F9-8AD4-3644-94B0-74AB891B80BB}" dt="2021-02-06T16:17:53.898" v="41676" actId="114"/>
          <ac:spMkLst>
            <pc:docMk/>
            <pc:sldMk cId="2080526389" sldId="604"/>
            <ac:spMk id="7" creationId="{44775439-3422-8A48-B0C4-2193486BF65A}"/>
          </ac:spMkLst>
        </pc:spChg>
        <pc:spChg chg="mod">
          <ac:chgData name="Nane Kratzke" userId="971be13ff4ee5ef6" providerId="LiveId" clId="{AF2A99F9-8AD4-3644-94B0-74AB891B80BB}" dt="2021-02-06T16:06:18.996" v="41161" actId="20577"/>
          <ac:spMkLst>
            <pc:docMk/>
            <pc:sldMk cId="2080526389" sldId="604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6T16:06:48.318" v="41166" actId="478"/>
          <ac:spMkLst>
            <pc:docMk/>
            <pc:sldMk cId="2080526389" sldId="604"/>
            <ac:spMk id="11" creationId="{6C4405AC-5D09-7843-B169-A6CC4BE43B45}"/>
          </ac:spMkLst>
        </pc:spChg>
        <pc:spChg chg="del mod">
          <ac:chgData name="Nane Kratzke" userId="971be13ff4ee5ef6" providerId="LiveId" clId="{AF2A99F9-8AD4-3644-94B0-74AB891B80BB}" dt="2021-02-06T16:12:08.980" v="41396" actId="478"/>
          <ac:spMkLst>
            <pc:docMk/>
            <pc:sldMk cId="2080526389" sldId="604"/>
            <ac:spMk id="13" creationId="{D927C3E0-3F42-B04F-9565-9141FA91A564}"/>
          </ac:spMkLst>
        </pc:spChg>
        <pc:spChg chg="del">
          <ac:chgData name="Nane Kratzke" userId="971be13ff4ee5ef6" providerId="LiveId" clId="{AF2A99F9-8AD4-3644-94B0-74AB891B80BB}" dt="2021-02-06T16:11:10.999" v="41387" actId="478"/>
          <ac:spMkLst>
            <pc:docMk/>
            <pc:sldMk cId="2080526389" sldId="604"/>
            <ac:spMk id="14" creationId="{983027A0-1BC9-5E4F-BF4B-794AD56364EB}"/>
          </ac:spMkLst>
        </pc:spChg>
        <pc:spChg chg="del">
          <ac:chgData name="Nane Kratzke" userId="971be13ff4ee5ef6" providerId="LiveId" clId="{AF2A99F9-8AD4-3644-94B0-74AB891B80BB}" dt="2021-02-06T16:07:02.122" v="41171" actId="478"/>
          <ac:spMkLst>
            <pc:docMk/>
            <pc:sldMk cId="2080526389" sldId="604"/>
            <ac:spMk id="15" creationId="{1B3981E1-3EEC-F443-9256-454755093C77}"/>
          </ac:spMkLst>
        </pc:spChg>
        <pc:spChg chg="del">
          <ac:chgData name="Nane Kratzke" userId="971be13ff4ee5ef6" providerId="LiveId" clId="{AF2A99F9-8AD4-3644-94B0-74AB891B80BB}" dt="2021-02-06T16:06:53.615" v="41169" actId="478"/>
          <ac:spMkLst>
            <pc:docMk/>
            <pc:sldMk cId="2080526389" sldId="604"/>
            <ac:spMk id="16" creationId="{790A7861-8851-E74C-A888-13EB2B137FBB}"/>
          </ac:spMkLst>
        </pc:spChg>
        <pc:spChg chg="del">
          <ac:chgData name="Nane Kratzke" userId="971be13ff4ee5ef6" providerId="LiveId" clId="{AF2A99F9-8AD4-3644-94B0-74AB891B80BB}" dt="2021-02-06T16:10:14.791" v="41379" actId="478"/>
          <ac:spMkLst>
            <pc:docMk/>
            <pc:sldMk cId="2080526389" sldId="604"/>
            <ac:spMk id="17" creationId="{713585D5-241C-D046-8358-6C0515C68EAD}"/>
          </ac:spMkLst>
        </pc:spChg>
        <pc:spChg chg="del">
          <ac:chgData name="Nane Kratzke" userId="971be13ff4ee5ef6" providerId="LiveId" clId="{AF2A99F9-8AD4-3644-94B0-74AB891B80BB}" dt="2021-02-06T16:10:25.233" v="41382" actId="478"/>
          <ac:spMkLst>
            <pc:docMk/>
            <pc:sldMk cId="2080526389" sldId="604"/>
            <ac:spMk id="18" creationId="{2B8A8F58-3C8E-0C49-9680-C34F7819A7C7}"/>
          </ac:spMkLst>
        </pc:spChg>
        <pc:spChg chg="del">
          <ac:chgData name="Nane Kratzke" userId="971be13ff4ee5ef6" providerId="LiveId" clId="{AF2A99F9-8AD4-3644-94B0-74AB891B80BB}" dt="2021-02-06T16:06:50.098" v="41167" actId="478"/>
          <ac:spMkLst>
            <pc:docMk/>
            <pc:sldMk cId="2080526389" sldId="604"/>
            <ac:spMk id="19" creationId="{978E7146-E188-0A41-97E4-EC0EC94E0A79}"/>
          </ac:spMkLst>
        </pc:spChg>
        <pc:spChg chg="del">
          <ac:chgData name="Nane Kratzke" userId="971be13ff4ee5ef6" providerId="LiveId" clId="{AF2A99F9-8AD4-3644-94B0-74AB891B80BB}" dt="2021-02-06T16:10:27.751" v="41383" actId="478"/>
          <ac:spMkLst>
            <pc:docMk/>
            <pc:sldMk cId="2080526389" sldId="604"/>
            <ac:spMk id="20" creationId="{95E827B0-A039-6641-9F30-7C249919F926}"/>
          </ac:spMkLst>
        </pc:spChg>
        <pc:spChg chg="del">
          <ac:chgData name="Nane Kratzke" userId="971be13ff4ee5ef6" providerId="LiveId" clId="{AF2A99F9-8AD4-3644-94B0-74AB891B80BB}" dt="2021-02-06T16:10:18.685" v="41380" actId="478"/>
          <ac:spMkLst>
            <pc:docMk/>
            <pc:sldMk cId="2080526389" sldId="604"/>
            <ac:spMk id="21" creationId="{EBFFDDD3-716C-5C4D-BED6-B34003CC85E8}"/>
          </ac:spMkLst>
        </pc:spChg>
        <pc:spChg chg="del">
          <ac:chgData name="Nane Kratzke" userId="971be13ff4ee5ef6" providerId="LiveId" clId="{AF2A99F9-8AD4-3644-94B0-74AB891B80BB}" dt="2021-02-06T16:06:51.907" v="41168" actId="478"/>
          <ac:spMkLst>
            <pc:docMk/>
            <pc:sldMk cId="2080526389" sldId="604"/>
            <ac:spMk id="22" creationId="{25897524-F56A-FE45-B39D-3EE1317ED8DF}"/>
          </ac:spMkLst>
        </pc:spChg>
        <pc:spChg chg="del">
          <ac:chgData name="Nane Kratzke" userId="971be13ff4ee5ef6" providerId="LiveId" clId="{AF2A99F9-8AD4-3644-94B0-74AB891B80BB}" dt="2021-02-06T16:10:22.092" v="41381" actId="478"/>
          <ac:spMkLst>
            <pc:docMk/>
            <pc:sldMk cId="2080526389" sldId="604"/>
            <ac:spMk id="23" creationId="{A6BF9D7D-6658-9C4E-B876-2D44B8D5F58A}"/>
          </ac:spMkLst>
        </pc:spChg>
        <pc:picChg chg="add mod">
          <ac:chgData name="Nane Kratzke" userId="971be13ff4ee5ef6" providerId="LiveId" clId="{AF2A99F9-8AD4-3644-94B0-74AB891B80BB}" dt="2021-02-06T16:12:01.825" v="41395"/>
          <ac:picMkLst>
            <pc:docMk/>
            <pc:sldMk cId="2080526389" sldId="604"/>
            <ac:picMk id="5" creationId="{E57AE2AA-023B-0A48-9D34-E9F4B54DBBB7}"/>
          </ac:picMkLst>
        </pc:picChg>
        <pc:picChg chg="mod">
          <ac:chgData name="Nane Kratzke" userId="971be13ff4ee5ef6" providerId="LiveId" clId="{AF2A99F9-8AD4-3644-94B0-74AB891B80BB}" dt="2021-02-06T16:12:12.230" v="41397" actId="1076"/>
          <ac:picMkLst>
            <pc:docMk/>
            <pc:sldMk cId="2080526389" sldId="604"/>
            <ac:picMk id="1026" creationId="{C3D58949-30D8-7B4D-B101-766022A342C1}"/>
          </ac:picMkLst>
        </pc:picChg>
        <pc:picChg chg="add mod">
          <ac:chgData name="Nane Kratzke" userId="971be13ff4ee5ef6" providerId="LiveId" clId="{AF2A99F9-8AD4-3644-94B0-74AB891B80BB}" dt="2021-02-06T16:15:41.169" v="41498" actId="1076"/>
          <ac:picMkLst>
            <pc:docMk/>
            <pc:sldMk cId="2080526389" sldId="604"/>
            <ac:picMk id="6146" creationId="{CB8844E7-BD5F-3044-B966-963CC2B873A3}"/>
          </ac:picMkLst>
        </pc:picChg>
      </pc:sldChg>
      <pc:sldChg chg="addSp delSp modSp add mod ord">
        <pc:chgData name="Nane Kratzke" userId="971be13ff4ee5ef6" providerId="LiveId" clId="{AF2A99F9-8AD4-3644-94B0-74AB891B80BB}" dt="2021-02-07T10:50:06.254" v="43337" actId="21"/>
        <pc:sldMkLst>
          <pc:docMk/>
          <pc:sldMk cId="212610631" sldId="605"/>
        </pc:sldMkLst>
        <pc:spChg chg="add del mod">
          <ac:chgData name="Nane Kratzke" userId="971be13ff4ee5ef6" providerId="LiveId" clId="{AF2A99F9-8AD4-3644-94B0-74AB891B80BB}" dt="2021-02-07T10:50:06.254" v="43337" actId="21"/>
          <ac:spMkLst>
            <pc:docMk/>
            <pc:sldMk cId="212610631" sldId="605"/>
            <ac:spMk id="4" creationId="{E41A46D8-DAF1-8A46-9D76-B087BC286210}"/>
          </ac:spMkLst>
        </pc:spChg>
        <pc:spChg chg="mod">
          <ac:chgData name="Nane Kratzke" userId="971be13ff4ee5ef6" providerId="LiveId" clId="{AF2A99F9-8AD4-3644-94B0-74AB891B80BB}" dt="2021-02-07T10:30:48.617" v="42478" actId="20577"/>
          <ac:spMkLst>
            <pc:docMk/>
            <pc:sldMk cId="212610631" sldId="605"/>
            <ac:spMk id="6" creationId="{9C8D24CB-11F5-4B4C-A7FC-025A48F8D133}"/>
          </ac:spMkLst>
        </pc:spChg>
      </pc:sldChg>
      <pc:sldChg chg="addSp delSp modSp add mod">
        <pc:chgData name="Nane Kratzke" userId="971be13ff4ee5ef6" providerId="LiveId" clId="{AF2A99F9-8AD4-3644-94B0-74AB891B80BB}" dt="2021-02-07T10:54:02.005" v="43874" actId="1076"/>
        <pc:sldMkLst>
          <pc:docMk/>
          <pc:sldMk cId="2461815602" sldId="606"/>
        </pc:sldMkLst>
        <pc:spChg chg="mod">
          <ac:chgData name="Nane Kratzke" userId="971be13ff4ee5ef6" providerId="LiveId" clId="{AF2A99F9-8AD4-3644-94B0-74AB891B80BB}" dt="2021-02-07T10:48:13.220" v="43230" actId="20577"/>
          <ac:spMkLst>
            <pc:docMk/>
            <pc:sldMk cId="2461815602" sldId="606"/>
            <ac:spMk id="6" creationId="{9C8D24CB-11F5-4B4C-A7FC-025A48F8D133}"/>
          </ac:spMkLst>
        </pc:spChg>
        <pc:spChg chg="del mod">
          <ac:chgData name="Nane Kratzke" userId="971be13ff4ee5ef6" providerId="LiveId" clId="{AF2A99F9-8AD4-3644-94B0-74AB891B80BB}" dt="2021-02-07T10:47:31.492" v="43210" actId="478"/>
          <ac:spMkLst>
            <pc:docMk/>
            <pc:sldMk cId="2461815602" sldId="606"/>
            <ac:spMk id="7" creationId="{7050D398-00AF-F344-A321-47EE807651CF}"/>
          </ac:spMkLst>
        </pc:spChg>
        <pc:spChg chg="mod">
          <ac:chgData name="Nane Kratzke" userId="971be13ff4ee5ef6" providerId="LiveId" clId="{AF2A99F9-8AD4-3644-94B0-74AB891B80BB}" dt="2021-02-07T10:36:18.040" v="42870" actId="20577"/>
          <ac:spMkLst>
            <pc:docMk/>
            <pc:sldMk cId="2461815602" sldId="60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7T10:54:02.005" v="43874" actId="1076"/>
          <ac:spMkLst>
            <pc:docMk/>
            <pc:sldMk cId="2461815602" sldId="606"/>
            <ac:spMk id="11" creationId="{7FF24F73-4C69-9343-85E1-FEE444AC8877}"/>
          </ac:spMkLst>
        </pc:spChg>
        <pc:picChg chg="add del mod">
          <ac:chgData name="Nane Kratzke" userId="971be13ff4ee5ef6" providerId="LiveId" clId="{AF2A99F9-8AD4-3644-94B0-74AB891B80BB}" dt="2021-02-07T10:46:31.879" v="43199" actId="478"/>
          <ac:picMkLst>
            <pc:docMk/>
            <pc:sldMk cId="2461815602" sldId="606"/>
            <ac:picMk id="4" creationId="{CC00ACD2-09D0-3B49-8D11-DF277805D308}"/>
          </ac:picMkLst>
        </pc:picChg>
        <pc:picChg chg="del">
          <ac:chgData name="Nane Kratzke" userId="971be13ff4ee5ef6" providerId="LiveId" clId="{AF2A99F9-8AD4-3644-94B0-74AB891B80BB}" dt="2021-02-07T10:37:23.921" v="42970" actId="478"/>
          <ac:picMkLst>
            <pc:docMk/>
            <pc:sldMk cId="2461815602" sldId="606"/>
            <ac:picMk id="5" creationId="{EC91D6B0-8905-7B4A-8219-9B78D5791B41}"/>
          </ac:picMkLst>
        </pc:picChg>
        <pc:picChg chg="add mod modCrop">
          <ac:chgData name="Nane Kratzke" userId="971be13ff4ee5ef6" providerId="LiveId" clId="{AF2A99F9-8AD4-3644-94B0-74AB891B80BB}" dt="2021-02-07T10:47:24.709" v="43209" actId="14861"/>
          <ac:picMkLst>
            <pc:docMk/>
            <pc:sldMk cId="2461815602" sldId="606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1:39.524" v="45284" actId="1076"/>
        <pc:sldMkLst>
          <pc:docMk/>
          <pc:sldMk cId="2257629879" sldId="607"/>
        </pc:sldMkLst>
        <pc:spChg chg="add mod">
          <ac:chgData name="Nane Kratzke" userId="971be13ff4ee5ef6" providerId="LiveId" clId="{AF2A99F9-8AD4-3644-94B0-74AB891B80BB}" dt="2021-02-07T11:03:32.599" v="43992" actId="20577"/>
          <ac:spMkLst>
            <pc:docMk/>
            <pc:sldMk cId="2257629879" sldId="607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19:15.404" v="44481" actId="14100"/>
          <ac:spMkLst>
            <pc:docMk/>
            <pc:sldMk cId="2257629879" sldId="607"/>
            <ac:spMk id="5" creationId="{15CDE568-7CC0-4748-92B3-1609DB04DC5F}"/>
          </ac:spMkLst>
        </pc:spChg>
        <pc:spChg chg="del">
          <ac:chgData name="Nane Kratzke" userId="971be13ff4ee5ef6" providerId="LiveId" clId="{AF2A99F9-8AD4-3644-94B0-74AB891B80BB}" dt="2021-02-07T10:56:48.462" v="43876" actId="478"/>
          <ac:spMkLst>
            <pc:docMk/>
            <pc:sldMk cId="2257629879" sldId="607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1:20:24.304" v="44539" actId="20577"/>
          <ac:spMkLst>
            <pc:docMk/>
            <pc:sldMk cId="2257629879" sldId="607"/>
            <ac:spMk id="7" creationId="{48929D1F-CECD-064A-A652-1FFA18DC3150}"/>
          </ac:spMkLst>
        </pc:spChg>
        <pc:spChg chg="add mod">
          <ac:chgData name="Nane Kratzke" userId="971be13ff4ee5ef6" providerId="LiveId" clId="{AF2A99F9-8AD4-3644-94B0-74AB891B80BB}" dt="2021-02-07T11:29:46.881" v="45261" actId="20577"/>
          <ac:spMkLst>
            <pc:docMk/>
            <pc:sldMk cId="2257629879" sldId="607"/>
            <ac:spMk id="9" creationId="{6F9D4DD0-4DA0-1C4D-BE72-824E933E545E}"/>
          </ac:spMkLst>
        </pc:spChg>
        <pc:spChg chg="del">
          <ac:chgData name="Nane Kratzke" userId="971be13ff4ee5ef6" providerId="LiveId" clId="{AF2A99F9-8AD4-3644-94B0-74AB891B80BB}" dt="2021-02-07T10:56:53.635" v="43878" actId="478"/>
          <ac:spMkLst>
            <pc:docMk/>
            <pc:sldMk cId="2257629879" sldId="607"/>
            <ac:spMk id="11" creationId="{7FF24F73-4C69-9343-85E1-FEE444AC8877}"/>
          </ac:spMkLst>
        </pc:spChg>
        <pc:spChg chg="add mod">
          <ac:chgData name="Nane Kratzke" userId="971be13ff4ee5ef6" providerId="LiveId" clId="{AF2A99F9-8AD4-3644-94B0-74AB891B80BB}" dt="2021-02-07T11:19:12.342" v="44480" actId="14100"/>
          <ac:spMkLst>
            <pc:docMk/>
            <pc:sldMk cId="2257629879" sldId="607"/>
            <ac:spMk id="12" creationId="{45200829-0628-454D-9EE2-F7EF6F02DA2F}"/>
          </ac:spMkLst>
        </pc:spChg>
        <pc:spChg chg="add mod">
          <ac:chgData name="Nane Kratzke" userId="971be13ff4ee5ef6" providerId="LiveId" clId="{AF2A99F9-8AD4-3644-94B0-74AB891B80BB}" dt="2021-02-07T11:20:10.422" v="44511" actId="20577"/>
          <ac:spMkLst>
            <pc:docMk/>
            <pc:sldMk cId="2257629879" sldId="607"/>
            <ac:spMk id="13" creationId="{0BCE70B2-AEC7-F745-822C-582C86D208B5}"/>
          </ac:spMkLst>
        </pc:spChg>
        <pc:spChg chg="add mod">
          <ac:chgData name="Nane Kratzke" userId="971be13ff4ee5ef6" providerId="LiveId" clId="{AF2A99F9-8AD4-3644-94B0-74AB891B80BB}" dt="2021-02-07T11:31:39.524" v="45284" actId="1076"/>
          <ac:spMkLst>
            <pc:docMk/>
            <pc:sldMk cId="2257629879" sldId="607"/>
            <ac:spMk id="14" creationId="{A44B58A7-B9A7-5840-B854-1B43768CEFC1}"/>
          </ac:spMkLst>
        </pc:spChg>
        <pc:picChg chg="del">
          <ac:chgData name="Nane Kratzke" userId="971be13ff4ee5ef6" providerId="LiveId" clId="{AF2A99F9-8AD4-3644-94B0-74AB891B80BB}" dt="2021-02-07T10:56:51.006" v="43877" actId="478"/>
          <ac:picMkLst>
            <pc:docMk/>
            <pc:sldMk cId="2257629879" sldId="607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0:31.492" v="45283" actId="6549"/>
        <pc:sldMkLst>
          <pc:docMk/>
          <pc:sldMk cId="2802735644" sldId="608"/>
        </pc:sldMkLst>
        <pc:spChg chg="mod">
          <ac:chgData name="Nane Kratzke" userId="971be13ff4ee5ef6" providerId="LiveId" clId="{AF2A99F9-8AD4-3644-94B0-74AB891B80BB}" dt="2021-02-07T11:29:55.668" v="45270" actId="20577"/>
          <ac:spMkLst>
            <pc:docMk/>
            <pc:sldMk cId="2802735644" sldId="608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25:14.941" v="45106" actId="20577"/>
          <ac:spMkLst>
            <pc:docMk/>
            <pc:sldMk cId="2802735644" sldId="608"/>
            <ac:spMk id="7" creationId="{E1F3C3EE-D266-B440-B9B8-21E6B3F908B3}"/>
          </ac:spMkLst>
        </pc:spChg>
        <pc:spChg chg="add mod">
          <ac:chgData name="Nane Kratzke" userId="971be13ff4ee5ef6" providerId="LiveId" clId="{AF2A99F9-8AD4-3644-94B0-74AB891B80BB}" dt="2021-02-07T11:30:31.492" v="45283" actId="6549"/>
          <ac:spMkLst>
            <pc:docMk/>
            <pc:sldMk cId="2802735644" sldId="608"/>
            <ac:spMk id="8" creationId="{253C6B19-A249-9C4F-94B5-A66248046066}"/>
          </ac:spMkLst>
        </pc:spChg>
        <pc:spChg chg="del">
          <ac:chgData name="Nane Kratzke" userId="971be13ff4ee5ef6" providerId="LiveId" clId="{AF2A99F9-8AD4-3644-94B0-74AB891B80BB}" dt="2021-02-07T11:03:49.295" v="43994" actId="478"/>
          <ac:spMkLst>
            <pc:docMk/>
            <pc:sldMk cId="2802735644" sldId="608"/>
            <ac:spMk id="9" creationId="{6F9D4DD0-4DA0-1C4D-BE72-824E933E545E}"/>
          </ac:spMkLst>
        </pc:spChg>
        <pc:spChg chg="mod">
          <ac:chgData name="Nane Kratzke" userId="971be13ff4ee5ef6" providerId="LiveId" clId="{AF2A99F9-8AD4-3644-94B0-74AB891B80BB}" dt="2021-02-07T11:08:24.508" v="44093" actId="207"/>
          <ac:spMkLst>
            <pc:docMk/>
            <pc:sldMk cId="2802735644" sldId="608"/>
            <ac:spMk id="10" creationId="{64669592-C4EE-DB4B-A88C-C6A79EE0FE69}"/>
          </ac:spMkLst>
        </pc:spChg>
      </pc:sldChg>
    </pc:docChg>
  </pc:docChgLst>
  <pc:docChgLst>
    <pc:chgData name="Nane Kratzke" userId="971be13ff4ee5ef6" providerId="LiveId" clId="{A916AD5E-ADD4-A743-A896-E23B786C26BE}"/>
    <pc:docChg chg="delSld modSld">
      <pc:chgData name="Nane Kratzke" userId="971be13ff4ee5ef6" providerId="LiveId" clId="{A916AD5E-ADD4-A743-A896-E23B786C26BE}" dt="2023-02-21T09:49:27.411" v="131" actId="20577"/>
      <pc:docMkLst>
        <pc:docMk/>
      </pc:docMkLst>
      <pc:sldChg chg="del">
        <pc:chgData name="Nane Kratzke" userId="971be13ff4ee5ef6" providerId="LiveId" clId="{A916AD5E-ADD4-A743-A896-E23B786C26BE}" dt="2023-02-21T09:09:35.019" v="9" actId="2696"/>
        <pc:sldMkLst>
          <pc:docMk/>
          <pc:sldMk cId="2120406402" sldId="297"/>
        </pc:sldMkLst>
      </pc:sldChg>
      <pc:sldChg chg="del">
        <pc:chgData name="Nane Kratzke" userId="971be13ff4ee5ef6" providerId="LiveId" clId="{A916AD5E-ADD4-A743-A896-E23B786C26BE}" dt="2023-02-21T09:09:34.937" v="1" actId="2696"/>
        <pc:sldMkLst>
          <pc:docMk/>
          <pc:sldMk cId="2487667598" sldId="432"/>
        </pc:sldMkLst>
      </pc:sldChg>
      <pc:sldChg chg="del">
        <pc:chgData name="Nane Kratzke" userId="971be13ff4ee5ef6" providerId="LiveId" clId="{A916AD5E-ADD4-A743-A896-E23B786C26BE}" dt="2023-02-21T09:09:35.012" v="7" actId="2696"/>
        <pc:sldMkLst>
          <pc:docMk/>
          <pc:sldMk cId="3649281720" sldId="487"/>
        </pc:sldMkLst>
      </pc:sldChg>
      <pc:sldChg chg="del">
        <pc:chgData name="Nane Kratzke" userId="971be13ff4ee5ef6" providerId="LiveId" clId="{A916AD5E-ADD4-A743-A896-E23B786C26BE}" dt="2023-02-21T09:09:35" v="5" actId="2696"/>
        <pc:sldMkLst>
          <pc:docMk/>
          <pc:sldMk cId="2874881187" sldId="489"/>
        </pc:sldMkLst>
      </pc:sldChg>
      <pc:sldChg chg="del">
        <pc:chgData name="Nane Kratzke" userId="971be13ff4ee5ef6" providerId="LiveId" clId="{A916AD5E-ADD4-A743-A896-E23B786C26BE}" dt="2023-02-21T09:09:35.022" v="10" actId="2696"/>
        <pc:sldMkLst>
          <pc:docMk/>
          <pc:sldMk cId="367836881" sldId="509"/>
        </pc:sldMkLst>
      </pc:sldChg>
      <pc:sldChg chg="del">
        <pc:chgData name="Nane Kratzke" userId="971be13ff4ee5ef6" providerId="LiveId" clId="{A916AD5E-ADD4-A743-A896-E23B786C26BE}" dt="2023-02-21T09:09:34.981" v="4" actId="2696"/>
        <pc:sldMkLst>
          <pc:docMk/>
          <pc:sldMk cId="4077901326" sldId="512"/>
        </pc:sldMkLst>
      </pc:sldChg>
      <pc:sldChg chg="modSp mod">
        <pc:chgData name="Nane Kratzke" userId="971be13ff4ee5ef6" providerId="LiveId" clId="{A916AD5E-ADD4-A743-A896-E23B786C26BE}" dt="2023-02-21T09:49:27.411" v="131" actId="20577"/>
        <pc:sldMkLst>
          <pc:docMk/>
          <pc:sldMk cId="2409218564" sldId="609"/>
        </pc:sldMkLst>
        <pc:spChg chg="mod">
          <ac:chgData name="Nane Kratzke" userId="971be13ff4ee5ef6" providerId="LiveId" clId="{A916AD5E-ADD4-A743-A896-E23B786C26BE}" dt="2023-02-21T09:49:27.411" v="131" actId="20577"/>
          <ac:spMkLst>
            <pc:docMk/>
            <pc:sldMk cId="2409218564" sldId="609"/>
            <ac:spMk id="8" creationId="{51601B07-C451-DE45-BFC5-59312BE15A06}"/>
          </ac:spMkLst>
        </pc:spChg>
      </pc:sldChg>
      <pc:sldChg chg="del">
        <pc:chgData name="Nane Kratzke" userId="971be13ff4ee5ef6" providerId="LiveId" clId="{A916AD5E-ADD4-A743-A896-E23B786C26BE}" dt="2023-02-21T09:09:35.029" v="12" actId="2696"/>
        <pc:sldMkLst>
          <pc:docMk/>
          <pc:sldMk cId="2674844861" sldId="610"/>
        </pc:sldMkLst>
      </pc:sldChg>
      <pc:sldChg chg="del">
        <pc:chgData name="Nane Kratzke" userId="971be13ff4ee5ef6" providerId="LiveId" clId="{A916AD5E-ADD4-A743-A896-E23B786C26BE}" dt="2023-02-21T09:09:35.008" v="6" actId="2696"/>
        <pc:sldMkLst>
          <pc:docMk/>
          <pc:sldMk cId="2777951028" sldId="612"/>
        </pc:sldMkLst>
      </pc:sldChg>
      <pc:sldChg chg="del">
        <pc:chgData name="Nane Kratzke" userId="971be13ff4ee5ef6" providerId="LiveId" clId="{A916AD5E-ADD4-A743-A896-E23B786C26BE}" dt="2023-02-21T09:09:35.032" v="13" actId="2696"/>
        <pc:sldMkLst>
          <pc:docMk/>
          <pc:sldMk cId="1216612191" sldId="614"/>
        </pc:sldMkLst>
      </pc:sldChg>
      <pc:sldChg chg="modSp mod">
        <pc:chgData name="Nane Kratzke" userId="971be13ff4ee5ef6" providerId="LiveId" clId="{A916AD5E-ADD4-A743-A896-E23B786C26BE}" dt="2023-02-21T09:21:28.680" v="91" actId="207"/>
        <pc:sldMkLst>
          <pc:docMk/>
          <pc:sldMk cId="2410356405" sldId="615"/>
        </pc:sldMkLst>
        <pc:spChg chg="mod">
          <ac:chgData name="Nane Kratzke" userId="971be13ff4ee5ef6" providerId="LiveId" clId="{A916AD5E-ADD4-A743-A896-E23B786C26BE}" dt="2023-02-21T09:21:28.680" v="91" actId="207"/>
          <ac:spMkLst>
            <pc:docMk/>
            <pc:sldMk cId="2410356405" sldId="615"/>
            <ac:spMk id="5" creationId="{BEA7734B-374C-7248-BE4F-7529B89958F1}"/>
          </ac:spMkLst>
        </pc:spChg>
      </pc:sldChg>
      <pc:sldChg chg="modSp mod">
        <pc:chgData name="Nane Kratzke" userId="971be13ff4ee5ef6" providerId="LiveId" clId="{A916AD5E-ADD4-A743-A896-E23B786C26BE}" dt="2023-02-21T09:19:13.931" v="89" actId="20577"/>
        <pc:sldMkLst>
          <pc:docMk/>
          <pc:sldMk cId="3510225800" sldId="616"/>
        </pc:sldMkLst>
        <pc:spChg chg="mod">
          <ac:chgData name="Nane Kratzke" userId="971be13ff4ee5ef6" providerId="LiveId" clId="{A916AD5E-ADD4-A743-A896-E23B786C26BE}" dt="2023-02-21T09:19:13.931" v="89" actId="20577"/>
          <ac:spMkLst>
            <pc:docMk/>
            <pc:sldMk cId="3510225800" sldId="616"/>
            <ac:spMk id="3" creationId="{476F5693-6939-3F4C-A44B-523A7E24AC20}"/>
          </ac:spMkLst>
        </pc:spChg>
        <pc:spChg chg="mod">
          <ac:chgData name="Nane Kratzke" userId="971be13ff4ee5ef6" providerId="LiveId" clId="{A916AD5E-ADD4-A743-A896-E23B786C26BE}" dt="2023-02-21T09:18:32.059" v="17" actId="207"/>
          <ac:spMkLst>
            <pc:docMk/>
            <pc:sldMk cId="3510225800" sldId="616"/>
            <ac:spMk id="5" creationId="{BEA7734B-374C-7248-BE4F-7529B89958F1}"/>
          </ac:spMkLst>
        </pc:spChg>
      </pc:sldChg>
      <pc:sldChg chg="modSp mod">
        <pc:chgData name="Nane Kratzke" userId="971be13ff4ee5ef6" providerId="LiveId" clId="{A916AD5E-ADD4-A743-A896-E23B786C26BE}" dt="2023-02-21T09:28:07.734" v="99" actId="207"/>
        <pc:sldMkLst>
          <pc:docMk/>
          <pc:sldMk cId="4131404470" sldId="617"/>
        </pc:sldMkLst>
        <pc:spChg chg="mod">
          <ac:chgData name="Nane Kratzke" userId="971be13ff4ee5ef6" providerId="LiveId" clId="{A916AD5E-ADD4-A743-A896-E23B786C26BE}" dt="2023-02-21T09:28:07.734" v="99" actId="207"/>
          <ac:spMkLst>
            <pc:docMk/>
            <pc:sldMk cId="4131404470" sldId="617"/>
            <ac:spMk id="6" creationId="{2A37FC8D-7474-DE4D-B247-E5C617D0E912}"/>
          </ac:spMkLst>
        </pc:spChg>
      </pc:sldChg>
      <pc:sldChg chg="del">
        <pc:chgData name="Nane Kratzke" userId="971be13ff4ee5ef6" providerId="LiveId" clId="{A916AD5E-ADD4-A743-A896-E23B786C26BE}" dt="2023-02-21T09:09:35.025" v="11" actId="2696"/>
        <pc:sldMkLst>
          <pc:docMk/>
          <pc:sldMk cId="1593440267" sldId="620"/>
        </pc:sldMkLst>
      </pc:sldChg>
      <pc:sldChg chg="modSp mod">
        <pc:chgData name="Nane Kratzke" userId="971be13ff4ee5ef6" providerId="LiveId" clId="{A916AD5E-ADD4-A743-A896-E23B786C26BE}" dt="2023-02-21T09:39:39.214" v="123" actId="20577"/>
        <pc:sldMkLst>
          <pc:docMk/>
          <pc:sldMk cId="1208407202" sldId="627"/>
        </pc:sldMkLst>
        <pc:spChg chg="mod">
          <ac:chgData name="Nane Kratzke" userId="971be13ff4ee5ef6" providerId="LiveId" clId="{A916AD5E-ADD4-A743-A896-E23B786C26BE}" dt="2023-02-21T09:39:39.214" v="123" actId="20577"/>
          <ac:spMkLst>
            <pc:docMk/>
            <pc:sldMk cId="1208407202" sldId="627"/>
            <ac:spMk id="5" creationId="{27039995-B6F5-C84E-81A6-EB742F327FE7}"/>
          </ac:spMkLst>
        </pc:spChg>
      </pc:sldChg>
      <pc:sldChg chg="modSp mod">
        <pc:chgData name="Nane Kratzke" userId="971be13ff4ee5ef6" providerId="LiveId" clId="{A916AD5E-ADD4-A743-A896-E23B786C26BE}" dt="2023-02-21T09:44:16.100" v="126" actId="207"/>
        <pc:sldMkLst>
          <pc:docMk/>
          <pc:sldMk cId="2274245467" sldId="629"/>
        </pc:sldMkLst>
        <pc:spChg chg="mod">
          <ac:chgData name="Nane Kratzke" userId="971be13ff4ee5ef6" providerId="LiveId" clId="{A916AD5E-ADD4-A743-A896-E23B786C26BE}" dt="2023-02-21T09:44:16.100" v="126" actId="207"/>
          <ac:spMkLst>
            <pc:docMk/>
            <pc:sldMk cId="2274245467" sldId="629"/>
            <ac:spMk id="6" creationId="{2A37FC8D-7474-DE4D-B247-E5C617D0E912}"/>
          </ac:spMkLst>
        </pc:spChg>
      </pc:sldChg>
      <pc:sldChg chg="del">
        <pc:chgData name="Nane Kratzke" userId="971be13ff4ee5ef6" providerId="LiveId" clId="{A916AD5E-ADD4-A743-A896-E23B786C26BE}" dt="2023-02-21T09:09:34.827" v="0" actId="2696"/>
        <pc:sldMkLst>
          <pc:docMk/>
          <pc:sldMk cId="121222599" sldId="633"/>
        </pc:sldMkLst>
      </pc:sldChg>
      <pc:sldChg chg="del">
        <pc:chgData name="Nane Kratzke" userId="971be13ff4ee5ef6" providerId="LiveId" clId="{A916AD5E-ADD4-A743-A896-E23B786C26BE}" dt="2023-02-21T09:09:35.015" v="8" actId="2696"/>
        <pc:sldMkLst>
          <pc:docMk/>
          <pc:sldMk cId="1937160425" sldId="635"/>
        </pc:sldMkLst>
      </pc:sldChg>
      <pc:sldChg chg="del">
        <pc:chgData name="Nane Kratzke" userId="971be13ff4ee5ef6" providerId="LiveId" clId="{A916AD5E-ADD4-A743-A896-E23B786C26BE}" dt="2023-02-21T09:09:34.975" v="3" actId="2696"/>
        <pc:sldMkLst>
          <pc:docMk/>
          <pc:sldMk cId="3586599932" sldId="636"/>
        </pc:sldMkLst>
      </pc:sldChg>
      <pc:sldChg chg="del">
        <pc:chgData name="Nane Kratzke" userId="971be13ff4ee5ef6" providerId="LiveId" clId="{A916AD5E-ADD4-A743-A896-E23B786C26BE}" dt="2023-02-21T09:09:34.972" v="2" actId="2696"/>
        <pc:sldMkLst>
          <pc:docMk/>
          <pc:sldMk cId="2088666558" sldId="637"/>
        </pc:sldMkLst>
      </pc:sldChg>
    </pc:docChg>
  </pc:docChgLst>
  <pc:docChgLst>
    <pc:chgData name="Nane Kratzke" userId="971be13ff4ee5ef6" providerId="LiveId" clId="{4F4B7E93-F40C-3C47-8AE8-1EDBD9DEC67E}"/>
    <pc:docChg chg="modSld">
      <pc:chgData name="Nane Kratzke" userId="971be13ff4ee5ef6" providerId="LiveId" clId="{4F4B7E93-F40C-3C47-8AE8-1EDBD9DEC67E}" dt="2023-02-21T08:28:07.921" v="62" actId="1076"/>
      <pc:docMkLst>
        <pc:docMk/>
      </pc:docMkLst>
      <pc:sldChg chg="modSp mod">
        <pc:chgData name="Nane Kratzke" userId="971be13ff4ee5ef6" providerId="LiveId" clId="{4F4B7E93-F40C-3C47-8AE8-1EDBD9DEC67E}" dt="2023-02-21T08:12:40.354" v="55" actId="207"/>
        <pc:sldMkLst>
          <pc:docMk/>
          <pc:sldMk cId="3649281720" sldId="487"/>
        </pc:sldMkLst>
        <pc:spChg chg="mod">
          <ac:chgData name="Nane Kratzke" userId="971be13ff4ee5ef6" providerId="LiveId" clId="{4F4B7E93-F40C-3C47-8AE8-1EDBD9DEC67E}" dt="2023-02-21T08:12:40.354" v="55" actId="207"/>
          <ac:spMkLst>
            <pc:docMk/>
            <pc:sldMk cId="3649281720" sldId="487"/>
            <ac:spMk id="7" creationId="{55F97252-BCC6-4C4A-AC16-27EE91D846A5}"/>
          </ac:spMkLst>
        </pc:spChg>
      </pc:sldChg>
      <pc:sldChg chg="addSp modSp mod">
        <pc:chgData name="Nane Kratzke" userId="971be13ff4ee5ef6" providerId="LiveId" clId="{4F4B7E93-F40C-3C47-8AE8-1EDBD9DEC67E}" dt="2023-02-21T07:55:34.458" v="30" actId="20577"/>
        <pc:sldMkLst>
          <pc:docMk/>
          <pc:sldMk cId="2674844861" sldId="610"/>
        </pc:sldMkLst>
        <pc:spChg chg="add mod">
          <ac:chgData name="Nane Kratzke" userId="971be13ff4ee5ef6" providerId="LiveId" clId="{4F4B7E93-F40C-3C47-8AE8-1EDBD9DEC67E}" dt="2023-02-21T07:55:34.458" v="30" actId="20577"/>
          <ac:spMkLst>
            <pc:docMk/>
            <pc:sldMk cId="2674844861" sldId="610"/>
            <ac:spMk id="5" creationId="{1025F08B-0F85-D1B8-7767-19FA38ED7728}"/>
          </ac:spMkLst>
        </pc:spChg>
      </pc:sldChg>
      <pc:sldChg chg="modSp mod">
        <pc:chgData name="Nane Kratzke" userId="971be13ff4ee5ef6" providerId="LiveId" clId="{4F4B7E93-F40C-3C47-8AE8-1EDBD9DEC67E}" dt="2023-02-21T07:59:39.291" v="45" actId="207"/>
        <pc:sldMkLst>
          <pc:docMk/>
          <pc:sldMk cId="2777951028" sldId="612"/>
        </pc:sldMkLst>
        <pc:spChg chg="mod">
          <ac:chgData name="Nane Kratzke" userId="971be13ff4ee5ef6" providerId="LiveId" clId="{4F4B7E93-F40C-3C47-8AE8-1EDBD9DEC67E}" dt="2023-02-21T07:59:39.291" v="45" actId="207"/>
          <ac:spMkLst>
            <pc:docMk/>
            <pc:sldMk cId="2777951028" sldId="612"/>
            <ac:spMk id="5" creationId="{CEB3B226-08BD-F448-8A26-4CEEC6E61087}"/>
          </ac:spMkLst>
        </pc:spChg>
      </pc:sldChg>
      <pc:sldChg chg="modSp mod">
        <pc:chgData name="Nane Kratzke" userId="971be13ff4ee5ef6" providerId="LiveId" clId="{4F4B7E93-F40C-3C47-8AE8-1EDBD9DEC67E}" dt="2023-02-21T08:28:07.921" v="62" actId="1076"/>
        <pc:sldMkLst>
          <pc:docMk/>
          <pc:sldMk cId="3510225800" sldId="616"/>
        </pc:sldMkLst>
        <pc:spChg chg="mod">
          <ac:chgData name="Nane Kratzke" userId="971be13ff4ee5ef6" providerId="LiveId" clId="{4F4B7E93-F40C-3C47-8AE8-1EDBD9DEC67E}" dt="2023-02-21T08:27:48.553" v="59" actId="14100"/>
          <ac:spMkLst>
            <pc:docMk/>
            <pc:sldMk cId="3510225800" sldId="616"/>
            <ac:spMk id="5" creationId="{BEA7734B-374C-7248-BE4F-7529B89958F1}"/>
          </ac:spMkLst>
        </pc:spChg>
        <pc:picChg chg="mod">
          <ac:chgData name="Nane Kratzke" userId="971be13ff4ee5ef6" providerId="LiveId" clId="{4F4B7E93-F40C-3C47-8AE8-1EDBD9DEC67E}" dt="2023-02-21T08:28:03.321" v="61" actId="1076"/>
          <ac:picMkLst>
            <pc:docMk/>
            <pc:sldMk cId="3510225800" sldId="616"/>
            <ac:picMk id="8" creationId="{B4DB73BC-8A43-8539-8E95-051E2BDE905E}"/>
          </ac:picMkLst>
        </pc:picChg>
        <pc:picChg chg="mod">
          <ac:chgData name="Nane Kratzke" userId="971be13ff4ee5ef6" providerId="LiveId" clId="{4F4B7E93-F40C-3C47-8AE8-1EDBD9DEC67E}" dt="2023-02-21T08:28:07.921" v="62" actId="1076"/>
          <ac:picMkLst>
            <pc:docMk/>
            <pc:sldMk cId="3510225800" sldId="616"/>
            <ac:picMk id="3074" creationId="{20E0102D-DBEE-6402-497F-FB5CEA8C8A53}"/>
          </ac:picMkLst>
        </pc:picChg>
        <pc:picChg chg="mod">
          <ac:chgData name="Nane Kratzke" userId="971be13ff4ee5ef6" providerId="LiveId" clId="{4F4B7E93-F40C-3C47-8AE8-1EDBD9DEC67E}" dt="2023-02-21T08:28:01.209" v="60" actId="1076"/>
          <ac:picMkLst>
            <pc:docMk/>
            <pc:sldMk cId="3510225800" sldId="616"/>
            <ac:picMk id="3076" creationId="{26DCBB2B-CD13-8E05-FB3A-577080F15CBF}"/>
          </ac:picMkLst>
        </pc:picChg>
        <pc:picChg chg="mod">
          <ac:chgData name="Nane Kratzke" userId="971be13ff4ee5ef6" providerId="LiveId" clId="{4F4B7E93-F40C-3C47-8AE8-1EDBD9DEC67E}" dt="2023-02-21T08:28:01.209" v="60" actId="1076"/>
          <ac:picMkLst>
            <pc:docMk/>
            <pc:sldMk cId="3510225800" sldId="616"/>
            <ac:picMk id="3078" creationId="{5ED24199-81E2-1D44-F566-CD7599E1B146}"/>
          </ac:picMkLst>
        </pc:picChg>
      </pc:sldChg>
      <pc:sldChg chg="modSp mod">
        <pc:chgData name="Nane Kratzke" userId="971be13ff4ee5ef6" providerId="LiveId" clId="{4F4B7E93-F40C-3C47-8AE8-1EDBD9DEC67E}" dt="2023-02-21T08:04:01.690" v="49" actId="207"/>
        <pc:sldMkLst>
          <pc:docMk/>
          <pc:sldMk cId="1593440267" sldId="620"/>
        </pc:sldMkLst>
        <pc:spChg chg="mod">
          <ac:chgData name="Nane Kratzke" userId="971be13ff4ee5ef6" providerId="LiveId" clId="{4F4B7E93-F40C-3C47-8AE8-1EDBD9DEC67E}" dt="2023-02-21T08:04:01.690" v="49" actId="207"/>
          <ac:spMkLst>
            <pc:docMk/>
            <pc:sldMk cId="1593440267" sldId="620"/>
            <ac:spMk id="6" creationId="{56AD9520-9490-384C-A4E1-A5B90DAFC61F}"/>
          </ac:spMkLst>
        </pc:spChg>
      </pc:sldChg>
    </pc:docChg>
  </pc:docChgLst>
  <pc:docChgLst>
    <pc:chgData name="Nane Kratzke" userId="971be13ff4ee5ef6" providerId="LiveId" clId="{DD2307DE-2EC5-0B48-A710-0E243B44CD90}"/>
    <pc:docChg chg="addSld delSld modSld">
      <pc:chgData name="Nane Kratzke" userId="971be13ff4ee5ef6" providerId="LiveId" clId="{DD2307DE-2EC5-0B48-A710-0E243B44CD90}" dt="2023-12-11T10:06:51.420" v="1" actId="2696"/>
      <pc:docMkLst>
        <pc:docMk/>
      </pc:docMkLst>
      <pc:sldChg chg="del">
        <pc:chgData name="Nane Kratzke" userId="971be13ff4ee5ef6" providerId="LiveId" clId="{DD2307DE-2EC5-0B48-A710-0E243B44CD90}" dt="2023-12-11T10:06:51.420" v="1" actId="2696"/>
        <pc:sldMkLst>
          <pc:docMk/>
          <pc:sldMk cId="827833991" sldId="639"/>
        </pc:sldMkLst>
      </pc:sldChg>
      <pc:sldChg chg="add">
        <pc:chgData name="Nane Kratzke" userId="971be13ff4ee5ef6" providerId="LiveId" clId="{DD2307DE-2EC5-0B48-A710-0E243B44CD90}" dt="2023-12-11T10:06:48.851" v="0"/>
        <pc:sldMkLst>
          <pc:docMk/>
          <pc:sldMk cId="4294744275" sldId="681"/>
        </pc:sldMkLst>
      </pc:sldChg>
      <pc:sldChg chg="add">
        <pc:chgData name="Nane Kratzke" userId="971be13ff4ee5ef6" providerId="LiveId" clId="{DD2307DE-2EC5-0B48-A710-0E243B44CD90}" dt="2023-12-11T10:06:48.851" v="0"/>
        <pc:sldMkLst>
          <pc:docMk/>
          <pc:sldMk cId="950456830" sldId="742"/>
        </pc:sldMkLst>
      </pc:sldChg>
    </pc:docChg>
  </pc:docChgLst>
  <pc:docChgLst>
    <pc:chgData name="Nane Kratzke" userId="971be13ff4ee5ef6" providerId="LiveId" clId="{04ABFB68-12D1-794E-912A-B4536B9C5503}"/>
    <pc:docChg chg="addSld modSld">
      <pc:chgData name="Nane Kratzke" userId="971be13ff4ee5ef6" providerId="LiveId" clId="{04ABFB68-12D1-794E-912A-B4536B9C5503}" dt="2021-11-12T13:38:35.198" v="0"/>
      <pc:docMkLst>
        <pc:docMk/>
      </pc:docMkLst>
      <pc:sldChg chg="add">
        <pc:chgData name="Nane Kratzke" userId="971be13ff4ee5ef6" providerId="LiveId" clId="{04ABFB68-12D1-794E-912A-B4536B9C5503}" dt="2021-11-12T13:38:35.198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93E6C3AE-FD9B-CD4A-B2CC-8884A5221683}"/>
    <pc:docChg chg="undo custSel addSld delSld modSld sldOrd">
      <pc:chgData name="Nane Kratzke" userId="971be13ff4ee5ef6" providerId="LiveId" clId="{93E6C3AE-FD9B-CD4A-B2CC-8884A5221683}" dt="2023-02-18T12:37:20.122" v="3823" actId="1076"/>
      <pc:docMkLst>
        <pc:docMk/>
      </pc:docMkLst>
      <pc:sldChg chg="modSp mod">
        <pc:chgData name="Nane Kratzke" userId="971be13ff4ee5ef6" providerId="LiveId" clId="{93E6C3AE-FD9B-CD4A-B2CC-8884A5221683}" dt="2023-02-17T17:10:54.017" v="47" actId="207"/>
        <pc:sldMkLst>
          <pc:docMk/>
          <pc:sldMk cId="2120406402" sldId="297"/>
        </pc:sldMkLst>
        <pc:spChg chg="mod">
          <ac:chgData name="Nane Kratzke" userId="971be13ff4ee5ef6" providerId="LiveId" clId="{93E6C3AE-FD9B-CD4A-B2CC-8884A5221683}" dt="2023-02-17T17:10:54.017" v="47" actId="207"/>
          <ac:spMkLst>
            <pc:docMk/>
            <pc:sldMk cId="2120406402" sldId="297"/>
            <ac:spMk id="12" creationId="{B9546903-3A89-044B-AA0C-9D307E1E01A8}"/>
          </ac:spMkLst>
        </pc:spChg>
      </pc:sldChg>
      <pc:sldChg chg="del">
        <pc:chgData name="Nane Kratzke" userId="971be13ff4ee5ef6" providerId="LiveId" clId="{93E6C3AE-FD9B-CD4A-B2CC-8884A5221683}" dt="2023-02-17T17:11:48.863" v="49" actId="2696"/>
        <pc:sldMkLst>
          <pc:docMk/>
          <pc:sldMk cId="704272100" sldId="323"/>
        </pc:sldMkLst>
      </pc:sldChg>
      <pc:sldChg chg="del">
        <pc:chgData name="Nane Kratzke" userId="971be13ff4ee5ef6" providerId="LiveId" clId="{93E6C3AE-FD9B-CD4A-B2CC-8884A5221683}" dt="2023-02-17T17:10:42.596" v="46" actId="2696"/>
        <pc:sldMkLst>
          <pc:docMk/>
          <pc:sldMk cId="2142144293" sldId="416"/>
        </pc:sldMkLst>
      </pc:sldChg>
      <pc:sldChg chg="add del">
        <pc:chgData name="Nane Kratzke" userId="971be13ff4ee5ef6" providerId="LiveId" clId="{93E6C3AE-FD9B-CD4A-B2CC-8884A5221683}" dt="2023-02-17T17:10:33.127" v="44" actId="2696"/>
        <pc:sldMkLst>
          <pc:docMk/>
          <pc:sldMk cId="2487667598" sldId="432"/>
        </pc:sldMkLst>
      </pc:sldChg>
      <pc:sldChg chg="del">
        <pc:chgData name="Nane Kratzke" userId="971be13ff4ee5ef6" providerId="LiveId" clId="{93E6C3AE-FD9B-CD4A-B2CC-8884A5221683}" dt="2023-02-17T17:12:05.971" v="50" actId="2696"/>
        <pc:sldMkLst>
          <pc:docMk/>
          <pc:sldMk cId="1787488317" sldId="469"/>
        </pc:sldMkLst>
      </pc:sldChg>
      <pc:sldChg chg="del">
        <pc:chgData name="Nane Kratzke" userId="971be13ff4ee5ef6" providerId="LiveId" clId="{93E6C3AE-FD9B-CD4A-B2CC-8884A5221683}" dt="2023-02-17T17:12:57.695" v="51" actId="2696"/>
        <pc:sldMkLst>
          <pc:docMk/>
          <pc:sldMk cId="260550874" sldId="486"/>
        </pc:sldMkLst>
      </pc:sldChg>
      <pc:sldChg chg="modSp mod">
        <pc:chgData name="Nane Kratzke" userId="971be13ff4ee5ef6" providerId="LiveId" clId="{93E6C3AE-FD9B-CD4A-B2CC-8884A5221683}" dt="2023-02-17T17:55:45.459" v="449" actId="113"/>
        <pc:sldMkLst>
          <pc:docMk/>
          <pc:sldMk cId="3649281720" sldId="487"/>
        </pc:sldMkLst>
        <pc:spChg chg="mod">
          <ac:chgData name="Nane Kratzke" userId="971be13ff4ee5ef6" providerId="LiveId" clId="{93E6C3AE-FD9B-CD4A-B2CC-8884A5221683}" dt="2023-02-17T17:55:33.985" v="447" actId="1076"/>
          <ac:spMkLst>
            <pc:docMk/>
            <pc:sldMk cId="3649281720" sldId="487"/>
            <ac:spMk id="7" creationId="{55F97252-BCC6-4C4A-AC16-27EE91D846A5}"/>
          </ac:spMkLst>
        </pc:spChg>
        <pc:spChg chg="mod">
          <ac:chgData name="Nane Kratzke" userId="971be13ff4ee5ef6" providerId="LiveId" clId="{93E6C3AE-FD9B-CD4A-B2CC-8884A5221683}" dt="2023-02-17T17:55:43.141" v="448" actId="1076"/>
          <ac:spMkLst>
            <pc:docMk/>
            <pc:sldMk cId="3649281720" sldId="487"/>
            <ac:spMk id="8" creationId="{735BAB39-E889-604D-BC6A-0F5076897593}"/>
          </ac:spMkLst>
        </pc:spChg>
        <pc:spChg chg="mod">
          <ac:chgData name="Nane Kratzke" userId="971be13ff4ee5ef6" providerId="LiveId" clId="{93E6C3AE-FD9B-CD4A-B2CC-8884A5221683}" dt="2023-02-17T17:55:45.459" v="449" actId="113"/>
          <ac:spMkLst>
            <pc:docMk/>
            <pc:sldMk cId="3649281720" sldId="487"/>
            <ac:spMk id="9" creationId="{A790EF04-D2E0-B24C-B473-A2EF8F4FB4D5}"/>
          </ac:spMkLst>
        </pc:spChg>
        <pc:picChg chg="mod">
          <ac:chgData name="Nane Kratzke" userId="971be13ff4ee5ef6" providerId="LiveId" clId="{93E6C3AE-FD9B-CD4A-B2CC-8884A5221683}" dt="2023-02-17T17:55:29.213" v="446" actId="1076"/>
          <ac:picMkLst>
            <pc:docMk/>
            <pc:sldMk cId="3649281720" sldId="487"/>
            <ac:picMk id="5" creationId="{09862125-417F-B34F-A064-C1EF237E82A8}"/>
          </ac:picMkLst>
        </pc:picChg>
      </pc:sldChg>
      <pc:sldChg chg="ord">
        <pc:chgData name="Nane Kratzke" userId="971be13ff4ee5ef6" providerId="LiveId" clId="{93E6C3AE-FD9B-CD4A-B2CC-8884A5221683}" dt="2023-02-17T17:56:46.661" v="450" actId="20578"/>
        <pc:sldMkLst>
          <pc:docMk/>
          <pc:sldMk cId="2874881187" sldId="489"/>
        </pc:sldMkLst>
      </pc:sldChg>
      <pc:sldChg chg="del">
        <pc:chgData name="Nane Kratzke" userId="971be13ff4ee5ef6" providerId="LiveId" clId="{93E6C3AE-FD9B-CD4A-B2CC-8884A5221683}" dt="2023-02-17T17:19:11.846" v="106" actId="2696"/>
        <pc:sldMkLst>
          <pc:docMk/>
          <pc:sldMk cId="1647113411" sldId="490"/>
        </pc:sldMkLst>
      </pc:sldChg>
      <pc:sldChg chg="del">
        <pc:chgData name="Nane Kratzke" userId="971be13ff4ee5ef6" providerId="LiveId" clId="{93E6C3AE-FD9B-CD4A-B2CC-8884A5221683}" dt="2023-02-17T17:27:12.771" v="169" actId="2696"/>
        <pc:sldMkLst>
          <pc:docMk/>
          <pc:sldMk cId="4029125344" sldId="507"/>
        </pc:sldMkLst>
      </pc:sldChg>
      <pc:sldChg chg="modSp mod">
        <pc:chgData name="Nane Kratzke" userId="971be13ff4ee5ef6" providerId="LiveId" clId="{93E6C3AE-FD9B-CD4A-B2CC-8884A5221683}" dt="2023-02-17T17:40:28.084" v="336" actId="6549"/>
        <pc:sldMkLst>
          <pc:docMk/>
          <pc:sldMk cId="367836881" sldId="509"/>
        </pc:sldMkLst>
        <pc:spChg chg="mod">
          <ac:chgData name="Nane Kratzke" userId="971be13ff4ee5ef6" providerId="LiveId" clId="{93E6C3AE-FD9B-CD4A-B2CC-8884A5221683}" dt="2023-02-17T17:40:28.084" v="336" actId="6549"/>
          <ac:spMkLst>
            <pc:docMk/>
            <pc:sldMk cId="367836881" sldId="509"/>
            <ac:spMk id="7" creationId="{F2CD8FDF-3F28-FD4D-80C1-E66B2A96EC53}"/>
          </ac:spMkLst>
        </pc:spChg>
        <pc:spChg chg="mod">
          <ac:chgData name="Nane Kratzke" userId="971be13ff4ee5ef6" providerId="LiveId" clId="{93E6C3AE-FD9B-CD4A-B2CC-8884A5221683}" dt="2023-02-17T17:39:01.708" v="285" actId="207"/>
          <ac:spMkLst>
            <pc:docMk/>
            <pc:sldMk cId="367836881" sldId="509"/>
            <ac:spMk id="8" creationId="{285752F8-5FAF-F74C-A961-FB526C842260}"/>
          </ac:spMkLst>
        </pc:spChg>
        <pc:spChg chg="mod">
          <ac:chgData name="Nane Kratzke" userId="971be13ff4ee5ef6" providerId="LiveId" clId="{93E6C3AE-FD9B-CD4A-B2CC-8884A5221683}" dt="2023-02-17T17:38:17.732" v="274" actId="207"/>
          <ac:spMkLst>
            <pc:docMk/>
            <pc:sldMk cId="367836881" sldId="509"/>
            <ac:spMk id="9" creationId="{4B3E340D-E58A-0444-B473-AA5245701B93}"/>
          </ac:spMkLst>
        </pc:spChg>
      </pc:sldChg>
      <pc:sldChg chg="delSp add del">
        <pc:chgData name="Nane Kratzke" userId="971be13ff4ee5ef6" providerId="LiveId" clId="{93E6C3AE-FD9B-CD4A-B2CC-8884A5221683}" dt="2023-02-17T17:11:34.165" v="48" actId="2696"/>
        <pc:sldMkLst>
          <pc:docMk/>
          <pc:sldMk cId="1293430604" sldId="510"/>
        </pc:sldMkLst>
        <pc:picChg chg="del">
          <ac:chgData name="Nane Kratzke" userId="971be13ff4ee5ef6" providerId="LiveId" clId="{93E6C3AE-FD9B-CD4A-B2CC-8884A5221683}" dt="2023-02-17T17:08:49.962" v="0" actId="478"/>
          <ac:picMkLst>
            <pc:docMk/>
            <pc:sldMk cId="1293430604" sldId="510"/>
            <ac:picMk id="5" creationId="{96E695C5-3764-AAF6-3026-AA3EDA40E1EB}"/>
          </ac:picMkLst>
        </pc:picChg>
      </pc:sldChg>
      <pc:sldChg chg="addSp delSp modSp mod ord">
        <pc:chgData name="Nane Kratzke" userId="971be13ff4ee5ef6" providerId="LiveId" clId="{93E6C3AE-FD9B-CD4A-B2CC-8884A5221683}" dt="2023-02-18T12:36:22.041" v="3806" actId="20577"/>
        <pc:sldMkLst>
          <pc:docMk/>
          <pc:sldMk cId="4077901326" sldId="512"/>
        </pc:sldMkLst>
        <pc:spChg chg="mod">
          <ac:chgData name="Nane Kratzke" userId="971be13ff4ee5ef6" providerId="LiveId" clId="{93E6C3AE-FD9B-CD4A-B2CC-8884A5221683}" dt="2023-02-17T17:30:55.239" v="189" actId="26606"/>
          <ac:spMkLst>
            <pc:docMk/>
            <pc:sldMk cId="4077901326" sldId="512"/>
            <ac:spMk id="2" creationId="{9C499ED8-18D1-E942-8557-969449808E76}"/>
          </ac:spMkLst>
        </pc:spChg>
        <pc:spChg chg="mod">
          <ac:chgData name="Nane Kratzke" userId="971be13ff4ee5ef6" providerId="LiveId" clId="{93E6C3AE-FD9B-CD4A-B2CC-8884A5221683}" dt="2023-02-17T17:30:55.239" v="189" actId="26606"/>
          <ac:spMkLst>
            <pc:docMk/>
            <pc:sldMk cId="4077901326" sldId="512"/>
            <ac:spMk id="3" creationId="{3E6C385C-12BD-685A-891D-F310026EFDFA}"/>
          </ac:spMkLst>
        </pc:spChg>
        <pc:spChg chg="add mod">
          <ac:chgData name="Nane Kratzke" userId="971be13ff4ee5ef6" providerId="LiveId" clId="{93E6C3AE-FD9B-CD4A-B2CC-8884A5221683}" dt="2023-02-18T12:36:22.041" v="3806" actId="20577"/>
          <ac:spMkLst>
            <pc:docMk/>
            <pc:sldMk cId="4077901326" sldId="512"/>
            <ac:spMk id="5" creationId="{1980FA16-E692-45DF-B9D7-E81E960346E0}"/>
          </ac:spMkLst>
        </pc:spChg>
        <pc:spChg chg="add mod">
          <ac:chgData name="Nane Kratzke" userId="971be13ff4ee5ef6" providerId="LiveId" clId="{93E6C3AE-FD9B-CD4A-B2CC-8884A5221683}" dt="2023-02-17T17:34:20.528" v="237" actId="1076"/>
          <ac:spMkLst>
            <pc:docMk/>
            <pc:sldMk cId="4077901326" sldId="512"/>
            <ac:spMk id="7" creationId="{12C68B73-B4D5-B9DC-DC4E-EC59FCCC2472}"/>
          </ac:spMkLst>
        </pc:spChg>
        <pc:spChg chg="mod ord">
          <ac:chgData name="Nane Kratzke" userId="971be13ff4ee5ef6" providerId="LiveId" clId="{93E6C3AE-FD9B-CD4A-B2CC-8884A5221683}" dt="2023-02-17T17:34:03.531" v="235" actId="20577"/>
          <ac:spMkLst>
            <pc:docMk/>
            <pc:sldMk cId="4077901326" sldId="512"/>
            <ac:spMk id="8" creationId="{51601B07-C451-DE45-BFC5-59312BE15A06}"/>
          </ac:spMkLst>
        </pc:spChg>
        <pc:spChg chg="add mod">
          <ac:chgData name="Nane Kratzke" userId="971be13ff4ee5ef6" providerId="LiveId" clId="{93E6C3AE-FD9B-CD4A-B2CC-8884A5221683}" dt="2023-02-17T17:34:28.735" v="238"/>
          <ac:spMkLst>
            <pc:docMk/>
            <pc:sldMk cId="4077901326" sldId="512"/>
            <ac:spMk id="10" creationId="{69202150-C1A4-616F-A09A-543CA91CE243}"/>
          </ac:spMkLst>
        </pc:spChg>
        <pc:graphicFrameChg chg="add del mod">
          <ac:chgData name="Nane Kratzke" userId="971be13ff4ee5ef6" providerId="LiveId" clId="{93E6C3AE-FD9B-CD4A-B2CC-8884A5221683}" dt="2023-02-17T17:32:15.250" v="199" actId="478"/>
          <ac:graphicFrameMkLst>
            <pc:docMk/>
            <pc:sldMk cId="4077901326" sldId="512"/>
            <ac:graphicFrameMk id="4" creationId="{DA85CB09-F278-4946-F281-42F1E49C3E99}"/>
          </ac:graphicFrameMkLst>
        </pc:graphicFrameChg>
        <pc:graphicFrameChg chg="add mod">
          <ac:chgData name="Nane Kratzke" userId="971be13ff4ee5ef6" providerId="LiveId" clId="{93E6C3AE-FD9B-CD4A-B2CC-8884A5221683}" dt="2023-02-17T17:32:39.861" v="202" actId="1076"/>
          <ac:graphicFrameMkLst>
            <pc:docMk/>
            <pc:sldMk cId="4077901326" sldId="512"/>
            <ac:graphicFrameMk id="6" creationId="{07C1CFF4-5FA4-C573-8B0D-E23D2FC2C785}"/>
          </ac:graphicFrameMkLst>
        </pc:graphicFrameChg>
        <pc:picChg chg="del mod">
          <ac:chgData name="Nane Kratzke" userId="971be13ff4ee5ef6" providerId="LiveId" clId="{93E6C3AE-FD9B-CD4A-B2CC-8884A5221683}" dt="2023-02-17T17:30:35.780" v="187" actId="478"/>
          <ac:picMkLst>
            <pc:docMk/>
            <pc:sldMk cId="4077901326" sldId="512"/>
            <ac:picMk id="9" creationId="{D3A4F8CF-3BC6-7041-B044-F6E233E44864}"/>
          </ac:picMkLst>
        </pc:picChg>
      </pc:sldChg>
      <pc:sldChg chg="addSp delSp modSp mod modClrScheme chgLayout">
        <pc:chgData name="Nane Kratzke" userId="971be13ff4ee5ef6" providerId="LiveId" clId="{93E6C3AE-FD9B-CD4A-B2CC-8884A5221683}" dt="2023-02-18T12:33:30.993" v="3787" actId="20577"/>
        <pc:sldMkLst>
          <pc:docMk/>
          <pc:sldMk cId="2409218564" sldId="609"/>
        </pc:sldMkLst>
        <pc:spChg chg="mod ord">
          <ac:chgData name="Nane Kratzke" userId="971be13ff4ee5ef6" providerId="LiveId" clId="{93E6C3AE-FD9B-CD4A-B2CC-8884A5221683}" dt="2023-02-18T11:45:38.320" v="2531" actId="27636"/>
          <ac:spMkLst>
            <pc:docMk/>
            <pc:sldMk cId="2409218564" sldId="609"/>
            <ac:spMk id="2" creationId="{9C499ED8-18D1-E942-8557-969449808E76}"/>
          </ac:spMkLst>
        </pc:spChg>
        <pc:spChg chg="mod ord">
          <ac:chgData name="Nane Kratzke" userId="971be13ff4ee5ef6" providerId="LiveId" clId="{93E6C3AE-FD9B-CD4A-B2CC-8884A5221683}" dt="2023-02-18T11:45:38.314" v="2530" actId="700"/>
          <ac:spMkLst>
            <pc:docMk/>
            <pc:sldMk cId="2409218564" sldId="609"/>
            <ac:spMk id="3" creationId="{85E7812A-104B-8B72-9B5B-DACC9DEC11F0}"/>
          </ac:spMkLst>
        </pc:spChg>
        <pc:spChg chg="add mod ord">
          <ac:chgData name="Nane Kratzke" userId="971be13ff4ee5ef6" providerId="LiveId" clId="{93E6C3AE-FD9B-CD4A-B2CC-8884A5221683}" dt="2023-02-18T11:45:52.226" v="2556" actId="20577"/>
          <ac:spMkLst>
            <pc:docMk/>
            <pc:sldMk cId="2409218564" sldId="609"/>
            <ac:spMk id="4" creationId="{844F09BC-DEDD-7786-7EE8-D587C5734A2B}"/>
          </ac:spMkLst>
        </pc:spChg>
        <pc:spChg chg="del mod">
          <ac:chgData name="Nane Kratzke" userId="971be13ff4ee5ef6" providerId="LiveId" clId="{93E6C3AE-FD9B-CD4A-B2CC-8884A5221683}" dt="2023-02-18T11:48:55.474" v="2766" actId="478"/>
          <ac:spMkLst>
            <pc:docMk/>
            <pc:sldMk cId="2409218564" sldId="609"/>
            <ac:spMk id="5" creationId="{CB15BCA6-8C09-5D4E-96B8-3BEAA1AF9CA2}"/>
          </ac:spMkLst>
        </pc:spChg>
        <pc:spChg chg="add mod">
          <ac:chgData name="Nane Kratzke" userId="971be13ff4ee5ef6" providerId="LiveId" clId="{93E6C3AE-FD9B-CD4A-B2CC-8884A5221683}" dt="2023-02-18T11:54:31.727" v="2960" actId="1076"/>
          <ac:spMkLst>
            <pc:docMk/>
            <pc:sldMk cId="2409218564" sldId="609"/>
            <ac:spMk id="6" creationId="{6DC485F3-339E-97E1-4FC3-3B5EDA867165}"/>
          </ac:spMkLst>
        </pc:spChg>
        <pc:spChg chg="mod">
          <ac:chgData name="Nane Kratzke" userId="971be13ff4ee5ef6" providerId="LiveId" clId="{93E6C3AE-FD9B-CD4A-B2CC-8884A5221683}" dt="2023-02-18T12:33:30.993" v="3787" actId="20577"/>
          <ac:spMkLst>
            <pc:docMk/>
            <pc:sldMk cId="2409218564" sldId="609"/>
            <ac:spMk id="8" creationId="{51601B07-C451-DE45-BFC5-59312BE15A06}"/>
          </ac:spMkLst>
        </pc:spChg>
        <pc:picChg chg="del">
          <ac:chgData name="Nane Kratzke" userId="971be13ff4ee5ef6" providerId="LiveId" clId="{93E6C3AE-FD9B-CD4A-B2CC-8884A5221683}" dt="2023-02-18T11:45:03.714" v="2523" actId="478"/>
          <ac:picMkLst>
            <pc:docMk/>
            <pc:sldMk cId="2409218564" sldId="609"/>
            <ac:picMk id="1030" creationId="{BD12A6CE-91F8-9A46-A246-0E0CDB69D225}"/>
          </ac:picMkLst>
        </pc:picChg>
        <pc:picChg chg="add mod">
          <ac:chgData name="Nane Kratzke" userId="971be13ff4ee5ef6" providerId="LiveId" clId="{93E6C3AE-FD9B-CD4A-B2CC-8884A5221683}" dt="2023-02-18T11:49:02.576" v="2767" actId="1076"/>
          <ac:picMkLst>
            <pc:docMk/>
            <pc:sldMk cId="2409218564" sldId="609"/>
            <ac:picMk id="2050" creationId="{DA9809DB-E5B5-8B18-9868-14E79E826EB3}"/>
          </ac:picMkLst>
        </pc:picChg>
      </pc:sldChg>
      <pc:sldChg chg="addSp modSp mod ord">
        <pc:chgData name="Nane Kratzke" userId="971be13ff4ee5ef6" providerId="LiveId" clId="{93E6C3AE-FD9B-CD4A-B2CC-8884A5221683}" dt="2023-02-18T12:37:20.122" v="3823" actId="1076"/>
        <pc:sldMkLst>
          <pc:docMk/>
          <pc:sldMk cId="2674844861" sldId="610"/>
        </pc:sldMkLst>
        <pc:spChg chg="add mod">
          <ac:chgData name="Nane Kratzke" userId="971be13ff4ee5ef6" providerId="LiveId" clId="{93E6C3AE-FD9B-CD4A-B2CC-8884A5221683}" dt="2023-02-18T12:37:20.122" v="3823" actId="1076"/>
          <ac:spMkLst>
            <pc:docMk/>
            <pc:sldMk cId="2674844861" sldId="610"/>
            <ac:spMk id="4" creationId="{9688D2A6-781B-628D-1D7F-6BB17339EC57}"/>
          </ac:spMkLst>
        </pc:spChg>
        <pc:spChg chg="mod">
          <ac:chgData name="Nane Kratzke" userId="971be13ff4ee5ef6" providerId="LiveId" clId="{93E6C3AE-FD9B-CD4A-B2CC-8884A5221683}" dt="2023-02-17T18:15:13.109" v="605" actId="20577"/>
          <ac:spMkLst>
            <pc:docMk/>
            <pc:sldMk cId="2674844861" sldId="610"/>
            <ac:spMk id="6" creationId="{C33E0835-49D0-314B-918B-6B095FB8ECC2}"/>
          </ac:spMkLst>
        </pc:spChg>
        <pc:picChg chg="add mod">
          <ac:chgData name="Nane Kratzke" userId="971be13ff4ee5ef6" providerId="LiveId" clId="{93E6C3AE-FD9B-CD4A-B2CC-8884A5221683}" dt="2023-02-17T18:36:41.614" v="720" actId="1076"/>
          <ac:picMkLst>
            <pc:docMk/>
            <pc:sldMk cId="2674844861" sldId="610"/>
            <ac:picMk id="2050" creationId="{D70CD014-FE65-3C19-D7CB-F0B75E1930A3}"/>
          </ac:picMkLst>
        </pc:picChg>
        <pc:picChg chg="add mod">
          <ac:chgData name="Nane Kratzke" userId="971be13ff4ee5ef6" providerId="LiveId" clId="{93E6C3AE-FD9B-CD4A-B2CC-8884A5221683}" dt="2023-02-17T18:36:41.614" v="720" actId="1076"/>
          <ac:picMkLst>
            <pc:docMk/>
            <pc:sldMk cId="2674844861" sldId="610"/>
            <ac:picMk id="2052" creationId="{47511827-87F4-3828-C914-138A136997F4}"/>
          </ac:picMkLst>
        </pc:picChg>
      </pc:sldChg>
      <pc:sldChg chg="modSp del mod ord">
        <pc:chgData name="Nane Kratzke" userId="971be13ff4ee5ef6" providerId="LiveId" clId="{93E6C3AE-FD9B-CD4A-B2CC-8884A5221683}" dt="2023-02-17T17:34:31.541" v="239" actId="2696"/>
        <pc:sldMkLst>
          <pc:docMk/>
          <pc:sldMk cId="4287958453" sldId="611"/>
        </pc:sldMkLst>
        <pc:spChg chg="mod">
          <ac:chgData name="Nane Kratzke" userId="971be13ff4ee5ef6" providerId="LiveId" clId="{93E6C3AE-FD9B-CD4A-B2CC-8884A5221683}" dt="2023-02-17T17:27:06.127" v="168" actId="20577"/>
          <ac:spMkLst>
            <pc:docMk/>
            <pc:sldMk cId="4287958453" sldId="611"/>
            <ac:spMk id="7" creationId="{26B1AE92-A81B-4D40-A617-83DDD83D7608}"/>
          </ac:spMkLst>
        </pc:spChg>
      </pc:sldChg>
      <pc:sldChg chg="addSp delSp modSp mod">
        <pc:chgData name="Nane Kratzke" userId="971be13ff4ee5ef6" providerId="LiveId" clId="{93E6C3AE-FD9B-CD4A-B2CC-8884A5221683}" dt="2023-02-17T18:21:50.861" v="679"/>
        <pc:sldMkLst>
          <pc:docMk/>
          <pc:sldMk cId="2777951028" sldId="612"/>
        </pc:sldMkLst>
        <pc:spChg chg="mod">
          <ac:chgData name="Nane Kratzke" userId="971be13ff4ee5ef6" providerId="LiveId" clId="{93E6C3AE-FD9B-CD4A-B2CC-8884A5221683}" dt="2023-02-17T17:50:31.392" v="427" actId="14100"/>
          <ac:spMkLst>
            <pc:docMk/>
            <pc:sldMk cId="2777951028" sldId="612"/>
            <ac:spMk id="5" creationId="{CEB3B226-08BD-F448-8A26-4CEEC6E61087}"/>
          </ac:spMkLst>
        </pc:spChg>
        <pc:spChg chg="del mod">
          <ac:chgData name="Nane Kratzke" userId="971be13ff4ee5ef6" providerId="LiveId" clId="{93E6C3AE-FD9B-CD4A-B2CC-8884A5221683}" dt="2023-02-17T17:26:04.654" v="140" actId="478"/>
          <ac:spMkLst>
            <pc:docMk/>
            <pc:sldMk cId="2777951028" sldId="612"/>
            <ac:spMk id="7" creationId="{F2DCE6DB-F38B-5444-B726-A59375F97D07}"/>
          </ac:spMkLst>
        </pc:spChg>
        <pc:picChg chg="add mod">
          <ac:chgData name="Nane Kratzke" userId="971be13ff4ee5ef6" providerId="LiveId" clId="{93E6C3AE-FD9B-CD4A-B2CC-8884A5221683}" dt="2023-02-17T17:53:22.441" v="431" actId="1076"/>
          <ac:picMkLst>
            <pc:docMk/>
            <pc:sldMk cId="2777951028" sldId="612"/>
            <ac:picMk id="6" creationId="{8550A3AE-CFFF-8A3F-4863-6642CEAB3FBF}"/>
          </ac:picMkLst>
        </pc:picChg>
        <pc:picChg chg="add del mod">
          <ac:chgData name="Nane Kratzke" userId="971be13ff4ee5ef6" providerId="LiveId" clId="{93E6C3AE-FD9B-CD4A-B2CC-8884A5221683}" dt="2023-02-17T18:20:48.971" v="669" actId="478"/>
          <ac:picMkLst>
            <pc:docMk/>
            <pc:sldMk cId="2777951028" sldId="612"/>
            <ac:picMk id="8" creationId="{76C4F26A-7EB6-1CBE-C2AD-9B96E112A497}"/>
          </ac:picMkLst>
        </pc:picChg>
        <pc:picChg chg="mod">
          <ac:chgData name="Nane Kratzke" userId="971be13ff4ee5ef6" providerId="LiveId" clId="{93E6C3AE-FD9B-CD4A-B2CC-8884A5221683}" dt="2023-02-17T17:53:57.654" v="437" actId="14861"/>
          <ac:picMkLst>
            <pc:docMk/>
            <pc:sldMk cId="2777951028" sldId="612"/>
            <ac:picMk id="3074" creationId="{69AFFBE3-7F79-3F42-8F05-E7C86F2BBA81}"/>
          </ac:picMkLst>
        </pc:picChg>
        <pc:picChg chg="add mod">
          <ac:chgData name="Nane Kratzke" userId="971be13ff4ee5ef6" providerId="LiveId" clId="{93E6C3AE-FD9B-CD4A-B2CC-8884A5221683}" dt="2023-02-17T18:21:50.861" v="679"/>
          <ac:picMkLst>
            <pc:docMk/>
            <pc:sldMk cId="2777951028" sldId="612"/>
            <ac:picMk id="3076" creationId="{FAFA5153-1F45-7E90-9628-CA27D68CA87F}"/>
          </ac:picMkLst>
        </pc:picChg>
      </pc:sldChg>
      <pc:sldChg chg="addSp delSp modSp mod chgLayout">
        <pc:chgData name="Nane Kratzke" userId="971be13ff4ee5ef6" providerId="LiveId" clId="{93E6C3AE-FD9B-CD4A-B2CC-8884A5221683}" dt="2023-02-18T10:44:46.004" v="1051" actId="1076"/>
        <pc:sldMkLst>
          <pc:docMk/>
          <pc:sldMk cId="1680095832" sldId="613"/>
        </pc:sldMkLst>
        <pc:spChg chg="mod ord">
          <ac:chgData name="Nane Kratzke" userId="971be13ff4ee5ef6" providerId="LiveId" clId="{93E6C3AE-FD9B-CD4A-B2CC-8884A5221683}" dt="2023-02-18T10:34:43.552" v="722" actId="700"/>
          <ac:spMkLst>
            <pc:docMk/>
            <pc:sldMk cId="1680095832" sldId="613"/>
            <ac:spMk id="2" creationId="{E819CB56-3A95-EC44-AC06-63EAD2032AB8}"/>
          </ac:spMkLst>
        </pc:spChg>
        <pc:spChg chg="mod ord">
          <ac:chgData name="Nane Kratzke" userId="971be13ff4ee5ef6" providerId="LiveId" clId="{93E6C3AE-FD9B-CD4A-B2CC-8884A5221683}" dt="2023-02-18T10:34:43.552" v="722" actId="700"/>
          <ac:spMkLst>
            <pc:docMk/>
            <pc:sldMk cId="1680095832" sldId="613"/>
            <ac:spMk id="3" creationId="{1B67EBAE-4583-E441-BB5E-EC51F1459DD3}"/>
          </ac:spMkLst>
        </pc:spChg>
        <pc:spChg chg="mod ord">
          <ac:chgData name="Nane Kratzke" userId="971be13ff4ee5ef6" providerId="LiveId" clId="{93E6C3AE-FD9B-CD4A-B2CC-8884A5221683}" dt="2023-02-18T10:34:43.552" v="722" actId="700"/>
          <ac:spMkLst>
            <pc:docMk/>
            <pc:sldMk cId="1680095832" sldId="613"/>
            <ac:spMk id="4" creationId="{FF551ADE-952C-DF87-9AF0-F69A434C3A82}"/>
          </ac:spMkLst>
        </pc:spChg>
        <pc:spChg chg="mod">
          <ac:chgData name="Nane Kratzke" userId="971be13ff4ee5ef6" providerId="LiveId" clId="{93E6C3AE-FD9B-CD4A-B2CC-8884A5221683}" dt="2023-02-18T10:44:42.018" v="1050" actId="1076"/>
          <ac:spMkLst>
            <pc:docMk/>
            <pc:sldMk cId="1680095832" sldId="613"/>
            <ac:spMk id="6" creationId="{BBEE5738-9143-D049-81C1-80F7D835D3ED}"/>
          </ac:spMkLst>
        </pc:spChg>
        <pc:spChg chg="add mod">
          <ac:chgData name="Nane Kratzke" userId="971be13ff4ee5ef6" providerId="LiveId" clId="{93E6C3AE-FD9B-CD4A-B2CC-8884A5221683}" dt="2023-02-18T10:36:27.491" v="725"/>
          <ac:spMkLst>
            <pc:docMk/>
            <pc:sldMk cId="1680095832" sldId="613"/>
            <ac:spMk id="8" creationId="{38310F47-B57B-0A0C-7DDB-0E567D83AC9E}"/>
          </ac:spMkLst>
        </pc:spChg>
        <pc:spChg chg="add mod">
          <ac:chgData name="Nane Kratzke" userId="971be13ff4ee5ef6" providerId="LiveId" clId="{93E6C3AE-FD9B-CD4A-B2CC-8884A5221683}" dt="2023-02-18T10:42:31.272" v="992" actId="20577"/>
          <ac:spMkLst>
            <pc:docMk/>
            <pc:sldMk cId="1680095832" sldId="613"/>
            <ac:spMk id="9" creationId="{B9EE9A7E-CDBA-3D16-EB04-573AAA937A2D}"/>
          </ac:spMkLst>
        </pc:spChg>
        <pc:spChg chg="add mod">
          <ac:chgData name="Nane Kratzke" userId="971be13ff4ee5ef6" providerId="LiveId" clId="{93E6C3AE-FD9B-CD4A-B2CC-8884A5221683}" dt="2023-02-18T10:42:58.469" v="1019" actId="14100"/>
          <ac:spMkLst>
            <pc:docMk/>
            <pc:sldMk cId="1680095832" sldId="613"/>
            <ac:spMk id="10" creationId="{DB6C83E6-1B63-BFC0-A9DA-5223AEE89963}"/>
          </ac:spMkLst>
        </pc:spChg>
        <pc:spChg chg="add mod">
          <ac:chgData name="Nane Kratzke" userId="971be13ff4ee5ef6" providerId="LiveId" clId="{93E6C3AE-FD9B-CD4A-B2CC-8884A5221683}" dt="2023-02-18T10:42:54.048" v="1018" actId="14100"/>
          <ac:spMkLst>
            <pc:docMk/>
            <pc:sldMk cId="1680095832" sldId="613"/>
            <ac:spMk id="11" creationId="{8EF4032A-E16B-A14D-4D00-F45F7D16395E}"/>
          </ac:spMkLst>
        </pc:spChg>
        <pc:graphicFrameChg chg="del">
          <ac:chgData name="Nane Kratzke" userId="971be13ff4ee5ef6" providerId="LiveId" clId="{93E6C3AE-FD9B-CD4A-B2CC-8884A5221683}" dt="2023-02-18T10:34:34.514" v="721" actId="478"/>
          <ac:graphicFrameMkLst>
            <pc:docMk/>
            <pc:sldMk cId="1680095832" sldId="613"/>
            <ac:graphicFrameMk id="5" creationId="{6715B324-E825-2B44-891D-BFAEBCE22C62}"/>
          </ac:graphicFrameMkLst>
        </pc:graphicFrameChg>
        <pc:picChg chg="mod">
          <ac:chgData name="Nane Kratzke" userId="971be13ff4ee5ef6" providerId="LiveId" clId="{93E6C3AE-FD9B-CD4A-B2CC-8884A5221683}" dt="2023-02-18T10:44:46.004" v="1051" actId="1076"/>
          <ac:picMkLst>
            <pc:docMk/>
            <pc:sldMk cId="1680095832" sldId="613"/>
            <ac:picMk id="7" creationId="{59C2558A-38D3-9B48-8EC7-ADFAEDE85592}"/>
          </ac:picMkLst>
        </pc:picChg>
      </pc:sldChg>
      <pc:sldChg chg="addSp delSp modSp mod ord">
        <pc:chgData name="Nane Kratzke" userId="971be13ff4ee5ef6" providerId="LiveId" clId="{93E6C3AE-FD9B-CD4A-B2CC-8884A5221683}" dt="2023-02-17T18:29:06.019" v="705" actId="1076"/>
        <pc:sldMkLst>
          <pc:docMk/>
          <pc:sldMk cId="1216612191" sldId="614"/>
        </pc:sldMkLst>
        <pc:spChg chg="mod">
          <ac:chgData name="Nane Kratzke" userId="971be13ff4ee5ef6" providerId="LiveId" clId="{93E6C3AE-FD9B-CD4A-B2CC-8884A5221683}" dt="2023-02-17T18:00:05.592" v="504" actId="20577"/>
          <ac:spMkLst>
            <pc:docMk/>
            <pc:sldMk cId="1216612191" sldId="614"/>
            <ac:spMk id="5" creationId="{53F4E076-66FF-524E-9FB1-4B25DDE7F7D8}"/>
          </ac:spMkLst>
        </pc:spChg>
        <pc:picChg chg="add del mod">
          <ac:chgData name="Nane Kratzke" userId="971be13ff4ee5ef6" providerId="LiveId" clId="{93E6C3AE-FD9B-CD4A-B2CC-8884A5221683}" dt="2023-02-17T18:25:34.948" v="684" actId="478"/>
          <ac:picMkLst>
            <pc:docMk/>
            <pc:sldMk cId="1216612191" sldId="614"/>
            <ac:picMk id="4098" creationId="{015D1EA3-C259-2196-834C-B133F6C0DD35}"/>
          </ac:picMkLst>
        </pc:picChg>
        <pc:picChg chg="add del">
          <ac:chgData name="Nane Kratzke" userId="971be13ff4ee5ef6" providerId="LiveId" clId="{93E6C3AE-FD9B-CD4A-B2CC-8884A5221683}" dt="2023-02-17T18:25:41.223" v="686" actId="478"/>
          <ac:picMkLst>
            <pc:docMk/>
            <pc:sldMk cId="1216612191" sldId="614"/>
            <ac:picMk id="4100" creationId="{8FF7E4ED-2AED-6ED8-3033-9A5B6D9DDA8F}"/>
          </ac:picMkLst>
        </pc:picChg>
        <pc:picChg chg="add mod">
          <ac:chgData name="Nane Kratzke" userId="971be13ff4ee5ef6" providerId="LiveId" clId="{93E6C3AE-FD9B-CD4A-B2CC-8884A5221683}" dt="2023-02-17T18:29:06.019" v="705" actId="1076"/>
          <ac:picMkLst>
            <pc:docMk/>
            <pc:sldMk cId="1216612191" sldId="614"/>
            <ac:picMk id="4102" creationId="{C0E19A7A-E61D-1777-8AC5-014DE553DFA4}"/>
          </ac:picMkLst>
        </pc:picChg>
        <pc:picChg chg="add mod">
          <ac:chgData name="Nane Kratzke" userId="971be13ff4ee5ef6" providerId="LiveId" clId="{93E6C3AE-FD9B-CD4A-B2CC-8884A5221683}" dt="2023-02-17T18:28:55.877" v="703" actId="1076"/>
          <ac:picMkLst>
            <pc:docMk/>
            <pc:sldMk cId="1216612191" sldId="614"/>
            <ac:picMk id="4104" creationId="{39601DA6-ABEE-D175-402F-6228E53F387A}"/>
          </ac:picMkLst>
        </pc:picChg>
      </pc:sldChg>
      <pc:sldChg chg="addSp modSp mod">
        <pc:chgData name="Nane Kratzke" userId="971be13ff4ee5ef6" providerId="LiveId" clId="{93E6C3AE-FD9B-CD4A-B2CC-8884A5221683}" dt="2023-02-18T12:16:03.628" v="3579" actId="20577"/>
        <pc:sldMkLst>
          <pc:docMk/>
          <pc:sldMk cId="2410356405" sldId="615"/>
        </pc:sldMkLst>
        <pc:spChg chg="mod">
          <ac:chgData name="Nane Kratzke" userId="971be13ff4ee5ef6" providerId="LiveId" clId="{93E6C3AE-FD9B-CD4A-B2CC-8884A5221683}" dt="2023-02-18T11:59:13.086" v="3238" actId="20577"/>
          <ac:spMkLst>
            <pc:docMk/>
            <pc:sldMk cId="2410356405" sldId="615"/>
            <ac:spMk id="3" creationId="{476F5693-6939-3F4C-A44B-523A7E24AC20}"/>
          </ac:spMkLst>
        </pc:spChg>
        <pc:spChg chg="mod">
          <ac:chgData name="Nane Kratzke" userId="971be13ff4ee5ef6" providerId="LiveId" clId="{93E6C3AE-FD9B-CD4A-B2CC-8884A5221683}" dt="2023-02-18T12:16:03.628" v="3579" actId="20577"/>
          <ac:spMkLst>
            <pc:docMk/>
            <pc:sldMk cId="2410356405" sldId="615"/>
            <ac:spMk id="5" creationId="{BEA7734B-374C-7248-BE4F-7529B89958F1}"/>
          </ac:spMkLst>
        </pc:spChg>
        <pc:spChg chg="add mod">
          <ac:chgData name="Nane Kratzke" userId="971be13ff4ee5ef6" providerId="LiveId" clId="{93E6C3AE-FD9B-CD4A-B2CC-8884A5221683}" dt="2023-02-18T12:08:42.187" v="3526" actId="207"/>
          <ac:spMkLst>
            <pc:docMk/>
            <pc:sldMk cId="2410356405" sldId="615"/>
            <ac:spMk id="7" creationId="{0FDFC000-9C12-9DA8-0369-E237C1B8178C}"/>
          </ac:spMkLst>
        </pc:spChg>
        <pc:picChg chg="add mod">
          <ac:chgData name="Nane Kratzke" userId="971be13ff4ee5ef6" providerId="LiveId" clId="{93E6C3AE-FD9B-CD4A-B2CC-8884A5221683}" dt="2023-02-18T12:08:39.367" v="3525" actId="1076"/>
          <ac:picMkLst>
            <pc:docMk/>
            <pc:sldMk cId="2410356405" sldId="615"/>
            <ac:picMk id="6" creationId="{F73778F6-4056-5488-35D5-5190B60DB9C2}"/>
          </ac:picMkLst>
        </pc:picChg>
      </pc:sldChg>
      <pc:sldChg chg="addSp delSp modSp mod ord">
        <pc:chgData name="Nane Kratzke" userId="971be13ff4ee5ef6" providerId="LiveId" clId="{93E6C3AE-FD9B-CD4A-B2CC-8884A5221683}" dt="2023-02-18T12:33:54.935" v="3788" actId="20578"/>
        <pc:sldMkLst>
          <pc:docMk/>
          <pc:sldMk cId="3510225800" sldId="616"/>
        </pc:sldMkLst>
        <pc:spChg chg="mod">
          <ac:chgData name="Nane Kratzke" userId="971be13ff4ee5ef6" providerId="LiveId" clId="{93E6C3AE-FD9B-CD4A-B2CC-8884A5221683}" dt="2023-02-18T12:29:04.327" v="3698" actId="1076"/>
          <ac:spMkLst>
            <pc:docMk/>
            <pc:sldMk cId="3510225800" sldId="616"/>
            <ac:spMk id="3" creationId="{476F5693-6939-3F4C-A44B-523A7E24AC20}"/>
          </ac:spMkLst>
        </pc:spChg>
        <pc:spChg chg="mod">
          <ac:chgData name="Nane Kratzke" userId="971be13ff4ee5ef6" providerId="LiveId" clId="{93E6C3AE-FD9B-CD4A-B2CC-8884A5221683}" dt="2023-02-18T12:30:37.397" v="3731" actId="1076"/>
          <ac:spMkLst>
            <pc:docMk/>
            <pc:sldMk cId="3510225800" sldId="616"/>
            <ac:spMk id="5" creationId="{BEA7734B-374C-7248-BE4F-7529B89958F1}"/>
          </ac:spMkLst>
        </pc:spChg>
        <pc:spChg chg="del">
          <ac:chgData name="Nane Kratzke" userId="971be13ff4ee5ef6" providerId="LiveId" clId="{93E6C3AE-FD9B-CD4A-B2CC-8884A5221683}" dt="2023-02-18T12:19:01.999" v="3596" actId="478"/>
          <ac:spMkLst>
            <pc:docMk/>
            <pc:sldMk cId="3510225800" sldId="616"/>
            <ac:spMk id="6" creationId="{864C2B56-3B11-C541-954D-CEAFD07BB778}"/>
          </ac:spMkLst>
        </pc:spChg>
        <pc:spChg chg="add del mod">
          <ac:chgData name="Nane Kratzke" userId="971be13ff4ee5ef6" providerId="LiveId" clId="{93E6C3AE-FD9B-CD4A-B2CC-8884A5221683}" dt="2023-02-18T12:20:55.353" v="3614"/>
          <ac:spMkLst>
            <pc:docMk/>
            <pc:sldMk cId="3510225800" sldId="616"/>
            <ac:spMk id="7" creationId="{768A792B-ABFC-6B45-084E-30C46749064E}"/>
          </ac:spMkLst>
        </pc:sp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8" creationId="{B4DB73BC-8A43-8539-8E95-051E2BDE905E}"/>
          </ac:picMkLst>
        </pc:pic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3074" creationId="{20E0102D-DBEE-6402-497F-FB5CEA8C8A53}"/>
          </ac:picMkLst>
        </pc:pic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3076" creationId="{26DCBB2B-CD13-8E05-FB3A-577080F15CBF}"/>
          </ac:picMkLst>
        </pc:picChg>
        <pc:picChg chg="add mod">
          <ac:chgData name="Nane Kratzke" userId="971be13ff4ee5ef6" providerId="LiveId" clId="{93E6C3AE-FD9B-CD4A-B2CC-8884A5221683}" dt="2023-02-18T12:30:37.397" v="3731" actId="1076"/>
          <ac:picMkLst>
            <pc:docMk/>
            <pc:sldMk cId="3510225800" sldId="616"/>
            <ac:picMk id="3078" creationId="{5ED24199-81E2-1D44-F566-CD7599E1B146}"/>
          </ac:picMkLst>
        </pc:picChg>
        <pc:picChg chg="add del mod">
          <ac:chgData name="Nane Kratzke" userId="971be13ff4ee5ef6" providerId="LiveId" clId="{93E6C3AE-FD9B-CD4A-B2CC-8884A5221683}" dt="2023-02-18T12:24:13.183" v="3638" actId="478"/>
          <ac:picMkLst>
            <pc:docMk/>
            <pc:sldMk cId="3510225800" sldId="616"/>
            <ac:picMk id="3080" creationId="{D09BBE50-25C3-1DCE-B895-BF2C64D77C88}"/>
          </ac:picMkLst>
        </pc:picChg>
      </pc:sldChg>
      <pc:sldChg chg="addSp modSp mod">
        <pc:chgData name="Nane Kratzke" userId="971be13ff4ee5ef6" providerId="LiveId" clId="{93E6C3AE-FD9B-CD4A-B2CC-8884A5221683}" dt="2023-02-18T11:05:59.188" v="1761" actId="1076"/>
        <pc:sldMkLst>
          <pc:docMk/>
          <pc:sldMk cId="4131404470" sldId="617"/>
        </pc:sldMkLst>
        <pc:spChg chg="mod">
          <ac:chgData name="Nane Kratzke" userId="971be13ff4ee5ef6" providerId="LiveId" clId="{93E6C3AE-FD9B-CD4A-B2CC-8884A5221683}" dt="2023-02-18T11:04:25.588" v="1749" actId="1076"/>
          <ac:spMkLst>
            <pc:docMk/>
            <pc:sldMk cId="4131404470" sldId="617"/>
            <ac:spMk id="3" creationId="{BE44C99E-021A-DF46-81FA-01151F2C649C}"/>
          </ac:spMkLst>
        </pc:spChg>
        <pc:spChg chg="mod">
          <ac:chgData name="Nane Kratzke" userId="971be13ff4ee5ef6" providerId="LiveId" clId="{93E6C3AE-FD9B-CD4A-B2CC-8884A5221683}" dt="2023-02-18T11:04:44.827" v="1751" actId="14100"/>
          <ac:spMkLst>
            <pc:docMk/>
            <pc:sldMk cId="4131404470" sldId="617"/>
            <ac:spMk id="6" creationId="{2A37FC8D-7474-DE4D-B247-E5C617D0E912}"/>
          </ac:spMkLst>
        </pc:spChg>
        <pc:spChg chg="add mod">
          <ac:chgData name="Nane Kratzke" userId="971be13ff4ee5ef6" providerId="LiveId" clId="{93E6C3AE-FD9B-CD4A-B2CC-8884A5221683}" dt="2023-02-18T11:04:35.553" v="1750" actId="1076"/>
          <ac:spMkLst>
            <pc:docMk/>
            <pc:sldMk cId="4131404470" sldId="617"/>
            <ac:spMk id="7" creationId="{3EAB3149-2CE7-2439-D31C-F8AEF77DA522}"/>
          </ac:spMkLst>
        </pc:spChg>
        <pc:spChg chg="add mod">
          <ac:chgData name="Nane Kratzke" userId="971be13ff4ee5ef6" providerId="LiveId" clId="{93E6C3AE-FD9B-CD4A-B2CC-8884A5221683}" dt="2023-02-18T11:04:35.553" v="1750" actId="1076"/>
          <ac:spMkLst>
            <pc:docMk/>
            <pc:sldMk cId="4131404470" sldId="617"/>
            <ac:spMk id="8" creationId="{30A07E53-CE7A-87F0-2530-E66643271C1D}"/>
          </ac:spMkLst>
        </pc:spChg>
        <pc:picChg chg="mod">
          <ac:chgData name="Nane Kratzke" userId="971be13ff4ee5ef6" providerId="LiveId" clId="{93E6C3AE-FD9B-CD4A-B2CC-8884A5221683}" dt="2023-02-18T11:05:59.188" v="1761" actId="1076"/>
          <ac:picMkLst>
            <pc:docMk/>
            <pc:sldMk cId="4131404470" sldId="617"/>
            <ac:picMk id="5" creationId="{6CB20F3D-48A4-7E47-A443-BE8C51149BCE}"/>
          </ac:picMkLst>
        </pc:picChg>
      </pc:sldChg>
      <pc:sldChg chg="del">
        <pc:chgData name="Nane Kratzke" userId="971be13ff4ee5ef6" providerId="LiveId" clId="{93E6C3AE-FD9B-CD4A-B2CC-8884A5221683}" dt="2023-02-18T11:06:34.594" v="1762" actId="2696"/>
        <pc:sldMkLst>
          <pc:docMk/>
          <pc:sldMk cId="2731169910" sldId="619"/>
        </pc:sldMkLst>
      </pc:sldChg>
      <pc:sldChg chg="modSp mod">
        <pc:chgData name="Nane Kratzke" userId="971be13ff4ee5ef6" providerId="LiveId" clId="{93E6C3AE-FD9B-CD4A-B2CC-8884A5221683}" dt="2023-02-17T17:40:59.622" v="354" actId="20577"/>
        <pc:sldMkLst>
          <pc:docMk/>
          <pc:sldMk cId="1593440267" sldId="620"/>
        </pc:sldMkLst>
        <pc:spChg chg="mod">
          <ac:chgData name="Nane Kratzke" userId="971be13ff4ee5ef6" providerId="LiveId" clId="{93E6C3AE-FD9B-CD4A-B2CC-8884A5221683}" dt="2023-02-17T17:40:59.622" v="354" actId="20577"/>
          <ac:spMkLst>
            <pc:docMk/>
            <pc:sldMk cId="1593440267" sldId="620"/>
            <ac:spMk id="6" creationId="{56AD9520-9490-384C-A4E1-A5B90DAFC61F}"/>
          </ac:spMkLst>
        </pc:spChg>
      </pc:sldChg>
      <pc:sldChg chg="del">
        <pc:chgData name="Nane Kratzke" userId="971be13ff4ee5ef6" providerId="LiveId" clId="{93E6C3AE-FD9B-CD4A-B2CC-8884A5221683}" dt="2023-02-17T18:04:39.095" v="551" actId="2696"/>
        <pc:sldMkLst>
          <pc:docMk/>
          <pc:sldMk cId="2273676851" sldId="621"/>
        </pc:sldMkLst>
      </pc:sldChg>
      <pc:sldChg chg="del">
        <pc:chgData name="Nane Kratzke" userId="971be13ff4ee5ef6" providerId="LiveId" clId="{93E6C3AE-FD9B-CD4A-B2CC-8884A5221683}" dt="2023-02-17T18:01:15.461" v="512" actId="2696"/>
        <pc:sldMkLst>
          <pc:docMk/>
          <pc:sldMk cId="481615033" sldId="622"/>
        </pc:sldMkLst>
      </pc:sldChg>
      <pc:sldChg chg="del">
        <pc:chgData name="Nane Kratzke" userId="971be13ff4ee5ef6" providerId="LiveId" clId="{93E6C3AE-FD9B-CD4A-B2CC-8884A5221683}" dt="2023-02-17T18:22:22.757" v="680" actId="2696"/>
        <pc:sldMkLst>
          <pc:docMk/>
          <pc:sldMk cId="1614840407" sldId="623"/>
        </pc:sldMkLst>
      </pc:sldChg>
      <pc:sldChg chg="del">
        <pc:chgData name="Nane Kratzke" userId="971be13ff4ee5ef6" providerId="LiveId" clId="{93E6C3AE-FD9B-CD4A-B2CC-8884A5221683}" dt="2023-02-17T17:17:07.739" v="89" actId="2696"/>
        <pc:sldMkLst>
          <pc:docMk/>
          <pc:sldMk cId="4203570313" sldId="624"/>
        </pc:sldMkLst>
      </pc:sldChg>
      <pc:sldChg chg="modSp del mod">
        <pc:chgData name="Nane Kratzke" userId="971be13ff4ee5ef6" providerId="LiveId" clId="{93E6C3AE-FD9B-CD4A-B2CC-8884A5221683}" dt="2023-02-17T17:17:53.532" v="105" actId="2696"/>
        <pc:sldMkLst>
          <pc:docMk/>
          <pc:sldMk cId="3306238490" sldId="625"/>
        </pc:sldMkLst>
        <pc:spChg chg="mod">
          <ac:chgData name="Nane Kratzke" userId="971be13ff4ee5ef6" providerId="LiveId" clId="{93E6C3AE-FD9B-CD4A-B2CC-8884A5221683}" dt="2023-02-17T17:16:31.511" v="87" actId="20577"/>
          <ac:spMkLst>
            <pc:docMk/>
            <pc:sldMk cId="3306238490" sldId="625"/>
            <ac:spMk id="8" creationId="{0C508602-457E-2C4E-A9AC-85A3D0BD58E5}"/>
          </ac:spMkLst>
        </pc:spChg>
      </pc:sldChg>
      <pc:sldChg chg="addSp modSp mod">
        <pc:chgData name="Nane Kratzke" userId="971be13ff4ee5ef6" providerId="LiveId" clId="{93E6C3AE-FD9B-CD4A-B2CC-8884A5221683}" dt="2023-02-18T12:34:47.015" v="3790" actId="14100"/>
        <pc:sldMkLst>
          <pc:docMk/>
          <pc:sldMk cId="2050794692" sldId="626"/>
        </pc:sldMkLst>
        <pc:spChg chg="mod">
          <ac:chgData name="Nane Kratzke" userId="971be13ff4ee5ef6" providerId="LiveId" clId="{93E6C3AE-FD9B-CD4A-B2CC-8884A5221683}" dt="2023-02-18T11:27:48.169" v="2387" actId="14100"/>
          <ac:spMkLst>
            <pc:docMk/>
            <pc:sldMk cId="2050794692" sldId="626"/>
            <ac:spMk id="5" creationId="{27039995-B6F5-C84E-81A6-EB742F327FE7}"/>
          </ac:spMkLst>
        </pc:spChg>
        <pc:spChg chg="mod">
          <ac:chgData name="Nane Kratzke" userId="971be13ff4ee5ef6" providerId="LiveId" clId="{93E6C3AE-FD9B-CD4A-B2CC-8884A5221683}" dt="2023-02-18T11:29:21.188" v="2397" actId="207"/>
          <ac:spMkLst>
            <pc:docMk/>
            <pc:sldMk cId="2050794692" sldId="626"/>
            <ac:spMk id="6" creationId="{7AA54145-A0B4-3B4E-990F-58998FB235A1}"/>
          </ac:spMkLst>
        </pc:spChg>
        <pc:picChg chg="add mod">
          <ac:chgData name="Nane Kratzke" userId="971be13ff4ee5ef6" providerId="LiveId" clId="{93E6C3AE-FD9B-CD4A-B2CC-8884A5221683}" dt="2023-02-18T12:34:47.015" v="3790" actId="14100"/>
          <ac:picMkLst>
            <pc:docMk/>
            <pc:sldMk cId="2050794692" sldId="626"/>
            <ac:picMk id="7" creationId="{11083FB3-B6DA-7DA3-3C21-94DE6C5F6D6B}"/>
          </ac:picMkLst>
        </pc:picChg>
      </pc:sldChg>
      <pc:sldChg chg="modSp mod">
        <pc:chgData name="Nane Kratzke" userId="971be13ff4ee5ef6" providerId="LiveId" clId="{93E6C3AE-FD9B-CD4A-B2CC-8884A5221683}" dt="2023-02-18T11:34:21.348" v="2489" actId="1076"/>
        <pc:sldMkLst>
          <pc:docMk/>
          <pc:sldMk cId="1208407202" sldId="627"/>
        </pc:sldMkLst>
        <pc:spChg chg="mod">
          <ac:chgData name="Nane Kratzke" userId="971be13ff4ee5ef6" providerId="LiveId" clId="{93E6C3AE-FD9B-CD4A-B2CC-8884A5221683}" dt="2023-02-18T11:32:09.157" v="2460" actId="1076"/>
          <ac:spMkLst>
            <pc:docMk/>
            <pc:sldMk cId="1208407202" sldId="627"/>
            <ac:spMk id="5" creationId="{27039995-B6F5-C84E-81A6-EB742F327FE7}"/>
          </ac:spMkLst>
        </pc:spChg>
        <pc:spChg chg="mod">
          <ac:chgData name="Nane Kratzke" userId="971be13ff4ee5ef6" providerId="LiveId" clId="{93E6C3AE-FD9B-CD4A-B2CC-8884A5221683}" dt="2023-02-18T11:33:46.296" v="2479" actId="207"/>
          <ac:spMkLst>
            <pc:docMk/>
            <pc:sldMk cId="1208407202" sldId="627"/>
            <ac:spMk id="7" creationId="{A0D02D66-F5FD-F54C-824F-AA4F45B941AB}"/>
          </ac:spMkLst>
        </pc:spChg>
        <pc:spChg chg="mod">
          <ac:chgData name="Nane Kratzke" userId="971be13ff4ee5ef6" providerId="LiveId" clId="{93E6C3AE-FD9B-CD4A-B2CC-8884A5221683}" dt="2023-02-18T11:34:13.408" v="2488" actId="1076"/>
          <ac:spMkLst>
            <pc:docMk/>
            <pc:sldMk cId="1208407202" sldId="627"/>
            <ac:spMk id="10" creationId="{91B17461-5C61-E246-A04D-533555E5D6B0}"/>
          </ac:spMkLst>
        </pc:spChg>
        <pc:picChg chg="mod">
          <ac:chgData name="Nane Kratzke" userId="971be13ff4ee5ef6" providerId="LiveId" clId="{93E6C3AE-FD9B-CD4A-B2CC-8884A5221683}" dt="2023-02-18T11:34:21.348" v="2489" actId="1076"/>
          <ac:picMkLst>
            <pc:docMk/>
            <pc:sldMk cId="1208407202" sldId="627"/>
            <ac:picMk id="9" creationId="{A1E4DAB3-DC6E-FC43-B478-7F54AFFEE21D}"/>
          </ac:picMkLst>
        </pc:picChg>
      </pc:sldChg>
      <pc:sldChg chg="addSp delSp modSp mod">
        <pc:chgData name="Nane Kratzke" userId="971be13ff4ee5ef6" providerId="LiveId" clId="{93E6C3AE-FD9B-CD4A-B2CC-8884A5221683}" dt="2023-02-18T11:19:35.983" v="2248" actId="20577"/>
        <pc:sldMkLst>
          <pc:docMk/>
          <pc:sldMk cId="2274245467" sldId="629"/>
        </pc:sldMkLst>
        <pc:spChg chg="mod">
          <ac:chgData name="Nane Kratzke" userId="971be13ff4ee5ef6" providerId="LiveId" clId="{93E6C3AE-FD9B-CD4A-B2CC-8884A5221683}" dt="2023-02-18T11:17:33.560" v="2158" actId="20577"/>
          <ac:spMkLst>
            <pc:docMk/>
            <pc:sldMk cId="2274245467" sldId="629"/>
            <ac:spMk id="3" creationId="{BE44C99E-021A-DF46-81FA-01151F2C649C}"/>
          </ac:spMkLst>
        </pc:spChg>
        <pc:spChg chg="mod">
          <ac:chgData name="Nane Kratzke" userId="971be13ff4ee5ef6" providerId="LiveId" clId="{93E6C3AE-FD9B-CD4A-B2CC-8884A5221683}" dt="2023-02-18T11:19:35.983" v="2248" actId="20577"/>
          <ac:spMkLst>
            <pc:docMk/>
            <pc:sldMk cId="2274245467" sldId="629"/>
            <ac:spMk id="6" creationId="{2A37FC8D-7474-DE4D-B247-E5C617D0E912}"/>
          </ac:spMkLst>
        </pc:spChg>
        <pc:spChg chg="del">
          <ac:chgData name="Nane Kratzke" userId="971be13ff4ee5ef6" providerId="LiveId" clId="{93E6C3AE-FD9B-CD4A-B2CC-8884A5221683}" dt="2023-02-18T11:08:46.178" v="1767" actId="478"/>
          <ac:spMkLst>
            <pc:docMk/>
            <pc:sldMk cId="2274245467" sldId="629"/>
            <ac:spMk id="8" creationId="{AEC49B9D-D0A9-BC48-9D28-ED1C89615BB1}"/>
          </ac:spMkLst>
        </pc:spChg>
        <pc:picChg chg="add mod">
          <ac:chgData name="Nane Kratzke" userId="971be13ff4ee5ef6" providerId="LiveId" clId="{93E6C3AE-FD9B-CD4A-B2CC-8884A5221683}" dt="2023-02-18T11:17:03.622" v="2145" actId="1076"/>
          <ac:picMkLst>
            <pc:docMk/>
            <pc:sldMk cId="2274245467" sldId="629"/>
            <ac:picMk id="5" creationId="{56A86C5E-1F02-065F-6E8F-BFB936A893F0}"/>
          </ac:picMkLst>
        </pc:picChg>
        <pc:picChg chg="del mod">
          <ac:chgData name="Nane Kratzke" userId="971be13ff4ee5ef6" providerId="LiveId" clId="{93E6C3AE-FD9B-CD4A-B2CC-8884A5221683}" dt="2023-02-18T11:08:47.976" v="1768" actId="478"/>
          <ac:picMkLst>
            <pc:docMk/>
            <pc:sldMk cId="2274245467" sldId="629"/>
            <ac:picMk id="10" creationId="{A76BE6C4-C082-DDB7-4000-A9AA503468E3}"/>
          </ac:picMkLst>
        </pc:picChg>
      </pc:sldChg>
      <pc:sldChg chg="addSp delSp modSp mod">
        <pc:chgData name="Nane Kratzke" userId="971be13ff4ee5ef6" providerId="LiveId" clId="{93E6C3AE-FD9B-CD4A-B2CC-8884A5221683}" dt="2023-02-18T11:22:56.826" v="2338" actId="1076"/>
        <pc:sldMkLst>
          <pc:docMk/>
          <pc:sldMk cId="561974949" sldId="630"/>
        </pc:sldMkLst>
        <pc:spChg chg="mod">
          <ac:chgData name="Nane Kratzke" userId="971be13ff4ee5ef6" providerId="LiveId" clId="{93E6C3AE-FD9B-CD4A-B2CC-8884A5221683}" dt="2023-02-18T11:18:22.957" v="2178" actId="20577"/>
          <ac:spMkLst>
            <pc:docMk/>
            <pc:sldMk cId="561974949" sldId="630"/>
            <ac:spMk id="3" creationId="{BE44C99E-021A-DF46-81FA-01151F2C649C}"/>
          </ac:spMkLst>
        </pc:spChg>
        <pc:spChg chg="mod">
          <ac:chgData name="Nane Kratzke" userId="971be13ff4ee5ef6" providerId="LiveId" clId="{93E6C3AE-FD9B-CD4A-B2CC-8884A5221683}" dt="2023-02-18T11:22:56.826" v="2338" actId="1076"/>
          <ac:spMkLst>
            <pc:docMk/>
            <pc:sldMk cId="561974949" sldId="630"/>
            <ac:spMk id="6" creationId="{2A37FC8D-7474-DE4D-B247-E5C617D0E912}"/>
          </ac:spMkLst>
        </pc:spChg>
        <pc:spChg chg="del">
          <ac:chgData name="Nane Kratzke" userId="971be13ff4ee5ef6" providerId="LiveId" clId="{93E6C3AE-FD9B-CD4A-B2CC-8884A5221683}" dt="2023-02-18T11:17:57.340" v="2159" actId="478"/>
          <ac:spMkLst>
            <pc:docMk/>
            <pc:sldMk cId="561974949" sldId="630"/>
            <ac:spMk id="10" creationId="{CD8B0E37-4CF9-BA45-9D26-E853BE4362F4}"/>
          </ac:spMkLst>
        </pc:spChg>
        <pc:spChg chg="del">
          <ac:chgData name="Nane Kratzke" userId="971be13ff4ee5ef6" providerId="LiveId" clId="{93E6C3AE-FD9B-CD4A-B2CC-8884A5221683}" dt="2023-02-18T11:18:09.467" v="2160" actId="478"/>
          <ac:spMkLst>
            <pc:docMk/>
            <pc:sldMk cId="561974949" sldId="630"/>
            <ac:spMk id="11" creationId="{CC102A1B-0E73-5C4C-861E-90AB6C5A02B8}"/>
          </ac:spMkLst>
        </pc:spChg>
        <pc:picChg chg="mod">
          <ac:chgData name="Nane Kratzke" userId="971be13ff4ee5ef6" providerId="LiveId" clId="{93E6C3AE-FD9B-CD4A-B2CC-8884A5221683}" dt="2023-02-18T11:22:56.826" v="2338" actId="1076"/>
          <ac:picMkLst>
            <pc:docMk/>
            <pc:sldMk cId="561974949" sldId="630"/>
            <ac:picMk id="12" creationId="{456A6DFC-77EF-0B61-BC0E-9B25905D2CC1}"/>
          </ac:picMkLst>
        </pc:picChg>
        <pc:picChg chg="add mod">
          <ac:chgData name="Nane Kratzke" userId="971be13ff4ee5ef6" providerId="LiveId" clId="{93E6C3AE-FD9B-CD4A-B2CC-8884A5221683}" dt="2023-02-18T11:22:56.826" v="2338" actId="1076"/>
          <ac:picMkLst>
            <pc:docMk/>
            <pc:sldMk cId="561974949" sldId="630"/>
            <ac:picMk id="1026" creationId="{AE862121-CFE9-1C8A-C064-47FEAD349992}"/>
          </ac:picMkLst>
        </pc:picChg>
      </pc:sldChg>
      <pc:sldChg chg="modSp mod">
        <pc:chgData name="Nane Kratzke" userId="971be13ff4ee5ef6" providerId="LiveId" clId="{93E6C3AE-FD9B-CD4A-B2CC-8884A5221683}" dt="2023-02-18T11:35:57.085" v="2519" actId="207"/>
        <pc:sldMkLst>
          <pc:docMk/>
          <pc:sldMk cId="2023786353" sldId="631"/>
        </pc:sldMkLst>
        <pc:spChg chg="mod">
          <ac:chgData name="Nane Kratzke" userId="971be13ff4ee5ef6" providerId="LiveId" clId="{93E6C3AE-FD9B-CD4A-B2CC-8884A5221683}" dt="2023-02-18T11:35:57.085" v="2519" actId="207"/>
          <ac:spMkLst>
            <pc:docMk/>
            <pc:sldMk cId="2023786353" sldId="631"/>
            <ac:spMk id="5" creationId="{DC454C45-E9AB-E34A-B212-9FE7D8291879}"/>
          </ac:spMkLst>
        </pc:spChg>
        <pc:spChg chg="mod">
          <ac:chgData name="Nane Kratzke" userId="971be13ff4ee5ef6" providerId="LiveId" clId="{93E6C3AE-FD9B-CD4A-B2CC-8884A5221683}" dt="2023-02-18T11:30:03.565" v="2400" actId="207"/>
          <ac:spMkLst>
            <pc:docMk/>
            <pc:sldMk cId="2023786353" sldId="631"/>
            <ac:spMk id="6" creationId="{47612569-DCFE-464C-80A6-F6807082E6BF}"/>
          </ac:spMkLst>
        </pc:spChg>
      </pc:sldChg>
      <pc:sldChg chg="del">
        <pc:chgData name="Nane Kratzke" userId="971be13ff4ee5ef6" providerId="LiveId" clId="{93E6C3AE-FD9B-CD4A-B2CC-8884A5221683}" dt="2023-02-18T11:17:13.316" v="2146" actId="2696"/>
        <pc:sldMkLst>
          <pc:docMk/>
          <pc:sldMk cId="927617671" sldId="632"/>
        </pc:sldMkLst>
      </pc:sldChg>
      <pc:sldChg chg="addSp delSp modSp add mod">
        <pc:chgData name="Nane Kratzke" userId="971be13ff4ee5ef6" providerId="LiveId" clId="{93E6C3AE-FD9B-CD4A-B2CC-8884A5221683}" dt="2023-02-17T18:05:41.925" v="582" actId="6549"/>
        <pc:sldMkLst>
          <pc:docMk/>
          <pc:sldMk cId="121222599" sldId="633"/>
        </pc:sldMkLst>
        <pc:spChg chg="mod">
          <ac:chgData name="Nane Kratzke" userId="971be13ff4ee5ef6" providerId="LiveId" clId="{93E6C3AE-FD9B-CD4A-B2CC-8884A5221683}" dt="2023-02-17T18:05:41.925" v="582" actId="6549"/>
          <ac:spMkLst>
            <pc:docMk/>
            <pc:sldMk cId="121222599" sldId="633"/>
            <ac:spMk id="31" creationId="{A7AED8D2-12C6-26AC-5AF0-E921BDCCBE3B}"/>
          </ac:spMkLst>
        </pc:spChg>
        <pc:picChg chg="del">
          <ac:chgData name="Nane Kratzke" userId="971be13ff4ee5ef6" providerId="LiveId" clId="{93E6C3AE-FD9B-CD4A-B2CC-8884A5221683}" dt="2023-02-17T17:09:57.914" v="34" actId="478"/>
          <ac:picMkLst>
            <pc:docMk/>
            <pc:sldMk cId="121222599" sldId="633"/>
            <ac:picMk id="15" creationId="{8E64030D-90ED-3CDC-C2C6-483C3E9C33C8}"/>
          </ac:picMkLst>
        </pc:picChg>
        <pc:picChg chg="add mod">
          <ac:chgData name="Nane Kratzke" userId="971be13ff4ee5ef6" providerId="LiveId" clId="{93E6C3AE-FD9B-CD4A-B2CC-8884A5221683}" dt="2023-02-17T17:10:20.539" v="40" actId="688"/>
          <ac:picMkLst>
            <pc:docMk/>
            <pc:sldMk cId="121222599" sldId="633"/>
            <ac:picMk id="1026" creationId="{2B9894CA-625B-25D4-9457-96F2EC26167D}"/>
          </ac:picMkLst>
        </pc:picChg>
      </pc:sldChg>
      <pc:sldChg chg="modSp add del mod">
        <pc:chgData name="Nane Kratzke" userId="971be13ff4ee5ef6" providerId="LiveId" clId="{93E6C3AE-FD9B-CD4A-B2CC-8884A5221683}" dt="2023-02-17T17:35:56.602" v="244" actId="2696"/>
        <pc:sldMkLst>
          <pc:docMk/>
          <pc:sldMk cId="905958653" sldId="634"/>
        </pc:sldMkLst>
        <pc:spChg chg="mod">
          <ac:chgData name="Nane Kratzke" userId="971be13ff4ee5ef6" providerId="LiveId" clId="{93E6C3AE-FD9B-CD4A-B2CC-8884A5221683}" dt="2023-02-17T17:35:15.082" v="240" actId="20577"/>
          <ac:spMkLst>
            <pc:docMk/>
            <pc:sldMk cId="905958653" sldId="634"/>
            <ac:spMk id="8" creationId="{0C508602-457E-2C4E-A9AC-85A3D0BD58E5}"/>
          </ac:spMkLst>
        </pc:spChg>
      </pc:sldChg>
      <pc:sldChg chg="add del">
        <pc:chgData name="Nane Kratzke" userId="971be13ff4ee5ef6" providerId="LiveId" clId="{93E6C3AE-FD9B-CD4A-B2CC-8884A5221683}" dt="2023-02-17T17:10:36.849" v="45" actId="2696"/>
        <pc:sldMkLst>
          <pc:docMk/>
          <pc:sldMk cId="4162110462" sldId="634"/>
        </pc:sldMkLst>
      </pc:sldChg>
      <pc:sldChg chg="modSp add mod">
        <pc:chgData name="Nane Kratzke" userId="971be13ff4ee5ef6" providerId="LiveId" clId="{93E6C3AE-FD9B-CD4A-B2CC-8884A5221683}" dt="2023-02-17T17:35:39.729" v="242" actId="207"/>
        <pc:sldMkLst>
          <pc:docMk/>
          <pc:sldMk cId="1937160425" sldId="635"/>
        </pc:sldMkLst>
        <pc:spChg chg="mod">
          <ac:chgData name="Nane Kratzke" userId="971be13ff4ee5ef6" providerId="LiveId" clId="{93E6C3AE-FD9B-CD4A-B2CC-8884A5221683}" dt="2023-02-17T17:35:39.729" v="242" actId="207"/>
          <ac:spMkLst>
            <pc:docMk/>
            <pc:sldMk cId="1937160425" sldId="635"/>
            <ac:spMk id="8" creationId="{0C508602-457E-2C4E-A9AC-85A3D0BD58E5}"/>
          </ac:spMkLst>
        </pc:spChg>
      </pc:sldChg>
      <pc:sldChg chg="add del">
        <pc:chgData name="Nane Kratzke" userId="971be13ff4ee5ef6" providerId="LiveId" clId="{93E6C3AE-FD9B-CD4A-B2CC-8884A5221683}" dt="2023-02-17T17:35:46.447" v="243" actId="2696"/>
        <pc:sldMkLst>
          <pc:docMk/>
          <pc:sldMk cId="1707973145" sldId="636"/>
        </pc:sldMkLst>
      </pc:sldChg>
      <pc:sldChg chg="delSp modSp add mod">
        <pc:chgData name="Nane Kratzke" userId="971be13ff4ee5ef6" providerId="LiveId" clId="{93E6C3AE-FD9B-CD4A-B2CC-8884A5221683}" dt="2023-02-18T12:09:50.603" v="3539" actId="20577"/>
        <pc:sldMkLst>
          <pc:docMk/>
          <pc:sldMk cId="3586599932" sldId="636"/>
        </pc:sldMkLst>
        <pc:spChg chg="mod">
          <ac:chgData name="Nane Kratzke" userId="971be13ff4ee5ef6" providerId="LiveId" clId="{93E6C3AE-FD9B-CD4A-B2CC-8884A5221683}" dt="2023-02-18T12:09:50.603" v="3539" actId="20577"/>
          <ac:spMkLst>
            <pc:docMk/>
            <pc:sldMk cId="3586599932" sldId="636"/>
            <ac:spMk id="2" creationId="{6D39A0F7-5B8F-5047-AD5F-FC2C4F71D320}"/>
          </ac:spMkLst>
        </pc:spChg>
        <pc:spChg chg="del">
          <ac:chgData name="Nane Kratzke" userId="971be13ff4ee5ef6" providerId="LiveId" clId="{93E6C3AE-FD9B-CD4A-B2CC-8884A5221683}" dt="2023-02-17T18:00:37.999" v="511" actId="478"/>
          <ac:spMkLst>
            <pc:docMk/>
            <pc:sldMk cId="3586599932" sldId="636"/>
            <ac:spMk id="4" creationId="{646C3A01-D566-2C4B-99B3-16D81F3A28CA}"/>
          </ac:spMkLst>
        </pc:spChg>
        <pc:spChg chg="mod">
          <ac:chgData name="Nane Kratzke" userId="971be13ff4ee5ef6" providerId="LiveId" clId="{93E6C3AE-FD9B-CD4A-B2CC-8884A5221683}" dt="2023-02-17T18:00:35.404" v="510" actId="207"/>
          <ac:spMkLst>
            <pc:docMk/>
            <pc:sldMk cId="3586599932" sldId="636"/>
            <ac:spMk id="8" creationId="{0C508602-457E-2C4E-A9AC-85A3D0BD58E5}"/>
          </ac:spMkLst>
        </pc:spChg>
        <pc:picChg chg="mod">
          <ac:chgData name="Nane Kratzke" userId="971be13ff4ee5ef6" providerId="LiveId" clId="{93E6C3AE-FD9B-CD4A-B2CC-8884A5221683}" dt="2023-02-17T18:00:28.010" v="508" actId="1076"/>
          <ac:picMkLst>
            <pc:docMk/>
            <pc:sldMk cId="3586599932" sldId="636"/>
            <ac:picMk id="5122" creationId="{768F11C4-1726-AF44-B5F1-DACAD193A651}"/>
          </ac:picMkLst>
        </pc:picChg>
      </pc:sldChg>
      <pc:sldChg chg="add">
        <pc:chgData name="Nane Kratzke" userId="971be13ff4ee5ef6" providerId="LiveId" clId="{93E6C3AE-FD9B-CD4A-B2CC-8884A5221683}" dt="2023-02-18T12:09:25.205" v="3527"/>
        <pc:sldMkLst>
          <pc:docMk/>
          <pc:sldMk cId="2088666558" sldId="637"/>
        </pc:sldMkLst>
      </pc:sldChg>
      <pc:sldChg chg="modSp add mod">
        <pc:chgData name="Nane Kratzke" userId="971be13ff4ee5ef6" providerId="LiveId" clId="{93E6C3AE-FD9B-CD4A-B2CC-8884A5221683}" dt="2023-02-18T12:32:45.574" v="3775" actId="20577"/>
        <pc:sldMkLst>
          <pc:docMk/>
          <pc:sldMk cId="2082780897" sldId="638"/>
        </pc:sldMkLst>
        <pc:spChg chg="mod">
          <ac:chgData name="Nane Kratzke" userId="971be13ff4ee5ef6" providerId="LiveId" clId="{93E6C3AE-FD9B-CD4A-B2CC-8884A5221683}" dt="2023-02-18T12:32:45.574" v="3775" actId="20577"/>
          <ac:spMkLst>
            <pc:docMk/>
            <pc:sldMk cId="2082780897" sldId="638"/>
            <ac:spMk id="31" creationId="{A7AED8D2-12C6-26AC-5AF0-E921BDCCBE3B}"/>
          </ac:spMkLst>
        </pc:spChg>
      </pc:sldChg>
      <pc:sldChg chg="add">
        <pc:chgData name="Nane Kratzke" userId="971be13ff4ee5ef6" providerId="LiveId" clId="{93E6C3AE-FD9B-CD4A-B2CC-8884A5221683}" dt="2023-02-18T12:09:35.228" v="3528"/>
        <pc:sldMkLst>
          <pc:docMk/>
          <pc:sldMk cId="827833991" sldId="639"/>
        </pc:sldMkLst>
      </pc:sldChg>
      <pc:sldChg chg="add">
        <pc:chgData name="Nane Kratzke" userId="971be13ff4ee5ef6" providerId="LiveId" clId="{93E6C3AE-FD9B-CD4A-B2CC-8884A5221683}" dt="2023-02-18T12:09:35.228" v="3528"/>
        <pc:sldMkLst>
          <pc:docMk/>
          <pc:sldMk cId="866359267" sldId="640"/>
        </pc:sldMkLst>
      </pc:sldChg>
      <pc:sldChg chg="add">
        <pc:chgData name="Nane Kratzke" userId="971be13ff4ee5ef6" providerId="LiveId" clId="{93E6C3AE-FD9B-CD4A-B2CC-8884A5221683}" dt="2023-02-18T12:09:42.655" v="3529"/>
        <pc:sldMkLst>
          <pc:docMk/>
          <pc:sldMk cId="2801537005" sldId="641"/>
        </pc:sldMkLst>
      </pc:sldChg>
      <pc:sldChg chg="addSp delSp modSp add mod">
        <pc:chgData name="Nane Kratzke" userId="971be13ff4ee5ef6" providerId="LiveId" clId="{93E6C3AE-FD9B-CD4A-B2CC-8884A5221683}" dt="2023-02-18T12:11:54.474" v="3578" actId="14100"/>
        <pc:sldMkLst>
          <pc:docMk/>
          <pc:sldMk cId="1567217371" sldId="642"/>
        </pc:sldMkLst>
        <pc:spChg chg="mod">
          <ac:chgData name="Nane Kratzke" userId="971be13ff4ee5ef6" providerId="LiveId" clId="{93E6C3AE-FD9B-CD4A-B2CC-8884A5221683}" dt="2023-02-18T12:10:17.240" v="3548" actId="20577"/>
          <ac:spMkLst>
            <pc:docMk/>
            <pc:sldMk cId="1567217371" sldId="642"/>
            <ac:spMk id="2" creationId="{06C7AFA8-3171-6A44-99E1-4CDAD07843EC}"/>
          </ac:spMkLst>
        </pc:spChg>
        <pc:spChg chg="add del mod">
          <ac:chgData name="Nane Kratzke" userId="971be13ff4ee5ef6" providerId="LiveId" clId="{93E6C3AE-FD9B-CD4A-B2CC-8884A5221683}" dt="2023-02-18T12:11:50.342" v="3577" actId="478"/>
          <ac:spMkLst>
            <pc:docMk/>
            <pc:sldMk cId="1567217371" sldId="642"/>
            <ac:spMk id="5" creationId="{0E128E36-E25D-6C9D-9E47-43B8AFC01924}"/>
          </ac:spMkLst>
        </pc:spChg>
        <pc:spChg chg="mod">
          <ac:chgData name="Nane Kratzke" userId="971be13ff4ee5ef6" providerId="LiveId" clId="{93E6C3AE-FD9B-CD4A-B2CC-8884A5221683}" dt="2023-02-18T12:10:32.716" v="3551" actId="207"/>
          <ac:spMkLst>
            <pc:docMk/>
            <pc:sldMk cId="1567217371" sldId="642"/>
            <ac:spMk id="13" creationId="{35A1FF95-A986-A74F-A460-6A5651F238AE}"/>
          </ac:spMkLst>
        </pc:spChg>
        <pc:spChg chg="mod">
          <ac:chgData name="Nane Kratzke" userId="971be13ff4ee5ef6" providerId="LiveId" clId="{93E6C3AE-FD9B-CD4A-B2CC-8884A5221683}" dt="2023-02-18T12:10:21.338" v="3549" actId="207"/>
          <ac:spMkLst>
            <pc:docMk/>
            <pc:sldMk cId="1567217371" sldId="642"/>
            <ac:spMk id="14" creationId="{AF790031-0FA6-A043-A259-6C973BE92E9E}"/>
          </ac:spMkLst>
        </pc:spChg>
        <pc:spChg chg="mod">
          <ac:chgData name="Nane Kratzke" userId="971be13ff4ee5ef6" providerId="LiveId" clId="{93E6C3AE-FD9B-CD4A-B2CC-8884A5221683}" dt="2023-02-18T12:11:54.474" v="3578" actId="14100"/>
          <ac:spMkLst>
            <pc:docMk/>
            <pc:sldMk cId="1567217371" sldId="642"/>
            <ac:spMk id="15" creationId="{F91C6A60-C066-D547-81CC-3BF200B7F163}"/>
          </ac:spMkLst>
        </pc:sp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E682E48D-6F5F-534D-9625-FB7F2F4FFCC1}"/>
    <pc:docChg chg="custSel modSld">
      <pc:chgData name="Nane Kratzke" userId="971be13ff4ee5ef6" providerId="LiveId" clId="{E682E48D-6F5F-534D-9625-FB7F2F4FFCC1}" dt="2022-04-29T07:07:08.081" v="117"/>
      <pc:docMkLst>
        <pc:docMk/>
      </pc:docMkLst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120406402" sldId="29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120406402" sldId="297"/>
            <ac:spMk id="3" creationId="{B66115A4-5F28-62B0-D470-23A8AAD8FA66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120406402" sldId="297"/>
            <ac:spMk id="3" creationId="{C9B2F66D-384C-714D-A0DC-56CCA4A28241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704272100" sldId="323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704272100" sldId="323"/>
            <ac:spMk id="3" creationId="{0BD94218-766B-24FD-E5B0-FA82AFA39B73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704272100" sldId="323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704082915" sldId="328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704082915" sldId="328"/>
            <ac:spMk id="2" creationId="{DB6B3990-B2D6-CC5D-E674-2F882AD3A0F3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704082915" sldId="328"/>
            <ac:spMk id="3" creationId="{424983D5-2B44-414F-AC6B-50606020D9A5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142144293" sldId="416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142144293" sldId="416"/>
            <ac:spMk id="2" creationId="{80349483-6ACF-8B79-E8FF-06945F6E5476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142144293" sldId="416"/>
            <ac:spMk id="5" creationId="{2DF67474-771E-6740-B5E2-FD3588182D00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487667598" sldId="43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487667598" sldId="432"/>
            <ac:spMk id="4" creationId="{0121151E-17FF-087A-638E-ADCF7C619BAC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487667598" sldId="432"/>
            <ac:spMk id="6" creationId="{0F2DDE27-92D3-C74C-9006-07C2999CBE3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787488317" sldId="46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787488317" sldId="469"/>
            <ac:spMk id="2" creationId="{3C4C8B65-4EB0-82B9-0427-2FCBFBD8B357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787488317" sldId="469"/>
            <ac:spMk id="3" creationId="{96E3E8D1-995C-DD41-8BB1-D0D726EBCA68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60550874" sldId="486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60550874" sldId="486"/>
            <ac:spMk id="4" creationId="{98128CF8-E9A1-F846-3424-A3169C6650DD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60550874" sldId="486"/>
            <ac:spMk id="4" creationId="{E99803A0-47CB-7444-A9DD-5A60F77232C1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649281720" sldId="48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649281720" sldId="487"/>
            <ac:spMk id="4" creationId="{3FA47F94-0B83-A338-4783-48EA1686FA44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649281720" sldId="487"/>
            <ac:spMk id="4" creationId="{EFA9B147-16F4-E640-BC1E-212CD706F56A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2874881187" sldId="48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874881187" sldId="489"/>
            <ac:spMk id="4" creationId="{4B1D7806-5758-5E23-D2A6-74D5A654EFFB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874881187" sldId="489"/>
            <ac:spMk id="4" creationId="{AC0E2849-5A67-6441-A958-9F046144B33E}"/>
          </ac:spMkLst>
        </pc:spChg>
        <pc:spChg chg="mod">
          <ac:chgData name="Nane Kratzke" userId="971be13ff4ee5ef6" providerId="LiveId" clId="{E682E48D-6F5F-534D-9625-FB7F2F4FFCC1}" dt="2022-04-22T12:23:42.045" v="73" actId="20577"/>
          <ac:spMkLst>
            <pc:docMk/>
            <pc:sldMk cId="2874881187" sldId="489"/>
            <ac:spMk id="6" creationId="{ECBB88C6-F6A1-E147-A9A9-E9C1A6BDD492}"/>
          </ac:spMkLst>
        </pc:spChg>
        <pc:picChg chg="del">
          <ac:chgData name="Nane Kratzke" userId="971be13ff4ee5ef6" providerId="LiveId" clId="{E682E48D-6F5F-534D-9625-FB7F2F4FFCC1}" dt="2022-04-22T12:22:41.495" v="6" actId="478"/>
          <ac:picMkLst>
            <pc:docMk/>
            <pc:sldMk cId="2874881187" sldId="489"/>
            <ac:picMk id="5" creationId="{09862125-417F-B34F-A064-C1EF237E82A8}"/>
          </ac:picMkLst>
        </pc:picChg>
        <pc:picChg chg="add mod">
          <ac:chgData name="Nane Kratzke" userId="971be13ff4ee5ef6" providerId="LiveId" clId="{E682E48D-6F5F-534D-9625-FB7F2F4FFCC1}" dt="2022-04-22T12:24:00.285" v="74" actId="14861"/>
          <ac:picMkLst>
            <pc:docMk/>
            <pc:sldMk cId="2874881187" sldId="489"/>
            <ac:picMk id="9" creationId="{89BEA9EB-42AC-5340-D229-E471682BDFD0}"/>
          </ac:picMkLst>
        </pc:pic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647113411" sldId="49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647113411" sldId="490"/>
            <ac:spMk id="4" creationId="{A333C48A-45D4-014E-9684-7A6BDB77A1A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647113411" sldId="490"/>
            <ac:spMk id="4" creationId="{EDCBDBD4-6E0E-C73C-8535-4647CC871200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4029125344" sldId="50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029125344" sldId="507"/>
            <ac:spMk id="4" creationId="{2CEC7A53-CE0B-C5E4-11D5-69D6D6EC982A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029125344" sldId="507"/>
            <ac:spMk id="4" creationId="{ED8854EF-5314-8F4D-9A4B-AF308023180F}"/>
          </ac:spMkLst>
        </pc:spChg>
        <pc:spChg chg="mod">
          <ac:chgData name="Nane Kratzke" userId="971be13ff4ee5ef6" providerId="LiveId" clId="{E682E48D-6F5F-534D-9625-FB7F2F4FFCC1}" dt="2022-04-22T12:25:10.301" v="88" actId="1076"/>
          <ac:spMkLst>
            <pc:docMk/>
            <pc:sldMk cId="4029125344" sldId="507"/>
            <ac:spMk id="5" creationId="{A71705E1-883D-634F-BA97-7A617404617C}"/>
          </ac:spMkLst>
        </pc:spChg>
        <pc:spChg chg="del">
          <ac:chgData name="Nane Kratzke" userId="971be13ff4ee5ef6" providerId="LiveId" clId="{E682E48D-6F5F-534D-9625-FB7F2F4FFCC1}" dt="2022-04-22T12:24:25.841" v="76" actId="478"/>
          <ac:spMkLst>
            <pc:docMk/>
            <pc:sldMk cId="4029125344" sldId="507"/>
            <ac:spMk id="14" creationId="{0E8F6A60-3D45-4340-B501-C5C64AF5848A}"/>
          </ac:spMkLst>
        </pc:spChg>
        <pc:spChg chg="del">
          <ac:chgData name="Nane Kratzke" userId="971be13ff4ee5ef6" providerId="LiveId" clId="{E682E48D-6F5F-534D-9625-FB7F2F4FFCC1}" dt="2022-04-22T12:24:28.552" v="78" actId="478"/>
          <ac:spMkLst>
            <pc:docMk/>
            <pc:sldMk cId="4029125344" sldId="507"/>
            <ac:spMk id="15" creationId="{CCE4328C-5FF1-E341-8ECB-F7EA6B826371}"/>
          </ac:spMkLst>
        </pc:spChg>
        <pc:picChg chg="add mod">
          <ac:chgData name="Nane Kratzke" userId="971be13ff4ee5ef6" providerId="LiveId" clId="{E682E48D-6F5F-534D-9625-FB7F2F4FFCC1}" dt="2022-04-22T12:25:10.301" v="88" actId="1076"/>
          <ac:picMkLst>
            <pc:docMk/>
            <pc:sldMk cId="4029125344" sldId="507"/>
            <ac:picMk id="8" creationId="{D4F082D5-2561-7FC0-CB5A-2A62CE781D89}"/>
          </ac:picMkLst>
        </pc:picChg>
        <pc:picChg chg="del">
          <ac:chgData name="Nane Kratzke" userId="971be13ff4ee5ef6" providerId="LiveId" clId="{E682E48D-6F5F-534D-9625-FB7F2F4FFCC1}" dt="2022-04-22T12:24:23.310" v="75" actId="478"/>
          <ac:picMkLst>
            <pc:docMk/>
            <pc:sldMk cId="4029125344" sldId="507"/>
            <ac:picMk id="11" creationId="{01021ABC-842B-D94F-A9FA-54BA2615C925}"/>
          </ac:picMkLst>
        </pc:picChg>
        <pc:picChg chg="del">
          <ac:chgData name="Nane Kratzke" userId="971be13ff4ee5ef6" providerId="LiveId" clId="{E682E48D-6F5F-534D-9625-FB7F2F4FFCC1}" dt="2022-04-22T12:24:27.102" v="77" actId="478"/>
          <ac:picMkLst>
            <pc:docMk/>
            <pc:sldMk cId="4029125344" sldId="507"/>
            <ac:picMk id="13" creationId="{147CB156-65B2-084F-8DB9-0559F8759332}"/>
          </ac:picMkLst>
        </pc:pic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67836881" sldId="509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367836881" sldId="509"/>
            <ac:spMk id="4" creationId="{7E07C161-1BCD-1C4C-A3C3-02129D2E30D9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67836881" sldId="509"/>
            <ac:spMk id="4" creationId="{ABDCB4B7-9CAD-FBA6-AF40-D3993AF51329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293430604" sldId="51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293430604" sldId="510"/>
            <ac:spMk id="4" creationId="{6A6860C2-ECA0-1C47-972A-759D2AE20876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293430604" sldId="510"/>
            <ac:spMk id="4" creationId="{6EA93B1B-3EB7-6D36-0E4C-D2B24CE68E9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077901326" sldId="51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077901326" sldId="512"/>
            <ac:spMk id="3" creationId="{3E6C385C-12BD-685A-891D-F310026EFDFA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077901326" sldId="512"/>
            <ac:spMk id="3" creationId="{E698A1D6-CB80-3D49-9BB4-DEF11E2689C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409218564" sldId="60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409218564" sldId="609"/>
            <ac:spMk id="3" creationId="{85E7812A-104B-8B72-9B5B-DACC9DEC11F0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409218564" sldId="609"/>
            <ac:spMk id="3" creationId="{E698A1D6-CB80-3D49-9BB4-DEF11E2689C6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2674844861" sldId="61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674844861" sldId="610"/>
            <ac:spMk id="3" creationId="{18BF6B8A-4AD0-1941-8EF4-025053AB4545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674844861" sldId="610"/>
            <ac:spMk id="3" creationId="{37DA6A97-5B7B-1C51-A294-217A68B1C32B}"/>
          </ac:spMkLst>
        </pc:spChg>
        <pc:spChg chg="mod">
          <ac:chgData name="Nane Kratzke" userId="971be13ff4ee5ef6" providerId="LiveId" clId="{E682E48D-6F5F-534D-9625-FB7F2F4FFCC1}" dt="2022-04-01T09:25:28.412" v="5" actId="20577"/>
          <ac:spMkLst>
            <pc:docMk/>
            <pc:sldMk cId="2674844861" sldId="610"/>
            <ac:spMk id="6" creationId="{C33E0835-49D0-314B-918B-6B095FB8ECC2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287958453" sldId="611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4287958453" sldId="611"/>
            <ac:spMk id="4" creationId="{59E43EDD-86A4-3949-AFEF-1EDE2BAFB5A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287958453" sldId="611"/>
            <ac:spMk id="4" creationId="{9FAEA80E-D095-4428-B681-BF63F102F1B5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777951028" sldId="61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777951028" sldId="612"/>
            <ac:spMk id="4" creationId="{47BF160B-3131-3FCA-BFDB-B915CE71977C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777951028" sldId="612"/>
            <ac:spMk id="4" creationId="{BA44AC7B-4166-D048-88CF-8DD2C48F1628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680095832" sldId="613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680095832" sldId="613"/>
            <ac:spMk id="4" creationId="{F8D4CCA8-2EF6-E944-BF9F-1925D0E55EF3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680095832" sldId="613"/>
            <ac:spMk id="4" creationId="{FF551ADE-952C-DF87-9AF0-F69A434C3A82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216612191" sldId="614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1216612191" sldId="614"/>
            <ac:spMk id="4" creationId="{00F29C8A-397B-9940-B904-3ECA6E620606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216612191" sldId="614"/>
            <ac:spMk id="4" creationId="{11B73C10-C46D-1091-3CF7-0240D02C6375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410356405" sldId="615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410356405" sldId="615"/>
            <ac:spMk id="4" creationId="{46F39980-FCA8-2819-0FE5-A2B5BA7C49BA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410356405" sldId="615"/>
            <ac:spMk id="4" creationId="{F5DE8EF6-A439-CB4B-B566-41586B1ADB3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510225800" sldId="616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510225800" sldId="616"/>
            <ac:spMk id="4" creationId="{29D332C3-4883-D76F-569D-45FAD7175192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510225800" sldId="616"/>
            <ac:spMk id="4" creationId="{F5DE8EF6-A439-CB4B-B566-41586B1ADB3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131404470" sldId="61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131404470" sldId="617"/>
            <ac:spMk id="4" creationId="{18AF5CB9-FC93-DFEF-DAAB-793D56DD5948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131404470" sldId="617"/>
            <ac:spMk id="4" creationId="{795C0807-7D04-294B-A775-9BD51FADE168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731169910" sldId="619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731169910" sldId="619"/>
            <ac:spMk id="4" creationId="{39524FD2-707F-FBBC-7FC0-3E0F792C7F19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731169910" sldId="619"/>
            <ac:spMk id="4" creationId="{581C73B0-1DED-1C45-A5AC-8552769DDC9F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593440267" sldId="620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593440267" sldId="620"/>
            <ac:spMk id="3" creationId="{625A42E9-2A91-A5DC-FB1E-9BC59DD21F13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593440267" sldId="620"/>
            <ac:spMk id="3" creationId="{6F294335-BF1F-5A4E-91BD-D85933E51494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273676851" sldId="621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273676851" sldId="621"/>
            <ac:spMk id="3" creationId="{1F070BD4-F39C-0FC2-0A3C-66DC862BFC9B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2273676851" sldId="621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81615033" sldId="622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81615033" sldId="622"/>
            <ac:spMk id="3" creationId="{05B837FD-F3B3-33DA-8FC8-05E7A30AB6D1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81615033" sldId="622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614840407" sldId="623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614840407" sldId="623"/>
            <ac:spMk id="3" creationId="{39266D3F-A172-2C0F-2AA3-F93064899CAD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614840407" sldId="623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4203570313" sldId="624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4203570313" sldId="624"/>
            <ac:spMk id="3" creationId="{4AA2C442-2965-EBFD-BE24-8691198EF585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4203570313" sldId="624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3306238490" sldId="625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3306238490" sldId="625"/>
            <ac:spMk id="3" creationId="{A5C664EF-731D-F66F-B1BA-708BA253DBFB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3306238490" sldId="625"/>
            <ac:spMk id="3" creationId="{B54F9314-DB7D-5544-9A1A-BDF7C509E586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050794692" sldId="626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050794692" sldId="626"/>
            <ac:spMk id="4" creationId="{834F4E40-6BB5-1845-99CC-E7B184CE4933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050794692" sldId="626"/>
            <ac:spMk id="4" creationId="{9DF8CF40-04FE-63C0-1A32-37046A3CE664}"/>
          </ac:spMkLst>
        </pc:sp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1208407202" sldId="627"/>
        </pc:sldMkLst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1208407202" sldId="627"/>
            <ac:spMk id="4" creationId="{29774B40-4153-5BD4-28D1-71825B820BEC}"/>
          </ac:spMkLst>
        </pc:spChg>
        <pc:spChg chg="del">
          <ac:chgData name="Nane Kratzke" userId="971be13ff4ee5ef6" providerId="LiveId" clId="{E682E48D-6F5F-534D-9625-FB7F2F4FFCC1}" dt="2022-04-22T12:37:30.391" v="116"/>
          <ac:spMkLst>
            <pc:docMk/>
            <pc:sldMk cId="1208407202" sldId="627"/>
            <ac:spMk id="4" creationId="{834F4E40-6BB5-1845-99CC-E7B184CE4933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2274245467" sldId="629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274245467" sldId="629"/>
            <ac:spMk id="4" creationId="{795C0807-7D04-294B-A775-9BD51FADE16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274245467" sldId="629"/>
            <ac:spMk id="4" creationId="{96F1AFDE-DB10-DA0E-0445-2C0C76D00A07}"/>
          </ac:spMkLst>
        </pc:spChg>
        <pc:spChg chg="mod">
          <ac:chgData name="Nane Kratzke" userId="971be13ff4ee5ef6" providerId="LiveId" clId="{E682E48D-6F5F-534D-9625-FB7F2F4FFCC1}" dt="2022-04-22T12:31:45.937" v="108" actId="20577"/>
          <ac:spMkLst>
            <pc:docMk/>
            <pc:sldMk cId="2274245467" sldId="629"/>
            <ac:spMk id="6" creationId="{2A37FC8D-7474-DE4D-B247-E5C617D0E912}"/>
          </ac:spMkLst>
        </pc:spChg>
        <pc:picChg chg="del">
          <ac:chgData name="Nane Kratzke" userId="971be13ff4ee5ef6" providerId="LiveId" clId="{E682E48D-6F5F-534D-9625-FB7F2F4FFCC1}" dt="2022-04-22T12:30:24.509" v="94" actId="478"/>
          <ac:picMkLst>
            <pc:docMk/>
            <pc:sldMk cId="2274245467" sldId="629"/>
            <ac:picMk id="9" creationId="{7DFA70C8-2EFE-3B4A-AD66-AAAF7926AA7D}"/>
          </ac:picMkLst>
        </pc:picChg>
        <pc:picChg chg="add mod modCrop">
          <ac:chgData name="Nane Kratzke" userId="971be13ff4ee5ef6" providerId="LiveId" clId="{E682E48D-6F5F-534D-9625-FB7F2F4FFCC1}" dt="2022-04-22T12:30:58.405" v="101" actId="1076"/>
          <ac:picMkLst>
            <pc:docMk/>
            <pc:sldMk cId="2274245467" sldId="629"/>
            <ac:picMk id="10" creationId="{A76BE6C4-C082-DDB7-4000-A9AA503468E3}"/>
          </ac:picMkLst>
        </pc:pic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561974949" sldId="630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561974949" sldId="630"/>
            <ac:spMk id="4" creationId="{795C0807-7D04-294B-A775-9BD51FADE168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561974949" sldId="630"/>
            <ac:spMk id="4" creationId="{F5BA0DB6-2044-8A17-1F96-CD491644AAF1}"/>
          </ac:spMkLst>
        </pc:spChg>
        <pc:picChg chg="del">
          <ac:chgData name="Nane Kratzke" userId="971be13ff4ee5ef6" providerId="LiveId" clId="{E682E48D-6F5F-534D-9625-FB7F2F4FFCC1}" dt="2022-04-22T12:33:37.140" v="109" actId="478"/>
          <ac:picMkLst>
            <pc:docMk/>
            <pc:sldMk cId="561974949" sldId="630"/>
            <ac:picMk id="9" creationId="{1F5C2536-E033-0C40-AE54-3F8B64277B6A}"/>
          </ac:picMkLst>
        </pc:picChg>
        <pc:picChg chg="add mod modCrop">
          <ac:chgData name="Nane Kratzke" userId="971be13ff4ee5ef6" providerId="LiveId" clId="{E682E48D-6F5F-534D-9625-FB7F2F4FFCC1}" dt="2022-04-22T12:34:02.936" v="115" actId="1076"/>
          <ac:picMkLst>
            <pc:docMk/>
            <pc:sldMk cId="561974949" sldId="630"/>
            <ac:picMk id="12" creationId="{456A6DFC-77EF-0B61-BC0E-9B25905D2CC1}"/>
          </ac:picMkLst>
        </pc:picChg>
      </pc:sldChg>
      <pc:sldChg chg="addSp delSp modSp">
        <pc:chgData name="Nane Kratzke" userId="971be13ff4ee5ef6" providerId="LiveId" clId="{E682E48D-6F5F-534D-9625-FB7F2F4FFCC1}" dt="2022-04-29T07:07:08.081" v="117"/>
        <pc:sldMkLst>
          <pc:docMk/>
          <pc:sldMk cId="2023786353" sldId="631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2023786353" sldId="631"/>
            <ac:spMk id="4" creationId="{88A2F0CB-9646-7542-B146-BE66260F047E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2023786353" sldId="631"/>
            <ac:spMk id="4" creationId="{AA7FD647-53CB-09E1-4D84-CFF32EE692B8}"/>
          </ac:spMkLst>
        </pc:spChg>
      </pc:sldChg>
      <pc:sldChg chg="addSp delSp modSp mod">
        <pc:chgData name="Nane Kratzke" userId="971be13ff4ee5ef6" providerId="LiveId" clId="{E682E48D-6F5F-534D-9625-FB7F2F4FFCC1}" dt="2022-04-29T07:07:08.081" v="117"/>
        <pc:sldMkLst>
          <pc:docMk/>
          <pc:sldMk cId="927617671" sldId="632"/>
        </pc:sldMkLst>
        <pc:spChg chg="del">
          <ac:chgData name="Nane Kratzke" userId="971be13ff4ee5ef6" providerId="LiveId" clId="{E682E48D-6F5F-534D-9625-FB7F2F4FFCC1}" dt="2022-04-22T12:37:30.391" v="116"/>
          <ac:spMkLst>
            <pc:docMk/>
            <pc:sldMk cId="927617671" sldId="632"/>
            <ac:spMk id="4" creationId="{2C37176C-4943-8541-85F7-92679490B846}"/>
          </ac:spMkLst>
        </pc:spChg>
        <pc:spChg chg="add mod">
          <ac:chgData name="Nane Kratzke" userId="971be13ff4ee5ef6" providerId="LiveId" clId="{E682E48D-6F5F-534D-9625-FB7F2F4FFCC1}" dt="2022-04-29T07:07:08.081" v="117"/>
          <ac:spMkLst>
            <pc:docMk/>
            <pc:sldMk cId="927617671" sldId="632"/>
            <ac:spMk id="4" creationId="{3606833C-3127-4370-E07A-6A2BA1756190}"/>
          </ac:spMkLst>
        </pc:spChg>
        <pc:spChg chg="del">
          <ac:chgData name="Nane Kratzke" userId="971be13ff4ee5ef6" providerId="LiveId" clId="{E682E48D-6F5F-534D-9625-FB7F2F4FFCC1}" dt="2022-04-22T12:29:45.167" v="89" actId="478"/>
          <ac:spMkLst>
            <pc:docMk/>
            <pc:sldMk cId="927617671" sldId="632"/>
            <ac:spMk id="7" creationId="{D935C905-8102-0543-8B3B-4DDDB63F8435}"/>
          </ac:spMkLst>
        </pc:spChg>
        <pc:spChg chg="del">
          <ac:chgData name="Nane Kratzke" userId="971be13ff4ee5ef6" providerId="LiveId" clId="{E682E48D-6F5F-534D-9625-FB7F2F4FFCC1}" dt="2022-04-22T12:29:45.167" v="89" actId="478"/>
          <ac:spMkLst>
            <pc:docMk/>
            <pc:sldMk cId="927617671" sldId="632"/>
            <ac:spMk id="8" creationId="{34D3468E-37F6-054C-B34D-E7EFE7AD552B}"/>
          </ac:spMkLst>
        </pc:spChg>
        <pc:picChg chg="del">
          <ac:chgData name="Nane Kratzke" userId="971be13ff4ee5ef6" providerId="LiveId" clId="{E682E48D-6F5F-534D-9625-FB7F2F4FFCC1}" dt="2022-04-22T12:29:45.167" v="89" actId="478"/>
          <ac:picMkLst>
            <pc:docMk/>
            <pc:sldMk cId="927617671" sldId="632"/>
            <ac:picMk id="5" creationId="{5ED3D154-CB03-6340-B4D8-C0141FC8096B}"/>
          </ac:picMkLst>
        </pc:picChg>
        <pc:picChg chg="del">
          <ac:chgData name="Nane Kratzke" userId="971be13ff4ee5ef6" providerId="LiveId" clId="{E682E48D-6F5F-534D-9625-FB7F2F4FFCC1}" dt="2022-04-22T12:29:45.167" v="89" actId="478"/>
          <ac:picMkLst>
            <pc:docMk/>
            <pc:sldMk cId="927617671" sldId="632"/>
            <ac:picMk id="6" creationId="{3A5D8A76-F7D3-4048-9141-63198540B4E4}"/>
          </ac:picMkLst>
        </pc:picChg>
        <pc:picChg chg="add mod">
          <ac:chgData name="Nane Kratzke" userId="971be13ff4ee5ef6" providerId="LiveId" clId="{E682E48D-6F5F-534D-9625-FB7F2F4FFCC1}" dt="2022-04-22T12:30:03.077" v="93" actId="14861"/>
          <ac:picMkLst>
            <pc:docMk/>
            <pc:sldMk cId="927617671" sldId="632"/>
            <ac:picMk id="10" creationId="{BE562E24-6FEF-008B-D3A7-F75C47681D55}"/>
          </ac:picMkLst>
        </pc:picChg>
      </pc:sldChg>
    </pc:docChg>
  </pc:docChgLst>
  <pc:docChgLst>
    <pc:chgData name="Nane Kratzke" userId="971be13ff4ee5ef6" providerId="LiveId" clId="{55E77320-5BCE-8146-A6B4-B52DBDA490FA}"/>
    <pc:docChg chg="modSld">
      <pc:chgData name="Nane Kratzke" userId="971be13ff4ee5ef6" providerId="LiveId" clId="{55E77320-5BCE-8146-A6B4-B52DBDA490FA}" dt="2022-12-03T11:10:07.466" v="9" actId="14100"/>
      <pc:docMkLst>
        <pc:docMk/>
      </pc:docMkLst>
      <pc:sldChg chg="modSp mod">
        <pc:chgData name="Nane Kratzke" userId="971be13ff4ee5ef6" providerId="LiveId" clId="{55E77320-5BCE-8146-A6B4-B52DBDA490FA}" dt="2022-12-03T11:10:07.466" v="9" actId="14100"/>
        <pc:sldMkLst>
          <pc:docMk/>
          <pc:sldMk cId="1293430604" sldId="510"/>
        </pc:sldMkLst>
        <pc:spChg chg="mod">
          <ac:chgData name="Nane Kratzke" userId="971be13ff4ee5ef6" providerId="LiveId" clId="{55E77320-5BCE-8146-A6B4-B52DBDA490FA}" dt="2022-12-03T11:10:07.466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B209BEF-001D-F54C-9732-79BF3259EF77}"/>
    <pc:docChg chg="custSel modMainMaster">
      <pc:chgData name="Nane Kratzke" userId="971be13ff4ee5ef6" providerId="LiveId" clId="{FB209BEF-001D-F54C-9732-79BF3259EF77}" dt="2021-08-22T09:37:04.739" v="1"/>
      <pc:docMkLst>
        <pc:docMk/>
      </pc:docMkLst>
      <pc:sldMasterChg chg="addSp delSp modSp mod">
        <pc:chgData name="Nane Kratzke" userId="971be13ff4ee5ef6" providerId="LiveId" clId="{FB209BEF-001D-F54C-9732-79BF3259EF77}" dt="2021-08-22T09:37:04.739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FB209BEF-001D-F54C-9732-79BF3259EF77}" dt="2021-08-22T09:37:04.739" v="1"/>
          <ac:spMkLst>
            <pc:docMk/>
            <pc:sldMasterMk cId="946163275" sldId="2147483648"/>
            <ac:spMk id="10" creationId="{C141AE3E-B14B-A64B-AA20-3B1386455152}"/>
          </ac:spMkLst>
        </pc:spChg>
        <pc:spChg chg="add mod">
          <ac:chgData name="Nane Kratzke" userId="971be13ff4ee5ef6" providerId="LiveId" clId="{FB209BEF-001D-F54C-9732-79BF3259EF77}" dt="2021-08-22T09:37:04.739" v="1"/>
          <ac:spMkLst>
            <pc:docMk/>
            <pc:sldMasterMk cId="946163275" sldId="2147483648"/>
            <ac:spMk id="11" creationId="{36060990-D2DB-5045-95D9-DD693699BC18}"/>
          </ac:spMkLst>
        </pc:spChg>
        <pc:picChg chg="add mod">
          <ac:chgData name="Nane Kratzke" userId="971be13ff4ee5ef6" providerId="LiveId" clId="{FB209BEF-001D-F54C-9732-79BF3259EF77}" dt="2021-08-22T09:37:04.739" v="1"/>
          <ac:picMkLst>
            <pc:docMk/>
            <pc:sldMasterMk cId="946163275" sldId="2147483648"/>
            <ac:picMk id="9" creationId="{4143D60E-EDC4-9647-ABB2-B73B825BE706}"/>
          </ac:picMkLst>
        </pc:picChg>
        <pc:picChg chg="del">
          <ac:chgData name="Nane Kratzke" userId="971be13ff4ee5ef6" providerId="LiveId" clId="{FB209BEF-001D-F54C-9732-79BF3259EF77}" dt="2021-08-22T09:37:03.925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FD4B3C02-1DD2-9345-BBB9-C5CD1EA23EB1}"/>
    <pc:docChg chg="modSld">
      <pc:chgData name="Nane Kratzke" userId="971be13ff4ee5ef6" providerId="LiveId" clId="{FD4B3C02-1DD2-9345-BBB9-C5CD1EA23EB1}" dt="2021-04-08T09:22:49.812" v="0"/>
      <pc:docMkLst>
        <pc:docMk/>
      </pc:docMkLst>
      <pc:sldChg chg="modSp">
        <pc:chgData name="Nane Kratzke" userId="971be13ff4ee5ef6" providerId="LiveId" clId="{FD4B3C02-1DD2-9345-BBB9-C5CD1EA23EB1}" dt="2021-04-08T09:22:49.812" v="0"/>
        <pc:sldMkLst>
          <pc:docMk/>
          <pc:sldMk cId="1293430604" sldId="510"/>
        </pc:sldMkLst>
        <pc:spChg chg="mod">
          <ac:chgData name="Nane Kratzke" userId="971be13ff4ee5ef6" providerId="LiveId" clId="{FD4B3C02-1DD2-9345-BBB9-C5CD1EA23EB1}" dt="2021-04-08T09:22:49.812" v="0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5FB5D7A5-4655-3947-A69C-9D826C16C08E}"/>
    <pc:docChg chg="custSel modSld">
      <pc:chgData name="Nane Kratzke" userId="971be13ff4ee5ef6" providerId="LiveId" clId="{5FB5D7A5-4655-3947-A69C-9D826C16C08E}" dt="2022-10-26T15:17:15.110" v="16" actId="1076"/>
      <pc:docMkLst>
        <pc:docMk/>
      </pc:docMkLst>
      <pc:sldChg chg="addSp delSp modSp mod">
        <pc:chgData name="Nane Kratzke" userId="971be13ff4ee5ef6" providerId="LiveId" clId="{5FB5D7A5-4655-3947-A69C-9D826C16C08E}" dt="2022-10-26T15:17:15.110" v="16" actId="1076"/>
        <pc:sldMkLst>
          <pc:docMk/>
          <pc:sldMk cId="1293430604" sldId="510"/>
        </pc:sldMkLst>
        <pc:spChg chg="add del">
          <ac:chgData name="Nane Kratzke" userId="971be13ff4ee5ef6" providerId="LiveId" clId="{5FB5D7A5-4655-3947-A69C-9D826C16C08E}" dt="2022-10-26T15:16:23.697" v="2" actId="478"/>
          <ac:spMkLst>
            <pc:docMk/>
            <pc:sldMk cId="1293430604" sldId="510"/>
            <ac:spMk id="6" creationId="{1CAB1F32-05FB-1626-9CA2-66CF79587F86}"/>
          </ac:spMkLst>
        </pc:spChg>
        <pc:spChg chg="add del">
          <ac:chgData name="Nane Kratzke" userId="971be13ff4ee5ef6" providerId="LiveId" clId="{5FB5D7A5-4655-3947-A69C-9D826C16C08E}" dt="2022-10-26T15:16:34.452" v="4"/>
          <ac:spMkLst>
            <pc:docMk/>
            <pc:sldMk cId="1293430604" sldId="510"/>
            <ac:spMk id="7" creationId="{587BBA4E-A57D-43BA-3BCA-FEE61B506285}"/>
          </ac:spMkLst>
        </pc:spChg>
        <pc:picChg chg="add mod">
          <ac:chgData name="Nane Kratzke" userId="971be13ff4ee5ef6" providerId="LiveId" clId="{5FB5D7A5-4655-3947-A69C-9D826C16C08E}" dt="2022-10-26T15:17:15.110" v="16" actId="1076"/>
          <ac:picMkLst>
            <pc:docMk/>
            <pc:sldMk cId="1293430604" sldId="510"/>
            <ac:picMk id="9" creationId="{039900E5-ABC5-D1A5-9885-EF65A19A5B87}"/>
          </ac:picMkLst>
        </pc:pic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5E0FEA99-398A-8548-8890-93A3F6D3343A}"/>
    <pc:docChg chg="undo custSel addSld delSld modSld sldOrd">
      <pc:chgData name="Nane Kratzke" userId="971be13ff4ee5ef6" providerId="LiveId" clId="{5E0FEA99-398A-8548-8890-93A3F6D3343A}" dt="2021-03-04T07:11:32.475" v="11457" actId="20577"/>
      <pc:docMkLst>
        <pc:docMk/>
      </pc:docMkLst>
      <pc:sldChg chg="addSp modSp mod">
        <pc:chgData name="Nane Kratzke" userId="971be13ff4ee5ef6" providerId="LiveId" clId="{5E0FEA99-398A-8548-8890-93A3F6D3343A}" dt="2021-03-04T07:11:32.475" v="11457" actId="20577"/>
        <pc:sldMkLst>
          <pc:docMk/>
          <pc:sldMk cId="2120406402" sldId="297"/>
        </pc:sldMkLst>
        <pc:spChg chg="add 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4" creationId="{74079084-9CCA-244F-8140-73362EF4D019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7" creationId="{E1C3C3FD-6144-BD40-835F-C1C0B2679577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8" creationId="{EA9BA2B8-2AB3-D44F-A1D1-1A908056FACE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9" creationId="{954EDDC7-1985-8247-AB89-2ADFBB03B4F4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0" creationId="{7709CCC9-400E-274B-A69A-1955CB1187BB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5E0FEA99-398A-8548-8890-93A3F6D3343A}" dt="2021-03-04T07:10:51.911" v="11420" actId="20577"/>
          <ac:spMkLst>
            <pc:docMk/>
            <pc:sldMk cId="2120406402" sldId="297"/>
            <ac:spMk id="12" creationId="{B9546903-3A89-044B-AA0C-9D307E1E01A8}"/>
          </ac:spMkLst>
        </pc:spChg>
        <pc:spChg chg="add mod">
          <ac:chgData name="Nane Kratzke" userId="971be13ff4ee5ef6" providerId="LiveId" clId="{5E0FEA99-398A-8548-8890-93A3F6D3343A}" dt="2021-03-04T07:10:57.927" v="11433" actId="20577"/>
          <ac:spMkLst>
            <pc:docMk/>
            <pc:sldMk cId="2120406402" sldId="297"/>
            <ac:spMk id="13" creationId="{35A1FF95-A986-A74F-A460-6A5651F238AE}"/>
          </ac:spMkLst>
        </pc:spChg>
        <pc:spChg chg="add mod">
          <ac:chgData name="Nane Kratzke" userId="971be13ff4ee5ef6" providerId="LiveId" clId="{5E0FEA99-398A-8548-8890-93A3F6D3343A}" dt="2021-03-04T07:11:32.475" v="11457" actId="20577"/>
          <ac:spMkLst>
            <pc:docMk/>
            <pc:sldMk cId="2120406402" sldId="297"/>
            <ac:spMk id="14" creationId="{AF790031-0FA6-A043-A259-6C973BE92E9E}"/>
          </ac:spMkLst>
        </pc:spChg>
        <pc:spChg chg="add 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5" creationId="{F91C6A60-C066-D547-81CC-3BF200B7F163}"/>
          </ac:spMkLst>
        </pc:spChg>
        <pc:spChg chg="mod">
          <ac:chgData name="Nane Kratzke" userId="971be13ff4ee5ef6" providerId="LiveId" clId="{5E0FEA99-398A-8548-8890-93A3F6D3343A}" dt="2021-03-04T07:10:08.031" v="11378" actId="1076"/>
          <ac:spMkLst>
            <pc:docMk/>
            <pc:sldMk cId="2120406402" sldId="297"/>
            <ac:spMk id="19" creationId="{940ADAA2-F88E-0740-9D2F-8D92991E8127}"/>
          </ac:spMkLst>
        </pc:spChg>
      </pc:sldChg>
      <pc:sldChg chg="addSp delSp modSp mod modClrScheme chgLayout">
        <pc:chgData name="Nane Kratzke" userId="971be13ff4ee5ef6" providerId="LiveId" clId="{5E0FEA99-398A-8548-8890-93A3F6D3343A}" dt="2021-02-08T14:24:27.465" v="10223" actId="1076"/>
        <pc:sldMkLst>
          <pc:docMk/>
          <pc:sldMk cId="704272100" sldId="323"/>
        </pc:sldMkLst>
        <pc:spChg chg="mod ord">
          <ac:chgData name="Nane Kratzke" userId="971be13ff4ee5ef6" providerId="LiveId" clId="{5E0FEA99-398A-8548-8890-93A3F6D3343A}" dt="2021-02-08T08:11:19.315" v="50" actId="26606"/>
          <ac:spMkLst>
            <pc:docMk/>
            <pc:sldMk cId="704272100" sldId="323"/>
            <ac:spMk id="2" creationId="{6D39A0F7-5B8F-5047-AD5F-FC2C4F71D320}"/>
          </ac:spMkLst>
        </pc:spChg>
        <pc:spChg chg="mod">
          <ac:chgData name="Nane Kratzke" userId="971be13ff4ee5ef6" providerId="LiveId" clId="{5E0FEA99-398A-8548-8890-93A3F6D3343A}" dt="2021-02-08T08:11:19.315" v="50" actId="26606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5E0FEA99-398A-8548-8890-93A3F6D3343A}" dt="2021-02-08T09:02:43.566" v="2442"/>
          <ac:spMkLst>
            <pc:docMk/>
            <pc:sldMk cId="704272100" sldId="323"/>
            <ac:spMk id="6" creationId="{4576D42E-BB24-AB46-B340-366F5A7D2274}"/>
          </ac:spMkLst>
        </pc:spChg>
        <pc:spChg chg="mod">
          <ac:chgData name="Nane Kratzke" userId="971be13ff4ee5ef6" providerId="LiveId" clId="{5E0FEA99-398A-8548-8890-93A3F6D3343A}" dt="2021-02-08T13:06:33.901" v="7693" actId="20577"/>
          <ac:spMkLst>
            <pc:docMk/>
            <pc:sldMk cId="704272100" sldId="323"/>
            <ac:spMk id="8" creationId="{0C508602-457E-2C4E-A9AC-85A3D0BD58E5}"/>
          </ac:spMkLst>
        </pc:spChg>
        <pc:spChg chg="add del mod">
          <ac:chgData name="Nane Kratzke" userId="971be13ff4ee5ef6" providerId="LiveId" clId="{5E0FEA99-398A-8548-8890-93A3F6D3343A}" dt="2021-02-08T08:11:26.690" v="53" actId="478"/>
          <ac:spMkLst>
            <pc:docMk/>
            <pc:sldMk cId="704272100" sldId="323"/>
            <ac:spMk id="9" creationId="{04C8B7C5-FEB7-FA4F-BB91-7BFD286CF8F7}"/>
          </ac:spMkLst>
        </pc:spChg>
        <pc:spChg chg="add mod">
          <ac:chgData name="Nane Kratzke" userId="971be13ff4ee5ef6" providerId="LiveId" clId="{5E0FEA99-398A-8548-8890-93A3F6D3343A}" dt="2021-02-08T14:24:27.465" v="10223" actId="1076"/>
          <ac:spMkLst>
            <pc:docMk/>
            <pc:sldMk cId="704272100" sldId="323"/>
            <ac:spMk id="10" creationId="{491653E3-A3B8-B94D-8903-056923028EE4}"/>
          </ac:spMkLst>
        </pc:spChg>
        <pc:spChg chg="del">
          <ac:chgData name="Nane Kratzke" userId="971be13ff4ee5ef6" providerId="LiveId" clId="{5E0FEA99-398A-8548-8890-93A3F6D3343A}" dt="2021-02-08T08:09:01.204" v="47" actId="478"/>
          <ac:spMkLst>
            <pc:docMk/>
            <pc:sldMk cId="704272100" sldId="323"/>
            <ac:spMk id="24" creationId="{B2BC7B5A-69E3-BC40-938A-4311896A2C9B}"/>
          </ac:spMkLst>
        </pc:spChg>
        <pc:spChg chg="add del mod">
          <ac:chgData name="Nane Kratzke" userId="971be13ff4ee5ef6" providerId="LiveId" clId="{5E0FEA99-398A-8548-8890-93A3F6D3343A}" dt="2021-02-08T08:11:19.315" v="50" actId="26606"/>
          <ac:spMkLst>
            <pc:docMk/>
            <pc:sldMk cId="704272100" sldId="323"/>
            <ac:spMk id="25" creationId="{726C66DD-9C53-4E0B-98A6-412CBB1471DB}"/>
          </ac:spMkLst>
        </pc:spChg>
        <pc:picChg chg="add del mod">
          <ac:chgData name="Nane Kratzke" userId="971be13ff4ee5ef6" providerId="LiveId" clId="{5E0FEA99-398A-8548-8890-93A3F6D3343A}" dt="2021-02-08T08:11:21.300" v="51"/>
          <ac:picMkLst>
            <pc:docMk/>
            <pc:sldMk cId="704272100" sldId="323"/>
            <ac:picMk id="4" creationId="{0BD6EAC8-FB78-374B-BF8F-52B237E45346}"/>
          </ac:picMkLst>
        </pc:picChg>
        <pc:picChg chg="add del mod">
          <ac:chgData name="Nane Kratzke" userId="971be13ff4ee5ef6" providerId="LiveId" clId="{5E0FEA99-398A-8548-8890-93A3F6D3343A}" dt="2021-02-08T12:56:49.637" v="7387" actId="478"/>
          <ac:picMkLst>
            <pc:docMk/>
            <pc:sldMk cId="704272100" sldId="323"/>
            <ac:picMk id="5" creationId="{49FFF207-9BD0-CB49-9E87-C569D6845C9D}"/>
          </ac:picMkLst>
        </pc:picChg>
        <pc:picChg chg="add del mod">
          <ac:chgData name="Nane Kratzke" userId="971be13ff4ee5ef6" providerId="LiveId" clId="{5E0FEA99-398A-8548-8890-93A3F6D3343A}" dt="2021-02-08T13:10:14.366" v="7699" actId="478"/>
          <ac:picMkLst>
            <pc:docMk/>
            <pc:sldMk cId="704272100" sldId="323"/>
            <ac:picMk id="7" creationId="{CB4D835F-1804-F549-BBCE-B865DF70548B}"/>
          </ac:picMkLst>
        </pc:picChg>
        <pc:picChg chg="add mod">
          <ac:chgData name="Nane Kratzke" userId="971be13ff4ee5ef6" providerId="LiveId" clId="{5E0FEA99-398A-8548-8890-93A3F6D3343A}" dt="2021-02-08T13:10:36.113" v="7705"/>
          <ac:picMkLst>
            <pc:docMk/>
            <pc:sldMk cId="704272100" sldId="323"/>
            <ac:picMk id="5122" creationId="{768F11C4-1726-AF44-B5F1-DACAD193A651}"/>
          </ac:picMkLst>
        </pc:picChg>
      </pc:sldChg>
      <pc:sldChg chg="addSp delSp">
        <pc:chgData name="Nane Kratzke" userId="971be13ff4ee5ef6" providerId="LiveId" clId="{5E0FEA99-398A-8548-8890-93A3F6D3343A}" dt="2021-02-08T08:50:54.751" v="1480"/>
        <pc:sldMkLst>
          <pc:docMk/>
          <pc:sldMk cId="3704082915" sldId="328"/>
        </pc:sldMkLst>
        <pc:picChg chg="add del">
          <ac:chgData name="Nane Kratzke" userId="971be13ff4ee5ef6" providerId="LiveId" clId="{5E0FEA99-398A-8548-8890-93A3F6D3343A}" dt="2021-02-08T08:50:54.751" v="1480"/>
          <ac:picMkLst>
            <pc:docMk/>
            <pc:sldMk cId="3704082915" sldId="328"/>
            <ac:picMk id="2050" creationId="{D32F7050-9D35-B745-9703-890450961BCE}"/>
          </ac:picMkLst>
        </pc:picChg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45276620" sldId="33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201834561" sldId="337"/>
        </pc:sldMkLst>
      </pc:sldChg>
      <pc:sldChg chg="add">
        <pc:chgData name="Nane Kratzke" userId="971be13ff4ee5ef6" providerId="LiveId" clId="{5E0FEA99-398A-8548-8890-93A3F6D3343A}" dt="2021-02-08T09:02:54.604" v="2443"/>
        <pc:sldMkLst>
          <pc:docMk/>
          <pc:sldMk cId="1787488317" sldId="469"/>
        </pc:sldMkLst>
      </pc:sldChg>
      <pc:sldChg chg="addSp delSp modSp add del mod">
        <pc:chgData name="Nane Kratzke" userId="971be13ff4ee5ef6" providerId="LiveId" clId="{5E0FEA99-398A-8548-8890-93A3F6D3343A}" dt="2021-02-08T09:06:37.684" v="2561" actId="2696"/>
        <pc:sldMkLst>
          <pc:docMk/>
          <pc:sldMk cId="2415772958" sldId="484"/>
        </pc:sldMkLst>
        <pc:spChg chg="del mod">
          <ac:chgData name="Nane Kratzke" userId="971be13ff4ee5ef6" providerId="LiveId" clId="{5E0FEA99-398A-8548-8890-93A3F6D3343A}" dt="2021-02-08T09:05:04.350" v="2450" actId="478"/>
          <ac:spMkLst>
            <pc:docMk/>
            <pc:sldMk cId="2415772958" sldId="484"/>
            <ac:spMk id="2" creationId="{4756D11D-0AF9-A345-AA05-7E00A1AD1EEB}"/>
          </ac:spMkLst>
        </pc:spChg>
        <pc:spChg chg="add del mod">
          <ac:chgData name="Nane Kratzke" userId="971be13ff4ee5ef6" providerId="LiveId" clId="{5E0FEA99-398A-8548-8890-93A3F6D3343A}" dt="2021-02-08T09:05:09.863" v="2451" actId="478"/>
          <ac:spMkLst>
            <pc:docMk/>
            <pc:sldMk cId="2415772958" sldId="484"/>
            <ac:spMk id="11" creationId="{8014D071-8907-4F45-A651-8329155F0446}"/>
          </ac:spMkLst>
        </pc:spChg>
        <pc:picChg chg="add del mod">
          <ac:chgData name="Nane Kratzke" userId="971be13ff4ee5ef6" providerId="LiveId" clId="{5E0FEA99-398A-8548-8890-93A3F6D3343A}" dt="2021-02-08T09:05:23.219" v="2453" actId="478"/>
          <ac:picMkLst>
            <pc:docMk/>
            <pc:sldMk cId="2415772958" sldId="484"/>
            <ac:picMk id="9" creationId="{E220F02E-9E19-944B-B063-17E4811FF858}"/>
          </ac:picMkLst>
        </pc:picChg>
      </pc:sldChg>
      <pc:sldChg chg="add del">
        <pc:chgData name="Nane Kratzke" userId="971be13ff4ee5ef6" providerId="LiveId" clId="{5E0FEA99-398A-8548-8890-93A3F6D3343A}" dt="2021-02-08T09:16:53.759" v="3067" actId="2696"/>
        <pc:sldMkLst>
          <pc:docMk/>
          <pc:sldMk cId="2167318817" sldId="485"/>
        </pc:sldMkLst>
      </pc:sldChg>
      <pc:sldChg chg="modSp add">
        <pc:chgData name="Nane Kratzke" userId="971be13ff4ee5ef6" providerId="LiveId" clId="{5E0FEA99-398A-8548-8890-93A3F6D3343A}" dt="2021-02-08T09:17:15.726" v="3068"/>
        <pc:sldMkLst>
          <pc:docMk/>
          <pc:sldMk cId="260550874" sldId="486"/>
        </pc:sldMkLst>
        <pc:spChg chg="mod">
          <ac:chgData name="Nane Kratzke" userId="971be13ff4ee5ef6" providerId="LiveId" clId="{5E0FEA99-398A-8548-8890-93A3F6D3343A}" dt="2021-02-08T09:17:15.726" v="3068"/>
          <ac:spMkLst>
            <pc:docMk/>
            <pc:sldMk cId="260550874" sldId="486"/>
            <ac:spMk id="2" creationId="{4756D11D-0AF9-A345-AA05-7E00A1AD1EEB}"/>
          </ac:spMkLst>
        </pc:spChg>
      </pc:sldChg>
      <pc:sldChg chg="modSp add mod">
        <pc:chgData name="Nane Kratzke" userId="971be13ff4ee5ef6" providerId="LiveId" clId="{5E0FEA99-398A-8548-8890-93A3F6D3343A}" dt="2021-02-08T14:25:54.305" v="10225" actId="20577"/>
        <pc:sldMkLst>
          <pc:docMk/>
          <pc:sldMk cId="3649281720" sldId="487"/>
        </pc:sldMkLst>
        <pc:spChg chg="mod">
          <ac:chgData name="Nane Kratzke" userId="971be13ff4ee5ef6" providerId="LiveId" clId="{5E0FEA99-398A-8548-8890-93A3F6D3343A}" dt="2021-02-08T09:17:27.712" v="3069"/>
          <ac:spMkLst>
            <pc:docMk/>
            <pc:sldMk cId="3649281720" sldId="487"/>
            <ac:spMk id="2" creationId="{4756D11D-0AF9-A345-AA05-7E00A1AD1EEB}"/>
          </ac:spMkLst>
        </pc:spChg>
        <pc:spChg chg="mod">
          <ac:chgData name="Nane Kratzke" userId="971be13ff4ee5ef6" providerId="LiveId" clId="{5E0FEA99-398A-8548-8890-93A3F6D3343A}" dt="2021-02-08T14:25:54.305" v="10225" actId="20577"/>
          <ac:spMkLst>
            <pc:docMk/>
            <pc:sldMk cId="3649281720" sldId="487"/>
            <ac:spMk id="8" creationId="{735BAB39-E889-604D-BC6A-0F5076897593}"/>
          </ac:spMkLst>
        </pc:spChg>
      </pc:sldChg>
      <pc:sldChg chg="modSp add mod">
        <pc:chgData name="Nane Kratzke" userId="971be13ff4ee5ef6" providerId="LiveId" clId="{5E0FEA99-398A-8548-8890-93A3F6D3343A}" dt="2021-02-08T09:18:21.415" v="3075" actId="20577"/>
        <pc:sldMkLst>
          <pc:docMk/>
          <pc:sldMk cId="2874881187" sldId="489"/>
        </pc:sldMkLst>
        <pc:spChg chg="mod">
          <ac:chgData name="Nane Kratzke" userId="971be13ff4ee5ef6" providerId="LiveId" clId="{5E0FEA99-398A-8548-8890-93A3F6D3343A}" dt="2021-02-08T09:18:16.737" v="3074" actId="20577"/>
          <ac:spMkLst>
            <pc:docMk/>
            <pc:sldMk cId="2874881187" sldId="489"/>
            <ac:spMk id="2" creationId="{4756D11D-0AF9-A345-AA05-7E00A1AD1EEB}"/>
          </ac:spMkLst>
        </pc:spChg>
        <pc:spChg chg="mod">
          <ac:chgData name="Nane Kratzke" userId="971be13ff4ee5ef6" providerId="LiveId" clId="{5E0FEA99-398A-8548-8890-93A3F6D3343A}" dt="2021-02-08T09:18:21.415" v="3075" actId="20577"/>
          <ac:spMkLst>
            <pc:docMk/>
            <pc:sldMk cId="2874881187" sldId="489"/>
            <ac:spMk id="3" creationId="{E494E9FD-20FA-B44F-B4CD-54D538DEA89A}"/>
          </ac:spMkLst>
        </pc:spChg>
        <pc:spChg chg="mod">
          <ac:chgData name="Nane Kratzke" userId="971be13ff4ee5ef6" providerId="LiveId" clId="{5E0FEA99-398A-8548-8890-93A3F6D3343A}" dt="2021-02-08T09:18:01.312" v="3070" actId="20577"/>
          <ac:spMkLst>
            <pc:docMk/>
            <pc:sldMk cId="2874881187" sldId="489"/>
            <ac:spMk id="8" creationId="{62BB9724-4B19-A849-B4B5-E8F5DA022343}"/>
          </ac:spMkLst>
        </pc:spChg>
      </pc:sldChg>
      <pc:sldChg chg="add ord">
        <pc:chgData name="Nane Kratzke" userId="971be13ff4ee5ef6" providerId="LiveId" clId="{5E0FEA99-398A-8548-8890-93A3F6D3343A}" dt="2021-02-08T13:07:26.729" v="7695" actId="20578"/>
        <pc:sldMkLst>
          <pc:docMk/>
          <pc:sldMk cId="1647113411" sldId="49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11902125" sldId="491"/>
        </pc:sldMkLst>
      </pc:sldChg>
      <pc:sldChg chg="add">
        <pc:chgData name="Nane Kratzke" userId="971be13ff4ee5ef6" providerId="LiveId" clId="{5E0FEA99-398A-8548-8890-93A3F6D3343A}" dt="2021-02-08T09:03:15.773" v="2444"/>
        <pc:sldMkLst>
          <pc:docMk/>
          <pc:sldMk cId="4029125344" sldId="507"/>
        </pc:sldMkLst>
      </pc:sldChg>
      <pc:sldChg chg="modSp add mod">
        <pc:chgData name="Nane Kratzke" userId="971be13ff4ee5ef6" providerId="LiveId" clId="{5E0FEA99-398A-8548-8890-93A3F6D3343A}" dt="2021-02-08T09:16:36.610" v="3066" actId="20577"/>
        <pc:sldMkLst>
          <pc:docMk/>
          <pc:sldMk cId="367836881" sldId="509"/>
        </pc:sldMkLst>
        <pc:spChg chg="mod">
          <ac:chgData name="Nane Kratzke" userId="971be13ff4ee5ef6" providerId="LiveId" clId="{5E0FEA99-398A-8548-8890-93A3F6D3343A}" dt="2021-02-08T09:16:36.610" v="3066" actId="20577"/>
          <ac:spMkLst>
            <pc:docMk/>
            <pc:sldMk cId="367836881" sldId="509"/>
            <ac:spMk id="2" creationId="{0D972032-4187-5648-B8ED-ED346C8CE693}"/>
          </ac:spMkLst>
        </pc:spChg>
        <pc:spChg chg="mod">
          <ac:chgData name="Nane Kratzke" userId="971be13ff4ee5ef6" providerId="LiveId" clId="{5E0FEA99-398A-8548-8890-93A3F6D3343A}" dt="2021-02-08T09:10:48.419" v="2666" actId="20577"/>
          <ac:spMkLst>
            <pc:docMk/>
            <pc:sldMk cId="367836881" sldId="509"/>
            <ac:spMk id="7" creationId="{F2CD8FDF-3F28-FD4D-80C1-E66B2A96EC53}"/>
          </ac:spMkLst>
        </pc:spChg>
        <pc:spChg chg="mod">
          <ac:chgData name="Nane Kratzke" userId="971be13ff4ee5ef6" providerId="LiveId" clId="{5E0FEA99-398A-8548-8890-93A3F6D3343A}" dt="2021-02-08T09:14:18.575" v="2948" actId="14100"/>
          <ac:spMkLst>
            <pc:docMk/>
            <pc:sldMk cId="367836881" sldId="509"/>
            <ac:spMk id="8" creationId="{285752F8-5FAF-F74C-A961-FB526C842260}"/>
          </ac:spMkLst>
        </pc:spChg>
        <pc:spChg chg="mod">
          <ac:chgData name="Nane Kratzke" userId="971be13ff4ee5ef6" providerId="LiveId" clId="{5E0FEA99-398A-8548-8890-93A3F6D3343A}" dt="2021-02-08T09:16:20.728" v="3064" actId="20577"/>
          <ac:spMkLst>
            <pc:docMk/>
            <pc:sldMk cId="367836881" sldId="509"/>
            <ac:spMk id="9" creationId="{4B3E340D-E58A-0444-B473-AA5245701B93}"/>
          </ac:spMkLst>
        </pc:spChg>
      </pc:sldChg>
      <pc:sldChg chg="modSp mod">
        <pc:chgData name="Nane Kratzke" userId="971be13ff4ee5ef6" providerId="LiveId" clId="{5E0FEA99-398A-8548-8890-93A3F6D3343A}" dt="2021-03-04T07:04:59.661" v="11298" actId="768"/>
        <pc:sldMkLst>
          <pc:docMk/>
          <pc:sldMk cId="1293430604" sldId="510"/>
        </pc:sldMkLst>
        <pc:spChg chg="mod">
          <ac:chgData name="Nane Kratzke" userId="971be13ff4ee5ef6" providerId="LiveId" clId="{5E0FEA99-398A-8548-8890-93A3F6D3343A}" dt="2021-02-08T08:07:50.118" v="25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5E0FEA99-398A-8548-8890-93A3F6D3343A}" dt="2021-03-04T07:04:59.661" v="11298" actId="768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mod">
        <pc:chgData name="Nane Kratzke" userId="971be13ff4ee5ef6" providerId="LiveId" clId="{5E0FEA99-398A-8548-8890-93A3F6D3343A}" dt="2021-02-08T09:31:52.524" v="3486" actId="1076"/>
        <pc:sldMkLst>
          <pc:docMk/>
          <pc:sldMk cId="4077901326" sldId="512"/>
        </pc:sldMkLst>
        <pc:spChg chg="mod">
          <ac:chgData name="Nane Kratzke" userId="971be13ff4ee5ef6" providerId="LiveId" clId="{5E0FEA99-398A-8548-8890-93A3F6D3343A}" dt="2021-02-08T08:14:12.325" v="77" actId="20577"/>
          <ac:spMkLst>
            <pc:docMk/>
            <pc:sldMk cId="4077901326" sldId="512"/>
            <ac:spMk id="2" creationId="{9C499ED8-18D1-E942-8557-969449808E76}"/>
          </ac:spMkLst>
        </pc:spChg>
        <pc:spChg chg="add del mod">
          <ac:chgData name="Nane Kratzke" userId="971be13ff4ee5ef6" providerId="LiveId" clId="{5E0FEA99-398A-8548-8890-93A3F6D3343A}" dt="2021-02-08T08:17:46.979" v="79" actId="478"/>
          <ac:spMkLst>
            <pc:docMk/>
            <pc:sldMk cId="4077901326" sldId="512"/>
            <ac:spMk id="5" creationId="{0FBC9D2D-DE58-DA4C-8555-BA5013555578}"/>
          </ac:spMkLst>
        </pc:spChg>
        <pc:spChg chg="del">
          <ac:chgData name="Nane Kratzke" userId="971be13ff4ee5ef6" providerId="LiveId" clId="{5E0FEA99-398A-8548-8890-93A3F6D3343A}" dt="2021-02-08T08:17:44.294" v="78" actId="478"/>
          <ac:spMkLst>
            <pc:docMk/>
            <pc:sldMk cId="4077901326" sldId="512"/>
            <ac:spMk id="6" creationId="{E14A6DEF-A820-694A-81B1-5C55C3AF96FD}"/>
          </ac:spMkLst>
        </pc:spChg>
        <pc:spChg chg="del">
          <ac:chgData name="Nane Kratzke" userId="971be13ff4ee5ef6" providerId="LiveId" clId="{5E0FEA99-398A-8548-8890-93A3F6D3343A}" dt="2021-02-08T08:23:21.532" v="559" actId="478"/>
          <ac:spMkLst>
            <pc:docMk/>
            <pc:sldMk cId="4077901326" sldId="512"/>
            <ac:spMk id="7" creationId="{2E10CCA4-C3B8-9248-A6B2-C1EF803308D4}"/>
          </ac:spMkLst>
        </pc:spChg>
        <pc:spChg chg="add mod">
          <ac:chgData name="Nane Kratzke" userId="971be13ff4ee5ef6" providerId="LiveId" clId="{5E0FEA99-398A-8548-8890-93A3F6D3343A}" dt="2021-02-08T08:33:36.418" v="1321" actId="20577"/>
          <ac:spMkLst>
            <pc:docMk/>
            <pc:sldMk cId="4077901326" sldId="512"/>
            <ac:spMk id="8" creationId="{51601B07-C451-DE45-BFC5-59312BE15A06}"/>
          </ac:spMkLst>
        </pc:spChg>
        <pc:picChg chg="add mod">
          <ac:chgData name="Nane Kratzke" userId="971be13ff4ee5ef6" providerId="LiveId" clId="{5E0FEA99-398A-8548-8890-93A3F6D3343A}" dt="2021-02-08T09:31:52.524" v="3486" actId="1076"/>
          <ac:picMkLst>
            <pc:docMk/>
            <pc:sldMk cId="4077901326" sldId="512"/>
            <ac:picMk id="9" creationId="{D3A4F8CF-3BC6-7041-B044-F6E233E44864}"/>
          </ac:picMkLst>
        </pc:picChg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987193708" sldId="51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37111870" sldId="51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25158945" sldId="51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79599477" sldId="51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933642418" sldId="51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237208650" sldId="51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61682792" sldId="51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5152491" sldId="52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17301497" sldId="52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94799796" sldId="52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258932206" sldId="52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217778932" sldId="52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33363034" sldId="52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702800543" sldId="52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528125577" sldId="52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77592966" sldId="52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813136560" sldId="53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664999714" sldId="53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17832931" sldId="53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928228461" sldId="53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98775292" sldId="53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023478565" sldId="53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085530651" sldId="53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509706013" sldId="53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436597348" sldId="54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5650072" sldId="54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30498785" sldId="54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350973529" sldId="54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489015465" sldId="54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443149469" sldId="54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321952094" sldId="54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370797044" sldId="54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775165166" sldId="54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445546795" sldId="55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850815735" sldId="55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106174242" sldId="55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142414872" sldId="55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951742086" sldId="55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055998096" sldId="55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188167452" sldId="55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79725003" sldId="55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605680972" sldId="55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340717947" sldId="55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905923310" sldId="56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13241106" sldId="56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901931675" sldId="56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87034705" sldId="56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66260272" sldId="56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835258223" sldId="56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352912030" sldId="56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78745287" sldId="56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12363642" sldId="56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323350648" sldId="57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52632834" sldId="57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802783801" sldId="57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20319519" sldId="57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724328440" sldId="57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91379466" sldId="57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267778514" sldId="57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111404414" sldId="57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19965658" sldId="57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07486100" sldId="58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033551693" sldId="58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20039174" sldId="58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634735031" sldId="58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32895380" sldId="58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258453572" sldId="58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570948788" sldId="58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688837666" sldId="587"/>
        </pc:sldMkLst>
      </pc:sldChg>
      <pc:sldChg chg="del">
        <pc:chgData name="Nane Kratzke" userId="971be13ff4ee5ef6" providerId="LiveId" clId="{5E0FEA99-398A-8548-8890-93A3F6D3343A}" dt="2021-02-08T08:13:54.900" v="61" actId="2696"/>
        <pc:sldMkLst>
          <pc:docMk/>
          <pc:sldMk cId="1403753453" sldId="58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23571905" sldId="58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956337502" sldId="59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217935789" sldId="59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687841987" sldId="59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76189204" sldId="59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68695525" sldId="59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782198516" sldId="598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701287822" sldId="599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468604968" sldId="600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3021263209" sldId="601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1577928543" sldId="602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757609649" sldId="603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080526389" sldId="604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12610631" sldId="605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461815602" sldId="606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257629879" sldId="607"/>
        </pc:sldMkLst>
      </pc:sldChg>
      <pc:sldChg chg="del">
        <pc:chgData name="Nane Kratzke" userId="971be13ff4ee5ef6" providerId="LiveId" clId="{5E0FEA99-398A-8548-8890-93A3F6D3343A}" dt="2021-02-08T08:32:28.407" v="1274" actId="2696"/>
        <pc:sldMkLst>
          <pc:docMk/>
          <pc:sldMk cId="2802735644" sldId="608"/>
        </pc:sldMkLst>
      </pc:sldChg>
      <pc:sldChg chg="addSp delSp modSp add mod ord modClrScheme chgLayout">
        <pc:chgData name="Nane Kratzke" userId="971be13ff4ee5ef6" providerId="LiveId" clId="{5E0FEA99-398A-8548-8890-93A3F6D3343A}" dt="2021-02-08T14:26:41.005" v="10234" actId="20577"/>
        <pc:sldMkLst>
          <pc:docMk/>
          <pc:sldMk cId="2409218564" sldId="609"/>
        </pc:sldMkLst>
        <pc:spChg chg="mod ord">
          <ac:chgData name="Nane Kratzke" userId="971be13ff4ee5ef6" providerId="LiveId" clId="{5E0FEA99-398A-8548-8890-93A3F6D3343A}" dt="2021-02-08T08:51:18.667" v="1488" actId="26606"/>
          <ac:spMkLst>
            <pc:docMk/>
            <pc:sldMk cId="2409218564" sldId="609"/>
            <ac:spMk id="2" creationId="{9C499ED8-18D1-E942-8557-969449808E76}"/>
          </ac:spMkLst>
        </pc:spChg>
        <pc:spChg chg="mod">
          <ac:chgData name="Nane Kratzke" userId="971be13ff4ee5ef6" providerId="LiveId" clId="{5E0FEA99-398A-8548-8890-93A3F6D3343A}" dt="2021-02-08T08:51:18.667" v="1488" actId="26606"/>
          <ac:spMkLst>
            <pc:docMk/>
            <pc:sldMk cId="2409218564" sldId="609"/>
            <ac:spMk id="3" creationId="{E698A1D6-CB80-3D49-9BB4-DEF11E2689C6}"/>
          </ac:spMkLst>
        </pc:spChg>
        <pc:spChg chg="add del mod">
          <ac:chgData name="Nane Kratzke" userId="971be13ff4ee5ef6" providerId="LiveId" clId="{5E0FEA99-398A-8548-8890-93A3F6D3343A}" dt="2021-02-08T08:50:32.692" v="1476" actId="478"/>
          <ac:spMkLst>
            <pc:docMk/>
            <pc:sldMk cId="2409218564" sldId="609"/>
            <ac:spMk id="4" creationId="{D37387F0-67EF-5A49-81BD-3A8832B9876B}"/>
          </ac:spMkLst>
        </pc:spChg>
        <pc:spChg chg="add mod">
          <ac:chgData name="Nane Kratzke" userId="971be13ff4ee5ef6" providerId="LiveId" clId="{5E0FEA99-398A-8548-8890-93A3F6D3343A}" dt="2021-02-08T14:26:41.005" v="10234" actId="20577"/>
          <ac:spMkLst>
            <pc:docMk/>
            <pc:sldMk cId="2409218564" sldId="609"/>
            <ac:spMk id="5" creationId="{CB15BCA6-8C09-5D4E-96B8-3BEAA1AF9CA2}"/>
          </ac:spMkLst>
        </pc:spChg>
        <pc:spChg chg="mod">
          <ac:chgData name="Nane Kratzke" userId="971be13ff4ee5ef6" providerId="LiveId" clId="{5E0FEA99-398A-8548-8890-93A3F6D3343A}" dt="2021-02-08T08:51:43.869" v="1494" actId="27636"/>
          <ac:spMkLst>
            <pc:docMk/>
            <pc:sldMk cId="2409218564" sldId="609"/>
            <ac:spMk id="8" creationId="{51601B07-C451-DE45-BFC5-59312BE15A06}"/>
          </ac:spMkLst>
        </pc:spChg>
        <pc:picChg chg="add del mod">
          <ac:chgData name="Nane Kratzke" userId="971be13ff4ee5ef6" providerId="LiveId" clId="{5E0FEA99-398A-8548-8890-93A3F6D3343A}" dt="2021-02-08T08:49:01.464" v="1447"/>
          <ac:picMkLst>
            <pc:docMk/>
            <pc:sldMk cId="2409218564" sldId="609"/>
            <ac:picMk id="1026" creationId="{B80DEDE7-C2D3-4340-9790-C99F450C1EE3}"/>
          </ac:picMkLst>
        </pc:picChg>
        <pc:picChg chg="add del mod">
          <ac:chgData name="Nane Kratzke" userId="971be13ff4ee5ef6" providerId="LiveId" clId="{5E0FEA99-398A-8548-8890-93A3F6D3343A}" dt="2021-02-08T08:52:03.471" v="1497" actId="478"/>
          <ac:picMkLst>
            <pc:docMk/>
            <pc:sldMk cId="2409218564" sldId="609"/>
            <ac:picMk id="1028" creationId="{C2C7F145-4559-484E-A05B-0395438EB9D6}"/>
          </ac:picMkLst>
        </pc:picChg>
        <pc:picChg chg="add mod">
          <ac:chgData name="Nane Kratzke" userId="971be13ff4ee5ef6" providerId="LiveId" clId="{5E0FEA99-398A-8548-8890-93A3F6D3343A}" dt="2021-02-08T08:52:46.512" v="1504"/>
          <ac:picMkLst>
            <pc:docMk/>
            <pc:sldMk cId="2409218564" sldId="609"/>
            <ac:picMk id="1030" creationId="{BD12A6CE-91F8-9A46-A246-0E0CDB69D225}"/>
          </ac:picMkLst>
        </pc:picChg>
      </pc:sldChg>
      <pc:sldChg chg="addSp delSp modSp new mod">
        <pc:chgData name="Nane Kratzke" userId="971be13ff4ee5ef6" providerId="LiveId" clId="{5E0FEA99-398A-8548-8890-93A3F6D3343A}" dt="2021-02-08T09:00:52.582" v="2440" actId="20577"/>
        <pc:sldMkLst>
          <pc:docMk/>
          <pc:sldMk cId="2674844861" sldId="610"/>
        </pc:sldMkLst>
        <pc:spChg chg="mod">
          <ac:chgData name="Nane Kratzke" userId="971be13ff4ee5ef6" providerId="LiveId" clId="{5E0FEA99-398A-8548-8890-93A3F6D3343A}" dt="2021-02-08T08:49:45.613" v="1475" actId="20577"/>
          <ac:spMkLst>
            <pc:docMk/>
            <pc:sldMk cId="2674844861" sldId="610"/>
            <ac:spMk id="2" creationId="{E4B13819-9706-1A4B-866A-2A0003DCC081}"/>
          </ac:spMkLst>
        </pc:spChg>
        <pc:spChg chg="del">
          <ac:chgData name="Nane Kratzke" userId="971be13ff4ee5ef6" providerId="LiveId" clId="{5E0FEA99-398A-8548-8890-93A3F6D3343A}" dt="2021-02-08T08:56:03.986" v="1720" actId="478"/>
          <ac:spMkLst>
            <pc:docMk/>
            <pc:sldMk cId="2674844861" sldId="610"/>
            <ac:spMk id="4" creationId="{EA7E05B2-6A60-744F-B3DC-B62C86446BB4}"/>
          </ac:spMkLst>
        </pc:spChg>
        <pc:spChg chg="del">
          <ac:chgData name="Nane Kratzke" userId="971be13ff4ee5ef6" providerId="LiveId" clId="{5E0FEA99-398A-8548-8890-93A3F6D3343A}" dt="2021-02-08T08:56:00.608" v="1718" actId="478"/>
          <ac:spMkLst>
            <pc:docMk/>
            <pc:sldMk cId="2674844861" sldId="610"/>
            <ac:spMk id="5" creationId="{9BF1094C-EB86-DB4E-8A94-DA884E3D9169}"/>
          </ac:spMkLst>
        </pc:spChg>
        <pc:spChg chg="add mod">
          <ac:chgData name="Nane Kratzke" userId="971be13ff4ee5ef6" providerId="LiveId" clId="{5E0FEA99-398A-8548-8890-93A3F6D3343A}" dt="2021-02-08T09:00:52.582" v="2440" actId="20577"/>
          <ac:spMkLst>
            <pc:docMk/>
            <pc:sldMk cId="2674844861" sldId="610"/>
            <ac:spMk id="6" creationId="{C33E0835-49D0-314B-918B-6B095FB8ECC2}"/>
          </ac:spMkLst>
        </pc:spChg>
      </pc:sldChg>
      <pc:sldChg chg="addSp delSp modSp new del mod">
        <pc:chgData name="Nane Kratzke" userId="971be13ff4ee5ef6" providerId="LiveId" clId="{5E0FEA99-398A-8548-8890-93A3F6D3343A}" dt="2021-02-08T08:48:53.264" v="1439" actId="680"/>
        <pc:sldMkLst>
          <pc:docMk/>
          <pc:sldMk cId="2937145685" sldId="610"/>
        </pc:sldMkLst>
        <pc:spChg chg="mod">
          <ac:chgData name="Nane Kratzke" userId="971be13ff4ee5ef6" providerId="LiveId" clId="{5E0FEA99-398A-8548-8890-93A3F6D3343A}" dt="2021-02-08T08:48:52.842" v="1438" actId="20577"/>
          <ac:spMkLst>
            <pc:docMk/>
            <pc:sldMk cId="2937145685" sldId="610"/>
            <ac:spMk id="2" creationId="{63717DEA-3071-8242-9ABC-25F5E8415CD4}"/>
          </ac:spMkLst>
        </pc:spChg>
        <pc:spChg chg="add del">
          <ac:chgData name="Nane Kratzke" userId="971be13ff4ee5ef6" providerId="LiveId" clId="{5E0FEA99-398A-8548-8890-93A3F6D3343A}" dt="2021-02-08T08:48:51.709" v="1436" actId="478"/>
          <ac:spMkLst>
            <pc:docMk/>
            <pc:sldMk cId="2937145685" sldId="610"/>
            <ac:spMk id="4" creationId="{8D648067-366D-0C4D-90F3-7811478AE402}"/>
          </ac:spMkLst>
        </pc:spChg>
        <pc:spChg chg="add del">
          <ac:chgData name="Nane Kratzke" userId="971be13ff4ee5ef6" providerId="LiveId" clId="{5E0FEA99-398A-8548-8890-93A3F6D3343A}" dt="2021-02-08T08:48:52.312" v="1437" actId="478"/>
          <ac:spMkLst>
            <pc:docMk/>
            <pc:sldMk cId="2937145685" sldId="610"/>
            <ac:spMk id="5" creationId="{C9BBA0A9-97A6-2244-9B9C-DB11C9E87743}"/>
          </ac:spMkLst>
        </pc:spChg>
      </pc:sldChg>
      <pc:sldChg chg="addSp modSp new mod ord">
        <pc:chgData name="Nane Kratzke" userId="971be13ff4ee5ef6" providerId="LiveId" clId="{5E0FEA99-398A-8548-8890-93A3F6D3343A}" dt="2021-02-08T13:01:50.189" v="7533" actId="20577"/>
        <pc:sldMkLst>
          <pc:docMk/>
          <pc:sldMk cId="4287958453" sldId="611"/>
        </pc:sldMkLst>
        <pc:spChg chg="mod">
          <ac:chgData name="Nane Kratzke" userId="971be13ff4ee5ef6" providerId="LiveId" clId="{5E0FEA99-398A-8548-8890-93A3F6D3343A}" dt="2021-02-08T13:01:50.189" v="7533" actId="20577"/>
          <ac:spMkLst>
            <pc:docMk/>
            <pc:sldMk cId="4287958453" sldId="611"/>
            <ac:spMk id="2" creationId="{336919AC-98B0-AC4C-8AF0-09B90BC01A69}"/>
          </ac:spMkLst>
        </pc:spChg>
        <pc:spChg chg="mod">
          <ac:chgData name="Nane Kratzke" userId="971be13ff4ee5ef6" providerId="LiveId" clId="{5E0FEA99-398A-8548-8890-93A3F6D3343A}" dt="2021-02-08T09:06:19.253" v="2553" actId="20577"/>
          <ac:spMkLst>
            <pc:docMk/>
            <pc:sldMk cId="4287958453" sldId="611"/>
            <ac:spMk id="3" creationId="{FD074995-5272-C845-8668-2310B29A870C}"/>
          </ac:spMkLst>
        </pc:spChg>
        <pc:spChg chg="add mod">
          <ac:chgData name="Nane Kratzke" userId="971be13ff4ee5ef6" providerId="LiveId" clId="{5E0FEA99-398A-8548-8890-93A3F6D3343A}" dt="2021-02-08T09:05:43.852" v="2455"/>
          <ac:spMkLst>
            <pc:docMk/>
            <pc:sldMk cId="4287958453" sldId="611"/>
            <ac:spMk id="5" creationId="{E05C61D2-EBC0-D342-8FEF-635471A0D3B9}"/>
          </ac:spMkLst>
        </pc:spChg>
        <pc:spChg chg="add mod">
          <ac:chgData name="Nane Kratzke" userId="971be13ff4ee5ef6" providerId="LiveId" clId="{5E0FEA99-398A-8548-8890-93A3F6D3343A}" dt="2021-02-08T09:05:43.852" v="2455"/>
          <ac:spMkLst>
            <pc:docMk/>
            <pc:sldMk cId="4287958453" sldId="611"/>
            <ac:spMk id="7" creationId="{26B1AE92-A81B-4D40-A617-83DDD83D7608}"/>
          </ac:spMkLst>
        </pc:spChg>
        <pc:spChg chg="add mod">
          <ac:chgData name="Nane Kratzke" userId="971be13ff4ee5ef6" providerId="LiveId" clId="{5E0FEA99-398A-8548-8890-93A3F6D3343A}" dt="2021-02-08T09:06:35.114" v="2560"/>
          <ac:spMkLst>
            <pc:docMk/>
            <pc:sldMk cId="4287958453" sldId="611"/>
            <ac:spMk id="8" creationId="{44E198DF-623A-6545-8D9D-B576EA5E1FF0}"/>
          </ac:spMkLst>
        </pc:spChg>
        <pc:graphicFrameChg chg="add mod">
          <ac:chgData name="Nane Kratzke" userId="971be13ff4ee5ef6" providerId="LiveId" clId="{5E0FEA99-398A-8548-8890-93A3F6D3343A}" dt="2021-02-08T09:05:43.852" v="2455"/>
          <ac:graphicFrameMkLst>
            <pc:docMk/>
            <pc:sldMk cId="4287958453" sldId="611"/>
            <ac:graphicFrameMk id="6" creationId="{B3D7A5AD-9D1E-5246-B3A3-7458341EBCCA}"/>
          </ac:graphicFrameMkLst>
        </pc:graphicFrameChg>
      </pc:sldChg>
      <pc:sldChg chg="addSp delSp modSp new mod ord">
        <pc:chgData name="Nane Kratzke" userId="971be13ff4ee5ef6" providerId="LiveId" clId="{5E0FEA99-398A-8548-8890-93A3F6D3343A}" dt="2021-02-08T09:30:21.549" v="3484" actId="20578"/>
        <pc:sldMkLst>
          <pc:docMk/>
          <pc:sldMk cId="2777951028" sldId="612"/>
        </pc:sldMkLst>
        <pc:spChg chg="mod">
          <ac:chgData name="Nane Kratzke" userId="971be13ff4ee5ef6" providerId="LiveId" clId="{5E0FEA99-398A-8548-8890-93A3F6D3343A}" dt="2021-02-08T09:25:24.597" v="3327" actId="20577"/>
          <ac:spMkLst>
            <pc:docMk/>
            <pc:sldMk cId="2777951028" sldId="612"/>
            <ac:spMk id="2" creationId="{238A7B03-C321-E841-B44D-33F1444E86B7}"/>
          </ac:spMkLst>
        </pc:spChg>
        <pc:spChg chg="mod">
          <ac:chgData name="Nane Kratzke" userId="971be13ff4ee5ef6" providerId="LiveId" clId="{5E0FEA99-398A-8548-8890-93A3F6D3343A}" dt="2021-02-08T09:25:46.358" v="3396" actId="20577"/>
          <ac:spMkLst>
            <pc:docMk/>
            <pc:sldMk cId="2777951028" sldId="612"/>
            <ac:spMk id="3" creationId="{46EFCB4C-7C56-BB40-8679-65917DD56104}"/>
          </ac:spMkLst>
        </pc:spChg>
        <pc:spChg chg="add mod">
          <ac:chgData name="Nane Kratzke" userId="971be13ff4ee5ef6" providerId="LiveId" clId="{5E0FEA99-398A-8548-8890-93A3F6D3343A}" dt="2021-02-08T09:25:10.288" v="3306" actId="1076"/>
          <ac:spMkLst>
            <pc:docMk/>
            <pc:sldMk cId="2777951028" sldId="612"/>
            <ac:spMk id="5" creationId="{CEB3B226-08BD-F448-8A26-4CEEC6E61087}"/>
          </ac:spMkLst>
        </pc:spChg>
        <pc:spChg chg="add mod">
          <ac:chgData name="Nane Kratzke" userId="971be13ff4ee5ef6" providerId="LiveId" clId="{5E0FEA99-398A-8548-8890-93A3F6D3343A}" dt="2021-02-08T09:29:52.193" v="3483" actId="1076"/>
          <ac:spMkLst>
            <pc:docMk/>
            <pc:sldMk cId="2777951028" sldId="612"/>
            <ac:spMk id="7" creationId="{F2DCE6DB-F38B-5444-B726-A59375F97D07}"/>
          </ac:spMkLst>
        </pc:spChg>
        <pc:picChg chg="add del mod">
          <ac:chgData name="Nane Kratzke" userId="971be13ff4ee5ef6" providerId="LiveId" clId="{5E0FEA99-398A-8548-8890-93A3F6D3343A}" dt="2021-02-08T09:28:29.978" v="3400" actId="478"/>
          <ac:picMkLst>
            <pc:docMk/>
            <pc:sldMk cId="2777951028" sldId="612"/>
            <ac:picMk id="6" creationId="{24A111DB-EA3C-E042-80B9-DFE69CA4AA1E}"/>
          </ac:picMkLst>
        </pc:picChg>
        <pc:picChg chg="add mod">
          <ac:chgData name="Nane Kratzke" userId="971be13ff4ee5ef6" providerId="LiveId" clId="{5E0FEA99-398A-8548-8890-93A3F6D3343A}" dt="2021-02-08T09:28:43.387" v="3405" actId="1076"/>
          <ac:picMkLst>
            <pc:docMk/>
            <pc:sldMk cId="2777951028" sldId="612"/>
            <ac:picMk id="3074" creationId="{69AFFBE3-7F79-3F42-8F05-E7C86F2BBA81}"/>
          </ac:picMkLst>
        </pc:picChg>
      </pc:sldChg>
      <pc:sldChg chg="addSp modSp new mod modClrScheme chgLayout">
        <pc:chgData name="Nane Kratzke" userId="971be13ff4ee5ef6" providerId="LiveId" clId="{5E0FEA99-398A-8548-8890-93A3F6D3343A}" dt="2021-02-08T15:52:56.547" v="11297" actId="20577"/>
        <pc:sldMkLst>
          <pc:docMk/>
          <pc:sldMk cId="1680095832" sldId="613"/>
        </pc:sldMkLst>
        <pc:spChg chg="mod">
          <ac:chgData name="Nane Kratzke" userId="971be13ff4ee5ef6" providerId="LiveId" clId="{5E0FEA99-398A-8548-8890-93A3F6D3343A}" dt="2021-02-08T09:38:36.200" v="3603" actId="1076"/>
          <ac:spMkLst>
            <pc:docMk/>
            <pc:sldMk cId="1680095832" sldId="613"/>
            <ac:spMk id="2" creationId="{E819CB56-3A95-EC44-AC06-63EAD2032AB8}"/>
          </ac:spMkLst>
        </pc:spChg>
        <pc:spChg chg="mod">
          <ac:chgData name="Nane Kratzke" userId="971be13ff4ee5ef6" providerId="LiveId" clId="{5E0FEA99-398A-8548-8890-93A3F6D3343A}" dt="2021-02-08T09:51:15.570" v="4876" actId="14100"/>
          <ac:spMkLst>
            <pc:docMk/>
            <pc:sldMk cId="1680095832" sldId="613"/>
            <ac:spMk id="3" creationId="{1B67EBAE-4583-E441-BB5E-EC51F1459DD3}"/>
          </ac:spMkLst>
        </pc:spChg>
        <pc:spChg chg="mod ord">
          <ac:chgData name="Nane Kratzke" userId="971be13ff4ee5ef6" providerId="LiveId" clId="{5E0FEA99-398A-8548-8890-93A3F6D3343A}" dt="2021-02-08T09:38:11.508" v="3598" actId="26606"/>
          <ac:spMkLst>
            <pc:docMk/>
            <pc:sldMk cId="1680095832" sldId="613"/>
            <ac:spMk id="4" creationId="{F8D4CCA8-2EF6-E944-BF9F-1925D0E55EF3}"/>
          </ac:spMkLst>
        </pc:spChg>
        <pc:spChg chg="add mod">
          <ac:chgData name="Nane Kratzke" userId="971be13ff4ee5ef6" providerId="LiveId" clId="{5E0FEA99-398A-8548-8890-93A3F6D3343A}" dt="2021-02-08T10:18:42.793" v="6146" actId="1076"/>
          <ac:spMkLst>
            <pc:docMk/>
            <pc:sldMk cId="1680095832" sldId="613"/>
            <ac:spMk id="6" creationId="{BBEE5738-9143-D049-81C1-80F7D835D3ED}"/>
          </ac:spMkLst>
        </pc:spChg>
        <pc:graphicFrameChg chg="add mod modGraphic">
          <ac:chgData name="Nane Kratzke" userId="971be13ff4ee5ef6" providerId="LiveId" clId="{5E0FEA99-398A-8548-8890-93A3F6D3343A}" dt="2021-02-08T15:52:56.547" v="11297" actId="20577"/>
          <ac:graphicFrameMkLst>
            <pc:docMk/>
            <pc:sldMk cId="1680095832" sldId="613"/>
            <ac:graphicFrameMk id="5" creationId="{6715B324-E825-2B44-891D-BFAEBCE22C62}"/>
          </ac:graphicFrameMkLst>
        </pc:graphicFrameChg>
        <pc:picChg chg="add mod">
          <ac:chgData name="Nane Kratzke" userId="971be13ff4ee5ef6" providerId="LiveId" clId="{5E0FEA99-398A-8548-8890-93A3F6D3343A}" dt="2021-02-08T10:19:34.836" v="6152" actId="1076"/>
          <ac:picMkLst>
            <pc:docMk/>
            <pc:sldMk cId="1680095832" sldId="613"/>
            <ac:picMk id="7" creationId="{59C2558A-38D3-9B48-8EC7-ADFAEDE85592}"/>
          </ac:picMkLst>
        </pc:picChg>
      </pc:sldChg>
      <pc:sldChg chg="addSp modSp new mod">
        <pc:chgData name="Nane Kratzke" userId="971be13ff4ee5ef6" providerId="LiveId" clId="{5E0FEA99-398A-8548-8890-93A3F6D3343A}" dt="2021-02-08T14:28:26.179" v="10246" actId="20577"/>
        <pc:sldMkLst>
          <pc:docMk/>
          <pc:sldMk cId="1216612191" sldId="614"/>
        </pc:sldMkLst>
        <pc:spChg chg="mod">
          <ac:chgData name="Nane Kratzke" userId="971be13ff4ee5ef6" providerId="LiveId" clId="{5E0FEA99-398A-8548-8890-93A3F6D3343A}" dt="2021-02-08T10:03:20.140" v="5260" actId="20577"/>
          <ac:spMkLst>
            <pc:docMk/>
            <pc:sldMk cId="1216612191" sldId="614"/>
            <ac:spMk id="2" creationId="{EB3E5823-9937-B043-8B55-9A33D7D3E0F2}"/>
          </ac:spMkLst>
        </pc:spChg>
        <pc:spChg chg="mod">
          <ac:chgData name="Nane Kratzke" userId="971be13ff4ee5ef6" providerId="LiveId" clId="{5E0FEA99-398A-8548-8890-93A3F6D3343A}" dt="2021-02-08T10:04:08.966" v="5315" actId="20577"/>
          <ac:spMkLst>
            <pc:docMk/>
            <pc:sldMk cId="1216612191" sldId="614"/>
            <ac:spMk id="3" creationId="{3D70B10B-62D8-CB4D-9FF0-A9E61E1E6511}"/>
          </ac:spMkLst>
        </pc:spChg>
        <pc:spChg chg="add mod">
          <ac:chgData name="Nane Kratzke" userId="971be13ff4ee5ef6" providerId="LiveId" clId="{5E0FEA99-398A-8548-8890-93A3F6D3343A}" dt="2021-02-08T14:28:26.179" v="10246" actId="20577"/>
          <ac:spMkLst>
            <pc:docMk/>
            <pc:sldMk cId="1216612191" sldId="614"/>
            <ac:spMk id="5" creationId="{53F4E076-66FF-524E-9FB1-4B25DDE7F7D8}"/>
          </ac:spMkLst>
        </pc:spChg>
      </pc:sldChg>
      <pc:sldChg chg="addSp modSp new mod">
        <pc:chgData name="Nane Kratzke" userId="971be13ff4ee5ef6" providerId="LiveId" clId="{5E0FEA99-398A-8548-8890-93A3F6D3343A}" dt="2021-02-08T13:32:24.067" v="8383" actId="20577"/>
        <pc:sldMkLst>
          <pc:docMk/>
          <pc:sldMk cId="2410356405" sldId="615"/>
        </pc:sldMkLst>
        <pc:spChg chg="mod">
          <ac:chgData name="Nane Kratzke" userId="971be13ff4ee5ef6" providerId="LiveId" clId="{5E0FEA99-398A-8548-8890-93A3F6D3343A}" dt="2021-02-08T10:02:50.777" v="5235" actId="20577"/>
          <ac:spMkLst>
            <pc:docMk/>
            <pc:sldMk cId="2410356405" sldId="615"/>
            <ac:spMk id="2" creationId="{7A5E3874-DA56-6D4B-ACF3-728628D8F622}"/>
          </ac:spMkLst>
        </pc:spChg>
        <pc:spChg chg="mod">
          <ac:chgData name="Nane Kratzke" userId="971be13ff4ee5ef6" providerId="LiveId" clId="{5E0FEA99-398A-8548-8890-93A3F6D3343A}" dt="2021-02-08T10:02:44.456" v="5233"/>
          <ac:spMkLst>
            <pc:docMk/>
            <pc:sldMk cId="2410356405" sldId="615"/>
            <ac:spMk id="3" creationId="{476F5693-6939-3F4C-A44B-523A7E24AC20}"/>
          </ac:spMkLst>
        </pc:spChg>
        <pc:spChg chg="add mod">
          <ac:chgData name="Nane Kratzke" userId="971be13ff4ee5ef6" providerId="LiveId" clId="{5E0FEA99-398A-8548-8890-93A3F6D3343A}" dt="2021-02-08T13:32:24.067" v="8383" actId="20577"/>
          <ac:spMkLst>
            <pc:docMk/>
            <pc:sldMk cId="2410356405" sldId="615"/>
            <ac:spMk id="5" creationId="{BEA7734B-374C-7248-BE4F-7529B89958F1}"/>
          </ac:spMkLst>
        </pc:spChg>
      </pc:sldChg>
      <pc:sldChg chg="addSp modSp add mod ord">
        <pc:chgData name="Nane Kratzke" userId="971be13ff4ee5ef6" providerId="LiveId" clId="{5E0FEA99-398A-8548-8890-93A3F6D3343A}" dt="2021-02-08T13:38:13.305" v="8536" actId="20578"/>
        <pc:sldMkLst>
          <pc:docMk/>
          <pc:sldMk cId="3510225800" sldId="616"/>
        </pc:sldMkLst>
        <pc:spChg chg="mod">
          <ac:chgData name="Nane Kratzke" userId="971be13ff4ee5ef6" providerId="LiveId" clId="{5E0FEA99-398A-8548-8890-93A3F6D3343A}" dt="2021-02-08T10:09:29.414" v="5571" actId="20577"/>
          <ac:spMkLst>
            <pc:docMk/>
            <pc:sldMk cId="3510225800" sldId="616"/>
            <ac:spMk id="2" creationId="{7A5E3874-DA56-6D4B-ACF3-728628D8F622}"/>
          </ac:spMkLst>
        </pc:spChg>
        <pc:spChg chg="mod">
          <ac:chgData name="Nane Kratzke" userId="971be13ff4ee5ef6" providerId="LiveId" clId="{5E0FEA99-398A-8548-8890-93A3F6D3343A}" dt="2021-02-08T10:09:12.797" v="5519" actId="20577"/>
          <ac:spMkLst>
            <pc:docMk/>
            <pc:sldMk cId="3510225800" sldId="616"/>
            <ac:spMk id="3" creationId="{476F5693-6939-3F4C-A44B-523A7E24AC20}"/>
          </ac:spMkLst>
        </pc:spChg>
        <pc:spChg chg="mod">
          <ac:chgData name="Nane Kratzke" userId="971be13ff4ee5ef6" providerId="LiveId" clId="{5E0FEA99-398A-8548-8890-93A3F6D3343A}" dt="2021-02-08T10:16:23.171" v="5949" actId="20577"/>
          <ac:spMkLst>
            <pc:docMk/>
            <pc:sldMk cId="3510225800" sldId="616"/>
            <ac:spMk id="5" creationId="{BEA7734B-374C-7248-BE4F-7529B89958F1}"/>
          </ac:spMkLst>
        </pc:spChg>
        <pc:spChg chg="add mod">
          <ac:chgData name="Nane Kratzke" userId="971be13ff4ee5ef6" providerId="LiveId" clId="{5E0FEA99-398A-8548-8890-93A3F6D3343A}" dt="2021-02-08T10:15:18.970" v="5915" actId="20577"/>
          <ac:spMkLst>
            <pc:docMk/>
            <pc:sldMk cId="3510225800" sldId="616"/>
            <ac:spMk id="6" creationId="{864C2B56-3B11-C541-954D-CEAFD07BB778}"/>
          </ac:spMkLst>
        </pc:spChg>
      </pc:sldChg>
      <pc:sldChg chg="addSp modSp new mod">
        <pc:chgData name="Nane Kratzke" userId="971be13ff4ee5ef6" providerId="LiveId" clId="{5E0FEA99-398A-8548-8890-93A3F6D3343A}" dt="2021-02-08T13:34:22.790" v="8511" actId="20577"/>
        <pc:sldMkLst>
          <pc:docMk/>
          <pc:sldMk cId="4131404470" sldId="617"/>
        </pc:sldMkLst>
        <pc:spChg chg="mod">
          <ac:chgData name="Nane Kratzke" userId="971be13ff4ee5ef6" providerId="LiveId" clId="{5E0FEA99-398A-8548-8890-93A3F6D3343A}" dt="2021-02-08T10:39:58.947" v="6230" actId="20577"/>
          <ac:spMkLst>
            <pc:docMk/>
            <pc:sldMk cId="4131404470" sldId="617"/>
            <ac:spMk id="2" creationId="{69817908-F9E0-514D-9092-32081E0AA0E8}"/>
          </ac:spMkLst>
        </pc:spChg>
        <pc:spChg chg="add mod">
          <ac:chgData name="Nane Kratzke" userId="971be13ff4ee5ef6" providerId="LiveId" clId="{5E0FEA99-398A-8548-8890-93A3F6D3343A}" dt="2021-02-08T13:34:22.790" v="8511" actId="20577"/>
          <ac:spMkLst>
            <pc:docMk/>
            <pc:sldMk cId="4131404470" sldId="617"/>
            <ac:spMk id="6" creationId="{2A37FC8D-7474-DE4D-B247-E5C617D0E912}"/>
          </ac:spMkLst>
        </pc:spChg>
        <pc:picChg chg="add mod">
          <ac:chgData name="Nane Kratzke" userId="971be13ff4ee5ef6" providerId="LiveId" clId="{5E0FEA99-398A-8548-8890-93A3F6D3343A}" dt="2021-02-08T10:43:34.982" v="6369" actId="1076"/>
          <ac:picMkLst>
            <pc:docMk/>
            <pc:sldMk cId="4131404470" sldId="617"/>
            <ac:picMk id="5" creationId="{6CB20F3D-48A4-7E47-A443-BE8C51149BCE}"/>
          </ac:picMkLst>
        </pc:picChg>
      </pc:sldChg>
      <pc:sldChg chg="addSp delSp modSp add del mod">
        <pc:chgData name="Nane Kratzke" userId="971be13ff4ee5ef6" providerId="LiveId" clId="{5E0FEA99-398A-8548-8890-93A3F6D3343A}" dt="2021-02-08T14:20:41.580" v="9739" actId="2696"/>
        <pc:sldMkLst>
          <pc:docMk/>
          <pc:sldMk cId="376965949" sldId="618"/>
        </pc:sldMkLst>
        <pc:spChg chg="mod">
          <ac:chgData name="Nane Kratzke" userId="971be13ff4ee5ef6" providerId="LiveId" clId="{5E0FEA99-398A-8548-8890-93A3F6D3343A}" dt="2021-02-08T10:44:22.351" v="6408" actId="20577"/>
          <ac:spMkLst>
            <pc:docMk/>
            <pc:sldMk cId="376965949" sldId="618"/>
            <ac:spMk id="3" creationId="{BE44C99E-021A-DF46-81FA-01151F2C649C}"/>
          </ac:spMkLst>
        </pc:spChg>
        <pc:spChg chg="mod">
          <ac:chgData name="Nane Kratzke" userId="971be13ff4ee5ef6" providerId="LiveId" clId="{5E0FEA99-398A-8548-8890-93A3F6D3343A}" dt="2021-02-08T10:49:26.693" v="6623" actId="20577"/>
          <ac:spMkLst>
            <pc:docMk/>
            <pc:sldMk cId="376965949" sldId="618"/>
            <ac:spMk id="6" creationId="{2A37FC8D-7474-DE4D-B247-E5C617D0E912}"/>
          </ac:spMkLst>
        </pc:spChg>
        <pc:spChg chg="add mod">
          <ac:chgData name="Nane Kratzke" userId="971be13ff4ee5ef6" providerId="LiveId" clId="{5E0FEA99-398A-8548-8890-93A3F6D3343A}" dt="2021-02-08T10:50:39.838" v="6718" actId="20577"/>
          <ac:spMkLst>
            <pc:docMk/>
            <pc:sldMk cId="376965949" sldId="618"/>
            <ac:spMk id="8" creationId="{AEC49B9D-D0A9-BC48-9D28-ED1C89615BB1}"/>
          </ac:spMkLst>
        </pc:spChg>
        <pc:picChg chg="del">
          <ac:chgData name="Nane Kratzke" userId="971be13ff4ee5ef6" providerId="LiveId" clId="{5E0FEA99-398A-8548-8890-93A3F6D3343A}" dt="2021-02-08T10:43:48.269" v="6371" actId="478"/>
          <ac:picMkLst>
            <pc:docMk/>
            <pc:sldMk cId="376965949" sldId="618"/>
            <ac:picMk id="5" creationId="{6CB20F3D-48A4-7E47-A443-BE8C51149BCE}"/>
          </ac:picMkLst>
        </pc:picChg>
        <pc:picChg chg="add mod">
          <ac:chgData name="Nane Kratzke" userId="971be13ff4ee5ef6" providerId="LiveId" clId="{5E0FEA99-398A-8548-8890-93A3F6D3343A}" dt="2021-02-08T10:45:00.100" v="6415" actId="1076"/>
          <ac:picMkLst>
            <pc:docMk/>
            <pc:sldMk cId="376965949" sldId="618"/>
            <ac:picMk id="7" creationId="{3F8B68C7-8DCB-A84F-93E0-1D0BAB9E900E}"/>
          </ac:picMkLst>
        </pc:picChg>
      </pc:sldChg>
      <pc:sldChg chg="addSp delSp modSp new mod">
        <pc:chgData name="Nane Kratzke" userId="971be13ff4ee5ef6" providerId="LiveId" clId="{5E0FEA99-398A-8548-8890-93A3F6D3343A}" dt="2021-02-08T13:35:26.870" v="8535" actId="20577"/>
        <pc:sldMkLst>
          <pc:docMk/>
          <pc:sldMk cId="2731169910" sldId="619"/>
        </pc:sldMkLst>
        <pc:spChg chg="mod">
          <ac:chgData name="Nane Kratzke" userId="971be13ff4ee5ef6" providerId="LiveId" clId="{5E0FEA99-398A-8548-8890-93A3F6D3343A}" dt="2021-02-08T12:48:19.334" v="6758" actId="20577"/>
          <ac:spMkLst>
            <pc:docMk/>
            <pc:sldMk cId="2731169910" sldId="619"/>
            <ac:spMk id="2" creationId="{9ECC7EF0-BB38-6A44-B74F-7116A715E9F7}"/>
          </ac:spMkLst>
        </pc:spChg>
        <pc:spChg chg="mod">
          <ac:chgData name="Nane Kratzke" userId="971be13ff4ee5ef6" providerId="LiveId" clId="{5E0FEA99-398A-8548-8890-93A3F6D3343A}" dt="2021-02-08T12:48:55.863" v="6786" actId="20577"/>
          <ac:spMkLst>
            <pc:docMk/>
            <pc:sldMk cId="2731169910" sldId="619"/>
            <ac:spMk id="3" creationId="{0A9AAC2C-B252-A740-A7C5-30086C0A30EF}"/>
          </ac:spMkLst>
        </pc:spChg>
        <pc:spChg chg="add mod">
          <ac:chgData name="Nane Kratzke" userId="971be13ff4ee5ef6" providerId="LiveId" clId="{5E0FEA99-398A-8548-8890-93A3F6D3343A}" dt="2021-02-08T13:35:26.870" v="8535" actId="20577"/>
          <ac:spMkLst>
            <pc:docMk/>
            <pc:sldMk cId="2731169910" sldId="619"/>
            <ac:spMk id="5" creationId="{620636F4-5E31-6A46-8FEB-921ED477D42A}"/>
          </ac:spMkLst>
        </pc:spChg>
        <pc:picChg chg="add del mod">
          <ac:chgData name="Nane Kratzke" userId="971be13ff4ee5ef6" providerId="LiveId" clId="{5E0FEA99-398A-8548-8890-93A3F6D3343A}" dt="2021-02-08T12:55:36.095" v="7343" actId="478"/>
          <ac:picMkLst>
            <pc:docMk/>
            <pc:sldMk cId="2731169910" sldId="619"/>
            <ac:picMk id="6" creationId="{6072B073-12C0-4348-91D1-D4E343FEDCF5}"/>
          </ac:picMkLst>
        </pc:picChg>
        <pc:picChg chg="add mod">
          <ac:chgData name="Nane Kratzke" userId="971be13ff4ee5ef6" providerId="LiveId" clId="{5E0FEA99-398A-8548-8890-93A3F6D3343A}" dt="2021-02-08T12:55:58.359" v="7347" actId="1076"/>
          <ac:picMkLst>
            <pc:docMk/>
            <pc:sldMk cId="2731169910" sldId="619"/>
            <ac:picMk id="7" creationId="{4384DA2C-B635-B440-A50B-5C7F5A043075}"/>
          </ac:picMkLst>
        </pc:picChg>
      </pc:sldChg>
      <pc:sldChg chg="addSp delSp modSp new mod">
        <pc:chgData name="Nane Kratzke" userId="971be13ff4ee5ef6" providerId="LiveId" clId="{5E0FEA99-398A-8548-8890-93A3F6D3343A}" dt="2021-02-08T13:22:56.288" v="8150" actId="1076"/>
        <pc:sldMkLst>
          <pc:docMk/>
          <pc:sldMk cId="1593440267" sldId="620"/>
        </pc:sldMkLst>
        <pc:spChg chg="mod">
          <ac:chgData name="Nane Kratzke" userId="971be13ff4ee5ef6" providerId="LiveId" clId="{5E0FEA99-398A-8548-8890-93A3F6D3343A}" dt="2021-02-08T13:12:17.474" v="7742" actId="20577"/>
          <ac:spMkLst>
            <pc:docMk/>
            <pc:sldMk cId="1593440267" sldId="620"/>
            <ac:spMk id="2" creationId="{05A730CD-95B7-BB44-9609-FF4DBFB73FA7}"/>
          </ac:spMkLst>
        </pc:spChg>
        <pc:spChg chg="del">
          <ac:chgData name="Nane Kratzke" userId="971be13ff4ee5ef6" providerId="LiveId" clId="{5E0FEA99-398A-8548-8890-93A3F6D3343A}" dt="2021-02-08T13:12:21.667" v="7744" actId="478"/>
          <ac:spMkLst>
            <pc:docMk/>
            <pc:sldMk cId="1593440267" sldId="620"/>
            <ac:spMk id="4" creationId="{67DEDD61-01D8-AE4C-A72F-3A01E5BA1F64}"/>
          </ac:spMkLst>
        </pc:spChg>
        <pc:spChg chg="del">
          <ac:chgData name="Nane Kratzke" userId="971be13ff4ee5ef6" providerId="LiveId" clId="{5E0FEA99-398A-8548-8890-93A3F6D3343A}" dt="2021-02-08T13:12:19.950" v="7743" actId="478"/>
          <ac:spMkLst>
            <pc:docMk/>
            <pc:sldMk cId="1593440267" sldId="620"/>
            <ac:spMk id="5" creationId="{9FD26DAF-32CB-A34E-8A00-C46B9C9BBA37}"/>
          </ac:spMkLst>
        </pc:spChg>
        <pc:spChg chg="add mod">
          <ac:chgData name="Nane Kratzke" userId="971be13ff4ee5ef6" providerId="LiveId" clId="{5E0FEA99-398A-8548-8890-93A3F6D3343A}" dt="2021-02-08T13:22:56.288" v="8150" actId="1076"/>
          <ac:spMkLst>
            <pc:docMk/>
            <pc:sldMk cId="1593440267" sldId="620"/>
            <ac:spMk id="6" creationId="{56AD9520-9490-384C-A4E1-A5B90DAFC61F}"/>
          </ac:spMkLst>
        </pc:spChg>
        <pc:spChg chg="add mod">
          <ac:chgData name="Nane Kratzke" userId="971be13ff4ee5ef6" providerId="LiveId" clId="{5E0FEA99-398A-8548-8890-93A3F6D3343A}" dt="2021-02-08T13:13:27.930" v="7752"/>
          <ac:spMkLst>
            <pc:docMk/>
            <pc:sldMk cId="1593440267" sldId="620"/>
            <ac:spMk id="8" creationId="{BC829A71-33AA-664A-A3E5-3F4ABB85BBFD}"/>
          </ac:spMkLst>
        </pc:spChg>
        <pc:spChg chg="add mod">
          <ac:chgData name="Nane Kratzke" userId="971be13ff4ee5ef6" providerId="LiveId" clId="{5E0FEA99-398A-8548-8890-93A3F6D3343A}" dt="2021-02-08T13:22:47.222" v="8149" actId="114"/>
          <ac:spMkLst>
            <pc:docMk/>
            <pc:sldMk cId="1593440267" sldId="620"/>
            <ac:spMk id="9" creationId="{6DDE726D-3B82-3041-B8F7-46610204B977}"/>
          </ac:spMkLst>
        </pc:spChg>
        <pc:picChg chg="add mod">
          <ac:chgData name="Nane Kratzke" userId="971be13ff4ee5ef6" providerId="LiveId" clId="{5E0FEA99-398A-8548-8890-93A3F6D3343A}" dt="2021-02-08T13:22:56.288" v="8150" actId="1076"/>
          <ac:picMkLst>
            <pc:docMk/>
            <pc:sldMk cId="1593440267" sldId="620"/>
            <ac:picMk id="7" creationId="{4172FD1F-4329-6D4C-868A-F9EAA7B7D26C}"/>
          </ac:picMkLst>
        </pc:picChg>
        <pc:picChg chg="add del mod">
          <ac:chgData name="Nane Kratzke" userId="971be13ff4ee5ef6" providerId="LiveId" clId="{5E0FEA99-398A-8548-8890-93A3F6D3343A}" dt="2021-02-08T13:13:26.337" v="7751" actId="478"/>
          <ac:picMkLst>
            <pc:docMk/>
            <pc:sldMk cId="1593440267" sldId="620"/>
            <ac:picMk id="6146" creationId="{B52C9CE0-05BD-4648-843B-8C9136AC8A79}"/>
          </ac:picMkLst>
        </pc:picChg>
      </pc:sldChg>
      <pc:sldChg chg="modSp add mod">
        <pc:chgData name="Nane Kratzke" userId="971be13ff4ee5ef6" providerId="LiveId" clId="{5E0FEA99-398A-8548-8890-93A3F6D3343A}" dt="2021-02-08T13:24:12.822" v="8156" actId="207"/>
        <pc:sldMkLst>
          <pc:docMk/>
          <pc:sldMk cId="2273676851" sldId="621"/>
        </pc:sldMkLst>
        <pc:spChg chg="mod">
          <ac:chgData name="Nane Kratzke" userId="971be13ff4ee5ef6" providerId="LiveId" clId="{5E0FEA99-398A-8548-8890-93A3F6D3343A}" dt="2021-02-08T13:24:12.822" v="8156" actId="207"/>
          <ac:spMkLst>
            <pc:docMk/>
            <pc:sldMk cId="2273676851" sldId="621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5E0FEA99-398A-8548-8890-93A3F6D3343A}" dt="2021-02-08T13:23:56.245" v="8154" actId="207"/>
        <pc:sldMkLst>
          <pc:docMk/>
          <pc:sldMk cId="481615033" sldId="622"/>
        </pc:sldMkLst>
        <pc:spChg chg="mod">
          <ac:chgData name="Nane Kratzke" userId="971be13ff4ee5ef6" providerId="LiveId" clId="{5E0FEA99-398A-8548-8890-93A3F6D3343A}" dt="2021-02-08T13:23:56.245" v="8154" actId="207"/>
          <ac:spMkLst>
            <pc:docMk/>
            <pc:sldMk cId="481615033" sldId="622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5E0FEA99-398A-8548-8890-93A3F6D3343A}" dt="2021-02-08T13:25:16.868" v="8159" actId="113"/>
        <pc:sldMkLst>
          <pc:docMk/>
          <pc:sldMk cId="1614840407" sldId="623"/>
        </pc:sldMkLst>
        <pc:spChg chg="mod">
          <ac:chgData name="Nane Kratzke" userId="971be13ff4ee5ef6" providerId="LiveId" clId="{5E0FEA99-398A-8548-8890-93A3F6D3343A}" dt="2021-02-08T13:25:16.868" v="8159" actId="113"/>
          <ac:spMkLst>
            <pc:docMk/>
            <pc:sldMk cId="1614840407" sldId="623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5E0FEA99-398A-8548-8890-93A3F6D3343A}" dt="2021-02-08T13:25:46.162" v="8162" actId="207"/>
        <pc:sldMkLst>
          <pc:docMk/>
          <pc:sldMk cId="4203570313" sldId="624"/>
        </pc:sldMkLst>
        <pc:spChg chg="mod">
          <ac:chgData name="Nane Kratzke" userId="971be13ff4ee5ef6" providerId="LiveId" clId="{5E0FEA99-398A-8548-8890-93A3F6D3343A}" dt="2021-02-08T13:25:46.162" v="8162" actId="207"/>
          <ac:spMkLst>
            <pc:docMk/>
            <pc:sldMk cId="4203570313" sldId="624"/>
            <ac:spMk id="8" creationId="{0C508602-457E-2C4E-A9AC-85A3D0BD58E5}"/>
          </ac:spMkLst>
        </pc:spChg>
      </pc:sldChg>
      <pc:sldChg chg="addSp modSp add mod">
        <pc:chgData name="Nane Kratzke" userId="971be13ff4ee5ef6" providerId="LiveId" clId="{5E0FEA99-398A-8548-8890-93A3F6D3343A}" dt="2021-02-08T14:23:56.925" v="10211" actId="20577"/>
        <pc:sldMkLst>
          <pc:docMk/>
          <pc:sldMk cId="3306238490" sldId="625"/>
        </pc:sldMkLst>
        <pc:spChg chg="add mod">
          <ac:chgData name="Nane Kratzke" userId="971be13ff4ee5ef6" providerId="LiveId" clId="{5E0FEA99-398A-8548-8890-93A3F6D3343A}" dt="2021-02-08T14:23:56.925" v="10211" actId="20577"/>
          <ac:spMkLst>
            <pc:docMk/>
            <pc:sldMk cId="3306238490" sldId="625"/>
            <ac:spMk id="4" creationId="{646C3A01-D566-2C4B-99B3-16D81F3A28CA}"/>
          </ac:spMkLst>
        </pc:spChg>
        <pc:spChg chg="mod">
          <ac:chgData name="Nane Kratzke" userId="971be13ff4ee5ef6" providerId="LiveId" clId="{5E0FEA99-398A-8548-8890-93A3F6D3343A}" dt="2021-02-08T13:26:02.013" v="8165" actId="207"/>
          <ac:spMkLst>
            <pc:docMk/>
            <pc:sldMk cId="3306238490" sldId="625"/>
            <ac:spMk id="8" creationId="{0C508602-457E-2C4E-A9AC-85A3D0BD58E5}"/>
          </ac:spMkLst>
        </pc:spChg>
      </pc:sldChg>
      <pc:sldChg chg="addSp modSp new mod">
        <pc:chgData name="Nane Kratzke" userId="971be13ff4ee5ef6" providerId="LiveId" clId="{5E0FEA99-398A-8548-8890-93A3F6D3343A}" dt="2021-02-08T13:49:27.510" v="8909" actId="255"/>
        <pc:sldMkLst>
          <pc:docMk/>
          <pc:sldMk cId="2050794692" sldId="626"/>
        </pc:sldMkLst>
        <pc:spChg chg="mod">
          <ac:chgData name="Nane Kratzke" userId="971be13ff4ee5ef6" providerId="LiveId" clId="{5E0FEA99-398A-8548-8890-93A3F6D3343A}" dt="2021-02-08T13:41:10.747" v="8549" actId="20577"/>
          <ac:spMkLst>
            <pc:docMk/>
            <pc:sldMk cId="2050794692" sldId="626"/>
            <ac:spMk id="2" creationId="{BAA20205-A8F9-CC40-A69B-8BBD619E7A1E}"/>
          </ac:spMkLst>
        </pc:spChg>
        <pc:spChg chg="mod">
          <ac:chgData name="Nane Kratzke" userId="971be13ff4ee5ef6" providerId="LiveId" clId="{5E0FEA99-398A-8548-8890-93A3F6D3343A}" dt="2021-02-08T13:41:15.306" v="8562" actId="20577"/>
          <ac:spMkLst>
            <pc:docMk/>
            <pc:sldMk cId="2050794692" sldId="626"/>
            <ac:spMk id="3" creationId="{6EBB64D4-6E7F-2745-9B9A-39AD7E323A43}"/>
          </ac:spMkLst>
        </pc:spChg>
        <pc:spChg chg="add mod">
          <ac:chgData name="Nane Kratzke" userId="971be13ff4ee5ef6" providerId="LiveId" clId="{5E0FEA99-398A-8548-8890-93A3F6D3343A}" dt="2021-02-08T13:48:03.222" v="8878" actId="14100"/>
          <ac:spMkLst>
            <pc:docMk/>
            <pc:sldMk cId="2050794692" sldId="626"/>
            <ac:spMk id="5" creationId="{27039995-B6F5-C84E-81A6-EB742F327FE7}"/>
          </ac:spMkLst>
        </pc:spChg>
        <pc:spChg chg="add mod">
          <ac:chgData name="Nane Kratzke" userId="971be13ff4ee5ef6" providerId="LiveId" clId="{5E0FEA99-398A-8548-8890-93A3F6D3343A}" dt="2021-02-08T13:49:27.510" v="8909" actId="255"/>
          <ac:spMkLst>
            <pc:docMk/>
            <pc:sldMk cId="2050794692" sldId="626"/>
            <ac:spMk id="6" creationId="{7AA54145-A0B4-3B4E-990F-58998FB235A1}"/>
          </ac:spMkLst>
        </pc:spChg>
      </pc:sldChg>
      <pc:sldChg chg="addSp delSp modSp add mod">
        <pc:chgData name="Nane Kratzke" userId="971be13ff4ee5ef6" providerId="LiveId" clId="{5E0FEA99-398A-8548-8890-93A3F6D3343A}" dt="2021-02-08T14:19:29.438" v="9731" actId="1076"/>
        <pc:sldMkLst>
          <pc:docMk/>
          <pc:sldMk cId="1208407202" sldId="627"/>
        </pc:sldMkLst>
        <pc:spChg chg="mod">
          <ac:chgData name="Nane Kratzke" userId="971be13ff4ee5ef6" providerId="LiveId" clId="{5E0FEA99-398A-8548-8890-93A3F6D3343A}" dt="2021-02-08T13:57:15.425" v="9092" actId="20577"/>
          <ac:spMkLst>
            <pc:docMk/>
            <pc:sldMk cId="1208407202" sldId="627"/>
            <ac:spMk id="3" creationId="{6EBB64D4-6E7F-2745-9B9A-39AD7E323A43}"/>
          </ac:spMkLst>
        </pc:spChg>
        <pc:spChg chg="mod">
          <ac:chgData name="Nane Kratzke" userId="971be13ff4ee5ef6" providerId="LiveId" clId="{5E0FEA99-398A-8548-8890-93A3F6D3343A}" dt="2021-02-08T14:06:18.150" v="9371" actId="14100"/>
          <ac:spMkLst>
            <pc:docMk/>
            <pc:sldMk cId="1208407202" sldId="627"/>
            <ac:spMk id="5" creationId="{27039995-B6F5-C84E-81A6-EB742F327FE7}"/>
          </ac:spMkLst>
        </pc:spChg>
        <pc:spChg chg="del">
          <ac:chgData name="Nane Kratzke" userId="971be13ff4ee5ef6" providerId="LiveId" clId="{5E0FEA99-398A-8548-8890-93A3F6D3343A}" dt="2021-02-08T13:55:04.319" v="9040" actId="478"/>
          <ac:spMkLst>
            <pc:docMk/>
            <pc:sldMk cId="1208407202" sldId="627"/>
            <ac:spMk id="6" creationId="{7AA54145-A0B4-3B4E-990F-58998FB235A1}"/>
          </ac:spMkLst>
        </pc:spChg>
        <pc:spChg chg="add mod">
          <ac:chgData name="Nane Kratzke" userId="971be13ff4ee5ef6" providerId="LiveId" clId="{5E0FEA99-398A-8548-8890-93A3F6D3343A}" dt="2021-02-08T13:56:21.952" v="9050" actId="1076"/>
          <ac:spMkLst>
            <pc:docMk/>
            <pc:sldMk cId="1208407202" sldId="627"/>
            <ac:spMk id="7" creationId="{A0D02D66-F5FD-F54C-824F-AA4F45B941AB}"/>
          </ac:spMkLst>
        </pc:spChg>
        <pc:spChg chg="add mod">
          <ac:chgData name="Nane Kratzke" userId="971be13ff4ee5ef6" providerId="LiveId" clId="{5E0FEA99-398A-8548-8890-93A3F6D3343A}" dt="2021-02-08T14:19:29.438" v="9731" actId="1076"/>
          <ac:spMkLst>
            <pc:docMk/>
            <pc:sldMk cId="1208407202" sldId="627"/>
            <ac:spMk id="10" creationId="{91B17461-5C61-E246-A04D-533555E5D6B0}"/>
          </ac:spMkLst>
        </pc:spChg>
        <pc:picChg chg="add mod">
          <ac:chgData name="Nane Kratzke" userId="971be13ff4ee5ef6" providerId="LiveId" clId="{5E0FEA99-398A-8548-8890-93A3F6D3343A}" dt="2021-02-08T13:56:21.952" v="9050" actId="1076"/>
          <ac:picMkLst>
            <pc:docMk/>
            <pc:sldMk cId="1208407202" sldId="627"/>
            <ac:picMk id="8" creationId="{061D4F55-80B6-B54C-A9FC-174B3EFAF87F}"/>
          </ac:picMkLst>
        </pc:picChg>
        <pc:picChg chg="add mod">
          <ac:chgData name="Nane Kratzke" userId="971be13ff4ee5ef6" providerId="LiveId" clId="{5E0FEA99-398A-8548-8890-93A3F6D3343A}" dt="2021-02-08T14:06:32.249" v="9373"/>
          <ac:picMkLst>
            <pc:docMk/>
            <pc:sldMk cId="1208407202" sldId="627"/>
            <ac:picMk id="9" creationId="{A1E4DAB3-DC6E-FC43-B478-7F54AFFEE21D}"/>
          </ac:picMkLst>
        </pc:picChg>
      </pc:sldChg>
      <pc:sldChg chg="add del">
        <pc:chgData name="Nane Kratzke" userId="971be13ff4ee5ef6" providerId="LiveId" clId="{5E0FEA99-398A-8548-8890-93A3F6D3343A}" dt="2021-02-08T13:50:45.434" v="8912" actId="2696"/>
        <pc:sldMkLst>
          <pc:docMk/>
          <pc:sldMk cId="151514513" sldId="628"/>
        </pc:sldMkLst>
      </pc:sldChg>
      <pc:sldChg chg="delSp modSp add del mod">
        <pc:chgData name="Nane Kratzke" userId="971be13ff4ee5ef6" providerId="LiveId" clId="{5E0FEA99-398A-8548-8890-93A3F6D3343A}" dt="2021-02-08T14:20:37.958" v="9738" actId="2696"/>
        <pc:sldMkLst>
          <pc:docMk/>
          <pc:sldMk cId="366519842" sldId="628"/>
        </pc:sldMkLst>
        <pc:picChg chg="del mod">
          <ac:chgData name="Nane Kratzke" userId="971be13ff4ee5ef6" providerId="LiveId" clId="{5E0FEA99-398A-8548-8890-93A3F6D3343A}" dt="2021-02-08T14:08:54.341" v="9383" actId="478"/>
          <ac:picMkLst>
            <pc:docMk/>
            <pc:sldMk cId="366519842" sldId="628"/>
            <ac:picMk id="7" creationId="{3F8B68C7-8DCB-A84F-93E0-1D0BAB9E900E}"/>
          </ac:picMkLst>
        </pc:picChg>
      </pc:sldChg>
      <pc:sldChg chg="add del">
        <pc:chgData name="Nane Kratzke" userId="971be13ff4ee5ef6" providerId="LiveId" clId="{5E0FEA99-398A-8548-8890-93A3F6D3343A}" dt="2021-02-08T14:08:35.195" v="9382" actId="2696"/>
        <pc:sldMkLst>
          <pc:docMk/>
          <pc:sldMk cId="298206401" sldId="629"/>
        </pc:sldMkLst>
      </pc:sldChg>
      <pc:sldChg chg="addSp delSp modSp add mod">
        <pc:chgData name="Nane Kratzke" userId="971be13ff4ee5ef6" providerId="LiveId" clId="{5E0FEA99-398A-8548-8890-93A3F6D3343A}" dt="2021-02-08T14:20:09.792" v="9737" actId="14861"/>
        <pc:sldMkLst>
          <pc:docMk/>
          <pc:sldMk cId="2274245467" sldId="629"/>
        </pc:sldMkLst>
        <pc:picChg chg="del">
          <ac:chgData name="Nane Kratzke" userId="971be13ff4ee5ef6" providerId="LiveId" clId="{5E0FEA99-398A-8548-8890-93A3F6D3343A}" dt="2021-02-08T14:09:00.503" v="9385" actId="478"/>
          <ac:picMkLst>
            <pc:docMk/>
            <pc:sldMk cId="2274245467" sldId="629"/>
            <ac:picMk id="7" creationId="{3F8B68C7-8DCB-A84F-93E0-1D0BAB9E900E}"/>
          </ac:picMkLst>
        </pc:picChg>
        <pc:picChg chg="add mod">
          <ac:chgData name="Nane Kratzke" userId="971be13ff4ee5ef6" providerId="LiveId" clId="{5E0FEA99-398A-8548-8890-93A3F6D3343A}" dt="2021-02-08T14:20:09.792" v="9737" actId="14861"/>
          <ac:picMkLst>
            <pc:docMk/>
            <pc:sldMk cId="2274245467" sldId="629"/>
            <ac:picMk id="9" creationId="{7DFA70C8-2EFE-3B4A-AD66-AAAF7926AA7D}"/>
          </ac:picMkLst>
        </pc:picChg>
      </pc:sldChg>
      <pc:sldChg chg="addSp delSp modSp add mod">
        <pc:chgData name="Nane Kratzke" userId="971be13ff4ee5ef6" providerId="LiveId" clId="{5E0FEA99-398A-8548-8890-93A3F6D3343A}" dt="2021-02-08T14:18:24.575" v="9724" actId="20577"/>
        <pc:sldMkLst>
          <pc:docMk/>
          <pc:sldMk cId="561974949" sldId="630"/>
        </pc:sldMkLst>
        <pc:spChg chg="mod">
          <ac:chgData name="Nane Kratzke" userId="971be13ff4ee5ef6" providerId="LiveId" clId="{5E0FEA99-398A-8548-8890-93A3F6D3343A}" dt="2021-02-08T14:10:22.456" v="9407" actId="20577"/>
          <ac:spMkLst>
            <pc:docMk/>
            <pc:sldMk cId="561974949" sldId="630"/>
            <ac:spMk id="3" creationId="{BE44C99E-021A-DF46-81FA-01151F2C649C}"/>
          </ac:spMkLst>
        </pc:spChg>
        <pc:spChg chg="mod">
          <ac:chgData name="Nane Kratzke" userId="971be13ff4ee5ef6" providerId="LiveId" clId="{5E0FEA99-398A-8548-8890-93A3F6D3343A}" dt="2021-02-08T14:17:46.482" v="9711" actId="14100"/>
          <ac:spMkLst>
            <pc:docMk/>
            <pc:sldMk cId="561974949" sldId="630"/>
            <ac:spMk id="6" creationId="{2A37FC8D-7474-DE4D-B247-E5C617D0E912}"/>
          </ac:spMkLst>
        </pc:spChg>
        <pc:spChg chg="del">
          <ac:chgData name="Nane Kratzke" userId="971be13ff4ee5ef6" providerId="LiveId" clId="{5E0FEA99-398A-8548-8890-93A3F6D3343A}" dt="2021-02-08T14:10:05.699" v="9393" actId="478"/>
          <ac:spMkLst>
            <pc:docMk/>
            <pc:sldMk cId="561974949" sldId="630"/>
            <ac:spMk id="8" creationId="{AEC49B9D-D0A9-BC48-9D28-ED1C89615BB1}"/>
          </ac:spMkLst>
        </pc:spChg>
        <pc:spChg chg="add mod">
          <ac:chgData name="Nane Kratzke" userId="971be13ff4ee5ef6" providerId="LiveId" clId="{5E0FEA99-398A-8548-8890-93A3F6D3343A}" dt="2021-02-08T14:15:17.100" v="9613" actId="1076"/>
          <ac:spMkLst>
            <pc:docMk/>
            <pc:sldMk cId="561974949" sldId="630"/>
            <ac:spMk id="10" creationId="{CD8B0E37-4CF9-BA45-9D26-E853BE4362F4}"/>
          </ac:spMkLst>
        </pc:spChg>
        <pc:spChg chg="add mod">
          <ac:chgData name="Nane Kratzke" userId="971be13ff4ee5ef6" providerId="LiveId" clId="{5E0FEA99-398A-8548-8890-93A3F6D3343A}" dt="2021-02-08T14:18:24.575" v="9724" actId="20577"/>
          <ac:spMkLst>
            <pc:docMk/>
            <pc:sldMk cId="561974949" sldId="630"/>
            <ac:spMk id="11" creationId="{CC102A1B-0E73-5C4C-861E-90AB6C5A02B8}"/>
          </ac:spMkLst>
        </pc:spChg>
        <pc:picChg chg="del">
          <ac:chgData name="Nane Kratzke" userId="971be13ff4ee5ef6" providerId="LiveId" clId="{5E0FEA99-398A-8548-8890-93A3F6D3343A}" dt="2021-02-08T14:09:22.273" v="9387" actId="478"/>
          <ac:picMkLst>
            <pc:docMk/>
            <pc:sldMk cId="561974949" sldId="630"/>
            <ac:picMk id="7" creationId="{3F8B68C7-8DCB-A84F-93E0-1D0BAB9E900E}"/>
          </ac:picMkLst>
        </pc:picChg>
        <pc:picChg chg="add mod">
          <ac:chgData name="Nane Kratzke" userId="971be13ff4ee5ef6" providerId="LiveId" clId="{5E0FEA99-398A-8548-8890-93A3F6D3343A}" dt="2021-02-08T14:18:07.944" v="9715" actId="1076"/>
          <ac:picMkLst>
            <pc:docMk/>
            <pc:sldMk cId="561974949" sldId="630"/>
            <ac:picMk id="9" creationId="{1F5C2536-E033-0C40-AE54-3F8B64277B6A}"/>
          </ac:picMkLst>
        </pc:picChg>
      </pc:sldChg>
      <pc:sldChg chg="addSp modSp new mod">
        <pc:chgData name="Nane Kratzke" userId="971be13ff4ee5ef6" providerId="LiveId" clId="{5E0FEA99-398A-8548-8890-93A3F6D3343A}" dt="2021-02-08T14:45:17.809" v="11215" actId="1076"/>
        <pc:sldMkLst>
          <pc:docMk/>
          <pc:sldMk cId="2023786353" sldId="631"/>
        </pc:sldMkLst>
        <pc:spChg chg="mod">
          <ac:chgData name="Nane Kratzke" userId="971be13ff4ee5ef6" providerId="LiveId" clId="{5E0FEA99-398A-8548-8890-93A3F6D3343A}" dt="2021-02-08T14:29:24.578" v="10262" actId="20577"/>
          <ac:spMkLst>
            <pc:docMk/>
            <pc:sldMk cId="2023786353" sldId="631"/>
            <ac:spMk id="2" creationId="{E80D2F0D-6C03-BF47-8FC6-00513170F69F}"/>
          </ac:spMkLst>
        </pc:spChg>
        <pc:spChg chg="mod">
          <ac:chgData name="Nane Kratzke" userId="971be13ff4ee5ef6" providerId="LiveId" clId="{5E0FEA99-398A-8548-8890-93A3F6D3343A}" dt="2021-02-08T14:29:36.919" v="10294" actId="20577"/>
          <ac:spMkLst>
            <pc:docMk/>
            <pc:sldMk cId="2023786353" sldId="631"/>
            <ac:spMk id="3" creationId="{83361C4F-703F-7649-A27C-B707347470FC}"/>
          </ac:spMkLst>
        </pc:spChg>
        <pc:spChg chg="add mod">
          <ac:chgData name="Nane Kratzke" userId="971be13ff4ee5ef6" providerId="LiveId" clId="{5E0FEA99-398A-8548-8890-93A3F6D3343A}" dt="2021-02-08T14:45:17.809" v="11215" actId="1076"/>
          <ac:spMkLst>
            <pc:docMk/>
            <pc:sldMk cId="2023786353" sldId="631"/>
            <ac:spMk id="5" creationId="{DC454C45-E9AB-E34A-B212-9FE7D8291879}"/>
          </ac:spMkLst>
        </pc:spChg>
        <pc:spChg chg="add mod">
          <ac:chgData name="Nane Kratzke" userId="971be13ff4ee5ef6" providerId="LiveId" clId="{5E0FEA99-398A-8548-8890-93A3F6D3343A}" dt="2021-02-08T14:45:17.809" v="11215" actId="1076"/>
          <ac:spMkLst>
            <pc:docMk/>
            <pc:sldMk cId="2023786353" sldId="631"/>
            <ac:spMk id="6" creationId="{47612569-DCFE-464C-80A6-F6807082E6BF}"/>
          </ac:spMkLst>
        </pc:spChg>
      </pc:sldChg>
    </pc:docChg>
  </pc:docChgLst>
  <pc:docChgLst>
    <pc:chgData name="Nane Kratzke" userId="971be13ff4ee5ef6" providerId="LiveId" clId="{9D13687D-0EEE-7647-B5CC-E3FF798700DF}"/>
    <pc:docChg chg="custSel addSld modSld">
      <pc:chgData name="Nane Kratzke" userId="971be13ff4ee5ef6" providerId="LiveId" clId="{9D13687D-0EEE-7647-B5CC-E3FF798700DF}" dt="2021-06-30T09:13:55.001" v="139" actId="20577"/>
      <pc:docMkLst>
        <pc:docMk/>
      </pc:docMkLst>
      <pc:sldChg chg="modSp mod">
        <pc:chgData name="Nane Kratzke" userId="971be13ff4ee5ef6" providerId="LiveId" clId="{9D13687D-0EEE-7647-B5CC-E3FF798700DF}" dt="2021-06-30T06:31:37.816" v="6" actId="1076"/>
        <pc:sldMkLst>
          <pc:docMk/>
          <pc:sldMk cId="3649281720" sldId="487"/>
        </pc:sldMkLst>
        <pc:picChg chg="mod">
          <ac:chgData name="Nane Kratzke" userId="971be13ff4ee5ef6" providerId="LiveId" clId="{9D13687D-0EEE-7647-B5CC-E3FF798700DF}" dt="2021-06-30T06:31:37.816" v="6" actId="1076"/>
          <ac:picMkLst>
            <pc:docMk/>
            <pc:sldMk cId="3649281720" sldId="487"/>
            <ac:picMk id="5" creationId="{09862125-417F-B34F-A064-C1EF237E82A8}"/>
          </ac:picMkLst>
        </pc:picChg>
      </pc:sldChg>
      <pc:sldChg chg="modSp mod">
        <pc:chgData name="Nane Kratzke" userId="971be13ff4ee5ef6" providerId="LiveId" clId="{9D13687D-0EEE-7647-B5CC-E3FF798700DF}" dt="2021-06-30T07:40:46.341" v="11" actId="1076"/>
        <pc:sldMkLst>
          <pc:docMk/>
          <pc:sldMk cId="2874881187" sldId="489"/>
        </pc:sldMkLst>
        <pc:picChg chg="mod">
          <ac:chgData name="Nane Kratzke" userId="971be13ff4ee5ef6" providerId="LiveId" clId="{9D13687D-0EEE-7647-B5CC-E3FF798700DF}" dt="2021-06-30T07:40:46.341" v="11" actId="1076"/>
          <ac:picMkLst>
            <pc:docMk/>
            <pc:sldMk cId="2874881187" sldId="489"/>
            <ac:picMk id="5" creationId="{09862125-417F-B34F-A064-C1EF237E82A8}"/>
          </ac:picMkLst>
        </pc:picChg>
      </pc:sldChg>
      <pc:sldChg chg="modSp">
        <pc:chgData name="Nane Kratzke" userId="971be13ff4ee5ef6" providerId="LiveId" clId="{9D13687D-0EEE-7647-B5CC-E3FF798700DF}" dt="2021-06-30T06:12:43.606" v="1"/>
        <pc:sldMkLst>
          <pc:docMk/>
          <pc:sldMk cId="1593440267" sldId="620"/>
        </pc:sldMkLst>
        <pc:picChg chg="mod">
          <ac:chgData name="Nane Kratzke" userId="971be13ff4ee5ef6" providerId="LiveId" clId="{9D13687D-0EEE-7647-B5CC-E3FF798700DF}" dt="2021-06-30T06:12:43.606" v="1"/>
          <ac:picMkLst>
            <pc:docMk/>
            <pc:sldMk cId="1593440267" sldId="620"/>
            <ac:picMk id="7" creationId="{4172FD1F-4329-6D4C-868A-F9EAA7B7D26C}"/>
          </ac:picMkLst>
        </pc:picChg>
      </pc:sldChg>
      <pc:sldChg chg="modSp mod">
        <pc:chgData name="Nane Kratzke" userId="971be13ff4ee5ef6" providerId="LiveId" clId="{9D13687D-0EEE-7647-B5CC-E3FF798700DF}" dt="2021-06-30T09:13:55.001" v="139" actId="20577"/>
        <pc:sldMkLst>
          <pc:docMk/>
          <pc:sldMk cId="2050794692" sldId="626"/>
        </pc:sldMkLst>
        <pc:spChg chg="mod">
          <ac:chgData name="Nane Kratzke" userId="971be13ff4ee5ef6" providerId="LiveId" clId="{9D13687D-0EEE-7647-B5CC-E3FF798700DF}" dt="2021-06-30T09:13:55.001" v="139" actId="20577"/>
          <ac:spMkLst>
            <pc:docMk/>
            <pc:sldMk cId="2050794692" sldId="626"/>
            <ac:spMk id="5" creationId="{27039995-B6F5-C84E-81A6-EB742F327FE7}"/>
          </ac:spMkLst>
        </pc:spChg>
      </pc:sldChg>
      <pc:sldChg chg="addSp modSp new mod">
        <pc:chgData name="Nane Kratzke" userId="971be13ff4ee5ef6" providerId="LiveId" clId="{9D13687D-0EEE-7647-B5CC-E3FF798700DF}" dt="2021-06-30T09:02:49.824" v="136" actId="113"/>
        <pc:sldMkLst>
          <pc:docMk/>
          <pc:sldMk cId="927617671" sldId="632"/>
        </pc:sldMkLst>
        <pc:spChg chg="mod">
          <ac:chgData name="Nane Kratzke" userId="971be13ff4ee5ef6" providerId="LiveId" clId="{9D13687D-0EEE-7647-B5CC-E3FF798700DF}" dt="2021-06-30T09:00:24.377" v="14"/>
          <ac:spMkLst>
            <pc:docMk/>
            <pc:sldMk cId="927617671" sldId="632"/>
            <ac:spMk id="2" creationId="{7A194706-3669-C844-8492-FAD094D3D40D}"/>
          </ac:spMkLst>
        </pc:spChg>
        <pc:spChg chg="mod">
          <ac:chgData name="Nane Kratzke" userId="971be13ff4ee5ef6" providerId="LiveId" clId="{9D13687D-0EEE-7647-B5CC-E3FF798700DF}" dt="2021-06-30T09:01:18.208" v="74" actId="20577"/>
          <ac:spMkLst>
            <pc:docMk/>
            <pc:sldMk cId="927617671" sldId="632"/>
            <ac:spMk id="3" creationId="{B19635ED-5C59-3D4C-834A-DBD72AB824D1}"/>
          </ac:spMkLst>
        </pc:spChg>
        <pc:spChg chg="add mod">
          <ac:chgData name="Nane Kratzke" userId="971be13ff4ee5ef6" providerId="LiveId" clId="{9D13687D-0EEE-7647-B5CC-E3FF798700DF}" dt="2021-06-30T09:02:49.824" v="136" actId="113"/>
          <ac:spMkLst>
            <pc:docMk/>
            <pc:sldMk cId="927617671" sldId="632"/>
            <ac:spMk id="7" creationId="{D935C905-8102-0543-8B3B-4DDDB63F8435}"/>
          </ac:spMkLst>
        </pc:spChg>
        <pc:spChg chg="add mod">
          <ac:chgData name="Nane Kratzke" userId="971be13ff4ee5ef6" providerId="LiveId" clId="{9D13687D-0EEE-7647-B5CC-E3FF798700DF}" dt="2021-06-30T09:02:49.824" v="136" actId="113"/>
          <ac:spMkLst>
            <pc:docMk/>
            <pc:sldMk cId="927617671" sldId="632"/>
            <ac:spMk id="8" creationId="{34D3468E-37F6-054C-B34D-E7EFE7AD552B}"/>
          </ac:spMkLst>
        </pc:spChg>
        <pc:picChg chg="add mod">
          <ac:chgData name="Nane Kratzke" userId="971be13ff4ee5ef6" providerId="LiveId" clId="{9D13687D-0EEE-7647-B5CC-E3FF798700DF}" dt="2021-06-30T09:01:47.538" v="77" actId="1076"/>
          <ac:picMkLst>
            <pc:docMk/>
            <pc:sldMk cId="927617671" sldId="632"/>
            <ac:picMk id="5" creationId="{5ED3D154-CB03-6340-B4D8-C0141FC8096B}"/>
          </ac:picMkLst>
        </pc:picChg>
        <pc:picChg chg="add mod">
          <ac:chgData name="Nane Kratzke" userId="971be13ff4ee5ef6" providerId="LiveId" clId="{9D13687D-0EEE-7647-B5CC-E3FF798700DF}" dt="2021-06-30T09:01:57.553" v="102" actId="1038"/>
          <ac:picMkLst>
            <pc:docMk/>
            <pc:sldMk cId="927617671" sldId="632"/>
            <ac:picMk id="6" creationId="{3A5D8A76-F7D3-4048-9141-63198540B4E4}"/>
          </ac:picMkLst>
        </pc:pic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BEAF7832-DB2E-2E4B-AE81-A4BC55A2CD16}"/>
    <pc:docChg chg="custSel modSld">
      <pc:chgData name="Nane Kratzke" userId="971be13ff4ee5ef6" providerId="LiveId" clId="{BEAF7832-DB2E-2E4B-AE81-A4BC55A2CD16}" dt="2021-11-30T10:01:35.195" v="39" actId="20577"/>
      <pc:docMkLst>
        <pc:docMk/>
      </pc:docMkLst>
      <pc:sldChg chg="addSp modSp mod modClrScheme chgLayout">
        <pc:chgData name="Nane Kratzke" userId="971be13ff4ee5ef6" providerId="LiveId" clId="{BEAF7832-DB2E-2E4B-AE81-A4BC55A2CD16}" dt="2021-11-30T10:01:35.195" v="39" actId="20577"/>
        <pc:sldMkLst>
          <pc:docMk/>
          <pc:sldMk cId="2487667598" sldId="432"/>
        </pc:sldMkLst>
        <pc:spChg chg="add mod ord">
          <ac:chgData name="Nane Kratzke" userId="971be13ff4ee5ef6" providerId="LiveId" clId="{BEAF7832-DB2E-2E4B-AE81-A4BC55A2CD16}" dt="2021-11-30T10:01:29.282" v="15" actId="20577"/>
          <ac:spMkLst>
            <pc:docMk/>
            <pc:sldMk cId="2487667598" sldId="432"/>
            <ac:spMk id="2" creationId="{60824ECC-5FE7-C64A-A7CA-265DE6C577D7}"/>
          </ac:spMkLst>
        </pc:spChg>
        <pc:spChg chg="add mod ord">
          <ac:chgData name="Nane Kratzke" userId="971be13ff4ee5ef6" providerId="LiveId" clId="{BEAF7832-DB2E-2E4B-AE81-A4BC55A2CD16}" dt="2021-11-30T10:01:35.195" v="39" actId="20577"/>
          <ac:spMkLst>
            <pc:docMk/>
            <pc:sldMk cId="2487667598" sldId="432"/>
            <ac:spMk id="3" creationId="{BB10FEC0-AADA-8A49-95CA-09B1EE81B9E9}"/>
          </ac:spMkLst>
        </pc:spChg>
        <pc:spChg chg="mod ord">
          <ac:chgData name="Nane Kratzke" userId="971be13ff4ee5ef6" providerId="LiveId" clId="{BEAF7832-DB2E-2E4B-AE81-A4BC55A2CD16}" dt="2021-11-30T10:01:25.116" v="1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BEAF7832-DB2E-2E4B-AE81-A4BC55A2CD16}" dt="2021-11-30T10:01:22.071" v="0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3A2F828B-ADC3-6C40-9584-A3DCA8D000E4}"/>
    <pc:docChg chg="modSld">
      <pc:chgData name="Nane Kratzke" userId="971be13ff4ee5ef6" providerId="LiveId" clId="{3A2F828B-ADC3-6C40-9584-A3DCA8D000E4}" dt="2022-12-05T14:46:22.142" v="0"/>
      <pc:docMkLst>
        <pc:docMk/>
      </pc:docMkLst>
      <pc:sldChg chg="addSp modSp">
        <pc:chgData name="Nane Kratzke" userId="971be13ff4ee5ef6" providerId="LiveId" clId="{3A2F828B-ADC3-6C40-9584-A3DCA8D000E4}" dt="2022-12-05T14:46:22.142" v="0"/>
        <pc:sldMkLst>
          <pc:docMk/>
          <pc:sldMk cId="1293430604" sldId="510"/>
        </pc:sldMkLst>
        <pc:picChg chg="add mod">
          <ac:chgData name="Nane Kratzke" userId="971be13ff4ee5ef6" providerId="LiveId" clId="{3A2F828B-ADC3-6C40-9584-A3DCA8D000E4}" dt="2022-12-05T14:46:22.142" v="0"/>
          <ac:picMkLst>
            <pc:docMk/>
            <pc:sldMk cId="1293430604" sldId="510"/>
            <ac:picMk id="5" creationId="{96E695C5-3764-AAF6-3026-AA3EDA40E1EB}"/>
          </ac:picMkLst>
        </pc:pic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94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43D60E-EDC4-9647-ABB2-B73B825BE70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141AE3E-B14B-A64B-AA20-3B138645515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6060990-D2DB-5045-95D9-DD693699BC18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Serverless Architectures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(2) </a:t>
            </a:r>
            <a:r>
              <a:rPr lang="en-US" dirty="0" err="1">
                <a:latin typeface="+mj-lt"/>
              </a:rPr>
              <a:t>Architekturen</a:t>
            </a:r>
            <a:r>
              <a:rPr lang="en-US" dirty="0">
                <a:latin typeface="+mj-lt"/>
              </a:rPr>
              <a:t> + API-Gateways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1026" name="Picture 2" descr="Getting started with SAP Cloud Platform Functions (beta) in a serverless  environment | SAP Blogs">
            <a:extLst>
              <a:ext uri="{FF2B5EF4-FFF2-40B4-BE49-F238E27FC236}">
                <a16:creationId xmlns:a16="http://schemas.microsoft.com/office/drawing/2014/main" id="{2B9894CA-625B-25D4-9457-96F2EC261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115">
            <a:off x="8387802" y="4950739"/>
            <a:ext cx="1428859" cy="9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8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17908-F9E0-514D-9092-32081E0A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API-Gateways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44C99E-021A-DF46-81FA-01151F2C649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Adressieren Nachteile von Service-Architekturen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A37FC8D-7474-DE4D-B247-E5C617D0E912}"/>
              </a:ext>
            </a:extLst>
          </p:cNvPr>
          <p:cNvSpPr/>
          <p:nvPr/>
        </p:nvSpPr>
        <p:spPr>
          <a:xfrm>
            <a:off x="431800" y="1535555"/>
            <a:ext cx="517216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Viele APIs/Schnittstellen für Clients</a:t>
            </a:r>
            <a:br>
              <a:rPr lang="de-DE" dirty="0"/>
            </a:br>
            <a:r>
              <a:rPr lang="de-DE" dirty="0"/>
              <a:t>werden dann problematisch, wenn sich die </a:t>
            </a:r>
            <a:r>
              <a:rPr lang="de-DE" dirty="0" err="1"/>
              <a:t>Backends</a:t>
            </a:r>
            <a:r>
              <a:rPr lang="de-DE" dirty="0"/>
              <a:t> verändern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Größere Angriffsfläche</a:t>
            </a:r>
            <a:br>
              <a:rPr lang="de-DE" dirty="0"/>
            </a:br>
            <a:r>
              <a:rPr lang="de-DE" dirty="0"/>
              <a:t>Eigentlich interne Schnittstellen von Services müssen für Clients auch von extern erreichbar sein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Querschnittliche Belange (Cross-</a:t>
            </a:r>
            <a:r>
              <a:rPr lang="de-DE" b="1" dirty="0" err="1">
                <a:solidFill>
                  <a:schemeClr val="accent5"/>
                </a:solidFill>
              </a:rPr>
              <a:t>cutting</a:t>
            </a:r>
            <a:r>
              <a:rPr lang="de-DE" b="1" dirty="0">
                <a:solidFill>
                  <a:schemeClr val="accent5"/>
                </a:solidFill>
              </a:rPr>
              <a:t>)</a:t>
            </a:r>
            <a:br>
              <a:rPr lang="de-DE" dirty="0">
                <a:solidFill>
                  <a:schemeClr val="accent5"/>
                </a:solidFill>
              </a:rPr>
            </a:br>
            <a:r>
              <a:rPr lang="de-DE" dirty="0"/>
              <a:t>Häufig erforderliche und wiederkehrende Funktionalitäten sind pro Service zu definieren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Authentifizierung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SSL-Terminierung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Rate </a:t>
            </a:r>
            <a:r>
              <a:rPr lang="de-DE" sz="1600" dirty="0" err="1"/>
              <a:t>Limiting</a:t>
            </a:r>
            <a:r>
              <a:rPr lang="de-DE" sz="1600" dirty="0"/>
              <a:t> und </a:t>
            </a:r>
            <a:r>
              <a:rPr lang="de-DE" sz="1600" dirty="0" err="1"/>
              <a:t>Throttling</a:t>
            </a:r>
            <a:endParaRPr lang="de-DE" sz="1600" dirty="0"/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Same-Origin-Policy (CORS, </a:t>
            </a:r>
            <a:r>
              <a:rPr lang="de-DE" sz="1600" dirty="0" err="1"/>
              <a:t>Cross.Origin-Resource</a:t>
            </a:r>
            <a:r>
              <a:rPr lang="de-DE" sz="1600" dirty="0"/>
              <a:t>- Sharing)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F1AFDE-DB10-DA0E-0445-2C0C76D00A0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A86C5E-1F02-065F-6E8F-BFB936A89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79" y="1535555"/>
            <a:ext cx="6519511" cy="2720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24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17908-F9E0-514D-9092-32081E0A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API-Gateways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44C99E-021A-DF46-81FA-01151F2C649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Einsatzprinzipien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A37FC8D-7474-DE4D-B247-E5C617D0E912}"/>
              </a:ext>
            </a:extLst>
          </p:cNvPr>
          <p:cNvSpPr/>
          <p:nvPr/>
        </p:nvSpPr>
        <p:spPr>
          <a:xfrm>
            <a:off x="431801" y="1790281"/>
            <a:ext cx="4799873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Kommunikation der Clients zu den Upstream Services verläuft immer über das API-Gateway als </a:t>
            </a:r>
            <a:r>
              <a:rPr lang="de-DE" b="1" dirty="0">
                <a:solidFill>
                  <a:schemeClr val="accent5"/>
                </a:solidFill>
              </a:rPr>
              <a:t>einheitlichem Endpunkt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Clients müssen folglich auch nur noch eine Adresse kennen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Somit ist eine Hauptaufgabe eines API-Gateways das </a:t>
            </a:r>
            <a:r>
              <a:rPr lang="de-DE" b="1" dirty="0">
                <a:solidFill>
                  <a:schemeClr val="accent5"/>
                </a:solidFill>
              </a:rPr>
              <a:t>Reverse </a:t>
            </a:r>
            <a:r>
              <a:rPr lang="de-DE" b="1" dirty="0" err="1">
                <a:solidFill>
                  <a:schemeClr val="accent5"/>
                </a:solidFill>
              </a:rPr>
              <a:t>Proxying</a:t>
            </a: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In dieser zentralen Stelle lassen sich </a:t>
            </a:r>
            <a:r>
              <a:rPr lang="de-DE" b="1" dirty="0">
                <a:solidFill>
                  <a:schemeClr val="accent5"/>
                </a:solidFill>
              </a:rPr>
              <a:t>querschnittliche Belange </a:t>
            </a:r>
            <a:r>
              <a:rPr lang="de-DE" dirty="0"/>
              <a:t>dann zentral umsetzen, sodass diese nicht von jedem Service separat bereitgestellt werden müssen, wie bspw. einheitliche CORS-Regeln (Same-Origin-Policy) oder Authentication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56A6DFC-77EF-0B61-BC0E-9B25905D2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87" t="17445"/>
          <a:stretch/>
        </p:blipFill>
        <p:spPr>
          <a:xfrm>
            <a:off x="5495117" y="2234132"/>
            <a:ext cx="4134800" cy="3036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BA0DB6-2044-8A17-1F96-CD491644AAF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pic>
        <p:nvPicPr>
          <p:cNvPr id="1026" name="Picture 2" descr="Reverse Proxy Icons - Free SVG &amp; PNG Reverse Proxy Images - Noun Project">
            <a:extLst>
              <a:ext uri="{FF2B5EF4-FFF2-40B4-BE49-F238E27FC236}">
                <a16:creationId xmlns:a16="http://schemas.microsoft.com/office/drawing/2014/main" id="{AE862121-CFE9-1C8A-C064-47FEAD34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69" y="2933284"/>
            <a:ext cx="1638143" cy="16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74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1083FB3-B6DA-7DA3-3C21-94DE6C5F6D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972" y="5042646"/>
            <a:ext cx="2922634" cy="19027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A20205-A8F9-CC40-A69B-8BBD619E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API-Gateway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BB64D4-6E7F-2745-9B9A-39AD7E323A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Ja oder nein?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7039995-B6F5-C84E-81A6-EB742F327FE7}"/>
              </a:ext>
            </a:extLst>
          </p:cNvPr>
          <p:cNvSpPr/>
          <p:nvPr/>
        </p:nvSpPr>
        <p:spPr>
          <a:xfrm>
            <a:off x="431801" y="1512000"/>
            <a:ext cx="566419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Kernargumente für ein Gateway sind die Einfachheit für Clients und die Kapselung der Service-Architektur nach außen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Bei mehr als einen Endpunkt, ist es oft hilfreich diese zu bündeln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Verwaltung von "Endpunktlisten" in Clients sollte vermieden werden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  Architekturen sich gem. der </a:t>
            </a:r>
            <a:r>
              <a:rPr lang="de-DE" dirty="0" err="1"/>
              <a:t>DevOps</a:t>
            </a:r>
            <a:r>
              <a:rPr lang="de-DE" dirty="0"/>
              <a:t> Philosophie evolutionär entwickeln, werden sich im Laufe der Zeit auch die Endpunkte immer wieder ändern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API-Gateways vermeiden, dass Clients Änderungen direkt ausgesetzt werden und ermöglichen es, APIs kompatibel zu halten, selbst wenn sich die Service-Landschaft sich immer wieder verändert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AA54145-A0B4-3B4E-990F-58998FB235A1}"/>
              </a:ext>
            </a:extLst>
          </p:cNvPr>
          <p:cNvSpPr/>
          <p:nvPr/>
        </p:nvSpPr>
        <p:spPr>
          <a:xfrm>
            <a:off x="6789557" y="1512000"/>
            <a:ext cx="4572000" cy="4507351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Zu berücksichtigende Randbedingungen: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>
                <a:solidFill>
                  <a:schemeClr val="bg1"/>
                </a:solidFill>
              </a:rPr>
              <a:t>Ein API-Gateway ist ein konzeptioneller </a:t>
            </a:r>
            <a:r>
              <a:rPr lang="de-DE" sz="1700" b="1" dirty="0">
                <a:solidFill>
                  <a:srgbClr val="FFC000"/>
                </a:solidFill>
              </a:rPr>
              <a:t>Single Point </a:t>
            </a:r>
            <a:r>
              <a:rPr lang="de-DE" sz="1700" b="1" dirty="0" err="1">
                <a:solidFill>
                  <a:srgbClr val="FFC000"/>
                </a:solidFill>
              </a:rPr>
              <a:t>of</a:t>
            </a:r>
            <a:r>
              <a:rPr lang="de-DE" sz="1700" b="1" dirty="0">
                <a:solidFill>
                  <a:srgbClr val="FFC000"/>
                </a:solidFill>
              </a:rPr>
              <a:t> </a:t>
            </a:r>
            <a:r>
              <a:rPr lang="de-DE" sz="1700" b="1" dirty="0" err="1">
                <a:solidFill>
                  <a:srgbClr val="FFC000"/>
                </a:solidFill>
              </a:rPr>
              <a:t>Failure</a:t>
            </a:r>
            <a:r>
              <a:rPr lang="de-DE" sz="1700" dirty="0">
                <a:solidFill>
                  <a:schemeClr val="bg1"/>
                </a:solidFill>
              </a:rPr>
              <a:t>, der in die Architektur eingebracht wird.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>
                <a:solidFill>
                  <a:schemeClr val="bg1"/>
                </a:solidFill>
              </a:rPr>
              <a:t>Damit ergibt sich eine Reihe von Anforderungen an die Verfügbarkeit, Belastbarkeit und an die Fähigkeiten des Gateways.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>
                <a:solidFill>
                  <a:schemeClr val="bg1"/>
                </a:solidFill>
              </a:rPr>
              <a:t>Ein Gateway muss mindestens so verfügbar sein, wie die Höchstanforderung an einen beliebigen Service dahinter.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700" dirty="0">
                <a:solidFill>
                  <a:schemeClr val="bg1"/>
                </a:solidFill>
              </a:rPr>
              <a:t>Es muss auch alle Kommunikationstechnologien unterstützen, welche die aufgerufenen Services benötigen (beispielsweise HTTP/2 oder </a:t>
            </a:r>
            <a:r>
              <a:rPr lang="de-DE" sz="1700" dirty="0" err="1">
                <a:solidFill>
                  <a:schemeClr val="bg1"/>
                </a:solidFill>
              </a:rPr>
              <a:t>Websockets</a:t>
            </a:r>
            <a:r>
              <a:rPr lang="de-DE" sz="17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F8CF40-04FE-63C0-1A32-37046A3CE66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50794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1E4DAB3-DC6E-FC43-B478-7F54AFFEE2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945" y="1727026"/>
            <a:ext cx="6341975" cy="34682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A20205-A8F9-CC40-A69B-8BBD619E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API-Gateway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BB64D4-6E7F-2745-9B9A-39AD7E323A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Empfehlungen zum „richtigen“ Einsatz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7039995-B6F5-C84E-81A6-EB742F327FE7}"/>
              </a:ext>
            </a:extLst>
          </p:cNvPr>
          <p:cNvSpPr/>
          <p:nvPr/>
        </p:nvSpPr>
        <p:spPr>
          <a:xfrm>
            <a:off x="431801" y="1720880"/>
            <a:ext cx="4721080" cy="468087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Einige API-Gateway Produkte versprechen unzählige Features mit entsprechender Auswirkung auf die Komplexität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Ein </a:t>
            </a:r>
            <a:r>
              <a:rPr lang="de-DE" b="1" dirty="0">
                <a:solidFill>
                  <a:schemeClr val="accent5"/>
                </a:solidFill>
              </a:rPr>
              <a:t>Austausch</a:t>
            </a:r>
            <a:r>
              <a:rPr lang="de-DE" dirty="0"/>
              <a:t> eines API-Gateways ist meist problemlos möglich und für die Clients völlig </a:t>
            </a:r>
            <a:r>
              <a:rPr lang="de-DE" b="1" dirty="0">
                <a:solidFill>
                  <a:schemeClr val="accent5"/>
                </a:solidFill>
              </a:rPr>
              <a:t>transparent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Daher kann man exakte Anforderungen abwarten und komplexere Lösungen erst </a:t>
            </a:r>
            <a:r>
              <a:rPr lang="de-DE" b="1" dirty="0">
                <a:solidFill>
                  <a:schemeClr val="accent5"/>
                </a:solidFill>
              </a:rPr>
              <a:t>bei Bedarf </a:t>
            </a:r>
            <a:r>
              <a:rPr lang="de-DE" dirty="0"/>
              <a:t>einführen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Man sollte vermeiden, </a:t>
            </a:r>
            <a:r>
              <a:rPr lang="de-DE" b="1" dirty="0">
                <a:solidFill>
                  <a:schemeClr val="accent5"/>
                </a:solidFill>
              </a:rPr>
              <a:t>Geschäftslogik</a:t>
            </a:r>
            <a:r>
              <a:rPr lang="de-DE" dirty="0"/>
              <a:t> oder "Features" aus den Services in das Gateway zu verschieben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Das führt oft zu unübersichtlichen und schwer zu wartenden Systemen mit vielen Abhängigkeiten zum API-Gateway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0D02D66-F5FD-F54C-824F-AA4F45B941AB}"/>
              </a:ext>
            </a:extLst>
          </p:cNvPr>
          <p:cNvSpPr/>
          <p:nvPr/>
        </p:nvSpPr>
        <p:spPr>
          <a:xfrm>
            <a:off x="10244459" y="2411978"/>
            <a:ext cx="1648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i="1" dirty="0" err="1">
                <a:solidFill>
                  <a:schemeClr val="accent5"/>
                </a:solidFill>
                <a:latin typeface="Bradley Hand" pitchFamily="2" charset="77"/>
              </a:rPr>
              <a:t>Avoid</a:t>
            </a:r>
            <a:r>
              <a:rPr lang="de-DE" sz="1200" b="1" i="1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1200" b="1" i="1" dirty="0" err="1">
                <a:solidFill>
                  <a:schemeClr val="accent5"/>
                </a:solidFill>
                <a:latin typeface="Bradley Hand" pitchFamily="2" charset="77"/>
              </a:rPr>
              <a:t>overambitious</a:t>
            </a:r>
            <a:r>
              <a:rPr lang="de-DE" sz="1200" b="1" i="1" dirty="0">
                <a:solidFill>
                  <a:schemeClr val="accent5"/>
                </a:solidFill>
                <a:latin typeface="Bradley Hand" pitchFamily="2" charset="77"/>
              </a:rPr>
              <a:t> API Gateways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1D4F55-80B6-B54C-A9FC-174B3EFAF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453" y="1512000"/>
            <a:ext cx="1648154" cy="8240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1B17461-5C61-E246-A04D-533555E5D6B0}"/>
              </a:ext>
            </a:extLst>
          </p:cNvPr>
          <p:cNvSpPr txBox="1"/>
          <p:nvPr/>
        </p:nvSpPr>
        <p:spPr>
          <a:xfrm>
            <a:off x="5370022" y="5195293"/>
            <a:ext cx="4525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Einfache API-Gateways lassen sich auch mit Reverse </a:t>
            </a:r>
            <a:r>
              <a:rPr lang="de-DE" sz="1400" i="1" dirty="0" err="1">
                <a:latin typeface="Bradley Hand" pitchFamily="2" charset="77"/>
              </a:rPr>
              <a:t>Proxies</a:t>
            </a:r>
            <a:r>
              <a:rPr lang="de-DE" sz="1400" i="1" dirty="0">
                <a:latin typeface="Bradley Hand" pitchFamily="2" charset="77"/>
              </a:rPr>
              <a:t> wie bspw. NGINX realisieren. NGINX ist der Standard Ingress Controller in </a:t>
            </a:r>
            <a:r>
              <a:rPr lang="de-DE" sz="1400" i="1" dirty="0" err="1">
                <a:latin typeface="Bradley Hand" pitchFamily="2" charset="77"/>
              </a:rPr>
              <a:t>Kubernetes</a:t>
            </a:r>
            <a:r>
              <a:rPr lang="de-DE" sz="1400" i="1" dirty="0">
                <a:latin typeface="Bradley Hand" pitchFamily="2" charset="77"/>
              </a:rPr>
              <a:t>. Anders ausgedrückt. Ein </a:t>
            </a:r>
            <a:r>
              <a:rPr lang="de-DE" sz="1400" i="1" dirty="0" err="1">
                <a:latin typeface="Bradley Hand" pitchFamily="2" charset="77"/>
              </a:rPr>
              <a:t>Kubernetes</a:t>
            </a:r>
            <a:r>
              <a:rPr lang="de-DE" sz="1400" i="1" dirty="0">
                <a:latin typeface="Bradley Hand" pitchFamily="2" charset="77"/>
              </a:rPr>
              <a:t> Ingress kann oft als API-Gateway schon ausreichen.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774B40-4153-5BD4-28D1-71825B820B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08407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9CB56-3A95-EC44-AC06-63EAD2032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Vor-  und  Nachteile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67EBAE-4583-E441-BB5E-EC51F1459DD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Serverless</a:t>
            </a:r>
            <a:r>
              <a:rPr lang="de-DE" dirty="0"/>
              <a:t> Architekturen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551ADE-952C-DF87-9AF0-F69A434C3A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BEE5738-9143-D049-81C1-80F7D835D3ED}"/>
              </a:ext>
            </a:extLst>
          </p:cNvPr>
          <p:cNvSpPr/>
          <p:nvPr/>
        </p:nvSpPr>
        <p:spPr>
          <a:xfrm>
            <a:off x="10052984" y="3362912"/>
            <a:ext cx="2031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Man sollte Vor- und Nachteile von </a:t>
            </a:r>
            <a:r>
              <a:rPr lang="de-DE" sz="1400" i="1" dirty="0" err="1">
                <a:latin typeface="Bradley Hand" pitchFamily="2" charset="77"/>
              </a:rPr>
              <a:t>Serverless</a:t>
            </a:r>
            <a:r>
              <a:rPr lang="de-DE" sz="1400" i="1" dirty="0">
                <a:latin typeface="Bradley Hand" pitchFamily="2" charset="77"/>
              </a:rPr>
              <a:t> bei der Wahl geeigneter Use Cases für </a:t>
            </a:r>
            <a:r>
              <a:rPr lang="de-DE" sz="1400" i="1" dirty="0" err="1">
                <a:latin typeface="Bradley Hand" pitchFamily="2" charset="77"/>
              </a:rPr>
              <a:t>Serverless</a:t>
            </a:r>
            <a:r>
              <a:rPr lang="de-DE" sz="1400" i="1" dirty="0">
                <a:latin typeface="Bradley Hand" pitchFamily="2" charset="77"/>
              </a:rPr>
              <a:t> zu berücksichtigen.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9C2558A-38D3-9B48-8EC7-ADFAEDE85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942" y="1512000"/>
            <a:ext cx="1665356" cy="16653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8310F47-B57B-0A0C-7DDB-0E567D83AC9E}"/>
              </a:ext>
            </a:extLst>
          </p:cNvPr>
          <p:cNvSpPr txBox="1"/>
          <p:nvPr/>
        </p:nvSpPr>
        <p:spPr>
          <a:xfrm>
            <a:off x="431802" y="1512000"/>
            <a:ext cx="4407838" cy="4224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spAutoFit/>
          </a:bodyPr>
          <a:lstStyle/>
          <a:p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Vorteile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9EE9A7E-CDBA-3D16-EB04-573AAA937A2D}"/>
              </a:ext>
            </a:extLst>
          </p:cNvPr>
          <p:cNvSpPr txBox="1"/>
          <p:nvPr/>
        </p:nvSpPr>
        <p:spPr>
          <a:xfrm>
            <a:off x="431801" y="1934404"/>
            <a:ext cx="4407839" cy="42420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no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rgbClr val="374151"/>
                </a:solidFill>
                <a:effectLst/>
                <a:latin typeface="Söhne"/>
              </a:rPr>
              <a:t>Skalierbarkeit</a:t>
            </a:r>
            <a:br>
              <a:rPr lang="de-DE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Services einfach zu skalieren, da Cloud-Provider automatisch Ressourcen bereitstellen und bedarfsgerecht skalieren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rgbClr val="374151"/>
                </a:solidFill>
                <a:effectLst/>
                <a:latin typeface="Söhne"/>
              </a:rPr>
              <a:t>Kosten</a:t>
            </a:r>
            <a:br>
              <a:rPr lang="de-DE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Services sind oft kosteneffektiver, da nur für tatsächlich genutzte Ressourcen abgerechnet werden (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Scale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-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to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-Zero)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rgbClr val="374151"/>
                </a:solidFill>
                <a:effectLst/>
                <a:latin typeface="Söhne"/>
              </a:rPr>
              <a:t>Wartung</a:t>
            </a:r>
            <a:br>
              <a:rPr lang="de-DE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Services sind oft einfacher zu warten, da Cloud-Provider die zugrunde liegende Infrastruktur und die Wartung übernimmt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dirty="0">
              <a:latin typeface="Söhne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B6C83E6-1B63-BFC0-A9DA-5223AEE89963}"/>
              </a:ext>
            </a:extLst>
          </p:cNvPr>
          <p:cNvSpPr txBox="1"/>
          <p:nvPr/>
        </p:nvSpPr>
        <p:spPr>
          <a:xfrm>
            <a:off x="5050324" y="1512000"/>
            <a:ext cx="4694567" cy="42240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spAutoFit/>
          </a:bodyPr>
          <a:lstStyle>
            <a:defPPr rtl="0">
              <a:defRPr lang="de-de"/>
            </a:defPPr>
            <a:lvl1pPr>
              <a:defRPr b="1" i="0">
                <a:solidFill>
                  <a:schemeClr val="bg1"/>
                </a:solidFill>
                <a:effectLst/>
                <a:latin typeface="Söhne"/>
              </a:defRPr>
            </a:lvl1pPr>
          </a:lstStyle>
          <a:p>
            <a:r>
              <a:rPr lang="de-DE" dirty="0"/>
              <a:t>Nachteile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F4032A-E16B-A14D-4D00-F45F7D16395E}"/>
              </a:ext>
            </a:extLst>
          </p:cNvPr>
          <p:cNvSpPr txBox="1"/>
          <p:nvPr/>
        </p:nvSpPr>
        <p:spPr>
          <a:xfrm>
            <a:off x="5050322" y="1934404"/>
            <a:ext cx="4694569" cy="42420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noAutofit/>
          </a:bodyPr>
          <a:lstStyle>
            <a:defPPr rtl="0">
              <a:defRPr lang="de-de"/>
            </a:defPPr>
            <a:lvl1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  <a:defRPr b="1" i="0">
                <a:effectLst/>
                <a:latin typeface="Söhne"/>
              </a:defRPr>
            </a:lvl1pPr>
          </a:lstStyle>
          <a:p>
            <a:pPr algn="l"/>
            <a:r>
              <a:rPr lang="de-DE" i="0" dirty="0">
                <a:solidFill>
                  <a:srgbClr val="374151"/>
                </a:solidFill>
                <a:effectLst/>
                <a:latin typeface="Söhne"/>
              </a:rPr>
              <a:t>Kaltstartprobleme</a:t>
            </a:r>
            <a:br>
              <a:rPr lang="de-DE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Services können eine Verzögerung beim ersten Start aufweisen, da die erforderlichen Ressourcen erst angefahren werden müssen</a:t>
            </a:r>
          </a:p>
          <a:p>
            <a:pPr algn="l"/>
            <a:r>
              <a:rPr lang="de-DE" i="0" dirty="0">
                <a:solidFill>
                  <a:srgbClr val="374151"/>
                </a:solidFill>
                <a:effectLst/>
                <a:latin typeface="Söhne"/>
              </a:rPr>
              <a:t>Limitierungen</a:t>
            </a:r>
            <a:br>
              <a:rPr lang="de-DE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Services können bestimmte Einschränkungen aufweisen, wie z.B. begrenzte CPU- und Speicherkapazitäten, limitierte Laufzeiten</a:t>
            </a:r>
          </a:p>
          <a:p>
            <a:pPr algn="l"/>
            <a:r>
              <a:rPr lang="de-DE" i="0" dirty="0">
                <a:solidFill>
                  <a:srgbClr val="374151"/>
                </a:solidFill>
                <a:effectLst/>
                <a:latin typeface="Söhne"/>
              </a:rPr>
              <a:t>Debugging</a:t>
            </a:r>
            <a:br>
              <a:rPr lang="de-DE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Services können schwieriger zu debuggen sein, da sie aus vielen kleineren Funktionen bestehen, die in unterschiedlichen Umgebungen ausgeführt werden</a:t>
            </a:r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095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D2F0D-6C03-BF47-8FC6-00513170F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361C4F-703F-7649-A27C-B707347470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Und Abgrenzung zu </a:t>
            </a:r>
            <a:r>
              <a:rPr lang="de-DE" dirty="0" err="1"/>
              <a:t>Microservices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C454C45-E9AB-E34A-B212-9FE7D8291879}"/>
              </a:ext>
            </a:extLst>
          </p:cNvPr>
          <p:cNvSpPr/>
          <p:nvPr/>
        </p:nvSpPr>
        <p:spPr>
          <a:xfrm>
            <a:off x="395864" y="1759667"/>
            <a:ext cx="58980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Serverlose Architekturen sind Designs, die konsequenter als Microservices </a:t>
            </a:r>
            <a:r>
              <a:rPr lang="de-DE" b="1" dirty="0">
                <a:solidFill>
                  <a:schemeClr val="accent5"/>
                </a:solidFill>
              </a:rPr>
              <a:t>Drittanbieter </a:t>
            </a:r>
            <a:r>
              <a:rPr lang="de-DE" b="1" dirty="0" err="1">
                <a:solidFill>
                  <a:schemeClr val="accent5"/>
                </a:solidFill>
              </a:rPr>
              <a:t>BaaS</a:t>
            </a:r>
            <a:r>
              <a:rPr lang="de-DE" b="1" dirty="0">
                <a:solidFill>
                  <a:schemeClr val="accent5"/>
                </a:solidFill>
              </a:rPr>
              <a:t>-Dienste</a:t>
            </a:r>
            <a:r>
              <a:rPr lang="de-DE" dirty="0"/>
              <a:t> (Backend </a:t>
            </a:r>
            <a:r>
              <a:rPr lang="de-DE" dirty="0" err="1"/>
              <a:t>as</a:t>
            </a:r>
            <a:r>
              <a:rPr lang="de-DE" dirty="0"/>
              <a:t> a Service) nutzen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Benutzerdefinierter Code wird auf ein Minimum reduziert (</a:t>
            </a:r>
            <a:r>
              <a:rPr lang="de-DE" dirty="0" err="1"/>
              <a:t>Logic</a:t>
            </a:r>
            <a:r>
              <a:rPr lang="de-DE" dirty="0"/>
              <a:t>-Tier) und in verwalteten, kurzlebigen Containern auf einer </a:t>
            </a:r>
            <a:r>
              <a:rPr lang="de-DE" dirty="0" err="1"/>
              <a:t>FaaS</a:t>
            </a:r>
            <a:r>
              <a:rPr lang="de-DE" dirty="0"/>
              <a:t>-Plattform (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Service) ausgeführt.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Dadurch entfällt bei </a:t>
            </a:r>
            <a:r>
              <a:rPr lang="de-DE" dirty="0" err="1"/>
              <a:t>Serverless</a:t>
            </a:r>
            <a:r>
              <a:rPr lang="de-DE" dirty="0"/>
              <a:t>-Architekturen ein Großteil der Notwendigkeit für Always-on Komponenten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Serverless</a:t>
            </a:r>
            <a:r>
              <a:rPr lang="de-DE" dirty="0"/>
              <a:t> Architekturen können von </a:t>
            </a:r>
            <a:r>
              <a:rPr lang="de-DE" b="1" dirty="0">
                <a:solidFill>
                  <a:schemeClr val="accent5"/>
                </a:solidFill>
              </a:rPr>
              <a:t>reduzierten Betriebskosten</a:t>
            </a:r>
            <a:r>
              <a:rPr lang="de-DE" dirty="0"/>
              <a:t>, Komplexität und schnelleren Entwicklungszyklen (Time-</a:t>
            </a:r>
            <a:r>
              <a:rPr lang="de-DE" dirty="0" err="1"/>
              <a:t>to</a:t>
            </a:r>
            <a:r>
              <a:rPr lang="de-DE" dirty="0"/>
              <a:t>-Market) profitieren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Dies wird allerdings durch eine erhöhte </a:t>
            </a:r>
            <a:r>
              <a:rPr lang="de-DE" b="1" dirty="0">
                <a:solidFill>
                  <a:schemeClr val="accent5"/>
                </a:solidFill>
              </a:rPr>
              <a:t>Abhängigkeit</a:t>
            </a:r>
            <a:r>
              <a:rPr lang="de-DE" dirty="0"/>
              <a:t> von Cloud-Providern und unterstützenden </a:t>
            </a:r>
            <a:r>
              <a:rPr lang="de-DE" dirty="0" err="1"/>
              <a:t>BaaS</a:t>
            </a:r>
            <a:r>
              <a:rPr lang="de-DE" dirty="0"/>
              <a:t>-Diensten erkauft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612569-DCFE-464C-80A6-F6807082E6BF}"/>
              </a:ext>
            </a:extLst>
          </p:cNvPr>
          <p:cNvSpPr/>
          <p:nvPr/>
        </p:nvSpPr>
        <p:spPr>
          <a:xfrm>
            <a:off x="6561501" y="1759667"/>
            <a:ext cx="5164419" cy="4219205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Abgrenzung zu </a:t>
            </a:r>
            <a:r>
              <a:rPr lang="de-DE" b="1" dirty="0" err="1">
                <a:solidFill>
                  <a:schemeClr val="bg1"/>
                </a:solidFill>
              </a:rPr>
              <a:t>Microservices</a:t>
            </a:r>
            <a:endParaRPr lang="de-DE" b="1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 err="1">
                <a:solidFill>
                  <a:schemeClr val="bg1"/>
                </a:solidFill>
              </a:rPr>
              <a:t>Serverless</a:t>
            </a:r>
            <a:r>
              <a:rPr lang="de-DE" sz="1600" dirty="0">
                <a:solidFill>
                  <a:schemeClr val="bg1"/>
                </a:solidFill>
              </a:rPr>
              <a:t> und </a:t>
            </a:r>
            <a:r>
              <a:rPr lang="de-DE" sz="1600" dirty="0" err="1">
                <a:solidFill>
                  <a:schemeClr val="bg1"/>
                </a:solidFill>
              </a:rPr>
              <a:t>Microservice</a:t>
            </a:r>
            <a:r>
              <a:rPr lang="de-DE" sz="1600" dirty="0">
                <a:solidFill>
                  <a:schemeClr val="bg1"/>
                </a:solidFill>
              </a:rPr>
              <a:t> Architekturen </a:t>
            </a:r>
            <a:r>
              <a:rPr lang="de-DE" sz="1600" dirty="0">
                <a:solidFill>
                  <a:srgbClr val="FFC000"/>
                </a:solidFill>
              </a:rPr>
              <a:t>widersprechen sich nicht</a:t>
            </a:r>
            <a:r>
              <a:rPr lang="de-DE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Sie können gemeinsam auftreten und sind kompatibel, da sie viele Gemeinsamkeiten teilen (bspw. die Präferenz für </a:t>
            </a:r>
            <a:r>
              <a:rPr lang="de-DE" sz="1600" dirty="0" err="1">
                <a:solidFill>
                  <a:schemeClr val="bg1"/>
                </a:solidFill>
              </a:rPr>
              <a:t>Statelessness</a:t>
            </a:r>
            <a:r>
              <a:rPr lang="de-DE" sz="1600" dirty="0">
                <a:solidFill>
                  <a:schemeClr val="bg1"/>
                </a:solidFill>
              </a:rPr>
              <a:t> aufgrund des Fokus auf horizontaler Skalierbarkeit).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 err="1">
                <a:solidFill>
                  <a:schemeClr val="bg1"/>
                </a:solidFill>
              </a:rPr>
              <a:t>Microservices</a:t>
            </a:r>
            <a:r>
              <a:rPr lang="de-DE" sz="1600" dirty="0">
                <a:solidFill>
                  <a:schemeClr val="bg1"/>
                </a:solidFill>
              </a:rPr>
              <a:t> eignen sich für lang laufende, komplexere Dienste mit hohem Ressourcen- und Managementbedarf.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Demgegenüber führen </a:t>
            </a:r>
            <a:r>
              <a:rPr lang="de-DE" sz="1600" dirty="0" err="1">
                <a:solidFill>
                  <a:schemeClr val="bg1"/>
                </a:solidFill>
              </a:rPr>
              <a:t>Serverless</a:t>
            </a:r>
            <a:r>
              <a:rPr lang="de-DE" sz="1600" dirty="0">
                <a:solidFill>
                  <a:schemeClr val="bg1"/>
                </a:solidFill>
              </a:rPr>
              <a:t>-Architekturen Funktionen nur bei Bedarf aus und eignen sich damit insbesondere für die ereignisgesteuerte Abläufe.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600" dirty="0" err="1">
                <a:solidFill>
                  <a:schemeClr val="bg1"/>
                </a:solidFill>
              </a:rPr>
              <a:t>Serverless</a:t>
            </a:r>
            <a:r>
              <a:rPr lang="de-DE" sz="1600" dirty="0">
                <a:solidFill>
                  <a:schemeClr val="bg1"/>
                </a:solidFill>
              </a:rPr>
              <a:t> Services können in </a:t>
            </a:r>
            <a:r>
              <a:rPr lang="de-DE" sz="1600" dirty="0" err="1">
                <a:solidFill>
                  <a:schemeClr val="bg1"/>
                </a:solidFill>
              </a:rPr>
              <a:t>Microservice</a:t>
            </a:r>
            <a:r>
              <a:rPr lang="de-DE" sz="1600" dirty="0">
                <a:solidFill>
                  <a:schemeClr val="bg1"/>
                </a:solidFill>
              </a:rPr>
              <a:t>-Architekturen als Dienste auftreten und andersherum.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7FD647-53CB-09E1-4D84-CFF32EE692B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23786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6"/>
            <a:ext cx="1537684" cy="434571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6115A4-5F28-62B0-D470-23A8AAD8FA6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67217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B6B3990-B2D6-CC5D-E674-2F882AD3A0F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0408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 err="1"/>
              <a:t>Serverless</a:t>
            </a:r>
            <a:r>
              <a:rPr lang="de-DE" dirty="0"/>
              <a:t> Architekturen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12.1 Eigenschaften von Microservices</a:t>
            </a: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12.2 Integrationsmuster für Microservices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12.3 Architekturelle Sicherheit</a:t>
            </a: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12.4 Skalierung von Microservices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12.5 Prinzipien zur Entwicklung von Microservices</a:t>
            </a:r>
          </a:p>
          <a:p>
            <a:pPr>
              <a:spcAft>
                <a:spcPts val="600"/>
              </a:spcAft>
            </a:pPr>
            <a:r>
              <a:rPr lang="de-DE" sz="1600" b="1" dirty="0"/>
              <a:t>12.6 </a:t>
            </a:r>
            <a:r>
              <a:rPr lang="de-DE" sz="1600" b="1" dirty="0" err="1"/>
              <a:t>Serverless</a:t>
            </a:r>
            <a:r>
              <a:rPr lang="de-DE" sz="1600" b="1" dirty="0"/>
              <a:t>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Architekturelle Konsequenzen von </a:t>
            </a:r>
            <a:r>
              <a:rPr lang="de-DE" sz="1400" dirty="0" err="1"/>
              <a:t>Serverless</a:t>
            </a:r>
            <a:r>
              <a:rPr lang="de-DE" sz="1400" dirty="0"/>
              <a:t>-Limitierungen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Das API-Gateway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Abgrenzung zu Microservices</a:t>
            </a:r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6115A4-5F28-62B0-D470-23A8AAD8FA6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6635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Inhalte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58162" cy="4404862"/>
          </a:xfrm>
          <a:noFill/>
          <a:effectLst/>
        </p:spPr>
        <p:txBody>
          <a:bodyPr lIns="251999" tIns="251999" rIns="251999" bIns="251999"/>
          <a:lstStyle/>
          <a:p>
            <a:pPr>
              <a:buFont typeface="Courier New" panose="02070309020205020404" pitchFamily="49" charset="0"/>
              <a:buChar char="o"/>
            </a:pP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ist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Limitierungen von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endParaRPr lang="de-DE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sz="20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Architekturen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Abgrenzung zu Microservices</a:t>
            </a:r>
          </a:p>
        </p:txBody>
      </p:sp>
      <p:pic>
        <p:nvPicPr>
          <p:cNvPr id="5122" name="Picture 2" descr="Bildergebnis für faas architectures">
            <a:extLst>
              <a:ext uri="{FF2B5EF4-FFF2-40B4-BE49-F238E27FC236}">
                <a16:creationId xmlns:a16="http://schemas.microsoft.com/office/drawing/2014/main" id="{768F11C4-1726-AF44-B5F1-DACAD193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36" y="3035144"/>
            <a:ext cx="6766794" cy="34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C664EF-731D-F66F-B1BA-708BA253DBF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0153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>
            <a:normAutofit fontScale="90000"/>
          </a:bodyPr>
          <a:lstStyle/>
          <a:p>
            <a:r>
              <a:rPr lang="de-DE" b="1" kern="1200" cap="all" spc="-150" baseline="0" dirty="0">
                <a:latin typeface="+mj-lt"/>
                <a:ea typeface="+mj-ea"/>
                <a:cs typeface="+mj-cs"/>
              </a:rPr>
              <a:t>wie  wird  </a:t>
            </a:r>
            <a:r>
              <a:rPr lang="de-DE" b="1" kern="1200" cap="all" spc="-150" baseline="0" dirty="0" err="1">
                <a:latin typeface="+mj-lt"/>
                <a:ea typeface="+mj-ea"/>
                <a:cs typeface="+mj-cs"/>
              </a:rPr>
              <a:t>Serverless</a:t>
            </a:r>
            <a:r>
              <a:rPr lang="de-DE" b="1" kern="1200" cap="all" spc="-150" baseline="0" dirty="0">
                <a:latin typeface="+mj-lt"/>
                <a:ea typeface="+mj-ea"/>
                <a:cs typeface="+mj-cs"/>
              </a:rPr>
              <a:t>  eingesetzt?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4F09BC-DEDD-7786-7EE8-D587C5734A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Multitier-Architekturen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E7812A-104B-8B72-9B5B-DACC9DEC11F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601B07-C451-DE45-BFC5-59312BE15A06}"/>
              </a:ext>
            </a:extLst>
          </p:cNvPr>
          <p:cNvSpPr txBox="1"/>
          <p:nvPr/>
        </p:nvSpPr>
        <p:spPr>
          <a:xfrm>
            <a:off x="431801" y="1717402"/>
            <a:ext cx="5433422" cy="468128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kern="1200" dirty="0">
                <a:ea typeface="+mn-ea"/>
                <a:cs typeface="+mn-cs"/>
              </a:rPr>
              <a:t>Die Drei-Schichten-Architektur ist ein oft genutztes Muster </a:t>
            </a:r>
            <a:r>
              <a:rPr lang="de-DE" kern="1200" dirty="0" err="1">
                <a:ea typeface="+mn-ea"/>
                <a:cs typeface="+mn-cs"/>
              </a:rPr>
              <a:t>für</a:t>
            </a:r>
            <a:r>
              <a:rPr lang="de-DE" kern="1200" dirty="0">
                <a:ea typeface="+mn-ea"/>
                <a:cs typeface="+mn-cs"/>
              </a:rPr>
              <a:t> Anwendungen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kern="1200" dirty="0" err="1">
                <a:ea typeface="+mn-ea"/>
                <a:cs typeface="+mn-cs"/>
              </a:rPr>
              <a:t>Presentation</a:t>
            </a:r>
            <a:r>
              <a:rPr lang="de-DE" kern="1200" dirty="0">
                <a:ea typeface="+mn-ea"/>
                <a:cs typeface="+mn-cs"/>
              </a:rPr>
              <a:t> Tier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kern="1200" dirty="0" err="1">
                <a:ea typeface="+mn-ea"/>
                <a:cs typeface="+mn-cs"/>
              </a:rPr>
              <a:t>Logic</a:t>
            </a:r>
            <a:r>
              <a:rPr lang="de-DE" kern="1200" dirty="0">
                <a:ea typeface="+mn-ea"/>
                <a:cs typeface="+mn-cs"/>
              </a:rPr>
              <a:t> Tier</a:t>
            </a:r>
            <a:endParaRPr lang="de-DE" dirty="0"/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kern="1200" dirty="0">
                <a:ea typeface="+mn-ea"/>
                <a:cs typeface="+mn-cs"/>
              </a:rPr>
              <a:t>Data Tier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Jede Schicht kann unabhängig voneinander skaliert werden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 </a:t>
            </a:r>
            <a:r>
              <a:rPr lang="de-DE" dirty="0" err="1"/>
              <a:t>FaaS</a:t>
            </a:r>
            <a:r>
              <a:rPr lang="de-DE" dirty="0"/>
              <a:t> zustandslos konzipiert ist, bietet es sich für den Data Tier nicht an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Serverless</a:t>
            </a:r>
            <a:r>
              <a:rPr lang="de-DE" dirty="0"/>
              <a:t>-Konzepte werden daher meist auf folgenden Ebenen eingesetzt: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 err="1">
                <a:solidFill>
                  <a:schemeClr val="accent5"/>
                </a:solidFill>
              </a:rPr>
              <a:t>Logic</a:t>
            </a:r>
            <a:r>
              <a:rPr lang="de-DE" b="1" dirty="0">
                <a:solidFill>
                  <a:schemeClr val="accent5"/>
                </a:solidFill>
              </a:rPr>
              <a:t> Tier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chemeClr val="accent5"/>
                </a:solidFill>
              </a:rPr>
              <a:t>Presentation</a:t>
            </a:r>
            <a:r>
              <a:rPr lang="de-DE" dirty="0">
                <a:solidFill>
                  <a:schemeClr val="accent5"/>
                </a:solidFill>
              </a:rPr>
              <a:t> Tier</a:t>
            </a:r>
            <a:r>
              <a:rPr lang="de-DE" dirty="0"/>
              <a:t> (Web </a:t>
            </a:r>
            <a:r>
              <a:rPr lang="de-DE" dirty="0" err="1"/>
              <a:t>Serving</a:t>
            </a:r>
            <a:r>
              <a:rPr lang="de-DE"/>
              <a:t>, eher seltener</a:t>
            </a:r>
            <a:r>
              <a:rPr lang="de-DE" dirty="0"/>
              <a:t>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Dies kann in Reinform oder auch in Kombination mit anderen Ansätzen wie Microservices oder SOA-Monolithen erfolgen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9809DB-E5B5-8B18-9868-14E79E82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14" y="1717402"/>
            <a:ext cx="5873313" cy="3882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DC485F3-339E-97E1-4FC3-3B5EDA867165}"/>
              </a:ext>
            </a:extLst>
          </p:cNvPr>
          <p:cNvSpPr txBox="1"/>
          <p:nvPr/>
        </p:nvSpPr>
        <p:spPr>
          <a:xfrm>
            <a:off x="6017314" y="5599620"/>
            <a:ext cx="3063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Quelle:</a:t>
            </a:r>
            <a:r>
              <a:rPr lang="de-DE" sz="1400" dirty="0"/>
              <a:t> The </a:t>
            </a:r>
            <a:r>
              <a:rPr lang="de-DE" sz="1400" dirty="0" err="1"/>
              <a:t>Odoo</a:t>
            </a:r>
            <a:r>
              <a:rPr lang="de-DE" sz="1400" dirty="0"/>
              <a:t> </a:t>
            </a:r>
            <a:r>
              <a:rPr lang="de-DE" sz="1400" dirty="0" err="1"/>
              <a:t>architecture</a:t>
            </a:r>
            <a:r>
              <a:rPr lang="de-DE" sz="1400" dirty="0"/>
              <a:t>, O‘Reilly</a:t>
            </a:r>
          </a:p>
        </p:txBody>
      </p:sp>
    </p:spTree>
    <p:extLst>
      <p:ext uri="{BB962C8B-B14F-4D97-AF65-F5344CB8AC3E}">
        <p14:creationId xmlns:p14="http://schemas.microsoft.com/office/powerpoint/2010/main" val="240921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E3874-DA56-6D4B-ACF3-728628D8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Konzentration  auf  das  wesentliche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6F5693-6939-3F4C-A44B-523A7E24AC2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Welche Funktionalität sollte </a:t>
            </a:r>
            <a:r>
              <a:rPr lang="de-DE" dirty="0" err="1"/>
              <a:t>Serverless</a:t>
            </a:r>
            <a:r>
              <a:rPr lang="de-DE" dirty="0"/>
              <a:t> implementiert werden?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EA7734B-374C-7248-BE4F-7529B89958F1}"/>
              </a:ext>
            </a:extLst>
          </p:cNvPr>
          <p:cNvSpPr/>
          <p:nvPr/>
        </p:nvSpPr>
        <p:spPr>
          <a:xfrm>
            <a:off x="466079" y="1885974"/>
            <a:ext cx="831005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dirty="0"/>
              <a:t>In </a:t>
            </a:r>
            <a:r>
              <a:rPr lang="de-DE" sz="2000" dirty="0" err="1"/>
              <a:t>Serverless</a:t>
            </a:r>
            <a:r>
              <a:rPr lang="de-DE" sz="2000" dirty="0"/>
              <a:t> Architekturen werden meist nur dann Anwendungs-spezifische Funktionen bereitgestellt, wenn:</a:t>
            </a: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b="1" dirty="0">
              <a:solidFill>
                <a:schemeClr val="accent5"/>
              </a:solidFill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Funktionalität ist sicherheitsrelevant </a:t>
            </a:r>
            <a:r>
              <a:rPr lang="de-DE" dirty="0"/>
              <a:t>ist und muss vom Dienstanbieter in einer kontrollierten Laufzeitumgebung ausgeführt werden.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Funktionalität ist für Consumer-Clients oder Edge-Geräte zu </a:t>
            </a:r>
            <a:r>
              <a:rPr lang="de-DE" b="1" dirty="0">
                <a:solidFill>
                  <a:schemeClr val="accent5"/>
                </a:solidFill>
              </a:rPr>
              <a:t>Processing- oder datenintensiv</a:t>
            </a:r>
            <a:r>
              <a:rPr lang="de-DE" dirty="0"/>
              <a:t>.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Funktionalität ist so </a:t>
            </a:r>
            <a:r>
              <a:rPr lang="de-DE" b="1" dirty="0">
                <a:solidFill>
                  <a:schemeClr val="accent5"/>
                </a:solidFill>
              </a:rPr>
              <a:t>Domänen-, Problem- oder Anwendungs-spezifisch</a:t>
            </a:r>
            <a:r>
              <a:rPr lang="de-DE" dirty="0"/>
              <a:t>, dass kein externer Drittanbieter-Dienst existiert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sz="20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accent5"/>
                </a:solidFill>
              </a:rPr>
              <a:t>Endpunkte</a:t>
            </a:r>
            <a:r>
              <a:rPr lang="de-DE" sz="2000" dirty="0"/>
              <a:t> für Anwendungs-spezifischen Funktionen werden meist mittels </a:t>
            </a:r>
            <a:r>
              <a:rPr lang="de-DE" sz="2000" b="1" dirty="0">
                <a:solidFill>
                  <a:schemeClr val="accent5"/>
                </a:solidFill>
              </a:rPr>
              <a:t>HTTP-/ REST-basierten APIs</a:t>
            </a:r>
            <a:r>
              <a:rPr lang="de-DE" sz="2000" dirty="0"/>
              <a:t> bereitgestellt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D332C3-4883-D76F-569D-45FAD71751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pic>
        <p:nvPicPr>
          <p:cNvPr id="3074" name="Picture 2" descr="Onlinesicherheit - Kostenlose computer Icons">
            <a:extLst>
              <a:ext uri="{FF2B5EF4-FFF2-40B4-BE49-F238E27FC236}">
                <a16:creationId xmlns:a16="http://schemas.microsoft.com/office/drawing/2014/main" id="{20E0102D-DBEE-6402-497F-FB5CEA8C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763" y="2350826"/>
            <a:ext cx="747081" cy="7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pu - Free computer icons">
            <a:extLst>
              <a:ext uri="{FF2B5EF4-FFF2-40B4-BE49-F238E27FC236}">
                <a16:creationId xmlns:a16="http://schemas.microsoft.com/office/drawing/2014/main" id="{26DCBB2B-CD13-8E05-FB3A-577080F1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712" y="3393261"/>
            <a:ext cx="858605" cy="8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lobales netzwerk - Kostenlose vernetzung Icons">
            <a:extLst>
              <a:ext uri="{FF2B5EF4-FFF2-40B4-BE49-F238E27FC236}">
                <a16:creationId xmlns:a16="http://schemas.microsoft.com/office/drawing/2014/main" id="{5ED24199-81E2-1D44-F566-CD7599E1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697" y="3445145"/>
            <a:ext cx="711225" cy="7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4DB73BC-8A43-8539-8E95-051E2BDE90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6892" y="4503608"/>
            <a:ext cx="1582790" cy="10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2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FDFC000-9C12-9DA8-0369-E237C1B8178C}"/>
              </a:ext>
            </a:extLst>
          </p:cNvPr>
          <p:cNvSpPr txBox="1"/>
          <p:nvPr/>
        </p:nvSpPr>
        <p:spPr>
          <a:xfrm>
            <a:off x="6851469" y="1756508"/>
            <a:ext cx="4990012" cy="31085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</a:rPr>
              <a:t>Double Spending Problem</a:t>
            </a:r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5E3874-DA56-6D4B-ACF3-728628D8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 Entscheidungen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6F5693-6939-3F4C-A44B-523A7E24AC2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Serverless</a:t>
            </a:r>
            <a:r>
              <a:rPr lang="de-DE" dirty="0"/>
              <a:t> Architekturen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EA7734B-374C-7248-BE4F-7529B89958F1}"/>
              </a:ext>
            </a:extLst>
          </p:cNvPr>
          <p:cNvSpPr/>
          <p:nvPr/>
        </p:nvSpPr>
        <p:spPr>
          <a:xfrm>
            <a:off x="466080" y="1643927"/>
            <a:ext cx="63331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Querschnittslogik (Authentifizierung, Persistenz, …) wird an </a:t>
            </a:r>
            <a:r>
              <a:rPr lang="de-DE" b="1" dirty="0">
                <a:solidFill>
                  <a:schemeClr val="accent5"/>
                </a:solidFill>
              </a:rPr>
              <a:t>externe Drittanbietern-Dienste</a:t>
            </a:r>
            <a:r>
              <a:rPr lang="de-DE" dirty="0"/>
              <a:t> delegiert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 Workflow-Steuerung von Services wird vom Service-Provider zum Service-Consumer verlagert und über bereitgestellte Anwendungen durchgeführt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Client- oder Edge-Geräte verbinden Services von Drittanbietern häufig direkt (kann durch API-Gateways teilweise etwas reduziert werden)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Diese </a:t>
            </a:r>
            <a:r>
              <a:rPr lang="de-DE" b="1" dirty="0">
                <a:solidFill>
                  <a:schemeClr val="accent5"/>
                </a:solidFill>
              </a:rPr>
              <a:t>Consumer-Orchestrierung</a:t>
            </a:r>
            <a:r>
              <a:rPr lang="de-DE" dirty="0"/>
              <a:t> hat folgende Auswirkungen: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Der Service-Consumer stellt die für die Service-Orchestrierung erforderlichen Ressourcen bereit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Da die Service-Komposition außerhalb des Bereichs der </a:t>
            </a:r>
            <a:r>
              <a:rPr lang="de-DE" sz="1600" dirty="0" err="1"/>
              <a:t>FaaS</a:t>
            </a:r>
            <a:r>
              <a:rPr lang="de-DE" sz="1600" dirty="0"/>
              <a:t>-Plattform erfolgt, werden Double-Spending-Probleme vermieden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Dezentralere Gesamtarchitektur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F39980-FCA8-2819-0FE5-A2B5BA7C49B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3778F6-4056-5488-35D5-5190B60D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051903" y="2260508"/>
            <a:ext cx="4589143" cy="23369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10356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17908-F9E0-514D-9092-32081E0A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API-Gateways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44C99E-021A-DF46-81FA-01151F2C649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Einleitung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B20F3D-48A4-7E47-A443-BE8C51149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5247" y="4405100"/>
            <a:ext cx="4447903" cy="251929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A37FC8D-7474-DE4D-B247-E5C617D0E912}"/>
              </a:ext>
            </a:extLst>
          </p:cNvPr>
          <p:cNvSpPr/>
          <p:nvPr/>
        </p:nvSpPr>
        <p:spPr>
          <a:xfrm>
            <a:off x="431800" y="1512000"/>
            <a:ext cx="66547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Ein API-Gateway ist ein Teil einer Architektur, die verwendet wird, um den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Zugriff auf mehrere APIs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zu verwalten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Wird  zwischen dem Client und den einzelnen APIs in einem System platziert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Bietet nach außen einen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zentralen Endpunkt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an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Anforderungen von verschiedenen Clients (Webbrowsern, mobilen Apps, …) werden an verschiedene APIs weitergeleitet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API-Gateways erleichtern die effiziente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Verwaltung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und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einheitliche Bereitstellung </a:t>
            </a:r>
            <a:r>
              <a:rPr lang="de-DE" dirty="0">
                <a:solidFill>
                  <a:srgbClr val="374151"/>
                </a:solidFill>
                <a:latin typeface="Söhne"/>
              </a:rPr>
              <a:t>einer Vielzahl von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APIs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AF5CB9-FC93-DFEF-DAAB-793D56DD5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EAB3149-2CE7-2439-D31C-F8AEF77DA522}"/>
              </a:ext>
            </a:extLst>
          </p:cNvPr>
          <p:cNvSpPr txBox="1"/>
          <p:nvPr/>
        </p:nvSpPr>
        <p:spPr>
          <a:xfrm>
            <a:off x="7282633" y="1512000"/>
            <a:ext cx="4694567" cy="422405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spAutoFit/>
          </a:bodyPr>
          <a:lstStyle>
            <a:defPPr rtl="0">
              <a:defRPr lang="de-de"/>
            </a:defPPr>
            <a:lvl1pPr>
              <a:defRPr b="1" i="0">
                <a:solidFill>
                  <a:schemeClr val="bg1"/>
                </a:solidFill>
                <a:effectLst/>
                <a:latin typeface="Söhne"/>
              </a:defRPr>
            </a:lvl1pPr>
          </a:lstStyle>
          <a:p>
            <a:r>
              <a:rPr lang="de-DE" dirty="0"/>
              <a:t>Funktionen von API-Gateways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0A07E53-CE7A-87F0-2530-E66643271C1D}"/>
              </a:ext>
            </a:extLst>
          </p:cNvPr>
          <p:cNvSpPr txBox="1"/>
          <p:nvPr/>
        </p:nvSpPr>
        <p:spPr>
          <a:xfrm>
            <a:off x="7282631" y="1934404"/>
            <a:ext cx="4694567" cy="42420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44000" bIns="72000" rtlCol="0">
            <a:noAutofit/>
          </a:bodyPr>
          <a:lstStyle>
            <a:defPPr rtl="0">
              <a:defRPr lang="de-de"/>
            </a:defPPr>
            <a:lvl1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  <a:defRPr b="1" i="0">
                <a:effectLst/>
                <a:latin typeface="Söhne"/>
              </a:defRPr>
            </a:lvl1pPr>
          </a:lstStyle>
          <a:p>
            <a:pPr algn="l"/>
            <a: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  <a:t>Authentifizierung und Autorisierung</a:t>
            </a:r>
            <a:b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von Benutzern die auf die API zugreifen dürfen</a:t>
            </a:r>
          </a:p>
          <a:p>
            <a:pPr algn="l"/>
            <a: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  <a:t>Lastverteilung</a:t>
            </a:r>
            <a:b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Weiterleitung von Anfragen an verschiedene APIs, um so die Last auf mehrere Systeme zu verteilen</a:t>
            </a:r>
          </a:p>
          <a:p>
            <a:pPr algn="l"/>
            <a: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  <a:t>API-Management</a:t>
            </a:r>
            <a:b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Schnittstelle zur Verwaltung von APIs </a:t>
            </a:r>
            <a:r>
              <a:rPr lang="de-DE" sz="1600" b="0" dirty="0">
                <a:solidFill>
                  <a:srgbClr val="374151"/>
                </a:solidFill>
              </a:rPr>
              <a:t>(hinzufügen, aktualisieren, löschen)</a:t>
            </a:r>
            <a:endParaRPr lang="de-DE" sz="16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  <a:t>Caching</a:t>
            </a:r>
            <a:b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Proxy-Cache um die Anzahl wiederkehrender Anfragen an APIs zu reduzieren</a:t>
            </a:r>
          </a:p>
          <a:p>
            <a:pPr algn="l"/>
            <a:r>
              <a:rPr lang="de-DE" sz="1600" dirty="0">
                <a:solidFill>
                  <a:srgbClr val="151515"/>
                </a:solidFill>
                <a:latin typeface="RedHatText"/>
              </a:rPr>
              <a:t>Rate </a:t>
            </a:r>
            <a:r>
              <a:rPr lang="de-DE" sz="1600" dirty="0" err="1">
                <a:solidFill>
                  <a:srgbClr val="151515"/>
                </a:solidFill>
                <a:latin typeface="RedHatText"/>
              </a:rPr>
              <a:t>Limiting</a:t>
            </a:r>
            <a:br>
              <a:rPr lang="de-DE" sz="160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de-DE" sz="1600" b="0" i="0" dirty="0">
                <a:solidFill>
                  <a:srgbClr val="374151"/>
                </a:solidFill>
                <a:effectLst/>
                <a:latin typeface="Söhne"/>
              </a:rPr>
              <a:t>Für eine API wird eine maximale Anzahl von Anfragen pro Zeiteinheit festlegt, die ein Client senden darf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31404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1462</Words>
  <Application>Microsoft Macintosh PowerPoint</Application>
  <PresentationFormat>Breitbild</PresentationFormat>
  <Paragraphs>248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Arial</vt:lpstr>
      <vt:lpstr>Bradley Hand</vt:lpstr>
      <vt:lpstr>Calibri</vt:lpstr>
      <vt:lpstr>Corbel</vt:lpstr>
      <vt:lpstr>Courier New</vt:lpstr>
      <vt:lpstr>RedHatText</vt:lpstr>
      <vt:lpstr>Roboto</vt:lpstr>
      <vt:lpstr>Söhne</vt:lpstr>
      <vt:lpstr>Times New Roman</vt:lpstr>
      <vt:lpstr>Office-Design</vt:lpstr>
      <vt:lpstr>  Cloud-native</vt:lpstr>
      <vt:lpstr>PowerPoint-Präsentation</vt:lpstr>
      <vt:lpstr>Kapitel 12</vt:lpstr>
      <vt:lpstr>Inhaltsverzeichnis</vt:lpstr>
      <vt:lpstr>Inhalte</vt:lpstr>
      <vt:lpstr>wie  wird  Serverless  eingesetzt?</vt:lpstr>
      <vt:lpstr>Konzentration  auf  das  wesentliche</vt:lpstr>
      <vt:lpstr>technische  Entscheidungen</vt:lpstr>
      <vt:lpstr>API-Gateways</vt:lpstr>
      <vt:lpstr>API-Gateways</vt:lpstr>
      <vt:lpstr>API-Gateways</vt:lpstr>
      <vt:lpstr>API-Gateway </vt:lpstr>
      <vt:lpstr>API-Gateway </vt:lpstr>
      <vt:lpstr>Vor-  und  Nachteile</vt:lpstr>
      <vt:lpstr>Zusammenfassung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2022-04-22T12:37:39Z</cp:lastPrinted>
  <dcterms:created xsi:type="dcterms:W3CDTF">2020-09-01T15:16:10Z</dcterms:created>
  <dcterms:modified xsi:type="dcterms:W3CDTF">2023-12-11T10:06:58Z</dcterms:modified>
</cp:coreProperties>
</file>