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686" r:id="rId5"/>
    <p:sldId id="681" r:id="rId6"/>
    <p:sldId id="742" r:id="rId7"/>
    <p:sldId id="688" r:id="rId8"/>
    <p:sldId id="693" r:id="rId9"/>
    <p:sldId id="671" r:id="rId10"/>
    <p:sldId id="585" r:id="rId11"/>
    <p:sldId id="698" r:id="rId12"/>
    <p:sldId id="570" r:id="rId13"/>
    <p:sldId id="571" r:id="rId14"/>
    <p:sldId id="572" r:id="rId15"/>
    <p:sldId id="694" r:id="rId16"/>
    <p:sldId id="517" r:id="rId17"/>
    <p:sldId id="598" r:id="rId18"/>
    <p:sldId id="599" r:id="rId19"/>
    <p:sldId id="600" r:id="rId20"/>
    <p:sldId id="601" r:id="rId21"/>
    <p:sldId id="695" r:id="rId22"/>
    <p:sldId id="589" r:id="rId23"/>
    <p:sldId id="578" r:id="rId24"/>
    <p:sldId id="579" r:id="rId25"/>
    <p:sldId id="580" r:id="rId26"/>
    <p:sldId id="581" r:id="rId27"/>
    <p:sldId id="582" r:id="rId28"/>
    <p:sldId id="583" r:id="rId29"/>
    <p:sldId id="696" r:id="rId30"/>
    <p:sldId id="519" r:id="rId31"/>
    <p:sldId id="592" r:id="rId32"/>
    <p:sldId id="676" r:id="rId33"/>
    <p:sldId id="677" r:id="rId34"/>
    <p:sldId id="697" r:id="rId35"/>
    <p:sldId id="328" r:id="rId3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87DC5"/>
    <a:srgbClr val="FF0066"/>
    <a:srgbClr val="EC7D30"/>
    <a:srgbClr val="FFFFFF"/>
    <a:srgbClr val="4285F4"/>
    <a:srgbClr val="326CE5"/>
    <a:srgbClr val="F2F2F2"/>
    <a:srgbClr val="262626"/>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81EDF-1C5C-1E4D-A1FC-5B1DDA5567D1}" v="1" dt="2023-12-11T13:21:33.836"/>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5029" autoAdjust="0"/>
  </p:normalViewPr>
  <p:slideViewPr>
    <p:cSldViewPr snapToGrid="0">
      <p:cViewPr varScale="1">
        <p:scale>
          <a:sx n="173" d="100"/>
          <a:sy n="173" d="100"/>
        </p:scale>
        <p:origin x="2384"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A570A840-A331-5D46-BA1F-BF7B0502EB21}"/>
    <pc:docChg chg="modSld">
      <pc:chgData name="Nane Kratzke" userId="971be13ff4ee5ef6" providerId="LiveId" clId="{A570A840-A331-5D46-BA1F-BF7B0502EB21}" dt="2021-02-09T12:30:54.371" v="5" actId="20577"/>
      <pc:docMkLst>
        <pc:docMk/>
      </pc:docMkLst>
      <pc:sldChg chg="modSp mod">
        <pc:chgData name="Nane Kratzke" userId="971be13ff4ee5ef6" providerId="LiveId" clId="{A570A840-A331-5D46-BA1F-BF7B0502EB21}" dt="2021-02-09T12:30:54.371" v="5" actId="20577"/>
        <pc:sldMkLst>
          <pc:docMk/>
          <pc:sldMk cId="2120406402" sldId="297"/>
        </pc:sldMkLst>
        <pc:spChg chg="mod">
          <ac:chgData name="Nane Kratzke" userId="971be13ff4ee5ef6" providerId="LiveId" clId="{A570A840-A331-5D46-BA1F-BF7B0502EB21}" dt="2021-02-09T12:30:54.371" v="5" actId="20577"/>
          <ac:spMkLst>
            <pc:docMk/>
            <pc:sldMk cId="2120406402" sldId="297"/>
            <ac:spMk id="14" creationId="{67C8D25A-352A-FA4E-A84E-BD42604986F6}"/>
          </ac:spMkLst>
        </pc:spChg>
      </pc:sldChg>
      <pc:sldChg chg="modSp mod">
        <pc:chgData name="Nane Kratzke" userId="971be13ff4ee5ef6" providerId="LiveId" clId="{A570A840-A331-5D46-BA1F-BF7B0502EB21}" dt="2021-02-09T12:30:38.649" v="3" actId="20577"/>
        <pc:sldMkLst>
          <pc:docMk/>
          <pc:sldMk cId="1293430604" sldId="510"/>
        </pc:sldMkLst>
        <pc:spChg chg="mod">
          <ac:chgData name="Nane Kratzke" userId="971be13ff4ee5ef6" providerId="LiveId" clId="{A570A840-A331-5D46-BA1F-BF7B0502EB21}" dt="2021-02-09T12:30:38.649" v="3" actId="20577"/>
          <ac:spMkLst>
            <pc:docMk/>
            <pc:sldMk cId="1293430604" sldId="510"/>
            <ac:spMk id="3" creationId="{4D502CBE-EC2E-A94C-BE77-12EBBCA899C3}"/>
          </ac:spMkLst>
        </pc:spChg>
      </pc:sldChg>
    </pc:docChg>
  </pc:docChgLst>
  <pc:docChgLst>
    <pc:chgData name="Nane Kratzke" userId="971be13ff4ee5ef6" providerId="LiveId" clId="{1A02FBCA-8578-F647-B3B3-0547548FBB0A}"/>
    <pc:docChg chg="custSel modSld">
      <pc:chgData name="Nane Kratzke" userId="971be13ff4ee5ef6" providerId="LiveId" clId="{1A02FBCA-8578-F647-B3B3-0547548FBB0A}" dt="2022-06-17T08:42:17.778" v="13" actId="478"/>
      <pc:docMkLst>
        <pc:docMk/>
      </pc:docMkLst>
      <pc:sldChg chg="delSp mod">
        <pc:chgData name="Nane Kratzke" userId="971be13ff4ee5ef6" providerId="LiveId" clId="{1A02FBCA-8578-F647-B3B3-0547548FBB0A}" dt="2022-06-17T08:41:30.225" v="4" actId="478"/>
        <pc:sldMkLst>
          <pc:docMk/>
          <pc:sldMk cId="3670201584" sldId="478"/>
        </pc:sldMkLst>
        <pc:inkChg chg="del">
          <ac:chgData name="Nane Kratzke" userId="971be13ff4ee5ef6" providerId="LiveId" clId="{1A02FBCA-8578-F647-B3B3-0547548FBB0A}" dt="2022-06-17T08:41:30.225" v="4" actId="478"/>
          <ac:inkMkLst>
            <pc:docMk/>
            <pc:sldMk cId="3670201584" sldId="478"/>
            <ac:inkMk id="4" creationId="{2DE2381A-8F34-E9BF-60EE-7DE79A1746FB}"/>
          </ac:inkMkLst>
        </pc:inkChg>
      </pc:sldChg>
      <pc:sldChg chg="delSp mod">
        <pc:chgData name="Nane Kratzke" userId="971be13ff4ee5ef6" providerId="LiveId" clId="{1A02FBCA-8578-F647-B3B3-0547548FBB0A}" dt="2022-06-17T08:42:02.505" v="9" actId="478"/>
        <pc:sldMkLst>
          <pc:docMk/>
          <pc:sldMk cId="2146926778" sldId="537"/>
        </pc:sldMkLst>
        <pc:inkChg chg="del">
          <ac:chgData name="Nane Kratzke" userId="971be13ff4ee5ef6" providerId="LiveId" clId="{1A02FBCA-8578-F647-B3B3-0547548FBB0A}" dt="2022-06-17T08:42:02.505" v="9" actId="478"/>
          <ac:inkMkLst>
            <pc:docMk/>
            <pc:sldMk cId="2146926778" sldId="537"/>
            <ac:inkMk id="5" creationId="{E545909A-ED73-9848-E77F-9479B4E46218}"/>
          </ac:inkMkLst>
        </pc:inkChg>
      </pc:sldChg>
      <pc:sldChg chg="delSp mod">
        <pc:chgData name="Nane Kratzke" userId="971be13ff4ee5ef6" providerId="LiveId" clId="{1A02FBCA-8578-F647-B3B3-0547548FBB0A}" dt="2022-06-17T08:42:10.666" v="11" actId="478"/>
        <pc:sldMkLst>
          <pc:docMk/>
          <pc:sldMk cId="999606908" sldId="540"/>
        </pc:sldMkLst>
        <pc:inkChg chg="del">
          <ac:chgData name="Nane Kratzke" userId="971be13ff4ee5ef6" providerId="LiveId" clId="{1A02FBCA-8578-F647-B3B3-0547548FBB0A}" dt="2022-06-17T08:42:10.666" v="11" actId="478"/>
          <ac:inkMkLst>
            <pc:docMk/>
            <pc:sldMk cId="999606908" sldId="540"/>
            <ac:inkMk id="5" creationId="{659DFA6D-5F2C-86F9-0EEC-112CE5235983}"/>
          </ac:inkMkLst>
        </pc:inkChg>
      </pc:sldChg>
      <pc:sldChg chg="delSp mod">
        <pc:chgData name="Nane Kratzke" userId="971be13ff4ee5ef6" providerId="LiveId" clId="{1A02FBCA-8578-F647-B3B3-0547548FBB0A}" dt="2022-06-17T08:41:53.722" v="7" actId="478"/>
        <pc:sldMkLst>
          <pc:docMk/>
          <pc:sldMk cId="172149532" sldId="541"/>
        </pc:sldMkLst>
        <pc:inkChg chg="del">
          <ac:chgData name="Nane Kratzke" userId="971be13ff4ee5ef6" providerId="LiveId" clId="{1A02FBCA-8578-F647-B3B3-0547548FBB0A}" dt="2022-06-17T08:41:53.722" v="7" actId="478"/>
          <ac:inkMkLst>
            <pc:docMk/>
            <pc:sldMk cId="172149532" sldId="541"/>
            <ac:inkMk id="5" creationId="{E3D54BC5-CA22-757C-7CAE-D6BA869D9841}"/>
          </ac:inkMkLst>
        </pc:inkChg>
      </pc:sldChg>
      <pc:sldChg chg="delSp mod">
        <pc:chgData name="Nane Kratzke" userId="971be13ff4ee5ef6" providerId="LiveId" clId="{1A02FBCA-8578-F647-B3B3-0547548FBB0A}" dt="2022-06-17T08:41:57.530" v="8" actId="478"/>
        <pc:sldMkLst>
          <pc:docMk/>
          <pc:sldMk cId="3005497410" sldId="543"/>
        </pc:sldMkLst>
        <pc:inkChg chg="del">
          <ac:chgData name="Nane Kratzke" userId="971be13ff4ee5ef6" providerId="LiveId" clId="{1A02FBCA-8578-F647-B3B3-0547548FBB0A}" dt="2022-06-17T08:41:57.530" v="8" actId="478"/>
          <ac:inkMkLst>
            <pc:docMk/>
            <pc:sldMk cId="3005497410" sldId="543"/>
            <ac:inkMk id="13" creationId="{D3D981E8-D456-0AC3-B465-CB3AC77EC37F}"/>
          </ac:inkMkLst>
        </pc:inkChg>
      </pc:sldChg>
      <pc:sldChg chg="delSp mod">
        <pc:chgData name="Nane Kratzke" userId="971be13ff4ee5ef6" providerId="LiveId" clId="{1A02FBCA-8578-F647-B3B3-0547548FBB0A}" dt="2022-06-17T08:41:50.419" v="6" actId="478"/>
        <pc:sldMkLst>
          <pc:docMk/>
          <pc:sldMk cId="2675016215" sldId="544"/>
        </pc:sldMkLst>
        <pc:inkChg chg="del">
          <ac:chgData name="Nane Kratzke" userId="971be13ff4ee5ef6" providerId="LiveId" clId="{1A02FBCA-8578-F647-B3B3-0547548FBB0A}" dt="2022-06-17T08:41:50.419" v="6" actId="478"/>
          <ac:inkMkLst>
            <pc:docMk/>
            <pc:sldMk cId="2675016215" sldId="544"/>
            <ac:inkMk id="9" creationId="{0CC11C5A-E780-7F35-DA71-B31E63BEE31E}"/>
          </ac:inkMkLst>
        </pc:inkChg>
      </pc:sldChg>
      <pc:sldChg chg="delSp mod">
        <pc:chgData name="Nane Kratzke" userId="971be13ff4ee5ef6" providerId="LiveId" clId="{1A02FBCA-8578-F647-B3B3-0547548FBB0A}" dt="2022-06-17T08:42:06.953" v="10" actId="478"/>
        <pc:sldMkLst>
          <pc:docMk/>
          <pc:sldMk cId="188246907" sldId="545"/>
        </pc:sldMkLst>
        <pc:inkChg chg="del">
          <ac:chgData name="Nane Kratzke" userId="971be13ff4ee5ef6" providerId="LiveId" clId="{1A02FBCA-8578-F647-B3B3-0547548FBB0A}" dt="2022-06-17T08:42:06.953" v="10" actId="478"/>
          <ac:inkMkLst>
            <pc:docMk/>
            <pc:sldMk cId="188246907" sldId="545"/>
            <ac:inkMk id="9" creationId="{E30E8640-BA2C-9C14-4972-FA2900C3EA04}"/>
          </ac:inkMkLst>
        </pc:inkChg>
      </pc:sldChg>
      <pc:sldChg chg="delSp mod">
        <pc:chgData name="Nane Kratzke" userId="971be13ff4ee5ef6" providerId="LiveId" clId="{1A02FBCA-8578-F647-B3B3-0547548FBB0A}" dt="2022-06-17T08:42:14.177" v="12" actId="478"/>
        <pc:sldMkLst>
          <pc:docMk/>
          <pc:sldMk cId="11344718" sldId="546"/>
        </pc:sldMkLst>
        <pc:inkChg chg="del">
          <ac:chgData name="Nane Kratzke" userId="971be13ff4ee5ef6" providerId="LiveId" clId="{1A02FBCA-8578-F647-B3B3-0547548FBB0A}" dt="2022-06-17T08:42:14.177" v="12" actId="478"/>
          <ac:inkMkLst>
            <pc:docMk/>
            <pc:sldMk cId="11344718" sldId="546"/>
            <ac:inkMk id="7" creationId="{EA4FF8D1-DB38-C211-1282-5B64CCFC6484}"/>
          </ac:inkMkLst>
        </pc:inkChg>
      </pc:sldChg>
      <pc:sldChg chg="delSp mod">
        <pc:chgData name="Nane Kratzke" userId="971be13ff4ee5ef6" providerId="LiveId" clId="{1A02FBCA-8578-F647-B3B3-0547548FBB0A}" dt="2022-06-17T08:41:07.537" v="1" actId="478"/>
        <pc:sldMkLst>
          <pc:docMk/>
          <pc:sldMk cId="758386257" sldId="549"/>
        </pc:sldMkLst>
        <pc:inkChg chg="del">
          <ac:chgData name="Nane Kratzke" userId="971be13ff4ee5ef6" providerId="LiveId" clId="{1A02FBCA-8578-F647-B3B3-0547548FBB0A}" dt="2022-06-17T08:41:07.537" v="1" actId="478"/>
          <ac:inkMkLst>
            <pc:docMk/>
            <pc:sldMk cId="758386257" sldId="549"/>
            <ac:inkMk id="7" creationId="{A880F39C-C2B0-5B3B-7B5A-92662026EC5D}"/>
          </ac:inkMkLst>
        </pc:inkChg>
      </pc:sldChg>
      <pc:sldChg chg="delSp mod">
        <pc:chgData name="Nane Kratzke" userId="971be13ff4ee5ef6" providerId="LiveId" clId="{1A02FBCA-8578-F647-B3B3-0547548FBB0A}" dt="2022-06-17T08:41:16.370" v="2" actId="478"/>
        <pc:sldMkLst>
          <pc:docMk/>
          <pc:sldMk cId="3796442489" sldId="553"/>
        </pc:sldMkLst>
        <pc:inkChg chg="del">
          <ac:chgData name="Nane Kratzke" userId="971be13ff4ee5ef6" providerId="LiveId" clId="{1A02FBCA-8578-F647-B3B3-0547548FBB0A}" dt="2022-06-17T08:41:16.370" v="2" actId="478"/>
          <ac:inkMkLst>
            <pc:docMk/>
            <pc:sldMk cId="3796442489" sldId="553"/>
            <ac:inkMk id="5" creationId="{A09AF83D-B19C-14BE-0093-FDC4DB484165}"/>
          </ac:inkMkLst>
        </pc:inkChg>
      </pc:sldChg>
      <pc:sldChg chg="delSp mod">
        <pc:chgData name="Nane Kratzke" userId="971be13ff4ee5ef6" providerId="LiveId" clId="{1A02FBCA-8578-F647-B3B3-0547548FBB0A}" dt="2022-06-17T08:41:23.944" v="3" actId="478"/>
        <pc:sldMkLst>
          <pc:docMk/>
          <pc:sldMk cId="176507967" sldId="558"/>
        </pc:sldMkLst>
        <pc:inkChg chg="del">
          <ac:chgData name="Nane Kratzke" userId="971be13ff4ee5ef6" providerId="LiveId" clId="{1A02FBCA-8578-F647-B3B3-0547548FBB0A}" dt="2022-06-17T08:41:23.944" v="3" actId="478"/>
          <ac:inkMkLst>
            <pc:docMk/>
            <pc:sldMk cId="176507967" sldId="558"/>
            <ac:inkMk id="8" creationId="{C5044E8A-C023-48E2-0BC4-BAB01F7527DE}"/>
          </ac:inkMkLst>
        </pc:inkChg>
      </pc:sldChg>
      <pc:sldChg chg="delSp mod">
        <pc:chgData name="Nane Kratzke" userId="971be13ff4ee5ef6" providerId="LiveId" clId="{1A02FBCA-8578-F647-B3B3-0547548FBB0A}" dt="2022-06-17T08:41:36.666" v="5" actId="478"/>
        <pc:sldMkLst>
          <pc:docMk/>
          <pc:sldMk cId="2070941201" sldId="565"/>
        </pc:sldMkLst>
        <pc:inkChg chg="del">
          <ac:chgData name="Nane Kratzke" userId="971be13ff4ee5ef6" providerId="LiveId" clId="{1A02FBCA-8578-F647-B3B3-0547548FBB0A}" dt="2022-06-17T08:41:36.666" v="5" actId="478"/>
          <ac:inkMkLst>
            <pc:docMk/>
            <pc:sldMk cId="2070941201" sldId="565"/>
            <ac:inkMk id="5" creationId="{87821BF4-A2B3-5CF9-1F4B-645344C1025A}"/>
          </ac:inkMkLst>
        </pc:inkChg>
      </pc:sldChg>
      <pc:sldChg chg="delSp mod">
        <pc:chgData name="Nane Kratzke" userId="971be13ff4ee5ef6" providerId="LiveId" clId="{1A02FBCA-8578-F647-B3B3-0547548FBB0A}" dt="2022-06-17T08:42:17.778" v="13" actId="478"/>
        <pc:sldMkLst>
          <pc:docMk/>
          <pc:sldMk cId="111057490" sldId="594"/>
        </pc:sldMkLst>
        <pc:inkChg chg="del">
          <ac:chgData name="Nane Kratzke" userId="971be13ff4ee5ef6" providerId="LiveId" clId="{1A02FBCA-8578-F647-B3B3-0547548FBB0A}" dt="2022-06-17T08:42:17.778" v="13" actId="478"/>
          <ac:inkMkLst>
            <pc:docMk/>
            <pc:sldMk cId="111057490" sldId="594"/>
            <ac:inkMk id="5" creationId="{BBC7D6D9-146F-ECAC-BBC6-E015668BB690}"/>
          </ac:inkMkLst>
        </pc:inkChg>
      </pc:sldChg>
      <pc:sldChg chg="delSp mod">
        <pc:chgData name="Nane Kratzke" userId="971be13ff4ee5ef6" providerId="LiveId" clId="{1A02FBCA-8578-F647-B3B3-0547548FBB0A}" dt="2022-06-17T08:40:58.585" v="0" actId="478"/>
        <pc:sldMkLst>
          <pc:docMk/>
          <pc:sldMk cId="4190664350" sldId="597"/>
        </pc:sldMkLst>
        <pc:inkChg chg="del">
          <ac:chgData name="Nane Kratzke" userId="971be13ff4ee5ef6" providerId="LiveId" clId="{1A02FBCA-8578-F647-B3B3-0547548FBB0A}" dt="2022-06-17T08:40:58.585" v="0" actId="478"/>
          <ac:inkMkLst>
            <pc:docMk/>
            <pc:sldMk cId="4190664350" sldId="597"/>
            <ac:inkMk id="5" creationId="{35A79452-7BE5-FFC0-4E6C-B281F343CAD4}"/>
          </ac:inkMkLst>
        </pc:inkChg>
      </pc:sldChg>
    </pc:docChg>
  </pc:docChgLst>
  <pc:docChgLst>
    <pc:chgData name="Nane Kratzke" userId="971be13ff4ee5ef6" providerId="LiveId" clId="{BAFA5394-6EE7-964A-9149-5C78D99EA36D}"/>
    <pc:docChg chg="undo custSel delSld modSld">
      <pc:chgData name="Nane Kratzke" userId="971be13ff4ee5ef6" providerId="LiveId" clId="{BAFA5394-6EE7-964A-9149-5C78D99EA36D}" dt="2021-04-18T13:02:43.230" v="71" actId="1582"/>
      <pc:docMkLst>
        <pc:docMk/>
      </pc:docMkLst>
      <pc:sldChg chg="del">
        <pc:chgData name="Nane Kratzke" userId="971be13ff4ee5ef6" providerId="LiveId" clId="{BAFA5394-6EE7-964A-9149-5C78D99EA36D}" dt="2021-04-18T13:01:07.126" v="64" actId="2696"/>
        <pc:sldMkLst>
          <pc:docMk/>
          <pc:sldMk cId="2688421527" sldId="529"/>
        </pc:sldMkLst>
      </pc:sldChg>
      <pc:sldChg chg="modSp mod">
        <pc:chgData name="Nane Kratzke" userId="971be13ff4ee5ef6" providerId="LiveId" clId="{BAFA5394-6EE7-964A-9149-5C78D99EA36D}" dt="2021-04-18T13:02:43.230" v="71" actId="1582"/>
        <pc:sldMkLst>
          <pc:docMk/>
          <pc:sldMk cId="3742116271" sldId="547"/>
        </pc:sldMkLst>
        <pc:spChg chg="mod">
          <ac:chgData name="Nane Kratzke" userId="971be13ff4ee5ef6" providerId="LiveId" clId="{BAFA5394-6EE7-964A-9149-5C78D99EA36D}" dt="2021-04-18T13:02:43.230" v="71" actId="1582"/>
          <ac:spMkLst>
            <pc:docMk/>
            <pc:sldMk cId="3742116271" sldId="547"/>
            <ac:spMk id="7" creationId="{8C3D4132-D532-3F42-A648-0E7EA2EF8D5C}"/>
          </ac:spMkLst>
        </pc:spChg>
        <pc:spChg chg="mod">
          <ac:chgData name="Nane Kratzke" userId="971be13ff4ee5ef6" providerId="LiveId" clId="{BAFA5394-6EE7-964A-9149-5C78D99EA36D}" dt="2021-04-18T13:02:34.138" v="70" actId="1582"/>
          <ac:spMkLst>
            <pc:docMk/>
            <pc:sldMk cId="3742116271" sldId="547"/>
            <ac:spMk id="9" creationId="{A6021AB0-CE25-964B-970B-26B4B7EBDD5D}"/>
          </ac:spMkLst>
        </pc:spChg>
      </pc:sldChg>
      <pc:sldChg chg="addSp delSp modSp mod">
        <pc:chgData name="Nane Kratzke" userId="971be13ff4ee5ef6" providerId="LiveId" clId="{BAFA5394-6EE7-964A-9149-5C78D99EA36D}" dt="2021-04-18T08:55:46.166" v="63" actId="14100"/>
        <pc:sldMkLst>
          <pc:docMk/>
          <pc:sldMk cId="111057490" sldId="594"/>
        </pc:sldMkLst>
        <pc:spChg chg="add del">
          <ac:chgData name="Nane Kratzke" userId="971be13ff4ee5ef6" providerId="LiveId" clId="{BAFA5394-6EE7-964A-9149-5C78D99EA36D}" dt="2021-04-18T08:53:59.842" v="35"/>
          <ac:spMkLst>
            <pc:docMk/>
            <pc:sldMk cId="111057490" sldId="594"/>
            <ac:spMk id="7" creationId="{A3B70612-D7F9-4F4E-87BD-C0825EE0A1C4}"/>
          </ac:spMkLst>
        </pc:spChg>
        <pc:spChg chg="add del">
          <ac:chgData name="Nane Kratzke" userId="971be13ff4ee5ef6" providerId="LiveId" clId="{BAFA5394-6EE7-964A-9149-5C78D99EA36D}" dt="2021-04-18T08:54:51.076" v="49"/>
          <ac:spMkLst>
            <pc:docMk/>
            <pc:sldMk cId="111057490" sldId="594"/>
            <ac:spMk id="9" creationId="{6469F664-9A3B-4941-BAEB-214E99D79C2F}"/>
          </ac:spMkLst>
        </pc:spChg>
        <pc:spChg chg="add del">
          <ac:chgData name="Nane Kratzke" userId="971be13ff4ee5ef6" providerId="LiveId" clId="{BAFA5394-6EE7-964A-9149-5C78D99EA36D}" dt="2021-04-18T08:55:16.095" v="57"/>
          <ac:spMkLst>
            <pc:docMk/>
            <pc:sldMk cId="111057490" sldId="594"/>
            <ac:spMk id="12" creationId="{295E77F0-581D-E84C-89DF-0964115AA4F0}"/>
          </ac:spMkLst>
        </pc:spChg>
        <pc:spChg chg="mod">
          <ac:chgData name="Nane Kratzke" userId="971be13ff4ee5ef6" providerId="LiveId" clId="{BAFA5394-6EE7-964A-9149-5C78D99EA36D}" dt="2021-04-18T08:54:20.603" v="42" actId="6549"/>
          <ac:spMkLst>
            <pc:docMk/>
            <pc:sldMk cId="111057490" sldId="594"/>
            <ac:spMk id="23" creationId="{843AD55F-A820-B34B-A476-52238CE2A01E}"/>
          </ac:spMkLst>
        </pc:spChg>
        <pc:picChg chg="add del mod">
          <ac:chgData name="Nane Kratzke" userId="971be13ff4ee5ef6" providerId="LiveId" clId="{BAFA5394-6EE7-964A-9149-5C78D99EA36D}" dt="2021-04-18T08:51:58.129" v="24" actId="478"/>
          <ac:picMkLst>
            <pc:docMk/>
            <pc:sldMk cId="111057490" sldId="594"/>
            <ac:picMk id="5" creationId="{4B91E086-DB83-2D40-AD1B-8E68479489E0}"/>
          </ac:picMkLst>
        </pc:picChg>
        <pc:picChg chg="add mod">
          <ac:chgData name="Nane Kratzke" userId="971be13ff4ee5ef6" providerId="LiveId" clId="{BAFA5394-6EE7-964A-9149-5C78D99EA36D}" dt="2021-04-18T08:54:29.836" v="45" actId="1076"/>
          <ac:picMkLst>
            <pc:docMk/>
            <pc:sldMk cId="111057490" sldId="594"/>
            <ac:picMk id="6" creationId="{8B891462-9391-D74D-9F3D-B999C598E0B7}"/>
          </ac:picMkLst>
        </pc:picChg>
        <pc:picChg chg="add mod">
          <ac:chgData name="Nane Kratzke" userId="971be13ff4ee5ef6" providerId="LiveId" clId="{BAFA5394-6EE7-964A-9149-5C78D99EA36D}" dt="2021-04-18T08:55:07.505" v="55" actId="1076"/>
          <ac:picMkLst>
            <pc:docMk/>
            <pc:sldMk cId="111057490" sldId="594"/>
            <ac:picMk id="8" creationId="{1151D50B-BD89-F741-B9F2-01E7ACCF148E}"/>
          </ac:picMkLst>
        </pc:picChg>
        <pc:picChg chg="add mod">
          <ac:chgData name="Nane Kratzke" userId="971be13ff4ee5ef6" providerId="LiveId" clId="{BAFA5394-6EE7-964A-9149-5C78D99EA36D}" dt="2021-04-18T08:55:46.166" v="63" actId="14100"/>
          <ac:picMkLst>
            <pc:docMk/>
            <pc:sldMk cId="111057490" sldId="594"/>
            <ac:picMk id="10" creationId="{2C62AAF4-1CC0-CA41-B200-CD8604EC9291}"/>
          </ac:picMkLst>
        </pc:picChg>
        <pc:picChg chg="add mod">
          <ac:chgData name="Nane Kratzke" userId="971be13ff4ee5ef6" providerId="LiveId" clId="{BAFA5394-6EE7-964A-9149-5C78D99EA36D}" dt="2021-04-18T08:55:24.245" v="60" actId="14100"/>
          <ac:picMkLst>
            <pc:docMk/>
            <pc:sldMk cId="111057490" sldId="594"/>
            <ac:picMk id="13" creationId="{F3EF884B-EE87-E14D-AB4C-5F2A3C402597}"/>
          </ac:picMkLst>
        </pc:picChg>
        <pc:picChg chg="add del mod">
          <ac:chgData name="Nane Kratzke" userId="971be13ff4ee5ef6" providerId="LiveId" clId="{BAFA5394-6EE7-964A-9149-5C78D99EA36D}" dt="2021-04-18T08:54:37.482" v="47" actId="478"/>
          <ac:picMkLst>
            <pc:docMk/>
            <pc:sldMk cId="111057490" sldId="594"/>
            <ac:picMk id="1026" creationId="{E7B21A97-9603-1E4C-9FEC-9DF59EC453BC}"/>
          </ac:picMkLst>
        </pc:picChg>
        <pc:picChg chg="del">
          <ac:chgData name="Nane Kratzke" userId="971be13ff4ee5ef6" providerId="LiveId" clId="{BAFA5394-6EE7-964A-9149-5C78D99EA36D}" dt="2021-04-18T08:48:42.888" v="9" actId="478"/>
          <ac:picMkLst>
            <pc:docMk/>
            <pc:sldMk cId="111057490" sldId="594"/>
            <ac:picMk id="12290" creationId="{DC54D8F9-DAAB-8A4F-830A-D0323DEBA19F}"/>
          </ac:picMkLst>
        </pc:picChg>
        <pc:picChg chg="del">
          <ac:chgData name="Nane Kratzke" userId="971be13ff4ee5ef6" providerId="LiveId" clId="{BAFA5394-6EE7-964A-9149-5C78D99EA36D}" dt="2021-04-18T08:48:44.450" v="10" actId="478"/>
          <ac:picMkLst>
            <pc:docMk/>
            <pc:sldMk cId="111057490" sldId="594"/>
            <ac:picMk id="14338" creationId="{F60B25DB-6EB1-5248-8D80-A57C839295D0}"/>
          </ac:picMkLst>
        </pc:picChg>
      </pc:sldChg>
    </pc:docChg>
  </pc:docChgLst>
  <pc:docChgLst>
    <pc:chgData name="Nane Kratzke" userId="971be13ff4ee5ef6" providerId="LiveId" clId="{BE692C30-DBDD-074D-B9AB-75961E5F3499}"/>
    <pc:docChg chg="undo custSel addSld delSld modSld">
      <pc:chgData name="Nane Kratzke" userId="971be13ff4ee5ef6" providerId="LiveId" clId="{BE692C30-DBDD-074D-B9AB-75961E5F3499}" dt="2023-03-02T07:45:18.317" v="946" actId="20577"/>
      <pc:docMkLst>
        <pc:docMk/>
      </pc:docMkLst>
      <pc:sldChg chg="delSp mod">
        <pc:chgData name="Nane Kratzke" userId="971be13ff4ee5ef6" providerId="LiveId" clId="{BE692C30-DBDD-074D-B9AB-75961E5F3499}" dt="2023-03-01T13:57:46.366" v="182" actId="478"/>
        <pc:sldMkLst>
          <pc:docMk/>
          <pc:sldMk cId="424745175" sldId="327"/>
        </pc:sldMkLst>
        <pc:spChg chg="del">
          <ac:chgData name="Nane Kratzke" userId="971be13ff4ee5ef6" providerId="LiveId" clId="{BE692C30-DBDD-074D-B9AB-75961E5F3499}" dt="2023-03-01T13:57:43.591" v="181" actId="478"/>
          <ac:spMkLst>
            <pc:docMk/>
            <pc:sldMk cId="424745175" sldId="327"/>
            <ac:spMk id="20" creationId="{A82633CC-3018-7847-A70B-37E8E5B1BD35}"/>
          </ac:spMkLst>
        </pc:spChg>
        <pc:spChg chg="del">
          <ac:chgData name="Nane Kratzke" userId="971be13ff4ee5ef6" providerId="LiveId" clId="{BE692C30-DBDD-074D-B9AB-75961E5F3499}" dt="2023-03-01T13:57:46.366" v="182" actId="478"/>
          <ac:spMkLst>
            <pc:docMk/>
            <pc:sldMk cId="424745175" sldId="327"/>
            <ac:spMk id="21" creationId="{56293496-836E-6A4A-A787-F635EF775865}"/>
          </ac:spMkLst>
        </pc:spChg>
      </pc:sldChg>
      <pc:sldChg chg="modSp mod">
        <pc:chgData name="Nane Kratzke" userId="971be13ff4ee5ef6" providerId="LiveId" clId="{BE692C30-DBDD-074D-B9AB-75961E5F3499}" dt="2023-03-01T13:50:25.843" v="122" actId="20577"/>
        <pc:sldMkLst>
          <pc:docMk/>
          <pc:sldMk cId="2487667598" sldId="432"/>
        </pc:sldMkLst>
        <pc:spChg chg="mod">
          <ac:chgData name="Nane Kratzke" userId="971be13ff4ee5ef6" providerId="LiveId" clId="{BE692C30-DBDD-074D-B9AB-75961E5F3499}" dt="2023-03-01T13:50:25.843" v="122" actId="20577"/>
          <ac:spMkLst>
            <pc:docMk/>
            <pc:sldMk cId="2487667598" sldId="432"/>
            <ac:spMk id="3" creationId="{631C82EF-83DD-3446-86CF-B481FC754159}"/>
          </ac:spMkLst>
        </pc:spChg>
      </pc:sldChg>
      <pc:sldChg chg="modSp mod">
        <pc:chgData name="Nane Kratzke" userId="971be13ff4ee5ef6" providerId="LiveId" clId="{BE692C30-DBDD-074D-B9AB-75961E5F3499}" dt="2023-03-01T15:13:05.102" v="861" actId="108"/>
        <pc:sldMkLst>
          <pc:docMk/>
          <pc:sldMk cId="334817653" sldId="511"/>
        </pc:sldMkLst>
        <pc:spChg chg="mod">
          <ac:chgData name="Nane Kratzke" userId="971be13ff4ee5ef6" providerId="LiveId" clId="{BE692C30-DBDD-074D-B9AB-75961E5F3499}" dt="2023-03-01T15:13:05.102" v="861" actId="108"/>
          <ac:spMkLst>
            <pc:docMk/>
            <pc:sldMk cId="334817653" sldId="511"/>
            <ac:spMk id="4" creationId="{7744107F-B706-604F-BAAE-87D504707D7C}"/>
          </ac:spMkLst>
        </pc:spChg>
      </pc:sldChg>
      <pc:sldChg chg="modSp mod">
        <pc:chgData name="Nane Kratzke" userId="971be13ff4ee5ef6" providerId="LiveId" clId="{BE692C30-DBDD-074D-B9AB-75961E5F3499}" dt="2023-03-01T14:15:52.352" v="543" actId="20577"/>
        <pc:sldMkLst>
          <pc:docMk/>
          <pc:sldMk cId="3928258855" sldId="535"/>
        </pc:sldMkLst>
        <pc:spChg chg="mod">
          <ac:chgData name="Nane Kratzke" userId="971be13ff4ee5ef6" providerId="LiveId" clId="{BE692C30-DBDD-074D-B9AB-75961E5F3499}" dt="2023-03-01T14:15:52.352" v="543" actId="20577"/>
          <ac:spMkLst>
            <pc:docMk/>
            <pc:sldMk cId="3928258855" sldId="535"/>
            <ac:spMk id="5" creationId="{390BCE38-799B-974E-979A-CF5937FFF8F6}"/>
          </ac:spMkLst>
        </pc:spChg>
      </pc:sldChg>
      <pc:sldChg chg="addSp modSp mod">
        <pc:chgData name="Nane Kratzke" userId="971be13ff4ee5ef6" providerId="LiveId" clId="{BE692C30-DBDD-074D-B9AB-75961E5F3499}" dt="2023-03-01T15:09:42.695" v="854" actId="20577"/>
        <pc:sldMkLst>
          <pc:docMk/>
          <pc:sldMk cId="1297762157" sldId="549"/>
        </pc:sldMkLst>
        <pc:spChg chg="mod">
          <ac:chgData name="Nane Kratzke" userId="971be13ff4ee5ef6" providerId="LiveId" clId="{BE692C30-DBDD-074D-B9AB-75961E5F3499}" dt="2023-03-01T15:09:24.576" v="791" actId="20577"/>
          <ac:spMkLst>
            <pc:docMk/>
            <pc:sldMk cId="1297762157" sldId="549"/>
            <ac:spMk id="2" creationId="{443BD989-6A30-F844-8F8F-9B1EC319CC0D}"/>
          </ac:spMkLst>
        </pc:spChg>
        <pc:spChg chg="mod">
          <ac:chgData name="Nane Kratzke" userId="971be13ff4ee5ef6" providerId="LiveId" clId="{BE692C30-DBDD-074D-B9AB-75961E5F3499}" dt="2023-03-01T15:09:42.695" v="854" actId="20577"/>
          <ac:spMkLst>
            <pc:docMk/>
            <pc:sldMk cId="1297762157" sldId="549"/>
            <ac:spMk id="3" creationId="{2BE49923-1A42-ED4F-B5B7-DA5E3373A8B3}"/>
          </ac:spMkLst>
        </pc:spChg>
        <pc:spChg chg="mod">
          <ac:chgData name="Nane Kratzke" userId="971be13ff4ee5ef6" providerId="LiveId" clId="{BE692C30-DBDD-074D-B9AB-75961E5F3499}" dt="2023-03-01T15:09:20.500" v="781" actId="20577"/>
          <ac:spMkLst>
            <pc:docMk/>
            <pc:sldMk cId="1297762157" sldId="549"/>
            <ac:spMk id="5" creationId="{5082D9F1-3861-9B4D-8C8C-4A277EAA3ABB}"/>
          </ac:spMkLst>
        </pc:spChg>
        <pc:spChg chg="add mod">
          <ac:chgData name="Nane Kratzke" userId="971be13ff4ee5ef6" providerId="LiveId" clId="{BE692C30-DBDD-074D-B9AB-75961E5F3499}" dt="2023-03-01T14:26:04.178" v="571" actId="20577"/>
          <ac:spMkLst>
            <pc:docMk/>
            <pc:sldMk cId="1297762157" sldId="549"/>
            <ac:spMk id="8" creationId="{A77F71B7-DD27-2CBE-E5D7-63B0B3F28C0B}"/>
          </ac:spMkLst>
        </pc:spChg>
      </pc:sldChg>
      <pc:sldChg chg="modSp mod">
        <pc:chgData name="Nane Kratzke" userId="971be13ff4ee5ef6" providerId="LiveId" clId="{BE692C30-DBDD-074D-B9AB-75961E5F3499}" dt="2023-03-01T15:10:33.184" v="860" actId="20577"/>
        <pc:sldMkLst>
          <pc:docMk/>
          <pc:sldMk cId="962430790" sldId="550"/>
        </pc:sldMkLst>
        <pc:spChg chg="mod">
          <ac:chgData name="Nane Kratzke" userId="971be13ff4ee5ef6" providerId="LiveId" clId="{BE692C30-DBDD-074D-B9AB-75961E5F3499}" dt="2023-03-01T15:10:30.677" v="858"/>
          <ac:spMkLst>
            <pc:docMk/>
            <pc:sldMk cId="962430790" sldId="550"/>
            <ac:spMk id="2" creationId="{443BD989-6A30-F844-8F8F-9B1EC319CC0D}"/>
          </ac:spMkLst>
        </pc:spChg>
        <pc:spChg chg="mod">
          <ac:chgData name="Nane Kratzke" userId="971be13ff4ee5ef6" providerId="LiveId" clId="{BE692C30-DBDD-074D-B9AB-75961E5F3499}" dt="2023-03-01T15:10:33.184" v="860" actId="20577"/>
          <ac:spMkLst>
            <pc:docMk/>
            <pc:sldMk cId="962430790" sldId="550"/>
            <ac:spMk id="3" creationId="{2BE49923-1A42-ED4F-B5B7-DA5E3373A8B3}"/>
          </ac:spMkLst>
        </pc:spChg>
        <pc:spChg chg="mod">
          <ac:chgData name="Nane Kratzke" userId="971be13ff4ee5ef6" providerId="LiveId" clId="{BE692C30-DBDD-074D-B9AB-75961E5F3499}" dt="2023-03-01T15:07:48.389" v="765" actId="6549"/>
          <ac:spMkLst>
            <pc:docMk/>
            <pc:sldMk cId="962430790" sldId="550"/>
            <ac:spMk id="5" creationId="{5082D9F1-3861-9B4D-8C8C-4A277EAA3ABB}"/>
          </ac:spMkLst>
        </pc:spChg>
      </pc:sldChg>
      <pc:sldChg chg="modSp mod">
        <pc:chgData name="Nane Kratzke" userId="971be13ff4ee5ef6" providerId="LiveId" clId="{BE692C30-DBDD-074D-B9AB-75961E5F3499}" dt="2023-03-01T14:28:07.688" v="572" actId="20577"/>
        <pc:sldMkLst>
          <pc:docMk/>
          <pc:sldMk cId="656469314" sldId="551"/>
        </pc:sldMkLst>
        <pc:spChg chg="mod">
          <ac:chgData name="Nane Kratzke" userId="971be13ff4ee5ef6" providerId="LiveId" clId="{BE692C30-DBDD-074D-B9AB-75961E5F3499}" dt="2023-03-01T14:28:07.688" v="572" actId="20577"/>
          <ac:spMkLst>
            <pc:docMk/>
            <pc:sldMk cId="656469314" sldId="551"/>
            <ac:spMk id="15" creationId="{2510A119-77F2-194E-A86A-D552CA71012B}"/>
          </ac:spMkLst>
        </pc:spChg>
      </pc:sldChg>
      <pc:sldChg chg="modSp mod">
        <pc:chgData name="Nane Kratzke" userId="971be13ff4ee5ef6" providerId="LiveId" clId="{BE692C30-DBDD-074D-B9AB-75961E5F3499}" dt="2023-03-01T14:42:49.701" v="604" actId="20577"/>
        <pc:sldMkLst>
          <pc:docMk/>
          <pc:sldMk cId="1960172661" sldId="554"/>
        </pc:sldMkLst>
        <pc:spChg chg="mod">
          <ac:chgData name="Nane Kratzke" userId="971be13ff4ee5ef6" providerId="LiveId" clId="{BE692C30-DBDD-074D-B9AB-75961E5F3499}" dt="2023-03-01T14:42:49.701" v="604" actId="20577"/>
          <ac:spMkLst>
            <pc:docMk/>
            <pc:sldMk cId="1960172661" sldId="554"/>
            <ac:spMk id="8" creationId="{C3C5991F-5D66-19EB-3762-94EC3532F424}"/>
          </ac:spMkLst>
        </pc:spChg>
      </pc:sldChg>
      <pc:sldChg chg="addSp delSp mod">
        <pc:chgData name="Nane Kratzke" userId="971be13ff4ee5ef6" providerId="LiveId" clId="{BE692C30-DBDD-074D-B9AB-75961E5F3499}" dt="2023-03-01T14:35:23.256" v="576" actId="478"/>
        <pc:sldMkLst>
          <pc:docMk/>
          <pc:sldMk cId="3265206661" sldId="555"/>
        </pc:sldMkLst>
        <pc:spChg chg="add del">
          <ac:chgData name="Nane Kratzke" userId="971be13ff4ee5ef6" providerId="LiveId" clId="{BE692C30-DBDD-074D-B9AB-75961E5F3499}" dt="2023-03-01T14:35:23.256" v="576" actId="478"/>
          <ac:spMkLst>
            <pc:docMk/>
            <pc:sldMk cId="3265206661" sldId="555"/>
            <ac:spMk id="10" creationId="{8C5E8E1A-6F4E-80D8-FCC5-DD9F118F80DA}"/>
          </ac:spMkLst>
        </pc:spChg>
        <pc:picChg chg="add del">
          <ac:chgData name="Nane Kratzke" userId="971be13ff4ee5ef6" providerId="LiveId" clId="{BE692C30-DBDD-074D-B9AB-75961E5F3499}" dt="2023-03-01T14:35:22.848" v="575" actId="478"/>
          <ac:picMkLst>
            <pc:docMk/>
            <pc:sldMk cId="3265206661" sldId="555"/>
            <ac:picMk id="12" creationId="{5D4F3DB6-D2C5-6CE0-AF5B-F3C0C97A4D07}"/>
          </ac:picMkLst>
        </pc:picChg>
      </pc:sldChg>
      <pc:sldChg chg="modSp mod">
        <pc:chgData name="Nane Kratzke" userId="971be13ff4ee5ef6" providerId="LiveId" clId="{BE692C30-DBDD-074D-B9AB-75961E5F3499}" dt="2023-03-01T15:17:25.671" v="906" actId="20577"/>
        <pc:sldMkLst>
          <pc:docMk/>
          <pc:sldMk cId="121222599" sldId="633"/>
        </pc:sldMkLst>
        <pc:spChg chg="mod">
          <ac:chgData name="Nane Kratzke" userId="971be13ff4ee5ef6" providerId="LiveId" clId="{BE692C30-DBDD-074D-B9AB-75961E5F3499}" dt="2023-03-01T15:17:25.671" v="906" actId="20577"/>
          <ac:spMkLst>
            <pc:docMk/>
            <pc:sldMk cId="121222599" sldId="633"/>
            <ac:spMk id="31" creationId="{A7AED8D2-12C6-26AC-5AF0-E921BDCCBE3B}"/>
          </ac:spMkLst>
        </pc:spChg>
        <pc:picChg chg="mod">
          <ac:chgData name="Nane Kratzke" userId="971be13ff4ee5ef6" providerId="LiveId" clId="{BE692C30-DBDD-074D-B9AB-75961E5F3499}" dt="2023-03-01T13:46:16.869" v="56"/>
          <ac:picMkLst>
            <pc:docMk/>
            <pc:sldMk cId="121222599" sldId="633"/>
            <ac:picMk id="4" creationId="{550C30A2-D1B7-A3CA-9289-5EACEE936178}"/>
          </ac:picMkLst>
        </pc:picChg>
      </pc:sldChg>
      <pc:sldChg chg="del">
        <pc:chgData name="Nane Kratzke" userId="971be13ff4ee5ef6" providerId="LiveId" clId="{BE692C30-DBDD-074D-B9AB-75961E5F3499}" dt="2023-03-01T13:47:40.384" v="58" actId="2696"/>
        <pc:sldMkLst>
          <pc:docMk/>
          <pc:sldMk cId="998242575" sldId="644"/>
        </pc:sldMkLst>
      </pc:sldChg>
      <pc:sldChg chg="modSp mod">
        <pc:chgData name="Nane Kratzke" userId="971be13ff4ee5ef6" providerId="LiveId" clId="{BE692C30-DBDD-074D-B9AB-75961E5F3499}" dt="2023-03-01T13:50:39.596" v="151" actId="20577"/>
        <pc:sldMkLst>
          <pc:docMk/>
          <pc:sldMk cId="3128018776" sldId="645"/>
        </pc:sldMkLst>
        <pc:spChg chg="mod">
          <ac:chgData name="Nane Kratzke" userId="971be13ff4ee5ef6" providerId="LiveId" clId="{BE692C30-DBDD-074D-B9AB-75961E5F3499}" dt="2023-03-01T13:50:39.596" v="151" actId="20577"/>
          <ac:spMkLst>
            <pc:docMk/>
            <pc:sldMk cId="3128018776" sldId="645"/>
            <ac:spMk id="3" creationId="{631C82EF-83DD-3446-86CF-B481FC754159}"/>
          </ac:spMkLst>
        </pc:spChg>
      </pc:sldChg>
      <pc:sldChg chg="modSp mod">
        <pc:chgData name="Nane Kratzke" userId="971be13ff4ee5ef6" providerId="LiveId" clId="{BE692C30-DBDD-074D-B9AB-75961E5F3499}" dt="2023-03-01T14:09:43.981" v="240" actId="20577"/>
        <pc:sldMkLst>
          <pc:docMk/>
          <pc:sldMk cId="4060232820" sldId="647"/>
        </pc:sldMkLst>
        <pc:spChg chg="mod">
          <ac:chgData name="Nane Kratzke" userId="971be13ff4ee5ef6" providerId="LiveId" clId="{BE692C30-DBDD-074D-B9AB-75961E5F3499}" dt="2023-03-01T14:09:43.981" v="240" actId="20577"/>
          <ac:spMkLst>
            <pc:docMk/>
            <pc:sldMk cId="4060232820" sldId="647"/>
            <ac:spMk id="6" creationId="{EF2DB093-0A77-6425-B625-8A093B3CF7DF}"/>
          </ac:spMkLst>
        </pc:spChg>
      </pc:sldChg>
      <pc:sldChg chg="modSp mod">
        <pc:chgData name="Nane Kratzke" userId="971be13ff4ee5ef6" providerId="LiveId" clId="{BE692C30-DBDD-074D-B9AB-75961E5F3499}" dt="2023-03-02T07:45:18.317" v="946" actId="20577"/>
        <pc:sldMkLst>
          <pc:docMk/>
          <pc:sldMk cId="2056457870" sldId="648"/>
        </pc:sldMkLst>
        <pc:spChg chg="mod">
          <ac:chgData name="Nane Kratzke" userId="971be13ff4ee5ef6" providerId="LiveId" clId="{BE692C30-DBDD-074D-B9AB-75961E5F3499}" dt="2023-03-02T07:45:18.317" v="946" actId="20577"/>
          <ac:spMkLst>
            <pc:docMk/>
            <pc:sldMk cId="2056457870" sldId="648"/>
            <ac:spMk id="7" creationId="{97B26A28-5205-AE0D-092D-94E7C63B38F1}"/>
          </ac:spMkLst>
        </pc:spChg>
      </pc:sldChg>
      <pc:sldChg chg="modSp add mod">
        <pc:chgData name="Nane Kratzke" userId="971be13ff4ee5ef6" providerId="LiveId" clId="{BE692C30-DBDD-074D-B9AB-75961E5F3499}" dt="2023-03-01T13:48:18.105" v="68" actId="20577"/>
        <pc:sldMkLst>
          <pc:docMk/>
          <pc:sldMk cId="72813509" sldId="649"/>
        </pc:sldMkLst>
        <pc:spChg chg="mod">
          <ac:chgData name="Nane Kratzke" userId="971be13ff4ee5ef6" providerId="LiveId" clId="{BE692C30-DBDD-074D-B9AB-75961E5F3499}" dt="2023-03-01T13:48:18.105" v="68" actId="20577"/>
          <ac:spMkLst>
            <pc:docMk/>
            <pc:sldMk cId="72813509" sldId="649"/>
            <ac:spMk id="31" creationId="{A7AED8D2-12C6-26AC-5AF0-E921BDCCBE3B}"/>
          </ac:spMkLst>
        </pc:spChg>
      </pc:sldChg>
      <pc:sldChg chg="modSp add mod">
        <pc:chgData name="Nane Kratzke" userId="971be13ff4ee5ef6" providerId="LiveId" clId="{BE692C30-DBDD-074D-B9AB-75961E5F3499}" dt="2023-03-01T13:48:36.985" v="89" actId="20577"/>
        <pc:sldMkLst>
          <pc:docMk/>
          <pc:sldMk cId="3757215974" sldId="650"/>
        </pc:sldMkLst>
        <pc:spChg chg="mod">
          <ac:chgData name="Nane Kratzke" userId="971be13ff4ee5ef6" providerId="LiveId" clId="{BE692C30-DBDD-074D-B9AB-75961E5F3499}" dt="2023-03-01T13:48:36.985" v="89" actId="20577"/>
          <ac:spMkLst>
            <pc:docMk/>
            <pc:sldMk cId="3757215974" sldId="650"/>
            <ac:spMk id="31" creationId="{A7AED8D2-12C6-26AC-5AF0-E921BDCCBE3B}"/>
          </ac:spMkLst>
        </pc:spChg>
      </pc:sldChg>
      <pc:sldChg chg="modSp add mod">
        <pc:chgData name="Nane Kratzke" userId="971be13ff4ee5ef6" providerId="LiveId" clId="{BE692C30-DBDD-074D-B9AB-75961E5F3499}" dt="2023-03-01T13:50:55.123" v="180" actId="20577"/>
        <pc:sldMkLst>
          <pc:docMk/>
          <pc:sldMk cId="1524248594" sldId="651"/>
        </pc:sldMkLst>
        <pc:spChg chg="mod">
          <ac:chgData name="Nane Kratzke" userId="971be13ff4ee5ef6" providerId="LiveId" clId="{BE692C30-DBDD-074D-B9AB-75961E5F3499}" dt="2023-03-01T13:50:55.123" v="180" actId="20577"/>
          <ac:spMkLst>
            <pc:docMk/>
            <pc:sldMk cId="1524248594" sldId="651"/>
            <ac:spMk id="3" creationId="{631C82EF-83DD-3446-86CF-B481FC754159}"/>
          </ac:spMkLst>
        </pc:spChg>
      </pc:sldChg>
      <pc:sldChg chg="add">
        <pc:chgData name="Nane Kratzke" userId="971be13ff4ee5ef6" providerId="LiveId" clId="{BE692C30-DBDD-074D-B9AB-75961E5F3499}" dt="2023-03-01T13:48:05.121" v="59"/>
        <pc:sldMkLst>
          <pc:docMk/>
          <pc:sldMk cId="3366349958" sldId="652"/>
        </pc:sldMkLst>
      </pc:sldChg>
      <pc:sldChg chg="modSp add mod">
        <pc:chgData name="Nane Kratzke" userId="971be13ff4ee5ef6" providerId="LiveId" clId="{BE692C30-DBDD-074D-B9AB-75961E5F3499}" dt="2023-03-01T15:13:45.984" v="864" actId="108"/>
        <pc:sldMkLst>
          <pc:docMk/>
          <pc:sldMk cId="1814355379" sldId="653"/>
        </pc:sldMkLst>
        <pc:spChg chg="mod">
          <ac:chgData name="Nane Kratzke" userId="971be13ff4ee5ef6" providerId="LiveId" clId="{BE692C30-DBDD-074D-B9AB-75961E5F3499}" dt="2023-03-01T15:13:45.984" v="864" actId="108"/>
          <ac:spMkLst>
            <pc:docMk/>
            <pc:sldMk cId="1814355379" sldId="653"/>
            <ac:spMk id="4" creationId="{7744107F-B706-604F-BAAE-87D504707D7C}"/>
          </ac:spMkLst>
        </pc:spChg>
      </pc:sldChg>
      <pc:sldChg chg="add">
        <pc:chgData name="Nane Kratzke" userId="971be13ff4ee5ef6" providerId="LiveId" clId="{BE692C30-DBDD-074D-B9AB-75961E5F3499}" dt="2023-03-01T15:13:25.011" v="862"/>
        <pc:sldMkLst>
          <pc:docMk/>
          <pc:sldMk cId="2642890619" sldId="654"/>
        </pc:sldMkLst>
      </pc:sldChg>
      <pc:sldChg chg="modSp add mod">
        <pc:chgData name="Nane Kratzke" userId="971be13ff4ee5ef6" providerId="LiveId" clId="{BE692C30-DBDD-074D-B9AB-75961E5F3499}" dt="2023-03-01T15:17:03.864" v="900" actId="20577"/>
        <pc:sldMkLst>
          <pc:docMk/>
          <pc:sldMk cId="3434917631" sldId="655"/>
        </pc:sldMkLst>
        <pc:spChg chg="mod">
          <ac:chgData name="Nane Kratzke" userId="971be13ff4ee5ef6" providerId="LiveId" clId="{BE692C30-DBDD-074D-B9AB-75961E5F3499}" dt="2023-03-01T15:17:03.864" v="900" actId="20577"/>
          <ac:spMkLst>
            <pc:docMk/>
            <pc:sldMk cId="3434917631" sldId="655"/>
            <ac:spMk id="31" creationId="{A7AED8D2-12C6-26AC-5AF0-E921BDCCBE3B}"/>
          </ac:spMkLst>
        </pc:spChg>
      </pc:sldChg>
      <pc:sldChg chg="add">
        <pc:chgData name="Nane Kratzke" userId="971be13ff4ee5ef6" providerId="LiveId" clId="{BE692C30-DBDD-074D-B9AB-75961E5F3499}" dt="2023-03-01T15:16:43.132" v="865"/>
        <pc:sldMkLst>
          <pc:docMk/>
          <pc:sldMk cId="3215633330" sldId="656"/>
        </pc:sldMkLst>
      </pc:sldChg>
      <pc:sldChg chg="add">
        <pc:chgData name="Nane Kratzke" userId="971be13ff4ee5ef6" providerId="LiveId" clId="{BE692C30-DBDD-074D-B9AB-75961E5F3499}" dt="2023-03-01T15:16:43.132" v="865"/>
        <pc:sldMkLst>
          <pc:docMk/>
          <pc:sldMk cId="2829602108" sldId="657"/>
        </pc:sldMkLst>
      </pc:sldChg>
      <pc:sldChg chg="add">
        <pc:chgData name="Nane Kratzke" userId="971be13ff4ee5ef6" providerId="LiveId" clId="{BE692C30-DBDD-074D-B9AB-75961E5F3499}" dt="2023-03-01T15:17:56.205" v="907"/>
        <pc:sldMkLst>
          <pc:docMk/>
          <pc:sldMk cId="516413636" sldId="658"/>
        </pc:sldMkLst>
      </pc:sldChg>
      <pc:sldChg chg="add">
        <pc:chgData name="Nane Kratzke" userId="971be13ff4ee5ef6" providerId="LiveId" clId="{BE692C30-DBDD-074D-B9AB-75961E5F3499}" dt="2023-03-01T15:18:21.713" v="908"/>
        <pc:sldMkLst>
          <pc:docMk/>
          <pc:sldMk cId="295810733" sldId="659"/>
        </pc:sldMkLst>
      </pc:sldChg>
    </pc:docChg>
  </pc:docChgLst>
  <pc:docChgLst>
    <pc:chgData name="Nane Kratzke" userId="971be13ff4ee5ef6" providerId="LiveId" clId="{2D36E488-8FED-5248-9324-B351BED44182}"/>
    <pc:docChg chg="custSel delSld modSld">
      <pc:chgData name="Nane Kratzke" userId="971be13ff4ee5ef6" providerId="LiveId" clId="{2D36E488-8FED-5248-9324-B351BED44182}" dt="2021-01-27T18:25:56.881" v="589"/>
      <pc:docMkLst>
        <pc:docMk/>
      </pc:docMkLst>
      <pc:sldChg chg="addSp modSp mod">
        <pc:chgData name="Nane Kratzke" userId="971be13ff4ee5ef6" providerId="LiveId" clId="{2D36E488-8FED-5248-9324-B351BED44182}" dt="2021-01-27T17:54:58.821" v="100" actId="108"/>
        <pc:sldMkLst>
          <pc:docMk/>
          <pc:sldMk cId="2120406402" sldId="297"/>
        </pc:sldMkLst>
        <pc:spChg chg="mod">
          <ac:chgData name="Nane Kratzke" userId="971be13ff4ee5ef6" providerId="LiveId" clId="{2D36E488-8FED-5248-9324-B351BED44182}" dt="2021-01-27T17:54:48.672" v="98" actId="108"/>
          <ac:spMkLst>
            <pc:docMk/>
            <pc:sldMk cId="2120406402" sldId="297"/>
            <ac:spMk id="12" creationId="{B9546903-3A89-044B-AA0C-9D307E1E01A8}"/>
          </ac:spMkLst>
        </pc:spChg>
        <pc:spChg chg="add mod">
          <ac:chgData name="Nane Kratzke" userId="971be13ff4ee5ef6" providerId="LiveId" clId="{2D36E488-8FED-5248-9324-B351BED44182}" dt="2021-01-27T17:54:58.821" v="100" actId="108"/>
          <ac:spMkLst>
            <pc:docMk/>
            <pc:sldMk cId="2120406402" sldId="297"/>
            <ac:spMk id="13" creationId="{5261272A-55E3-EB46-BF78-6F034146C956}"/>
          </ac:spMkLst>
        </pc:spChg>
        <pc:spChg chg="add mod">
          <ac:chgData name="Nane Kratzke" userId="971be13ff4ee5ef6" providerId="LiveId" clId="{2D36E488-8FED-5248-9324-B351BED44182}" dt="2021-01-27T17:54:38.761" v="96" actId="20577"/>
          <ac:spMkLst>
            <pc:docMk/>
            <pc:sldMk cId="2120406402" sldId="297"/>
            <ac:spMk id="14" creationId="{67C8D25A-352A-FA4E-A84E-BD42604986F6}"/>
          </ac:spMkLst>
        </pc:spChg>
      </pc:sldChg>
      <pc:sldChg chg="addSp delSp modSp mod">
        <pc:chgData name="Nane Kratzke" userId="971be13ff4ee5ef6" providerId="LiveId" clId="{2D36E488-8FED-5248-9324-B351BED44182}" dt="2021-01-27T18:25:56.881" v="589"/>
        <pc:sldMkLst>
          <pc:docMk/>
          <pc:sldMk cId="704272100" sldId="323"/>
        </pc:sldMkLst>
        <pc:spChg chg="mod">
          <ac:chgData name="Nane Kratzke" userId="971be13ff4ee5ef6" providerId="LiveId" clId="{2D36E488-8FED-5248-9324-B351BED44182}" dt="2021-01-27T18:01:28.993" v="575" actId="14100"/>
          <ac:spMkLst>
            <pc:docMk/>
            <pc:sldMk cId="704272100" sldId="323"/>
            <ac:spMk id="8" creationId="{0C508602-457E-2C4E-A9AC-85A3D0BD58E5}"/>
          </ac:spMkLst>
        </pc:spChg>
        <pc:spChg chg="del">
          <ac:chgData name="Nane Kratzke" userId="971be13ff4ee5ef6" providerId="LiveId" clId="{2D36E488-8FED-5248-9324-B351BED44182}" dt="2021-01-27T17:59:26.831" v="411" actId="478"/>
          <ac:spMkLst>
            <pc:docMk/>
            <pc:sldMk cId="704272100" sldId="323"/>
            <ac:spMk id="24" creationId="{B2BC7B5A-69E3-BC40-938A-4311896A2C9B}"/>
          </ac:spMkLst>
        </pc:spChg>
        <pc:picChg chg="add del mod modCrop">
          <ac:chgData name="Nane Kratzke" userId="971be13ff4ee5ef6" providerId="LiveId" clId="{2D36E488-8FED-5248-9324-B351BED44182}" dt="2021-01-27T18:25:35.818" v="585" actId="478"/>
          <ac:picMkLst>
            <pc:docMk/>
            <pc:sldMk cId="704272100" sldId="323"/>
            <ac:picMk id="4" creationId="{E5A1E052-6506-434C-AAF1-9CBD2B1B8EBB}"/>
          </ac:picMkLst>
        </pc:picChg>
        <pc:picChg chg="add mod">
          <ac:chgData name="Nane Kratzke" userId="971be13ff4ee5ef6" providerId="LiveId" clId="{2D36E488-8FED-5248-9324-B351BED44182}" dt="2021-01-27T18:25:56.881" v="589"/>
          <ac:picMkLst>
            <pc:docMk/>
            <pc:sldMk cId="704272100" sldId="323"/>
            <ac:picMk id="5" creationId="{AB859EAE-DD94-2541-A77D-C770F2E3EA17}"/>
          </ac:picMkLst>
        </pc:picChg>
      </pc:sldChg>
      <pc:sldChg chg="del">
        <pc:chgData name="Nane Kratzke" userId="971be13ff4ee5ef6" providerId="LiveId" clId="{2D36E488-8FED-5248-9324-B351BED44182}" dt="2021-01-27T17:55:44.879" v="126" actId="2696"/>
        <pc:sldMkLst>
          <pc:docMk/>
          <pc:sldMk cId="3045276620" sldId="332"/>
        </pc:sldMkLst>
      </pc:sldChg>
      <pc:sldChg chg="modSp mod">
        <pc:chgData name="Nane Kratzke" userId="971be13ff4ee5ef6" providerId="LiveId" clId="{2D36E488-8FED-5248-9324-B351BED44182}" dt="2021-01-27T17:58:29.005" v="359" actId="20577"/>
        <pc:sldMkLst>
          <pc:docMk/>
          <pc:sldMk cId="811902125" sldId="491"/>
        </pc:sldMkLst>
        <pc:spChg chg="mod">
          <ac:chgData name="Nane Kratzke" userId="971be13ff4ee5ef6" providerId="LiveId" clId="{2D36E488-8FED-5248-9324-B351BED44182}" dt="2021-01-27T17:58:29.005" v="359" actId="20577"/>
          <ac:spMkLst>
            <pc:docMk/>
            <pc:sldMk cId="811902125" sldId="491"/>
            <ac:spMk id="5" creationId="{0603D732-B420-894B-AB6C-055CB2368AC6}"/>
          </ac:spMkLst>
        </pc:spChg>
        <pc:picChg chg="mod">
          <ac:chgData name="Nane Kratzke" userId="971be13ff4ee5ef6" providerId="LiveId" clId="{2D36E488-8FED-5248-9324-B351BED44182}" dt="2021-01-27T17:56:31.978" v="127" actId="14826"/>
          <ac:picMkLst>
            <pc:docMk/>
            <pc:sldMk cId="811902125" sldId="491"/>
            <ac:picMk id="2050" creationId="{C92F31AD-D064-7347-9EE6-D3E3CED31B43}"/>
          </ac:picMkLst>
        </pc:picChg>
      </pc:sldChg>
      <pc:sldChg chg="modSp mod">
        <pc:chgData name="Nane Kratzke" userId="971be13ff4ee5ef6" providerId="LiveId" clId="{2D36E488-8FED-5248-9324-B351BED44182}" dt="2021-01-27T17:53:51.216" v="25" actId="20577"/>
        <pc:sldMkLst>
          <pc:docMk/>
          <pc:sldMk cId="1293430604" sldId="510"/>
        </pc:sldMkLst>
        <pc:spChg chg="mod">
          <ac:chgData name="Nane Kratzke" userId="971be13ff4ee5ef6" providerId="LiveId" clId="{2D36E488-8FED-5248-9324-B351BED44182}" dt="2021-01-27T17:53:40.741" v="21" actId="20577"/>
          <ac:spMkLst>
            <pc:docMk/>
            <pc:sldMk cId="1293430604" sldId="510"/>
            <ac:spMk id="3" creationId="{4D502CBE-EC2E-A94C-BE77-12EBBCA899C3}"/>
          </ac:spMkLst>
        </pc:spChg>
        <pc:spChg chg="mod">
          <ac:chgData name="Nane Kratzke" userId="971be13ff4ee5ef6" providerId="LiveId" clId="{2D36E488-8FED-5248-9324-B351BED44182}" dt="2021-01-27T17:53:51.216" v="25" actId="20577"/>
          <ac:spMkLst>
            <pc:docMk/>
            <pc:sldMk cId="1293430604" sldId="510"/>
            <ac:spMk id="8" creationId="{6DAA361C-189A-2E41-8E2F-D004F318335C}"/>
          </ac:spMkLst>
        </pc:spChg>
      </pc:sldChg>
      <pc:sldChg chg="del">
        <pc:chgData name="Nane Kratzke" userId="971be13ff4ee5ef6" providerId="LiveId" clId="{2D36E488-8FED-5248-9324-B351BED44182}" dt="2021-01-27T17:55:44.879" v="126" actId="2696"/>
        <pc:sldMkLst>
          <pc:docMk/>
          <pc:sldMk cId="4077901326" sldId="512"/>
        </pc:sldMkLst>
      </pc:sldChg>
      <pc:sldChg chg="del">
        <pc:chgData name="Nane Kratzke" userId="971be13ff4ee5ef6" providerId="LiveId" clId="{2D36E488-8FED-5248-9324-B351BED44182}" dt="2021-01-27T17:55:44.879" v="126" actId="2696"/>
        <pc:sldMkLst>
          <pc:docMk/>
          <pc:sldMk cId="1987193708" sldId="513"/>
        </pc:sldMkLst>
      </pc:sldChg>
      <pc:sldChg chg="del">
        <pc:chgData name="Nane Kratzke" userId="971be13ff4ee5ef6" providerId="LiveId" clId="{2D36E488-8FED-5248-9324-B351BED44182}" dt="2021-01-27T17:55:44.879" v="126" actId="2696"/>
        <pc:sldMkLst>
          <pc:docMk/>
          <pc:sldMk cId="3437111870" sldId="514"/>
        </pc:sldMkLst>
      </pc:sldChg>
      <pc:sldChg chg="del">
        <pc:chgData name="Nane Kratzke" userId="971be13ff4ee5ef6" providerId="LiveId" clId="{2D36E488-8FED-5248-9324-B351BED44182}" dt="2021-01-27T17:55:44.879" v="126" actId="2696"/>
        <pc:sldMkLst>
          <pc:docMk/>
          <pc:sldMk cId="3725158945" sldId="515"/>
        </pc:sldMkLst>
      </pc:sldChg>
      <pc:sldChg chg="del">
        <pc:chgData name="Nane Kratzke" userId="971be13ff4ee5ef6" providerId="LiveId" clId="{2D36E488-8FED-5248-9324-B351BED44182}" dt="2021-01-27T17:55:44.879" v="126" actId="2696"/>
        <pc:sldMkLst>
          <pc:docMk/>
          <pc:sldMk cId="3479599477" sldId="516"/>
        </pc:sldMkLst>
      </pc:sldChg>
      <pc:sldChg chg="del">
        <pc:chgData name="Nane Kratzke" userId="971be13ff4ee5ef6" providerId="LiveId" clId="{2D36E488-8FED-5248-9324-B351BED44182}" dt="2021-01-27T17:55:44.879" v="126" actId="2696"/>
        <pc:sldMkLst>
          <pc:docMk/>
          <pc:sldMk cId="1933642418" sldId="517"/>
        </pc:sldMkLst>
      </pc:sldChg>
      <pc:sldChg chg="del">
        <pc:chgData name="Nane Kratzke" userId="971be13ff4ee5ef6" providerId="LiveId" clId="{2D36E488-8FED-5248-9324-B351BED44182}" dt="2021-01-27T17:55:44.879" v="126" actId="2696"/>
        <pc:sldMkLst>
          <pc:docMk/>
          <pc:sldMk cId="4237208650" sldId="518"/>
        </pc:sldMkLst>
      </pc:sldChg>
      <pc:sldChg chg="del">
        <pc:chgData name="Nane Kratzke" userId="971be13ff4ee5ef6" providerId="LiveId" clId="{2D36E488-8FED-5248-9324-B351BED44182}" dt="2021-01-27T17:55:44.879" v="126" actId="2696"/>
        <pc:sldMkLst>
          <pc:docMk/>
          <pc:sldMk cId="361682792" sldId="519"/>
        </pc:sldMkLst>
      </pc:sldChg>
      <pc:sldChg chg="del">
        <pc:chgData name="Nane Kratzke" userId="971be13ff4ee5ef6" providerId="LiveId" clId="{2D36E488-8FED-5248-9324-B351BED44182}" dt="2021-01-27T17:55:44.879" v="126" actId="2696"/>
        <pc:sldMkLst>
          <pc:docMk/>
          <pc:sldMk cId="205152491" sldId="520"/>
        </pc:sldMkLst>
      </pc:sldChg>
      <pc:sldChg chg="del">
        <pc:chgData name="Nane Kratzke" userId="971be13ff4ee5ef6" providerId="LiveId" clId="{2D36E488-8FED-5248-9324-B351BED44182}" dt="2021-01-27T17:55:44.879" v="126" actId="2696"/>
        <pc:sldMkLst>
          <pc:docMk/>
          <pc:sldMk cId="817301497" sldId="521"/>
        </pc:sldMkLst>
      </pc:sldChg>
      <pc:sldChg chg="del">
        <pc:chgData name="Nane Kratzke" userId="971be13ff4ee5ef6" providerId="LiveId" clId="{2D36E488-8FED-5248-9324-B351BED44182}" dt="2021-01-27T17:55:44.879" v="126" actId="2696"/>
        <pc:sldMkLst>
          <pc:docMk/>
          <pc:sldMk cId="2194799796" sldId="522"/>
        </pc:sldMkLst>
      </pc:sldChg>
      <pc:sldChg chg="del">
        <pc:chgData name="Nane Kratzke" userId="971be13ff4ee5ef6" providerId="LiveId" clId="{2D36E488-8FED-5248-9324-B351BED44182}" dt="2021-01-27T17:55:44.879" v="126" actId="2696"/>
        <pc:sldMkLst>
          <pc:docMk/>
          <pc:sldMk cId="2258932206" sldId="523"/>
        </pc:sldMkLst>
      </pc:sldChg>
      <pc:sldChg chg="del">
        <pc:chgData name="Nane Kratzke" userId="971be13ff4ee5ef6" providerId="LiveId" clId="{2D36E488-8FED-5248-9324-B351BED44182}" dt="2021-01-27T17:55:44.879" v="126" actId="2696"/>
        <pc:sldMkLst>
          <pc:docMk/>
          <pc:sldMk cId="4217778932" sldId="524"/>
        </pc:sldMkLst>
      </pc:sldChg>
      <pc:sldChg chg="del">
        <pc:chgData name="Nane Kratzke" userId="971be13ff4ee5ef6" providerId="LiveId" clId="{2D36E488-8FED-5248-9324-B351BED44182}" dt="2021-01-27T17:55:44.879" v="126" actId="2696"/>
        <pc:sldMkLst>
          <pc:docMk/>
          <pc:sldMk cId="3733363034" sldId="525"/>
        </pc:sldMkLst>
      </pc:sldChg>
      <pc:sldChg chg="del">
        <pc:chgData name="Nane Kratzke" userId="971be13ff4ee5ef6" providerId="LiveId" clId="{2D36E488-8FED-5248-9324-B351BED44182}" dt="2021-01-27T17:55:44.879" v="126" actId="2696"/>
        <pc:sldMkLst>
          <pc:docMk/>
          <pc:sldMk cId="1577023174" sldId="526"/>
        </pc:sldMkLst>
      </pc:sldChg>
      <pc:sldChg chg="del">
        <pc:chgData name="Nane Kratzke" userId="971be13ff4ee5ef6" providerId="LiveId" clId="{2D36E488-8FED-5248-9324-B351BED44182}" dt="2021-01-27T17:55:44.879" v="126" actId="2696"/>
        <pc:sldMkLst>
          <pc:docMk/>
          <pc:sldMk cId="2702800543" sldId="527"/>
        </pc:sldMkLst>
      </pc:sldChg>
      <pc:sldChg chg="del">
        <pc:chgData name="Nane Kratzke" userId="971be13ff4ee5ef6" providerId="LiveId" clId="{2D36E488-8FED-5248-9324-B351BED44182}" dt="2021-01-27T17:55:44.879" v="126" actId="2696"/>
        <pc:sldMkLst>
          <pc:docMk/>
          <pc:sldMk cId="3528125577" sldId="528"/>
        </pc:sldMkLst>
      </pc:sldChg>
      <pc:sldChg chg="del">
        <pc:chgData name="Nane Kratzke" userId="971be13ff4ee5ef6" providerId="LiveId" clId="{2D36E488-8FED-5248-9324-B351BED44182}" dt="2021-01-27T17:55:44.879" v="126" actId="2696"/>
        <pc:sldMkLst>
          <pc:docMk/>
          <pc:sldMk cId="2077592966" sldId="529"/>
        </pc:sldMkLst>
      </pc:sldChg>
      <pc:sldChg chg="del">
        <pc:chgData name="Nane Kratzke" userId="971be13ff4ee5ef6" providerId="LiveId" clId="{2D36E488-8FED-5248-9324-B351BED44182}" dt="2021-01-27T17:55:44.879" v="126" actId="2696"/>
        <pc:sldMkLst>
          <pc:docMk/>
          <pc:sldMk cId="3813136560" sldId="530"/>
        </pc:sldMkLst>
      </pc:sldChg>
      <pc:sldChg chg="del">
        <pc:chgData name="Nane Kratzke" userId="971be13ff4ee5ef6" providerId="LiveId" clId="{2D36E488-8FED-5248-9324-B351BED44182}" dt="2021-01-27T17:55:44.879" v="126" actId="2696"/>
        <pc:sldMkLst>
          <pc:docMk/>
          <pc:sldMk cId="2664999714" sldId="531"/>
        </pc:sldMkLst>
      </pc:sldChg>
      <pc:sldChg chg="del">
        <pc:chgData name="Nane Kratzke" userId="971be13ff4ee5ef6" providerId="LiveId" clId="{2D36E488-8FED-5248-9324-B351BED44182}" dt="2021-01-27T17:55:44.879" v="126" actId="2696"/>
        <pc:sldMkLst>
          <pc:docMk/>
          <pc:sldMk cId="417832931" sldId="532"/>
        </pc:sldMkLst>
      </pc:sldChg>
      <pc:sldChg chg="del">
        <pc:chgData name="Nane Kratzke" userId="971be13ff4ee5ef6" providerId="LiveId" clId="{2D36E488-8FED-5248-9324-B351BED44182}" dt="2021-01-27T17:55:44.879" v="126" actId="2696"/>
        <pc:sldMkLst>
          <pc:docMk/>
          <pc:sldMk cId="3928228461" sldId="534"/>
        </pc:sldMkLst>
      </pc:sldChg>
      <pc:sldChg chg="del">
        <pc:chgData name="Nane Kratzke" userId="971be13ff4ee5ef6" providerId="LiveId" clId="{2D36E488-8FED-5248-9324-B351BED44182}" dt="2021-01-27T17:55:44.879" v="126" actId="2696"/>
        <pc:sldMkLst>
          <pc:docMk/>
          <pc:sldMk cId="3498775292" sldId="535"/>
        </pc:sldMkLst>
      </pc:sldChg>
      <pc:sldChg chg="del">
        <pc:chgData name="Nane Kratzke" userId="971be13ff4ee5ef6" providerId="LiveId" clId="{2D36E488-8FED-5248-9324-B351BED44182}" dt="2021-01-27T17:55:44.879" v="126" actId="2696"/>
        <pc:sldMkLst>
          <pc:docMk/>
          <pc:sldMk cId="1023478565" sldId="536"/>
        </pc:sldMkLst>
      </pc:sldChg>
      <pc:sldChg chg="del">
        <pc:chgData name="Nane Kratzke" userId="971be13ff4ee5ef6" providerId="LiveId" clId="{2D36E488-8FED-5248-9324-B351BED44182}" dt="2021-01-27T17:55:44.879" v="126" actId="2696"/>
        <pc:sldMkLst>
          <pc:docMk/>
          <pc:sldMk cId="1085530651" sldId="537"/>
        </pc:sldMkLst>
      </pc:sldChg>
      <pc:sldChg chg="del">
        <pc:chgData name="Nane Kratzke" userId="971be13ff4ee5ef6" providerId="LiveId" clId="{2D36E488-8FED-5248-9324-B351BED44182}" dt="2021-01-27T17:55:44.879" v="126" actId="2696"/>
        <pc:sldMkLst>
          <pc:docMk/>
          <pc:sldMk cId="2761295638" sldId="538"/>
        </pc:sldMkLst>
      </pc:sldChg>
      <pc:sldChg chg="del">
        <pc:chgData name="Nane Kratzke" userId="971be13ff4ee5ef6" providerId="LiveId" clId="{2D36E488-8FED-5248-9324-B351BED44182}" dt="2021-01-27T17:55:44.879" v="126" actId="2696"/>
        <pc:sldMkLst>
          <pc:docMk/>
          <pc:sldMk cId="3509706013" sldId="539"/>
        </pc:sldMkLst>
      </pc:sldChg>
      <pc:sldChg chg="del">
        <pc:chgData name="Nane Kratzke" userId="971be13ff4ee5ef6" providerId="LiveId" clId="{2D36E488-8FED-5248-9324-B351BED44182}" dt="2021-01-27T17:55:44.879" v="126" actId="2696"/>
        <pc:sldMkLst>
          <pc:docMk/>
          <pc:sldMk cId="2436597348" sldId="540"/>
        </pc:sldMkLst>
      </pc:sldChg>
      <pc:sldChg chg="del">
        <pc:chgData name="Nane Kratzke" userId="971be13ff4ee5ef6" providerId="LiveId" clId="{2D36E488-8FED-5248-9324-B351BED44182}" dt="2021-01-27T17:55:44.879" v="126" actId="2696"/>
        <pc:sldMkLst>
          <pc:docMk/>
          <pc:sldMk cId="305650072" sldId="541"/>
        </pc:sldMkLst>
      </pc:sldChg>
      <pc:sldChg chg="del">
        <pc:chgData name="Nane Kratzke" userId="971be13ff4ee5ef6" providerId="LiveId" clId="{2D36E488-8FED-5248-9324-B351BED44182}" dt="2021-01-27T17:55:44.879" v="126" actId="2696"/>
        <pc:sldMkLst>
          <pc:docMk/>
          <pc:sldMk cId="1530498785" sldId="542"/>
        </pc:sldMkLst>
      </pc:sldChg>
      <pc:sldChg chg="del">
        <pc:chgData name="Nane Kratzke" userId="971be13ff4ee5ef6" providerId="LiveId" clId="{2D36E488-8FED-5248-9324-B351BED44182}" dt="2021-01-27T17:55:44.879" v="126" actId="2696"/>
        <pc:sldMkLst>
          <pc:docMk/>
          <pc:sldMk cId="2350973529" sldId="543"/>
        </pc:sldMkLst>
      </pc:sldChg>
      <pc:sldChg chg="del">
        <pc:chgData name="Nane Kratzke" userId="971be13ff4ee5ef6" providerId="LiveId" clId="{2D36E488-8FED-5248-9324-B351BED44182}" dt="2021-01-27T17:55:44.879" v="126" actId="2696"/>
        <pc:sldMkLst>
          <pc:docMk/>
          <pc:sldMk cId="2489015465" sldId="544"/>
        </pc:sldMkLst>
      </pc:sldChg>
      <pc:sldChg chg="del">
        <pc:chgData name="Nane Kratzke" userId="971be13ff4ee5ef6" providerId="LiveId" clId="{2D36E488-8FED-5248-9324-B351BED44182}" dt="2021-01-27T17:55:44.879" v="126" actId="2696"/>
        <pc:sldMkLst>
          <pc:docMk/>
          <pc:sldMk cId="3443149469" sldId="545"/>
        </pc:sldMkLst>
      </pc:sldChg>
      <pc:sldChg chg="del">
        <pc:chgData name="Nane Kratzke" userId="971be13ff4ee5ef6" providerId="LiveId" clId="{2D36E488-8FED-5248-9324-B351BED44182}" dt="2021-01-27T17:55:44.879" v="126" actId="2696"/>
        <pc:sldMkLst>
          <pc:docMk/>
          <pc:sldMk cId="3321952094" sldId="546"/>
        </pc:sldMkLst>
      </pc:sldChg>
      <pc:sldChg chg="del">
        <pc:chgData name="Nane Kratzke" userId="971be13ff4ee5ef6" providerId="LiveId" clId="{2D36E488-8FED-5248-9324-B351BED44182}" dt="2021-01-27T17:55:44.879" v="126" actId="2696"/>
        <pc:sldMkLst>
          <pc:docMk/>
          <pc:sldMk cId="2370797044" sldId="547"/>
        </pc:sldMkLst>
      </pc:sldChg>
      <pc:sldChg chg="del">
        <pc:chgData name="Nane Kratzke" userId="971be13ff4ee5ef6" providerId="LiveId" clId="{2D36E488-8FED-5248-9324-B351BED44182}" dt="2021-01-27T17:55:44.879" v="126" actId="2696"/>
        <pc:sldMkLst>
          <pc:docMk/>
          <pc:sldMk cId="2169067498" sldId="548"/>
        </pc:sldMkLst>
      </pc:sldChg>
      <pc:sldChg chg="del">
        <pc:chgData name="Nane Kratzke" userId="971be13ff4ee5ef6" providerId="LiveId" clId="{2D36E488-8FED-5248-9324-B351BED44182}" dt="2021-01-27T17:55:44.879" v="126" actId="2696"/>
        <pc:sldMkLst>
          <pc:docMk/>
          <pc:sldMk cId="775165166" sldId="549"/>
        </pc:sldMkLst>
      </pc:sldChg>
      <pc:sldChg chg="del">
        <pc:chgData name="Nane Kratzke" userId="971be13ff4ee5ef6" providerId="LiveId" clId="{2D36E488-8FED-5248-9324-B351BED44182}" dt="2021-01-27T17:55:44.879" v="126" actId="2696"/>
        <pc:sldMkLst>
          <pc:docMk/>
          <pc:sldMk cId="1445546795" sldId="550"/>
        </pc:sldMkLst>
      </pc:sldChg>
      <pc:sldChg chg="del">
        <pc:chgData name="Nane Kratzke" userId="971be13ff4ee5ef6" providerId="LiveId" clId="{2D36E488-8FED-5248-9324-B351BED44182}" dt="2021-01-27T17:55:44.879" v="126" actId="2696"/>
        <pc:sldMkLst>
          <pc:docMk/>
          <pc:sldMk cId="1850815735" sldId="551"/>
        </pc:sldMkLst>
      </pc:sldChg>
      <pc:sldChg chg="del">
        <pc:chgData name="Nane Kratzke" userId="971be13ff4ee5ef6" providerId="LiveId" clId="{2D36E488-8FED-5248-9324-B351BED44182}" dt="2021-01-27T17:55:44.879" v="126" actId="2696"/>
        <pc:sldMkLst>
          <pc:docMk/>
          <pc:sldMk cId="3106174242" sldId="552"/>
        </pc:sldMkLst>
      </pc:sldChg>
      <pc:sldChg chg="del">
        <pc:chgData name="Nane Kratzke" userId="971be13ff4ee5ef6" providerId="LiveId" clId="{2D36E488-8FED-5248-9324-B351BED44182}" dt="2021-01-27T17:55:44.879" v="126" actId="2696"/>
        <pc:sldMkLst>
          <pc:docMk/>
          <pc:sldMk cId="4142414872" sldId="553"/>
        </pc:sldMkLst>
      </pc:sldChg>
      <pc:sldChg chg="del">
        <pc:chgData name="Nane Kratzke" userId="971be13ff4ee5ef6" providerId="LiveId" clId="{2D36E488-8FED-5248-9324-B351BED44182}" dt="2021-01-27T17:55:44.879" v="126" actId="2696"/>
        <pc:sldMkLst>
          <pc:docMk/>
          <pc:sldMk cId="3951742086" sldId="554"/>
        </pc:sldMkLst>
      </pc:sldChg>
      <pc:sldChg chg="del">
        <pc:chgData name="Nane Kratzke" userId="971be13ff4ee5ef6" providerId="LiveId" clId="{2D36E488-8FED-5248-9324-B351BED44182}" dt="2021-01-27T17:55:44.879" v="126" actId="2696"/>
        <pc:sldMkLst>
          <pc:docMk/>
          <pc:sldMk cId="1055998096" sldId="555"/>
        </pc:sldMkLst>
      </pc:sldChg>
      <pc:sldChg chg="del">
        <pc:chgData name="Nane Kratzke" userId="971be13ff4ee5ef6" providerId="LiveId" clId="{2D36E488-8FED-5248-9324-B351BED44182}" dt="2021-01-27T17:55:44.879" v="126" actId="2696"/>
        <pc:sldMkLst>
          <pc:docMk/>
          <pc:sldMk cId="3188167452" sldId="556"/>
        </pc:sldMkLst>
      </pc:sldChg>
      <pc:sldChg chg="del">
        <pc:chgData name="Nane Kratzke" userId="971be13ff4ee5ef6" providerId="LiveId" clId="{2D36E488-8FED-5248-9324-B351BED44182}" dt="2021-01-27T17:55:44.879" v="126" actId="2696"/>
        <pc:sldMkLst>
          <pc:docMk/>
          <pc:sldMk cId="879725003" sldId="557"/>
        </pc:sldMkLst>
      </pc:sldChg>
      <pc:sldChg chg="del">
        <pc:chgData name="Nane Kratzke" userId="971be13ff4ee5ef6" providerId="LiveId" clId="{2D36E488-8FED-5248-9324-B351BED44182}" dt="2021-01-27T17:55:44.879" v="126" actId="2696"/>
        <pc:sldMkLst>
          <pc:docMk/>
          <pc:sldMk cId="3605680972" sldId="558"/>
        </pc:sldMkLst>
      </pc:sldChg>
      <pc:sldChg chg="del">
        <pc:chgData name="Nane Kratzke" userId="971be13ff4ee5ef6" providerId="LiveId" clId="{2D36E488-8FED-5248-9324-B351BED44182}" dt="2021-01-27T17:55:44.879" v="126" actId="2696"/>
        <pc:sldMkLst>
          <pc:docMk/>
          <pc:sldMk cId="2340717947" sldId="559"/>
        </pc:sldMkLst>
      </pc:sldChg>
      <pc:sldChg chg="del">
        <pc:chgData name="Nane Kratzke" userId="971be13ff4ee5ef6" providerId="LiveId" clId="{2D36E488-8FED-5248-9324-B351BED44182}" dt="2021-01-27T17:55:44.879" v="126" actId="2696"/>
        <pc:sldMkLst>
          <pc:docMk/>
          <pc:sldMk cId="1905923310" sldId="560"/>
        </pc:sldMkLst>
      </pc:sldChg>
      <pc:sldChg chg="del">
        <pc:chgData name="Nane Kratzke" userId="971be13ff4ee5ef6" providerId="LiveId" clId="{2D36E488-8FED-5248-9324-B351BED44182}" dt="2021-01-27T17:55:44.879" v="126" actId="2696"/>
        <pc:sldMkLst>
          <pc:docMk/>
          <pc:sldMk cId="3713241106" sldId="561"/>
        </pc:sldMkLst>
      </pc:sldChg>
      <pc:sldChg chg="del">
        <pc:chgData name="Nane Kratzke" userId="971be13ff4ee5ef6" providerId="LiveId" clId="{2D36E488-8FED-5248-9324-B351BED44182}" dt="2021-01-27T17:55:44.879" v="126" actId="2696"/>
        <pc:sldMkLst>
          <pc:docMk/>
          <pc:sldMk cId="2901931675" sldId="562"/>
        </pc:sldMkLst>
      </pc:sldChg>
      <pc:sldChg chg="del">
        <pc:chgData name="Nane Kratzke" userId="971be13ff4ee5ef6" providerId="LiveId" clId="{2D36E488-8FED-5248-9324-B351BED44182}" dt="2021-01-27T17:55:44.879" v="126" actId="2696"/>
        <pc:sldMkLst>
          <pc:docMk/>
          <pc:sldMk cId="1587034705" sldId="563"/>
        </pc:sldMkLst>
      </pc:sldChg>
      <pc:sldChg chg="del">
        <pc:chgData name="Nane Kratzke" userId="971be13ff4ee5ef6" providerId="LiveId" clId="{2D36E488-8FED-5248-9324-B351BED44182}" dt="2021-01-27T17:55:44.879" v="126" actId="2696"/>
        <pc:sldMkLst>
          <pc:docMk/>
          <pc:sldMk cId="1566260272" sldId="564"/>
        </pc:sldMkLst>
      </pc:sldChg>
      <pc:sldChg chg="del">
        <pc:chgData name="Nane Kratzke" userId="971be13ff4ee5ef6" providerId="LiveId" clId="{2D36E488-8FED-5248-9324-B351BED44182}" dt="2021-01-27T17:55:44.879" v="126" actId="2696"/>
        <pc:sldMkLst>
          <pc:docMk/>
          <pc:sldMk cId="835258223" sldId="565"/>
        </pc:sldMkLst>
      </pc:sldChg>
      <pc:sldChg chg="del">
        <pc:chgData name="Nane Kratzke" userId="971be13ff4ee5ef6" providerId="LiveId" clId="{2D36E488-8FED-5248-9324-B351BED44182}" dt="2021-01-27T17:55:44.879" v="126" actId="2696"/>
        <pc:sldMkLst>
          <pc:docMk/>
          <pc:sldMk cId="3352912030" sldId="566"/>
        </pc:sldMkLst>
      </pc:sldChg>
      <pc:sldChg chg="del">
        <pc:chgData name="Nane Kratzke" userId="971be13ff4ee5ef6" providerId="LiveId" clId="{2D36E488-8FED-5248-9324-B351BED44182}" dt="2021-01-27T17:55:44.879" v="126" actId="2696"/>
        <pc:sldMkLst>
          <pc:docMk/>
          <pc:sldMk cId="3926060097" sldId="567"/>
        </pc:sldMkLst>
      </pc:sldChg>
      <pc:sldChg chg="del">
        <pc:chgData name="Nane Kratzke" userId="971be13ff4ee5ef6" providerId="LiveId" clId="{2D36E488-8FED-5248-9324-B351BED44182}" dt="2021-01-27T17:55:44.879" v="126" actId="2696"/>
        <pc:sldMkLst>
          <pc:docMk/>
          <pc:sldMk cId="3078745287" sldId="568"/>
        </pc:sldMkLst>
      </pc:sldChg>
      <pc:sldChg chg="del">
        <pc:chgData name="Nane Kratzke" userId="971be13ff4ee5ef6" providerId="LiveId" clId="{2D36E488-8FED-5248-9324-B351BED44182}" dt="2021-01-27T17:55:44.879" v="126" actId="2696"/>
        <pc:sldMkLst>
          <pc:docMk/>
          <pc:sldMk cId="1512363642" sldId="569"/>
        </pc:sldMkLst>
      </pc:sldChg>
      <pc:sldChg chg="del">
        <pc:chgData name="Nane Kratzke" userId="971be13ff4ee5ef6" providerId="LiveId" clId="{2D36E488-8FED-5248-9324-B351BED44182}" dt="2021-01-27T17:55:44.879" v="126" actId="2696"/>
        <pc:sldMkLst>
          <pc:docMk/>
          <pc:sldMk cId="1323350648" sldId="570"/>
        </pc:sldMkLst>
      </pc:sldChg>
      <pc:sldChg chg="del">
        <pc:chgData name="Nane Kratzke" userId="971be13ff4ee5ef6" providerId="LiveId" clId="{2D36E488-8FED-5248-9324-B351BED44182}" dt="2021-01-27T17:55:44.879" v="126" actId="2696"/>
        <pc:sldMkLst>
          <pc:docMk/>
          <pc:sldMk cId="2152632834" sldId="571"/>
        </pc:sldMkLst>
      </pc:sldChg>
      <pc:sldChg chg="del">
        <pc:chgData name="Nane Kratzke" userId="971be13ff4ee5ef6" providerId="LiveId" clId="{2D36E488-8FED-5248-9324-B351BED44182}" dt="2021-01-27T17:55:44.879" v="126" actId="2696"/>
        <pc:sldMkLst>
          <pc:docMk/>
          <pc:sldMk cId="1802783801" sldId="572"/>
        </pc:sldMkLst>
      </pc:sldChg>
      <pc:sldChg chg="del">
        <pc:chgData name="Nane Kratzke" userId="971be13ff4ee5ef6" providerId="LiveId" clId="{2D36E488-8FED-5248-9324-B351BED44182}" dt="2021-01-27T17:55:44.879" v="126" actId="2696"/>
        <pc:sldMkLst>
          <pc:docMk/>
          <pc:sldMk cId="359148935" sldId="573"/>
        </pc:sldMkLst>
      </pc:sldChg>
      <pc:sldChg chg="del">
        <pc:chgData name="Nane Kratzke" userId="971be13ff4ee5ef6" providerId="LiveId" clId="{2D36E488-8FED-5248-9324-B351BED44182}" dt="2021-01-27T17:55:44.879" v="126" actId="2696"/>
        <pc:sldMkLst>
          <pc:docMk/>
          <pc:sldMk cId="2120319519" sldId="574"/>
        </pc:sldMkLst>
      </pc:sldChg>
      <pc:sldChg chg="del">
        <pc:chgData name="Nane Kratzke" userId="971be13ff4ee5ef6" providerId="LiveId" clId="{2D36E488-8FED-5248-9324-B351BED44182}" dt="2021-01-27T17:55:44.879" v="126" actId="2696"/>
        <pc:sldMkLst>
          <pc:docMk/>
          <pc:sldMk cId="724328440" sldId="575"/>
        </pc:sldMkLst>
      </pc:sldChg>
      <pc:sldChg chg="del">
        <pc:chgData name="Nane Kratzke" userId="971be13ff4ee5ef6" providerId="LiveId" clId="{2D36E488-8FED-5248-9324-B351BED44182}" dt="2021-01-27T17:55:44.879" v="126" actId="2696"/>
        <pc:sldMkLst>
          <pc:docMk/>
          <pc:sldMk cId="491379466" sldId="576"/>
        </pc:sldMkLst>
      </pc:sldChg>
      <pc:sldChg chg="del">
        <pc:chgData name="Nane Kratzke" userId="971be13ff4ee5ef6" providerId="LiveId" clId="{2D36E488-8FED-5248-9324-B351BED44182}" dt="2021-01-27T17:55:44.879" v="126" actId="2696"/>
        <pc:sldMkLst>
          <pc:docMk/>
          <pc:sldMk cId="3267778514" sldId="577"/>
        </pc:sldMkLst>
      </pc:sldChg>
      <pc:sldChg chg="del">
        <pc:chgData name="Nane Kratzke" userId="971be13ff4ee5ef6" providerId="LiveId" clId="{2D36E488-8FED-5248-9324-B351BED44182}" dt="2021-01-27T17:55:44.879" v="126" actId="2696"/>
        <pc:sldMkLst>
          <pc:docMk/>
          <pc:sldMk cId="3111404414" sldId="578"/>
        </pc:sldMkLst>
      </pc:sldChg>
    </pc:docChg>
  </pc:docChgLst>
  <pc:docChgLst>
    <pc:chgData name="Nane Kratzke" userId="971be13ff4ee5ef6" providerId="LiveId" clId="{039D97D4-F07F-3243-AE1F-54C7A56CD471}"/>
    <pc:docChg chg="undo custSel addSld delSld modSld sldOrd">
      <pc:chgData name="Nane Kratzke" userId="971be13ff4ee5ef6" providerId="LiveId" clId="{039D97D4-F07F-3243-AE1F-54C7A56CD471}" dt="2023-03-02T09:57:02.695" v="96" actId="20577"/>
      <pc:docMkLst>
        <pc:docMk/>
      </pc:docMkLst>
      <pc:sldChg chg="add del">
        <pc:chgData name="Nane Kratzke" userId="971be13ff4ee5ef6" providerId="LiveId" clId="{039D97D4-F07F-3243-AE1F-54C7A56CD471}" dt="2023-03-02T09:50:14.607" v="46" actId="2696"/>
        <pc:sldMkLst>
          <pc:docMk/>
          <pc:sldMk cId="424745175" sldId="327"/>
        </pc:sldMkLst>
      </pc:sldChg>
      <pc:sldChg chg="add del">
        <pc:chgData name="Nane Kratzke" userId="971be13ff4ee5ef6" providerId="LiveId" clId="{039D97D4-F07F-3243-AE1F-54C7A56CD471}" dt="2023-03-02T09:50:14.723" v="49" actId="2696"/>
        <pc:sldMkLst>
          <pc:docMk/>
          <pc:sldMk cId="2487667598" sldId="432"/>
        </pc:sldMkLst>
      </pc:sldChg>
      <pc:sldChg chg="add del">
        <pc:chgData name="Nane Kratzke" userId="971be13ff4ee5ef6" providerId="LiveId" clId="{039D97D4-F07F-3243-AE1F-54C7A56CD471}" dt="2023-03-02T09:50:14.622" v="48" actId="2696"/>
        <pc:sldMkLst>
          <pc:docMk/>
          <pc:sldMk cId="334817653" sldId="511"/>
        </pc:sldMkLst>
      </pc:sldChg>
      <pc:sldChg chg="add del">
        <pc:chgData name="Nane Kratzke" userId="971be13ff4ee5ef6" providerId="LiveId" clId="{039D97D4-F07F-3243-AE1F-54C7A56CD471}" dt="2023-03-02T09:50:14.614" v="47" actId="2696"/>
        <pc:sldMkLst>
          <pc:docMk/>
          <pc:sldMk cId="3928258855" sldId="535"/>
        </pc:sldMkLst>
      </pc:sldChg>
      <pc:sldChg chg="add del">
        <pc:chgData name="Nane Kratzke" userId="971be13ff4ee5ef6" providerId="LiveId" clId="{039D97D4-F07F-3243-AE1F-54C7A56CD471}" dt="2023-03-02T09:50:14.593" v="44" actId="2696"/>
        <pc:sldMkLst>
          <pc:docMk/>
          <pc:sldMk cId="1297762157" sldId="549"/>
        </pc:sldMkLst>
      </pc:sldChg>
      <pc:sldChg chg="add del">
        <pc:chgData name="Nane Kratzke" userId="971be13ff4ee5ef6" providerId="LiveId" clId="{039D97D4-F07F-3243-AE1F-54C7A56CD471}" dt="2023-03-02T09:50:14.582" v="43" actId="2696"/>
        <pc:sldMkLst>
          <pc:docMk/>
          <pc:sldMk cId="962430790" sldId="550"/>
        </pc:sldMkLst>
      </pc:sldChg>
      <pc:sldChg chg="modSp mod">
        <pc:chgData name="Nane Kratzke" userId="971be13ff4ee5ef6" providerId="LiveId" clId="{039D97D4-F07F-3243-AE1F-54C7A56CD471}" dt="2023-03-02T09:50:46.635" v="53" actId="403"/>
        <pc:sldMkLst>
          <pc:docMk/>
          <pc:sldMk cId="2095339116" sldId="552"/>
        </pc:sldMkLst>
        <pc:spChg chg="mod">
          <ac:chgData name="Nane Kratzke" userId="971be13ff4ee5ef6" providerId="LiveId" clId="{039D97D4-F07F-3243-AE1F-54C7A56CD471}" dt="2023-03-02T09:50:46.635" v="53" actId="403"/>
          <ac:spMkLst>
            <pc:docMk/>
            <pc:sldMk cId="2095339116" sldId="552"/>
            <ac:spMk id="5" creationId="{A93C49C2-8090-C65C-F50F-C1FA7302E29A}"/>
          </ac:spMkLst>
        </pc:spChg>
      </pc:sldChg>
      <pc:sldChg chg="modSp mod">
        <pc:chgData name="Nane Kratzke" userId="971be13ff4ee5ef6" providerId="LiveId" clId="{039D97D4-F07F-3243-AE1F-54C7A56CD471}" dt="2023-03-02T09:51:07.145" v="55" actId="403"/>
        <pc:sldMkLst>
          <pc:docMk/>
          <pc:sldMk cId="1960172661" sldId="554"/>
        </pc:sldMkLst>
        <pc:spChg chg="mod">
          <ac:chgData name="Nane Kratzke" userId="971be13ff4ee5ef6" providerId="LiveId" clId="{039D97D4-F07F-3243-AE1F-54C7A56CD471}" dt="2023-03-02T09:51:07.145" v="55" actId="403"/>
          <ac:spMkLst>
            <pc:docMk/>
            <pc:sldMk cId="1960172661" sldId="554"/>
            <ac:spMk id="8" creationId="{C3C5991F-5D66-19EB-3762-94EC3532F424}"/>
          </ac:spMkLst>
        </pc:spChg>
      </pc:sldChg>
      <pc:sldChg chg="addSp delSp modSp mod">
        <pc:chgData name="Nane Kratzke" userId="971be13ff4ee5ef6" providerId="LiveId" clId="{039D97D4-F07F-3243-AE1F-54C7A56CD471}" dt="2023-03-02T09:49:50.473" v="39" actId="166"/>
        <pc:sldMkLst>
          <pc:docMk/>
          <pc:sldMk cId="3158836149" sldId="557"/>
        </pc:sldMkLst>
        <pc:picChg chg="add mod">
          <ac:chgData name="Nane Kratzke" userId="971be13ff4ee5ef6" providerId="LiveId" clId="{039D97D4-F07F-3243-AE1F-54C7A56CD471}" dt="2023-03-02T09:49:43.302" v="38" actId="1076"/>
          <ac:picMkLst>
            <pc:docMk/>
            <pc:sldMk cId="3158836149" sldId="557"/>
            <ac:picMk id="5" creationId="{A6210E29-570B-6755-3D0F-221840DC31E2}"/>
          </ac:picMkLst>
        </pc:picChg>
        <pc:picChg chg="del">
          <ac:chgData name="Nane Kratzke" userId="971be13ff4ee5ef6" providerId="LiveId" clId="{039D97D4-F07F-3243-AE1F-54C7A56CD471}" dt="2023-03-02T09:49:27.255" v="33" actId="478"/>
          <ac:picMkLst>
            <pc:docMk/>
            <pc:sldMk cId="3158836149" sldId="557"/>
            <ac:picMk id="9" creationId="{13016BEA-44EC-024B-9F8A-50B2311F0FE7}"/>
          </ac:picMkLst>
        </pc:picChg>
        <pc:picChg chg="mod">
          <ac:chgData name="Nane Kratzke" userId="971be13ff4ee5ef6" providerId="LiveId" clId="{039D97D4-F07F-3243-AE1F-54C7A56CD471}" dt="2023-03-02T09:49:50.473" v="39" actId="166"/>
          <ac:picMkLst>
            <pc:docMk/>
            <pc:sldMk cId="3158836149" sldId="557"/>
            <ac:picMk id="10" creationId="{22AADD86-AF33-CF41-8F48-5CD438820DF9}"/>
          </ac:picMkLst>
        </pc:picChg>
      </pc:sldChg>
      <pc:sldChg chg="add del">
        <pc:chgData name="Nane Kratzke" userId="971be13ff4ee5ef6" providerId="LiveId" clId="{039D97D4-F07F-3243-AE1F-54C7A56CD471}" dt="2023-03-02T09:50:14.739" v="51" actId="2696"/>
        <pc:sldMkLst>
          <pc:docMk/>
          <pc:sldMk cId="3569822196" sldId="602"/>
        </pc:sldMkLst>
      </pc:sldChg>
      <pc:sldChg chg="add del">
        <pc:chgData name="Nane Kratzke" userId="971be13ff4ee5ef6" providerId="LiveId" clId="{039D97D4-F07F-3243-AE1F-54C7A56CD471}" dt="2023-03-02T09:50:14.600" v="45" actId="2696"/>
        <pc:sldMkLst>
          <pc:docMk/>
          <pc:sldMk cId="121222599" sldId="633"/>
        </pc:sldMkLst>
      </pc:sldChg>
      <pc:sldChg chg="add del">
        <pc:chgData name="Nane Kratzke" userId="971be13ff4ee5ef6" providerId="LiveId" clId="{039D97D4-F07F-3243-AE1F-54C7A56CD471}" dt="2023-03-02T09:50:14.568" v="41" actId="2696"/>
        <pc:sldMkLst>
          <pc:docMk/>
          <pc:sldMk cId="4060232820" sldId="647"/>
        </pc:sldMkLst>
      </pc:sldChg>
      <pc:sldChg chg="add del">
        <pc:chgData name="Nane Kratzke" userId="971be13ff4ee5ef6" providerId="LiveId" clId="{039D97D4-F07F-3243-AE1F-54C7A56CD471}" dt="2023-03-02T09:50:14.575" v="42" actId="2696"/>
        <pc:sldMkLst>
          <pc:docMk/>
          <pc:sldMk cId="2056457870" sldId="648"/>
        </pc:sldMkLst>
      </pc:sldChg>
      <pc:sldChg chg="add del">
        <pc:chgData name="Nane Kratzke" userId="971be13ff4ee5ef6" providerId="LiveId" clId="{039D97D4-F07F-3243-AE1F-54C7A56CD471}" dt="2023-03-02T09:50:14.732" v="50" actId="2696"/>
        <pc:sldMkLst>
          <pc:docMk/>
          <pc:sldMk cId="1814355379" sldId="653"/>
        </pc:sldMkLst>
      </pc:sldChg>
      <pc:sldChg chg="add del">
        <pc:chgData name="Nane Kratzke" userId="971be13ff4ee5ef6" providerId="LiveId" clId="{039D97D4-F07F-3243-AE1F-54C7A56CD471}" dt="2023-03-02T09:50:14.562" v="40" actId="2696"/>
        <pc:sldMkLst>
          <pc:docMk/>
          <pc:sldMk cId="2642890619" sldId="654"/>
        </pc:sldMkLst>
      </pc:sldChg>
      <pc:sldChg chg="addSp delSp modSp add mod ord">
        <pc:chgData name="Nane Kratzke" userId="971be13ff4ee5ef6" providerId="LiveId" clId="{039D97D4-F07F-3243-AE1F-54C7A56CD471}" dt="2023-03-02T09:57:02.695" v="96" actId="20577"/>
        <pc:sldMkLst>
          <pc:docMk/>
          <pc:sldMk cId="1604666750" sldId="660"/>
        </pc:sldMkLst>
        <pc:spChg chg="mod">
          <ac:chgData name="Nane Kratzke" userId="971be13ff4ee5ef6" providerId="LiveId" clId="{039D97D4-F07F-3243-AE1F-54C7A56CD471}" dt="2023-03-02T09:57:02.695" v="96" actId="20577"/>
          <ac:spMkLst>
            <pc:docMk/>
            <pc:sldMk cId="1604666750" sldId="660"/>
            <ac:spMk id="2" creationId="{443BD989-6A30-F844-8F8F-9B1EC319CC0D}"/>
          </ac:spMkLst>
        </pc:spChg>
        <pc:spChg chg="del">
          <ac:chgData name="Nane Kratzke" userId="971be13ff4ee5ef6" providerId="LiveId" clId="{039D97D4-F07F-3243-AE1F-54C7A56CD471}" dt="2023-03-02T09:47:11.762" v="25" actId="478"/>
          <ac:spMkLst>
            <pc:docMk/>
            <pc:sldMk cId="1604666750" sldId="660"/>
            <ac:spMk id="5" creationId="{5082D9F1-3861-9B4D-8C8C-4A277EAA3ABB}"/>
          </ac:spMkLst>
        </pc:spChg>
        <pc:spChg chg="add del mod">
          <ac:chgData name="Nane Kratzke" userId="971be13ff4ee5ef6" providerId="LiveId" clId="{039D97D4-F07F-3243-AE1F-54C7A56CD471}" dt="2023-03-02T09:47:28.431" v="29" actId="478"/>
          <ac:spMkLst>
            <pc:docMk/>
            <pc:sldMk cId="1604666750" sldId="660"/>
            <ac:spMk id="6" creationId="{62BC4BBB-6017-3649-A831-3D2FB2D1DE3B}"/>
          </ac:spMkLst>
        </pc:spChg>
        <pc:spChg chg="del">
          <ac:chgData name="Nane Kratzke" userId="971be13ff4ee5ef6" providerId="LiveId" clId="{039D97D4-F07F-3243-AE1F-54C7A56CD471}" dt="2023-03-02T09:47:35.870" v="31" actId="478"/>
          <ac:spMkLst>
            <pc:docMk/>
            <pc:sldMk cId="1604666750" sldId="660"/>
            <ac:spMk id="8" creationId="{A77F71B7-DD27-2CBE-E5D7-63B0B3F28C0B}"/>
          </ac:spMkLst>
        </pc:spChg>
        <pc:picChg chg="add del mod">
          <ac:chgData name="Nane Kratzke" userId="971be13ff4ee5ef6" providerId="LiveId" clId="{039D97D4-F07F-3243-AE1F-54C7A56CD471}" dt="2023-03-02T09:47:32.970" v="30" actId="14100"/>
          <ac:picMkLst>
            <pc:docMk/>
            <pc:sldMk cId="1604666750" sldId="660"/>
            <ac:picMk id="9" creationId="{0F1409EB-2316-CE3A-1A59-4C0F24348A0D}"/>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D25E5EEA-135C-BE44-87AC-D141053F1FF5}"/>
    <pc:docChg chg="undo custSel modSld">
      <pc:chgData name="Nane Kratzke" userId="971be13ff4ee5ef6" providerId="LiveId" clId="{D25E5EEA-135C-BE44-87AC-D141053F1FF5}" dt="2021-06-09T13:19:23.014" v="82" actId="20577"/>
      <pc:docMkLst>
        <pc:docMk/>
      </pc:docMkLst>
      <pc:sldChg chg="modSp mod">
        <pc:chgData name="Nane Kratzke" userId="971be13ff4ee5ef6" providerId="LiveId" clId="{D25E5EEA-135C-BE44-87AC-D141053F1FF5}" dt="2021-06-08T07:51:55.608" v="78" actId="20577"/>
        <pc:sldMkLst>
          <pc:docMk/>
          <pc:sldMk cId="814459774" sldId="526"/>
        </pc:sldMkLst>
        <pc:spChg chg="mod">
          <ac:chgData name="Nane Kratzke" userId="971be13ff4ee5ef6" providerId="LiveId" clId="{D25E5EEA-135C-BE44-87AC-D141053F1FF5}" dt="2021-06-08T07:51:55.608" v="78" actId="20577"/>
          <ac:spMkLst>
            <pc:docMk/>
            <pc:sldMk cId="814459774" sldId="526"/>
            <ac:spMk id="15" creationId="{7FC43DF9-E027-9146-927F-D51031E8FB7A}"/>
          </ac:spMkLst>
        </pc:spChg>
      </pc:sldChg>
      <pc:sldChg chg="addSp delSp modSp mod">
        <pc:chgData name="Nane Kratzke" userId="971be13ff4ee5ef6" providerId="LiveId" clId="{D25E5EEA-135C-BE44-87AC-D141053F1FF5}" dt="2021-05-26T10:26:26.341" v="70" actId="113"/>
        <pc:sldMkLst>
          <pc:docMk/>
          <pc:sldMk cId="172149532" sldId="541"/>
        </pc:sldMkLst>
        <pc:spChg chg="mod">
          <ac:chgData name="Nane Kratzke" userId="971be13ff4ee5ef6" providerId="LiveId" clId="{D25E5EEA-135C-BE44-87AC-D141053F1FF5}" dt="2021-05-26T10:26:26.341" v="70" actId="113"/>
          <ac:spMkLst>
            <pc:docMk/>
            <pc:sldMk cId="172149532" sldId="541"/>
            <ac:spMk id="10" creationId="{27041805-23D9-134C-AC3C-BEEBDD11909C}"/>
          </ac:spMkLst>
        </pc:spChg>
        <pc:grpChg chg="add mod">
          <ac:chgData name="Nane Kratzke" userId="971be13ff4ee5ef6" providerId="LiveId" clId="{D25E5EEA-135C-BE44-87AC-D141053F1FF5}" dt="2021-05-26T10:25:59.549" v="51" actId="1076"/>
          <ac:grpSpMkLst>
            <pc:docMk/>
            <pc:sldMk cId="172149532" sldId="541"/>
            <ac:grpSpMk id="5" creationId="{43ACB2F9-9266-D347-B60A-629C26E6EAEC}"/>
          </ac:grpSpMkLst>
        </pc:grpChg>
        <pc:picChg chg="mod">
          <ac:chgData name="Nane Kratzke" userId="971be13ff4ee5ef6" providerId="LiveId" clId="{D25E5EEA-135C-BE44-87AC-D141053F1FF5}" dt="2021-05-26T10:25:13.906" v="48" actId="164"/>
          <ac:picMkLst>
            <pc:docMk/>
            <pc:sldMk cId="172149532" sldId="541"/>
            <ac:picMk id="8" creationId="{8E0558D1-E7ED-304C-8D0F-82318E0F1487}"/>
          </ac:picMkLst>
        </pc:picChg>
        <pc:picChg chg="mod">
          <ac:chgData name="Nane Kratzke" userId="971be13ff4ee5ef6" providerId="LiveId" clId="{D25E5EEA-135C-BE44-87AC-D141053F1FF5}" dt="2021-05-26T10:25:13.906" v="48" actId="164"/>
          <ac:picMkLst>
            <pc:docMk/>
            <pc:sldMk cId="172149532" sldId="541"/>
            <ac:picMk id="12" creationId="{80B30682-75DD-324D-BC57-9E08FB78789C}"/>
          </ac:picMkLst>
        </pc:picChg>
        <pc:picChg chg="del">
          <ac:chgData name="Nane Kratzke" userId="971be13ff4ee5ef6" providerId="LiveId" clId="{D25E5EEA-135C-BE44-87AC-D141053F1FF5}" dt="2021-05-26T10:25:49.914" v="49" actId="478"/>
          <ac:picMkLst>
            <pc:docMk/>
            <pc:sldMk cId="172149532" sldId="541"/>
            <ac:picMk id="9218" creationId="{CD96A83A-DDF0-C04E-BA84-FF05ED74A1C4}"/>
          </ac:picMkLst>
        </pc:picChg>
      </pc:sldChg>
      <pc:sldChg chg="modSp mod">
        <pc:chgData name="Nane Kratzke" userId="971be13ff4ee5ef6" providerId="LiveId" clId="{D25E5EEA-135C-BE44-87AC-D141053F1FF5}" dt="2021-05-26T09:49:23.082" v="40" actId="20577"/>
        <pc:sldMkLst>
          <pc:docMk/>
          <pc:sldMk cId="2675016215" sldId="544"/>
        </pc:sldMkLst>
        <pc:spChg chg="mod">
          <ac:chgData name="Nane Kratzke" userId="971be13ff4ee5ef6" providerId="LiveId" clId="{D25E5EEA-135C-BE44-87AC-D141053F1FF5}" dt="2021-05-26T09:49:23.082" v="40" actId="20577"/>
          <ac:spMkLst>
            <pc:docMk/>
            <pc:sldMk cId="2675016215" sldId="544"/>
            <ac:spMk id="5" creationId="{C3AA3A27-9513-1F48-B99C-384CB7666A9D}"/>
          </ac:spMkLst>
        </pc:spChg>
      </pc:sldChg>
      <pc:sldChg chg="modSp mod">
        <pc:chgData name="Nane Kratzke" userId="971be13ff4ee5ef6" providerId="LiveId" clId="{D25E5EEA-135C-BE44-87AC-D141053F1FF5}" dt="2021-06-09T13:19:23.014" v="82" actId="20577"/>
        <pc:sldMkLst>
          <pc:docMk/>
          <pc:sldMk cId="3742116271" sldId="547"/>
        </pc:sldMkLst>
        <pc:spChg chg="mod">
          <ac:chgData name="Nane Kratzke" userId="971be13ff4ee5ef6" providerId="LiveId" clId="{D25E5EEA-135C-BE44-87AC-D141053F1FF5}" dt="2021-06-09T13:19:23.014" v="82" actId="20577"/>
          <ac:spMkLst>
            <pc:docMk/>
            <pc:sldMk cId="3742116271" sldId="547"/>
            <ac:spMk id="10" creationId="{2F7A0675-F208-8D49-A251-2498EB2D0A8C}"/>
          </ac:spMkLst>
        </pc:spChg>
      </pc:sldChg>
      <pc:sldChg chg="modSp mod">
        <pc:chgData name="Nane Kratzke" userId="971be13ff4ee5ef6" providerId="LiveId" clId="{D25E5EEA-135C-BE44-87AC-D141053F1FF5}" dt="2021-05-18T08:42:44.076" v="19" actId="20577"/>
        <pc:sldMkLst>
          <pc:docMk/>
          <pc:sldMk cId="758386257" sldId="549"/>
        </pc:sldMkLst>
        <pc:spChg chg="mod">
          <ac:chgData name="Nane Kratzke" userId="971be13ff4ee5ef6" providerId="LiveId" clId="{D25E5EEA-135C-BE44-87AC-D141053F1FF5}" dt="2021-05-18T08:42:44.076" v="19" actId="20577"/>
          <ac:spMkLst>
            <pc:docMk/>
            <pc:sldMk cId="758386257" sldId="549"/>
            <ac:spMk id="5" creationId="{5082D9F1-3861-9B4D-8C8C-4A277EAA3ABB}"/>
          </ac:spMkLst>
        </pc:spChg>
      </pc:sldChg>
      <pc:sldChg chg="modSp mod">
        <pc:chgData name="Nane Kratzke" userId="971be13ff4ee5ef6" providerId="LiveId" clId="{D25E5EEA-135C-BE44-87AC-D141053F1FF5}" dt="2021-05-18T08:43:17.549" v="21" actId="1076"/>
        <pc:sldMkLst>
          <pc:docMk/>
          <pc:sldMk cId="2677618009" sldId="550"/>
        </pc:sldMkLst>
        <pc:spChg chg="mod">
          <ac:chgData name="Nane Kratzke" userId="971be13ff4ee5ef6" providerId="LiveId" clId="{D25E5EEA-135C-BE44-87AC-D141053F1FF5}" dt="2021-05-18T08:43:17.549" v="21" actId="1076"/>
          <ac:spMkLst>
            <pc:docMk/>
            <pc:sldMk cId="2677618009" sldId="550"/>
            <ac:spMk id="5" creationId="{5082D9F1-3861-9B4D-8C8C-4A277EAA3ABB}"/>
          </ac:spMkLst>
        </pc:spChg>
      </pc:sldChg>
      <pc:sldChg chg="modSp">
        <pc:chgData name="Nane Kratzke" userId="971be13ff4ee5ef6" providerId="LiveId" clId="{D25E5EEA-135C-BE44-87AC-D141053F1FF5}" dt="2021-05-18T08:50:39.050" v="22" actId="167"/>
        <pc:sldMkLst>
          <pc:docMk/>
          <pc:sldMk cId="1035953363" sldId="551"/>
        </pc:sldMkLst>
        <pc:picChg chg="mod">
          <ac:chgData name="Nane Kratzke" userId="971be13ff4ee5ef6" providerId="LiveId" clId="{D25E5EEA-135C-BE44-87AC-D141053F1FF5}" dt="2021-05-18T08:50:39.050" v="22" actId="167"/>
          <ac:picMkLst>
            <pc:docMk/>
            <pc:sldMk cId="1035953363" sldId="551"/>
            <ac:picMk id="5" creationId="{9A4B031D-BEE1-2648-BE20-0B47A45492E0}"/>
          </ac:picMkLst>
        </pc:picChg>
      </pc:sldChg>
      <pc:sldChg chg="modSp mod">
        <pc:chgData name="Nane Kratzke" userId="971be13ff4ee5ef6" providerId="LiveId" clId="{D25E5EEA-135C-BE44-87AC-D141053F1FF5}" dt="2021-05-18T13:10:12.972" v="39" actId="20577"/>
        <pc:sldMkLst>
          <pc:docMk/>
          <pc:sldMk cId="3796442489" sldId="553"/>
        </pc:sldMkLst>
        <pc:spChg chg="mod">
          <ac:chgData name="Nane Kratzke" userId="971be13ff4ee5ef6" providerId="LiveId" clId="{D25E5EEA-135C-BE44-87AC-D141053F1FF5}" dt="2021-05-18T13:10:12.972" v="39" actId="20577"/>
          <ac:spMkLst>
            <pc:docMk/>
            <pc:sldMk cId="3796442489" sldId="553"/>
            <ac:spMk id="19" creationId="{575ECB49-5B0B-684A-8CF0-32F2E254A6CF}"/>
          </ac:spMkLst>
        </pc:spChg>
      </pc:sldChg>
      <pc:sldChg chg="modSp mod">
        <pc:chgData name="Nane Kratzke" userId="971be13ff4ee5ef6" providerId="LiveId" clId="{D25E5EEA-135C-BE44-87AC-D141053F1FF5}" dt="2021-05-18T10:17:57.815" v="23" actId="14861"/>
        <pc:sldMkLst>
          <pc:docMk/>
          <pc:sldMk cId="60457338" sldId="557"/>
        </pc:sldMkLst>
        <pc:picChg chg="mod">
          <ac:chgData name="Nane Kratzke" userId="971be13ff4ee5ef6" providerId="LiveId" clId="{D25E5EEA-135C-BE44-87AC-D141053F1FF5}" dt="2021-05-18T10:17:57.815" v="23" actId="14861"/>
          <ac:picMkLst>
            <pc:docMk/>
            <pc:sldMk cId="60457338" sldId="557"/>
            <ac:picMk id="9" creationId="{13016BEA-44EC-024B-9F8A-50B2311F0FE7}"/>
          </ac:picMkLst>
        </pc:pic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DD4F4B8C-A7DF-5643-8C8B-D116B96ACB5C}"/>
    <pc:docChg chg="undo custSel addSld delSld modSld sldOrd">
      <pc:chgData name="Nane Kratzke" userId="971be13ff4ee5ef6" providerId="LiveId" clId="{DD4F4B8C-A7DF-5643-8C8B-D116B96ACB5C}" dt="2021-03-04T07:50:48.045" v="35802" actId="207"/>
      <pc:docMkLst>
        <pc:docMk/>
      </pc:docMkLst>
      <pc:sldChg chg="addSp delSp modSp add mod setBg modClrScheme delDesignElem chgLayout">
        <pc:chgData name="Nane Kratzke" userId="971be13ff4ee5ef6" providerId="LiveId" clId="{DD4F4B8C-A7DF-5643-8C8B-D116B96ACB5C}" dt="2021-02-11T11:09:08.549" v="6322" actId="20577"/>
        <pc:sldMkLst>
          <pc:docMk/>
          <pc:sldMk cId="3353250563" sldId="281"/>
        </pc:sldMkLst>
        <pc:spChg chg="del">
          <ac:chgData name="Nane Kratzke" userId="971be13ff4ee5ef6" providerId="LiveId" clId="{DD4F4B8C-A7DF-5643-8C8B-D116B96ACB5C}" dt="2021-02-11T11:00:09.514" v="6168" actId="478"/>
          <ac:spMkLst>
            <pc:docMk/>
            <pc:sldMk cId="3353250563" sldId="281"/>
            <ac:spMk id="2" creationId="{84251D69-1286-7241-930B-909B08B6586E}"/>
          </ac:spMkLst>
        </pc:spChg>
        <pc:spChg chg="del mod">
          <ac:chgData name="Nane Kratzke" userId="971be13ff4ee5ef6" providerId="LiveId" clId="{DD4F4B8C-A7DF-5643-8C8B-D116B96ACB5C}" dt="2021-02-11T11:00:25.689" v="6171" actId="478"/>
          <ac:spMkLst>
            <pc:docMk/>
            <pc:sldMk cId="3353250563" sldId="281"/>
            <ac:spMk id="3" creationId="{0291D19E-9268-E54A-9E20-611ED92C9DC3}"/>
          </ac:spMkLst>
        </pc:spChg>
        <pc:spChg chg="add del mod">
          <ac:chgData name="Nane Kratzke" userId="971be13ff4ee5ef6" providerId="LiveId" clId="{DD4F4B8C-A7DF-5643-8C8B-D116B96ACB5C}" dt="2021-02-11T11:00:12.349" v="6169" actId="478"/>
          <ac:spMkLst>
            <pc:docMk/>
            <pc:sldMk cId="3353250563" sldId="281"/>
            <ac:spMk id="6" creationId="{4A404722-ED2D-7E40-81ED-22A01350A88B}"/>
          </ac:spMkLst>
        </pc:spChg>
        <pc:spChg chg="add mod ord">
          <ac:chgData name="Nane Kratzke" userId="971be13ff4ee5ef6" providerId="LiveId" clId="{DD4F4B8C-A7DF-5643-8C8B-D116B96ACB5C}" dt="2021-02-11T11:00:34.149" v="6177" actId="20577"/>
          <ac:spMkLst>
            <pc:docMk/>
            <pc:sldMk cId="3353250563" sldId="281"/>
            <ac:spMk id="7" creationId="{852ED74E-980E-1A48-8257-CB452B76C988}"/>
          </ac:spMkLst>
        </pc:spChg>
        <pc:spChg chg="add mod ord">
          <ac:chgData name="Nane Kratzke" userId="971be13ff4ee5ef6" providerId="LiveId" clId="{DD4F4B8C-A7DF-5643-8C8B-D116B96ACB5C}" dt="2021-02-11T11:00:39.110" v="6200" actId="20577"/>
          <ac:spMkLst>
            <pc:docMk/>
            <pc:sldMk cId="3353250563" sldId="281"/>
            <ac:spMk id="8" creationId="{EDE61411-18B7-AB41-97CE-D14C9A11F7B3}"/>
          </ac:spMkLst>
        </pc:spChg>
        <pc:spChg chg="add del mod">
          <ac:chgData name="Nane Kratzke" userId="971be13ff4ee5ef6" providerId="LiveId" clId="{DD4F4B8C-A7DF-5643-8C8B-D116B96ACB5C}" dt="2021-02-11T11:00:53.555" v="6204" actId="478"/>
          <ac:spMkLst>
            <pc:docMk/>
            <pc:sldMk cId="3353250563" sldId="281"/>
            <ac:spMk id="9" creationId="{6D1E05A3-98B8-B148-8109-8F7850BAC5A6}"/>
          </ac:spMkLst>
        </pc:spChg>
        <pc:spChg chg="add mod">
          <ac:chgData name="Nane Kratzke" userId="971be13ff4ee5ef6" providerId="LiveId" clId="{DD4F4B8C-A7DF-5643-8C8B-D116B96ACB5C}" dt="2021-02-11T11:03:42.055" v="6234" actId="14100"/>
          <ac:spMkLst>
            <pc:docMk/>
            <pc:sldMk cId="3353250563" sldId="281"/>
            <ac:spMk id="10" creationId="{99B97A2D-D8E0-BC49-B022-B4B0A9076E71}"/>
          </ac:spMkLst>
        </pc:spChg>
        <pc:spChg chg="add del">
          <ac:chgData name="Nane Kratzke" userId="971be13ff4ee5ef6" providerId="LiveId" clId="{DD4F4B8C-A7DF-5643-8C8B-D116B96ACB5C}" dt="2021-02-11T11:02:36.057" v="6222"/>
          <ac:spMkLst>
            <pc:docMk/>
            <pc:sldMk cId="3353250563" sldId="281"/>
            <ac:spMk id="11" creationId="{2FF099D8-E80F-9B46-B74F-78829FE0FB9A}"/>
          </ac:spMkLst>
        </pc:spChg>
        <pc:spChg chg="del">
          <ac:chgData name="Nane Kratzke" userId="971be13ff4ee5ef6" providerId="LiveId" clId="{DD4F4B8C-A7DF-5643-8C8B-D116B96ACB5C}" dt="2021-02-11T10:49:16.417" v="6077" actId="478"/>
          <ac:spMkLst>
            <pc:docMk/>
            <pc:sldMk cId="3353250563" sldId="281"/>
            <ac:spMk id="14" creationId="{F43873CF-8F0C-A045-AB5E-D75F6153DB13}"/>
          </ac:spMkLst>
        </pc:spChg>
        <pc:spChg chg="add mod">
          <ac:chgData name="Nane Kratzke" userId="971be13ff4ee5ef6" providerId="LiveId" clId="{DD4F4B8C-A7DF-5643-8C8B-D116B96ACB5C}" dt="2021-02-11T11:09:08.549" v="6322" actId="20577"/>
          <ac:spMkLst>
            <pc:docMk/>
            <pc:sldMk cId="3353250563" sldId="281"/>
            <ac:spMk id="21" creationId="{EC9A955D-826B-834A-AB09-6C0F90743CD3}"/>
          </ac:spMkLst>
        </pc:spChg>
        <pc:spChg chg="del">
          <ac:chgData name="Nane Kratzke" userId="971be13ff4ee5ef6" providerId="LiveId" clId="{DD4F4B8C-A7DF-5643-8C8B-D116B96ACB5C}" dt="2021-02-11T10:32:57.069" v="5746"/>
          <ac:spMkLst>
            <pc:docMk/>
            <pc:sldMk cId="3353250563" sldId="281"/>
            <ac:spMk id="62" creationId="{648F5915-2CE1-4F74-88C5-D4366893D2DF}"/>
          </ac:spMkLst>
        </pc:spChg>
        <pc:spChg chg="del">
          <ac:chgData name="Nane Kratzke" userId="971be13ff4ee5ef6" providerId="LiveId" clId="{DD4F4B8C-A7DF-5643-8C8B-D116B96ACB5C}" dt="2021-02-11T10:32:57.069" v="5746"/>
          <ac:spMkLst>
            <pc:docMk/>
            <pc:sldMk cId="3353250563" sldId="281"/>
            <ac:spMk id="63" creationId="{2C6A2225-94AF-4BC4-98F4-77746E7B10A9}"/>
          </ac:spMkLst>
        </pc:spChg>
        <pc:spChg chg="del">
          <ac:chgData name="Nane Kratzke" userId="971be13ff4ee5ef6" providerId="LiveId" clId="{DD4F4B8C-A7DF-5643-8C8B-D116B96ACB5C}" dt="2021-02-11T10:32:57.069" v="5746"/>
          <ac:spMkLst>
            <pc:docMk/>
            <pc:sldMk cId="3353250563" sldId="281"/>
            <ac:spMk id="64" creationId="{91B43EC4-7D6F-44CA-82DD-103883D2366B}"/>
          </ac:spMkLst>
        </pc:spChg>
        <pc:spChg chg="del">
          <ac:chgData name="Nane Kratzke" userId="971be13ff4ee5ef6" providerId="LiveId" clId="{DD4F4B8C-A7DF-5643-8C8B-D116B96ACB5C}" dt="2021-02-11T10:32:57.069" v="5746"/>
          <ac:spMkLst>
            <pc:docMk/>
            <pc:sldMk cId="3353250563" sldId="281"/>
            <ac:spMk id="65" creationId="{46EA0402-5843-4D53-BF9C-BE7205812062}"/>
          </ac:spMkLst>
        </pc:spChg>
        <pc:picChg chg="del mod">
          <ac:chgData name="Nane Kratzke" userId="971be13ff4ee5ef6" providerId="LiveId" clId="{DD4F4B8C-A7DF-5643-8C8B-D116B96ACB5C}" dt="2021-02-11T11:02:25.639" v="6220" actId="478"/>
          <ac:picMkLst>
            <pc:docMk/>
            <pc:sldMk cId="3353250563" sldId="281"/>
            <ac:picMk id="5" creationId="{1E70FD74-8CF8-034C-8CCA-445E43ACD515}"/>
          </ac:picMkLst>
        </pc:picChg>
        <pc:picChg chg="add del mod">
          <ac:chgData name="Nane Kratzke" userId="971be13ff4ee5ef6" providerId="LiveId" clId="{DD4F4B8C-A7DF-5643-8C8B-D116B96ACB5C}" dt="2021-02-11T11:02:54.611" v="6226" actId="478"/>
          <ac:picMkLst>
            <pc:docMk/>
            <pc:sldMk cId="3353250563" sldId="281"/>
            <ac:picMk id="12" creationId="{914A9B79-3CE0-6F44-9847-7B7C37C04DFA}"/>
          </ac:picMkLst>
        </pc:picChg>
        <pc:picChg chg="add mod">
          <ac:chgData name="Nane Kratzke" userId="971be13ff4ee5ef6" providerId="LiveId" clId="{DD4F4B8C-A7DF-5643-8C8B-D116B96ACB5C}" dt="2021-02-11T11:03:37.492" v="6233" actId="1076"/>
          <ac:picMkLst>
            <pc:docMk/>
            <pc:sldMk cId="3353250563" sldId="281"/>
            <ac:picMk id="15" creationId="{9CD431CD-46E2-0E47-9BB5-1BB024797FC1}"/>
          </ac:picMkLst>
        </pc:picChg>
        <pc:picChg chg="del mod">
          <ac:chgData name="Nane Kratzke" userId="971be13ff4ee5ef6" providerId="LiveId" clId="{DD4F4B8C-A7DF-5643-8C8B-D116B96ACB5C}" dt="2021-02-11T11:02:24.007" v="6219" actId="478"/>
          <ac:picMkLst>
            <pc:docMk/>
            <pc:sldMk cId="3353250563" sldId="281"/>
            <ac:picMk id="18" creationId="{AA16DA38-7CE5-6149-8843-329D59966433}"/>
          </ac:picMkLst>
        </pc:picChg>
      </pc:sldChg>
      <pc:sldChg chg="addSp delSp modSp add mod setBg modClrScheme delDesignElem chgLayout">
        <pc:chgData name="Nane Kratzke" userId="971be13ff4ee5ef6" providerId="LiveId" clId="{DD4F4B8C-A7DF-5643-8C8B-D116B96ACB5C}" dt="2021-02-11T11:08:49.714" v="6316" actId="1076"/>
        <pc:sldMkLst>
          <pc:docMk/>
          <pc:sldMk cId="1163954216" sldId="284"/>
        </pc:sldMkLst>
        <pc:spChg chg="del mod ord">
          <ac:chgData name="Nane Kratzke" userId="971be13ff4ee5ef6" providerId="LiveId" clId="{DD4F4B8C-A7DF-5643-8C8B-D116B96ACB5C}" dt="2021-02-11T10:34:22.010" v="5761" actId="478"/>
          <ac:spMkLst>
            <pc:docMk/>
            <pc:sldMk cId="1163954216" sldId="284"/>
            <ac:spMk id="2" creationId="{85638124-D124-A746-88DF-995C81B5E190}"/>
          </ac:spMkLst>
        </pc:spChg>
        <pc:spChg chg="del mod ord">
          <ac:chgData name="Nane Kratzke" userId="971be13ff4ee5ef6" providerId="LiveId" clId="{DD4F4B8C-A7DF-5643-8C8B-D116B96ACB5C}" dt="2021-02-11T10:34:18.021" v="5760" actId="478"/>
          <ac:spMkLst>
            <pc:docMk/>
            <pc:sldMk cId="1163954216" sldId="284"/>
            <ac:spMk id="3" creationId="{1781AD07-727D-9A43-A110-B2F310624746}"/>
          </ac:spMkLst>
        </pc:spChg>
        <pc:spChg chg="add del mod">
          <ac:chgData name="Nane Kratzke" userId="971be13ff4ee5ef6" providerId="LiveId" clId="{DD4F4B8C-A7DF-5643-8C8B-D116B96ACB5C}" dt="2021-02-11T10:33:31.390" v="5750" actId="478"/>
          <ac:spMkLst>
            <pc:docMk/>
            <pc:sldMk cId="1163954216" sldId="284"/>
            <ac:spMk id="6" creationId="{1DC04DAF-57D5-CC44-9F09-BF1E889E28DA}"/>
          </ac:spMkLst>
        </pc:spChg>
        <pc:spChg chg="del">
          <ac:chgData name="Nane Kratzke" userId="971be13ff4ee5ef6" providerId="LiveId" clId="{DD4F4B8C-A7DF-5643-8C8B-D116B96ACB5C}" dt="2021-02-11T10:33:09.587" v="5748" actId="478"/>
          <ac:spMkLst>
            <pc:docMk/>
            <pc:sldMk cId="1163954216" sldId="284"/>
            <ac:spMk id="7" creationId="{5E8DAC83-6B98-3043-9E40-C63146BABD7F}"/>
          </ac:spMkLst>
        </pc:spChg>
        <pc:spChg chg="del">
          <ac:chgData name="Nane Kratzke" userId="971be13ff4ee5ef6" providerId="LiveId" clId="{DD4F4B8C-A7DF-5643-8C8B-D116B96ACB5C}" dt="2021-02-11T10:32:57.069" v="5746"/>
          <ac:spMkLst>
            <pc:docMk/>
            <pc:sldMk cId="1163954216" sldId="284"/>
            <ac:spMk id="10" creationId="{CF62D2A7-8207-488C-9F46-316BA81A16C8}"/>
          </ac:spMkLst>
        </pc:spChg>
        <pc:spChg chg="add mod ord">
          <ac:chgData name="Nane Kratzke" userId="971be13ff4ee5ef6" providerId="LiveId" clId="{DD4F4B8C-A7DF-5643-8C8B-D116B96ACB5C}" dt="2021-02-11T10:54:29.145" v="6116" actId="20577"/>
          <ac:spMkLst>
            <pc:docMk/>
            <pc:sldMk cId="1163954216" sldId="284"/>
            <ac:spMk id="11" creationId="{BBCFC2C8-E7F4-5746-9960-2B68AC339AFB}"/>
          </ac:spMkLst>
        </pc:spChg>
        <pc:spChg chg="add mod ord">
          <ac:chgData name="Nane Kratzke" userId="971be13ff4ee5ef6" providerId="LiveId" clId="{DD4F4B8C-A7DF-5643-8C8B-D116B96ACB5C}" dt="2021-02-11T10:34:45.629" v="5816" actId="20577"/>
          <ac:spMkLst>
            <pc:docMk/>
            <pc:sldMk cId="1163954216" sldId="284"/>
            <ac:spMk id="12" creationId="{DE562099-5289-E043-B631-6CF87E3DD2FC}"/>
          </ac:spMkLst>
        </pc:spChg>
        <pc:spChg chg="add mod">
          <ac:chgData name="Nane Kratzke" userId="971be13ff4ee5ef6" providerId="LiveId" clId="{DD4F4B8C-A7DF-5643-8C8B-D116B96ACB5C}" dt="2021-02-11T10:57:29.844" v="6135" actId="1076"/>
          <ac:spMkLst>
            <pc:docMk/>
            <pc:sldMk cId="1163954216" sldId="284"/>
            <ac:spMk id="13" creationId="{ACDEBF08-0FB6-F146-8B3E-A06108F54FF5}"/>
          </ac:spMkLst>
        </pc:spChg>
        <pc:spChg chg="add del mod">
          <ac:chgData name="Nane Kratzke" userId="971be13ff4ee5ef6" providerId="LiveId" clId="{DD4F4B8C-A7DF-5643-8C8B-D116B96ACB5C}" dt="2021-02-11T10:43:39.167" v="6021"/>
          <ac:spMkLst>
            <pc:docMk/>
            <pc:sldMk cId="1163954216" sldId="284"/>
            <ac:spMk id="14" creationId="{C61467DF-E38A-D743-975F-1D059A871DA6}"/>
          </ac:spMkLst>
        </pc:spChg>
        <pc:spChg chg="add del">
          <ac:chgData name="Nane Kratzke" userId="971be13ff4ee5ef6" providerId="LiveId" clId="{DD4F4B8C-A7DF-5643-8C8B-D116B96ACB5C}" dt="2021-02-11T10:43:52.631" v="6023"/>
          <ac:spMkLst>
            <pc:docMk/>
            <pc:sldMk cId="1163954216" sldId="284"/>
            <ac:spMk id="16" creationId="{F48DCCBB-A4A0-0F47-95A9-7FA70A4594A5}"/>
          </ac:spMkLst>
        </pc:spChg>
        <pc:spChg chg="add del">
          <ac:chgData name="Nane Kratzke" userId="971be13ff4ee5ef6" providerId="LiveId" clId="{DD4F4B8C-A7DF-5643-8C8B-D116B96ACB5C}" dt="2021-02-11T10:53:37.365" v="6104"/>
          <ac:spMkLst>
            <pc:docMk/>
            <pc:sldMk cId="1163954216" sldId="284"/>
            <ac:spMk id="18" creationId="{ADF7E6A2-0D39-774B-B954-8AFF80578783}"/>
          </ac:spMkLst>
        </pc:spChg>
        <pc:spChg chg="add mod">
          <ac:chgData name="Nane Kratzke" userId="971be13ff4ee5ef6" providerId="LiveId" clId="{DD4F4B8C-A7DF-5643-8C8B-D116B96ACB5C}" dt="2021-02-11T11:08:49.714" v="6316" actId="1076"/>
          <ac:spMkLst>
            <pc:docMk/>
            <pc:sldMk cId="1163954216" sldId="284"/>
            <ac:spMk id="21" creationId="{BFCEF620-C5AB-804B-9478-963D2B5F6B15}"/>
          </ac:spMkLst>
        </pc:spChg>
        <pc:spChg chg="add del">
          <ac:chgData name="Nane Kratzke" userId="971be13ff4ee5ef6" providerId="LiveId" clId="{DD4F4B8C-A7DF-5643-8C8B-D116B96ACB5C}" dt="2021-02-11T10:58:49.207" v="6155"/>
          <ac:spMkLst>
            <pc:docMk/>
            <pc:sldMk cId="1163954216" sldId="284"/>
            <ac:spMk id="22" creationId="{6F590E11-EDD6-F14E-BEFA-11B6CB8F8E74}"/>
          </ac:spMkLst>
        </pc:spChg>
        <pc:picChg chg="del">
          <ac:chgData name="Nane Kratzke" userId="971be13ff4ee5ef6" providerId="LiveId" clId="{DD4F4B8C-A7DF-5643-8C8B-D116B96ACB5C}" dt="2021-02-11T10:33:28.395" v="5749" actId="478"/>
          <ac:picMkLst>
            <pc:docMk/>
            <pc:sldMk cId="1163954216" sldId="284"/>
            <ac:picMk id="5" creationId="{194E218C-7D75-0C48-BAF4-41DB108448DF}"/>
          </ac:picMkLst>
        </pc:picChg>
        <pc:picChg chg="del mod">
          <ac:chgData name="Nane Kratzke" userId="971be13ff4ee5ef6" providerId="LiveId" clId="{DD4F4B8C-A7DF-5643-8C8B-D116B96ACB5C}" dt="2021-02-11T10:53:04.952" v="6100" actId="478"/>
          <ac:picMkLst>
            <pc:docMk/>
            <pc:sldMk cId="1163954216" sldId="284"/>
            <ac:picMk id="8" creationId="{C84DF6A6-052C-3648-B453-A2E8E7DC6077}"/>
          </ac:picMkLst>
        </pc:picChg>
        <pc:picChg chg="add del mod">
          <ac:chgData name="Nane Kratzke" userId="971be13ff4ee5ef6" providerId="LiveId" clId="{DD4F4B8C-A7DF-5643-8C8B-D116B96ACB5C}" dt="2021-02-11T10:43:38.241" v="6020"/>
          <ac:picMkLst>
            <pc:docMk/>
            <pc:sldMk cId="1163954216" sldId="284"/>
            <ac:picMk id="15" creationId="{573E7A41-4587-C844-AD95-602A84EB8E45}"/>
          </ac:picMkLst>
        </pc:picChg>
        <pc:picChg chg="add del mod">
          <ac:chgData name="Nane Kratzke" userId="971be13ff4ee5ef6" providerId="LiveId" clId="{DD4F4B8C-A7DF-5643-8C8B-D116B96ACB5C}" dt="2021-02-11T10:53:29.037" v="6102" actId="478"/>
          <ac:picMkLst>
            <pc:docMk/>
            <pc:sldMk cId="1163954216" sldId="284"/>
            <ac:picMk id="17" creationId="{152CB617-A337-8545-B4B4-2AAD916F2F95}"/>
          </ac:picMkLst>
        </pc:picChg>
        <pc:picChg chg="add del mod">
          <ac:chgData name="Nane Kratzke" userId="971be13ff4ee5ef6" providerId="LiveId" clId="{DD4F4B8C-A7DF-5643-8C8B-D116B96ACB5C}" dt="2021-02-11T10:55:50.528" v="6119" actId="478"/>
          <ac:picMkLst>
            <pc:docMk/>
            <pc:sldMk cId="1163954216" sldId="284"/>
            <ac:picMk id="19" creationId="{CB4A7870-2CD6-B042-86CA-9CEF10B32E57}"/>
          </ac:picMkLst>
        </pc:picChg>
        <pc:picChg chg="add mod">
          <ac:chgData name="Nane Kratzke" userId="971be13ff4ee5ef6" providerId="LiveId" clId="{DD4F4B8C-A7DF-5643-8C8B-D116B96ACB5C}" dt="2021-02-11T10:57:29.844" v="6135" actId="1076"/>
          <ac:picMkLst>
            <pc:docMk/>
            <pc:sldMk cId="1163954216" sldId="284"/>
            <ac:picMk id="20" creationId="{734D1D93-6025-E248-8C44-8369EDA6BAA6}"/>
          </ac:picMkLst>
        </pc:picChg>
        <pc:picChg chg="add mod">
          <ac:chgData name="Nane Kratzke" userId="971be13ff4ee5ef6" providerId="LiveId" clId="{DD4F4B8C-A7DF-5643-8C8B-D116B96ACB5C}" dt="2021-02-11T10:59:09.753" v="6160"/>
          <ac:picMkLst>
            <pc:docMk/>
            <pc:sldMk cId="1163954216" sldId="284"/>
            <ac:picMk id="23" creationId="{E434959B-B6B5-9B4D-9DCA-ACB7B5EFCA61}"/>
          </ac:picMkLst>
        </pc:picChg>
      </pc:sldChg>
      <pc:sldChg chg="addSp delSp modSp add mod setBg modClrScheme delDesignElem chgLayout">
        <pc:chgData name="Nane Kratzke" userId="971be13ff4ee5ef6" providerId="LiveId" clId="{DD4F4B8C-A7DF-5643-8C8B-D116B96ACB5C}" dt="2021-02-11T10:59:34.557" v="6164" actId="1076"/>
        <pc:sldMkLst>
          <pc:docMk/>
          <pc:sldMk cId="167823561" sldId="286"/>
        </pc:sldMkLst>
        <pc:spChg chg="mod ord">
          <ac:chgData name="Nane Kratzke" userId="971be13ff4ee5ef6" providerId="LiveId" clId="{DD4F4B8C-A7DF-5643-8C8B-D116B96ACB5C}" dt="2021-02-11T10:50:03.799" v="6086" actId="20577"/>
          <ac:spMkLst>
            <pc:docMk/>
            <pc:sldMk cId="167823561" sldId="286"/>
            <ac:spMk id="2" creationId="{3541E773-3756-6144-87CA-C379597D5C59}"/>
          </ac:spMkLst>
        </pc:spChg>
        <pc:spChg chg="del mod">
          <ac:chgData name="Nane Kratzke" userId="971be13ff4ee5ef6" providerId="LiveId" clId="{DD4F4B8C-A7DF-5643-8C8B-D116B96ACB5C}" dt="2021-02-11T10:37:23.344" v="5868" actId="478"/>
          <ac:spMkLst>
            <pc:docMk/>
            <pc:sldMk cId="167823561" sldId="286"/>
            <ac:spMk id="3" creationId="{ED2A1E20-76D7-8048-808B-50062C60D893}"/>
          </ac:spMkLst>
        </pc:spChg>
        <pc:spChg chg="add mod ord">
          <ac:chgData name="Nane Kratzke" userId="971be13ff4ee5ef6" providerId="LiveId" clId="{DD4F4B8C-A7DF-5643-8C8B-D116B96ACB5C}" dt="2021-02-11T10:50:13.859" v="6087" actId="14100"/>
          <ac:spMkLst>
            <pc:docMk/>
            <pc:sldMk cId="167823561" sldId="286"/>
            <ac:spMk id="4" creationId="{09E7A937-C8EF-E84A-B6AC-A3F401FF6FE0}"/>
          </ac:spMkLst>
        </pc:spChg>
        <pc:spChg chg="add mod">
          <ac:chgData name="Nane Kratzke" userId="971be13ff4ee5ef6" providerId="LiveId" clId="{DD4F4B8C-A7DF-5643-8C8B-D116B96ACB5C}" dt="2021-02-11T10:38:15.334" v="5905" actId="14100"/>
          <ac:spMkLst>
            <pc:docMk/>
            <pc:sldMk cId="167823561" sldId="286"/>
            <ac:spMk id="6" creationId="{2E7A104F-C864-2A45-B9A6-AFFCDEFB19F5}"/>
          </ac:spMkLst>
        </pc:spChg>
        <pc:spChg chg="add mod">
          <ac:chgData name="Nane Kratzke" userId="971be13ff4ee5ef6" providerId="LiveId" clId="{DD4F4B8C-A7DF-5643-8C8B-D116B96ACB5C}" dt="2021-02-11T10:38:49.338" v="5927" actId="1076"/>
          <ac:spMkLst>
            <pc:docMk/>
            <pc:sldMk cId="167823561" sldId="286"/>
            <ac:spMk id="7" creationId="{991FEB7C-2E0A-A949-999A-13645FF426DB}"/>
          </ac:spMkLst>
        </pc:spChg>
        <pc:spChg chg="del">
          <ac:chgData name="Nane Kratzke" userId="971be13ff4ee5ef6" providerId="LiveId" clId="{DD4F4B8C-A7DF-5643-8C8B-D116B96ACB5C}" dt="2021-02-11T10:32:57.069" v="5746"/>
          <ac:spMkLst>
            <pc:docMk/>
            <pc:sldMk cId="167823561" sldId="286"/>
            <ac:spMk id="29" creationId="{4F74D28C-3268-4E35-8EE1-D92CB4A85A7D}"/>
          </ac:spMkLst>
        </pc:spChg>
        <pc:spChg chg="del">
          <ac:chgData name="Nane Kratzke" userId="971be13ff4ee5ef6" providerId="LiveId" clId="{DD4F4B8C-A7DF-5643-8C8B-D116B96ACB5C}" dt="2021-02-11T10:32:57.069" v="5746"/>
          <ac:spMkLst>
            <pc:docMk/>
            <pc:sldMk cId="167823561" sldId="286"/>
            <ac:spMk id="30" creationId="{58D44E42-C462-4105-BC86-FE75B4E3C4AF}"/>
          </ac:spMkLst>
        </pc:spChg>
        <pc:picChg chg="mod ord">
          <ac:chgData name="Nane Kratzke" userId="971be13ff4ee5ef6" providerId="LiveId" clId="{DD4F4B8C-A7DF-5643-8C8B-D116B96ACB5C}" dt="2021-02-11T10:38:24.487" v="5908" actId="14861"/>
          <ac:picMkLst>
            <pc:docMk/>
            <pc:sldMk cId="167823561" sldId="286"/>
            <ac:picMk id="5" creationId="{0E01773E-631A-F840-9DF1-16C154E62809}"/>
          </ac:picMkLst>
        </pc:picChg>
        <pc:picChg chg="add mod">
          <ac:chgData name="Nane Kratzke" userId="971be13ff4ee5ef6" providerId="LiveId" clId="{DD4F4B8C-A7DF-5643-8C8B-D116B96ACB5C}" dt="2021-02-11T10:59:34.557" v="6164" actId="1076"/>
          <ac:picMkLst>
            <pc:docMk/>
            <pc:sldMk cId="167823561" sldId="286"/>
            <ac:picMk id="11" creationId="{87A1D43B-5904-BE42-B1C6-60ACEFE53AF9}"/>
          </ac:picMkLst>
        </pc:picChg>
        <pc:picChg chg="del mod">
          <ac:chgData name="Nane Kratzke" userId="971be13ff4ee5ef6" providerId="LiveId" clId="{DD4F4B8C-A7DF-5643-8C8B-D116B96ACB5C}" dt="2021-02-11T10:59:29.327" v="6161" actId="478"/>
          <ac:picMkLst>
            <pc:docMk/>
            <pc:sldMk cId="167823561" sldId="286"/>
            <ac:picMk id="19" creationId="{3F265FA2-6B2F-1941-BAA5-5E8534D861ED}"/>
          </ac:picMkLst>
        </pc:picChg>
      </pc:sldChg>
      <pc:sldChg chg="addSp delSp modSp add mod setBg delDesignElem">
        <pc:chgData name="Nane Kratzke" userId="971be13ff4ee5ef6" providerId="LiveId" clId="{DD4F4B8C-A7DF-5643-8C8B-D116B96ACB5C}" dt="2021-02-11T10:54:17.862" v="6111" actId="1076"/>
        <pc:sldMkLst>
          <pc:docMk/>
          <pc:sldMk cId="2468819748" sldId="287"/>
        </pc:sldMkLst>
        <pc:spChg chg="del">
          <ac:chgData name="Nane Kratzke" userId="971be13ff4ee5ef6" providerId="LiveId" clId="{DD4F4B8C-A7DF-5643-8C8B-D116B96ACB5C}" dt="2021-02-11T10:46:37.726" v="6048" actId="478"/>
          <ac:spMkLst>
            <pc:docMk/>
            <pc:sldMk cId="2468819748" sldId="287"/>
            <ac:spMk id="2" creationId="{6687E394-3FEB-7243-AA1B-C6DEE746B349}"/>
          </ac:spMkLst>
        </pc:spChg>
        <pc:spChg chg="del mod">
          <ac:chgData name="Nane Kratzke" userId="971be13ff4ee5ef6" providerId="LiveId" clId="{DD4F4B8C-A7DF-5643-8C8B-D116B96ACB5C}" dt="2021-02-11T10:46:44.271" v="6051" actId="478"/>
          <ac:spMkLst>
            <pc:docMk/>
            <pc:sldMk cId="2468819748" sldId="287"/>
            <ac:spMk id="3" creationId="{AA856C13-4056-C040-8ACE-4359EB73B834}"/>
          </ac:spMkLst>
        </pc:spChg>
        <pc:spChg chg="add del mod">
          <ac:chgData name="Nane Kratzke" userId="971be13ff4ee5ef6" providerId="LiveId" clId="{DD4F4B8C-A7DF-5643-8C8B-D116B96ACB5C}" dt="2021-02-11T10:46:47.052" v="6052" actId="478"/>
          <ac:spMkLst>
            <pc:docMk/>
            <pc:sldMk cId="2468819748" sldId="287"/>
            <ac:spMk id="6" creationId="{31721776-5A35-FC4D-9820-343A93D8ED35}"/>
          </ac:spMkLst>
        </pc:spChg>
        <pc:spChg chg="add del mod">
          <ac:chgData name="Nane Kratzke" userId="971be13ff4ee5ef6" providerId="LiveId" clId="{DD4F4B8C-A7DF-5643-8C8B-D116B96ACB5C}" dt="2021-02-11T10:47:42.288" v="6067" actId="478"/>
          <ac:spMkLst>
            <pc:docMk/>
            <pc:sldMk cId="2468819748" sldId="287"/>
            <ac:spMk id="7" creationId="{7B923C29-EBA4-FC46-B4A0-84D614E4A23A}"/>
          </ac:spMkLst>
        </pc:spChg>
        <pc:spChg chg="add mod">
          <ac:chgData name="Nane Kratzke" userId="971be13ff4ee5ef6" providerId="LiveId" clId="{DD4F4B8C-A7DF-5643-8C8B-D116B96ACB5C}" dt="2021-02-11T10:46:35.214" v="6047" actId="20577"/>
          <ac:spMkLst>
            <pc:docMk/>
            <pc:sldMk cId="2468819748" sldId="287"/>
            <ac:spMk id="8" creationId="{05A7ABAC-CABE-6449-A33F-F81AED04E07F}"/>
          </ac:spMkLst>
        </pc:spChg>
        <pc:spChg chg="add mod">
          <ac:chgData name="Nane Kratzke" userId="971be13ff4ee5ef6" providerId="LiveId" clId="{DD4F4B8C-A7DF-5643-8C8B-D116B96ACB5C}" dt="2021-02-11T10:46:57.559" v="6055" actId="114"/>
          <ac:spMkLst>
            <pc:docMk/>
            <pc:sldMk cId="2468819748" sldId="287"/>
            <ac:spMk id="9" creationId="{8849EC9A-71EC-1941-A38F-702B600A8897}"/>
          </ac:spMkLst>
        </pc:spChg>
        <pc:spChg chg="add mod">
          <ac:chgData name="Nane Kratzke" userId="971be13ff4ee5ef6" providerId="LiveId" clId="{DD4F4B8C-A7DF-5643-8C8B-D116B96ACB5C}" dt="2021-02-11T10:48:09.731" v="6074" actId="14100"/>
          <ac:spMkLst>
            <pc:docMk/>
            <pc:sldMk cId="2468819748" sldId="287"/>
            <ac:spMk id="10" creationId="{B1CCDE24-7D4A-2446-9351-FB95C213C51B}"/>
          </ac:spMkLst>
        </pc:spChg>
        <pc:spChg chg="add mod">
          <ac:chgData name="Nane Kratzke" userId="971be13ff4ee5ef6" providerId="LiveId" clId="{DD4F4B8C-A7DF-5643-8C8B-D116B96ACB5C}" dt="2021-02-11T10:48:44.729" v="6076"/>
          <ac:spMkLst>
            <pc:docMk/>
            <pc:sldMk cId="2468819748" sldId="287"/>
            <ac:spMk id="14" creationId="{7B846DD9-6A1A-D244-B6F0-0E18DC96E965}"/>
          </ac:spMkLst>
        </pc:spChg>
        <pc:spChg chg="del">
          <ac:chgData name="Nane Kratzke" userId="971be13ff4ee5ef6" providerId="LiveId" clId="{DD4F4B8C-A7DF-5643-8C8B-D116B96ACB5C}" dt="2021-02-11T10:32:57.069" v="5746"/>
          <ac:spMkLst>
            <pc:docMk/>
            <pc:sldMk cId="2468819748" sldId="287"/>
            <ac:spMk id="19" creationId="{4F74D28C-3268-4E35-8EE1-D92CB4A85A7D}"/>
          </ac:spMkLst>
        </pc:spChg>
        <pc:spChg chg="del">
          <ac:chgData name="Nane Kratzke" userId="971be13ff4ee5ef6" providerId="LiveId" clId="{DD4F4B8C-A7DF-5643-8C8B-D116B96ACB5C}" dt="2021-02-11T10:32:57.069" v="5746"/>
          <ac:spMkLst>
            <pc:docMk/>
            <pc:sldMk cId="2468819748" sldId="287"/>
            <ac:spMk id="21" creationId="{58D44E42-C462-4105-BC86-FE75B4E3C4AF}"/>
          </ac:spMkLst>
        </pc:spChg>
        <pc:picChg chg="mod">
          <ac:chgData name="Nane Kratzke" userId="971be13ff4ee5ef6" providerId="LiveId" clId="{DD4F4B8C-A7DF-5643-8C8B-D116B96ACB5C}" dt="2021-02-11T10:48:15.958" v="6075" actId="1076"/>
          <ac:picMkLst>
            <pc:docMk/>
            <pc:sldMk cId="2468819748" sldId="287"/>
            <ac:picMk id="5" creationId="{EF2DC181-E3C1-5B4A-955C-B2BC2C7D8D92}"/>
          </ac:picMkLst>
        </pc:picChg>
        <pc:picChg chg="del">
          <ac:chgData name="Nane Kratzke" userId="971be13ff4ee5ef6" providerId="LiveId" clId="{DD4F4B8C-A7DF-5643-8C8B-D116B96ACB5C}" dt="2021-02-11T10:46:14.729" v="6035" actId="478"/>
          <ac:picMkLst>
            <pc:docMk/>
            <pc:sldMk cId="2468819748" sldId="287"/>
            <ac:picMk id="15" creationId="{3FC9FE45-6DCA-1149-9CB3-77B50465450D}"/>
          </ac:picMkLst>
        </pc:picChg>
        <pc:picChg chg="add mod">
          <ac:chgData name="Nane Kratzke" userId="971be13ff4ee5ef6" providerId="LiveId" clId="{DD4F4B8C-A7DF-5643-8C8B-D116B96ACB5C}" dt="2021-02-11T10:54:17.862" v="6111" actId="1076"/>
          <ac:picMkLst>
            <pc:docMk/>
            <pc:sldMk cId="2468819748" sldId="287"/>
            <ac:picMk id="16" creationId="{EAFCD7D8-3139-0143-97F2-B726908C3A90}"/>
          </ac:picMkLst>
        </pc:picChg>
      </pc:sldChg>
      <pc:sldChg chg="addSp delSp modSp add mod setBg modClrScheme delDesignElem chgLayout">
        <pc:chgData name="Nane Kratzke" userId="971be13ff4ee5ef6" providerId="LiveId" clId="{DD4F4B8C-A7DF-5643-8C8B-D116B96ACB5C}" dt="2021-02-11T10:59:49.768" v="6167" actId="1076"/>
        <pc:sldMkLst>
          <pc:docMk/>
          <pc:sldMk cId="1703231115" sldId="288"/>
        </pc:sldMkLst>
        <pc:spChg chg="del mod ord">
          <ac:chgData name="Nane Kratzke" userId="971be13ff4ee5ef6" providerId="LiveId" clId="{DD4F4B8C-A7DF-5643-8C8B-D116B96ACB5C}" dt="2021-02-11T10:41:32.312" v="5958" actId="478"/>
          <ac:spMkLst>
            <pc:docMk/>
            <pc:sldMk cId="1703231115" sldId="288"/>
            <ac:spMk id="2" creationId="{A7D413B7-A59B-854E-9676-255DA0278BBE}"/>
          </ac:spMkLst>
        </pc:spChg>
        <pc:spChg chg="del mod ord">
          <ac:chgData name="Nane Kratzke" userId="971be13ff4ee5ef6" providerId="LiveId" clId="{DD4F4B8C-A7DF-5643-8C8B-D116B96ACB5C}" dt="2021-02-11T10:41:30.023" v="5957" actId="478"/>
          <ac:spMkLst>
            <pc:docMk/>
            <pc:sldMk cId="1703231115" sldId="288"/>
            <ac:spMk id="3" creationId="{A7F26F5A-D7D6-254B-888B-BAFF5310AC8F}"/>
          </ac:spMkLst>
        </pc:spChg>
        <pc:spChg chg="add del mod">
          <ac:chgData name="Nane Kratzke" userId="971be13ff4ee5ef6" providerId="LiveId" clId="{DD4F4B8C-A7DF-5643-8C8B-D116B96ACB5C}" dt="2021-02-11T10:40:02.644" v="5930" actId="478"/>
          <ac:spMkLst>
            <pc:docMk/>
            <pc:sldMk cId="1703231115" sldId="288"/>
            <ac:spMk id="6" creationId="{33FB6173-8BE0-DA47-9FC1-6A0D5E91C15E}"/>
          </ac:spMkLst>
        </pc:spChg>
        <pc:spChg chg="del">
          <ac:chgData name="Nane Kratzke" userId="971be13ff4ee5ef6" providerId="LiveId" clId="{DD4F4B8C-A7DF-5643-8C8B-D116B96ACB5C}" dt="2021-02-11T10:39:03.896" v="5928" actId="478"/>
          <ac:spMkLst>
            <pc:docMk/>
            <pc:sldMk cId="1703231115" sldId="288"/>
            <ac:spMk id="8" creationId="{63453501-A441-624D-9534-9F9338F64275}"/>
          </ac:spMkLst>
        </pc:spChg>
        <pc:spChg chg="del">
          <ac:chgData name="Nane Kratzke" userId="971be13ff4ee5ef6" providerId="LiveId" clId="{DD4F4B8C-A7DF-5643-8C8B-D116B96ACB5C}" dt="2021-02-11T10:32:57.069" v="5746"/>
          <ac:spMkLst>
            <pc:docMk/>
            <pc:sldMk cId="1703231115" sldId="288"/>
            <ac:spMk id="10" creationId="{CF62D2A7-8207-488C-9F46-316BA81A16C8}"/>
          </ac:spMkLst>
        </pc:spChg>
        <pc:spChg chg="add del mod ord">
          <ac:chgData name="Nane Kratzke" userId="971be13ff4ee5ef6" providerId="LiveId" clId="{DD4F4B8C-A7DF-5643-8C8B-D116B96ACB5C}" dt="2021-02-11T10:41:35.303" v="5959" actId="700"/>
          <ac:spMkLst>
            <pc:docMk/>
            <pc:sldMk cId="1703231115" sldId="288"/>
            <ac:spMk id="11" creationId="{CC787DED-3DBF-DC48-973A-2C05E7E72874}"/>
          </ac:spMkLst>
        </pc:spChg>
        <pc:spChg chg="add mod ord">
          <ac:chgData name="Nane Kratzke" userId="971be13ff4ee5ef6" providerId="LiveId" clId="{DD4F4B8C-A7DF-5643-8C8B-D116B96ACB5C}" dt="2021-02-11T10:41:38.719" v="5966" actId="20577"/>
          <ac:spMkLst>
            <pc:docMk/>
            <pc:sldMk cId="1703231115" sldId="288"/>
            <ac:spMk id="12" creationId="{717DDC96-BE00-9841-8417-A2E5B2DD44A5}"/>
          </ac:spMkLst>
        </pc:spChg>
        <pc:spChg chg="add mod ord">
          <ac:chgData name="Nane Kratzke" userId="971be13ff4ee5ef6" providerId="LiveId" clId="{DD4F4B8C-A7DF-5643-8C8B-D116B96ACB5C}" dt="2021-02-11T10:41:43.964" v="5989" actId="20577"/>
          <ac:spMkLst>
            <pc:docMk/>
            <pc:sldMk cId="1703231115" sldId="288"/>
            <ac:spMk id="13" creationId="{CA77262D-5362-9943-AAEE-9AC9260C852B}"/>
          </ac:spMkLst>
        </pc:spChg>
        <pc:spChg chg="add mod">
          <ac:chgData name="Nane Kratzke" userId="971be13ff4ee5ef6" providerId="LiveId" clId="{DD4F4B8C-A7DF-5643-8C8B-D116B96ACB5C}" dt="2021-02-11T10:51:24.786" v="6088" actId="14100"/>
          <ac:spMkLst>
            <pc:docMk/>
            <pc:sldMk cId="1703231115" sldId="288"/>
            <ac:spMk id="14" creationId="{880A9FF4-7904-6640-99B3-F5521BB5B951}"/>
          </ac:spMkLst>
        </pc:spChg>
        <pc:spChg chg="add del">
          <ac:chgData name="Nane Kratzke" userId="971be13ff4ee5ef6" providerId="LiveId" clId="{DD4F4B8C-A7DF-5643-8C8B-D116B96ACB5C}" dt="2021-02-11T10:42:28.143" v="5997"/>
          <ac:spMkLst>
            <pc:docMk/>
            <pc:sldMk cId="1703231115" sldId="288"/>
            <ac:spMk id="15" creationId="{1332DC88-C19C-C84C-910B-D552FFF74FDD}"/>
          </ac:spMkLst>
        </pc:spChg>
        <pc:spChg chg="add mod">
          <ac:chgData name="Nane Kratzke" userId="971be13ff4ee5ef6" providerId="LiveId" clId="{DD4F4B8C-A7DF-5643-8C8B-D116B96ACB5C}" dt="2021-02-11T10:43:08.237" v="6015" actId="20577"/>
          <ac:spMkLst>
            <pc:docMk/>
            <pc:sldMk cId="1703231115" sldId="288"/>
            <ac:spMk id="18" creationId="{9937389E-5535-C341-8B1D-B5C2A66B7E12}"/>
          </ac:spMkLst>
        </pc:spChg>
        <pc:picChg chg="del">
          <ac:chgData name="Nane Kratzke" userId="971be13ff4ee5ef6" providerId="LiveId" clId="{DD4F4B8C-A7DF-5643-8C8B-D116B96ACB5C}" dt="2021-02-11T10:40:00.412" v="5929" actId="478"/>
          <ac:picMkLst>
            <pc:docMk/>
            <pc:sldMk cId="1703231115" sldId="288"/>
            <ac:picMk id="5" creationId="{B3A1EC29-8EDF-1044-999A-FB18C0540228}"/>
          </ac:picMkLst>
        </pc:picChg>
        <pc:picChg chg="del">
          <ac:chgData name="Nane Kratzke" userId="971be13ff4ee5ef6" providerId="LiveId" clId="{DD4F4B8C-A7DF-5643-8C8B-D116B96ACB5C}" dt="2021-02-11T10:40:44.269" v="5940" actId="478"/>
          <ac:picMkLst>
            <pc:docMk/>
            <pc:sldMk cId="1703231115" sldId="288"/>
            <ac:picMk id="7" creationId="{1A8E59A8-F037-9542-B9EC-380A4FB8D55C}"/>
          </ac:picMkLst>
        </pc:picChg>
        <pc:picChg chg="add del mod">
          <ac:chgData name="Nane Kratzke" userId="971be13ff4ee5ef6" providerId="LiveId" clId="{DD4F4B8C-A7DF-5643-8C8B-D116B96ACB5C}" dt="2021-02-11T10:59:46.725" v="6165" actId="478"/>
          <ac:picMkLst>
            <pc:docMk/>
            <pc:sldMk cId="1703231115" sldId="288"/>
            <ac:picMk id="16" creationId="{49E9E422-E669-7343-84F7-F3B1FC237084}"/>
          </ac:picMkLst>
        </pc:picChg>
        <pc:picChg chg="add mod">
          <ac:chgData name="Nane Kratzke" userId="971be13ff4ee5ef6" providerId="LiveId" clId="{DD4F4B8C-A7DF-5643-8C8B-D116B96ACB5C}" dt="2021-02-11T10:59:49.768" v="6167" actId="1076"/>
          <ac:picMkLst>
            <pc:docMk/>
            <pc:sldMk cId="1703231115" sldId="288"/>
            <ac:picMk id="19" creationId="{B68CB847-2AED-9A43-9199-05A6485FCB85}"/>
          </ac:picMkLst>
        </pc:picChg>
        <pc:picChg chg="add mod">
          <ac:chgData name="Nane Kratzke" userId="971be13ff4ee5ef6" providerId="LiveId" clId="{DD4F4B8C-A7DF-5643-8C8B-D116B96ACB5C}" dt="2021-02-11T10:40:34.673" v="5938" actId="1076"/>
          <ac:picMkLst>
            <pc:docMk/>
            <pc:sldMk cId="1703231115" sldId="288"/>
            <ac:picMk id="1026" creationId="{0FFAC522-6438-C642-AF56-3317C23752BB}"/>
          </ac:picMkLst>
        </pc:picChg>
      </pc:sldChg>
      <pc:sldChg chg="addSp delSp modSp add mod setBg modClrScheme delDesignElem chgLayout">
        <pc:chgData name="Nane Kratzke" userId="971be13ff4ee5ef6" providerId="LiveId" clId="{DD4F4B8C-A7DF-5643-8C8B-D116B96ACB5C}" dt="2021-02-11T11:09:15.792" v="6328" actId="20577"/>
        <pc:sldMkLst>
          <pc:docMk/>
          <pc:sldMk cId="2991323254" sldId="290"/>
        </pc:sldMkLst>
        <pc:spChg chg="add del mod">
          <ac:chgData name="Nane Kratzke" userId="971be13ff4ee5ef6" providerId="LiveId" clId="{DD4F4B8C-A7DF-5643-8C8B-D116B96ACB5C}" dt="2021-02-11T11:05:27.857" v="6236" actId="478"/>
          <ac:spMkLst>
            <pc:docMk/>
            <pc:sldMk cId="2991323254" sldId="290"/>
            <ac:spMk id="3" creationId="{54589988-077E-E54F-A2BD-3BDB01E862A1}"/>
          </ac:spMkLst>
        </pc:spChg>
        <pc:spChg chg="del">
          <ac:chgData name="Nane Kratzke" userId="971be13ff4ee5ef6" providerId="LiveId" clId="{DD4F4B8C-A7DF-5643-8C8B-D116B96ACB5C}" dt="2021-02-11T11:05:57.300" v="6240" actId="478"/>
          <ac:spMkLst>
            <pc:docMk/>
            <pc:sldMk cId="2991323254" sldId="290"/>
            <ac:spMk id="5" creationId="{38E6F965-FC34-9641-981A-EB2364C49146}"/>
          </ac:spMkLst>
        </pc:spChg>
        <pc:spChg chg="del mod ord">
          <ac:chgData name="Nane Kratzke" userId="971be13ff4ee5ef6" providerId="LiveId" clId="{DD4F4B8C-A7DF-5643-8C8B-D116B96ACB5C}" dt="2021-02-11T11:06:14.801" v="6244" actId="478"/>
          <ac:spMkLst>
            <pc:docMk/>
            <pc:sldMk cId="2991323254" sldId="290"/>
            <ac:spMk id="6" creationId="{B0C9D122-56DE-9C4C-82B2-B26CB93F56DA}"/>
          </ac:spMkLst>
        </pc:spChg>
        <pc:spChg chg="add del mod ord">
          <ac:chgData name="Nane Kratzke" userId="971be13ff4ee5ef6" providerId="LiveId" clId="{DD4F4B8C-A7DF-5643-8C8B-D116B96ACB5C}" dt="2021-02-11T11:06:17.938" v="6245" actId="700"/>
          <ac:spMkLst>
            <pc:docMk/>
            <pc:sldMk cId="2991323254" sldId="290"/>
            <ac:spMk id="10" creationId="{3E4CBFEB-7E45-1144-885F-CD6BA5393A2E}"/>
          </ac:spMkLst>
        </pc:spChg>
        <pc:spChg chg="add del mod ord">
          <ac:chgData name="Nane Kratzke" userId="971be13ff4ee5ef6" providerId="LiveId" clId="{DD4F4B8C-A7DF-5643-8C8B-D116B96ACB5C}" dt="2021-02-11T11:06:07.153" v="6242" actId="700"/>
          <ac:spMkLst>
            <pc:docMk/>
            <pc:sldMk cId="2991323254" sldId="290"/>
            <ac:spMk id="11" creationId="{43B8AF5B-2542-C94A-B342-0638BF5DA902}"/>
          </ac:spMkLst>
        </pc:spChg>
        <pc:spChg chg="add mod ord">
          <ac:chgData name="Nane Kratzke" userId="971be13ff4ee5ef6" providerId="LiveId" clId="{DD4F4B8C-A7DF-5643-8C8B-D116B96ACB5C}" dt="2021-02-11T11:08:06.920" v="6291" actId="20577"/>
          <ac:spMkLst>
            <pc:docMk/>
            <pc:sldMk cId="2991323254" sldId="290"/>
            <ac:spMk id="12" creationId="{C62C8B26-10D6-8640-8F8F-94272125B5D6}"/>
          </ac:spMkLst>
        </pc:spChg>
        <pc:spChg chg="del">
          <ac:chgData name="Nane Kratzke" userId="971be13ff4ee5ef6" providerId="LiveId" clId="{DD4F4B8C-A7DF-5643-8C8B-D116B96ACB5C}" dt="2021-02-11T10:32:57.069" v="5746"/>
          <ac:spMkLst>
            <pc:docMk/>
            <pc:sldMk cId="2991323254" sldId="290"/>
            <ac:spMk id="13" creationId="{14A2F755-5219-4C4E-9378-2C80BB08DF8E}"/>
          </ac:spMkLst>
        </pc:spChg>
        <pc:spChg chg="add mod ord">
          <ac:chgData name="Nane Kratzke" userId="971be13ff4ee5ef6" providerId="LiveId" clId="{DD4F4B8C-A7DF-5643-8C8B-D116B96ACB5C}" dt="2021-02-11T11:08:11.408" v="6314" actId="20577"/>
          <ac:spMkLst>
            <pc:docMk/>
            <pc:sldMk cId="2991323254" sldId="290"/>
            <ac:spMk id="14" creationId="{F1F3E3E7-1C41-DA4E-9EA3-D0D1E77F6BFE}"/>
          </ac:spMkLst>
        </pc:spChg>
        <pc:spChg chg="del">
          <ac:chgData name="Nane Kratzke" userId="971be13ff4ee5ef6" providerId="LiveId" clId="{DD4F4B8C-A7DF-5643-8C8B-D116B96ACB5C}" dt="2021-02-11T10:32:57.069" v="5746"/>
          <ac:spMkLst>
            <pc:docMk/>
            <pc:sldMk cId="2991323254" sldId="290"/>
            <ac:spMk id="15" creationId="{9A87AD7E-457F-4836-8DDE-FFE0F009388A}"/>
          </ac:spMkLst>
        </pc:spChg>
        <pc:spChg chg="add mod">
          <ac:chgData name="Nane Kratzke" userId="971be13ff4ee5ef6" providerId="LiveId" clId="{DD4F4B8C-A7DF-5643-8C8B-D116B96ACB5C}" dt="2021-02-11T11:07:50.932" v="6276" actId="3064"/>
          <ac:spMkLst>
            <pc:docMk/>
            <pc:sldMk cId="2991323254" sldId="290"/>
            <ac:spMk id="16" creationId="{7C077773-4540-6B44-B6EA-2A13CC8C5F20}"/>
          </ac:spMkLst>
        </pc:spChg>
        <pc:spChg chg="add mod">
          <ac:chgData name="Nane Kratzke" userId="971be13ff4ee5ef6" providerId="LiveId" clId="{DD4F4B8C-A7DF-5643-8C8B-D116B96ACB5C}" dt="2021-02-11T11:09:15.792" v="6328" actId="20577"/>
          <ac:spMkLst>
            <pc:docMk/>
            <pc:sldMk cId="2991323254" sldId="290"/>
            <ac:spMk id="17" creationId="{ACE32DEA-F25D-0446-8FD6-094ECE75019E}"/>
          </ac:spMkLst>
        </pc:spChg>
        <pc:picChg chg="add mod">
          <ac:chgData name="Nane Kratzke" userId="971be13ff4ee5ef6" providerId="LiveId" clId="{DD4F4B8C-A7DF-5643-8C8B-D116B96ACB5C}" dt="2021-02-11T11:07:32.573" v="6265" actId="1076"/>
          <ac:picMkLst>
            <pc:docMk/>
            <pc:sldMk cId="2991323254" sldId="290"/>
            <ac:picMk id="7" creationId="{8C04ADE7-4DCB-4148-BCBA-DA754975CBFC}"/>
          </ac:picMkLst>
        </pc:picChg>
        <pc:picChg chg="del">
          <ac:chgData name="Nane Kratzke" userId="971be13ff4ee5ef6" providerId="LiveId" clId="{DD4F4B8C-A7DF-5643-8C8B-D116B96ACB5C}" dt="2021-02-11T11:05:24.754" v="6235" actId="478"/>
          <ac:picMkLst>
            <pc:docMk/>
            <pc:sldMk cId="2991323254" sldId="290"/>
            <ac:picMk id="8" creationId="{5EE37632-67D2-964B-AC01-F0821AE11DB4}"/>
          </ac:picMkLst>
        </pc:picChg>
      </pc:sldChg>
      <pc:sldChg chg="modSp del mod">
        <pc:chgData name="Nane Kratzke" userId="971be13ff4ee5ef6" providerId="LiveId" clId="{DD4F4B8C-A7DF-5643-8C8B-D116B96ACB5C}" dt="2021-03-04T07:50:17.854" v="35798" actId="2696"/>
        <pc:sldMkLst>
          <pc:docMk/>
          <pc:sldMk cId="2120406402" sldId="297"/>
        </pc:sldMkLst>
        <pc:spChg chg="mod">
          <ac:chgData name="Nane Kratzke" userId="971be13ff4ee5ef6" providerId="LiveId" clId="{DD4F4B8C-A7DF-5643-8C8B-D116B96ACB5C}" dt="2021-02-11T17:14:45.829" v="12442" actId="113"/>
          <ac:spMkLst>
            <pc:docMk/>
            <pc:sldMk cId="2120406402" sldId="297"/>
            <ac:spMk id="12" creationId="{B9546903-3A89-044B-AA0C-9D307E1E01A8}"/>
          </ac:spMkLst>
        </pc:spChg>
        <pc:spChg chg="mod">
          <ac:chgData name="Nane Kratzke" userId="971be13ff4ee5ef6" providerId="LiveId" clId="{DD4F4B8C-A7DF-5643-8C8B-D116B96ACB5C}" dt="2021-02-11T17:14:43.680" v="12441" actId="113"/>
          <ac:spMkLst>
            <pc:docMk/>
            <pc:sldMk cId="2120406402" sldId="297"/>
            <ac:spMk id="13" creationId="{5261272A-55E3-EB46-BF78-6F034146C956}"/>
          </ac:spMkLst>
        </pc:spChg>
        <pc:spChg chg="mod">
          <ac:chgData name="Nane Kratzke" userId="971be13ff4ee5ef6" providerId="LiveId" clId="{DD4F4B8C-A7DF-5643-8C8B-D116B96ACB5C}" dt="2021-02-11T17:14:14.264" v="12438" actId="20577"/>
          <ac:spMkLst>
            <pc:docMk/>
            <pc:sldMk cId="2120406402" sldId="297"/>
            <ac:spMk id="14" creationId="{67C8D25A-352A-FA4E-A84E-BD42604986F6}"/>
          </ac:spMkLst>
        </pc:spChg>
      </pc:sldChg>
      <pc:sldChg chg="delSp modSp del mod">
        <pc:chgData name="Nane Kratzke" userId="971be13ff4ee5ef6" providerId="LiveId" clId="{DD4F4B8C-A7DF-5643-8C8B-D116B96ACB5C}" dt="2021-02-09T12:45:47.546" v="326" actId="2696"/>
        <pc:sldMkLst>
          <pc:docMk/>
          <pc:sldMk cId="704272100" sldId="323"/>
        </pc:sldMkLst>
        <pc:spChg chg="mod">
          <ac:chgData name="Nane Kratzke" userId="971be13ff4ee5ef6" providerId="LiveId" clId="{DD4F4B8C-A7DF-5643-8C8B-D116B96ACB5C}" dt="2021-02-09T12:44:51.761" v="323" actId="20577"/>
          <ac:spMkLst>
            <pc:docMk/>
            <pc:sldMk cId="704272100" sldId="323"/>
            <ac:spMk id="8" creationId="{0C508602-457E-2C4E-A9AC-85A3D0BD58E5}"/>
          </ac:spMkLst>
        </pc:spChg>
        <pc:picChg chg="del">
          <ac:chgData name="Nane Kratzke" userId="971be13ff4ee5ef6" providerId="LiveId" clId="{DD4F4B8C-A7DF-5643-8C8B-D116B96ACB5C}" dt="2021-02-09T12:33:41.096" v="123" actId="478"/>
          <ac:picMkLst>
            <pc:docMk/>
            <pc:sldMk cId="704272100" sldId="323"/>
            <ac:picMk id="5" creationId="{AB859EAE-DD94-2541-A77D-C770F2E3EA17}"/>
          </ac:picMkLst>
        </pc:picChg>
      </pc:sldChg>
      <pc:sldChg chg="addSp delSp modSp add mod">
        <pc:chgData name="Nane Kratzke" userId="971be13ff4ee5ef6" providerId="LiveId" clId="{DD4F4B8C-A7DF-5643-8C8B-D116B96ACB5C}" dt="2021-02-25T14:50:07.061" v="33445" actId="20577"/>
        <pc:sldMkLst>
          <pc:docMk/>
          <pc:sldMk cId="424745175" sldId="327"/>
        </pc:sldMkLst>
        <pc:spChg chg="mod">
          <ac:chgData name="Nane Kratzke" userId="971be13ff4ee5ef6" providerId="LiveId" clId="{DD4F4B8C-A7DF-5643-8C8B-D116B96ACB5C}" dt="2021-02-25T14:50:07.061" v="33445" actId="20577"/>
          <ac:spMkLst>
            <pc:docMk/>
            <pc:sldMk cId="424745175" sldId="327"/>
            <ac:spMk id="2" creationId="{A9AD48AA-F7D2-684E-BBA4-AA053688BCC9}"/>
          </ac:spMkLst>
        </pc:spChg>
        <pc:spChg chg="add mod">
          <ac:chgData name="Nane Kratzke" userId="971be13ff4ee5ef6" providerId="LiveId" clId="{DD4F4B8C-A7DF-5643-8C8B-D116B96ACB5C}" dt="2021-02-25T14:49:39.012" v="33444" actId="1076"/>
          <ac:spMkLst>
            <pc:docMk/>
            <pc:sldMk cId="424745175" sldId="327"/>
            <ac:spMk id="12" creationId="{C7250B19-89CD-744F-8BA4-DA43708E946F}"/>
          </ac:spMkLst>
        </pc:spChg>
        <pc:spChg chg="del">
          <ac:chgData name="Nane Kratzke" userId="971be13ff4ee5ef6" providerId="LiveId" clId="{DD4F4B8C-A7DF-5643-8C8B-D116B96ACB5C}" dt="2021-02-25T14:40:41.028" v="33182" actId="478"/>
          <ac:spMkLst>
            <pc:docMk/>
            <pc:sldMk cId="424745175" sldId="327"/>
            <ac:spMk id="13" creationId="{3562B26F-C459-A948-A288-8ADD5AB3BACC}"/>
          </ac:spMkLst>
        </pc:spChg>
        <pc:spChg chg="del">
          <ac:chgData name="Nane Kratzke" userId="971be13ff4ee5ef6" providerId="LiveId" clId="{DD4F4B8C-A7DF-5643-8C8B-D116B96ACB5C}" dt="2021-02-25T14:40:45.114" v="33183" actId="478"/>
          <ac:spMkLst>
            <pc:docMk/>
            <pc:sldMk cId="424745175" sldId="327"/>
            <ac:spMk id="14" creationId="{22190D87-5C70-564B-A7F7-2FBE7673C8C7}"/>
          </ac:spMkLst>
        </pc:spChg>
        <pc:spChg chg="del">
          <ac:chgData name="Nane Kratzke" userId="971be13ff4ee5ef6" providerId="LiveId" clId="{DD4F4B8C-A7DF-5643-8C8B-D116B96ACB5C}" dt="2021-02-25T14:40:47.257" v="33184" actId="478"/>
          <ac:spMkLst>
            <pc:docMk/>
            <pc:sldMk cId="424745175" sldId="327"/>
            <ac:spMk id="15" creationId="{280C9747-27B3-8E46-92D6-E07995955A1B}"/>
          </ac:spMkLst>
        </pc:spChg>
        <pc:spChg chg="del">
          <ac:chgData name="Nane Kratzke" userId="971be13ff4ee5ef6" providerId="LiveId" clId="{DD4F4B8C-A7DF-5643-8C8B-D116B96ACB5C}" dt="2021-02-25T14:40:56.111" v="33187" actId="478"/>
          <ac:spMkLst>
            <pc:docMk/>
            <pc:sldMk cId="424745175" sldId="327"/>
            <ac:spMk id="16" creationId="{8AEB0C2E-F9D6-C842-A8E4-AFBE53458968}"/>
          </ac:spMkLst>
        </pc:spChg>
        <pc:spChg chg="del">
          <ac:chgData name="Nane Kratzke" userId="971be13ff4ee5ef6" providerId="LiveId" clId="{DD4F4B8C-A7DF-5643-8C8B-D116B96ACB5C}" dt="2021-02-25T14:41:34.484" v="33194" actId="478"/>
          <ac:spMkLst>
            <pc:docMk/>
            <pc:sldMk cId="424745175" sldId="327"/>
            <ac:spMk id="17" creationId="{70DA62EC-899B-8B47-AAE9-DC8ABF983F51}"/>
          </ac:spMkLst>
        </pc:spChg>
        <pc:spChg chg="del">
          <ac:chgData name="Nane Kratzke" userId="971be13ff4ee5ef6" providerId="LiveId" clId="{DD4F4B8C-A7DF-5643-8C8B-D116B96ACB5C}" dt="2021-02-25T14:41:32.192" v="33193" actId="478"/>
          <ac:spMkLst>
            <pc:docMk/>
            <pc:sldMk cId="424745175" sldId="327"/>
            <ac:spMk id="18" creationId="{7E8803E0-8CE9-D24F-B342-93552A282D09}"/>
          </ac:spMkLst>
        </pc:spChg>
        <pc:spChg chg="del">
          <ac:chgData name="Nane Kratzke" userId="971be13ff4ee5ef6" providerId="LiveId" clId="{DD4F4B8C-A7DF-5643-8C8B-D116B96ACB5C}" dt="2021-02-25T14:41:29.752" v="33192" actId="478"/>
          <ac:spMkLst>
            <pc:docMk/>
            <pc:sldMk cId="424745175" sldId="327"/>
            <ac:spMk id="19" creationId="{69BF7511-DF88-6844-9E5F-50BFE4CC1243}"/>
          </ac:spMkLst>
        </pc:spChg>
        <pc:spChg chg="mod">
          <ac:chgData name="Nane Kratzke" userId="971be13ff4ee5ef6" providerId="LiveId" clId="{DD4F4B8C-A7DF-5643-8C8B-D116B96ACB5C}" dt="2021-02-25T14:44:08.703" v="33283" actId="403"/>
          <ac:spMkLst>
            <pc:docMk/>
            <pc:sldMk cId="424745175" sldId="327"/>
            <ac:spMk id="20" creationId="{A82633CC-3018-7847-A70B-37E8E5B1BD35}"/>
          </ac:spMkLst>
        </pc:spChg>
        <pc:spChg chg="mod">
          <ac:chgData name="Nane Kratzke" userId="971be13ff4ee5ef6" providerId="LiveId" clId="{DD4F4B8C-A7DF-5643-8C8B-D116B96ACB5C}" dt="2021-02-25T14:45:23.484" v="33348" actId="207"/>
          <ac:spMkLst>
            <pc:docMk/>
            <pc:sldMk cId="424745175" sldId="327"/>
            <ac:spMk id="21" creationId="{56293496-836E-6A4A-A787-F635EF775865}"/>
          </ac:spMkLst>
        </pc:spChg>
        <pc:spChg chg="del">
          <ac:chgData name="Nane Kratzke" userId="971be13ff4ee5ef6" providerId="LiveId" clId="{DD4F4B8C-A7DF-5643-8C8B-D116B96ACB5C}" dt="2021-02-25T14:45:06.561" v="33346" actId="478"/>
          <ac:spMkLst>
            <pc:docMk/>
            <pc:sldMk cId="424745175" sldId="327"/>
            <ac:spMk id="22" creationId="{6B992C79-EA87-9248-9D22-1B3C95F94831}"/>
          </ac:spMkLst>
        </pc:spChg>
        <pc:spChg chg="add mod">
          <ac:chgData name="Nane Kratzke" userId="971be13ff4ee5ef6" providerId="LiveId" clId="{DD4F4B8C-A7DF-5643-8C8B-D116B96ACB5C}" dt="2021-02-25T14:48:23.857" v="33431" actId="404"/>
          <ac:spMkLst>
            <pc:docMk/>
            <pc:sldMk cId="424745175" sldId="327"/>
            <ac:spMk id="32" creationId="{67A6C8CA-E55B-3641-BC8B-F2E736F4EF01}"/>
          </ac:spMkLst>
        </pc:spChg>
        <pc:spChg chg="add mod">
          <ac:chgData name="Nane Kratzke" userId="971be13ff4ee5ef6" providerId="LiveId" clId="{DD4F4B8C-A7DF-5643-8C8B-D116B96ACB5C}" dt="2021-02-25T14:48:23.857" v="33431" actId="404"/>
          <ac:spMkLst>
            <pc:docMk/>
            <pc:sldMk cId="424745175" sldId="327"/>
            <ac:spMk id="33" creationId="{55075568-D0CB-574C-83B0-B24028DDCF75}"/>
          </ac:spMkLst>
        </pc:spChg>
        <pc:picChg chg="add del mod">
          <ac:chgData name="Nane Kratzke" userId="971be13ff4ee5ef6" providerId="LiveId" clId="{DD4F4B8C-A7DF-5643-8C8B-D116B96ACB5C}" dt="2021-02-25T14:46:52.901" v="33415" actId="1076"/>
          <ac:picMkLst>
            <pc:docMk/>
            <pc:sldMk cId="424745175" sldId="327"/>
            <ac:picMk id="5" creationId="{45BAF732-43F2-E044-8C7B-EC3DAD205581}"/>
          </ac:picMkLst>
        </pc:picChg>
        <pc:inkChg chg="add del">
          <ac:chgData name="Nane Kratzke" userId="971be13ff4ee5ef6" providerId="LiveId" clId="{DD4F4B8C-A7DF-5643-8C8B-D116B96ACB5C}" dt="2021-02-25T14:38:04.410" v="33075" actId="9405"/>
          <ac:inkMkLst>
            <pc:docMk/>
            <pc:sldMk cId="424745175" sldId="327"/>
            <ac:inkMk id="6" creationId="{97FB919D-7261-814D-91B0-632F715637A4}"/>
          </ac:inkMkLst>
        </pc:inkChg>
        <pc:inkChg chg="add del">
          <ac:chgData name="Nane Kratzke" userId="971be13ff4ee5ef6" providerId="LiveId" clId="{DD4F4B8C-A7DF-5643-8C8B-D116B96ACB5C}" dt="2021-02-25T14:38:03.954" v="33074" actId="9405"/>
          <ac:inkMkLst>
            <pc:docMk/>
            <pc:sldMk cId="424745175" sldId="327"/>
            <ac:inkMk id="7" creationId="{B78F808F-146F-9347-BA61-14BD86E09791}"/>
          </ac:inkMkLst>
        </pc:inkChg>
        <pc:inkChg chg="add del">
          <ac:chgData name="Nane Kratzke" userId="971be13ff4ee5ef6" providerId="LiveId" clId="{DD4F4B8C-A7DF-5643-8C8B-D116B96ACB5C}" dt="2021-02-25T14:40:30.573" v="33180" actId="478"/>
          <ac:inkMkLst>
            <pc:docMk/>
            <pc:sldMk cId="424745175" sldId="327"/>
            <ac:inkMk id="8" creationId="{1232DA86-D89E-CC4E-9965-E66BD83F4539}"/>
          </ac:inkMkLst>
        </pc:inkChg>
        <pc:inkChg chg="add del">
          <ac:chgData name="Nane Kratzke" userId="971be13ff4ee5ef6" providerId="LiveId" clId="{DD4F4B8C-A7DF-5643-8C8B-D116B96ACB5C}" dt="2021-02-25T14:40:33.700" v="33181" actId="478"/>
          <ac:inkMkLst>
            <pc:docMk/>
            <pc:sldMk cId="424745175" sldId="327"/>
            <ac:inkMk id="9" creationId="{BD1C7B75-4DE3-DE4C-B342-D88163B33885}"/>
          </ac:inkMkLst>
        </pc:inkChg>
        <pc:inkChg chg="add del">
          <ac:chgData name="Nane Kratzke" userId="971be13ff4ee5ef6" providerId="LiveId" clId="{DD4F4B8C-A7DF-5643-8C8B-D116B96ACB5C}" dt="2021-02-25T14:41:23.167" v="33190" actId="478"/>
          <ac:inkMkLst>
            <pc:docMk/>
            <pc:sldMk cId="424745175" sldId="327"/>
            <ac:inkMk id="10" creationId="{D7BC5050-28EA-F049-89AB-BD193BD579D5}"/>
          </ac:inkMkLst>
        </pc:inkChg>
        <pc:inkChg chg="add del">
          <ac:chgData name="Nane Kratzke" userId="971be13ff4ee5ef6" providerId="LiveId" clId="{DD4F4B8C-A7DF-5643-8C8B-D116B96ACB5C}" dt="2021-02-25T14:41:27.429" v="33191" actId="478"/>
          <ac:inkMkLst>
            <pc:docMk/>
            <pc:sldMk cId="424745175" sldId="327"/>
            <ac:inkMk id="11" creationId="{16346A16-0F23-D74B-9703-53E31ADDA4BF}"/>
          </ac:inkMkLst>
        </pc:inkChg>
        <pc:inkChg chg="add del">
          <ac:chgData name="Nane Kratzke" userId="971be13ff4ee5ef6" providerId="LiveId" clId="{DD4F4B8C-A7DF-5643-8C8B-D116B96ACB5C}" dt="2021-02-25T14:42:00.769" v="33198" actId="9405"/>
          <ac:inkMkLst>
            <pc:docMk/>
            <pc:sldMk cId="424745175" sldId="327"/>
            <ac:inkMk id="23" creationId="{15CE167B-09DE-874F-A6E1-9D6FA9FDF5F4}"/>
          </ac:inkMkLst>
        </pc:inkChg>
        <pc:inkChg chg="add del">
          <ac:chgData name="Nane Kratzke" userId="971be13ff4ee5ef6" providerId="LiveId" clId="{DD4F4B8C-A7DF-5643-8C8B-D116B96ACB5C}" dt="2021-02-25T14:41:59.343" v="33197" actId="9405"/>
          <ac:inkMkLst>
            <pc:docMk/>
            <pc:sldMk cId="424745175" sldId="327"/>
            <ac:inkMk id="24" creationId="{CC733432-13E2-304D-97BF-AC0CF4676950}"/>
          </ac:inkMkLst>
        </pc:inkChg>
        <pc:inkChg chg="add del mod">
          <ac:chgData name="Nane Kratzke" userId="971be13ff4ee5ef6" providerId="LiveId" clId="{DD4F4B8C-A7DF-5643-8C8B-D116B96ACB5C}" dt="2021-02-25T14:48:06.212" v="33426" actId="478"/>
          <ac:inkMkLst>
            <pc:docMk/>
            <pc:sldMk cId="424745175" sldId="327"/>
            <ac:inkMk id="25" creationId="{3EB6ACC8-64AB-164C-A571-A2400E7A49A7}"/>
          </ac:inkMkLst>
        </pc:inkChg>
        <pc:inkChg chg="add del mod">
          <ac:chgData name="Nane Kratzke" userId="971be13ff4ee5ef6" providerId="LiveId" clId="{DD4F4B8C-A7DF-5643-8C8B-D116B96ACB5C}" dt="2021-02-25T14:48:08.481" v="33427" actId="478"/>
          <ac:inkMkLst>
            <pc:docMk/>
            <pc:sldMk cId="424745175" sldId="327"/>
            <ac:inkMk id="26" creationId="{6DFB0C51-F2E4-7141-8A0A-E02549B85AD4}"/>
          </ac:inkMkLst>
        </pc:inkChg>
        <pc:inkChg chg="add del">
          <ac:chgData name="Nane Kratzke" userId="971be13ff4ee5ef6" providerId="LiveId" clId="{DD4F4B8C-A7DF-5643-8C8B-D116B96ACB5C}" dt="2021-02-25T14:42:49.734" v="33206" actId="9405"/>
          <ac:inkMkLst>
            <pc:docMk/>
            <pc:sldMk cId="424745175" sldId="327"/>
            <ac:inkMk id="27" creationId="{6A6998EE-3D9C-B747-B51E-4357E5369884}"/>
          </ac:inkMkLst>
        </pc:inkChg>
        <pc:inkChg chg="add del">
          <ac:chgData name="Nane Kratzke" userId="971be13ff4ee5ef6" providerId="LiveId" clId="{DD4F4B8C-A7DF-5643-8C8B-D116B96ACB5C}" dt="2021-02-25T14:42:48.559" v="33205" actId="9405"/>
          <ac:inkMkLst>
            <pc:docMk/>
            <pc:sldMk cId="424745175" sldId="327"/>
            <ac:inkMk id="28" creationId="{8B024EED-2B89-AF4D-9CF2-703DA7FBC47E}"/>
          </ac:inkMkLst>
        </pc:inkChg>
        <pc:inkChg chg="add">
          <ac:chgData name="Nane Kratzke" userId="971be13ff4ee5ef6" providerId="LiveId" clId="{DD4F4B8C-A7DF-5643-8C8B-D116B96ACB5C}" dt="2021-02-25T14:42:54.991" v="33207" actId="9405"/>
          <ac:inkMkLst>
            <pc:docMk/>
            <pc:sldMk cId="424745175" sldId="327"/>
            <ac:inkMk id="29" creationId="{B35788FA-6700-3448-8083-81E3AC601172}"/>
          </ac:inkMkLst>
        </pc:inkChg>
        <pc:inkChg chg="add">
          <ac:chgData name="Nane Kratzke" userId="971be13ff4ee5ef6" providerId="LiveId" clId="{DD4F4B8C-A7DF-5643-8C8B-D116B96ACB5C}" dt="2021-02-25T14:42:57.400" v="33208" actId="9405"/>
          <ac:inkMkLst>
            <pc:docMk/>
            <pc:sldMk cId="424745175" sldId="327"/>
            <ac:inkMk id="30" creationId="{41522DEE-56B6-A645-B9BD-14C3BD09BBD9}"/>
          </ac:inkMkLst>
        </pc:inkChg>
        <pc:inkChg chg="add del">
          <ac:chgData name="Nane Kratzke" userId="971be13ff4ee5ef6" providerId="LiveId" clId="{DD4F4B8C-A7DF-5643-8C8B-D116B96ACB5C}" dt="2021-02-25T14:43:20.390" v="33210" actId="9405"/>
          <ac:inkMkLst>
            <pc:docMk/>
            <pc:sldMk cId="424745175" sldId="327"/>
            <ac:inkMk id="31" creationId="{5FD65676-57E8-3646-AA42-23CB9D0CBD48}"/>
          </ac:inkMkLst>
        </pc:inkChg>
        <pc:inkChg chg="add del">
          <ac:chgData name="Nane Kratzke" userId="971be13ff4ee5ef6" providerId="LiveId" clId="{DD4F4B8C-A7DF-5643-8C8B-D116B96ACB5C}" dt="2021-02-25T14:48:47.414" v="33435" actId="9405"/>
          <ac:inkMkLst>
            <pc:docMk/>
            <pc:sldMk cId="424745175" sldId="327"/>
            <ac:inkMk id="34" creationId="{DCF80547-803D-3D4A-8D9D-4905FA905641}"/>
          </ac:inkMkLst>
        </pc:inkChg>
        <pc:inkChg chg="add del">
          <ac:chgData name="Nane Kratzke" userId="971be13ff4ee5ef6" providerId="LiveId" clId="{DD4F4B8C-A7DF-5643-8C8B-D116B96ACB5C}" dt="2021-02-25T14:48:46.921" v="33434" actId="9405"/>
          <ac:inkMkLst>
            <pc:docMk/>
            <pc:sldMk cId="424745175" sldId="327"/>
            <ac:inkMk id="35" creationId="{DD65C79D-7E2E-7848-A0D7-AEC13AAAC1BD}"/>
          </ac:inkMkLst>
        </pc:inkChg>
        <pc:inkChg chg="add del">
          <ac:chgData name="Nane Kratzke" userId="971be13ff4ee5ef6" providerId="LiveId" clId="{DD4F4B8C-A7DF-5643-8C8B-D116B96ACB5C}" dt="2021-02-25T14:48:57.425" v="33439" actId="9405"/>
          <ac:inkMkLst>
            <pc:docMk/>
            <pc:sldMk cId="424745175" sldId="327"/>
            <ac:inkMk id="36" creationId="{987003A6-8A16-7F48-A4D7-2EF867E3D10D}"/>
          </ac:inkMkLst>
        </pc:inkChg>
        <pc:inkChg chg="add del">
          <ac:chgData name="Nane Kratzke" userId="971be13ff4ee5ef6" providerId="LiveId" clId="{DD4F4B8C-A7DF-5643-8C8B-D116B96ACB5C}" dt="2021-02-25T14:48:57.044" v="33438" actId="9405"/>
          <ac:inkMkLst>
            <pc:docMk/>
            <pc:sldMk cId="424745175" sldId="327"/>
            <ac:inkMk id="37" creationId="{B1EF188B-2409-F24F-955A-29BC9888C08A}"/>
          </ac:inkMkLst>
        </pc:inkChg>
        <pc:inkChg chg="add mod">
          <ac:chgData name="Nane Kratzke" userId="971be13ff4ee5ef6" providerId="LiveId" clId="{DD4F4B8C-A7DF-5643-8C8B-D116B96ACB5C}" dt="2021-02-25T14:49:17.605" v="33442" actId="1076"/>
          <ac:inkMkLst>
            <pc:docMk/>
            <pc:sldMk cId="424745175" sldId="327"/>
            <ac:inkMk id="38" creationId="{C8D17B34-AB28-EF44-A6E5-BD4F71A11A17}"/>
          </ac:inkMkLst>
        </pc:inkChg>
        <pc:inkChg chg="add">
          <ac:chgData name="Nane Kratzke" userId="971be13ff4ee5ef6" providerId="LiveId" clId="{DD4F4B8C-A7DF-5643-8C8B-D116B96ACB5C}" dt="2021-02-25T14:49:07.232" v="33441" actId="9405"/>
          <ac:inkMkLst>
            <pc:docMk/>
            <pc:sldMk cId="424745175" sldId="327"/>
            <ac:inkMk id="39" creationId="{D59C29EB-1659-114B-BC6A-E26660438A5F}"/>
          </ac:inkMkLst>
        </pc:inkChg>
      </pc:sldChg>
      <pc:sldChg chg="del">
        <pc:chgData name="Nane Kratzke" userId="971be13ff4ee5ef6" providerId="LiveId" clId="{DD4F4B8C-A7DF-5643-8C8B-D116B96ACB5C}" dt="2021-02-09T12:45:41.449" v="325" actId="2696"/>
        <pc:sldMkLst>
          <pc:docMk/>
          <pc:sldMk cId="3201834561" sldId="337"/>
        </pc:sldMkLst>
      </pc:sldChg>
      <pc:sldChg chg="addSp delSp modSp add mod">
        <pc:chgData name="Nane Kratzke" userId="971be13ff4ee5ef6" providerId="LiveId" clId="{DD4F4B8C-A7DF-5643-8C8B-D116B96ACB5C}" dt="2021-02-25T14:20:55.719" v="32885" actId="20577"/>
        <pc:sldMkLst>
          <pc:docMk/>
          <pc:sldMk cId="895321263" sldId="355"/>
        </pc:sldMkLst>
        <pc:spChg chg="mod">
          <ac:chgData name="Nane Kratzke" userId="971be13ff4ee5ef6" providerId="LiveId" clId="{DD4F4B8C-A7DF-5643-8C8B-D116B96ACB5C}" dt="2021-02-25T14:16:25.777" v="32738" actId="20577"/>
          <ac:spMkLst>
            <pc:docMk/>
            <pc:sldMk cId="895321263" sldId="355"/>
            <ac:spMk id="2" creationId="{09A3C503-9616-D24D-956E-75F248B81EFA}"/>
          </ac:spMkLst>
        </pc:spChg>
        <pc:spChg chg="mod">
          <ac:chgData name="Nane Kratzke" userId="971be13ff4ee5ef6" providerId="LiveId" clId="{DD4F4B8C-A7DF-5643-8C8B-D116B96ACB5C}" dt="2021-02-25T14:20:39.802" v="32874" actId="1076"/>
          <ac:spMkLst>
            <pc:docMk/>
            <pc:sldMk cId="895321263" sldId="355"/>
            <ac:spMk id="3" creationId="{7628290C-7DEF-7445-A10E-4693E0BD5E2B}"/>
          </ac:spMkLst>
        </pc:spChg>
        <pc:spChg chg="mod">
          <ac:chgData name="Nane Kratzke" userId="971be13ff4ee5ef6" providerId="LiveId" clId="{DD4F4B8C-A7DF-5643-8C8B-D116B96ACB5C}" dt="2021-02-25T14:17:25.546" v="32739"/>
          <ac:spMkLst>
            <pc:docMk/>
            <pc:sldMk cId="895321263" sldId="355"/>
            <ac:spMk id="16" creationId="{132B66F9-E5F2-4E49-B577-868A844E29ED}"/>
          </ac:spMkLst>
        </pc:spChg>
        <pc:spChg chg="mod">
          <ac:chgData name="Nane Kratzke" userId="971be13ff4ee5ef6" providerId="LiveId" clId="{DD4F4B8C-A7DF-5643-8C8B-D116B96ACB5C}" dt="2021-02-25T14:20:55.719" v="32885" actId="20577"/>
          <ac:spMkLst>
            <pc:docMk/>
            <pc:sldMk cId="895321263" sldId="355"/>
            <ac:spMk id="23" creationId="{843AD55F-A820-B34B-A476-52238CE2A01E}"/>
          </ac:spMkLst>
        </pc:spChg>
        <pc:picChg chg="del">
          <ac:chgData name="Nane Kratzke" userId="971be13ff4ee5ef6" providerId="LiveId" clId="{DD4F4B8C-A7DF-5643-8C8B-D116B96ACB5C}" dt="2021-02-25T14:17:42.246" v="32740" actId="478"/>
          <ac:picMkLst>
            <pc:docMk/>
            <pc:sldMk cId="895321263" sldId="355"/>
            <ac:picMk id="5" creationId="{AE4E1615-902B-D94D-986C-990DFEB8E97C}"/>
          </ac:picMkLst>
        </pc:picChg>
        <pc:picChg chg="add mod">
          <ac:chgData name="Nane Kratzke" userId="971be13ff4ee5ef6" providerId="LiveId" clId="{DD4F4B8C-A7DF-5643-8C8B-D116B96ACB5C}" dt="2021-02-25T14:20:46.589" v="32875" actId="1076"/>
          <ac:picMkLst>
            <pc:docMk/>
            <pc:sldMk cId="895321263" sldId="355"/>
            <ac:picMk id="12290" creationId="{DC54D8F9-DAAB-8A4F-830A-D0323DEBA19F}"/>
          </ac:picMkLst>
        </pc:picChg>
      </pc:sldChg>
      <pc:sldChg chg="del">
        <pc:chgData name="Nane Kratzke" userId="971be13ff4ee5ef6" providerId="LiveId" clId="{DD4F4B8C-A7DF-5643-8C8B-D116B96ACB5C}" dt="2021-02-09T12:45:40.688" v="324" actId="2696"/>
        <pc:sldMkLst>
          <pc:docMk/>
          <pc:sldMk cId="811902125" sldId="491"/>
        </pc:sldMkLst>
      </pc:sldChg>
      <pc:sldChg chg="modSp mod">
        <pc:chgData name="Nane Kratzke" userId="971be13ff4ee5ef6" providerId="LiveId" clId="{DD4F4B8C-A7DF-5643-8C8B-D116B96ACB5C}" dt="2021-03-04T07:49:01.569" v="35796" actId="20577"/>
        <pc:sldMkLst>
          <pc:docMk/>
          <pc:sldMk cId="1293430604" sldId="510"/>
        </pc:sldMkLst>
        <pc:spChg chg="mod">
          <ac:chgData name="Nane Kratzke" userId="971be13ff4ee5ef6" providerId="LiveId" clId="{DD4F4B8C-A7DF-5643-8C8B-D116B96ACB5C}" dt="2021-03-04T07:49:01.569" v="35796" actId="20577"/>
          <ac:spMkLst>
            <pc:docMk/>
            <pc:sldMk cId="1293430604" sldId="510"/>
            <ac:spMk id="3" creationId="{4D502CBE-EC2E-A94C-BE77-12EBBCA899C3}"/>
          </ac:spMkLst>
        </pc:spChg>
        <pc:spChg chg="mod">
          <ac:chgData name="Nane Kratzke" userId="971be13ff4ee5ef6" providerId="LiveId" clId="{DD4F4B8C-A7DF-5643-8C8B-D116B96ACB5C}" dt="2021-02-11T08:34:36.903" v="4872"/>
          <ac:spMkLst>
            <pc:docMk/>
            <pc:sldMk cId="1293430604" sldId="510"/>
            <ac:spMk id="8" creationId="{6DAA361C-189A-2E41-8E2F-D004F318335C}"/>
          </ac:spMkLst>
        </pc:spChg>
      </pc:sldChg>
      <pc:sldChg chg="addSp delSp modSp mod">
        <pc:chgData name="Nane Kratzke" userId="971be13ff4ee5ef6" providerId="LiveId" clId="{DD4F4B8C-A7DF-5643-8C8B-D116B96ACB5C}" dt="2021-02-25T14:34:55.886" v="33070" actId="207"/>
        <pc:sldMkLst>
          <pc:docMk/>
          <pc:sldMk cId="334817653" sldId="511"/>
        </pc:sldMkLst>
        <pc:spChg chg="add mod">
          <ac:chgData name="Nane Kratzke" userId="971be13ff4ee5ef6" providerId="LiveId" clId="{DD4F4B8C-A7DF-5643-8C8B-D116B96ACB5C}" dt="2021-02-25T14:34:55.886" v="33070" actId="207"/>
          <ac:spMkLst>
            <pc:docMk/>
            <pc:sldMk cId="334817653" sldId="511"/>
            <ac:spMk id="4" creationId="{7744107F-B706-604F-BAAE-87D504707D7C}"/>
          </ac:spMkLst>
        </pc:spChg>
        <pc:picChg chg="add del mod modCrop">
          <ac:chgData name="Nane Kratzke" userId="971be13ff4ee5ef6" providerId="LiveId" clId="{DD4F4B8C-A7DF-5643-8C8B-D116B96ACB5C}" dt="2021-02-20T16:15:08.776" v="24374" actId="478"/>
          <ac:picMkLst>
            <pc:docMk/>
            <pc:sldMk cId="334817653" sldId="511"/>
            <ac:picMk id="6" creationId="{73BFBEF6-DA0A-E645-B1BB-86F56BE24973}"/>
          </ac:picMkLst>
        </pc:picChg>
        <pc:picChg chg="add mod modCrop">
          <ac:chgData name="Nane Kratzke" userId="971be13ff4ee5ef6" providerId="LiveId" clId="{DD4F4B8C-A7DF-5643-8C8B-D116B96ACB5C}" dt="2021-02-20T16:18:04.736" v="24415" actId="207"/>
          <ac:picMkLst>
            <pc:docMk/>
            <pc:sldMk cId="334817653" sldId="511"/>
            <ac:picMk id="8" creationId="{4DDEEDD7-1363-C24E-8DA8-257A5C941E49}"/>
          </ac:picMkLst>
        </pc:picChg>
        <pc:picChg chg="add del mod">
          <ac:chgData name="Nane Kratzke" userId="971be13ff4ee5ef6" providerId="LiveId" clId="{DD4F4B8C-A7DF-5643-8C8B-D116B96ACB5C}" dt="2021-02-20T16:08:43.076" v="24341" actId="478"/>
          <ac:picMkLst>
            <pc:docMk/>
            <pc:sldMk cId="334817653" sldId="511"/>
            <ac:picMk id="3074" creationId="{729ECC38-166A-6441-82BD-619F4E6AABEB}"/>
          </ac:picMkLst>
        </pc:picChg>
        <pc:picChg chg="add del mod">
          <ac:chgData name="Nane Kratzke" userId="971be13ff4ee5ef6" providerId="LiveId" clId="{DD4F4B8C-A7DF-5643-8C8B-D116B96ACB5C}" dt="2021-02-20T16:12:17.515" v="24358" actId="478"/>
          <ac:picMkLst>
            <pc:docMk/>
            <pc:sldMk cId="334817653" sldId="511"/>
            <ac:picMk id="3076" creationId="{54FA2DF3-FC48-C141-8944-716196C57408}"/>
          </ac:picMkLst>
        </pc:picChg>
      </pc:sldChg>
      <pc:sldChg chg="addSp delSp modSp new mod ord modClrScheme chgLayout">
        <pc:chgData name="Nane Kratzke" userId="971be13ff4ee5ef6" providerId="LiveId" clId="{DD4F4B8C-A7DF-5643-8C8B-D116B96ACB5C}" dt="2021-02-24T16:55:41.577" v="24455" actId="20577"/>
        <pc:sldMkLst>
          <pc:docMk/>
          <pc:sldMk cId="2907000260" sldId="512"/>
        </pc:sldMkLst>
        <pc:spChg chg="mod ord">
          <ac:chgData name="Nane Kratzke" userId="971be13ff4ee5ef6" providerId="LiveId" clId="{DD4F4B8C-A7DF-5643-8C8B-D116B96ACB5C}" dt="2021-02-09T12:49:40.278" v="386" actId="700"/>
          <ac:spMkLst>
            <pc:docMk/>
            <pc:sldMk cId="2907000260" sldId="512"/>
            <ac:spMk id="2" creationId="{04781D0D-4FFE-0E47-BFC4-E05A5D659FF6}"/>
          </ac:spMkLst>
        </pc:spChg>
        <pc:spChg chg="mod ord">
          <ac:chgData name="Nane Kratzke" userId="971be13ff4ee5ef6" providerId="LiveId" clId="{DD4F4B8C-A7DF-5643-8C8B-D116B96ACB5C}" dt="2021-02-09T12:49:40.278" v="386" actId="700"/>
          <ac:spMkLst>
            <pc:docMk/>
            <pc:sldMk cId="2907000260" sldId="512"/>
            <ac:spMk id="3" creationId="{DA77086E-B247-3A41-A8CB-159BA306F7B3}"/>
          </ac:spMkLst>
        </pc:spChg>
        <pc:spChg chg="add mod">
          <ac:chgData name="Nane Kratzke" userId="971be13ff4ee5ef6" providerId="LiveId" clId="{DD4F4B8C-A7DF-5643-8C8B-D116B96ACB5C}" dt="2021-02-24T16:55:41.577" v="24455" actId="20577"/>
          <ac:spMkLst>
            <pc:docMk/>
            <pc:sldMk cId="2907000260" sldId="512"/>
            <ac:spMk id="4" creationId="{A5DA4214-462A-5742-BFE6-9D25D6464DCA}"/>
          </ac:spMkLst>
        </pc:spChg>
        <pc:spChg chg="del">
          <ac:chgData name="Nane Kratzke" userId="971be13ff4ee5ef6" providerId="LiveId" clId="{DD4F4B8C-A7DF-5643-8C8B-D116B96ACB5C}" dt="2021-02-09T12:46:01.983" v="333" actId="478"/>
          <ac:spMkLst>
            <pc:docMk/>
            <pc:sldMk cId="2907000260" sldId="512"/>
            <ac:spMk id="4" creationId="{B3157C72-C3D0-9744-8EFF-A0BC8C8A652B}"/>
          </ac:spMkLst>
        </pc:spChg>
        <pc:spChg chg="del">
          <ac:chgData name="Nane Kratzke" userId="971be13ff4ee5ef6" providerId="LiveId" clId="{DD4F4B8C-A7DF-5643-8C8B-D116B96ACB5C}" dt="2021-02-09T12:46:04.291" v="334" actId="478"/>
          <ac:spMkLst>
            <pc:docMk/>
            <pc:sldMk cId="2907000260" sldId="512"/>
            <ac:spMk id="5" creationId="{C55B45C0-A86A-E847-80D7-B6F0FBD3CE98}"/>
          </ac:spMkLst>
        </pc:spChg>
        <pc:spChg chg="add del">
          <ac:chgData name="Nane Kratzke" userId="971be13ff4ee5ef6" providerId="LiveId" clId="{DD4F4B8C-A7DF-5643-8C8B-D116B96ACB5C}" dt="2021-02-09T12:46:18.772" v="336"/>
          <ac:spMkLst>
            <pc:docMk/>
            <pc:sldMk cId="2907000260" sldId="512"/>
            <ac:spMk id="6" creationId="{D6C4B053-9540-D74A-9EF0-6F10B0963368}"/>
          </ac:spMkLst>
        </pc:spChg>
        <pc:spChg chg="add mod">
          <ac:chgData name="Nane Kratzke" userId="971be13ff4ee5ef6" providerId="LiveId" clId="{DD4F4B8C-A7DF-5643-8C8B-D116B96ACB5C}" dt="2021-02-09T12:55:15.536" v="660" actId="20577"/>
          <ac:spMkLst>
            <pc:docMk/>
            <pc:sldMk cId="2907000260" sldId="512"/>
            <ac:spMk id="10" creationId="{090C7003-4328-0146-8856-785C0A19DE56}"/>
          </ac:spMkLst>
        </pc:spChg>
        <pc:spChg chg="add mod ord">
          <ac:chgData name="Nane Kratzke" userId="971be13ff4ee5ef6" providerId="LiveId" clId="{DD4F4B8C-A7DF-5643-8C8B-D116B96ACB5C}" dt="2021-02-09T12:50:05.153" v="419" actId="20577"/>
          <ac:spMkLst>
            <pc:docMk/>
            <pc:sldMk cId="2907000260" sldId="512"/>
            <ac:spMk id="11" creationId="{FB85E221-9372-A046-89DD-E148D39EBEE4}"/>
          </ac:spMkLst>
        </pc:spChg>
        <pc:picChg chg="add del mod">
          <ac:chgData name="Nane Kratzke" userId="971be13ff4ee5ef6" providerId="LiveId" clId="{DD4F4B8C-A7DF-5643-8C8B-D116B96ACB5C}" dt="2021-02-09T12:46:44.508" v="341" actId="478"/>
          <ac:picMkLst>
            <pc:docMk/>
            <pc:sldMk cId="2907000260" sldId="512"/>
            <ac:picMk id="7" creationId="{CEE2567E-DD9F-E146-A2AB-A20D737C90C9}"/>
          </ac:picMkLst>
        </pc:picChg>
        <pc:picChg chg="add mod">
          <ac:chgData name="Nane Kratzke" userId="971be13ff4ee5ef6" providerId="LiveId" clId="{DD4F4B8C-A7DF-5643-8C8B-D116B96ACB5C}" dt="2021-02-09T12:55:26.625" v="661" actId="1076"/>
          <ac:picMkLst>
            <pc:docMk/>
            <pc:sldMk cId="2907000260" sldId="512"/>
            <ac:picMk id="9" creationId="{70FAD06A-8CD2-9540-94BF-0639C854DA08}"/>
          </ac:picMkLst>
        </pc:picChg>
      </pc:sldChg>
      <pc:sldChg chg="addSp delSp modSp add mod ord">
        <pc:chgData name="Nane Kratzke" userId="971be13ff4ee5ef6" providerId="LiveId" clId="{DD4F4B8C-A7DF-5643-8C8B-D116B96ACB5C}" dt="2021-02-24T16:55:36.562" v="24452" actId="20577"/>
        <pc:sldMkLst>
          <pc:docMk/>
          <pc:sldMk cId="2694727415" sldId="513"/>
        </pc:sldMkLst>
        <pc:spChg chg="add mod">
          <ac:chgData name="Nane Kratzke" userId="971be13ff4ee5ef6" providerId="LiveId" clId="{DD4F4B8C-A7DF-5643-8C8B-D116B96ACB5C}" dt="2021-02-09T13:09:40.078" v="1113" actId="166"/>
          <ac:spMkLst>
            <pc:docMk/>
            <pc:sldMk cId="2694727415" sldId="513"/>
            <ac:spMk id="8" creationId="{9CD28B6A-910A-BF44-B7C7-2FE690E4B709}"/>
          </ac:spMkLst>
        </pc:spChg>
        <pc:spChg chg="add mod">
          <ac:chgData name="Nane Kratzke" userId="971be13ff4ee5ef6" providerId="LiveId" clId="{DD4F4B8C-A7DF-5643-8C8B-D116B96ACB5C}" dt="2021-02-24T16:55:36.562" v="24452" actId="20577"/>
          <ac:spMkLst>
            <pc:docMk/>
            <pc:sldMk cId="2694727415" sldId="513"/>
            <ac:spMk id="9" creationId="{5611579E-C27B-9142-83A2-B9135E36A3BE}"/>
          </ac:spMkLst>
        </pc:spChg>
        <pc:spChg chg="mod">
          <ac:chgData name="Nane Kratzke" userId="971be13ff4ee5ef6" providerId="LiveId" clId="{DD4F4B8C-A7DF-5643-8C8B-D116B96ACB5C}" dt="2021-02-24T16:55:07.206" v="24448" actId="20577"/>
          <ac:spMkLst>
            <pc:docMk/>
            <pc:sldMk cId="2694727415" sldId="513"/>
            <ac:spMk id="10" creationId="{090C7003-4328-0146-8856-785C0A19DE56}"/>
          </ac:spMkLst>
        </pc:spChg>
        <pc:spChg chg="mod">
          <ac:chgData name="Nane Kratzke" userId="971be13ff4ee5ef6" providerId="LiveId" clId="{DD4F4B8C-A7DF-5643-8C8B-D116B96ACB5C}" dt="2021-02-09T12:59:02.397" v="698" actId="20577"/>
          <ac:spMkLst>
            <pc:docMk/>
            <pc:sldMk cId="2694727415" sldId="513"/>
            <ac:spMk id="11" creationId="{FB85E221-9372-A046-89DD-E148D39EBEE4}"/>
          </ac:spMkLst>
        </pc:spChg>
        <pc:picChg chg="add del mod">
          <ac:chgData name="Nane Kratzke" userId="971be13ff4ee5ef6" providerId="LiveId" clId="{DD4F4B8C-A7DF-5643-8C8B-D116B96ACB5C}" dt="2021-02-09T13:04:41.311" v="1049" actId="478"/>
          <ac:picMkLst>
            <pc:docMk/>
            <pc:sldMk cId="2694727415" sldId="513"/>
            <ac:picMk id="4" creationId="{416A9DD7-DA16-154D-AAE0-CC5D64C3B0AC}"/>
          </ac:picMkLst>
        </pc:picChg>
        <pc:picChg chg="add mod">
          <ac:chgData name="Nane Kratzke" userId="971be13ff4ee5ef6" providerId="LiveId" clId="{DD4F4B8C-A7DF-5643-8C8B-D116B96ACB5C}" dt="2021-02-09T13:09:28.435" v="1111" actId="14861"/>
          <ac:picMkLst>
            <pc:docMk/>
            <pc:sldMk cId="2694727415" sldId="513"/>
            <ac:picMk id="5" creationId="{779C6E4A-AF7E-BC48-B4E1-D362E03C388F}"/>
          </ac:picMkLst>
        </pc:picChg>
        <pc:picChg chg="del">
          <ac:chgData name="Nane Kratzke" userId="971be13ff4ee5ef6" providerId="LiveId" clId="{DD4F4B8C-A7DF-5643-8C8B-D116B96ACB5C}" dt="2021-02-09T12:58:06.681" v="663" actId="478"/>
          <ac:picMkLst>
            <pc:docMk/>
            <pc:sldMk cId="2694727415" sldId="513"/>
            <ac:picMk id="9" creationId="{70FAD06A-8CD2-9540-94BF-0639C854DA08}"/>
          </ac:picMkLst>
        </pc:picChg>
        <pc:picChg chg="add del">
          <ac:chgData name="Nane Kratzke" userId="971be13ff4ee5ef6" providerId="LiveId" clId="{DD4F4B8C-A7DF-5643-8C8B-D116B96ACB5C}" dt="2021-02-09T13:04:57.318" v="1051" actId="478"/>
          <ac:picMkLst>
            <pc:docMk/>
            <pc:sldMk cId="2694727415" sldId="513"/>
            <ac:picMk id="2050" creationId="{7AD82B00-DF0E-804B-AD40-B728ECCF9C72}"/>
          </ac:picMkLst>
        </pc:picChg>
      </pc:sldChg>
      <pc:sldChg chg="addSp delSp modSp new mod modClrScheme chgLayout">
        <pc:chgData name="Nane Kratzke" userId="971be13ff4ee5ef6" providerId="LiveId" clId="{DD4F4B8C-A7DF-5643-8C8B-D116B96ACB5C}" dt="2021-02-09T13:23:15.568" v="1493" actId="20577"/>
        <pc:sldMkLst>
          <pc:docMk/>
          <pc:sldMk cId="3814048474" sldId="514"/>
        </pc:sldMkLst>
        <pc:spChg chg="del mod ord">
          <ac:chgData name="Nane Kratzke" userId="971be13ff4ee5ef6" providerId="LiveId" clId="{DD4F4B8C-A7DF-5643-8C8B-D116B96ACB5C}" dt="2021-02-09T13:11:31.169" v="1115" actId="700"/>
          <ac:spMkLst>
            <pc:docMk/>
            <pc:sldMk cId="3814048474" sldId="514"/>
            <ac:spMk id="2" creationId="{BB140187-8E6E-2743-9B61-344C2F192065}"/>
          </ac:spMkLst>
        </pc:spChg>
        <pc:spChg chg="mod ord">
          <ac:chgData name="Nane Kratzke" userId="971be13ff4ee5ef6" providerId="LiveId" clId="{DD4F4B8C-A7DF-5643-8C8B-D116B96ACB5C}" dt="2021-02-09T13:11:31.169" v="1115" actId="700"/>
          <ac:spMkLst>
            <pc:docMk/>
            <pc:sldMk cId="3814048474" sldId="514"/>
            <ac:spMk id="3" creationId="{43047E00-0D6D-C841-96D7-F4041A069357}"/>
          </ac:spMkLst>
        </pc:spChg>
        <pc:spChg chg="del mod ord">
          <ac:chgData name="Nane Kratzke" userId="971be13ff4ee5ef6" providerId="LiveId" clId="{DD4F4B8C-A7DF-5643-8C8B-D116B96ACB5C}" dt="2021-02-09T13:11:31.169" v="1115" actId="700"/>
          <ac:spMkLst>
            <pc:docMk/>
            <pc:sldMk cId="3814048474" sldId="514"/>
            <ac:spMk id="4" creationId="{04973E80-3775-9A42-BF31-454FAC450B58}"/>
          </ac:spMkLst>
        </pc:spChg>
        <pc:spChg chg="del">
          <ac:chgData name="Nane Kratzke" userId="971be13ff4ee5ef6" providerId="LiveId" clId="{DD4F4B8C-A7DF-5643-8C8B-D116B96ACB5C}" dt="2021-02-09T13:11:31.169" v="1115" actId="700"/>
          <ac:spMkLst>
            <pc:docMk/>
            <pc:sldMk cId="3814048474" sldId="514"/>
            <ac:spMk id="5" creationId="{B895F7B4-5E62-3F4F-913C-728321CAA4FF}"/>
          </ac:spMkLst>
        </pc:spChg>
        <pc:spChg chg="add mod ord">
          <ac:chgData name="Nane Kratzke" userId="971be13ff4ee5ef6" providerId="LiveId" clId="{DD4F4B8C-A7DF-5643-8C8B-D116B96ACB5C}" dt="2021-02-09T13:16:06.484" v="1171" actId="20577"/>
          <ac:spMkLst>
            <pc:docMk/>
            <pc:sldMk cId="3814048474" sldId="514"/>
            <ac:spMk id="6" creationId="{38C20FF1-676B-AB4C-AA3C-A3C295B57016}"/>
          </ac:spMkLst>
        </pc:spChg>
        <pc:spChg chg="add mod ord">
          <ac:chgData name="Nane Kratzke" userId="971be13ff4ee5ef6" providerId="LiveId" clId="{DD4F4B8C-A7DF-5643-8C8B-D116B96ACB5C}" dt="2021-02-09T13:16:27.534" v="1193" actId="20577"/>
          <ac:spMkLst>
            <pc:docMk/>
            <pc:sldMk cId="3814048474" sldId="514"/>
            <ac:spMk id="7" creationId="{73783002-C4D8-DF48-9721-19DA2608B254}"/>
          </ac:spMkLst>
        </pc:spChg>
        <pc:spChg chg="add mod">
          <ac:chgData name="Nane Kratzke" userId="971be13ff4ee5ef6" providerId="LiveId" clId="{DD4F4B8C-A7DF-5643-8C8B-D116B96ACB5C}" dt="2021-02-09T13:21:06.257" v="1267" actId="404"/>
          <ac:spMkLst>
            <pc:docMk/>
            <pc:sldMk cId="3814048474" sldId="514"/>
            <ac:spMk id="8" creationId="{07A87D43-C851-4A4B-8DCA-5E130E6F0302}"/>
          </ac:spMkLst>
        </pc:spChg>
        <pc:spChg chg="add mod">
          <ac:chgData name="Nane Kratzke" userId="971be13ff4ee5ef6" providerId="LiveId" clId="{DD4F4B8C-A7DF-5643-8C8B-D116B96ACB5C}" dt="2021-02-09T13:20:20.476" v="1231" actId="14100"/>
          <ac:spMkLst>
            <pc:docMk/>
            <pc:sldMk cId="3814048474" sldId="514"/>
            <ac:spMk id="9" creationId="{5DB967AC-69CB-944F-901F-6C9F96413D31}"/>
          </ac:spMkLst>
        </pc:spChg>
        <pc:spChg chg="add mod">
          <ac:chgData name="Nane Kratzke" userId="971be13ff4ee5ef6" providerId="LiveId" clId="{DD4F4B8C-A7DF-5643-8C8B-D116B96ACB5C}" dt="2021-02-09T13:20:31.750" v="1233" actId="207"/>
          <ac:spMkLst>
            <pc:docMk/>
            <pc:sldMk cId="3814048474" sldId="514"/>
            <ac:spMk id="10" creationId="{B80F8C5D-81FD-FC49-BF6D-9DB06D95ABB0}"/>
          </ac:spMkLst>
        </pc:spChg>
        <pc:spChg chg="add mod">
          <ac:chgData name="Nane Kratzke" userId="971be13ff4ee5ef6" providerId="LiveId" clId="{DD4F4B8C-A7DF-5643-8C8B-D116B96ACB5C}" dt="2021-02-09T13:18:37.054" v="1216" actId="1076"/>
          <ac:spMkLst>
            <pc:docMk/>
            <pc:sldMk cId="3814048474" sldId="514"/>
            <ac:spMk id="11" creationId="{4064E027-7A6B-DB4E-ADF1-C4EC717D66BF}"/>
          </ac:spMkLst>
        </pc:spChg>
        <pc:spChg chg="add mod">
          <ac:chgData name="Nane Kratzke" userId="971be13ff4ee5ef6" providerId="LiveId" clId="{DD4F4B8C-A7DF-5643-8C8B-D116B96ACB5C}" dt="2021-02-09T13:23:15.568" v="1493" actId="20577"/>
          <ac:spMkLst>
            <pc:docMk/>
            <pc:sldMk cId="3814048474" sldId="514"/>
            <ac:spMk id="12" creationId="{961B084A-ADB2-184D-B85F-1ACD7C6CEAD4}"/>
          </ac:spMkLst>
        </pc:spChg>
      </pc:sldChg>
      <pc:sldChg chg="addSp delSp modSp add mod">
        <pc:chgData name="Nane Kratzke" userId="971be13ff4ee5ef6" providerId="LiveId" clId="{DD4F4B8C-A7DF-5643-8C8B-D116B96ACB5C}" dt="2021-02-09T13:48:09.433" v="1716" actId="14100"/>
        <pc:sldMkLst>
          <pc:docMk/>
          <pc:sldMk cId="3993618139" sldId="515"/>
        </pc:sldMkLst>
        <pc:spChg chg="mod">
          <ac:chgData name="Nane Kratzke" userId="971be13ff4ee5ef6" providerId="LiveId" clId="{DD4F4B8C-A7DF-5643-8C8B-D116B96ACB5C}" dt="2021-02-09T13:25:43.298" v="1522" actId="20577"/>
          <ac:spMkLst>
            <pc:docMk/>
            <pc:sldMk cId="3993618139" sldId="515"/>
            <ac:spMk id="6" creationId="{38C20FF1-676B-AB4C-AA3C-A3C295B57016}"/>
          </ac:spMkLst>
        </pc:spChg>
        <pc:spChg chg="mod">
          <ac:chgData name="Nane Kratzke" userId="971be13ff4ee5ef6" providerId="LiveId" clId="{DD4F4B8C-A7DF-5643-8C8B-D116B96ACB5C}" dt="2021-02-09T13:26:50.169" v="1557" actId="20577"/>
          <ac:spMkLst>
            <pc:docMk/>
            <pc:sldMk cId="3993618139" sldId="515"/>
            <ac:spMk id="7" creationId="{73783002-C4D8-DF48-9721-19DA2608B254}"/>
          </ac:spMkLst>
        </pc:spChg>
        <pc:spChg chg="del">
          <ac:chgData name="Nane Kratzke" userId="971be13ff4ee5ef6" providerId="LiveId" clId="{DD4F4B8C-A7DF-5643-8C8B-D116B96ACB5C}" dt="2021-02-09T13:24:35.113" v="1513" actId="478"/>
          <ac:spMkLst>
            <pc:docMk/>
            <pc:sldMk cId="3993618139" sldId="515"/>
            <ac:spMk id="8" creationId="{07A87D43-C851-4A4B-8DCA-5E130E6F0302}"/>
          </ac:spMkLst>
        </pc:spChg>
        <pc:spChg chg="del">
          <ac:chgData name="Nane Kratzke" userId="971be13ff4ee5ef6" providerId="LiveId" clId="{DD4F4B8C-A7DF-5643-8C8B-D116B96ACB5C}" dt="2021-02-09T13:24:45.417" v="1515" actId="478"/>
          <ac:spMkLst>
            <pc:docMk/>
            <pc:sldMk cId="3993618139" sldId="515"/>
            <ac:spMk id="9" creationId="{5DB967AC-69CB-944F-901F-6C9F96413D31}"/>
          </ac:spMkLst>
        </pc:spChg>
        <pc:spChg chg="del">
          <ac:chgData name="Nane Kratzke" userId="971be13ff4ee5ef6" providerId="LiveId" clId="{DD4F4B8C-A7DF-5643-8C8B-D116B96ACB5C}" dt="2021-02-09T13:24:47.309" v="1516" actId="478"/>
          <ac:spMkLst>
            <pc:docMk/>
            <pc:sldMk cId="3993618139" sldId="515"/>
            <ac:spMk id="10" creationId="{B80F8C5D-81FD-FC49-BF6D-9DB06D95ABB0}"/>
          </ac:spMkLst>
        </pc:spChg>
        <pc:spChg chg="del">
          <ac:chgData name="Nane Kratzke" userId="971be13ff4ee5ef6" providerId="LiveId" clId="{DD4F4B8C-A7DF-5643-8C8B-D116B96ACB5C}" dt="2021-02-09T13:24:32.591" v="1512" actId="478"/>
          <ac:spMkLst>
            <pc:docMk/>
            <pc:sldMk cId="3993618139" sldId="515"/>
            <ac:spMk id="11" creationId="{4064E027-7A6B-DB4E-ADF1-C4EC717D66BF}"/>
          </ac:spMkLst>
        </pc:spChg>
        <pc:spChg chg="del">
          <ac:chgData name="Nane Kratzke" userId="971be13ff4ee5ef6" providerId="LiveId" clId="{DD4F4B8C-A7DF-5643-8C8B-D116B96ACB5C}" dt="2021-02-09T13:27:14.784" v="1561" actId="478"/>
          <ac:spMkLst>
            <pc:docMk/>
            <pc:sldMk cId="3993618139" sldId="515"/>
            <ac:spMk id="12" creationId="{961B084A-ADB2-184D-B85F-1ACD7C6CEAD4}"/>
          </ac:spMkLst>
        </pc:spChg>
        <pc:spChg chg="add mod">
          <ac:chgData name="Nane Kratzke" userId="971be13ff4ee5ef6" providerId="LiveId" clId="{DD4F4B8C-A7DF-5643-8C8B-D116B96ACB5C}" dt="2021-02-09T13:48:09.433" v="1716" actId="14100"/>
          <ac:spMkLst>
            <pc:docMk/>
            <pc:sldMk cId="3993618139" sldId="515"/>
            <ac:spMk id="14" creationId="{7DECF8AF-E293-044A-8242-D2A16B2F40FA}"/>
          </ac:spMkLst>
        </pc:spChg>
        <pc:spChg chg="add mod">
          <ac:chgData name="Nane Kratzke" userId="971be13ff4ee5ef6" providerId="LiveId" clId="{DD4F4B8C-A7DF-5643-8C8B-D116B96ACB5C}" dt="2021-02-09T13:47:07.190" v="1710" actId="1076"/>
          <ac:spMkLst>
            <pc:docMk/>
            <pc:sldMk cId="3993618139" sldId="515"/>
            <ac:spMk id="15" creationId="{58AFCAEE-AB46-6642-8615-386518CAE381}"/>
          </ac:spMkLst>
        </pc:spChg>
        <pc:picChg chg="add del mod">
          <ac:chgData name="Nane Kratzke" userId="971be13ff4ee5ef6" providerId="LiveId" clId="{DD4F4B8C-A7DF-5643-8C8B-D116B96ACB5C}" dt="2021-02-09T13:44:22.762" v="1698" actId="478"/>
          <ac:picMkLst>
            <pc:docMk/>
            <pc:sldMk cId="3993618139" sldId="515"/>
            <ac:picMk id="4" creationId="{E72BDEE0-F07C-A245-9321-D987C5E8C566}"/>
          </ac:picMkLst>
        </pc:picChg>
        <pc:picChg chg="add del mod">
          <ac:chgData name="Nane Kratzke" userId="971be13ff4ee5ef6" providerId="LiveId" clId="{DD4F4B8C-A7DF-5643-8C8B-D116B96ACB5C}" dt="2021-02-09T13:41:26.336" v="1696" actId="478"/>
          <ac:picMkLst>
            <pc:docMk/>
            <pc:sldMk cId="3993618139" sldId="515"/>
            <ac:picMk id="13" creationId="{C6F2AEED-DDFA-1445-B675-9A32F6639792}"/>
          </ac:picMkLst>
        </pc:picChg>
        <pc:picChg chg="add del mod">
          <ac:chgData name="Nane Kratzke" userId="971be13ff4ee5ef6" providerId="LiveId" clId="{DD4F4B8C-A7DF-5643-8C8B-D116B96ACB5C}" dt="2021-02-09T13:44:49.782" v="1700" actId="478"/>
          <ac:picMkLst>
            <pc:docMk/>
            <pc:sldMk cId="3993618139" sldId="515"/>
            <ac:picMk id="17" creationId="{D15637C8-D97A-2247-BC29-3B3561AACEA0}"/>
          </ac:picMkLst>
        </pc:picChg>
        <pc:picChg chg="add del mod">
          <ac:chgData name="Nane Kratzke" userId="971be13ff4ee5ef6" providerId="LiveId" clId="{DD4F4B8C-A7DF-5643-8C8B-D116B96ACB5C}" dt="2021-02-09T13:47:40.311" v="1711" actId="478"/>
          <ac:picMkLst>
            <pc:docMk/>
            <pc:sldMk cId="3993618139" sldId="515"/>
            <ac:picMk id="19" creationId="{3F9310BD-D2BA-BA41-A309-622C7A4BE520}"/>
          </ac:picMkLst>
        </pc:picChg>
        <pc:picChg chg="add mod">
          <ac:chgData name="Nane Kratzke" userId="971be13ff4ee5ef6" providerId="LiveId" clId="{DD4F4B8C-A7DF-5643-8C8B-D116B96ACB5C}" dt="2021-02-09T13:47:57.793" v="1715" actId="1076"/>
          <ac:picMkLst>
            <pc:docMk/>
            <pc:sldMk cId="3993618139" sldId="515"/>
            <ac:picMk id="21" creationId="{565275F9-7B0B-664A-AC10-A60D96AF3F6E}"/>
          </ac:picMkLst>
        </pc:picChg>
      </pc:sldChg>
      <pc:sldChg chg="addSp modSp new mod">
        <pc:chgData name="Nane Kratzke" userId="971be13ff4ee5ef6" providerId="LiveId" clId="{DD4F4B8C-A7DF-5643-8C8B-D116B96ACB5C}" dt="2021-02-09T13:33:31.616" v="1695" actId="20577"/>
        <pc:sldMkLst>
          <pc:docMk/>
          <pc:sldMk cId="2132161850" sldId="516"/>
        </pc:sldMkLst>
        <pc:spChg chg="mod">
          <ac:chgData name="Nane Kratzke" userId="971be13ff4ee5ef6" providerId="LiveId" clId="{DD4F4B8C-A7DF-5643-8C8B-D116B96ACB5C}" dt="2021-02-09T13:30:56.117" v="1591" actId="20577"/>
          <ac:spMkLst>
            <pc:docMk/>
            <pc:sldMk cId="2132161850" sldId="516"/>
            <ac:spMk id="2" creationId="{07024353-6BFF-2E41-9470-555ECA534E58}"/>
          </ac:spMkLst>
        </pc:spChg>
        <pc:spChg chg="mod">
          <ac:chgData name="Nane Kratzke" userId="971be13ff4ee5ef6" providerId="LiveId" clId="{DD4F4B8C-A7DF-5643-8C8B-D116B96ACB5C}" dt="2021-02-09T13:33:31.616" v="1695" actId="20577"/>
          <ac:spMkLst>
            <pc:docMk/>
            <pc:sldMk cId="2132161850" sldId="516"/>
            <ac:spMk id="3" creationId="{95810130-D262-3541-88D9-84D4C8B7799D}"/>
          </ac:spMkLst>
        </pc:spChg>
        <pc:spChg chg="add mod">
          <ac:chgData name="Nane Kratzke" userId="971be13ff4ee5ef6" providerId="LiveId" clId="{DD4F4B8C-A7DF-5643-8C8B-D116B96ACB5C}" dt="2021-02-09T13:30:05.942" v="1573" actId="1076"/>
          <ac:spMkLst>
            <pc:docMk/>
            <pc:sldMk cId="2132161850" sldId="516"/>
            <ac:spMk id="5" creationId="{854C1514-3D1C-C748-9510-DFD20B668500}"/>
          </ac:spMkLst>
        </pc:spChg>
        <pc:spChg chg="add mod">
          <ac:chgData name="Nane Kratzke" userId="971be13ff4ee5ef6" providerId="LiveId" clId="{DD4F4B8C-A7DF-5643-8C8B-D116B96ACB5C}" dt="2021-02-09T13:30:22.772" v="1575" actId="1076"/>
          <ac:spMkLst>
            <pc:docMk/>
            <pc:sldMk cId="2132161850" sldId="516"/>
            <ac:spMk id="6" creationId="{25D4576C-2B53-2442-8694-7B583B2CE545}"/>
          </ac:spMkLst>
        </pc:spChg>
        <pc:spChg chg="add mod">
          <ac:chgData name="Nane Kratzke" userId="971be13ff4ee5ef6" providerId="LiveId" clId="{DD4F4B8C-A7DF-5643-8C8B-D116B96ACB5C}" dt="2021-02-09T13:30:36.892" v="1576" actId="404"/>
          <ac:spMkLst>
            <pc:docMk/>
            <pc:sldMk cId="2132161850" sldId="516"/>
            <ac:spMk id="7" creationId="{316BA81D-5757-7543-A4AF-CF4478A54799}"/>
          </ac:spMkLst>
        </pc:spChg>
        <pc:spChg chg="add mod">
          <ac:chgData name="Nane Kratzke" userId="971be13ff4ee5ef6" providerId="LiveId" clId="{DD4F4B8C-A7DF-5643-8C8B-D116B96ACB5C}" dt="2021-02-09T13:30:48.828" v="1578" actId="1076"/>
          <ac:spMkLst>
            <pc:docMk/>
            <pc:sldMk cId="2132161850" sldId="516"/>
            <ac:spMk id="8" creationId="{D1EADF8B-91C3-7F4E-9959-47CF473F8382}"/>
          </ac:spMkLst>
        </pc:spChg>
        <pc:spChg chg="add mod">
          <ac:chgData name="Nane Kratzke" userId="971be13ff4ee5ef6" providerId="LiveId" clId="{DD4F4B8C-A7DF-5643-8C8B-D116B96ACB5C}" dt="2021-02-09T13:30:39.851" v="1577" actId="404"/>
          <ac:spMkLst>
            <pc:docMk/>
            <pc:sldMk cId="2132161850" sldId="516"/>
            <ac:spMk id="9" creationId="{BBB764D8-523C-E04D-83A3-F91A40D9C879}"/>
          </ac:spMkLst>
        </pc:spChg>
        <pc:picChg chg="add mod">
          <ac:chgData name="Nane Kratzke" userId="971be13ff4ee5ef6" providerId="LiveId" clId="{DD4F4B8C-A7DF-5643-8C8B-D116B96ACB5C}" dt="2021-02-09T13:30:05.942" v="1573" actId="1076"/>
          <ac:picMkLst>
            <pc:docMk/>
            <pc:sldMk cId="2132161850" sldId="516"/>
            <ac:picMk id="10" creationId="{31B843CD-92D8-E648-98D6-FE52EC9D1B0B}"/>
          </ac:picMkLst>
        </pc:picChg>
      </pc:sldChg>
      <pc:sldChg chg="addSp delSp modSp add mod">
        <pc:chgData name="Nane Kratzke" userId="971be13ff4ee5ef6" providerId="LiveId" clId="{DD4F4B8C-A7DF-5643-8C8B-D116B96ACB5C}" dt="2021-02-09T14:19:41.274" v="2598" actId="1076"/>
        <pc:sldMkLst>
          <pc:docMk/>
          <pc:sldMk cId="2393075828" sldId="517"/>
        </pc:sldMkLst>
        <pc:spChg chg="mod">
          <ac:chgData name="Nane Kratzke" userId="971be13ff4ee5ef6" providerId="LiveId" clId="{DD4F4B8C-A7DF-5643-8C8B-D116B96ACB5C}" dt="2021-02-09T13:54:35.759" v="1795" actId="20577"/>
          <ac:spMkLst>
            <pc:docMk/>
            <pc:sldMk cId="2393075828" sldId="517"/>
            <ac:spMk id="3" creationId="{95810130-D262-3541-88D9-84D4C8B7799D}"/>
          </ac:spMkLst>
        </pc:spChg>
        <pc:spChg chg="del">
          <ac:chgData name="Nane Kratzke" userId="971be13ff4ee5ef6" providerId="LiveId" clId="{DD4F4B8C-A7DF-5643-8C8B-D116B96ACB5C}" dt="2021-02-09T13:52:17.280" v="1756" actId="478"/>
          <ac:spMkLst>
            <pc:docMk/>
            <pc:sldMk cId="2393075828" sldId="517"/>
            <ac:spMk id="5" creationId="{854C1514-3D1C-C748-9510-DFD20B668500}"/>
          </ac:spMkLst>
        </pc:spChg>
        <pc:spChg chg="del">
          <ac:chgData name="Nane Kratzke" userId="971be13ff4ee5ef6" providerId="LiveId" clId="{DD4F4B8C-A7DF-5643-8C8B-D116B96ACB5C}" dt="2021-02-09T13:52:17.280" v="1756" actId="478"/>
          <ac:spMkLst>
            <pc:docMk/>
            <pc:sldMk cId="2393075828" sldId="517"/>
            <ac:spMk id="6" creationId="{25D4576C-2B53-2442-8694-7B583B2CE545}"/>
          </ac:spMkLst>
        </pc:spChg>
        <pc:spChg chg="del">
          <ac:chgData name="Nane Kratzke" userId="971be13ff4ee5ef6" providerId="LiveId" clId="{DD4F4B8C-A7DF-5643-8C8B-D116B96ACB5C}" dt="2021-02-09T13:52:17.280" v="1756" actId="478"/>
          <ac:spMkLst>
            <pc:docMk/>
            <pc:sldMk cId="2393075828" sldId="517"/>
            <ac:spMk id="7" creationId="{316BA81D-5757-7543-A4AF-CF4478A54799}"/>
          </ac:spMkLst>
        </pc:spChg>
        <pc:spChg chg="del">
          <ac:chgData name="Nane Kratzke" userId="971be13ff4ee5ef6" providerId="LiveId" clId="{DD4F4B8C-A7DF-5643-8C8B-D116B96ACB5C}" dt="2021-02-09T13:52:17.280" v="1756" actId="478"/>
          <ac:spMkLst>
            <pc:docMk/>
            <pc:sldMk cId="2393075828" sldId="517"/>
            <ac:spMk id="8" creationId="{D1EADF8B-91C3-7F4E-9959-47CF473F8382}"/>
          </ac:spMkLst>
        </pc:spChg>
        <pc:spChg chg="del">
          <ac:chgData name="Nane Kratzke" userId="971be13ff4ee5ef6" providerId="LiveId" clId="{DD4F4B8C-A7DF-5643-8C8B-D116B96ACB5C}" dt="2021-02-09T13:52:20.081" v="1757" actId="478"/>
          <ac:spMkLst>
            <pc:docMk/>
            <pc:sldMk cId="2393075828" sldId="517"/>
            <ac:spMk id="9" creationId="{BBB764D8-523C-E04D-83A3-F91A40D9C879}"/>
          </ac:spMkLst>
        </pc:spChg>
        <pc:spChg chg="add mod">
          <ac:chgData name="Nane Kratzke" userId="971be13ff4ee5ef6" providerId="LiveId" clId="{DD4F4B8C-A7DF-5643-8C8B-D116B96ACB5C}" dt="2021-02-09T14:03:02.878" v="2131" actId="403"/>
          <ac:spMkLst>
            <pc:docMk/>
            <pc:sldMk cId="2393075828" sldId="517"/>
            <ac:spMk id="11" creationId="{76B4EEF0-1D78-3C47-BFC8-83DA4A8309E1}"/>
          </ac:spMkLst>
        </pc:spChg>
        <pc:spChg chg="add mod">
          <ac:chgData name="Nane Kratzke" userId="971be13ff4ee5ef6" providerId="LiveId" clId="{DD4F4B8C-A7DF-5643-8C8B-D116B96ACB5C}" dt="2021-02-09T14:19:38.032" v="2597" actId="1076"/>
          <ac:spMkLst>
            <pc:docMk/>
            <pc:sldMk cId="2393075828" sldId="517"/>
            <ac:spMk id="13" creationId="{2D7AA12F-B9E9-5248-A634-7272568E5127}"/>
          </ac:spMkLst>
        </pc:spChg>
        <pc:spChg chg="add mod">
          <ac:chgData name="Nane Kratzke" userId="971be13ff4ee5ef6" providerId="LiveId" clId="{DD4F4B8C-A7DF-5643-8C8B-D116B96ACB5C}" dt="2021-02-09T14:19:41.274" v="2598" actId="1076"/>
          <ac:spMkLst>
            <pc:docMk/>
            <pc:sldMk cId="2393075828" sldId="517"/>
            <ac:spMk id="14" creationId="{F86F4ACE-59AB-5349-B0F0-2A468679DD1C}"/>
          </ac:spMkLst>
        </pc:spChg>
        <pc:picChg chg="del">
          <ac:chgData name="Nane Kratzke" userId="971be13ff4ee5ef6" providerId="LiveId" clId="{DD4F4B8C-A7DF-5643-8C8B-D116B96ACB5C}" dt="2021-02-09T13:52:17.280" v="1756" actId="478"/>
          <ac:picMkLst>
            <pc:docMk/>
            <pc:sldMk cId="2393075828" sldId="517"/>
            <ac:picMk id="10" creationId="{31B843CD-92D8-E648-98D6-FE52EC9D1B0B}"/>
          </ac:picMkLst>
        </pc:picChg>
        <pc:picChg chg="add mod">
          <ac:chgData name="Nane Kratzke" userId="971be13ff4ee5ef6" providerId="LiveId" clId="{DD4F4B8C-A7DF-5643-8C8B-D116B96ACB5C}" dt="2021-02-09T13:53:37.782" v="1768" actId="14861"/>
          <ac:picMkLst>
            <pc:docMk/>
            <pc:sldMk cId="2393075828" sldId="517"/>
            <ac:picMk id="12" creationId="{7F49048A-DDC4-134D-B15C-90E46CF220D3}"/>
          </ac:picMkLst>
        </pc:picChg>
      </pc:sldChg>
      <pc:sldChg chg="addSp delSp modSp add mod">
        <pc:chgData name="Nane Kratzke" userId="971be13ff4ee5ef6" providerId="LiveId" clId="{DD4F4B8C-A7DF-5643-8C8B-D116B96ACB5C}" dt="2021-02-09T14:20:13.775" v="2600" actId="1076"/>
        <pc:sldMkLst>
          <pc:docMk/>
          <pc:sldMk cId="3347503955" sldId="518"/>
        </pc:sldMkLst>
        <pc:spChg chg="mod">
          <ac:chgData name="Nane Kratzke" userId="971be13ff4ee5ef6" providerId="LiveId" clId="{DD4F4B8C-A7DF-5643-8C8B-D116B96ACB5C}" dt="2021-02-09T13:56:36.951" v="1860" actId="20577"/>
          <ac:spMkLst>
            <pc:docMk/>
            <pc:sldMk cId="3347503955" sldId="518"/>
            <ac:spMk id="3" creationId="{95810130-D262-3541-88D9-84D4C8B7799D}"/>
          </ac:spMkLst>
        </pc:spChg>
        <pc:spChg chg="add mod">
          <ac:chgData name="Nane Kratzke" userId="971be13ff4ee5ef6" providerId="LiveId" clId="{DD4F4B8C-A7DF-5643-8C8B-D116B96ACB5C}" dt="2021-02-09T14:01:26.945" v="1990" actId="1076"/>
          <ac:spMkLst>
            <pc:docMk/>
            <pc:sldMk cId="3347503955" sldId="518"/>
            <ac:spMk id="10" creationId="{EDDFC1A1-BEB7-344F-93D2-D3EE1F923AC2}"/>
          </ac:spMkLst>
        </pc:spChg>
        <pc:spChg chg="del">
          <ac:chgData name="Nane Kratzke" userId="971be13ff4ee5ef6" providerId="LiveId" clId="{DD4F4B8C-A7DF-5643-8C8B-D116B96ACB5C}" dt="2021-02-09T13:57:00.216" v="1864" actId="478"/>
          <ac:spMkLst>
            <pc:docMk/>
            <pc:sldMk cId="3347503955" sldId="518"/>
            <ac:spMk id="11" creationId="{76B4EEF0-1D78-3C47-BFC8-83DA4A8309E1}"/>
          </ac:spMkLst>
        </pc:spChg>
        <pc:spChg chg="del">
          <ac:chgData name="Nane Kratzke" userId="971be13ff4ee5ef6" providerId="LiveId" clId="{DD4F4B8C-A7DF-5643-8C8B-D116B96ACB5C}" dt="2021-02-09T13:57:59.672" v="1878" actId="478"/>
          <ac:spMkLst>
            <pc:docMk/>
            <pc:sldMk cId="3347503955" sldId="518"/>
            <ac:spMk id="13" creationId="{2D7AA12F-B9E9-5248-A634-7272568E5127}"/>
          </ac:spMkLst>
        </pc:spChg>
        <pc:spChg chg="del">
          <ac:chgData name="Nane Kratzke" userId="971be13ff4ee5ef6" providerId="LiveId" clId="{DD4F4B8C-A7DF-5643-8C8B-D116B96ACB5C}" dt="2021-02-09T13:58:26.627" v="1885" actId="478"/>
          <ac:spMkLst>
            <pc:docMk/>
            <pc:sldMk cId="3347503955" sldId="518"/>
            <ac:spMk id="14" creationId="{F86F4ACE-59AB-5349-B0F0-2A468679DD1C}"/>
          </ac:spMkLst>
        </pc:spChg>
        <pc:spChg chg="add mod">
          <ac:chgData name="Nane Kratzke" userId="971be13ff4ee5ef6" providerId="LiveId" clId="{DD4F4B8C-A7DF-5643-8C8B-D116B96ACB5C}" dt="2021-02-09T14:01:17.822" v="1988" actId="404"/>
          <ac:spMkLst>
            <pc:docMk/>
            <pc:sldMk cId="3347503955" sldId="518"/>
            <ac:spMk id="16" creationId="{887B82A1-6F3F-D643-A3CE-BA131EF5B4A9}"/>
          </ac:spMkLst>
        </pc:spChg>
        <pc:spChg chg="add mod">
          <ac:chgData name="Nane Kratzke" userId="971be13ff4ee5ef6" providerId="LiveId" clId="{DD4F4B8C-A7DF-5643-8C8B-D116B96ACB5C}" dt="2021-02-09T14:01:01.474" v="1986" actId="1076"/>
          <ac:spMkLst>
            <pc:docMk/>
            <pc:sldMk cId="3347503955" sldId="518"/>
            <ac:spMk id="17" creationId="{7C94A1A5-41A7-DE43-997E-73648A484122}"/>
          </ac:spMkLst>
        </pc:spChg>
        <pc:spChg chg="add del mod">
          <ac:chgData name="Nane Kratzke" userId="971be13ff4ee5ef6" providerId="LiveId" clId="{DD4F4B8C-A7DF-5643-8C8B-D116B96ACB5C}" dt="2021-02-09T13:58:56.004" v="1890" actId="478"/>
          <ac:spMkLst>
            <pc:docMk/>
            <pc:sldMk cId="3347503955" sldId="518"/>
            <ac:spMk id="18" creationId="{36D3AA8B-FA69-5E41-8AC1-151A41102EB0}"/>
          </ac:spMkLst>
        </pc:spChg>
        <pc:spChg chg="add mod">
          <ac:chgData name="Nane Kratzke" userId="971be13ff4ee5ef6" providerId="LiveId" clId="{DD4F4B8C-A7DF-5643-8C8B-D116B96ACB5C}" dt="2021-02-09T14:20:13.775" v="2600" actId="1076"/>
          <ac:spMkLst>
            <pc:docMk/>
            <pc:sldMk cId="3347503955" sldId="518"/>
            <ac:spMk id="19" creationId="{72D60AC2-ED20-5548-8698-D20C745C3EDA}"/>
          </ac:spMkLst>
        </pc:spChg>
        <pc:picChg chg="add mod">
          <ac:chgData name="Nane Kratzke" userId="971be13ff4ee5ef6" providerId="LiveId" clId="{DD4F4B8C-A7DF-5643-8C8B-D116B96ACB5C}" dt="2021-02-09T13:59:41.089" v="1899" actId="1076"/>
          <ac:picMkLst>
            <pc:docMk/>
            <pc:sldMk cId="3347503955" sldId="518"/>
            <ac:picMk id="9" creationId="{C04384B8-C2F2-864F-882D-739D69314825}"/>
          </ac:picMkLst>
        </pc:picChg>
        <pc:picChg chg="del">
          <ac:chgData name="Nane Kratzke" userId="971be13ff4ee5ef6" providerId="LiveId" clId="{DD4F4B8C-A7DF-5643-8C8B-D116B96ACB5C}" dt="2021-02-09T13:56:41.647" v="1861" actId="478"/>
          <ac:picMkLst>
            <pc:docMk/>
            <pc:sldMk cId="3347503955" sldId="518"/>
            <ac:picMk id="12" creationId="{7F49048A-DDC4-134D-B15C-90E46CF220D3}"/>
          </ac:picMkLst>
        </pc:picChg>
        <pc:picChg chg="add mod">
          <ac:chgData name="Nane Kratzke" userId="971be13ff4ee5ef6" providerId="LiveId" clId="{DD4F4B8C-A7DF-5643-8C8B-D116B96ACB5C}" dt="2021-02-09T13:59:48.078" v="1900" actId="1076"/>
          <ac:picMkLst>
            <pc:docMk/>
            <pc:sldMk cId="3347503955" sldId="518"/>
            <ac:picMk id="15" creationId="{C8F7CAC8-D637-EA4B-9CCF-4C176B7D7646}"/>
          </ac:picMkLst>
        </pc:picChg>
      </pc:sldChg>
      <pc:sldChg chg="addSp delSp modSp add mod">
        <pc:chgData name="Nane Kratzke" userId="971be13ff4ee5ef6" providerId="LiveId" clId="{DD4F4B8C-A7DF-5643-8C8B-D116B96ACB5C}" dt="2021-02-09T14:19:20.475" v="2596" actId="20577"/>
        <pc:sldMkLst>
          <pc:docMk/>
          <pc:sldMk cId="4010345383" sldId="519"/>
        </pc:sldMkLst>
        <pc:spChg chg="mod">
          <ac:chgData name="Nane Kratzke" userId="971be13ff4ee5ef6" providerId="LiveId" clId="{DD4F4B8C-A7DF-5643-8C8B-D116B96ACB5C}" dt="2021-02-09T14:04:08.370" v="2162" actId="20577"/>
          <ac:spMkLst>
            <pc:docMk/>
            <pc:sldMk cId="4010345383" sldId="519"/>
            <ac:spMk id="3" creationId="{95810130-D262-3541-88D9-84D4C8B7799D}"/>
          </ac:spMkLst>
        </pc:spChg>
        <pc:spChg chg="add mod">
          <ac:chgData name="Nane Kratzke" userId="971be13ff4ee5ef6" providerId="LiveId" clId="{DD4F4B8C-A7DF-5643-8C8B-D116B96ACB5C}" dt="2021-02-09T14:06:54.576" v="2227" actId="14100"/>
          <ac:spMkLst>
            <pc:docMk/>
            <pc:sldMk cId="4010345383" sldId="519"/>
            <ac:spMk id="10" creationId="{B5C3B51A-5AA3-5040-82C7-3FADDAD1775B}"/>
          </ac:spMkLst>
        </pc:spChg>
        <pc:spChg chg="del">
          <ac:chgData name="Nane Kratzke" userId="971be13ff4ee5ef6" providerId="LiveId" clId="{DD4F4B8C-A7DF-5643-8C8B-D116B96ACB5C}" dt="2021-02-09T14:04:24.989" v="2167" actId="478"/>
          <ac:spMkLst>
            <pc:docMk/>
            <pc:sldMk cId="4010345383" sldId="519"/>
            <ac:spMk id="11" creationId="{76B4EEF0-1D78-3C47-BFC8-83DA4A8309E1}"/>
          </ac:spMkLst>
        </pc:spChg>
        <pc:spChg chg="del">
          <ac:chgData name="Nane Kratzke" userId="971be13ff4ee5ef6" providerId="LiveId" clId="{DD4F4B8C-A7DF-5643-8C8B-D116B96ACB5C}" dt="2021-02-09T14:04:20.813" v="2165" actId="478"/>
          <ac:spMkLst>
            <pc:docMk/>
            <pc:sldMk cId="4010345383" sldId="519"/>
            <ac:spMk id="13" creationId="{2D7AA12F-B9E9-5248-A634-7272568E5127}"/>
          </ac:spMkLst>
        </pc:spChg>
        <pc:spChg chg="del">
          <ac:chgData name="Nane Kratzke" userId="971be13ff4ee5ef6" providerId="LiveId" clId="{DD4F4B8C-A7DF-5643-8C8B-D116B96ACB5C}" dt="2021-02-09T14:04:32.772" v="2170" actId="478"/>
          <ac:spMkLst>
            <pc:docMk/>
            <pc:sldMk cId="4010345383" sldId="519"/>
            <ac:spMk id="14" creationId="{F86F4ACE-59AB-5349-B0F0-2A468679DD1C}"/>
          </ac:spMkLst>
        </pc:spChg>
        <pc:spChg chg="add mod">
          <ac:chgData name="Nane Kratzke" userId="971be13ff4ee5ef6" providerId="LiveId" clId="{DD4F4B8C-A7DF-5643-8C8B-D116B96ACB5C}" dt="2021-02-09T14:19:20.475" v="2596" actId="20577"/>
          <ac:spMkLst>
            <pc:docMk/>
            <pc:sldMk cId="4010345383" sldId="519"/>
            <ac:spMk id="15" creationId="{84828E4A-FF07-D541-835B-280723384F11}"/>
          </ac:spMkLst>
        </pc:spChg>
        <pc:spChg chg="add mod">
          <ac:chgData name="Nane Kratzke" userId="971be13ff4ee5ef6" providerId="LiveId" clId="{DD4F4B8C-A7DF-5643-8C8B-D116B96ACB5C}" dt="2021-02-09T14:19:12.519" v="2595" actId="1076"/>
          <ac:spMkLst>
            <pc:docMk/>
            <pc:sldMk cId="4010345383" sldId="519"/>
            <ac:spMk id="16" creationId="{9E1CB37F-CE2B-484C-8187-EA369040DCD3}"/>
          </ac:spMkLst>
        </pc:spChg>
        <pc:picChg chg="add mod">
          <ac:chgData name="Nane Kratzke" userId="971be13ff4ee5ef6" providerId="LiveId" clId="{DD4F4B8C-A7DF-5643-8C8B-D116B96ACB5C}" dt="2021-02-09T14:04:37.093" v="2171" actId="14861"/>
          <ac:picMkLst>
            <pc:docMk/>
            <pc:sldMk cId="4010345383" sldId="519"/>
            <ac:picMk id="9" creationId="{992202E6-418D-C647-824C-EA86CD5BBD36}"/>
          </ac:picMkLst>
        </pc:picChg>
        <pc:picChg chg="del">
          <ac:chgData name="Nane Kratzke" userId="971be13ff4ee5ef6" providerId="LiveId" clId="{DD4F4B8C-A7DF-5643-8C8B-D116B96ACB5C}" dt="2021-02-09T14:04:10.486" v="2163" actId="478"/>
          <ac:picMkLst>
            <pc:docMk/>
            <pc:sldMk cId="4010345383" sldId="519"/>
            <ac:picMk id="12" creationId="{7F49048A-DDC4-134D-B15C-90E46CF220D3}"/>
          </ac:picMkLst>
        </pc:picChg>
      </pc:sldChg>
      <pc:sldChg chg="addSp delSp modSp new mod ord">
        <pc:chgData name="Nane Kratzke" userId="971be13ff4ee5ef6" providerId="LiveId" clId="{DD4F4B8C-A7DF-5643-8C8B-D116B96ACB5C}" dt="2021-02-09T14:11:46.298" v="2285" actId="20578"/>
        <pc:sldMkLst>
          <pc:docMk/>
          <pc:sldMk cId="4002176707" sldId="520"/>
        </pc:sldMkLst>
        <pc:spChg chg="mod">
          <ac:chgData name="Nane Kratzke" userId="971be13ff4ee5ef6" providerId="LiveId" clId="{DD4F4B8C-A7DF-5643-8C8B-D116B96ACB5C}" dt="2021-02-09T14:08:02.004" v="2259" actId="6549"/>
          <ac:spMkLst>
            <pc:docMk/>
            <pc:sldMk cId="4002176707" sldId="520"/>
            <ac:spMk id="2" creationId="{F6236B2C-3606-3A42-A04E-7F93861B1833}"/>
          </ac:spMkLst>
        </pc:spChg>
        <pc:spChg chg="mod">
          <ac:chgData name="Nane Kratzke" userId="971be13ff4ee5ef6" providerId="LiveId" clId="{DD4F4B8C-A7DF-5643-8C8B-D116B96ACB5C}" dt="2021-02-09T14:07:59.931" v="2258" actId="20577"/>
          <ac:spMkLst>
            <pc:docMk/>
            <pc:sldMk cId="4002176707" sldId="520"/>
            <ac:spMk id="3" creationId="{3037C572-4F1A-5D4F-8281-E35CD6DA164C}"/>
          </ac:spMkLst>
        </pc:spChg>
        <pc:spChg chg="add del mod">
          <ac:chgData name="Nane Kratzke" userId="971be13ff4ee5ef6" providerId="LiveId" clId="{DD4F4B8C-A7DF-5643-8C8B-D116B96ACB5C}" dt="2021-02-09T14:09:13.082" v="2270"/>
          <ac:spMkLst>
            <pc:docMk/>
            <pc:sldMk cId="4002176707" sldId="520"/>
            <ac:spMk id="6" creationId="{2F588901-E589-F447-AECF-90240BA1AB5A}"/>
          </ac:spMkLst>
        </pc:spChg>
        <pc:graphicFrameChg chg="add mod modGraphic">
          <ac:chgData name="Nane Kratzke" userId="971be13ff4ee5ef6" providerId="LiveId" clId="{DD4F4B8C-A7DF-5643-8C8B-D116B96ACB5C}" dt="2021-02-09T14:11:22.062" v="2284"/>
          <ac:graphicFrameMkLst>
            <pc:docMk/>
            <pc:sldMk cId="4002176707" sldId="520"/>
            <ac:graphicFrameMk id="5" creationId="{E9E7359D-A233-B746-9D4F-89DBD5865580}"/>
          </ac:graphicFrameMkLst>
        </pc:graphicFrameChg>
      </pc:sldChg>
      <pc:sldChg chg="addSp modSp new mod">
        <pc:chgData name="Nane Kratzke" userId="971be13ff4ee5ef6" providerId="LiveId" clId="{DD4F4B8C-A7DF-5643-8C8B-D116B96ACB5C}" dt="2021-02-09T14:18:27.033" v="2593" actId="14861"/>
        <pc:sldMkLst>
          <pc:docMk/>
          <pc:sldMk cId="3192548314" sldId="521"/>
        </pc:sldMkLst>
        <pc:spChg chg="mod">
          <ac:chgData name="Nane Kratzke" userId="971be13ff4ee5ef6" providerId="LiveId" clId="{DD4F4B8C-A7DF-5643-8C8B-D116B96ACB5C}" dt="2021-02-09T14:13:05.068" v="2299" actId="20577"/>
          <ac:spMkLst>
            <pc:docMk/>
            <pc:sldMk cId="3192548314" sldId="521"/>
            <ac:spMk id="2" creationId="{A90E5BB1-7583-1143-B759-BC28AFD51ED3}"/>
          </ac:spMkLst>
        </pc:spChg>
        <pc:spChg chg="mod">
          <ac:chgData name="Nane Kratzke" userId="971be13ff4ee5ef6" providerId="LiveId" clId="{DD4F4B8C-A7DF-5643-8C8B-D116B96ACB5C}" dt="2021-02-09T14:13:11.769" v="2322" actId="20577"/>
          <ac:spMkLst>
            <pc:docMk/>
            <pc:sldMk cId="3192548314" sldId="521"/>
            <ac:spMk id="3" creationId="{484CD229-70F0-6343-9F65-C728239176DE}"/>
          </ac:spMkLst>
        </pc:spChg>
        <pc:spChg chg="add mod">
          <ac:chgData name="Nane Kratzke" userId="971be13ff4ee5ef6" providerId="LiveId" clId="{DD4F4B8C-A7DF-5643-8C8B-D116B96ACB5C}" dt="2021-02-09T14:17:53.587" v="2587" actId="20577"/>
          <ac:spMkLst>
            <pc:docMk/>
            <pc:sldMk cId="3192548314" sldId="521"/>
            <ac:spMk id="5" creationId="{2684B831-C1ED-DA46-A629-105AB8E3E220}"/>
          </ac:spMkLst>
        </pc:spChg>
        <pc:spChg chg="add mod">
          <ac:chgData name="Nane Kratzke" userId="971be13ff4ee5ef6" providerId="LiveId" clId="{DD4F4B8C-A7DF-5643-8C8B-D116B96ACB5C}" dt="2021-02-09T14:17:45.843" v="2582" actId="20577"/>
          <ac:spMkLst>
            <pc:docMk/>
            <pc:sldMk cId="3192548314" sldId="521"/>
            <ac:spMk id="6" creationId="{AFCBAE16-231C-854F-AEF4-95744B18B7A3}"/>
          </ac:spMkLst>
        </pc:spChg>
        <pc:spChg chg="add mod">
          <ac:chgData name="Nane Kratzke" userId="971be13ff4ee5ef6" providerId="LiveId" clId="{DD4F4B8C-A7DF-5643-8C8B-D116B96ACB5C}" dt="2021-02-09T14:18:21.275" v="2592" actId="1076"/>
          <ac:spMkLst>
            <pc:docMk/>
            <pc:sldMk cId="3192548314" sldId="521"/>
            <ac:spMk id="8" creationId="{4BCD1877-A11F-F94B-9548-4E8D01C575F3}"/>
          </ac:spMkLst>
        </pc:spChg>
        <pc:picChg chg="add mod">
          <ac:chgData name="Nane Kratzke" userId="971be13ff4ee5ef6" providerId="LiveId" clId="{DD4F4B8C-A7DF-5643-8C8B-D116B96ACB5C}" dt="2021-02-09T14:18:27.033" v="2593" actId="14861"/>
          <ac:picMkLst>
            <pc:docMk/>
            <pc:sldMk cId="3192548314" sldId="521"/>
            <ac:picMk id="7" creationId="{3C845164-20A7-E440-AE7C-FA22B65680A6}"/>
          </ac:picMkLst>
        </pc:picChg>
      </pc:sldChg>
      <pc:sldChg chg="addSp delSp modSp new mod">
        <pc:chgData name="Nane Kratzke" userId="971be13ff4ee5ef6" providerId="LiveId" clId="{DD4F4B8C-A7DF-5643-8C8B-D116B96ACB5C}" dt="2021-02-09T14:38:22.558" v="3166" actId="1076"/>
        <pc:sldMkLst>
          <pc:docMk/>
          <pc:sldMk cId="1767911000" sldId="522"/>
        </pc:sldMkLst>
        <pc:spChg chg="mod">
          <ac:chgData name="Nane Kratzke" userId="971be13ff4ee5ef6" providerId="LiveId" clId="{DD4F4B8C-A7DF-5643-8C8B-D116B96ACB5C}" dt="2021-02-09T14:21:04.130" v="2614" actId="20577"/>
          <ac:spMkLst>
            <pc:docMk/>
            <pc:sldMk cId="1767911000" sldId="522"/>
            <ac:spMk id="2" creationId="{7045F7AD-3380-8F45-AACE-94D338E7B039}"/>
          </ac:spMkLst>
        </pc:spChg>
        <pc:spChg chg="mod">
          <ac:chgData name="Nane Kratzke" userId="971be13ff4ee5ef6" providerId="LiveId" clId="{DD4F4B8C-A7DF-5643-8C8B-D116B96ACB5C}" dt="2021-02-09T14:21:28.587" v="2653" actId="20577"/>
          <ac:spMkLst>
            <pc:docMk/>
            <pc:sldMk cId="1767911000" sldId="522"/>
            <ac:spMk id="3" creationId="{82D50E9D-90EA-4446-A364-9DD2B2F9962A}"/>
          </ac:spMkLst>
        </pc:spChg>
        <pc:spChg chg="add del mod">
          <ac:chgData name="Nane Kratzke" userId="971be13ff4ee5ef6" providerId="LiveId" clId="{DD4F4B8C-A7DF-5643-8C8B-D116B96ACB5C}" dt="2021-02-09T14:28:44.641" v="2693" actId="478"/>
          <ac:spMkLst>
            <pc:docMk/>
            <pc:sldMk cId="1767911000" sldId="522"/>
            <ac:spMk id="5" creationId="{4190D8DE-1527-444C-ADD7-7EB3880734CB}"/>
          </ac:spMkLst>
        </pc:spChg>
        <pc:spChg chg="add del">
          <ac:chgData name="Nane Kratzke" userId="971be13ff4ee5ef6" providerId="LiveId" clId="{DD4F4B8C-A7DF-5643-8C8B-D116B96ACB5C}" dt="2021-02-09T14:22:57.199" v="2655"/>
          <ac:spMkLst>
            <pc:docMk/>
            <pc:sldMk cId="1767911000" sldId="522"/>
            <ac:spMk id="6" creationId="{51E50D6C-54E3-0846-A0F7-42E44749A24E}"/>
          </ac:spMkLst>
        </pc:spChg>
        <pc:spChg chg="add del">
          <ac:chgData name="Nane Kratzke" userId="971be13ff4ee5ef6" providerId="LiveId" clId="{DD4F4B8C-A7DF-5643-8C8B-D116B96ACB5C}" dt="2021-02-09T14:23:55.123" v="2664"/>
          <ac:spMkLst>
            <pc:docMk/>
            <pc:sldMk cId="1767911000" sldId="522"/>
            <ac:spMk id="8" creationId="{F0C30D32-DD5F-9746-9738-8283C73B2129}"/>
          </ac:spMkLst>
        </pc:spChg>
        <pc:spChg chg="add del">
          <ac:chgData name="Nane Kratzke" userId="971be13ff4ee5ef6" providerId="LiveId" clId="{DD4F4B8C-A7DF-5643-8C8B-D116B96ACB5C}" dt="2021-02-09T14:24:38.004" v="2671"/>
          <ac:spMkLst>
            <pc:docMk/>
            <pc:sldMk cId="1767911000" sldId="522"/>
            <ac:spMk id="11" creationId="{54D71AFC-3E03-304E-B74B-604615A0853F}"/>
          </ac:spMkLst>
        </pc:spChg>
        <pc:spChg chg="add mod">
          <ac:chgData name="Nane Kratzke" userId="971be13ff4ee5ef6" providerId="LiveId" clId="{DD4F4B8C-A7DF-5643-8C8B-D116B96ACB5C}" dt="2021-02-09T14:38:22.558" v="3166" actId="1076"/>
          <ac:spMkLst>
            <pc:docMk/>
            <pc:sldMk cId="1767911000" sldId="522"/>
            <ac:spMk id="14" creationId="{7B0533ED-CC73-884A-8E1C-33F31112FBA0}"/>
          </ac:spMkLst>
        </pc:spChg>
        <pc:spChg chg="add mod">
          <ac:chgData name="Nane Kratzke" userId="971be13ff4ee5ef6" providerId="LiveId" clId="{DD4F4B8C-A7DF-5643-8C8B-D116B96ACB5C}" dt="2021-02-09T14:37:51.498" v="3165" actId="14100"/>
          <ac:spMkLst>
            <pc:docMk/>
            <pc:sldMk cId="1767911000" sldId="522"/>
            <ac:spMk id="15" creationId="{4BFF1678-CC74-4743-BC6B-0AB68EC19EAD}"/>
          </ac:spMkLst>
        </pc:spChg>
        <pc:spChg chg="add mod">
          <ac:chgData name="Nane Kratzke" userId="971be13ff4ee5ef6" providerId="LiveId" clId="{DD4F4B8C-A7DF-5643-8C8B-D116B96ACB5C}" dt="2021-02-09T14:38:22.558" v="3166" actId="1076"/>
          <ac:spMkLst>
            <pc:docMk/>
            <pc:sldMk cId="1767911000" sldId="522"/>
            <ac:spMk id="20" creationId="{73621164-9B91-CA43-8311-C2FC5C310725}"/>
          </ac:spMkLst>
        </pc:spChg>
        <pc:spChg chg="add mod">
          <ac:chgData name="Nane Kratzke" userId="971be13ff4ee5ef6" providerId="LiveId" clId="{DD4F4B8C-A7DF-5643-8C8B-D116B96ACB5C}" dt="2021-02-09T14:38:22.558" v="3166" actId="1076"/>
          <ac:spMkLst>
            <pc:docMk/>
            <pc:sldMk cId="1767911000" sldId="522"/>
            <ac:spMk id="21" creationId="{AF8258AD-498B-E644-B5B8-EE4D8933B404}"/>
          </ac:spMkLst>
        </pc:spChg>
        <pc:spChg chg="add mod">
          <ac:chgData name="Nane Kratzke" userId="971be13ff4ee5ef6" providerId="LiveId" clId="{DD4F4B8C-A7DF-5643-8C8B-D116B96ACB5C}" dt="2021-02-09T14:38:22.558" v="3166" actId="1076"/>
          <ac:spMkLst>
            <pc:docMk/>
            <pc:sldMk cId="1767911000" sldId="522"/>
            <ac:spMk id="22" creationId="{EB16B9E8-6CD3-9640-8408-B71C0832CD11}"/>
          </ac:spMkLst>
        </pc:spChg>
        <pc:spChg chg="add mod">
          <ac:chgData name="Nane Kratzke" userId="971be13ff4ee5ef6" providerId="LiveId" clId="{DD4F4B8C-A7DF-5643-8C8B-D116B96ACB5C}" dt="2021-02-09T14:38:22.558" v="3166" actId="1076"/>
          <ac:spMkLst>
            <pc:docMk/>
            <pc:sldMk cId="1767911000" sldId="522"/>
            <ac:spMk id="23" creationId="{1EE0A265-4F41-5748-AA7A-D1D708F5FD31}"/>
          </ac:spMkLst>
        </pc:spChg>
        <pc:spChg chg="add mod">
          <ac:chgData name="Nane Kratzke" userId="971be13ff4ee5ef6" providerId="LiveId" clId="{DD4F4B8C-A7DF-5643-8C8B-D116B96ACB5C}" dt="2021-02-09T14:38:22.558" v="3166" actId="1076"/>
          <ac:spMkLst>
            <pc:docMk/>
            <pc:sldMk cId="1767911000" sldId="522"/>
            <ac:spMk id="24" creationId="{5D7B2D3D-3E10-0540-986A-1A3E79E9B7C5}"/>
          </ac:spMkLst>
        </pc:spChg>
        <pc:spChg chg="add mod">
          <ac:chgData name="Nane Kratzke" userId="971be13ff4ee5ef6" providerId="LiveId" clId="{DD4F4B8C-A7DF-5643-8C8B-D116B96ACB5C}" dt="2021-02-09T14:38:22.558" v="3166" actId="1076"/>
          <ac:spMkLst>
            <pc:docMk/>
            <pc:sldMk cId="1767911000" sldId="522"/>
            <ac:spMk id="25" creationId="{4BBEDFD1-F4CC-D849-B753-75CA20AF6938}"/>
          </ac:spMkLst>
        </pc:spChg>
        <pc:picChg chg="add del mod">
          <ac:chgData name="Nane Kratzke" userId="971be13ff4ee5ef6" providerId="LiveId" clId="{DD4F4B8C-A7DF-5643-8C8B-D116B96ACB5C}" dt="2021-02-09T14:23:29.260" v="2661" actId="478"/>
          <ac:picMkLst>
            <pc:docMk/>
            <pc:sldMk cId="1767911000" sldId="522"/>
            <ac:picMk id="7" creationId="{EDAAC659-9BA2-944D-A292-521AB43A916D}"/>
          </ac:picMkLst>
        </pc:picChg>
        <pc:picChg chg="add mod">
          <ac:chgData name="Nane Kratzke" userId="971be13ff4ee5ef6" providerId="LiveId" clId="{DD4F4B8C-A7DF-5643-8C8B-D116B96ACB5C}" dt="2021-02-09T14:38:22.558" v="3166" actId="1076"/>
          <ac:picMkLst>
            <pc:docMk/>
            <pc:sldMk cId="1767911000" sldId="522"/>
            <ac:picMk id="9" creationId="{571A3DFE-3A91-2840-AF57-62B55D8A9739}"/>
          </ac:picMkLst>
        </pc:picChg>
        <pc:picChg chg="add mod">
          <ac:chgData name="Nane Kratzke" userId="971be13ff4ee5ef6" providerId="LiveId" clId="{DD4F4B8C-A7DF-5643-8C8B-D116B96ACB5C}" dt="2021-02-09T14:38:22.558" v="3166" actId="1076"/>
          <ac:picMkLst>
            <pc:docMk/>
            <pc:sldMk cId="1767911000" sldId="522"/>
            <ac:picMk id="10" creationId="{573FC5F0-5269-4A46-9C65-1CFA3EAE8C83}"/>
          </ac:picMkLst>
        </pc:picChg>
        <pc:picChg chg="add mod">
          <ac:chgData name="Nane Kratzke" userId="971be13ff4ee5ef6" providerId="LiveId" clId="{DD4F4B8C-A7DF-5643-8C8B-D116B96ACB5C}" dt="2021-02-09T14:38:22.558" v="3166" actId="1076"/>
          <ac:picMkLst>
            <pc:docMk/>
            <pc:sldMk cId="1767911000" sldId="522"/>
            <ac:picMk id="12" creationId="{0BF61B0D-08DC-5A48-9A31-1AADCD8A9C71}"/>
          </ac:picMkLst>
        </pc:picChg>
        <pc:picChg chg="add mod">
          <ac:chgData name="Nane Kratzke" userId="971be13ff4ee5ef6" providerId="LiveId" clId="{DD4F4B8C-A7DF-5643-8C8B-D116B96ACB5C}" dt="2021-02-09T14:38:22.558" v="3166" actId="1076"/>
          <ac:picMkLst>
            <pc:docMk/>
            <pc:sldMk cId="1767911000" sldId="522"/>
            <ac:picMk id="13" creationId="{12568AC8-E321-F74F-B2B8-9E71274D149B}"/>
          </ac:picMkLst>
        </pc:picChg>
        <pc:picChg chg="add mod">
          <ac:chgData name="Nane Kratzke" userId="971be13ff4ee5ef6" providerId="LiveId" clId="{DD4F4B8C-A7DF-5643-8C8B-D116B96ACB5C}" dt="2021-02-09T14:38:22.558" v="3166" actId="1076"/>
          <ac:picMkLst>
            <pc:docMk/>
            <pc:sldMk cId="1767911000" sldId="522"/>
            <ac:picMk id="3076" creationId="{60F345D0-AAEC-C847-800B-7D04ADAA7681}"/>
          </ac:picMkLst>
        </pc:picChg>
        <pc:picChg chg="add del">
          <ac:chgData name="Nane Kratzke" userId="971be13ff4ee5ef6" providerId="LiveId" clId="{DD4F4B8C-A7DF-5643-8C8B-D116B96ACB5C}" dt="2021-02-09T14:25:00.657" v="2675"/>
          <ac:picMkLst>
            <pc:docMk/>
            <pc:sldMk cId="1767911000" sldId="522"/>
            <ac:picMk id="3082" creationId="{F8282B25-A0FF-1742-927C-F49B1776654F}"/>
          </ac:picMkLst>
        </pc:picChg>
        <pc:picChg chg="add mod">
          <ac:chgData name="Nane Kratzke" userId="971be13ff4ee5ef6" providerId="LiveId" clId="{DD4F4B8C-A7DF-5643-8C8B-D116B96ACB5C}" dt="2021-02-09T14:38:22.558" v="3166" actId="1076"/>
          <ac:picMkLst>
            <pc:docMk/>
            <pc:sldMk cId="1767911000" sldId="522"/>
            <ac:picMk id="3084" creationId="{1188D8AA-75D3-E44A-BE48-E981B1A6782C}"/>
          </ac:picMkLst>
        </pc:picChg>
        <pc:picChg chg="add mod">
          <ac:chgData name="Nane Kratzke" userId="971be13ff4ee5ef6" providerId="LiveId" clId="{DD4F4B8C-A7DF-5643-8C8B-D116B96ACB5C}" dt="2021-02-09T14:38:22.558" v="3166" actId="1076"/>
          <ac:picMkLst>
            <pc:docMk/>
            <pc:sldMk cId="1767911000" sldId="522"/>
            <ac:picMk id="3086" creationId="{0495C6CD-E950-4F45-BB7D-8DADDC0347E5}"/>
          </ac:picMkLst>
        </pc:picChg>
        <pc:picChg chg="add mod">
          <ac:chgData name="Nane Kratzke" userId="971be13ff4ee5ef6" providerId="LiveId" clId="{DD4F4B8C-A7DF-5643-8C8B-D116B96ACB5C}" dt="2021-02-09T14:38:22.558" v="3166" actId="1076"/>
          <ac:picMkLst>
            <pc:docMk/>
            <pc:sldMk cId="1767911000" sldId="522"/>
            <ac:picMk id="3088" creationId="{C610F060-1B8D-C04F-B008-1CCE68FDE15A}"/>
          </ac:picMkLst>
        </pc:picChg>
      </pc:sldChg>
      <pc:sldChg chg="addSp modSp new mod">
        <pc:chgData name="Nane Kratzke" userId="971be13ff4ee5ef6" providerId="LiveId" clId="{DD4F4B8C-A7DF-5643-8C8B-D116B96ACB5C}" dt="2021-02-25T09:09:43.106" v="28341" actId="20577"/>
        <pc:sldMkLst>
          <pc:docMk/>
          <pc:sldMk cId="2263106085" sldId="523"/>
        </pc:sldMkLst>
        <pc:spChg chg="mod">
          <ac:chgData name="Nane Kratzke" userId="971be13ff4ee5ef6" providerId="LiveId" clId="{DD4F4B8C-A7DF-5643-8C8B-D116B96ACB5C}" dt="2021-02-09T14:38:41.661" v="3193" actId="20577"/>
          <ac:spMkLst>
            <pc:docMk/>
            <pc:sldMk cId="2263106085" sldId="523"/>
            <ac:spMk id="2" creationId="{AA767F25-7E2A-F140-B209-11907D3CD94E}"/>
          </ac:spMkLst>
        </pc:spChg>
        <pc:spChg chg="mod">
          <ac:chgData name="Nane Kratzke" userId="971be13ff4ee5ef6" providerId="LiveId" clId="{DD4F4B8C-A7DF-5643-8C8B-D116B96ACB5C}" dt="2021-02-09T14:38:52.515" v="3209" actId="20577"/>
          <ac:spMkLst>
            <pc:docMk/>
            <pc:sldMk cId="2263106085" sldId="523"/>
            <ac:spMk id="3" creationId="{E89684F7-5D97-A040-B434-2B5ED5FD6708}"/>
          </ac:spMkLst>
        </pc:spChg>
        <pc:spChg chg="add mod">
          <ac:chgData name="Nane Kratzke" userId="971be13ff4ee5ef6" providerId="LiveId" clId="{DD4F4B8C-A7DF-5643-8C8B-D116B96ACB5C}" dt="2021-02-09T15:22:15.341" v="3471" actId="14100"/>
          <ac:spMkLst>
            <pc:docMk/>
            <pc:sldMk cId="2263106085" sldId="523"/>
            <ac:spMk id="5" creationId="{FFE291DC-E225-D049-8158-DA2F14B53873}"/>
          </ac:spMkLst>
        </pc:spChg>
        <pc:spChg chg="add mod">
          <ac:chgData name="Nane Kratzke" userId="971be13ff4ee5ef6" providerId="LiveId" clId="{DD4F4B8C-A7DF-5643-8C8B-D116B96ACB5C}" dt="2021-02-09T14:42:15.299" v="3260" actId="1076"/>
          <ac:spMkLst>
            <pc:docMk/>
            <pc:sldMk cId="2263106085" sldId="523"/>
            <ac:spMk id="6" creationId="{D35CE5E3-B591-5E4A-9C0F-30A4CA9F745E}"/>
          </ac:spMkLst>
        </pc:spChg>
        <pc:spChg chg="add mod">
          <ac:chgData name="Nane Kratzke" userId="971be13ff4ee5ef6" providerId="LiveId" clId="{DD4F4B8C-A7DF-5643-8C8B-D116B96ACB5C}" dt="2021-02-25T09:09:43.106" v="28341" actId="20577"/>
          <ac:spMkLst>
            <pc:docMk/>
            <pc:sldMk cId="2263106085" sldId="523"/>
            <ac:spMk id="7" creationId="{EB387F61-574E-4B49-81CF-558E7754783C}"/>
          </ac:spMkLst>
        </pc:spChg>
        <pc:picChg chg="add mod">
          <ac:chgData name="Nane Kratzke" userId="971be13ff4ee5ef6" providerId="LiveId" clId="{DD4F4B8C-A7DF-5643-8C8B-D116B96ACB5C}" dt="2021-02-09T15:22:07.391" v="3470" actId="166"/>
          <ac:picMkLst>
            <pc:docMk/>
            <pc:sldMk cId="2263106085" sldId="523"/>
            <ac:picMk id="4098" creationId="{016C1967-9659-8F44-BB9D-2B0ADC36CEFD}"/>
          </ac:picMkLst>
        </pc:picChg>
      </pc:sldChg>
      <pc:sldChg chg="new del">
        <pc:chgData name="Nane Kratzke" userId="971be13ff4ee5ef6" providerId="LiveId" clId="{DD4F4B8C-A7DF-5643-8C8B-D116B96ACB5C}" dt="2021-02-25T14:32:27.453" v="33062" actId="2696"/>
        <pc:sldMkLst>
          <pc:docMk/>
          <pc:sldMk cId="1442909410" sldId="524"/>
        </pc:sldMkLst>
      </pc:sldChg>
      <pc:sldChg chg="addSp delSp modSp add mod">
        <pc:chgData name="Nane Kratzke" userId="971be13ff4ee5ef6" providerId="LiveId" clId="{DD4F4B8C-A7DF-5643-8C8B-D116B96ACB5C}" dt="2021-02-09T15:52:36.340" v="4119" actId="14861"/>
        <pc:sldMkLst>
          <pc:docMk/>
          <pc:sldMk cId="2131256959" sldId="525"/>
        </pc:sldMkLst>
        <pc:spChg chg="mod">
          <ac:chgData name="Nane Kratzke" userId="971be13ff4ee5ef6" providerId="LiveId" clId="{DD4F4B8C-A7DF-5643-8C8B-D116B96ACB5C}" dt="2021-02-09T15:24:08.281" v="3514" actId="20577"/>
          <ac:spMkLst>
            <pc:docMk/>
            <pc:sldMk cId="2131256959" sldId="525"/>
            <ac:spMk id="2" creationId="{AA767F25-7E2A-F140-B209-11907D3CD94E}"/>
          </ac:spMkLst>
        </pc:spChg>
        <pc:spChg chg="mod">
          <ac:chgData name="Nane Kratzke" userId="971be13ff4ee5ef6" providerId="LiveId" clId="{DD4F4B8C-A7DF-5643-8C8B-D116B96ACB5C}" dt="2021-02-09T15:40:18.198" v="3790" actId="20577"/>
          <ac:spMkLst>
            <pc:docMk/>
            <pc:sldMk cId="2131256959" sldId="525"/>
            <ac:spMk id="3" creationId="{E89684F7-5D97-A040-B434-2B5ED5FD6708}"/>
          </ac:spMkLst>
        </pc:spChg>
        <pc:spChg chg="mod">
          <ac:chgData name="Nane Kratzke" userId="971be13ff4ee5ef6" providerId="LiveId" clId="{DD4F4B8C-A7DF-5643-8C8B-D116B96ACB5C}" dt="2021-02-09T15:31:39.677" v="3630" actId="14100"/>
          <ac:spMkLst>
            <pc:docMk/>
            <pc:sldMk cId="2131256959" sldId="525"/>
            <ac:spMk id="5" creationId="{FFE291DC-E225-D049-8158-DA2F14B53873}"/>
          </ac:spMkLst>
        </pc:spChg>
        <pc:spChg chg="del">
          <ac:chgData name="Nane Kratzke" userId="971be13ff4ee5ef6" providerId="LiveId" clId="{DD4F4B8C-A7DF-5643-8C8B-D116B96ACB5C}" dt="2021-02-09T15:31:09.501" v="3614" actId="478"/>
          <ac:spMkLst>
            <pc:docMk/>
            <pc:sldMk cId="2131256959" sldId="525"/>
            <ac:spMk id="7" creationId="{EB387F61-574E-4B49-81CF-558E7754783C}"/>
          </ac:spMkLst>
        </pc:spChg>
        <pc:spChg chg="add del mod">
          <ac:chgData name="Nane Kratzke" userId="971be13ff4ee5ef6" providerId="LiveId" clId="{DD4F4B8C-A7DF-5643-8C8B-D116B96ACB5C}" dt="2021-02-09T15:33:34.313" v="3634"/>
          <ac:spMkLst>
            <pc:docMk/>
            <pc:sldMk cId="2131256959" sldId="525"/>
            <ac:spMk id="8" creationId="{335B254F-2D79-F546-A463-F6310D37251F}"/>
          </ac:spMkLst>
        </pc:spChg>
        <pc:spChg chg="add mod">
          <ac:chgData name="Nane Kratzke" userId="971be13ff4ee5ef6" providerId="LiveId" clId="{DD4F4B8C-A7DF-5643-8C8B-D116B96ACB5C}" dt="2021-02-09T15:35:58.792" v="3703" actId="14100"/>
          <ac:spMkLst>
            <pc:docMk/>
            <pc:sldMk cId="2131256959" sldId="525"/>
            <ac:spMk id="9" creationId="{592CD276-D279-7045-BD51-85FC5B835B2E}"/>
          </ac:spMkLst>
        </pc:spChg>
        <pc:spChg chg="add mod">
          <ac:chgData name="Nane Kratzke" userId="971be13ff4ee5ef6" providerId="LiveId" clId="{DD4F4B8C-A7DF-5643-8C8B-D116B96ACB5C}" dt="2021-02-09T15:52:36.340" v="4119" actId="14861"/>
          <ac:spMkLst>
            <pc:docMk/>
            <pc:sldMk cId="2131256959" sldId="525"/>
            <ac:spMk id="10" creationId="{C2B4703E-E0C4-8245-B378-0BBC6E5285E3}"/>
          </ac:spMkLst>
        </pc:spChg>
        <pc:spChg chg="add mod">
          <ac:chgData name="Nane Kratzke" userId="971be13ff4ee5ef6" providerId="LiveId" clId="{DD4F4B8C-A7DF-5643-8C8B-D116B96ACB5C}" dt="2021-02-09T15:52:36.340" v="4119" actId="14861"/>
          <ac:spMkLst>
            <pc:docMk/>
            <pc:sldMk cId="2131256959" sldId="525"/>
            <ac:spMk id="12" creationId="{C1B087A0-A066-3941-9AC4-1035C4ADC99C}"/>
          </ac:spMkLst>
        </pc:spChg>
        <pc:spChg chg="add mod">
          <ac:chgData name="Nane Kratzke" userId="971be13ff4ee5ef6" providerId="LiveId" clId="{DD4F4B8C-A7DF-5643-8C8B-D116B96ACB5C}" dt="2021-02-09T15:52:22.595" v="4117" actId="1076"/>
          <ac:spMkLst>
            <pc:docMk/>
            <pc:sldMk cId="2131256959" sldId="525"/>
            <ac:spMk id="14" creationId="{16E1CEB4-80F2-2144-8545-AA6C90F0F726}"/>
          </ac:spMkLst>
        </pc:spChg>
        <pc:picChg chg="del">
          <ac:chgData name="Nane Kratzke" userId="971be13ff4ee5ef6" providerId="LiveId" clId="{DD4F4B8C-A7DF-5643-8C8B-D116B96ACB5C}" dt="2021-02-09T15:25:54.206" v="3537" actId="478"/>
          <ac:picMkLst>
            <pc:docMk/>
            <pc:sldMk cId="2131256959" sldId="525"/>
            <ac:picMk id="4098" creationId="{016C1967-9659-8F44-BB9D-2B0ADC36CEFD}"/>
          </ac:picMkLst>
        </pc:picChg>
        <pc:cxnChg chg="add mod">
          <ac:chgData name="Nane Kratzke" userId="971be13ff4ee5ef6" providerId="LiveId" clId="{DD4F4B8C-A7DF-5643-8C8B-D116B96ACB5C}" dt="2021-02-09T15:52:36.340" v="4119" actId="14861"/>
          <ac:cxnSpMkLst>
            <pc:docMk/>
            <pc:sldMk cId="2131256959" sldId="525"/>
            <ac:cxnSpMk id="13" creationId="{769ABEA6-0A5D-DC41-8581-2BF58A5AA255}"/>
          </ac:cxnSpMkLst>
        </pc:cxnChg>
      </pc:sldChg>
      <pc:sldChg chg="addSp delSp modSp add mod">
        <pc:chgData name="Nane Kratzke" userId="971be13ff4ee5ef6" providerId="LiveId" clId="{DD4F4B8C-A7DF-5643-8C8B-D116B96ACB5C}" dt="2021-02-09T15:51:50.710" v="4116" actId="1076"/>
        <pc:sldMkLst>
          <pc:docMk/>
          <pc:sldMk cId="814459774" sldId="526"/>
        </pc:sldMkLst>
        <pc:spChg chg="mod">
          <ac:chgData name="Nane Kratzke" userId="971be13ff4ee5ef6" providerId="LiveId" clId="{DD4F4B8C-A7DF-5643-8C8B-D116B96ACB5C}" dt="2021-02-09T15:41:05.563" v="3792" actId="20577"/>
          <ac:spMkLst>
            <pc:docMk/>
            <pc:sldMk cId="814459774" sldId="526"/>
            <ac:spMk id="3" creationId="{E89684F7-5D97-A040-B434-2B5ED5FD6708}"/>
          </ac:spMkLst>
        </pc:spChg>
        <pc:spChg chg="mod">
          <ac:chgData name="Nane Kratzke" userId="971be13ff4ee5ef6" providerId="LiveId" clId="{DD4F4B8C-A7DF-5643-8C8B-D116B96ACB5C}" dt="2021-02-09T15:50:22.736" v="4089" actId="1076"/>
          <ac:spMkLst>
            <pc:docMk/>
            <pc:sldMk cId="814459774" sldId="526"/>
            <ac:spMk id="5" creationId="{FFE291DC-E225-D049-8158-DA2F14B53873}"/>
          </ac:spMkLst>
        </pc:spChg>
        <pc:spChg chg="add mod">
          <ac:chgData name="Nane Kratzke" userId="971be13ff4ee5ef6" providerId="LiveId" clId="{DD4F4B8C-A7DF-5643-8C8B-D116B96ACB5C}" dt="2021-02-09T15:51:50.710" v="4116" actId="1076"/>
          <ac:spMkLst>
            <pc:docMk/>
            <pc:sldMk cId="814459774" sldId="526"/>
            <ac:spMk id="7" creationId="{6F4E8848-8942-6B44-ADFF-3C937E31DA04}"/>
          </ac:spMkLst>
        </pc:spChg>
        <pc:spChg chg="del">
          <ac:chgData name="Nane Kratzke" userId="971be13ff4ee5ef6" providerId="LiveId" clId="{DD4F4B8C-A7DF-5643-8C8B-D116B96ACB5C}" dt="2021-02-09T15:42:32.732" v="3862" actId="478"/>
          <ac:spMkLst>
            <pc:docMk/>
            <pc:sldMk cId="814459774" sldId="526"/>
            <ac:spMk id="9" creationId="{592CD276-D279-7045-BD51-85FC5B835B2E}"/>
          </ac:spMkLst>
        </pc:spChg>
        <pc:spChg chg="mod">
          <ac:chgData name="Nane Kratzke" userId="971be13ff4ee5ef6" providerId="LiveId" clId="{DD4F4B8C-A7DF-5643-8C8B-D116B96ACB5C}" dt="2021-02-09T15:50:43.176" v="4091" actId="14861"/>
          <ac:spMkLst>
            <pc:docMk/>
            <pc:sldMk cId="814459774" sldId="526"/>
            <ac:spMk id="10" creationId="{C2B4703E-E0C4-8245-B378-0BBC6E5285E3}"/>
          </ac:spMkLst>
        </pc:spChg>
        <pc:spChg chg="mod">
          <ac:chgData name="Nane Kratzke" userId="971be13ff4ee5ef6" providerId="LiveId" clId="{DD4F4B8C-A7DF-5643-8C8B-D116B96ACB5C}" dt="2021-02-09T15:50:43.176" v="4091" actId="14861"/>
          <ac:spMkLst>
            <pc:docMk/>
            <pc:sldMk cId="814459774" sldId="526"/>
            <ac:spMk id="12" creationId="{C1B087A0-A066-3941-9AC4-1035C4ADC99C}"/>
          </ac:spMkLst>
        </pc:spChg>
        <pc:spChg chg="mod">
          <ac:chgData name="Nane Kratzke" userId="971be13ff4ee5ef6" providerId="LiveId" clId="{DD4F4B8C-A7DF-5643-8C8B-D116B96ACB5C}" dt="2021-02-09T15:50:31.060" v="4090" actId="1076"/>
          <ac:spMkLst>
            <pc:docMk/>
            <pc:sldMk cId="814459774" sldId="526"/>
            <ac:spMk id="14" creationId="{16E1CEB4-80F2-2144-8545-AA6C90F0F726}"/>
          </ac:spMkLst>
        </pc:spChg>
        <pc:spChg chg="add mod">
          <ac:chgData name="Nane Kratzke" userId="971be13ff4ee5ef6" providerId="LiveId" clId="{DD4F4B8C-A7DF-5643-8C8B-D116B96ACB5C}" dt="2021-02-09T15:50:22.736" v="4089" actId="1076"/>
          <ac:spMkLst>
            <pc:docMk/>
            <pc:sldMk cId="814459774" sldId="526"/>
            <ac:spMk id="15" creationId="{7FC43DF9-E027-9146-927F-D51031E8FB7A}"/>
          </ac:spMkLst>
        </pc:spChg>
        <pc:spChg chg="add mod">
          <ac:chgData name="Nane Kratzke" userId="971be13ff4ee5ef6" providerId="LiveId" clId="{DD4F4B8C-A7DF-5643-8C8B-D116B96ACB5C}" dt="2021-02-09T15:50:22.736" v="4089" actId="1076"/>
          <ac:spMkLst>
            <pc:docMk/>
            <pc:sldMk cId="814459774" sldId="526"/>
            <ac:spMk id="16" creationId="{6161F1F9-F11B-2645-907C-3BF2C4B9EDD2}"/>
          </ac:spMkLst>
        </pc:spChg>
        <pc:spChg chg="add mod">
          <ac:chgData name="Nane Kratzke" userId="971be13ff4ee5ef6" providerId="LiveId" clId="{DD4F4B8C-A7DF-5643-8C8B-D116B96ACB5C}" dt="2021-02-09T15:51:45.411" v="4115" actId="1076"/>
          <ac:spMkLst>
            <pc:docMk/>
            <pc:sldMk cId="814459774" sldId="526"/>
            <ac:spMk id="17" creationId="{5D4E4107-79CF-644B-8EAD-0677F11ADFB4}"/>
          </ac:spMkLst>
        </pc:spChg>
        <pc:cxnChg chg="mod">
          <ac:chgData name="Nane Kratzke" userId="971be13ff4ee5ef6" providerId="LiveId" clId="{DD4F4B8C-A7DF-5643-8C8B-D116B96ACB5C}" dt="2021-02-09T15:50:43.176" v="4091" actId="14861"/>
          <ac:cxnSpMkLst>
            <pc:docMk/>
            <pc:sldMk cId="814459774" sldId="526"/>
            <ac:cxnSpMk id="13" creationId="{769ABEA6-0A5D-DC41-8581-2BF58A5AA255}"/>
          </ac:cxnSpMkLst>
        </pc:cxnChg>
      </pc:sldChg>
      <pc:sldChg chg="addSp delSp modSp add mod">
        <pc:chgData name="Nane Kratzke" userId="971be13ff4ee5ef6" providerId="LiveId" clId="{DD4F4B8C-A7DF-5643-8C8B-D116B96ACB5C}" dt="2021-02-09T16:25:45.301" v="4524" actId="14100"/>
        <pc:sldMkLst>
          <pc:docMk/>
          <pc:sldMk cId="1251721456" sldId="527"/>
        </pc:sldMkLst>
        <pc:spChg chg="mod">
          <ac:chgData name="Nane Kratzke" userId="971be13ff4ee5ef6" providerId="LiveId" clId="{DD4F4B8C-A7DF-5643-8C8B-D116B96ACB5C}" dt="2021-02-09T15:56:31.062" v="4128" actId="20577"/>
          <ac:spMkLst>
            <pc:docMk/>
            <pc:sldMk cId="1251721456" sldId="527"/>
            <ac:spMk id="3" creationId="{E89684F7-5D97-A040-B434-2B5ED5FD6708}"/>
          </ac:spMkLst>
        </pc:spChg>
        <pc:spChg chg="mod">
          <ac:chgData name="Nane Kratzke" userId="971be13ff4ee5ef6" providerId="LiveId" clId="{DD4F4B8C-A7DF-5643-8C8B-D116B96ACB5C}" dt="2021-02-09T16:21:06.878" v="4274" actId="14100"/>
          <ac:spMkLst>
            <pc:docMk/>
            <pc:sldMk cId="1251721456" sldId="527"/>
            <ac:spMk id="5" creationId="{FFE291DC-E225-D049-8158-DA2F14B53873}"/>
          </ac:spMkLst>
        </pc:spChg>
        <pc:spChg chg="add mod">
          <ac:chgData name="Nane Kratzke" userId="971be13ff4ee5ef6" providerId="LiveId" clId="{DD4F4B8C-A7DF-5643-8C8B-D116B96ACB5C}" dt="2021-02-09T16:25:45.301" v="4524" actId="14100"/>
          <ac:spMkLst>
            <pc:docMk/>
            <pc:sldMk cId="1251721456" sldId="527"/>
            <ac:spMk id="7" creationId="{DCE184A4-015B-1D46-BAAC-5C9AD7FA78E5}"/>
          </ac:spMkLst>
        </pc:spChg>
        <pc:spChg chg="del">
          <ac:chgData name="Nane Kratzke" userId="971be13ff4ee5ef6" providerId="LiveId" clId="{DD4F4B8C-A7DF-5643-8C8B-D116B96ACB5C}" dt="2021-02-09T15:58:16.365" v="4129" actId="478"/>
          <ac:spMkLst>
            <pc:docMk/>
            <pc:sldMk cId="1251721456" sldId="527"/>
            <ac:spMk id="9" creationId="{592CD276-D279-7045-BD51-85FC5B835B2E}"/>
          </ac:spMkLst>
        </pc:spChg>
        <pc:spChg chg="del">
          <ac:chgData name="Nane Kratzke" userId="971be13ff4ee5ef6" providerId="LiveId" clId="{DD4F4B8C-A7DF-5643-8C8B-D116B96ACB5C}" dt="2021-02-09T16:21:10.787" v="4275" actId="478"/>
          <ac:spMkLst>
            <pc:docMk/>
            <pc:sldMk cId="1251721456" sldId="527"/>
            <ac:spMk id="10" creationId="{C2B4703E-E0C4-8245-B378-0BBC6E5285E3}"/>
          </ac:spMkLst>
        </pc:spChg>
        <pc:spChg chg="del">
          <ac:chgData name="Nane Kratzke" userId="971be13ff4ee5ef6" providerId="LiveId" clId="{DD4F4B8C-A7DF-5643-8C8B-D116B96ACB5C}" dt="2021-02-09T16:21:10.787" v="4275" actId="478"/>
          <ac:spMkLst>
            <pc:docMk/>
            <pc:sldMk cId="1251721456" sldId="527"/>
            <ac:spMk id="12" creationId="{C1B087A0-A066-3941-9AC4-1035C4ADC99C}"/>
          </ac:spMkLst>
        </pc:spChg>
        <pc:spChg chg="del">
          <ac:chgData name="Nane Kratzke" userId="971be13ff4ee5ef6" providerId="LiveId" clId="{DD4F4B8C-A7DF-5643-8C8B-D116B96ACB5C}" dt="2021-02-09T16:21:10.787" v="4275" actId="478"/>
          <ac:spMkLst>
            <pc:docMk/>
            <pc:sldMk cId="1251721456" sldId="527"/>
            <ac:spMk id="14" creationId="{16E1CEB4-80F2-2144-8545-AA6C90F0F726}"/>
          </ac:spMkLst>
        </pc:spChg>
        <pc:spChg chg="add mod">
          <ac:chgData name="Nane Kratzke" userId="971be13ff4ee5ef6" providerId="LiveId" clId="{DD4F4B8C-A7DF-5643-8C8B-D116B96ACB5C}" dt="2021-02-09T16:24:27.843" v="4397" actId="1076"/>
          <ac:spMkLst>
            <pc:docMk/>
            <pc:sldMk cId="1251721456" sldId="527"/>
            <ac:spMk id="15" creationId="{14DDC525-8344-1544-86DC-40F4E28DF877}"/>
          </ac:spMkLst>
        </pc:spChg>
        <pc:cxnChg chg="del mod">
          <ac:chgData name="Nane Kratzke" userId="971be13ff4ee5ef6" providerId="LiveId" clId="{DD4F4B8C-A7DF-5643-8C8B-D116B96ACB5C}" dt="2021-02-09T16:21:10.787" v="4275" actId="478"/>
          <ac:cxnSpMkLst>
            <pc:docMk/>
            <pc:sldMk cId="1251721456" sldId="527"/>
            <ac:cxnSpMk id="13" creationId="{769ABEA6-0A5D-DC41-8581-2BF58A5AA255}"/>
          </ac:cxnSpMkLst>
        </pc:cxnChg>
      </pc:sldChg>
      <pc:sldChg chg="addSp delSp modSp add mod">
        <pc:chgData name="Nane Kratzke" userId="971be13ff4ee5ef6" providerId="LiveId" clId="{DD4F4B8C-A7DF-5643-8C8B-D116B96ACB5C}" dt="2021-02-09T16:37:08.518" v="4838" actId="20577"/>
        <pc:sldMkLst>
          <pc:docMk/>
          <pc:sldMk cId="3569204545" sldId="528"/>
        </pc:sldMkLst>
        <pc:spChg chg="mod">
          <ac:chgData name="Nane Kratzke" userId="971be13ff4ee5ef6" providerId="LiveId" clId="{DD4F4B8C-A7DF-5643-8C8B-D116B96ACB5C}" dt="2021-02-09T16:28:08.868" v="4530" actId="20577"/>
          <ac:spMkLst>
            <pc:docMk/>
            <pc:sldMk cId="3569204545" sldId="528"/>
            <ac:spMk id="3" creationId="{E89684F7-5D97-A040-B434-2B5ED5FD6708}"/>
          </ac:spMkLst>
        </pc:spChg>
        <pc:spChg chg="mod">
          <ac:chgData name="Nane Kratzke" userId="971be13ff4ee5ef6" providerId="LiveId" clId="{DD4F4B8C-A7DF-5643-8C8B-D116B96ACB5C}" dt="2021-02-09T16:33:04.190" v="4670" actId="20577"/>
          <ac:spMkLst>
            <pc:docMk/>
            <pc:sldMk cId="3569204545" sldId="528"/>
            <ac:spMk id="5" creationId="{FFE291DC-E225-D049-8158-DA2F14B53873}"/>
          </ac:spMkLst>
        </pc:spChg>
        <pc:spChg chg="del">
          <ac:chgData name="Nane Kratzke" userId="971be13ff4ee5ef6" providerId="LiveId" clId="{DD4F4B8C-A7DF-5643-8C8B-D116B96ACB5C}" dt="2021-02-09T16:30:10.579" v="4568" actId="478"/>
          <ac:spMkLst>
            <pc:docMk/>
            <pc:sldMk cId="3569204545" sldId="528"/>
            <ac:spMk id="7" creationId="{DCE184A4-015B-1D46-BAAC-5C9AD7FA78E5}"/>
          </ac:spMkLst>
        </pc:spChg>
        <pc:spChg chg="add mod">
          <ac:chgData name="Nane Kratzke" userId="971be13ff4ee5ef6" providerId="LiveId" clId="{DD4F4B8C-A7DF-5643-8C8B-D116B96ACB5C}" dt="2021-02-09T16:32:50.580" v="4669" actId="404"/>
          <ac:spMkLst>
            <pc:docMk/>
            <pc:sldMk cId="3569204545" sldId="528"/>
            <ac:spMk id="8" creationId="{FB5B6B59-ECE4-A44D-81BC-AE941BC615C0}"/>
          </ac:spMkLst>
        </pc:spChg>
        <pc:spChg chg="add mod">
          <ac:chgData name="Nane Kratzke" userId="971be13ff4ee5ef6" providerId="LiveId" clId="{DD4F4B8C-A7DF-5643-8C8B-D116B96ACB5C}" dt="2021-02-09T16:37:08.518" v="4838" actId="20577"/>
          <ac:spMkLst>
            <pc:docMk/>
            <pc:sldMk cId="3569204545" sldId="528"/>
            <ac:spMk id="9" creationId="{076BCB5C-0BE0-1F4D-B3FD-F2DFBD800401}"/>
          </ac:spMkLst>
        </pc:spChg>
        <pc:spChg chg="mod">
          <ac:chgData name="Nane Kratzke" userId="971be13ff4ee5ef6" providerId="LiveId" clId="{DD4F4B8C-A7DF-5643-8C8B-D116B96ACB5C}" dt="2021-02-09T16:32:40.892" v="4667"/>
          <ac:spMkLst>
            <pc:docMk/>
            <pc:sldMk cId="3569204545" sldId="528"/>
            <ac:spMk id="15" creationId="{14DDC525-8344-1544-86DC-40F4E28DF877}"/>
          </ac:spMkLst>
        </pc:spChg>
      </pc:sldChg>
      <pc:sldChg chg="modSp add mod">
        <pc:chgData name="Nane Kratzke" userId="971be13ff4ee5ef6" providerId="LiveId" clId="{DD4F4B8C-A7DF-5643-8C8B-D116B96ACB5C}" dt="2021-02-09T16:34:48.740" v="4685" actId="20577"/>
        <pc:sldMkLst>
          <pc:docMk/>
          <pc:sldMk cId="2688421527" sldId="529"/>
        </pc:sldMkLst>
        <pc:spChg chg="mod">
          <ac:chgData name="Nane Kratzke" userId="971be13ff4ee5ef6" providerId="LiveId" clId="{DD4F4B8C-A7DF-5643-8C8B-D116B96ACB5C}" dt="2021-02-09T16:34:48.740" v="4685" actId="20577"/>
          <ac:spMkLst>
            <pc:docMk/>
            <pc:sldMk cId="2688421527" sldId="529"/>
            <ac:spMk id="15" creationId="{14DDC525-8344-1544-86DC-40F4E28DF877}"/>
          </ac:spMkLst>
        </pc:spChg>
      </pc:sldChg>
      <pc:sldChg chg="addSp modSp add mod">
        <pc:chgData name="Nane Kratzke" userId="971be13ff4ee5ef6" providerId="LiveId" clId="{DD4F4B8C-A7DF-5643-8C8B-D116B96ACB5C}" dt="2021-02-18T11:19:24.899" v="13683" actId="207"/>
        <pc:sldMkLst>
          <pc:docMk/>
          <pc:sldMk cId="3038659186" sldId="530"/>
        </pc:sldMkLst>
        <pc:spChg chg="mod">
          <ac:chgData name="Nane Kratzke" userId="971be13ff4ee5ef6" providerId="LiveId" clId="{DD4F4B8C-A7DF-5643-8C8B-D116B96ACB5C}" dt="2021-02-18T10:57:56.550" v="12749" actId="20577"/>
          <ac:spMkLst>
            <pc:docMk/>
            <pc:sldMk cId="3038659186" sldId="530"/>
            <ac:spMk id="3" creationId="{E89684F7-5D97-A040-B434-2B5ED5FD6708}"/>
          </ac:spMkLst>
        </pc:spChg>
        <pc:spChg chg="mod">
          <ac:chgData name="Nane Kratzke" userId="971be13ff4ee5ef6" providerId="LiveId" clId="{DD4F4B8C-A7DF-5643-8C8B-D116B96ACB5C}" dt="2021-02-18T10:59:39.734" v="12857" actId="14100"/>
          <ac:spMkLst>
            <pc:docMk/>
            <pc:sldMk cId="3038659186" sldId="530"/>
            <ac:spMk id="5" creationId="{FFE291DC-E225-D049-8158-DA2F14B53873}"/>
          </ac:spMkLst>
        </pc:spChg>
        <pc:spChg chg="add mod">
          <ac:chgData name="Nane Kratzke" userId="971be13ff4ee5ef6" providerId="LiveId" clId="{DD4F4B8C-A7DF-5643-8C8B-D116B96ACB5C}" dt="2021-02-18T11:19:21.424" v="13682" actId="207"/>
          <ac:spMkLst>
            <pc:docMk/>
            <pc:sldMk cId="3038659186" sldId="530"/>
            <ac:spMk id="7" creationId="{2D84D56A-0B99-0046-B99B-EA9E38942CF3}"/>
          </ac:spMkLst>
        </pc:spChg>
        <pc:spChg chg="mod">
          <ac:chgData name="Nane Kratzke" userId="971be13ff4ee5ef6" providerId="LiveId" clId="{DD4F4B8C-A7DF-5643-8C8B-D116B96ACB5C}" dt="2021-02-18T11:18:34.228" v="13658" actId="20577"/>
          <ac:spMkLst>
            <pc:docMk/>
            <pc:sldMk cId="3038659186" sldId="530"/>
            <ac:spMk id="8" creationId="{FB5B6B59-ECE4-A44D-81BC-AE941BC615C0}"/>
          </ac:spMkLst>
        </pc:spChg>
        <pc:spChg chg="add mod">
          <ac:chgData name="Nane Kratzke" userId="971be13ff4ee5ef6" providerId="LiveId" clId="{DD4F4B8C-A7DF-5643-8C8B-D116B96ACB5C}" dt="2021-02-18T11:19:24.899" v="13683" actId="207"/>
          <ac:spMkLst>
            <pc:docMk/>
            <pc:sldMk cId="3038659186" sldId="530"/>
            <ac:spMk id="11" creationId="{1DD00486-6B61-8E4E-ADA8-4C23A1853BF2}"/>
          </ac:spMkLst>
        </pc:spChg>
        <pc:spChg chg="mod">
          <ac:chgData name="Nane Kratzke" userId="971be13ff4ee5ef6" providerId="LiveId" clId="{DD4F4B8C-A7DF-5643-8C8B-D116B96ACB5C}" dt="2021-02-18T11:18:50.191" v="13666" actId="1076"/>
          <ac:spMkLst>
            <pc:docMk/>
            <pc:sldMk cId="3038659186" sldId="530"/>
            <ac:spMk id="15" creationId="{14DDC525-8344-1544-86DC-40F4E28DF877}"/>
          </ac:spMkLst>
        </pc:spChg>
        <pc:picChg chg="add mod">
          <ac:chgData name="Nane Kratzke" userId="971be13ff4ee5ef6" providerId="LiveId" clId="{DD4F4B8C-A7DF-5643-8C8B-D116B96ACB5C}" dt="2021-02-18T11:18:55.209" v="13668" actId="1076"/>
          <ac:picMkLst>
            <pc:docMk/>
            <pc:sldMk cId="3038659186" sldId="530"/>
            <ac:picMk id="9" creationId="{F7DAC0D8-7F81-A745-AD19-8DDEE26D70A1}"/>
          </ac:picMkLst>
        </pc:picChg>
      </pc:sldChg>
      <pc:sldChg chg="addSp delSp modSp new mod ord modClrScheme chgLayout">
        <pc:chgData name="Nane Kratzke" userId="971be13ff4ee5ef6" providerId="LiveId" clId="{DD4F4B8C-A7DF-5643-8C8B-D116B96ACB5C}" dt="2021-02-11T08:54:42.539" v="5739" actId="20578"/>
        <pc:sldMkLst>
          <pc:docMk/>
          <pc:sldMk cId="2564185530" sldId="531"/>
        </pc:sldMkLst>
        <pc:spChg chg="del">
          <ac:chgData name="Nane Kratzke" userId="971be13ff4ee5ef6" providerId="LiveId" clId="{DD4F4B8C-A7DF-5643-8C8B-D116B96ACB5C}" dt="2021-02-11T08:36:14.309" v="4877" actId="478"/>
          <ac:spMkLst>
            <pc:docMk/>
            <pc:sldMk cId="2564185530" sldId="531"/>
            <ac:spMk id="2" creationId="{44AFD0F9-9BA4-804D-B493-24AA74BA8CA5}"/>
          </ac:spMkLst>
        </pc:spChg>
        <pc:spChg chg="mod ord">
          <ac:chgData name="Nane Kratzke" userId="971be13ff4ee5ef6" providerId="LiveId" clId="{DD4F4B8C-A7DF-5643-8C8B-D116B96ACB5C}" dt="2021-02-11T08:39:26.777" v="4950" actId="700"/>
          <ac:spMkLst>
            <pc:docMk/>
            <pc:sldMk cId="2564185530" sldId="531"/>
            <ac:spMk id="3" creationId="{68191457-7A99-A541-90DC-510932FE4C0E}"/>
          </ac:spMkLst>
        </pc:spChg>
        <pc:spChg chg="del">
          <ac:chgData name="Nane Kratzke" userId="971be13ff4ee5ef6" providerId="LiveId" clId="{DD4F4B8C-A7DF-5643-8C8B-D116B96ACB5C}" dt="2021-02-11T08:36:06.903" v="4874" actId="478"/>
          <ac:spMkLst>
            <pc:docMk/>
            <pc:sldMk cId="2564185530" sldId="531"/>
            <ac:spMk id="4" creationId="{0C591A31-9307-2B4B-944E-B4140BCA8071}"/>
          </ac:spMkLst>
        </pc:spChg>
        <pc:spChg chg="del">
          <ac:chgData name="Nane Kratzke" userId="971be13ff4ee5ef6" providerId="LiveId" clId="{DD4F4B8C-A7DF-5643-8C8B-D116B96ACB5C}" dt="2021-02-11T08:36:09.406" v="4875" actId="478"/>
          <ac:spMkLst>
            <pc:docMk/>
            <pc:sldMk cId="2564185530" sldId="531"/>
            <ac:spMk id="5" creationId="{B7767B97-96A4-2C44-A709-8E2A050DDFA6}"/>
          </ac:spMkLst>
        </pc:spChg>
        <pc:spChg chg="add mod ord">
          <ac:chgData name="Nane Kratzke" userId="971be13ff4ee5ef6" providerId="LiveId" clId="{DD4F4B8C-A7DF-5643-8C8B-D116B96ACB5C}" dt="2021-02-11T08:39:26.777" v="4950" actId="700"/>
          <ac:spMkLst>
            <pc:docMk/>
            <pc:sldMk cId="2564185530" sldId="531"/>
            <ac:spMk id="11" creationId="{BF24C7C7-D1D8-E746-8DFA-CA03DB209863}"/>
          </ac:spMkLst>
        </pc:spChg>
        <pc:spChg chg="add del mod ord">
          <ac:chgData name="Nane Kratzke" userId="971be13ff4ee5ef6" providerId="LiveId" clId="{DD4F4B8C-A7DF-5643-8C8B-D116B96ACB5C}" dt="2021-02-11T08:37:14.249" v="4885" actId="478"/>
          <ac:spMkLst>
            <pc:docMk/>
            <pc:sldMk cId="2564185530" sldId="531"/>
            <ac:spMk id="12" creationId="{F1E40A0D-09F0-0741-9C9B-ABE9C58FB421}"/>
          </ac:spMkLst>
        </pc:spChg>
        <pc:spChg chg="add mod ord">
          <ac:chgData name="Nane Kratzke" userId="971be13ff4ee5ef6" providerId="LiveId" clId="{DD4F4B8C-A7DF-5643-8C8B-D116B96ACB5C}" dt="2021-02-11T08:40:59.699" v="5082" actId="20577"/>
          <ac:spMkLst>
            <pc:docMk/>
            <pc:sldMk cId="2564185530" sldId="531"/>
            <ac:spMk id="13" creationId="{6D8AD961-47B8-2848-88C5-F7C1D97F1814}"/>
          </ac:spMkLst>
        </pc:spChg>
        <pc:spChg chg="add mod">
          <ac:chgData name="Nane Kratzke" userId="971be13ff4ee5ef6" providerId="LiveId" clId="{DD4F4B8C-A7DF-5643-8C8B-D116B96ACB5C}" dt="2021-02-11T08:43:26.742" v="5427" actId="404"/>
          <ac:spMkLst>
            <pc:docMk/>
            <pc:sldMk cId="2564185530" sldId="531"/>
            <ac:spMk id="14" creationId="{C9B30B64-B1B5-3346-84F8-F9E986F3CBBA}"/>
          </ac:spMkLst>
        </pc:spChg>
        <pc:picChg chg="add mod">
          <ac:chgData name="Nane Kratzke" userId="971be13ff4ee5ef6" providerId="LiveId" clId="{DD4F4B8C-A7DF-5643-8C8B-D116B96ACB5C}" dt="2021-02-11T08:39:22.993" v="4949" actId="1076"/>
          <ac:picMkLst>
            <pc:docMk/>
            <pc:sldMk cId="2564185530" sldId="531"/>
            <ac:picMk id="6" creationId="{962B2C97-8E56-C840-ABA4-897156308A0C}"/>
          </ac:picMkLst>
        </pc:picChg>
        <pc:picChg chg="add mod">
          <ac:chgData name="Nane Kratzke" userId="971be13ff4ee5ef6" providerId="LiveId" clId="{DD4F4B8C-A7DF-5643-8C8B-D116B96ACB5C}" dt="2021-02-11T08:39:22.993" v="4949" actId="1076"/>
          <ac:picMkLst>
            <pc:docMk/>
            <pc:sldMk cId="2564185530" sldId="531"/>
            <ac:picMk id="7" creationId="{B06DF94B-FA5E-E24E-8886-65AE7D51A788}"/>
          </ac:picMkLst>
        </pc:picChg>
        <pc:picChg chg="add mod">
          <ac:chgData name="Nane Kratzke" userId="971be13ff4ee5ef6" providerId="LiveId" clId="{DD4F4B8C-A7DF-5643-8C8B-D116B96ACB5C}" dt="2021-02-11T08:39:22.993" v="4949" actId="1076"/>
          <ac:picMkLst>
            <pc:docMk/>
            <pc:sldMk cId="2564185530" sldId="531"/>
            <ac:picMk id="8" creationId="{B23401D1-8CF1-1844-A821-BB0F033DC2A9}"/>
          </ac:picMkLst>
        </pc:picChg>
        <pc:picChg chg="add mod">
          <ac:chgData name="Nane Kratzke" userId="971be13ff4ee5ef6" providerId="LiveId" clId="{DD4F4B8C-A7DF-5643-8C8B-D116B96ACB5C}" dt="2021-02-11T08:39:22.993" v="4949" actId="1076"/>
          <ac:picMkLst>
            <pc:docMk/>
            <pc:sldMk cId="2564185530" sldId="531"/>
            <ac:picMk id="9" creationId="{7AFD03E8-1C6F-E749-BA76-96B5DB6D00F7}"/>
          </ac:picMkLst>
        </pc:picChg>
        <pc:picChg chg="add mod">
          <ac:chgData name="Nane Kratzke" userId="971be13ff4ee5ef6" providerId="LiveId" clId="{DD4F4B8C-A7DF-5643-8C8B-D116B96ACB5C}" dt="2021-02-11T08:40:03.019" v="5024" actId="1076"/>
          <ac:picMkLst>
            <pc:docMk/>
            <pc:sldMk cId="2564185530" sldId="531"/>
            <ac:picMk id="10" creationId="{8654F664-BBAB-2A4F-80B2-1592D706F9D3}"/>
          </ac:picMkLst>
        </pc:picChg>
      </pc:sldChg>
      <pc:sldChg chg="addSp delSp modSp new mod modClrScheme chgLayout">
        <pc:chgData name="Nane Kratzke" userId="971be13ff4ee5ef6" providerId="LiveId" clId="{DD4F4B8C-A7DF-5643-8C8B-D116B96ACB5C}" dt="2021-02-11T08:54:15.287" v="5738" actId="20577"/>
        <pc:sldMkLst>
          <pc:docMk/>
          <pc:sldMk cId="347149955" sldId="532"/>
        </pc:sldMkLst>
        <pc:spChg chg="del">
          <ac:chgData name="Nane Kratzke" userId="971be13ff4ee5ef6" providerId="LiveId" clId="{DD4F4B8C-A7DF-5643-8C8B-D116B96ACB5C}" dt="2021-02-11T08:44:34.291" v="5430" actId="478"/>
          <ac:spMkLst>
            <pc:docMk/>
            <pc:sldMk cId="347149955" sldId="532"/>
            <ac:spMk id="2" creationId="{CC016946-AE9D-7B49-812A-8A0D26F1439E}"/>
          </ac:spMkLst>
        </pc:spChg>
        <pc:spChg chg="mod ord">
          <ac:chgData name="Nane Kratzke" userId="971be13ff4ee5ef6" providerId="LiveId" clId="{DD4F4B8C-A7DF-5643-8C8B-D116B96ACB5C}" dt="2021-02-11T08:48:39.670" v="5457" actId="700"/>
          <ac:spMkLst>
            <pc:docMk/>
            <pc:sldMk cId="347149955" sldId="532"/>
            <ac:spMk id="3" creationId="{17FACF92-B7D9-304E-89B6-CA58C92BDAB1}"/>
          </ac:spMkLst>
        </pc:spChg>
        <pc:spChg chg="del">
          <ac:chgData name="Nane Kratzke" userId="971be13ff4ee5ef6" providerId="LiveId" clId="{DD4F4B8C-A7DF-5643-8C8B-D116B96ACB5C}" dt="2021-02-11T08:44:31.938" v="5429" actId="478"/>
          <ac:spMkLst>
            <pc:docMk/>
            <pc:sldMk cId="347149955" sldId="532"/>
            <ac:spMk id="4" creationId="{04EA1501-9B8D-E44F-B469-2C70CA34C895}"/>
          </ac:spMkLst>
        </pc:spChg>
        <pc:spChg chg="del">
          <ac:chgData name="Nane Kratzke" userId="971be13ff4ee5ef6" providerId="LiveId" clId="{DD4F4B8C-A7DF-5643-8C8B-D116B96ACB5C}" dt="2021-02-11T08:44:36.122" v="5431" actId="478"/>
          <ac:spMkLst>
            <pc:docMk/>
            <pc:sldMk cId="347149955" sldId="532"/>
            <ac:spMk id="5" creationId="{47A0C13A-8CFD-8B4F-B209-CFDB355630FA}"/>
          </ac:spMkLst>
        </pc:spChg>
        <pc:spChg chg="add del mod">
          <ac:chgData name="Nane Kratzke" userId="971be13ff4ee5ef6" providerId="LiveId" clId="{DD4F4B8C-A7DF-5643-8C8B-D116B96ACB5C}" dt="2021-02-11T08:47:42.067" v="5444" actId="478"/>
          <ac:spMkLst>
            <pc:docMk/>
            <pc:sldMk cId="347149955" sldId="532"/>
            <ac:spMk id="6" creationId="{4ECB03CD-6D02-F141-ABBB-D89A2AB884B6}"/>
          </ac:spMkLst>
        </pc:spChg>
        <pc:spChg chg="add del mod">
          <ac:chgData name="Nane Kratzke" userId="971be13ff4ee5ef6" providerId="LiveId" clId="{DD4F4B8C-A7DF-5643-8C8B-D116B96ACB5C}" dt="2021-02-11T08:47:44.461" v="5445" actId="478"/>
          <ac:spMkLst>
            <pc:docMk/>
            <pc:sldMk cId="347149955" sldId="532"/>
            <ac:spMk id="7" creationId="{5E0D1578-40D0-2F48-B78E-60ADBB70F43C}"/>
          </ac:spMkLst>
        </pc:spChg>
        <pc:spChg chg="add del mod">
          <ac:chgData name="Nane Kratzke" userId="971be13ff4ee5ef6" providerId="LiveId" clId="{DD4F4B8C-A7DF-5643-8C8B-D116B96ACB5C}" dt="2021-02-11T08:48:23.239" v="5454" actId="478"/>
          <ac:spMkLst>
            <pc:docMk/>
            <pc:sldMk cId="347149955" sldId="532"/>
            <ac:spMk id="10" creationId="{E529BD1B-3E7F-2345-A43E-028B77E2A0EB}"/>
          </ac:spMkLst>
        </pc:spChg>
        <pc:spChg chg="add del mod">
          <ac:chgData name="Nane Kratzke" userId="971be13ff4ee5ef6" providerId="LiveId" clId="{DD4F4B8C-A7DF-5643-8C8B-D116B96ACB5C}" dt="2021-02-11T08:47:46.497" v="5446" actId="478"/>
          <ac:spMkLst>
            <pc:docMk/>
            <pc:sldMk cId="347149955" sldId="532"/>
            <ac:spMk id="12" creationId="{4DC45512-15F3-E647-893B-39242263CBEF}"/>
          </ac:spMkLst>
        </pc:spChg>
        <pc:spChg chg="add del mod">
          <ac:chgData name="Nane Kratzke" userId="971be13ff4ee5ef6" providerId="LiveId" clId="{DD4F4B8C-A7DF-5643-8C8B-D116B96ACB5C}" dt="2021-02-11T08:47:50.300" v="5448" actId="478"/>
          <ac:spMkLst>
            <pc:docMk/>
            <pc:sldMk cId="347149955" sldId="532"/>
            <ac:spMk id="14" creationId="{356F3066-6C5F-1948-98FC-84214A4FEB31}"/>
          </ac:spMkLst>
        </pc:spChg>
        <pc:spChg chg="add del mod">
          <ac:chgData name="Nane Kratzke" userId="971be13ff4ee5ef6" providerId="LiveId" clId="{DD4F4B8C-A7DF-5643-8C8B-D116B96ACB5C}" dt="2021-02-11T08:49:14.739" v="5539" actId="478"/>
          <ac:spMkLst>
            <pc:docMk/>
            <pc:sldMk cId="347149955" sldId="532"/>
            <ac:spMk id="15" creationId="{4EA37A3B-886C-A442-B26D-A7C6B26B8101}"/>
          </ac:spMkLst>
        </pc:spChg>
        <pc:spChg chg="add mod">
          <ac:chgData name="Nane Kratzke" userId="971be13ff4ee5ef6" providerId="LiveId" clId="{DD4F4B8C-A7DF-5643-8C8B-D116B96ACB5C}" dt="2021-02-11T08:49:48.957" v="5551" actId="113"/>
          <ac:spMkLst>
            <pc:docMk/>
            <pc:sldMk cId="347149955" sldId="532"/>
            <ac:spMk id="18" creationId="{8EFB1455-6B34-E143-A249-F491AF942979}"/>
          </ac:spMkLst>
        </pc:spChg>
        <pc:spChg chg="add del mod">
          <ac:chgData name="Nane Kratzke" userId="971be13ff4ee5ef6" providerId="LiveId" clId="{DD4F4B8C-A7DF-5643-8C8B-D116B96ACB5C}" dt="2021-02-11T08:49:18.116" v="5540" actId="478"/>
          <ac:spMkLst>
            <pc:docMk/>
            <pc:sldMk cId="347149955" sldId="532"/>
            <ac:spMk id="19" creationId="{8D43CE25-1FB1-A244-A5EB-928756317BCF}"/>
          </ac:spMkLst>
        </pc:spChg>
        <pc:spChg chg="add del mod ord">
          <ac:chgData name="Nane Kratzke" userId="971be13ff4ee5ef6" providerId="LiveId" clId="{DD4F4B8C-A7DF-5643-8C8B-D116B96ACB5C}" dt="2021-02-11T08:48:39.670" v="5457" actId="700"/>
          <ac:spMkLst>
            <pc:docMk/>
            <pc:sldMk cId="347149955" sldId="532"/>
            <ac:spMk id="21" creationId="{F5AB8F0E-689B-1344-B357-78E828AF3D42}"/>
          </ac:spMkLst>
        </pc:spChg>
        <pc:spChg chg="add del mod ord">
          <ac:chgData name="Nane Kratzke" userId="971be13ff4ee5ef6" providerId="LiveId" clId="{DD4F4B8C-A7DF-5643-8C8B-D116B96ACB5C}" dt="2021-02-11T08:48:34.007" v="5456" actId="700"/>
          <ac:spMkLst>
            <pc:docMk/>
            <pc:sldMk cId="347149955" sldId="532"/>
            <ac:spMk id="22" creationId="{C2EFFF8D-1AAC-E34F-9A99-F4A4CE810A0D}"/>
          </ac:spMkLst>
        </pc:spChg>
        <pc:spChg chg="add del mod ord">
          <ac:chgData name="Nane Kratzke" userId="971be13ff4ee5ef6" providerId="LiveId" clId="{DD4F4B8C-A7DF-5643-8C8B-D116B96ACB5C}" dt="2021-02-11T08:48:34.007" v="5456" actId="700"/>
          <ac:spMkLst>
            <pc:docMk/>
            <pc:sldMk cId="347149955" sldId="532"/>
            <ac:spMk id="23" creationId="{1BF121C1-D2BD-7947-9A9E-984878B0659A}"/>
          </ac:spMkLst>
        </pc:spChg>
        <pc:spChg chg="add mod ord">
          <ac:chgData name="Nane Kratzke" userId="971be13ff4ee5ef6" providerId="LiveId" clId="{DD4F4B8C-A7DF-5643-8C8B-D116B96ACB5C}" dt="2021-02-11T08:48:53.566" v="5495" actId="20577"/>
          <ac:spMkLst>
            <pc:docMk/>
            <pc:sldMk cId="347149955" sldId="532"/>
            <ac:spMk id="24" creationId="{7AE39EDB-AC4E-5F46-A5AE-9B9AA5410F1F}"/>
          </ac:spMkLst>
        </pc:spChg>
        <pc:spChg chg="add mod ord">
          <ac:chgData name="Nane Kratzke" userId="971be13ff4ee5ef6" providerId="LiveId" clId="{DD4F4B8C-A7DF-5643-8C8B-D116B96ACB5C}" dt="2021-02-11T08:49:10.429" v="5538" actId="20577"/>
          <ac:spMkLst>
            <pc:docMk/>
            <pc:sldMk cId="347149955" sldId="532"/>
            <ac:spMk id="25" creationId="{893A7B4D-0117-4A4A-9762-E4EE604F0265}"/>
          </ac:spMkLst>
        </pc:spChg>
        <pc:spChg chg="add mod">
          <ac:chgData name="Nane Kratzke" userId="971be13ff4ee5ef6" providerId="LiveId" clId="{DD4F4B8C-A7DF-5643-8C8B-D116B96ACB5C}" dt="2021-02-11T08:53:47.801" v="5712" actId="1076"/>
          <ac:spMkLst>
            <pc:docMk/>
            <pc:sldMk cId="347149955" sldId="532"/>
            <ac:spMk id="33" creationId="{D61AFCC2-68FA-F544-A97A-00E24CF0A70C}"/>
          </ac:spMkLst>
        </pc:spChg>
        <pc:spChg chg="add mod">
          <ac:chgData name="Nane Kratzke" userId="971be13ff4ee5ef6" providerId="LiveId" clId="{DD4F4B8C-A7DF-5643-8C8B-D116B96ACB5C}" dt="2021-02-11T08:54:15.287" v="5738" actId="20577"/>
          <ac:spMkLst>
            <pc:docMk/>
            <pc:sldMk cId="347149955" sldId="532"/>
            <ac:spMk id="34" creationId="{99F75C6F-A2CA-8A48-AF07-BE4035AAFD54}"/>
          </ac:spMkLst>
        </pc:spChg>
        <pc:grpChg chg="add del mod">
          <ac:chgData name="Nane Kratzke" userId="971be13ff4ee5ef6" providerId="LiveId" clId="{DD4F4B8C-A7DF-5643-8C8B-D116B96ACB5C}" dt="2021-02-11T08:51:00.355" v="5563"/>
          <ac:grpSpMkLst>
            <pc:docMk/>
            <pc:sldMk cId="347149955" sldId="532"/>
            <ac:grpSpMk id="28" creationId="{F8D5A157-BC21-BE43-9BDD-EADA0179DE18}"/>
          </ac:grpSpMkLst>
        </pc:grpChg>
        <pc:grpChg chg="mod">
          <ac:chgData name="Nane Kratzke" userId="971be13ff4ee5ef6" providerId="LiveId" clId="{DD4F4B8C-A7DF-5643-8C8B-D116B96ACB5C}" dt="2021-02-11T08:50:57.253" v="5561"/>
          <ac:grpSpMkLst>
            <pc:docMk/>
            <pc:sldMk cId="347149955" sldId="532"/>
            <ac:grpSpMk id="30" creationId="{FB412010-444B-9E4C-8FE2-A97D29AB77CF}"/>
          </ac:grpSpMkLst>
        </pc:grpChg>
        <pc:grpChg chg="mod">
          <ac:chgData name="Nane Kratzke" userId="971be13ff4ee5ef6" providerId="LiveId" clId="{DD4F4B8C-A7DF-5643-8C8B-D116B96ACB5C}" dt="2021-02-11T08:53:47.801" v="5712" actId="1076"/>
          <ac:grpSpMkLst>
            <pc:docMk/>
            <pc:sldMk cId="347149955" sldId="532"/>
            <ac:grpSpMk id="32" creationId="{19CF1106-60B6-0947-8FB0-C93AA2EAC52A}"/>
          </ac:grpSpMkLst>
        </pc:grpChg>
        <pc:picChg chg="add del mod">
          <ac:chgData name="Nane Kratzke" userId="971be13ff4ee5ef6" providerId="LiveId" clId="{DD4F4B8C-A7DF-5643-8C8B-D116B96ACB5C}" dt="2021-02-11T08:47:47.973" v="5447" actId="478"/>
          <ac:picMkLst>
            <pc:docMk/>
            <pc:sldMk cId="347149955" sldId="532"/>
            <ac:picMk id="8" creationId="{813D9ED1-928C-E045-86A6-A4089B48C629}"/>
          </ac:picMkLst>
        </pc:picChg>
        <pc:picChg chg="add mod ord">
          <ac:chgData name="Nane Kratzke" userId="971be13ff4ee5ef6" providerId="LiveId" clId="{DD4F4B8C-A7DF-5643-8C8B-D116B96ACB5C}" dt="2021-02-11T08:53:47.801" v="5712" actId="1076"/>
          <ac:picMkLst>
            <pc:docMk/>
            <pc:sldMk cId="347149955" sldId="532"/>
            <ac:picMk id="16" creationId="{52E7F555-C8A6-1541-BFAC-0438F5C09410}"/>
          </ac:picMkLst>
        </pc:picChg>
        <pc:picChg chg="add mod ord">
          <ac:chgData name="Nane Kratzke" userId="971be13ff4ee5ef6" providerId="LiveId" clId="{DD4F4B8C-A7DF-5643-8C8B-D116B96ACB5C}" dt="2021-02-11T08:53:47.801" v="5712" actId="1076"/>
          <ac:picMkLst>
            <pc:docMk/>
            <pc:sldMk cId="347149955" sldId="532"/>
            <ac:picMk id="17" creationId="{203BB469-D896-274D-A998-57E915447D6D}"/>
          </ac:picMkLst>
        </pc:picChg>
        <pc:inkChg chg="add mod">
          <ac:chgData name="Nane Kratzke" userId="971be13ff4ee5ef6" providerId="LiveId" clId="{DD4F4B8C-A7DF-5643-8C8B-D116B96ACB5C}" dt="2021-02-11T08:51:00.355" v="5563"/>
          <ac:inkMkLst>
            <pc:docMk/>
            <pc:sldMk cId="347149955" sldId="532"/>
            <ac:inkMk id="26" creationId="{7872B58F-7F71-0842-B519-58B27D60CDCD}"/>
          </ac:inkMkLst>
        </pc:inkChg>
        <pc:inkChg chg="add mod">
          <ac:chgData name="Nane Kratzke" userId="971be13ff4ee5ef6" providerId="LiveId" clId="{DD4F4B8C-A7DF-5643-8C8B-D116B96ACB5C}" dt="2021-02-11T08:51:00.355" v="5563"/>
          <ac:inkMkLst>
            <pc:docMk/>
            <pc:sldMk cId="347149955" sldId="532"/>
            <ac:inkMk id="27" creationId="{6FA22321-45F8-8249-84A1-B59319FD9E04}"/>
          </ac:inkMkLst>
        </pc:inkChg>
        <pc:inkChg chg="add del mod">
          <ac:chgData name="Nane Kratzke" userId="971be13ff4ee5ef6" providerId="LiveId" clId="{DD4F4B8C-A7DF-5643-8C8B-D116B96ACB5C}" dt="2021-02-11T08:50:57.253" v="5561"/>
          <ac:inkMkLst>
            <pc:docMk/>
            <pc:sldMk cId="347149955" sldId="532"/>
            <ac:inkMk id="29" creationId="{0E655D47-C1DA-E34B-8D73-53A5FC883ABF}"/>
          </ac:inkMkLst>
        </pc:inkChg>
        <pc:inkChg chg="add mod">
          <ac:chgData name="Nane Kratzke" userId="971be13ff4ee5ef6" providerId="LiveId" clId="{DD4F4B8C-A7DF-5643-8C8B-D116B96ACB5C}" dt="2021-02-11T08:51:00.355" v="5563"/>
          <ac:inkMkLst>
            <pc:docMk/>
            <pc:sldMk cId="347149955" sldId="532"/>
            <ac:inkMk id="31" creationId="{E9F30585-0A25-2A4D-9B68-EE9CDFDEE16F}"/>
          </ac:inkMkLst>
        </pc:inkChg>
      </pc:sldChg>
      <pc:sldChg chg="addSp delSp modSp new mod">
        <pc:chgData name="Nane Kratzke" userId="971be13ff4ee5ef6" providerId="LiveId" clId="{DD4F4B8C-A7DF-5643-8C8B-D116B96ACB5C}" dt="2021-02-11T11:20:32.899" v="6822" actId="14100"/>
        <pc:sldMkLst>
          <pc:docMk/>
          <pc:sldMk cId="3347780485" sldId="533"/>
        </pc:sldMkLst>
        <pc:spChg chg="mod">
          <ac:chgData name="Nane Kratzke" userId="971be13ff4ee5ef6" providerId="LiveId" clId="{DD4F4B8C-A7DF-5643-8C8B-D116B96ACB5C}" dt="2021-02-11T11:10:51.722" v="6342" actId="20577"/>
          <ac:spMkLst>
            <pc:docMk/>
            <pc:sldMk cId="3347780485" sldId="533"/>
            <ac:spMk id="2" creationId="{201E9182-31E8-1640-87D6-D12952CF7AD7}"/>
          </ac:spMkLst>
        </pc:spChg>
        <pc:spChg chg="mod">
          <ac:chgData name="Nane Kratzke" userId="971be13ff4ee5ef6" providerId="LiveId" clId="{DD4F4B8C-A7DF-5643-8C8B-D116B96ACB5C}" dt="2021-02-11T11:10:59.770" v="6368" actId="20577"/>
          <ac:spMkLst>
            <pc:docMk/>
            <pc:sldMk cId="3347780485" sldId="533"/>
            <ac:spMk id="3" creationId="{54D519FC-1F1C-DE46-A5D1-476FE25580C8}"/>
          </ac:spMkLst>
        </pc:spChg>
        <pc:spChg chg="add del mod">
          <ac:chgData name="Nane Kratzke" userId="971be13ff4ee5ef6" providerId="LiveId" clId="{DD4F4B8C-A7DF-5643-8C8B-D116B96ACB5C}" dt="2021-02-11T11:11:15.662" v="6370" actId="478"/>
          <ac:spMkLst>
            <pc:docMk/>
            <pc:sldMk cId="3347780485" sldId="533"/>
            <ac:spMk id="5" creationId="{86E69D8D-F401-8140-8397-259F07935993}"/>
          </ac:spMkLst>
        </pc:spChg>
        <pc:spChg chg="add mod">
          <ac:chgData name="Nane Kratzke" userId="971be13ff4ee5ef6" providerId="LiveId" clId="{DD4F4B8C-A7DF-5643-8C8B-D116B96ACB5C}" dt="2021-02-11T11:17:47.018" v="6584" actId="1076"/>
          <ac:spMkLst>
            <pc:docMk/>
            <pc:sldMk cId="3347780485" sldId="533"/>
            <ac:spMk id="6" creationId="{7CBAA212-275B-8B43-9FAB-9F16E49E8FD4}"/>
          </ac:spMkLst>
        </pc:spChg>
        <pc:spChg chg="add mod">
          <ac:chgData name="Nane Kratzke" userId="971be13ff4ee5ef6" providerId="LiveId" clId="{DD4F4B8C-A7DF-5643-8C8B-D116B96ACB5C}" dt="2021-02-11T11:17:43.654" v="6583" actId="1076"/>
          <ac:spMkLst>
            <pc:docMk/>
            <pc:sldMk cId="3347780485" sldId="533"/>
            <ac:spMk id="7" creationId="{61AC0616-306E-0E45-9297-CF197E96D1F7}"/>
          </ac:spMkLst>
        </pc:spChg>
        <pc:spChg chg="add mod">
          <ac:chgData name="Nane Kratzke" userId="971be13ff4ee5ef6" providerId="LiveId" clId="{DD4F4B8C-A7DF-5643-8C8B-D116B96ACB5C}" dt="2021-02-11T11:18:05.620" v="6587" actId="20577"/>
          <ac:spMkLst>
            <pc:docMk/>
            <pc:sldMk cId="3347780485" sldId="533"/>
            <ac:spMk id="8" creationId="{4AB3328C-C88F-4948-82AC-C8BE15069C3D}"/>
          </ac:spMkLst>
        </pc:spChg>
        <pc:spChg chg="add mod">
          <ac:chgData name="Nane Kratzke" userId="971be13ff4ee5ef6" providerId="LiveId" clId="{DD4F4B8C-A7DF-5643-8C8B-D116B96ACB5C}" dt="2021-02-11T11:20:32.899" v="6822" actId="14100"/>
          <ac:spMkLst>
            <pc:docMk/>
            <pc:sldMk cId="3347780485" sldId="533"/>
            <ac:spMk id="9" creationId="{66FA0413-FC91-EA41-AC26-BE3A9458EA98}"/>
          </ac:spMkLst>
        </pc:spChg>
      </pc:sldChg>
      <pc:sldChg chg="new del">
        <pc:chgData name="Nane Kratzke" userId="971be13ff4ee5ef6" providerId="LiveId" clId="{DD4F4B8C-A7DF-5643-8C8B-D116B96ACB5C}" dt="2021-02-25T14:24:25.338" v="32938" actId="2696"/>
        <pc:sldMkLst>
          <pc:docMk/>
          <pc:sldMk cId="618653087" sldId="534"/>
        </pc:sldMkLst>
      </pc:sldChg>
      <pc:sldChg chg="addSp modSp new mod ord">
        <pc:chgData name="Nane Kratzke" userId="971be13ff4ee5ef6" providerId="LiveId" clId="{DD4F4B8C-A7DF-5643-8C8B-D116B96ACB5C}" dt="2021-02-11T17:27:28.013" v="12687" actId="1076"/>
        <pc:sldMkLst>
          <pc:docMk/>
          <pc:sldMk cId="1982140674" sldId="535"/>
        </pc:sldMkLst>
        <pc:spChg chg="mod">
          <ac:chgData name="Nane Kratzke" userId="971be13ff4ee5ef6" providerId="LiveId" clId="{DD4F4B8C-A7DF-5643-8C8B-D116B96ACB5C}" dt="2021-02-11T12:28:42.873" v="6880" actId="20577"/>
          <ac:spMkLst>
            <pc:docMk/>
            <pc:sldMk cId="1982140674" sldId="535"/>
            <ac:spMk id="2" creationId="{7FAEA502-8CAC-064E-90AD-0F086D8279F2}"/>
          </ac:spMkLst>
        </pc:spChg>
        <pc:spChg chg="mod">
          <ac:chgData name="Nane Kratzke" userId="971be13ff4ee5ef6" providerId="LiveId" clId="{DD4F4B8C-A7DF-5643-8C8B-D116B96ACB5C}" dt="2021-02-11T12:28:54.129" v="6912" actId="20577"/>
          <ac:spMkLst>
            <pc:docMk/>
            <pc:sldMk cId="1982140674" sldId="535"/>
            <ac:spMk id="3" creationId="{176B5821-6AE3-5345-AD91-DFF675E2DC89}"/>
          </ac:spMkLst>
        </pc:spChg>
        <pc:spChg chg="add mod">
          <ac:chgData name="Nane Kratzke" userId="971be13ff4ee5ef6" providerId="LiveId" clId="{DD4F4B8C-A7DF-5643-8C8B-D116B96ACB5C}" dt="2021-02-11T17:22:58.357" v="12671" actId="14100"/>
          <ac:spMkLst>
            <pc:docMk/>
            <pc:sldMk cId="1982140674" sldId="535"/>
            <ac:spMk id="5" creationId="{390BCE38-799B-974E-979A-CF5937FFF8F6}"/>
          </ac:spMkLst>
        </pc:spChg>
        <pc:picChg chg="add mod">
          <ac:chgData name="Nane Kratzke" userId="971be13ff4ee5ef6" providerId="LiveId" clId="{DD4F4B8C-A7DF-5643-8C8B-D116B96ACB5C}" dt="2021-02-11T17:25:53.028" v="12676" actId="1076"/>
          <ac:picMkLst>
            <pc:docMk/>
            <pc:sldMk cId="1982140674" sldId="535"/>
            <ac:picMk id="6" creationId="{925313AF-90DC-BC49-A9E7-657C8D8E1303}"/>
          </ac:picMkLst>
        </pc:picChg>
        <pc:picChg chg="add mod">
          <ac:chgData name="Nane Kratzke" userId="971be13ff4ee5ef6" providerId="LiveId" clId="{DD4F4B8C-A7DF-5643-8C8B-D116B96ACB5C}" dt="2021-02-11T17:26:41.167" v="12682" actId="1076"/>
          <ac:picMkLst>
            <pc:docMk/>
            <pc:sldMk cId="1982140674" sldId="535"/>
            <ac:picMk id="7" creationId="{EBA90E91-E609-BA48-B34C-DA5C866379F8}"/>
          </ac:picMkLst>
        </pc:picChg>
        <pc:picChg chg="add mod">
          <ac:chgData name="Nane Kratzke" userId="971be13ff4ee5ef6" providerId="LiveId" clId="{DD4F4B8C-A7DF-5643-8C8B-D116B96ACB5C}" dt="2021-02-11T17:27:28.013" v="12687" actId="1076"/>
          <ac:picMkLst>
            <pc:docMk/>
            <pc:sldMk cId="1982140674" sldId="535"/>
            <ac:picMk id="8" creationId="{E40AEA4F-FB1E-0045-B9F7-ACBFD1BDF579}"/>
          </ac:picMkLst>
        </pc:picChg>
      </pc:sldChg>
      <pc:sldChg chg="addSp delSp modSp add mod ord">
        <pc:chgData name="Nane Kratzke" userId="971be13ff4ee5ef6" providerId="LiveId" clId="{DD4F4B8C-A7DF-5643-8C8B-D116B96ACB5C}" dt="2021-02-25T14:24:15.194" v="32937" actId="20578"/>
        <pc:sldMkLst>
          <pc:docMk/>
          <pc:sldMk cId="329572051" sldId="536"/>
        </pc:sldMkLst>
        <pc:spChg chg="mod">
          <ac:chgData name="Nane Kratzke" userId="971be13ff4ee5ef6" providerId="LiveId" clId="{DD4F4B8C-A7DF-5643-8C8B-D116B96ACB5C}" dt="2021-02-11T12:29:45.601" v="6923" actId="20577"/>
          <ac:spMkLst>
            <pc:docMk/>
            <pc:sldMk cId="329572051" sldId="536"/>
            <ac:spMk id="3" creationId="{176B5821-6AE3-5345-AD91-DFF675E2DC89}"/>
          </ac:spMkLst>
        </pc:spChg>
        <pc:spChg chg="add mod">
          <ac:chgData name="Nane Kratzke" userId="971be13ff4ee5ef6" providerId="LiveId" clId="{DD4F4B8C-A7DF-5643-8C8B-D116B96ACB5C}" dt="2021-02-11T15:39:06" v="10513" actId="14100"/>
          <ac:spMkLst>
            <pc:docMk/>
            <pc:sldMk cId="329572051" sldId="536"/>
            <ac:spMk id="6" creationId="{55AF5957-97FF-A94C-BC89-3D59EC811D91}"/>
          </ac:spMkLst>
        </pc:spChg>
        <pc:spChg chg="add mod">
          <ac:chgData name="Nane Kratzke" userId="971be13ff4ee5ef6" providerId="LiveId" clId="{DD4F4B8C-A7DF-5643-8C8B-D116B96ACB5C}" dt="2021-02-11T15:41:15.233" v="10530" actId="20577"/>
          <ac:spMkLst>
            <pc:docMk/>
            <pc:sldMk cId="329572051" sldId="536"/>
            <ac:spMk id="8" creationId="{87F9D780-552D-4F4A-A963-3C8F0A829DA7}"/>
          </ac:spMkLst>
        </pc:spChg>
        <pc:picChg chg="add del mod">
          <ac:chgData name="Nane Kratzke" userId="971be13ff4ee5ef6" providerId="LiveId" clId="{DD4F4B8C-A7DF-5643-8C8B-D116B96ACB5C}" dt="2021-02-11T15:38:50.673" v="10509" actId="478"/>
          <ac:picMkLst>
            <pc:docMk/>
            <pc:sldMk cId="329572051" sldId="536"/>
            <ac:picMk id="5" creationId="{25FA65E4-734C-B547-BE99-86F3D992A5F6}"/>
          </ac:picMkLst>
        </pc:picChg>
        <pc:picChg chg="add mod">
          <ac:chgData name="Nane Kratzke" userId="971be13ff4ee5ef6" providerId="LiveId" clId="{DD4F4B8C-A7DF-5643-8C8B-D116B96ACB5C}" dt="2021-02-11T15:39:14.096" v="10515" actId="14861"/>
          <ac:picMkLst>
            <pc:docMk/>
            <pc:sldMk cId="329572051" sldId="536"/>
            <ac:picMk id="7" creationId="{23177726-DE05-F84D-AA8F-936F5E7C0BC4}"/>
          </ac:picMkLst>
        </pc:picChg>
        <pc:picChg chg="add mod">
          <ac:chgData name="Nane Kratzke" userId="971be13ff4ee5ef6" providerId="LiveId" clId="{DD4F4B8C-A7DF-5643-8C8B-D116B96ACB5C}" dt="2021-02-18T11:33:18.928" v="13883"/>
          <ac:picMkLst>
            <pc:docMk/>
            <pc:sldMk cId="329572051" sldId="536"/>
            <ac:picMk id="9" creationId="{E32E46F2-E245-3C48-8B5E-7E72030CF481}"/>
          </ac:picMkLst>
        </pc:picChg>
      </pc:sldChg>
      <pc:sldChg chg="addSp delSp modSp add mod ord">
        <pc:chgData name="Nane Kratzke" userId="971be13ff4ee5ef6" providerId="LiveId" clId="{DD4F4B8C-A7DF-5643-8C8B-D116B96ACB5C}" dt="2021-02-25T14:24:15.194" v="32937" actId="20578"/>
        <pc:sldMkLst>
          <pc:docMk/>
          <pc:sldMk cId="2146926778" sldId="537"/>
        </pc:sldMkLst>
        <pc:spChg chg="mod">
          <ac:chgData name="Nane Kratzke" userId="971be13ff4ee5ef6" providerId="LiveId" clId="{DD4F4B8C-A7DF-5643-8C8B-D116B96ACB5C}" dt="2021-02-11T12:40:43.498" v="7608" actId="20577"/>
          <ac:spMkLst>
            <pc:docMk/>
            <pc:sldMk cId="2146926778" sldId="537"/>
            <ac:spMk id="2" creationId="{7FAEA502-8CAC-064E-90AD-0F086D8279F2}"/>
          </ac:spMkLst>
        </pc:spChg>
        <pc:spChg chg="mod">
          <ac:chgData name="Nane Kratzke" userId="971be13ff4ee5ef6" providerId="LiveId" clId="{DD4F4B8C-A7DF-5643-8C8B-D116B96ACB5C}" dt="2021-02-11T12:40:47.382" v="7624" actId="20577"/>
          <ac:spMkLst>
            <pc:docMk/>
            <pc:sldMk cId="2146926778" sldId="537"/>
            <ac:spMk id="3" creationId="{176B5821-6AE3-5345-AD91-DFF675E2DC89}"/>
          </ac:spMkLst>
        </pc:spChg>
        <pc:spChg chg="del mod">
          <ac:chgData name="Nane Kratzke" userId="971be13ff4ee5ef6" providerId="LiveId" clId="{DD4F4B8C-A7DF-5643-8C8B-D116B96ACB5C}" dt="2021-02-11T13:12:25.676" v="8257" actId="478"/>
          <ac:spMkLst>
            <pc:docMk/>
            <pc:sldMk cId="2146926778" sldId="537"/>
            <ac:spMk id="6" creationId="{55AF5957-97FF-A94C-BC89-3D59EC811D91}"/>
          </ac:spMkLst>
        </pc:spChg>
        <pc:spChg chg="add mod">
          <ac:chgData name="Nane Kratzke" userId="971be13ff4ee5ef6" providerId="LiveId" clId="{DD4F4B8C-A7DF-5643-8C8B-D116B96ACB5C}" dt="2021-02-19T09:54:02.750" v="17698" actId="20577"/>
          <ac:spMkLst>
            <pc:docMk/>
            <pc:sldMk cId="2146926778" sldId="537"/>
            <ac:spMk id="7" creationId="{4703ACB3-CB7A-B34B-86F7-9C358BEDB5A8}"/>
          </ac:spMkLst>
        </pc:spChg>
        <pc:spChg chg="add del mod">
          <ac:chgData name="Nane Kratzke" userId="971be13ff4ee5ef6" providerId="LiveId" clId="{DD4F4B8C-A7DF-5643-8C8B-D116B96ACB5C}" dt="2021-02-11T16:39:09.407" v="11064" actId="478"/>
          <ac:spMkLst>
            <pc:docMk/>
            <pc:sldMk cId="2146926778" sldId="537"/>
            <ac:spMk id="9" creationId="{4B04A8AC-35EA-4545-A5AC-A9A542766838}"/>
          </ac:spMkLst>
        </pc:spChg>
        <pc:spChg chg="add mod">
          <ac:chgData name="Nane Kratzke" userId="971be13ff4ee5ef6" providerId="LiveId" clId="{DD4F4B8C-A7DF-5643-8C8B-D116B96ACB5C}" dt="2021-02-11T16:41:11.778" v="11104" actId="114"/>
          <ac:spMkLst>
            <pc:docMk/>
            <pc:sldMk cId="2146926778" sldId="537"/>
            <ac:spMk id="12" creationId="{50B2A9F0-91C1-B548-90DF-38109E0AC613}"/>
          </ac:spMkLst>
        </pc:spChg>
        <pc:spChg chg="add mod">
          <ac:chgData name="Nane Kratzke" userId="971be13ff4ee5ef6" providerId="LiveId" clId="{DD4F4B8C-A7DF-5643-8C8B-D116B96ACB5C}" dt="2021-02-11T16:44:25.233" v="11169" actId="114"/>
          <ac:spMkLst>
            <pc:docMk/>
            <pc:sldMk cId="2146926778" sldId="537"/>
            <ac:spMk id="19" creationId="{6D4CE1C8-6EDC-1E4D-9CAE-6D3A8DCC1AFE}"/>
          </ac:spMkLst>
        </pc:spChg>
        <pc:spChg chg="add mod">
          <ac:chgData name="Nane Kratzke" userId="971be13ff4ee5ef6" providerId="LiveId" clId="{DD4F4B8C-A7DF-5643-8C8B-D116B96ACB5C}" dt="2021-02-11T16:44:48.946" v="11190" actId="1076"/>
          <ac:spMkLst>
            <pc:docMk/>
            <pc:sldMk cId="2146926778" sldId="537"/>
            <ac:spMk id="20" creationId="{09DCD8C4-CB3B-6B40-A87F-4D648EA02FA6}"/>
          </ac:spMkLst>
        </pc:spChg>
        <pc:picChg chg="del">
          <ac:chgData name="Nane Kratzke" userId="971be13ff4ee5ef6" providerId="LiveId" clId="{DD4F4B8C-A7DF-5643-8C8B-D116B96ACB5C}" dt="2021-02-11T12:40:57.204" v="7636" actId="478"/>
          <ac:picMkLst>
            <pc:docMk/>
            <pc:sldMk cId="2146926778" sldId="537"/>
            <ac:picMk id="5" creationId="{25FA65E4-734C-B547-BE99-86F3D992A5F6}"/>
          </ac:picMkLst>
        </pc:picChg>
        <pc:picChg chg="add del mod">
          <ac:chgData name="Nane Kratzke" userId="971be13ff4ee5ef6" providerId="LiveId" clId="{DD4F4B8C-A7DF-5643-8C8B-D116B96ACB5C}" dt="2021-02-11T13:16:36.319" v="8335" actId="478"/>
          <ac:picMkLst>
            <pc:docMk/>
            <pc:sldMk cId="2146926778" sldId="537"/>
            <ac:picMk id="8" creationId="{8E0558D1-E7ED-304C-8D0F-82318E0F1487}"/>
          </ac:picMkLst>
        </pc:picChg>
        <pc:picChg chg="add del mod">
          <ac:chgData name="Nane Kratzke" userId="971be13ff4ee5ef6" providerId="LiveId" clId="{DD4F4B8C-A7DF-5643-8C8B-D116B96ACB5C}" dt="2021-02-11T16:38:47.852" v="11058" actId="478"/>
          <ac:picMkLst>
            <pc:docMk/>
            <pc:sldMk cId="2146926778" sldId="537"/>
            <ac:picMk id="10" creationId="{F2FDADF3-ECAB-4A48-93A5-CB142A51BC7E}"/>
          </ac:picMkLst>
        </pc:picChg>
        <pc:picChg chg="add mod">
          <ac:chgData name="Nane Kratzke" userId="971be13ff4ee5ef6" providerId="LiveId" clId="{DD4F4B8C-A7DF-5643-8C8B-D116B96ACB5C}" dt="2021-02-11T16:40:28.180" v="11074" actId="14100"/>
          <ac:picMkLst>
            <pc:docMk/>
            <pc:sldMk cId="2146926778" sldId="537"/>
            <ac:picMk id="11" creationId="{94BA7B9F-9EE2-F848-BD51-564EB22EA261}"/>
          </ac:picMkLst>
        </pc:picChg>
        <pc:picChg chg="add mod">
          <ac:chgData name="Nane Kratzke" userId="971be13ff4ee5ef6" providerId="LiveId" clId="{DD4F4B8C-A7DF-5643-8C8B-D116B96ACB5C}" dt="2021-02-11T16:46:01.722" v="11194" actId="1076"/>
          <ac:picMkLst>
            <pc:docMk/>
            <pc:sldMk cId="2146926778" sldId="537"/>
            <ac:picMk id="21" creationId="{682285AD-6D3C-0444-9090-24A3FE9BB914}"/>
          </ac:picMkLst>
        </pc:picChg>
        <pc:inkChg chg="add">
          <ac:chgData name="Nane Kratzke" userId="971be13ff4ee5ef6" providerId="LiveId" clId="{DD4F4B8C-A7DF-5643-8C8B-D116B96ACB5C}" dt="2021-02-11T16:42:17.272" v="11131" actId="9405"/>
          <ac:inkMkLst>
            <pc:docMk/>
            <pc:sldMk cId="2146926778" sldId="537"/>
            <ac:inkMk id="13" creationId="{BE08C157-8978-064F-AE9A-3393141D49FE}"/>
          </ac:inkMkLst>
        </pc:inkChg>
        <pc:inkChg chg="add">
          <ac:chgData name="Nane Kratzke" userId="971be13ff4ee5ef6" providerId="LiveId" clId="{DD4F4B8C-A7DF-5643-8C8B-D116B96ACB5C}" dt="2021-02-11T16:42:22.806" v="11132" actId="9405"/>
          <ac:inkMkLst>
            <pc:docMk/>
            <pc:sldMk cId="2146926778" sldId="537"/>
            <ac:inkMk id="14" creationId="{67E2049D-03BF-224F-B1F2-40EA58687D3A}"/>
          </ac:inkMkLst>
        </pc:inkChg>
        <pc:inkChg chg="add">
          <ac:chgData name="Nane Kratzke" userId="971be13ff4ee5ef6" providerId="LiveId" clId="{DD4F4B8C-A7DF-5643-8C8B-D116B96ACB5C}" dt="2021-02-11T16:42:27.554" v="11133" actId="9405"/>
          <ac:inkMkLst>
            <pc:docMk/>
            <pc:sldMk cId="2146926778" sldId="537"/>
            <ac:inkMk id="15" creationId="{9E2767DC-42E9-CD45-88A3-669AB27A3172}"/>
          </ac:inkMkLst>
        </pc:inkChg>
        <pc:inkChg chg="add">
          <ac:chgData name="Nane Kratzke" userId="971be13ff4ee5ef6" providerId="LiveId" clId="{DD4F4B8C-A7DF-5643-8C8B-D116B96ACB5C}" dt="2021-02-11T16:42:29.489" v="11134" actId="9405"/>
          <ac:inkMkLst>
            <pc:docMk/>
            <pc:sldMk cId="2146926778" sldId="537"/>
            <ac:inkMk id="16" creationId="{2FA323B0-28A1-8C4C-8348-202BDE68A673}"/>
          </ac:inkMkLst>
        </pc:inkChg>
        <pc:inkChg chg="add del">
          <ac:chgData name="Nane Kratzke" userId="971be13ff4ee5ef6" providerId="LiveId" clId="{DD4F4B8C-A7DF-5643-8C8B-D116B96ACB5C}" dt="2021-02-11T16:43:23.709" v="11136" actId="9405"/>
          <ac:inkMkLst>
            <pc:docMk/>
            <pc:sldMk cId="2146926778" sldId="537"/>
            <ac:inkMk id="17" creationId="{42898D55-5037-E342-89F9-C4549F886BE3}"/>
          </ac:inkMkLst>
        </pc:inkChg>
        <pc:inkChg chg="add">
          <ac:chgData name="Nane Kratzke" userId="971be13ff4ee5ef6" providerId="LiveId" clId="{DD4F4B8C-A7DF-5643-8C8B-D116B96ACB5C}" dt="2021-02-11T16:43:31.680" v="11137" actId="9405"/>
          <ac:inkMkLst>
            <pc:docMk/>
            <pc:sldMk cId="2146926778" sldId="537"/>
            <ac:inkMk id="18" creationId="{E36AF05B-FEA8-3240-9800-A8EA1EB38626}"/>
          </ac:inkMkLst>
        </pc:inkChg>
      </pc:sldChg>
      <pc:sldChg chg="add del">
        <pc:chgData name="Nane Kratzke" userId="971be13ff4ee5ef6" providerId="LiveId" clId="{DD4F4B8C-A7DF-5643-8C8B-D116B96ACB5C}" dt="2021-02-11T12:41:07.720" v="7639" actId="2696"/>
        <pc:sldMkLst>
          <pc:docMk/>
          <pc:sldMk cId="3713330430" sldId="538"/>
        </pc:sldMkLst>
      </pc:sldChg>
      <pc:sldChg chg="modSp add del mod">
        <pc:chgData name="Nane Kratzke" userId="971be13ff4ee5ef6" providerId="LiveId" clId="{DD4F4B8C-A7DF-5643-8C8B-D116B96ACB5C}" dt="2021-02-11T16:47:25.157" v="11195" actId="2696"/>
        <pc:sldMkLst>
          <pc:docMk/>
          <pc:sldMk cId="3005737440" sldId="539"/>
        </pc:sldMkLst>
        <pc:spChg chg="mod">
          <ac:chgData name="Nane Kratzke" userId="971be13ff4ee5ef6" providerId="LiveId" clId="{DD4F4B8C-A7DF-5643-8C8B-D116B96ACB5C}" dt="2021-02-11T12:41:31.157" v="7689" actId="20577"/>
          <ac:spMkLst>
            <pc:docMk/>
            <pc:sldMk cId="3005737440" sldId="539"/>
            <ac:spMk id="3" creationId="{176B5821-6AE3-5345-AD91-DFF675E2DC89}"/>
          </ac:spMkLst>
        </pc:spChg>
      </pc:sldChg>
      <pc:sldChg chg="addSp delSp modSp add mod ord">
        <pc:chgData name="Nane Kratzke" userId="971be13ff4ee5ef6" providerId="LiveId" clId="{DD4F4B8C-A7DF-5643-8C8B-D116B96ACB5C}" dt="2021-02-25T14:24:15.194" v="32937" actId="20578"/>
        <pc:sldMkLst>
          <pc:docMk/>
          <pc:sldMk cId="999606908" sldId="540"/>
        </pc:sldMkLst>
        <pc:spChg chg="mod">
          <ac:chgData name="Nane Kratzke" userId="971be13ff4ee5ef6" providerId="LiveId" clId="{DD4F4B8C-A7DF-5643-8C8B-D116B96ACB5C}" dt="2021-02-11T16:48:20.514" v="11209" actId="20577"/>
          <ac:spMkLst>
            <pc:docMk/>
            <pc:sldMk cId="999606908" sldId="540"/>
            <ac:spMk id="3" creationId="{176B5821-6AE3-5345-AD91-DFF675E2DC89}"/>
          </ac:spMkLst>
        </pc:spChg>
        <pc:spChg chg="del">
          <ac:chgData name="Nane Kratzke" userId="971be13ff4ee5ef6" providerId="LiveId" clId="{DD4F4B8C-A7DF-5643-8C8B-D116B96ACB5C}" dt="2021-02-11T16:48:05.463" v="11196" actId="478"/>
          <ac:spMkLst>
            <pc:docMk/>
            <pc:sldMk cId="999606908" sldId="540"/>
            <ac:spMk id="6" creationId="{55AF5957-97FF-A94C-BC89-3D59EC811D91}"/>
          </ac:spMkLst>
        </pc:spChg>
        <pc:spChg chg="add mod">
          <ac:chgData name="Nane Kratzke" userId="971be13ff4ee5ef6" providerId="LiveId" clId="{DD4F4B8C-A7DF-5643-8C8B-D116B96ACB5C}" dt="2021-02-11T16:48:11.448" v="11197" actId="1076"/>
          <ac:spMkLst>
            <pc:docMk/>
            <pc:sldMk cId="999606908" sldId="540"/>
            <ac:spMk id="11" creationId="{8F54C699-DE8F-5E45-AAF6-B4D0FBC25E33}"/>
          </ac:spMkLst>
        </pc:spChg>
        <pc:spChg chg="add mod">
          <ac:chgData name="Nane Kratzke" userId="971be13ff4ee5ef6" providerId="LiveId" clId="{DD4F4B8C-A7DF-5643-8C8B-D116B96ACB5C}" dt="2021-02-11T16:48:11.448" v="11197" actId="1076"/>
          <ac:spMkLst>
            <pc:docMk/>
            <pc:sldMk cId="999606908" sldId="540"/>
            <ac:spMk id="12" creationId="{445E4D1E-0FE7-E943-BB00-729E04A3B095}"/>
          </ac:spMkLst>
        </pc:spChg>
        <pc:spChg chg="add mod">
          <ac:chgData name="Nane Kratzke" userId="971be13ff4ee5ef6" providerId="LiveId" clId="{DD4F4B8C-A7DF-5643-8C8B-D116B96ACB5C}" dt="2021-02-11T16:48:11.448" v="11197" actId="1076"/>
          <ac:spMkLst>
            <pc:docMk/>
            <pc:sldMk cId="999606908" sldId="540"/>
            <ac:spMk id="13" creationId="{ED53F9DB-0837-B048-AECB-73F36A9DD477}"/>
          </ac:spMkLst>
        </pc:spChg>
        <pc:spChg chg="add del mod">
          <ac:chgData name="Nane Kratzke" userId="971be13ff4ee5ef6" providerId="LiveId" clId="{DD4F4B8C-A7DF-5643-8C8B-D116B96ACB5C}" dt="2021-02-11T16:48:48.528" v="11211" actId="478"/>
          <ac:spMkLst>
            <pc:docMk/>
            <pc:sldMk cId="999606908" sldId="540"/>
            <ac:spMk id="15" creationId="{387CEC6A-00EE-5E4E-9C74-0BF09F6859D6}"/>
          </ac:spMkLst>
        </pc:spChg>
        <pc:picChg chg="add del mod">
          <ac:chgData name="Nane Kratzke" userId="971be13ff4ee5ef6" providerId="LiveId" clId="{DD4F4B8C-A7DF-5643-8C8B-D116B96ACB5C}" dt="2021-02-11T12:46:52.301" v="7747" actId="478"/>
          <ac:picMkLst>
            <pc:docMk/>
            <pc:sldMk cId="999606908" sldId="540"/>
            <ac:picMk id="5" creationId="{2F612CD0-B527-8240-9F2C-C2FE21D6D5EC}"/>
          </ac:picMkLst>
        </pc:picChg>
        <pc:picChg chg="add mod">
          <ac:chgData name="Nane Kratzke" userId="971be13ff4ee5ef6" providerId="LiveId" clId="{DD4F4B8C-A7DF-5643-8C8B-D116B96ACB5C}" dt="2021-02-19T12:40:24.692" v="19101"/>
          <ac:picMkLst>
            <pc:docMk/>
            <pc:sldMk cId="999606908" sldId="540"/>
            <ac:picMk id="7" creationId="{C5CE4C18-183F-884B-80A5-6B9BD9C32658}"/>
          </ac:picMkLst>
        </pc:picChg>
        <pc:picChg chg="add del mod">
          <ac:chgData name="Nane Kratzke" userId="971be13ff4ee5ef6" providerId="LiveId" clId="{DD4F4B8C-A7DF-5643-8C8B-D116B96ACB5C}" dt="2021-02-11T12:48:55.804" v="7757" actId="478"/>
          <ac:picMkLst>
            <pc:docMk/>
            <pc:sldMk cId="999606908" sldId="540"/>
            <ac:picMk id="8" creationId="{2D96DE4A-F1ED-354F-B523-DA0A133A3C11}"/>
          </ac:picMkLst>
        </pc:picChg>
        <pc:picChg chg="add del">
          <ac:chgData name="Nane Kratzke" userId="971be13ff4ee5ef6" providerId="LiveId" clId="{DD4F4B8C-A7DF-5643-8C8B-D116B96ACB5C}" dt="2021-02-11T12:49:58.763" v="7764" actId="478"/>
          <ac:picMkLst>
            <pc:docMk/>
            <pc:sldMk cId="999606908" sldId="540"/>
            <ac:picMk id="9" creationId="{E66F658E-58AC-2646-968B-9C2EC3DE6887}"/>
          </ac:picMkLst>
        </pc:picChg>
        <pc:picChg chg="add mod">
          <ac:chgData name="Nane Kratzke" userId="971be13ff4ee5ef6" providerId="LiveId" clId="{DD4F4B8C-A7DF-5643-8C8B-D116B96ACB5C}" dt="2021-02-19T12:40:24.692" v="19101"/>
          <ac:picMkLst>
            <pc:docMk/>
            <pc:sldMk cId="999606908" sldId="540"/>
            <ac:picMk id="10" creationId="{F48A9EE3-628E-F44B-9B62-82E2C002D6C4}"/>
          </ac:picMkLst>
        </pc:picChg>
        <pc:picChg chg="add del mod">
          <ac:chgData name="Nane Kratzke" userId="971be13ff4ee5ef6" providerId="LiveId" clId="{DD4F4B8C-A7DF-5643-8C8B-D116B96ACB5C}" dt="2021-02-19T12:40:24.692" v="19101"/>
          <ac:picMkLst>
            <pc:docMk/>
            <pc:sldMk cId="999606908" sldId="540"/>
            <ac:picMk id="7170" creationId="{0C724173-D345-674E-AD96-15E6E215D412}"/>
          </ac:picMkLst>
        </pc:picChg>
      </pc:sldChg>
      <pc:sldChg chg="addSp delSp modSp add mod ord">
        <pc:chgData name="Nane Kratzke" userId="971be13ff4ee5ef6" providerId="LiveId" clId="{DD4F4B8C-A7DF-5643-8C8B-D116B96ACB5C}" dt="2021-02-25T14:24:15.194" v="32937" actId="20578"/>
        <pc:sldMkLst>
          <pc:docMk/>
          <pc:sldMk cId="172149532" sldId="541"/>
        </pc:sldMkLst>
        <pc:spChg chg="mod">
          <ac:chgData name="Nane Kratzke" userId="971be13ff4ee5ef6" providerId="LiveId" clId="{DD4F4B8C-A7DF-5643-8C8B-D116B96ACB5C}" dt="2021-02-11T13:13:28.553" v="8314" actId="20577"/>
          <ac:spMkLst>
            <pc:docMk/>
            <pc:sldMk cId="172149532" sldId="541"/>
            <ac:spMk id="3" creationId="{176B5821-6AE3-5345-AD91-DFF675E2DC89}"/>
          </ac:spMkLst>
        </pc:spChg>
        <pc:spChg chg="add mod">
          <ac:chgData name="Nane Kratzke" userId="971be13ff4ee5ef6" providerId="LiveId" clId="{DD4F4B8C-A7DF-5643-8C8B-D116B96ACB5C}" dt="2021-02-11T15:49:19.485" v="10596" actId="1076"/>
          <ac:spMkLst>
            <pc:docMk/>
            <pc:sldMk cId="172149532" sldId="541"/>
            <ac:spMk id="6" creationId="{6329F2FA-E5B7-A742-9CE1-35FCBB356769}"/>
          </ac:spMkLst>
        </pc:spChg>
        <pc:spChg chg="del">
          <ac:chgData name="Nane Kratzke" userId="971be13ff4ee5ef6" providerId="LiveId" clId="{DD4F4B8C-A7DF-5643-8C8B-D116B96ACB5C}" dt="2021-02-11T13:13:20.454" v="8296" actId="478"/>
          <ac:spMkLst>
            <pc:docMk/>
            <pc:sldMk cId="172149532" sldId="541"/>
            <ac:spMk id="7" creationId="{4703ACB3-CB7A-B34B-86F7-9C358BEDB5A8}"/>
          </ac:spMkLst>
        </pc:spChg>
        <pc:spChg chg="add mod">
          <ac:chgData name="Nane Kratzke" userId="971be13ff4ee5ef6" providerId="LiveId" clId="{DD4F4B8C-A7DF-5643-8C8B-D116B96ACB5C}" dt="2021-02-11T15:57:50.527" v="10907" actId="14100"/>
          <ac:spMkLst>
            <pc:docMk/>
            <pc:sldMk cId="172149532" sldId="541"/>
            <ac:spMk id="10" creationId="{27041805-23D9-134C-AC3C-BEEBDD11909C}"/>
          </ac:spMkLst>
        </pc:spChg>
        <pc:picChg chg="add del mod">
          <ac:chgData name="Nane Kratzke" userId="971be13ff4ee5ef6" providerId="LiveId" clId="{DD4F4B8C-A7DF-5643-8C8B-D116B96ACB5C}" dt="2021-02-11T15:47:31.756" v="10556" actId="478"/>
          <ac:picMkLst>
            <pc:docMk/>
            <pc:sldMk cId="172149532" sldId="541"/>
            <ac:picMk id="5" creationId="{28060F46-F7CA-6847-8677-B283B518F7C7}"/>
          </ac:picMkLst>
        </pc:picChg>
        <pc:picChg chg="mod">
          <ac:chgData name="Nane Kratzke" userId="971be13ff4ee5ef6" providerId="LiveId" clId="{DD4F4B8C-A7DF-5643-8C8B-D116B96ACB5C}" dt="2021-02-11T15:58:02.097" v="10909" actId="1076"/>
          <ac:picMkLst>
            <pc:docMk/>
            <pc:sldMk cId="172149532" sldId="541"/>
            <ac:picMk id="8" creationId="{8E0558D1-E7ED-304C-8D0F-82318E0F1487}"/>
          </ac:picMkLst>
        </pc:picChg>
        <pc:picChg chg="add del mod">
          <ac:chgData name="Nane Kratzke" userId="971be13ff4ee5ef6" providerId="LiveId" clId="{DD4F4B8C-A7DF-5643-8C8B-D116B96ACB5C}" dt="2021-02-11T15:32:53.665" v="10323" actId="21"/>
          <ac:picMkLst>
            <pc:docMk/>
            <pc:sldMk cId="172149532" sldId="541"/>
            <ac:picMk id="9" creationId="{CAF46CE7-ADCD-6C44-829D-FB12D194BFAD}"/>
          </ac:picMkLst>
        </pc:picChg>
        <pc:picChg chg="add mod">
          <ac:chgData name="Nane Kratzke" userId="971be13ff4ee5ef6" providerId="LiveId" clId="{DD4F4B8C-A7DF-5643-8C8B-D116B96ACB5C}" dt="2021-02-11T15:58:20.401" v="10912" actId="1076"/>
          <ac:picMkLst>
            <pc:docMk/>
            <pc:sldMk cId="172149532" sldId="541"/>
            <ac:picMk id="12" creationId="{80B30682-75DD-324D-BC57-9E08FB78789C}"/>
          </ac:picMkLst>
        </pc:picChg>
        <pc:picChg chg="add mod">
          <ac:chgData name="Nane Kratzke" userId="971be13ff4ee5ef6" providerId="LiveId" clId="{DD4F4B8C-A7DF-5643-8C8B-D116B96ACB5C}" dt="2021-02-11T15:56:18.371" v="10896" actId="1076"/>
          <ac:picMkLst>
            <pc:docMk/>
            <pc:sldMk cId="172149532" sldId="541"/>
            <ac:picMk id="9218" creationId="{CD96A83A-DDF0-C04E-BA84-FF05ED74A1C4}"/>
          </ac:picMkLst>
        </pc:picChg>
      </pc:sldChg>
      <pc:sldChg chg="new del">
        <pc:chgData name="Nane Kratzke" userId="971be13ff4ee5ef6" providerId="LiveId" clId="{DD4F4B8C-A7DF-5643-8C8B-D116B96ACB5C}" dt="2021-02-11T13:16:28.660" v="8334" actId="2696"/>
        <pc:sldMkLst>
          <pc:docMk/>
          <pc:sldMk cId="3171526410" sldId="542"/>
        </pc:sldMkLst>
      </pc:sldChg>
      <pc:sldChg chg="addSp delSp modSp add mod ord">
        <pc:chgData name="Nane Kratzke" userId="971be13ff4ee5ef6" providerId="LiveId" clId="{DD4F4B8C-A7DF-5643-8C8B-D116B96ACB5C}" dt="2021-02-25T14:24:15.194" v="32937" actId="20578"/>
        <pc:sldMkLst>
          <pc:docMk/>
          <pc:sldMk cId="3005497410" sldId="543"/>
        </pc:sldMkLst>
        <pc:spChg chg="add mod">
          <ac:chgData name="Nane Kratzke" userId="971be13ff4ee5ef6" providerId="LiveId" clId="{DD4F4B8C-A7DF-5643-8C8B-D116B96ACB5C}" dt="2021-02-18T11:27:32.982" v="13837" actId="113"/>
          <ac:spMkLst>
            <pc:docMk/>
            <pc:sldMk cId="3005497410" sldId="543"/>
            <ac:spMk id="5" creationId="{07D3FBF7-0151-054F-A667-B5D7FE8A8F1A}"/>
          </ac:spMkLst>
        </pc:spChg>
        <pc:spChg chg="add mod">
          <ac:chgData name="Nane Kratzke" userId="971be13ff4ee5ef6" providerId="LiveId" clId="{DD4F4B8C-A7DF-5643-8C8B-D116B96ACB5C}" dt="2021-02-11T13:18:47.426" v="8434" actId="20577"/>
          <ac:spMkLst>
            <pc:docMk/>
            <pc:sldMk cId="3005497410" sldId="543"/>
            <ac:spMk id="7" creationId="{F41EAEF8-34DE-FD4E-B392-35758E7AD0C2}"/>
          </ac:spMkLst>
        </pc:spChg>
        <pc:spChg chg="add mod">
          <ac:chgData name="Nane Kratzke" userId="971be13ff4ee5ef6" providerId="LiveId" clId="{DD4F4B8C-A7DF-5643-8C8B-D116B96ACB5C}" dt="2021-02-18T11:28:13.664" v="13882" actId="1076"/>
          <ac:spMkLst>
            <pc:docMk/>
            <pc:sldMk cId="3005497410" sldId="543"/>
            <ac:spMk id="8" creationId="{5A4E5E96-301C-D642-9A58-766F6CF04266}"/>
          </ac:spMkLst>
        </pc:spChg>
        <pc:spChg chg="add mod">
          <ac:chgData name="Nane Kratzke" userId="971be13ff4ee5ef6" providerId="LiveId" clId="{DD4F4B8C-A7DF-5643-8C8B-D116B96ACB5C}" dt="2021-02-11T13:22:53.126" v="8561" actId="1076"/>
          <ac:spMkLst>
            <pc:docMk/>
            <pc:sldMk cId="3005497410" sldId="543"/>
            <ac:spMk id="9" creationId="{FDA7581E-9D39-E44D-BC50-1DEF148FBE5B}"/>
          </ac:spMkLst>
        </pc:spChg>
        <pc:spChg chg="add mod">
          <ac:chgData name="Nane Kratzke" userId="971be13ff4ee5ef6" providerId="LiveId" clId="{DD4F4B8C-A7DF-5643-8C8B-D116B96ACB5C}" dt="2021-02-11T13:22:46.365" v="8560" actId="1076"/>
          <ac:spMkLst>
            <pc:docMk/>
            <pc:sldMk cId="3005497410" sldId="543"/>
            <ac:spMk id="10" creationId="{CA31EA0A-44BA-0248-B32A-CE90579D6414}"/>
          </ac:spMkLst>
        </pc:spChg>
        <pc:spChg chg="add mod">
          <ac:chgData name="Nane Kratzke" userId="971be13ff4ee5ef6" providerId="LiveId" clId="{DD4F4B8C-A7DF-5643-8C8B-D116B96ACB5C}" dt="2021-02-11T13:22:34.373" v="8559" actId="14100"/>
          <ac:spMkLst>
            <pc:docMk/>
            <pc:sldMk cId="3005497410" sldId="543"/>
            <ac:spMk id="11" creationId="{F834A946-5D9B-884C-A5C1-887E9849302E}"/>
          </ac:spMkLst>
        </pc:spChg>
        <pc:spChg chg="add mod">
          <ac:chgData name="Nane Kratzke" userId="971be13ff4ee5ef6" providerId="LiveId" clId="{DD4F4B8C-A7DF-5643-8C8B-D116B96ACB5C}" dt="2021-02-11T13:23:09.922" v="8565" actId="14100"/>
          <ac:spMkLst>
            <pc:docMk/>
            <pc:sldMk cId="3005497410" sldId="543"/>
            <ac:spMk id="12" creationId="{34434BA0-1A19-1248-A5D7-C2436B23971D}"/>
          </ac:spMkLst>
        </pc:spChg>
        <pc:picChg chg="del">
          <ac:chgData name="Nane Kratzke" userId="971be13ff4ee5ef6" providerId="LiveId" clId="{DD4F4B8C-A7DF-5643-8C8B-D116B96ACB5C}" dt="2021-02-11T13:16:43.901" v="8337" actId="478"/>
          <ac:picMkLst>
            <pc:docMk/>
            <pc:sldMk cId="3005497410" sldId="543"/>
            <ac:picMk id="5" creationId="{28060F46-F7CA-6847-8677-B283B518F7C7}"/>
          </ac:picMkLst>
        </pc:picChg>
        <pc:picChg chg="add mod">
          <ac:chgData name="Nane Kratzke" userId="971be13ff4ee5ef6" providerId="LiveId" clId="{DD4F4B8C-A7DF-5643-8C8B-D116B96ACB5C}" dt="2021-02-11T13:18:53.443" v="8435" actId="1076"/>
          <ac:picMkLst>
            <pc:docMk/>
            <pc:sldMk cId="3005497410" sldId="543"/>
            <ac:picMk id="6" creationId="{AE2389F0-BB3C-8B43-8A0A-00ADBC21BBE3}"/>
          </ac:picMkLst>
        </pc:picChg>
        <pc:picChg chg="del">
          <ac:chgData name="Nane Kratzke" userId="971be13ff4ee5ef6" providerId="LiveId" clId="{DD4F4B8C-A7DF-5643-8C8B-D116B96ACB5C}" dt="2021-02-11T13:16:42.155" v="8336" actId="478"/>
          <ac:picMkLst>
            <pc:docMk/>
            <pc:sldMk cId="3005497410" sldId="543"/>
            <ac:picMk id="8" creationId="{8E0558D1-E7ED-304C-8D0F-82318E0F1487}"/>
          </ac:picMkLst>
        </pc:picChg>
        <pc:picChg chg="add del mod">
          <ac:chgData name="Nane Kratzke" userId="971be13ff4ee5ef6" providerId="LiveId" clId="{DD4F4B8C-A7DF-5643-8C8B-D116B96ACB5C}" dt="2021-02-11T15:32:44.483" v="10322" actId="478"/>
          <ac:picMkLst>
            <pc:docMk/>
            <pc:sldMk cId="3005497410" sldId="543"/>
            <ac:picMk id="13" creationId="{1F881211-4729-6C4D-B9FE-2456C4A12ACB}"/>
          </ac:picMkLst>
        </pc:picChg>
        <pc:picChg chg="add del mod">
          <ac:chgData name="Nane Kratzke" userId="971be13ff4ee5ef6" providerId="LiveId" clId="{DD4F4B8C-A7DF-5643-8C8B-D116B96ACB5C}" dt="2021-02-11T15:57:34.252" v="10903" actId="21"/>
          <ac:picMkLst>
            <pc:docMk/>
            <pc:sldMk cId="3005497410" sldId="543"/>
            <ac:picMk id="14" creationId="{9CEE00E2-0D73-5F4C-8160-C6AD5EABEE41}"/>
          </ac:picMkLst>
        </pc:picChg>
        <pc:picChg chg="add del mod">
          <ac:chgData name="Nane Kratzke" userId="971be13ff4ee5ef6" providerId="LiveId" clId="{DD4F4B8C-A7DF-5643-8C8B-D116B96ACB5C}" dt="2021-02-11T16:00:24.928" v="10918" actId="478"/>
          <ac:picMkLst>
            <pc:docMk/>
            <pc:sldMk cId="3005497410" sldId="543"/>
            <ac:picMk id="10242" creationId="{2560D063-9F76-4641-AED9-911558261984}"/>
          </ac:picMkLst>
        </pc:picChg>
      </pc:sldChg>
      <pc:sldChg chg="addSp delSp modSp new mod ord">
        <pc:chgData name="Nane Kratzke" userId="971be13ff4ee5ef6" providerId="LiveId" clId="{DD4F4B8C-A7DF-5643-8C8B-D116B96ACB5C}" dt="2021-02-25T14:24:15.194" v="32937" actId="20578"/>
        <pc:sldMkLst>
          <pc:docMk/>
          <pc:sldMk cId="2675016215" sldId="544"/>
        </pc:sldMkLst>
        <pc:spChg chg="mod">
          <ac:chgData name="Nane Kratzke" userId="971be13ff4ee5ef6" providerId="LiveId" clId="{DD4F4B8C-A7DF-5643-8C8B-D116B96ACB5C}" dt="2021-02-11T13:31:04.285" v="8608" actId="20577"/>
          <ac:spMkLst>
            <pc:docMk/>
            <pc:sldMk cId="2675016215" sldId="544"/>
            <ac:spMk id="2" creationId="{607CDE8D-6E6A-7A42-A482-3A934542AF7D}"/>
          </ac:spMkLst>
        </pc:spChg>
        <pc:spChg chg="mod">
          <ac:chgData name="Nane Kratzke" userId="971be13ff4ee5ef6" providerId="LiveId" clId="{DD4F4B8C-A7DF-5643-8C8B-D116B96ACB5C}" dt="2021-02-11T15:36:02.485" v="10401" actId="20577"/>
          <ac:spMkLst>
            <pc:docMk/>
            <pc:sldMk cId="2675016215" sldId="544"/>
            <ac:spMk id="3" creationId="{A44C4131-B9BE-2A4F-B578-8432FAD5C8BC}"/>
          </ac:spMkLst>
        </pc:spChg>
        <pc:spChg chg="add mod">
          <ac:chgData name="Nane Kratzke" userId="971be13ff4ee5ef6" providerId="LiveId" clId="{DD4F4B8C-A7DF-5643-8C8B-D116B96ACB5C}" dt="2021-02-11T15:37:06.503" v="10499" actId="20577"/>
          <ac:spMkLst>
            <pc:docMk/>
            <pc:sldMk cId="2675016215" sldId="544"/>
            <ac:spMk id="5" creationId="{C3AA3A27-9513-1F48-B99C-384CB7666A9D}"/>
          </ac:spMkLst>
        </pc:spChg>
        <pc:spChg chg="add mod">
          <ac:chgData name="Nane Kratzke" userId="971be13ff4ee5ef6" providerId="LiveId" clId="{DD4F4B8C-A7DF-5643-8C8B-D116B96ACB5C}" dt="2021-02-11T15:45:11.297" v="10551" actId="1076"/>
          <ac:spMkLst>
            <pc:docMk/>
            <pc:sldMk cId="2675016215" sldId="544"/>
            <ac:spMk id="6" creationId="{96A6C9B4-8131-8147-8150-8242EDC0C55B}"/>
          </ac:spMkLst>
        </pc:spChg>
        <pc:spChg chg="add mod">
          <ac:chgData name="Nane Kratzke" userId="971be13ff4ee5ef6" providerId="LiveId" clId="{DD4F4B8C-A7DF-5643-8C8B-D116B96ACB5C}" dt="2021-02-11T15:29:10.068" v="10170" actId="207"/>
          <ac:spMkLst>
            <pc:docMk/>
            <pc:sldMk cId="2675016215" sldId="544"/>
            <ac:spMk id="7" creationId="{6780DBDE-21FC-0147-AFAA-F886CE37C2BC}"/>
          </ac:spMkLst>
        </pc:spChg>
        <pc:spChg chg="add mod">
          <ac:chgData name="Nane Kratzke" userId="971be13ff4ee5ef6" providerId="LiveId" clId="{DD4F4B8C-A7DF-5643-8C8B-D116B96ACB5C}" dt="2021-02-11T15:41:26.612" v="10532" actId="20577"/>
          <ac:spMkLst>
            <pc:docMk/>
            <pc:sldMk cId="2675016215" sldId="544"/>
            <ac:spMk id="8" creationId="{D5AFDE9E-285E-BA49-BA3D-ED4E4F6D719C}"/>
          </ac:spMkLst>
        </pc:spChg>
        <pc:spChg chg="add mod">
          <ac:chgData name="Nane Kratzke" userId="971be13ff4ee5ef6" providerId="LiveId" clId="{DD4F4B8C-A7DF-5643-8C8B-D116B96ACB5C}" dt="2021-02-11T15:44:28.175" v="10546" actId="1076"/>
          <ac:spMkLst>
            <pc:docMk/>
            <pc:sldMk cId="2675016215" sldId="544"/>
            <ac:spMk id="11" creationId="{F54B633F-D7B0-F84F-9380-65A981B8FB19}"/>
          </ac:spMkLst>
        </pc:spChg>
        <pc:spChg chg="add mod">
          <ac:chgData name="Nane Kratzke" userId="971be13ff4ee5ef6" providerId="LiveId" clId="{DD4F4B8C-A7DF-5643-8C8B-D116B96ACB5C}" dt="2021-02-11T15:45:18.947" v="10552" actId="14100"/>
          <ac:spMkLst>
            <pc:docMk/>
            <pc:sldMk cId="2675016215" sldId="544"/>
            <ac:spMk id="12" creationId="{9EEF1866-67F8-BF4C-A93C-F91E1F004F03}"/>
          </ac:spMkLst>
        </pc:spChg>
        <pc:picChg chg="add del mod">
          <ac:chgData name="Nane Kratzke" userId="971be13ff4ee5ef6" providerId="LiveId" clId="{DD4F4B8C-A7DF-5643-8C8B-D116B96ACB5C}" dt="2021-02-11T15:38:33.172" v="10508" actId="21"/>
          <ac:picMkLst>
            <pc:docMk/>
            <pc:sldMk cId="2675016215" sldId="544"/>
            <ac:picMk id="9" creationId="{E5A4B4BF-5631-C04C-8AD1-809BC976C30D}"/>
          </ac:picMkLst>
        </pc:picChg>
        <pc:picChg chg="add mod">
          <ac:chgData name="Nane Kratzke" userId="971be13ff4ee5ef6" providerId="LiveId" clId="{DD4F4B8C-A7DF-5643-8C8B-D116B96ACB5C}" dt="2021-02-11T15:42:46.733" v="10537" actId="14861"/>
          <ac:picMkLst>
            <pc:docMk/>
            <pc:sldMk cId="2675016215" sldId="544"/>
            <ac:picMk id="8194" creationId="{83A03B41-3686-8A4D-856F-F87A3762530A}"/>
          </ac:picMkLst>
        </pc:picChg>
      </pc:sldChg>
      <pc:sldChg chg="addSp delSp modSp add mod ord">
        <pc:chgData name="Nane Kratzke" userId="971be13ff4ee5ef6" providerId="LiveId" clId="{DD4F4B8C-A7DF-5643-8C8B-D116B96ACB5C}" dt="2021-02-25T14:24:15.194" v="32937" actId="20578"/>
        <pc:sldMkLst>
          <pc:docMk/>
          <pc:sldMk cId="188246907" sldId="545"/>
        </pc:sldMkLst>
        <pc:spChg chg="mod">
          <ac:chgData name="Nane Kratzke" userId="971be13ff4ee5ef6" providerId="LiveId" clId="{DD4F4B8C-A7DF-5643-8C8B-D116B96ACB5C}" dt="2021-02-11T16:53:56.589" v="11267" actId="20577"/>
          <ac:spMkLst>
            <pc:docMk/>
            <pc:sldMk cId="188246907" sldId="545"/>
            <ac:spMk id="3" creationId="{176B5821-6AE3-5345-AD91-DFF675E2DC89}"/>
          </ac:spMkLst>
        </pc:spChg>
        <pc:spChg chg="add mod">
          <ac:chgData name="Nane Kratzke" userId="971be13ff4ee5ef6" providerId="LiveId" clId="{DD4F4B8C-A7DF-5643-8C8B-D116B96ACB5C}" dt="2021-02-11T17:03:32.492" v="12302" actId="1076"/>
          <ac:spMkLst>
            <pc:docMk/>
            <pc:sldMk cId="188246907" sldId="545"/>
            <ac:spMk id="6" creationId="{3FD2CA2D-9E19-1644-9CB5-477BA18A219A}"/>
          </ac:spMkLst>
        </pc:spChg>
        <pc:spChg chg="mod">
          <ac:chgData name="Nane Kratzke" userId="971be13ff4ee5ef6" providerId="LiveId" clId="{DD4F4B8C-A7DF-5643-8C8B-D116B96ACB5C}" dt="2021-02-11T17:03:26.034" v="12301" actId="1076"/>
          <ac:spMkLst>
            <pc:docMk/>
            <pc:sldMk cId="188246907" sldId="545"/>
            <ac:spMk id="7" creationId="{4703ACB3-CB7A-B34B-86F7-9C358BEDB5A8}"/>
          </ac:spMkLst>
        </pc:spChg>
        <pc:spChg chg="add mod">
          <ac:chgData name="Nane Kratzke" userId="971be13ff4ee5ef6" providerId="LiveId" clId="{DD4F4B8C-A7DF-5643-8C8B-D116B96ACB5C}" dt="2021-02-11T17:02:05.281" v="12215" actId="1076"/>
          <ac:spMkLst>
            <pc:docMk/>
            <pc:sldMk cId="188246907" sldId="545"/>
            <ac:spMk id="8" creationId="{DD52F321-A27B-1A42-A637-7363698743F1}"/>
          </ac:spMkLst>
        </pc:spChg>
        <pc:spChg chg="del">
          <ac:chgData name="Nane Kratzke" userId="971be13ff4ee5ef6" providerId="LiveId" clId="{DD4F4B8C-A7DF-5643-8C8B-D116B96ACB5C}" dt="2021-02-11T16:54:11.150" v="11271" actId="478"/>
          <ac:spMkLst>
            <pc:docMk/>
            <pc:sldMk cId="188246907" sldId="545"/>
            <ac:spMk id="12" creationId="{50B2A9F0-91C1-B548-90DF-38109E0AC613}"/>
          </ac:spMkLst>
        </pc:spChg>
        <pc:spChg chg="del">
          <ac:chgData name="Nane Kratzke" userId="971be13ff4ee5ef6" providerId="LiveId" clId="{DD4F4B8C-A7DF-5643-8C8B-D116B96ACB5C}" dt="2021-02-11T16:54:03.306" v="11269" actId="478"/>
          <ac:spMkLst>
            <pc:docMk/>
            <pc:sldMk cId="188246907" sldId="545"/>
            <ac:spMk id="19" creationId="{6D4CE1C8-6EDC-1E4D-9CAE-6D3A8DCC1AFE}"/>
          </ac:spMkLst>
        </pc:spChg>
        <pc:spChg chg="del">
          <ac:chgData name="Nane Kratzke" userId="971be13ff4ee5ef6" providerId="LiveId" clId="{DD4F4B8C-A7DF-5643-8C8B-D116B96ACB5C}" dt="2021-02-11T16:54:03.306" v="11269" actId="478"/>
          <ac:spMkLst>
            <pc:docMk/>
            <pc:sldMk cId="188246907" sldId="545"/>
            <ac:spMk id="20" creationId="{09DCD8C4-CB3B-6B40-A87F-4D648EA02FA6}"/>
          </ac:spMkLst>
        </pc:spChg>
        <pc:picChg chg="add mod modCrop">
          <ac:chgData name="Nane Kratzke" userId="971be13ff4ee5ef6" providerId="LiveId" clId="{DD4F4B8C-A7DF-5643-8C8B-D116B96ACB5C}" dt="2021-02-11T17:03:32.492" v="12302" actId="1076"/>
          <ac:picMkLst>
            <pc:docMk/>
            <pc:sldMk cId="188246907" sldId="545"/>
            <ac:picMk id="5" creationId="{6754E626-E92B-E649-BC78-5A8B2F9D9BD7}"/>
          </ac:picMkLst>
        </pc:picChg>
        <pc:picChg chg="del mod">
          <ac:chgData name="Nane Kratzke" userId="971be13ff4ee5ef6" providerId="LiveId" clId="{DD4F4B8C-A7DF-5643-8C8B-D116B96ACB5C}" dt="2021-02-11T16:53:59.976" v="11268" actId="478"/>
          <ac:picMkLst>
            <pc:docMk/>
            <pc:sldMk cId="188246907" sldId="545"/>
            <ac:picMk id="11" creationId="{94BA7B9F-9EE2-F848-BD51-564EB22EA261}"/>
          </ac:picMkLst>
        </pc:picChg>
        <pc:picChg chg="del">
          <ac:chgData name="Nane Kratzke" userId="971be13ff4ee5ef6" providerId="LiveId" clId="{DD4F4B8C-A7DF-5643-8C8B-D116B96ACB5C}" dt="2021-02-11T16:54:05.207" v="11270" actId="478"/>
          <ac:picMkLst>
            <pc:docMk/>
            <pc:sldMk cId="188246907" sldId="545"/>
            <ac:picMk id="21" creationId="{682285AD-6D3C-0444-9090-24A3FE9BB914}"/>
          </ac:picMkLst>
        </pc:picChg>
        <pc:inkChg chg="del">
          <ac:chgData name="Nane Kratzke" userId="971be13ff4ee5ef6" providerId="LiveId" clId="{DD4F4B8C-A7DF-5643-8C8B-D116B96ACB5C}" dt="2021-02-11T16:54:03.306" v="11269" actId="478"/>
          <ac:inkMkLst>
            <pc:docMk/>
            <pc:sldMk cId="188246907" sldId="545"/>
            <ac:inkMk id="13" creationId="{BE08C157-8978-064F-AE9A-3393141D49FE}"/>
          </ac:inkMkLst>
        </pc:inkChg>
        <pc:inkChg chg="del">
          <ac:chgData name="Nane Kratzke" userId="971be13ff4ee5ef6" providerId="LiveId" clId="{DD4F4B8C-A7DF-5643-8C8B-D116B96ACB5C}" dt="2021-02-11T16:54:03.306" v="11269" actId="478"/>
          <ac:inkMkLst>
            <pc:docMk/>
            <pc:sldMk cId="188246907" sldId="545"/>
            <ac:inkMk id="14" creationId="{67E2049D-03BF-224F-B1F2-40EA58687D3A}"/>
          </ac:inkMkLst>
        </pc:inkChg>
        <pc:inkChg chg="del">
          <ac:chgData name="Nane Kratzke" userId="971be13ff4ee5ef6" providerId="LiveId" clId="{DD4F4B8C-A7DF-5643-8C8B-D116B96ACB5C}" dt="2021-02-11T16:54:03.306" v="11269" actId="478"/>
          <ac:inkMkLst>
            <pc:docMk/>
            <pc:sldMk cId="188246907" sldId="545"/>
            <ac:inkMk id="15" creationId="{9E2767DC-42E9-CD45-88A3-669AB27A3172}"/>
          </ac:inkMkLst>
        </pc:inkChg>
        <pc:inkChg chg="del">
          <ac:chgData name="Nane Kratzke" userId="971be13ff4ee5ef6" providerId="LiveId" clId="{DD4F4B8C-A7DF-5643-8C8B-D116B96ACB5C}" dt="2021-02-11T16:54:03.306" v="11269" actId="478"/>
          <ac:inkMkLst>
            <pc:docMk/>
            <pc:sldMk cId="188246907" sldId="545"/>
            <ac:inkMk id="16" creationId="{2FA323B0-28A1-8C4C-8348-202BDE68A673}"/>
          </ac:inkMkLst>
        </pc:inkChg>
        <pc:inkChg chg="del">
          <ac:chgData name="Nane Kratzke" userId="971be13ff4ee5ef6" providerId="LiveId" clId="{DD4F4B8C-A7DF-5643-8C8B-D116B96ACB5C}" dt="2021-02-11T16:54:03.306" v="11269" actId="478"/>
          <ac:inkMkLst>
            <pc:docMk/>
            <pc:sldMk cId="188246907" sldId="545"/>
            <ac:inkMk id="18" creationId="{E36AF05B-FEA8-3240-9800-A8EA1EB38626}"/>
          </ac:inkMkLst>
        </pc:inkChg>
      </pc:sldChg>
      <pc:sldChg chg="add del">
        <pc:chgData name="Nane Kratzke" userId="971be13ff4ee5ef6" providerId="LiveId" clId="{DD4F4B8C-A7DF-5643-8C8B-D116B96ACB5C}" dt="2021-02-11T16:48:54.911" v="11213" actId="2696"/>
        <pc:sldMkLst>
          <pc:docMk/>
          <pc:sldMk cId="2666632670" sldId="545"/>
        </pc:sldMkLst>
      </pc:sldChg>
      <pc:sldChg chg="addSp delSp modSp add mod ord">
        <pc:chgData name="Nane Kratzke" userId="971be13ff4ee5ef6" providerId="LiveId" clId="{DD4F4B8C-A7DF-5643-8C8B-D116B96ACB5C}" dt="2021-02-25T14:24:15.194" v="32937" actId="20578"/>
        <pc:sldMkLst>
          <pc:docMk/>
          <pc:sldMk cId="11344718" sldId="546"/>
        </pc:sldMkLst>
        <pc:spChg chg="mod">
          <ac:chgData name="Nane Kratzke" userId="971be13ff4ee5ef6" providerId="LiveId" clId="{DD4F4B8C-A7DF-5643-8C8B-D116B96ACB5C}" dt="2021-02-11T17:04:51.346" v="12327" actId="20577"/>
          <ac:spMkLst>
            <pc:docMk/>
            <pc:sldMk cId="11344718" sldId="546"/>
            <ac:spMk id="3" creationId="{176B5821-6AE3-5345-AD91-DFF675E2DC89}"/>
          </ac:spMkLst>
        </pc:spChg>
        <pc:spChg chg="add mod">
          <ac:chgData name="Nane Kratzke" userId="971be13ff4ee5ef6" providerId="LiveId" clId="{DD4F4B8C-A7DF-5643-8C8B-D116B96ACB5C}" dt="2021-02-11T17:13:01.363" v="12410" actId="1076"/>
          <ac:spMkLst>
            <pc:docMk/>
            <pc:sldMk cId="11344718" sldId="546"/>
            <ac:spMk id="8" creationId="{97D1C29E-BC69-B84E-BE5E-88B67FA8C7FE}"/>
          </ac:spMkLst>
        </pc:spChg>
        <pc:spChg chg="del">
          <ac:chgData name="Nane Kratzke" userId="971be13ff4ee5ef6" providerId="LiveId" clId="{DD4F4B8C-A7DF-5643-8C8B-D116B96ACB5C}" dt="2021-02-11T17:05:55.199" v="12335" actId="478"/>
          <ac:spMkLst>
            <pc:docMk/>
            <pc:sldMk cId="11344718" sldId="546"/>
            <ac:spMk id="11" creationId="{8F54C699-DE8F-5E45-AAF6-B4D0FBC25E33}"/>
          </ac:spMkLst>
        </pc:spChg>
        <pc:spChg chg="del">
          <ac:chgData name="Nane Kratzke" userId="971be13ff4ee5ef6" providerId="LiveId" clId="{DD4F4B8C-A7DF-5643-8C8B-D116B96ACB5C}" dt="2021-02-11T17:05:41.274" v="12329" actId="478"/>
          <ac:spMkLst>
            <pc:docMk/>
            <pc:sldMk cId="11344718" sldId="546"/>
            <ac:spMk id="12" creationId="{445E4D1E-0FE7-E943-BB00-729E04A3B095}"/>
          </ac:spMkLst>
        </pc:spChg>
        <pc:spChg chg="del">
          <ac:chgData name="Nane Kratzke" userId="971be13ff4ee5ef6" providerId="LiveId" clId="{DD4F4B8C-A7DF-5643-8C8B-D116B96ACB5C}" dt="2021-02-11T17:05:49.911" v="12332" actId="478"/>
          <ac:spMkLst>
            <pc:docMk/>
            <pc:sldMk cId="11344718" sldId="546"/>
            <ac:spMk id="13" creationId="{ED53F9DB-0837-B048-AECB-73F36A9DD477}"/>
          </ac:spMkLst>
        </pc:spChg>
        <pc:spChg chg="add mod">
          <ac:chgData name="Nane Kratzke" userId="971be13ff4ee5ef6" providerId="LiveId" clId="{DD4F4B8C-A7DF-5643-8C8B-D116B96ACB5C}" dt="2021-02-11T17:13:01.363" v="12410" actId="1076"/>
          <ac:spMkLst>
            <pc:docMk/>
            <pc:sldMk cId="11344718" sldId="546"/>
            <ac:spMk id="15" creationId="{8746AA3F-4597-C842-8A35-6CBEC7BCC0D3}"/>
          </ac:spMkLst>
        </pc:spChg>
        <pc:picChg chg="add mod">
          <ac:chgData name="Nane Kratzke" userId="971be13ff4ee5ef6" providerId="LiveId" clId="{DD4F4B8C-A7DF-5643-8C8B-D116B96ACB5C}" dt="2021-02-19T12:40:12.319" v="19100"/>
          <ac:picMkLst>
            <pc:docMk/>
            <pc:sldMk cId="11344718" sldId="546"/>
            <ac:picMk id="5" creationId="{A1968382-71F6-0F44-92B4-EC272C2D9A6B}"/>
          </ac:picMkLst>
        </pc:picChg>
        <pc:picChg chg="add mod modCrop">
          <ac:chgData name="Nane Kratzke" userId="971be13ff4ee5ef6" providerId="LiveId" clId="{DD4F4B8C-A7DF-5643-8C8B-D116B96ACB5C}" dt="2021-02-19T12:40:12.319" v="19100"/>
          <ac:picMkLst>
            <pc:docMk/>
            <pc:sldMk cId="11344718" sldId="546"/>
            <ac:picMk id="6" creationId="{036A6A9E-FF7E-5245-AA32-F551F26ED098}"/>
          </ac:picMkLst>
        </pc:picChg>
        <pc:picChg chg="del">
          <ac:chgData name="Nane Kratzke" userId="971be13ff4ee5ef6" providerId="LiveId" clId="{DD4F4B8C-A7DF-5643-8C8B-D116B96ACB5C}" dt="2021-02-11T17:05:49.911" v="12332" actId="478"/>
          <ac:picMkLst>
            <pc:docMk/>
            <pc:sldMk cId="11344718" sldId="546"/>
            <ac:picMk id="7" creationId="{C5CE4C18-183F-884B-80A5-6B9BD9C32658}"/>
          </ac:picMkLst>
        </pc:picChg>
        <pc:picChg chg="add del mod">
          <ac:chgData name="Nane Kratzke" userId="971be13ff4ee5ef6" providerId="LiveId" clId="{DD4F4B8C-A7DF-5643-8C8B-D116B96ACB5C}" dt="2021-02-11T17:10:36.316" v="12375" actId="478"/>
          <ac:picMkLst>
            <pc:docMk/>
            <pc:sldMk cId="11344718" sldId="546"/>
            <ac:picMk id="9" creationId="{D843B395-51C9-E749-9FC4-2CE7E832300C}"/>
          </ac:picMkLst>
        </pc:picChg>
        <pc:picChg chg="del">
          <ac:chgData name="Nane Kratzke" userId="971be13ff4ee5ef6" providerId="LiveId" clId="{DD4F4B8C-A7DF-5643-8C8B-D116B96ACB5C}" dt="2021-02-11T17:05:55.199" v="12335" actId="478"/>
          <ac:picMkLst>
            <pc:docMk/>
            <pc:sldMk cId="11344718" sldId="546"/>
            <ac:picMk id="10" creationId="{F48A9EE3-628E-F44B-9B62-82E2C002D6C4}"/>
          </ac:picMkLst>
        </pc:picChg>
        <pc:picChg chg="add mod">
          <ac:chgData name="Nane Kratzke" userId="971be13ff4ee5ef6" providerId="LiveId" clId="{DD4F4B8C-A7DF-5643-8C8B-D116B96ACB5C}" dt="2021-02-19T12:40:12.319" v="19100"/>
          <ac:picMkLst>
            <pc:docMk/>
            <pc:sldMk cId="11344718" sldId="546"/>
            <ac:picMk id="14" creationId="{40111288-0236-1348-B622-D04E71CF9C5C}"/>
          </ac:picMkLst>
        </pc:picChg>
        <pc:picChg chg="del">
          <ac:chgData name="Nane Kratzke" userId="971be13ff4ee5ef6" providerId="LiveId" clId="{DD4F4B8C-A7DF-5643-8C8B-D116B96ACB5C}" dt="2021-02-11T17:05:38.335" v="12328" actId="478"/>
          <ac:picMkLst>
            <pc:docMk/>
            <pc:sldMk cId="11344718" sldId="546"/>
            <ac:picMk id="7170" creationId="{0C724173-D345-674E-AD96-15E6E215D412}"/>
          </ac:picMkLst>
        </pc:picChg>
      </pc:sldChg>
      <pc:sldChg chg="add del">
        <pc:chgData name="Nane Kratzke" userId="971be13ff4ee5ef6" providerId="LiveId" clId="{DD4F4B8C-A7DF-5643-8C8B-D116B96ACB5C}" dt="2021-02-11T17:04:27.795" v="12304" actId="2696"/>
        <pc:sldMkLst>
          <pc:docMk/>
          <pc:sldMk cId="3074860769" sldId="546"/>
        </pc:sldMkLst>
      </pc:sldChg>
      <pc:sldChg chg="addSp delSp modSp add mod">
        <pc:chgData name="Nane Kratzke" userId="971be13ff4ee5ef6" providerId="LiveId" clId="{DD4F4B8C-A7DF-5643-8C8B-D116B96ACB5C}" dt="2021-02-18T11:20:47.091" v="13709" actId="1076"/>
        <pc:sldMkLst>
          <pc:docMk/>
          <pc:sldMk cId="3742116271" sldId="547"/>
        </pc:sldMkLst>
        <pc:spChg chg="mod">
          <ac:chgData name="Nane Kratzke" userId="971be13ff4ee5ef6" providerId="LiveId" clId="{DD4F4B8C-A7DF-5643-8C8B-D116B96ACB5C}" dt="2021-02-18T11:04:24.487" v="13102" actId="20577"/>
          <ac:spMkLst>
            <pc:docMk/>
            <pc:sldMk cId="3742116271" sldId="547"/>
            <ac:spMk id="3" creationId="{E89684F7-5D97-A040-B434-2B5ED5FD6708}"/>
          </ac:spMkLst>
        </pc:spChg>
        <pc:spChg chg="mod">
          <ac:chgData name="Nane Kratzke" userId="971be13ff4ee5ef6" providerId="LiveId" clId="{DD4F4B8C-A7DF-5643-8C8B-D116B96ACB5C}" dt="2021-02-18T11:11:19.611" v="13507" actId="14100"/>
          <ac:spMkLst>
            <pc:docMk/>
            <pc:sldMk cId="3742116271" sldId="547"/>
            <ac:spMk id="5" creationId="{FFE291DC-E225-D049-8158-DA2F14B53873}"/>
          </ac:spMkLst>
        </pc:spChg>
        <pc:spChg chg="add mod">
          <ac:chgData name="Nane Kratzke" userId="971be13ff4ee5ef6" providerId="LiveId" clId="{DD4F4B8C-A7DF-5643-8C8B-D116B96ACB5C}" dt="2021-02-18T11:13:11.835" v="13612" actId="1582"/>
          <ac:spMkLst>
            <pc:docMk/>
            <pc:sldMk cId="3742116271" sldId="547"/>
            <ac:spMk id="7" creationId="{8C3D4132-D532-3F42-A648-0E7EA2EF8D5C}"/>
          </ac:spMkLst>
        </pc:spChg>
        <pc:spChg chg="mod">
          <ac:chgData name="Nane Kratzke" userId="971be13ff4ee5ef6" providerId="LiveId" clId="{DD4F4B8C-A7DF-5643-8C8B-D116B96ACB5C}" dt="2021-02-18T11:20:14.398" v="13689" actId="1076"/>
          <ac:spMkLst>
            <pc:docMk/>
            <pc:sldMk cId="3742116271" sldId="547"/>
            <ac:spMk id="8" creationId="{FB5B6B59-ECE4-A44D-81BC-AE941BC615C0}"/>
          </ac:spMkLst>
        </pc:spChg>
        <pc:spChg chg="add mod">
          <ac:chgData name="Nane Kratzke" userId="971be13ff4ee5ef6" providerId="LiveId" clId="{DD4F4B8C-A7DF-5643-8C8B-D116B96ACB5C}" dt="2021-02-18T11:20:18.336" v="13690" actId="1076"/>
          <ac:spMkLst>
            <pc:docMk/>
            <pc:sldMk cId="3742116271" sldId="547"/>
            <ac:spMk id="9" creationId="{A6021AB0-CE25-964B-970B-26B4B7EBDD5D}"/>
          </ac:spMkLst>
        </pc:spChg>
        <pc:spChg chg="add mod">
          <ac:chgData name="Nane Kratzke" userId="971be13ff4ee5ef6" providerId="LiveId" clId="{DD4F4B8C-A7DF-5643-8C8B-D116B96ACB5C}" dt="2021-02-18T11:20:21.058" v="13691" actId="1076"/>
          <ac:spMkLst>
            <pc:docMk/>
            <pc:sldMk cId="3742116271" sldId="547"/>
            <ac:spMk id="10" creationId="{2F7A0675-F208-8D49-A251-2498EB2D0A8C}"/>
          </ac:spMkLst>
        </pc:spChg>
        <pc:spChg chg="mod">
          <ac:chgData name="Nane Kratzke" userId="971be13ff4ee5ef6" providerId="LiveId" clId="{DD4F4B8C-A7DF-5643-8C8B-D116B96ACB5C}" dt="2021-02-18T11:20:14.398" v="13689" actId="1076"/>
          <ac:spMkLst>
            <pc:docMk/>
            <pc:sldMk cId="3742116271" sldId="547"/>
            <ac:spMk id="15" creationId="{14DDC525-8344-1544-86DC-40F4E28DF877}"/>
          </ac:spMkLst>
        </pc:spChg>
        <pc:spChg chg="add mod">
          <ac:chgData name="Nane Kratzke" userId="971be13ff4ee5ef6" providerId="LiveId" clId="{DD4F4B8C-A7DF-5643-8C8B-D116B96ACB5C}" dt="2021-02-18T11:20:34.772" v="13701" actId="20577"/>
          <ac:spMkLst>
            <pc:docMk/>
            <pc:sldMk cId="3742116271" sldId="547"/>
            <ac:spMk id="19" creationId="{3B6F317F-A765-F64D-A3B2-0B4B5532079C}"/>
          </ac:spMkLst>
        </pc:spChg>
        <pc:spChg chg="add mod">
          <ac:chgData name="Nane Kratzke" userId="971be13ff4ee5ef6" providerId="LiveId" clId="{DD4F4B8C-A7DF-5643-8C8B-D116B96ACB5C}" dt="2021-02-18T11:20:47.091" v="13709" actId="1076"/>
          <ac:spMkLst>
            <pc:docMk/>
            <pc:sldMk cId="3742116271" sldId="547"/>
            <ac:spMk id="20" creationId="{D9A77DBB-35EC-4E46-AB2E-2696F55C6197}"/>
          </ac:spMkLst>
        </pc:spChg>
        <pc:grpChg chg="mod">
          <ac:chgData name="Nane Kratzke" userId="971be13ff4ee5ef6" providerId="LiveId" clId="{DD4F4B8C-A7DF-5643-8C8B-D116B96ACB5C}" dt="2021-02-18T11:14:30.149" v="13617"/>
          <ac:grpSpMkLst>
            <pc:docMk/>
            <pc:sldMk cId="3742116271" sldId="547"/>
            <ac:grpSpMk id="13" creationId="{19E6C698-22D4-4442-8444-E836606EC0D3}"/>
          </ac:grpSpMkLst>
        </pc:grpChg>
        <pc:grpChg chg="del mod">
          <ac:chgData name="Nane Kratzke" userId="971be13ff4ee5ef6" providerId="LiveId" clId="{DD4F4B8C-A7DF-5643-8C8B-D116B96ACB5C}" dt="2021-02-18T11:16:47.804" v="13630" actId="478"/>
          <ac:grpSpMkLst>
            <pc:docMk/>
            <pc:sldMk cId="3742116271" sldId="547"/>
            <ac:grpSpMk id="17" creationId="{81258FF0-35AA-F54B-86E6-38CABE1ED441}"/>
          </ac:grpSpMkLst>
        </pc:grpChg>
        <pc:picChg chg="add mod">
          <ac:chgData name="Nane Kratzke" userId="971be13ff4ee5ef6" providerId="LiveId" clId="{DD4F4B8C-A7DF-5643-8C8B-D116B96ACB5C}" dt="2021-02-18T11:20:25.085" v="13692" actId="1076"/>
          <ac:picMkLst>
            <pc:docMk/>
            <pc:sldMk cId="3742116271" sldId="547"/>
            <ac:picMk id="18" creationId="{25B903AC-8C1E-AD46-AB10-3DDE1B251767}"/>
          </ac:picMkLst>
        </pc:picChg>
        <pc:inkChg chg="add del mod">
          <ac:chgData name="Nane Kratzke" userId="971be13ff4ee5ef6" providerId="LiveId" clId="{DD4F4B8C-A7DF-5643-8C8B-D116B96ACB5C}" dt="2021-02-18T11:14:31.273" v="13618" actId="9405"/>
          <ac:inkMkLst>
            <pc:docMk/>
            <pc:sldMk cId="3742116271" sldId="547"/>
            <ac:inkMk id="11" creationId="{6FAD0897-D03D-4A45-8350-63EFA6B11DB7}"/>
          </ac:inkMkLst>
        </pc:inkChg>
        <pc:inkChg chg="add del mod">
          <ac:chgData name="Nane Kratzke" userId="971be13ff4ee5ef6" providerId="LiveId" clId="{DD4F4B8C-A7DF-5643-8C8B-D116B96ACB5C}" dt="2021-02-18T11:14:30.149" v="13617"/>
          <ac:inkMkLst>
            <pc:docMk/>
            <pc:sldMk cId="3742116271" sldId="547"/>
            <ac:inkMk id="12" creationId="{C8C88863-8CC8-9244-A943-9A7F742C0B9D}"/>
          </ac:inkMkLst>
        </pc:inkChg>
        <pc:inkChg chg="add mod">
          <ac:chgData name="Nane Kratzke" userId="971be13ff4ee5ef6" providerId="LiveId" clId="{DD4F4B8C-A7DF-5643-8C8B-D116B96ACB5C}" dt="2021-02-18T11:14:42.097" v="13621"/>
          <ac:inkMkLst>
            <pc:docMk/>
            <pc:sldMk cId="3742116271" sldId="547"/>
            <ac:inkMk id="14" creationId="{B529B67A-617B-EE4B-8376-FC74038E3F0D}"/>
          </ac:inkMkLst>
        </pc:inkChg>
        <pc:inkChg chg="add mod">
          <ac:chgData name="Nane Kratzke" userId="971be13ff4ee5ef6" providerId="LiveId" clId="{DD4F4B8C-A7DF-5643-8C8B-D116B96ACB5C}" dt="2021-02-18T11:14:42.097" v="13621"/>
          <ac:inkMkLst>
            <pc:docMk/>
            <pc:sldMk cId="3742116271" sldId="547"/>
            <ac:inkMk id="16" creationId="{D1E97F23-1C94-1446-AF69-E0BC94A5004E}"/>
          </ac:inkMkLst>
        </pc:inkChg>
      </pc:sldChg>
      <pc:sldChg chg="addSp delSp modSp add mod">
        <pc:chgData name="Nane Kratzke" userId="971be13ff4ee5ef6" providerId="LiveId" clId="{DD4F4B8C-A7DF-5643-8C8B-D116B96ACB5C}" dt="2021-02-18T13:45:12.636" v="14263" actId="1076"/>
        <pc:sldMkLst>
          <pc:docMk/>
          <pc:sldMk cId="2566839379" sldId="548"/>
        </pc:sldMkLst>
        <pc:spChg chg="mod">
          <ac:chgData name="Nane Kratzke" userId="971be13ff4ee5ef6" providerId="LiveId" clId="{DD4F4B8C-A7DF-5643-8C8B-D116B96ACB5C}" dt="2021-02-18T11:45:32.830" v="14222" actId="20577"/>
          <ac:spMkLst>
            <pc:docMk/>
            <pc:sldMk cId="2566839379" sldId="548"/>
            <ac:spMk id="3" creationId="{176B5821-6AE3-5345-AD91-DFF675E2DC89}"/>
          </ac:spMkLst>
        </pc:spChg>
        <pc:spChg chg="mod">
          <ac:chgData name="Nane Kratzke" userId="971be13ff4ee5ef6" providerId="LiveId" clId="{DD4F4B8C-A7DF-5643-8C8B-D116B96ACB5C}" dt="2021-02-18T11:48:54.081" v="14235" actId="14100"/>
          <ac:spMkLst>
            <pc:docMk/>
            <pc:sldMk cId="2566839379" sldId="548"/>
            <ac:spMk id="6" creationId="{55AF5957-97FF-A94C-BC89-3D59EC811D91}"/>
          </ac:spMkLst>
        </pc:spChg>
        <pc:spChg chg="del">
          <ac:chgData name="Nane Kratzke" userId="971be13ff4ee5ef6" providerId="LiveId" clId="{DD4F4B8C-A7DF-5643-8C8B-D116B96ACB5C}" dt="2021-02-18T11:47:00.833" v="14224" actId="478"/>
          <ac:spMkLst>
            <pc:docMk/>
            <pc:sldMk cId="2566839379" sldId="548"/>
            <ac:spMk id="8" creationId="{87F9D780-552D-4F4A-A963-3C8F0A829DA7}"/>
          </ac:spMkLst>
        </pc:spChg>
        <pc:picChg chg="add mod">
          <ac:chgData name="Nane Kratzke" userId="971be13ff4ee5ef6" providerId="LiveId" clId="{DD4F4B8C-A7DF-5643-8C8B-D116B96ACB5C}" dt="2021-02-18T13:45:10.150" v="14262" actId="1076"/>
          <ac:picMkLst>
            <pc:docMk/>
            <pc:sldMk cId="2566839379" sldId="548"/>
            <ac:picMk id="5" creationId="{8E980450-E1C6-8B4D-9625-420230EA98F0}"/>
          </ac:picMkLst>
        </pc:picChg>
        <pc:picChg chg="mod">
          <ac:chgData name="Nane Kratzke" userId="971be13ff4ee5ef6" providerId="LiveId" clId="{DD4F4B8C-A7DF-5643-8C8B-D116B96ACB5C}" dt="2021-02-18T13:45:12.636" v="14263" actId="1076"/>
          <ac:picMkLst>
            <pc:docMk/>
            <pc:sldMk cId="2566839379" sldId="548"/>
            <ac:picMk id="7" creationId="{23177726-DE05-F84D-AA8F-936F5E7C0BC4}"/>
          </ac:picMkLst>
        </pc:picChg>
        <pc:picChg chg="mod">
          <ac:chgData name="Nane Kratzke" userId="971be13ff4ee5ef6" providerId="LiveId" clId="{DD4F4B8C-A7DF-5643-8C8B-D116B96ACB5C}" dt="2021-02-18T13:42:00.699" v="14247" actId="1076"/>
          <ac:picMkLst>
            <pc:docMk/>
            <pc:sldMk cId="2566839379" sldId="548"/>
            <ac:picMk id="9" creationId="{E32E46F2-E245-3C48-8B5E-7E72030CF481}"/>
          </ac:picMkLst>
        </pc:picChg>
      </pc:sldChg>
      <pc:sldChg chg="addSp modSp new mod">
        <pc:chgData name="Nane Kratzke" userId="971be13ff4ee5ef6" providerId="LiveId" clId="{DD4F4B8C-A7DF-5643-8C8B-D116B96ACB5C}" dt="2021-02-18T15:54:36.364" v="14711" actId="1076"/>
        <pc:sldMkLst>
          <pc:docMk/>
          <pc:sldMk cId="758386257" sldId="549"/>
        </pc:sldMkLst>
        <pc:spChg chg="mod">
          <ac:chgData name="Nane Kratzke" userId="971be13ff4ee5ef6" providerId="LiveId" clId="{DD4F4B8C-A7DF-5643-8C8B-D116B96ACB5C}" dt="2021-02-18T13:45:48.952" v="14271" actId="20577"/>
          <ac:spMkLst>
            <pc:docMk/>
            <pc:sldMk cId="758386257" sldId="549"/>
            <ac:spMk id="2" creationId="{443BD989-6A30-F844-8F8F-9B1EC319CC0D}"/>
          </ac:spMkLst>
        </pc:spChg>
        <pc:spChg chg="mod">
          <ac:chgData name="Nane Kratzke" userId="971be13ff4ee5ef6" providerId="LiveId" clId="{DD4F4B8C-A7DF-5643-8C8B-D116B96ACB5C}" dt="2021-02-18T13:45:51.944" v="14281" actId="20577"/>
          <ac:spMkLst>
            <pc:docMk/>
            <pc:sldMk cId="758386257" sldId="549"/>
            <ac:spMk id="3" creationId="{2BE49923-1A42-ED4F-B5B7-DA5E3373A8B3}"/>
          </ac:spMkLst>
        </pc:spChg>
        <pc:spChg chg="add mod">
          <ac:chgData name="Nane Kratzke" userId="971be13ff4ee5ef6" providerId="LiveId" clId="{DD4F4B8C-A7DF-5643-8C8B-D116B96ACB5C}" dt="2021-02-18T15:54:07.328" v="14706" actId="1076"/>
          <ac:spMkLst>
            <pc:docMk/>
            <pc:sldMk cId="758386257" sldId="549"/>
            <ac:spMk id="5" creationId="{5082D9F1-3861-9B4D-8C8C-4A277EAA3ABB}"/>
          </ac:spMkLst>
        </pc:spChg>
        <pc:spChg chg="add mod">
          <ac:chgData name="Nane Kratzke" userId="971be13ff4ee5ef6" providerId="LiveId" clId="{DD4F4B8C-A7DF-5643-8C8B-D116B96ACB5C}" dt="2021-02-18T15:54:28.972" v="14709" actId="1076"/>
          <ac:spMkLst>
            <pc:docMk/>
            <pc:sldMk cId="758386257" sldId="549"/>
            <ac:spMk id="6" creationId="{62BC4BBB-6017-3649-A831-3D2FB2D1DE3B}"/>
          </ac:spMkLst>
        </pc:spChg>
        <pc:spChg chg="add mod">
          <ac:chgData name="Nane Kratzke" userId="971be13ff4ee5ef6" providerId="LiveId" clId="{DD4F4B8C-A7DF-5643-8C8B-D116B96ACB5C}" dt="2021-02-18T15:54:36.364" v="14711" actId="1076"/>
          <ac:spMkLst>
            <pc:docMk/>
            <pc:sldMk cId="758386257" sldId="549"/>
            <ac:spMk id="7" creationId="{5BB91B8D-5FD6-2F4A-A197-A8C04F3D66C0}"/>
          </ac:spMkLst>
        </pc:spChg>
        <pc:picChg chg="add mod">
          <ac:chgData name="Nane Kratzke" userId="971be13ff4ee5ef6" providerId="LiveId" clId="{DD4F4B8C-A7DF-5643-8C8B-D116B96ACB5C}" dt="2021-02-18T15:54:28.972" v="14709" actId="1076"/>
          <ac:picMkLst>
            <pc:docMk/>
            <pc:sldMk cId="758386257" sldId="549"/>
            <ac:picMk id="1026" creationId="{FD0AC590-4561-4C4F-9B7F-2AED27112A4F}"/>
          </ac:picMkLst>
        </pc:picChg>
      </pc:sldChg>
      <pc:sldChg chg="addSp delSp modSp add mod">
        <pc:chgData name="Nane Kratzke" userId="971be13ff4ee5ef6" providerId="LiveId" clId="{DD4F4B8C-A7DF-5643-8C8B-D116B96ACB5C}" dt="2021-02-18T16:26:41.493" v="15531" actId="20577"/>
        <pc:sldMkLst>
          <pc:docMk/>
          <pc:sldMk cId="2677618009" sldId="550"/>
        </pc:sldMkLst>
        <pc:spChg chg="mod">
          <ac:chgData name="Nane Kratzke" userId="971be13ff4ee5ef6" providerId="LiveId" clId="{DD4F4B8C-A7DF-5643-8C8B-D116B96ACB5C}" dt="2021-02-18T16:18:14.614" v="15311" actId="20577"/>
          <ac:spMkLst>
            <pc:docMk/>
            <pc:sldMk cId="2677618009" sldId="550"/>
            <ac:spMk id="3" creationId="{2BE49923-1A42-ED4F-B5B7-DA5E3373A8B3}"/>
          </ac:spMkLst>
        </pc:spChg>
        <pc:spChg chg="mod">
          <ac:chgData name="Nane Kratzke" userId="971be13ff4ee5ef6" providerId="LiveId" clId="{DD4F4B8C-A7DF-5643-8C8B-D116B96ACB5C}" dt="2021-02-18T16:26:41.493" v="15531" actId="20577"/>
          <ac:spMkLst>
            <pc:docMk/>
            <pc:sldMk cId="2677618009" sldId="550"/>
            <ac:spMk id="5" creationId="{5082D9F1-3861-9B4D-8C8C-4A277EAA3ABB}"/>
          </ac:spMkLst>
        </pc:spChg>
        <pc:spChg chg="del">
          <ac:chgData name="Nane Kratzke" userId="971be13ff4ee5ef6" providerId="LiveId" clId="{DD4F4B8C-A7DF-5643-8C8B-D116B96ACB5C}" dt="2021-02-18T16:09:23.496" v="14896" actId="478"/>
          <ac:spMkLst>
            <pc:docMk/>
            <pc:sldMk cId="2677618009" sldId="550"/>
            <ac:spMk id="6" creationId="{62BC4BBB-6017-3649-A831-3D2FB2D1DE3B}"/>
          </ac:spMkLst>
        </pc:spChg>
        <pc:spChg chg="mod">
          <ac:chgData name="Nane Kratzke" userId="971be13ff4ee5ef6" providerId="LiveId" clId="{DD4F4B8C-A7DF-5643-8C8B-D116B96ACB5C}" dt="2021-02-18T16:25:20.868" v="15483" actId="1076"/>
          <ac:spMkLst>
            <pc:docMk/>
            <pc:sldMk cId="2677618009" sldId="550"/>
            <ac:spMk id="7" creationId="{5BB91B8D-5FD6-2F4A-A197-A8C04F3D66C0}"/>
          </ac:spMkLst>
        </pc:spChg>
        <pc:picChg chg="del">
          <ac:chgData name="Nane Kratzke" userId="971be13ff4ee5ef6" providerId="LiveId" clId="{DD4F4B8C-A7DF-5643-8C8B-D116B96ACB5C}" dt="2021-02-18T16:09:19.700" v="14895" actId="478"/>
          <ac:picMkLst>
            <pc:docMk/>
            <pc:sldMk cId="2677618009" sldId="550"/>
            <ac:picMk id="1026" creationId="{FD0AC590-4561-4C4F-9B7F-2AED27112A4F}"/>
          </ac:picMkLst>
        </pc:picChg>
        <pc:picChg chg="add mod">
          <ac:chgData name="Nane Kratzke" userId="971be13ff4ee5ef6" providerId="LiveId" clId="{DD4F4B8C-A7DF-5643-8C8B-D116B96ACB5C}" dt="2021-02-18T16:25:12.386" v="15481" actId="1076"/>
          <ac:picMkLst>
            <pc:docMk/>
            <pc:sldMk cId="2677618009" sldId="550"/>
            <ac:picMk id="2050" creationId="{584490E1-676A-ED4B-8B21-76638AC6AF6C}"/>
          </ac:picMkLst>
        </pc:picChg>
      </pc:sldChg>
      <pc:sldChg chg="addSp delSp modSp new mod modClrScheme chgLayout">
        <pc:chgData name="Nane Kratzke" userId="971be13ff4ee5ef6" providerId="LiveId" clId="{DD4F4B8C-A7DF-5643-8C8B-D116B96ACB5C}" dt="2021-02-18T16:44:12.931" v="16066"/>
        <pc:sldMkLst>
          <pc:docMk/>
          <pc:sldMk cId="1035953363" sldId="551"/>
        </pc:sldMkLst>
        <pc:spChg chg="mod">
          <ac:chgData name="Nane Kratzke" userId="971be13ff4ee5ef6" providerId="LiveId" clId="{DD4F4B8C-A7DF-5643-8C8B-D116B96ACB5C}" dt="2021-02-18T16:34:15.452" v="15594" actId="26606"/>
          <ac:spMkLst>
            <pc:docMk/>
            <pc:sldMk cId="1035953363" sldId="551"/>
            <ac:spMk id="2" creationId="{41389990-BEDA-F948-B319-17144F9528B0}"/>
          </ac:spMkLst>
        </pc:spChg>
        <pc:spChg chg="mod">
          <ac:chgData name="Nane Kratzke" userId="971be13ff4ee5ef6" providerId="LiveId" clId="{DD4F4B8C-A7DF-5643-8C8B-D116B96ACB5C}" dt="2021-02-18T16:34:15.452" v="15594" actId="26606"/>
          <ac:spMkLst>
            <pc:docMk/>
            <pc:sldMk cId="1035953363" sldId="551"/>
            <ac:spMk id="3" creationId="{4F0F2687-3A68-0442-B79B-0AAD7CF1CD33}"/>
          </ac:spMkLst>
        </pc:spChg>
        <pc:spChg chg="mod ord">
          <ac:chgData name="Nane Kratzke" userId="971be13ff4ee5ef6" providerId="LiveId" clId="{DD4F4B8C-A7DF-5643-8C8B-D116B96ACB5C}" dt="2021-02-18T16:34:15.452" v="15594" actId="26606"/>
          <ac:spMkLst>
            <pc:docMk/>
            <pc:sldMk cId="1035953363" sldId="551"/>
            <ac:spMk id="4" creationId="{F88564A1-EB5C-0144-B4D8-C3C51CEFDC8B}"/>
          </ac:spMkLst>
        </pc:spChg>
        <pc:spChg chg="add mod">
          <ac:chgData name="Nane Kratzke" userId="971be13ff4ee5ef6" providerId="LiveId" clId="{DD4F4B8C-A7DF-5643-8C8B-D116B96ACB5C}" dt="2021-02-18T16:36:23.433" v="15655" actId="207"/>
          <ac:spMkLst>
            <pc:docMk/>
            <pc:sldMk cId="1035953363" sldId="551"/>
            <ac:spMk id="11" creationId="{662CF4E2-A6D4-E744-A942-349605C135AE}"/>
          </ac:spMkLst>
        </pc:spChg>
        <pc:spChg chg="add mod">
          <ac:chgData name="Nane Kratzke" userId="971be13ff4ee5ef6" providerId="LiveId" clId="{DD4F4B8C-A7DF-5643-8C8B-D116B96ACB5C}" dt="2021-02-18T16:36:19.369" v="15654" actId="207"/>
          <ac:spMkLst>
            <pc:docMk/>
            <pc:sldMk cId="1035953363" sldId="551"/>
            <ac:spMk id="12" creationId="{BDC9CFE4-154A-2944-8FF1-E686CDD7F039}"/>
          </ac:spMkLst>
        </pc:spChg>
        <pc:spChg chg="add mod">
          <ac:chgData name="Nane Kratzke" userId="971be13ff4ee5ef6" providerId="LiveId" clId="{DD4F4B8C-A7DF-5643-8C8B-D116B96ACB5C}" dt="2021-02-18T16:36:44.706" v="15677" actId="1076"/>
          <ac:spMkLst>
            <pc:docMk/>
            <pc:sldMk cId="1035953363" sldId="551"/>
            <ac:spMk id="13" creationId="{AF8972D3-E5C3-5742-A66F-CBCA43AFBF11}"/>
          </ac:spMkLst>
        </pc:spChg>
        <pc:spChg chg="add mod">
          <ac:chgData name="Nane Kratzke" userId="971be13ff4ee5ef6" providerId="LiveId" clId="{DD4F4B8C-A7DF-5643-8C8B-D116B96ACB5C}" dt="2021-02-18T16:42:07.009" v="16064" actId="1076"/>
          <ac:spMkLst>
            <pc:docMk/>
            <pc:sldMk cId="1035953363" sldId="551"/>
            <ac:spMk id="14" creationId="{9C76C5AE-A0BF-F041-839F-D64CC8EBABA9}"/>
          </ac:spMkLst>
        </pc:spChg>
        <pc:spChg chg="add mod">
          <ac:chgData name="Nane Kratzke" userId="971be13ff4ee5ef6" providerId="LiveId" clId="{DD4F4B8C-A7DF-5643-8C8B-D116B96ACB5C}" dt="2021-02-18T16:38:59.865" v="15787" actId="20577"/>
          <ac:spMkLst>
            <pc:docMk/>
            <pc:sldMk cId="1035953363" sldId="551"/>
            <ac:spMk id="15" creationId="{2510A119-77F2-194E-A86A-D552CA71012B}"/>
          </ac:spMkLst>
        </pc:spChg>
        <pc:spChg chg="add mod">
          <ac:chgData name="Nane Kratzke" userId="971be13ff4ee5ef6" providerId="LiveId" clId="{DD4F4B8C-A7DF-5643-8C8B-D116B96ACB5C}" dt="2021-02-18T16:41:58.659" v="16063" actId="207"/>
          <ac:spMkLst>
            <pc:docMk/>
            <pc:sldMk cId="1035953363" sldId="551"/>
            <ac:spMk id="16" creationId="{12F96811-5986-EB4F-9998-0018454E5843}"/>
          </ac:spMkLst>
        </pc:spChg>
        <pc:spChg chg="add del mod">
          <ac:chgData name="Nane Kratzke" userId="971be13ff4ee5ef6" providerId="LiveId" clId="{DD4F4B8C-A7DF-5643-8C8B-D116B96ACB5C}" dt="2021-02-18T16:44:12.931" v="16066"/>
          <ac:spMkLst>
            <pc:docMk/>
            <pc:sldMk cId="1035953363" sldId="551"/>
            <ac:spMk id="17" creationId="{E4607671-635D-554D-8D7B-EB9D3D77C368}"/>
          </ac:spMkLst>
        </pc:spChg>
        <pc:grpChg chg="mod">
          <ac:chgData name="Nane Kratzke" userId="971be13ff4ee5ef6" providerId="LiveId" clId="{DD4F4B8C-A7DF-5643-8C8B-D116B96ACB5C}" dt="2021-02-18T16:35:14.321" v="15599"/>
          <ac:grpSpMkLst>
            <pc:docMk/>
            <pc:sldMk cId="1035953363" sldId="551"/>
            <ac:grpSpMk id="10" creationId="{93F86863-9A58-7D4D-A8E8-5321812EA7D4}"/>
          </ac:grpSpMkLst>
        </pc:grpChg>
        <pc:picChg chg="add mod ord">
          <ac:chgData name="Nane Kratzke" userId="971be13ff4ee5ef6" providerId="LiveId" clId="{DD4F4B8C-A7DF-5643-8C8B-D116B96ACB5C}" dt="2021-02-18T16:34:15.452" v="15594" actId="26606"/>
          <ac:picMkLst>
            <pc:docMk/>
            <pc:sldMk cId="1035953363" sldId="551"/>
            <ac:picMk id="5" creationId="{9A4B031D-BEE1-2648-BE20-0B47A45492E0}"/>
          </ac:picMkLst>
        </pc:picChg>
        <pc:inkChg chg="add">
          <ac:chgData name="Nane Kratzke" userId="971be13ff4ee5ef6" providerId="LiveId" clId="{DD4F4B8C-A7DF-5643-8C8B-D116B96ACB5C}" dt="2021-02-18T16:34:58.553" v="15595" actId="9405"/>
          <ac:inkMkLst>
            <pc:docMk/>
            <pc:sldMk cId="1035953363" sldId="551"/>
            <ac:inkMk id="6" creationId="{95D72C05-8E79-E341-86FD-BBC7FBB53326}"/>
          </ac:inkMkLst>
        </pc:inkChg>
        <pc:inkChg chg="add">
          <ac:chgData name="Nane Kratzke" userId="971be13ff4ee5ef6" providerId="LiveId" clId="{DD4F4B8C-A7DF-5643-8C8B-D116B96ACB5C}" dt="2021-02-18T16:35:07.357" v="15596" actId="9405"/>
          <ac:inkMkLst>
            <pc:docMk/>
            <pc:sldMk cId="1035953363" sldId="551"/>
            <ac:inkMk id="7" creationId="{083A84BB-42FC-1941-A955-1D66B85176A3}"/>
          </ac:inkMkLst>
        </pc:inkChg>
        <pc:inkChg chg="add mod">
          <ac:chgData name="Nane Kratzke" userId="971be13ff4ee5ef6" providerId="LiveId" clId="{DD4F4B8C-A7DF-5643-8C8B-D116B96ACB5C}" dt="2021-02-18T16:35:14.321" v="15599"/>
          <ac:inkMkLst>
            <pc:docMk/>
            <pc:sldMk cId="1035953363" sldId="551"/>
            <ac:inkMk id="8" creationId="{1733CD36-4088-F545-9D1D-8B4FE0B49388}"/>
          </ac:inkMkLst>
        </pc:inkChg>
        <pc:inkChg chg="add mod">
          <ac:chgData name="Nane Kratzke" userId="971be13ff4ee5ef6" providerId="LiveId" clId="{DD4F4B8C-A7DF-5643-8C8B-D116B96ACB5C}" dt="2021-02-18T16:35:14.321" v="15599"/>
          <ac:inkMkLst>
            <pc:docMk/>
            <pc:sldMk cId="1035953363" sldId="551"/>
            <ac:inkMk id="9" creationId="{53F90E54-1684-204F-9806-483221AE8B3D}"/>
          </ac:inkMkLst>
        </pc:inkChg>
      </pc:sldChg>
      <pc:sldChg chg="addSp delSp modSp add mod modClrScheme chgLayout">
        <pc:chgData name="Nane Kratzke" userId="971be13ff4ee5ef6" providerId="LiveId" clId="{DD4F4B8C-A7DF-5643-8C8B-D116B96ACB5C}" dt="2021-02-19T09:55:58.931" v="17706" actId="20577"/>
        <pc:sldMkLst>
          <pc:docMk/>
          <pc:sldMk cId="1648660212" sldId="552"/>
        </pc:sldMkLst>
        <pc:spChg chg="mod ord">
          <ac:chgData name="Nane Kratzke" userId="971be13ff4ee5ef6" providerId="LiveId" clId="{DD4F4B8C-A7DF-5643-8C8B-D116B96ACB5C}" dt="2021-02-18T17:22:06.004" v="17169" actId="26606"/>
          <ac:spMkLst>
            <pc:docMk/>
            <pc:sldMk cId="1648660212" sldId="552"/>
            <ac:spMk id="2" creationId="{41389990-BEDA-F948-B319-17144F9528B0}"/>
          </ac:spMkLst>
        </pc:spChg>
        <pc:spChg chg="mod">
          <ac:chgData name="Nane Kratzke" userId="971be13ff4ee5ef6" providerId="LiveId" clId="{DD4F4B8C-A7DF-5643-8C8B-D116B96ACB5C}" dt="2021-02-18T17:22:06.004" v="17169" actId="26606"/>
          <ac:spMkLst>
            <pc:docMk/>
            <pc:sldMk cId="1648660212" sldId="552"/>
            <ac:spMk id="3" creationId="{4F0F2687-3A68-0442-B79B-0AAD7CF1CD33}"/>
          </ac:spMkLst>
        </pc:spChg>
        <pc:spChg chg="mod ord">
          <ac:chgData name="Nane Kratzke" userId="971be13ff4ee5ef6" providerId="LiveId" clId="{DD4F4B8C-A7DF-5643-8C8B-D116B96ACB5C}" dt="2021-02-18T17:22:06.004" v="17169" actId="26606"/>
          <ac:spMkLst>
            <pc:docMk/>
            <pc:sldMk cId="1648660212" sldId="552"/>
            <ac:spMk id="4" creationId="{F88564A1-EB5C-0144-B4D8-C3C51CEFDC8B}"/>
          </ac:spMkLst>
        </pc:spChg>
        <pc:spChg chg="del">
          <ac:chgData name="Nane Kratzke" userId="971be13ff4ee5ef6" providerId="LiveId" clId="{DD4F4B8C-A7DF-5643-8C8B-D116B96ACB5C}" dt="2021-02-18T17:21:28.502" v="17164" actId="478"/>
          <ac:spMkLst>
            <pc:docMk/>
            <pc:sldMk cId="1648660212" sldId="552"/>
            <ac:spMk id="11" creationId="{662CF4E2-A6D4-E744-A942-349605C135AE}"/>
          </ac:spMkLst>
        </pc:spChg>
        <pc:spChg chg="del">
          <ac:chgData name="Nane Kratzke" userId="971be13ff4ee5ef6" providerId="LiveId" clId="{DD4F4B8C-A7DF-5643-8C8B-D116B96ACB5C}" dt="2021-02-18T17:21:28.502" v="17164" actId="478"/>
          <ac:spMkLst>
            <pc:docMk/>
            <pc:sldMk cId="1648660212" sldId="552"/>
            <ac:spMk id="12" creationId="{BDC9CFE4-154A-2944-8FF1-E686CDD7F039}"/>
          </ac:spMkLst>
        </pc:spChg>
        <pc:spChg chg="del">
          <ac:chgData name="Nane Kratzke" userId="971be13ff4ee5ef6" providerId="LiveId" clId="{DD4F4B8C-A7DF-5643-8C8B-D116B96ACB5C}" dt="2021-02-18T17:21:28.502" v="17164" actId="478"/>
          <ac:spMkLst>
            <pc:docMk/>
            <pc:sldMk cId="1648660212" sldId="552"/>
            <ac:spMk id="13" creationId="{AF8972D3-E5C3-5742-A66F-CBCA43AFBF11}"/>
          </ac:spMkLst>
        </pc:spChg>
        <pc:spChg chg="del">
          <ac:chgData name="Nane Kratzke" userId="971be13ff4ee5ef6" providerId="LiveId" clId="{DD4F4B8C-A7DF-5643-8C8B-D116B96ACB5C}" dt="2021-02-18T17:21:28.502" v="17164" actId="478"/>
          <ac:spMkLst>
            <pc:docMk/>
            <pc:sldMk cId="1648660212" sldId="552"/>
            <ac:spMk id="14" creationId="{9C76C5AE-A0BF-F041-839F-D64CC8EBABA9}"/>
          </ac:spMkLst>
        </pc:spChg>
        <pc:spChg chg="del">
          <ac:chgData name="Nane Kratzke" userId="971be13ff4ee5ef6" providerId="LiveId" clId="{DD4F4B8C-A7DF-5643-8C8B-D116B96ACB5C}" dt="2021-02-18T16:45:08.979" v="16088" actId="478"/>
          <ac:spMkLst>
            <pc:docMk/>
            <pc:sldMk cId="1648660212" sldId="552"/>
            <ac:spMk id="15" creationId="{2510A119-77F2-194E-A86A-D552CA71012B}"/>
          </ac:spMkLst>
        </pc:spChg>
        <pc:spChg chg="del">
          <ac:chgData name="Nane Kratzke" userId="971be13ff4ee5ef6" providerId="LiveId" clId="{DD4F4B8C-A7DF-5643-8C8B-D116B96ACB5C}" dt="2021-02-18T17:21:28.502" v="17164" actId="478"/>
          <ac:spMkLst>
            <pc:docMk/>
            <pc:sldMk cId="1648660212" sldId="552"/>
            <ac:spMk id="16" creationId="{12F96811-5986-EB4F-9998-0018454E5843}"/>
          </ac:spMkLst>
        </pc:spChg>
        <pc:spChg chg="add mod">
          <ac:chgData name="Nane Kratzke" userId="971be13ff4ee5ef6" providerId="LiveId" clId="{DD4F4B8C-A7DF-5643-8C8B-D116B96ACB5C}" dt="2021-02-19T09:55:58.931" v="17706" actId="20577"/>
          <ac:spMkLst>
            <pc:docMk/>
            <pc:sldMk cId="1648660212" sldId="552"/>
            <ac:spMk id="19" creationId="{767847AC-FC78-0B4C-AF24-5ABAB99A04AC}"/>
          </ac:spMkLst>
        </pc:spChg>
        <pc:grpChg chg="del">
          <ac:chgData name="Nane Kratzke" userId="971be13ff4ee5ef6" providerId="LiveId" clId="{DD4F4B8C-A7DF-5643-8C8B-D116B96ACB5C}" dt="2021-02-18T17:21:28.502" v="17164" actId="478"/>
          <ac:grpSpMkLst>
            <pc:docMk/>
            <pc:sldMk cId="1648660212" sldId="552"/>
            <ac:grpSpMk id="10" creationId="{93F86863-9A58-7D4D-A8E8-5321812EA7D4}"/>
          </ac:grpSpMkLst>
        </pc:grpChg>
        <pc:picChg chg="del mod">
          <ac:chgData name="Nane Kratzke" userId="971be13ff4ee5ef6" providerId="LiveId" clId="{DD4F4B8C-A7DF-5643-8C8B-D116B96ACB5C}" dt="2021-02-18T17:21:24.463" v="17163" actId="478"/>
          <ac:picMkLst>
            <pc:docMk/>
            <pc:sldMk cId="1648660212" sldId="552"/>
            <ac:picMk id="5" creationId="{9A4B031D-BEE1-2648-BE20-0B47A45492E0}"/>
          </ac:picMkLst>
        </pc:picChg>
        <pc:picChg chg="add mod ord">
          <ac:chgData name="Nane Kratzke" userId="971be13ff4ee5ef6" providerId="LiveId" clId="{DD4F4B8C-A7DF-5643-8C8B-D116B96ACB5C}" dt="2021-02-18T17:22:27.926" v="17174" actId="1076"/>
          <ac:picMkLst>
            <pc:docMk/>
            <pc:sldMk cId="1648660212" sldId="552"/>
            <ac:picMk id="17" creationId="{5B89778E-17C8-B640-AE3D-AB7CDF6D035F}"/>
          </ac:picMkLst>
        </pc:picChg>
        <pc:picChg chg="add mod">
          <ac:chgData name="Nane Kratzke" userId="971be13ff4ee5ef6" providerId="LiveId" clId="{DD4F4B8C-A7DF-5643-8C8B-D116B96ACB5C}" dt="2021-02-18T17:23:25.876" v="17181"/>
          <ac:picMkLst>
            <pc:docMk/>
            <pc:sldMk cId="1648660212" sldId="552"/>
            <ac:picMk id="18" creationId="{2F05693B-1775-7E4D-B6AC-C37FCA1913FE}"/>
          </ac:picMkLst>
        </pc:picChg>
        <pc:inkChg chg="del">
          <ac:chgData name="Nane Kratzke" userId="971be13ff4ee5ef6" providerId="LiveId" clId="{DD4F4B8C-A7DF-5643-8C8B-D116B96ACB5C}" dt="2021-02-18T17:21:28.502" v="17164" actId="478"/>
          <ac:inkMkLst>
            <pc:docMk/>
            <pc:sldMk cId="1648660212" sldId="552"/>
            <ac:inkMk id="6" creationId="{95D72C05-8E79-E341-86FD-BBC7FBB53326}"/>
          </ac:inkMkLst>
        </pc:inkChg>
        <pc:inkChg chg="del">
          <ac:chgData name="Nane Kratzke" userId="971be13ff4ee5ef6" providerId="LiveId" clId="{DD4F4B8C-A7DF-5643-8C8B-D116B96ACB5C}" dt="2021-02-18T17:21:28.502" v="17164" actId="478"/>
          <ac:inkMkLst>
            <pc:docMk/>
            <pc:sldMk cId="1648660212" sldId="552"/>
            <ac:inkMk id="7" creationId="{083A84BB-42FC-1941-A955-1D66B85176A3}"/>
          </ac:inkMkLst>
        </pc:inkChg>
      </pc:sldChg>
      <pc:sldChg chg="addSp delSp modSp add mod">
        <pc:chgData name="Nane Kratzke" userId="971be13ff4ee5ef6" providerId="LiveId" clId="{DD4F4B8C-A7DF-5643-8C8B-D116B96ACB5C}" dt="2021-02-18T17:17:43.039" v="17154" actId="1076"/>
        <pc:sldMkLst>
          <pc:docMk/>
          <pc:sldMk cId="3796442489" sldId="553"/>
        </pc:sldMkLst>
        <pc:spChg chg="mod">
          <ac:chgData name="Nane Kratzke" userId="971be13ff4ee5ef6" providerId="LiveId" clId="{DD4F4B8C-A7DF-5643-8C8B-D116B96ACB5C}" dt="2021-02-18T16:46:44.003" v="16127" actId="20577"/>
          <ac:spMkLst>
            <pc:docMk/>
            <pc:sldMk cId="3796442489" sldId="553"/>
            <ac:spMk id="3" creationId="{4F0F2687-3A68-0442-B79B-0AAD7CF1CD33}"/>
          </ac:spMkLst>
        </pc:spChg>
        <pc:spChg chg="del">
          <ac:chgData name="Nane Kratzke" userId="971be13ff4ee5ef6" providerId="LiveId" clId="{DD4F4B8C-A7DF-5643-8C8B-D116B96ACB5C}" dt="2021-02-18T16:46:12.833" v="16093" actId="478"/>
          <ac:spMkLst>
            <pc:docMk/>
            <pc:sldMk cId="3796442489" sldId="553"/>
            <ac:spMk id="11" creationId="{662CF4E2-A6D4-E744-A942-349605C135AE}"/>
          </ac:spMkLst>
        </pc:spChg>
        <pc:spChg chg="del">
          <ac:chgData name="Nane Kratzke" userId="971be13ff4ee5ef6" providerId="LiveId" clId="{DD4F4B8C-A7DF-5643-8C8B-D116B96ACB5C}" dt="2021-02-18T16:46:07.729" v="16091" actId="478"/>
          <ac:spMkLst>
            <pc:docMk/>
            <pc:sldMk cId="3796442489" sldId="553"/>
            <ac:spMk id="12" creationId="{BDC9CFE4-154A-2944-8FF1-E686CDD7F039}"/>
          </ac:spMkLst>
        </pc:spChg>
        <pc:spChg chg="del">
          <ac:chgData name="Nane Kratzke" userId="971be13ff4ee5ef6" providerId="LiveId" clId="{DD4F4B8C-A7DF-5643-8C8B-D116B96ACB5C}" dt="2021-02-18T16:46:10.055" v="16092" actId="478"/>
          <ac:spMkLst>
            <pc:docMk/>
            <pc:sldMk cId="3796442489" sldId="553"/>
            <ac:spMk id="13" creationId="{AF8972D3-E5C3-5742-A66F-CBCA43AFBF11}"/>
          </ac:spMkLst>
        </pc:spChg>
        <pc:spChg chg="del">
          <ac:chgData name="Nane Kratzke" userId="971be13ff4ee5ef6" providerId="LiveId" clId="{DD4F4B8C-A7DF-5643-8C8B-D116B96ACB5C}" dt="2021-02-18T16:46:32.881" v="16114" actId="478"/>
          <ac:spMkLst>
            <pc:docMk/>
            <pc:sldMk cId="3796442489" sldId="553"/>
            <ac:spMk id="14" creationId="{9C76C5AE-A0BF-F041-839F-D64CC8EBABA9}"/>
          </ac:spMkLst>
        </pc:spChg>
        <pc:spChg chg="del">
          <ac:chgData name="Nane Kratzke" userId="971be13ff4ee5ef6" providerId="LiveId" clId="{DD4F4B8C-A7DF-5643-8C8B-D116B96ACB5C}" dt="2021-02-18T16:46:14.671" v="16094" actId="478"/>
          <ac:spMkLst>
            <pc:docMk/>
            <pc:sldMk cId="3796442489" sldId="553"/>
            <ac:spMk id="15" creationId="{2510A119-77F2-194E-A86A-D552CA71012B}"/>
          </ac:spMkLst>
        </pc:spChg>
        <pc:spChg chg="del">
          <ac:chgData name="Nane Kratzke" userId="971be13ff4ee5ef6" providerId="LiveId" clId="{DD4F4B8C-A7DF-5643-8C8B-D116B96ACB5C}" dt="2021-02-18T16:46:32.881" v="16114" actId="478"/>
          <ac:spMkLst>
            <pc:docMk/>
            <pc:sldMk cId="3796442489" sldId="553"/>
            <ac:spMk id="16" creationId="{12F96811-5986-EB4F-9998-0018454E5843}"/>
          </ac:spMkLst>
        </pc:spChg>
        <pc:spChg chg="add mod">
          <ac:chgData name="Nane Kratzke" userId="971be13ff4ee5ef6" providerId="LiveId" clId="{DD4F4B8C-A7DF-5643-8C8B-D116B96ACB5C}" dt="2021-02-18T17:09:06.683" v="17110" actId="207"/>
          <ac:spMkLst>
            <pc:docMk/>
            <pc:sldMk cId="3796442489" sldId="553"/>
            <ac:spMk id="17" creationId="{52D9B9C4-33B5-E54F-B685-F29C2FA7C976}"/>
          </ac:spMkLst>
        </pc:spChg>
        <pc:spChg chg="add mod">
          <ac:chgData name="Nane Kratzke" userId="971be13ff4ee5ef6" providerId="LiveId" clId="{DD4F4B8C-A7DF-5643-8C8B-D116B96ACB5C}" dt="2021-02-18T17:13:13.748" v="17139" actId="207"/>
          <ac:spMkLst>
            <pc:docMk/>
            <pc:sldMk cId="3796442489" sldId="553"/>
            <ac:spMk id="18" creationId="{9659CAA3-2D2D-B44B-8096-01CFD0187575}"/>
          </ac:spMkLst>
        </pc:spChg>
        <pc:spChg chg="add mod">
          <ac:chgData name="Nane Kratzke" userId="971be13ff4ee5ef6" providerId="LiveId" clId="{DD4F4B8C-A7DF-5643-8C8B-D116B96ACB5C}" dt="2021-02-18T17:13:19.598" v="17141" actId="207"/>
          <ac:spMkLst>
            <pc:docMk/>
            <pc:sldMk cId="3796442489" sldId="553"/>
            <ac:spMk id="19" creationId="{575ECB49-5B0B-684A-8CF0-32F2E254A6CF}"/>
          </ac:spMkLst>
        </pc:spChg>
        <pc:spChg chg="add mod">
          <ac:chgData name="Nane Kratzke" userId="971be13ff4ee5ef6" providerId="LiveId" clId="{DD4F4B8C-A7DF-5643-8C8B-D116B96ACB5C}" dt="2021-02-18T17:13:16.943" v="17140" actId="207"/>
          <ac:spMkLst>
            <pc:docMk/>
            <pc:sldMk cId="3796442489" sldId="553"/>
            <ac:spMk id="20" creationId="{D43B9785-EEF0-7549-9D36-EE87830150A7}"/>
          </ac:spMkLst>
        </pc:spChg>
        <pc:grpChg chg="del">
          <ac:chgData name="Nane Kratzke" userId="971be13ff4ee5ef6" providerId="LiveId" clId="{DD4F4B8C-A7DF-5643-8C8B-D116B96ACB5C}" dt="2021-02-18T16:46:07.729" v="16091" actId="478"/>
          <ac:grpSpMkLst>
            <pc:docMk/>
            <pc:sldMk cId="3796442489" sldId="553"/>
            <ac:grpSpMk id="10" creationId="{93F86863-9A58-7D4D-A8E8-5321812EA7D4}"/>
          </ac:grpSpMkLst>
        </pc:grpChg>
        <pc:picChg chg="del">
          <ac:chgData name="Nane Kratzke" userId="971be13ff4ee5ef6" providerId="LiveId" clId="{DD4F4B8C-A7DF-5643-8C8B-D116B96ACB5C}" dt="2021-02-18T16:46:04.892" v="16090" actId="478"/>
          <ac:picMkLst>
            <pc:docMk/>
            <pc:sldMk cId="3796442489" sldId="553"/>
            <ac:picMk id="5" creationId="{9A4B031D-BEE1-2648-BE20-0B47A45492E0}"/>
          </ac:picMkLst>
        </pc:picChg>
        <pc:picChg chg="add mod">
          <ac:chgData name="Nane Kratzke" userId="971be13ff4ee5ef6" providerId="LiveId" clId="{DD4F4B8C-A7DF-5643-8C8B-D116B96ACB5C}" dt="2021-02-18T17:14:46.674" v="17147"/>
          <ac:picMkLst>
            <pc:docMk/>
            <pc:sldMk cId="3796442489" sldId="553"/>
            <ac:picMk id="3074" creationId="{EA7AC736-2807-3048-965B-F71065B9CB2E}"/>
          </ac:picMkLst>
        </pc:picChg>
        <pc:picChg chg="add mod">
          <ac:chgData name="Nane Kratzke" userId="971be13ff4ee5ef6" providerId="LiveId" clId="{DD4F4B8C-A7DF-5643-8C8B-D116B96ACB5C}" dt="2021-02-18T17:13:40.432" v="17143" actId="1076"/>
          <ac:picMkLst>
            <pc:docMk/>
            <pc:sldMk cId="3796442489" sldId="553"/>
            <ac:picMk id="3076" creationId="{3E4B6042-C82E-3F4B-9092-740636ABD897}"/>
          </ac:picMkLst>
        </pc:picChg>
        <pc:picChg chg="add mod">
          <ac:chgData name="Nane Kratzke" userId="971be13ff4ee5ef6" providerId="LiveId" clId="{DD4F4B8C-A7DF-5643-8C8B-D116B96ACB5C}" dt="2021-02-18T17:15:12.041" v="17150" actId="1076"/>
          <ac:picMkLst>
            <pc:docMk/>
            <pc:sldMk cId="3796442489" sldId="553"/>
            <ac:picMk id="3078" creationId="{FBED5D0A-0D93-8149-B711-1E00BC0F7217}"/>
          </ac:picMkLst>
        </pc:picChg>
        <pc:picChg chg="add mod">
          <ac:chgData name="Nane Kratzke" userId="971be13ff4ee5ef6" providerId="LiveId" clId="{DD4F4B8C-A7DF-5643-8C8B-D116B96ACB5C}" dt="2021-02-18T17:17:43.039" v="17154" actId="1076"/>
          <ac:picMkLst>
            <pc:docMk/>
            <pc:sldMk cId="3796442489" sldId="553"/>
            <ac:picMk id="3080" creationId="{59675869-911B-3349-938C-D819CFA83060}"/>
          </ac:picMkLst>
        </pc:picChg>
        <pc:inkChg chg="del">
          <ac:chgData name="Nane Kratzke" userId="971be13ff4ee5ef6" providerId="LiveId" clId="{DD4F4B8C-A7DF-5643-8C8B-D116B96ACB5C}" dt="2021-02-18T16:46:12.833" v="16093" actId="478"/>
          <ac:inkMkLst>
            <pc:docMk/>
            <pc:sldMk cId="3796442489" sldId="553"/>
            <ac:inkMk id="6" creationId="{95D72C05-8E79-E341-86FD-BBC7FBB53326}"/>
          </ac:inkMkLst>
        </pc:inkChg>
        <pc:inkChg chg="del">
          <ac:chgData name="Nane Kratzke" userId="971be13ff4ee5ef6" providerId="LiveId" clId="{DD4F4B8C-A7DF-5643-8C8B-D116B96ACB5C}" dt="2021-02-18T16:46:07.729" v="16091" actId="478"/>
          <ac:inkMkLst>
            <pc:docMk/>
            <pc:sldMk cId="3796442489" sldId="553"/>
            <ac:inkMk id="7" creationId="{083A84BB-42FC-1941-A955-1D66B85176A3}"/>
          </ac:inkMkLst>
        </pc:inkChg>
      </pc:sldChg>
      <pc:sldChg chg="addSp delSp modSp add mod">
        <pc:chgData name="Nane Kratzke" userId="971be13ff4ee5ef6" providerId="LiveId" clId="{DD4F4B8C-A7DF-5643-8C8B-D116B96ACB5C}" dt="2021-02-19T09:55:53.547" v="17705" actId="20577"/>
        <pc:sldMkLst>
          <pc:docMk/>
          <pc:sldMk cId="3370840159" sldId="554"/>
        </pc:sldMkLst>
        <pc:spChg chg="mod">
          <ac:chgData name="Nane Kratzke" userId="971be13ff4ee5ef6" providerId="LiveId" clId="{DD4F4B8C-A7DF-5643-8C8B-D116B96ACB5C}" dt="2021-02-18T17:23:59.555" v="17192" actId="20577"/>
          <ac:spMkLst>
            <pc:docMk/>
            <pc:sldMk cId="3370840159" sldId="554"/>
            <ac:spMk id="3" creationId="{4F0F2687-3A68-0442-B79B-0AAD7CF1CD33}"/>
          </ac:spMkLst>
        </pc:spChg>
        <pc:spChg chg="add mod">
          <ac:chgData name="Nane Kratzke" userId="971be13ff4ee5ef6" providerId="LiveId" clId="{DD4F4B8C-A7DF-5643-8C8B-D116B96ACB5C}" dt="2021-02-19T09:55:53.547" v="17705" actId="20577"/>
          <ac:spMkLst>
            <pc:docMk/>
            <pc:sldMk cId="3370840159" sldId="554"/>
            <ac:spMk id="6" creationId="{8D4BE3A8-227C-0B49-AE5A-792963F43E2E}"/>
          </ac:spMkLst>
        </pc:spChg>
        <pc:picChg chg="add mod">
          <ac:chgData name="Nane Kratzke" userId="971be13ff4ee5ef6" providerId="LiveId" clId="{DD4F4B8C-A7DF-5643-8C8B-D116B96ACB5C}" dt="2021-02-18T17:43:10.522" v="17628" actId="14826"/>
          <ac:picMkLst>
            <pc:docMk/>
            <pc:sldMk cId="3370840159" sldId="554"/>
            <ac:picMk id="5" creationId="{CA821DE3-AAD9-9C46-A7ED-1B7273E59B68}"/>
          </ac:picMkLst>
        </pc:picChg>
        <pc:picChg chg="add mod">
          <ac:chgData name="Nane Kratzke" userId="971be13ff4ee5ef6" providerId="LiveId" clId="{DD4F4B8C-A7DF-5643-8C8B-D116B96ACB5C}" dt="2021-02-18T17:26:48.229" v="17203" actId="1076"/>
          <ac:picMkLst>
            <pc:docMk/>
            <pc:sldMk cId="3370840159" sldId="554"/>
            <ac:picMk id="7" creationId="{7530C27C-0B02-6F40-AF65-A330F149BBAF}"/>
          </ac:picMkLst>
        </pc:picChg>
        <pc:picChg chg="del mod">
          <ac:chgData name="Nane Kratzke" userId="971be13ff4ee5ef6" providerId="LiveId" clId="{DD4F4B8C-A7DF-5643-8C8B-D116B96ACB5C}" dt="2021-02-18T17:26:23.222" v="17198" actId="478"/>
          <ac:picMkLst>
            <pc:docMk/>
            <pc:sldMk cId="3370840159" sldId="554"/>
            <ac:picMk id="17" creationId="{5B89778E-17C8-B640-AE3D-AB7CDF6D035F}"/>
          </ac:picMkLst>
        </pc:picChg>
        <pc:picChg chg="del">
          <ac:chgData name="Nane Kratzke" userId="971be13ff4ee5ef6" providerId="LiveId" clId="{DD4F4B8C-A7DF-5643-8C8B-D116B96ACB5C}" dt="2021-02-18T17:24:15.263" v="17193" actId="478"/>
          <ac:picMkLst>
            <pc:docMk/>
            <pc:sldMk cId="3370840159" sldId="554"/>
            <ac:picMk id="18" creationId="{2F05693B-1775-7E4D-B6AC-C37FCA1913FE}"/>
          </ac:picMkLst>
        </pc:picChg>
      </pc:sldChg>
      <pc:sldChg chg="addSp delSp modSp add mod">
        <pc:chgData name="Nane Kratzke" userId="971be13ff4ee5ef6" providerId="LiveId" clId="{DD4F4B8C-A7DF-5643-8C8B-D116B96ACB5C}" dt="2021-02-19T09:55:45.893" v="17704" actId="20577"/>
        <pc:sldMkLst>
          <pc:docMk/>
          <pc:sldMk cId="1629963987" sldId="555"/>
        </pc:sldMkLst>
        <pc:spChg chg="mod">
          <ac:chgData name="Nane Kratzke" userId="971be13ff4ee5ef6" providerId="LiveId" clId="{DD4F4B8C-A7DF-5643-8C8B-D116B96ACB5C}" dt="2021-02-18T17:40:23.311" v="17508" actId="20577"/>
          <ac:spMkLst>
            <pc:docMk/>
            <pc:sldMk cId="1629963987" sldId="555"/>
            <ac:spMk id="3" creationId="{4F0F2687-3A68-0442-B79B-0AAD7CF1CD33}"/>
          </ac:spMkLst>
        </pc:spChg>
        <pc:spChg chg="add mod">
          <ac:chgData name="Nane Kratzke" userId="971be13ff4ee5ef6" providerId="LiveId" clId="{DD4F4B8C-A7DF-5643-8C8B-D116B96ACB5C}" dt="2021-02-18T17:41:11.503" v="17627" actId="20577"/>
          <ac:spMkLst>
            <pc:docMk/>
            <pc:sldMk cId="1629963987" sldId="555"/>
            <ac:spMk id="5" creationId="{227D41D0-3944-FE43-AC2B-6E13492F5A5E}"/>
          </ac:spMkLst>
        </pc:spChg>
        <pc:spChg chg="mod">
          <ac:chgData name="Nane Kratzke" userId="971be13ff4ee5ef6" providerId="LiveId" clId="{DD4F4B8C-A7DF-5643-8C8B-D116B96ACB5C}" dt="2021-02-19T09:55:45.893" v="17704" actId="20577"/>
          <ac:spMkLst>
            <pc:docMk/>
            <pc:sldMk cId="1629963987" sldId="555"/>
            <ac:spMk id="19" creationId="{767847AC-FC78-0B4C-AF24-5ABAB99A04AC}"/>
          </ac:spMkLst>
        </pc:spChg>
        <pc:picChg chg="add mod">
          <ac:chgData name="Nane Kratzke" userId="971be13ff4ee5ef6" providerId="LiveId" clId="{DD4F4B8C-A7DF-5643-8C8B-D116B96ACB5C}" dt="2021-02-18T17:37:18.358" v="17388" actId="1076"/>
          <ac:picMkLst>
            <pc:docMk/>
            <pc:sldMk cId="1629963987" sldId="555"/>
            <ac:picMk id="6" creationId="{0F67892E-B84D-CE42-BFCA-ECFB35669C39}"/>
          </ac:picMkLst>
        </pc:picChg>
        <pc:picChg chg="add mod">
          <ac:chgData name="Nane Kratzke" userId="971be13ff4ee5ef6" providerId="LiveId" clId="{DD4F4B8C-A7DF-5643-8C8B-D116B96ACB5C}" dt="2021-02-19T09:55:40.200" v="17703" actId="1076"/>
          <ac:picMkLst>
            <pc:docMk/>
            <pc:sldMk cId="1629963987" sldId="555"/>
            <ac:picMk id="8" creationId="{02182809-E1D1-7D4F-B85C-2676BB04273D}"/>
          </ac:picMkLst>
        </pc:picChg>
        <pc:picChg chg="add mod">
          <ac:chgData name="Nane Kratzke" userId="971be13ff4ee5ef6" providerId="LiveId" clId="{DD4F4B8C-A7DF-5643-8C8B-D116B96ACB5C}" dt="2021-02-19T09:55:40.200" v="17703" actId="1076"/>
          <ac:picMkLst>
            <pc:docMk/>
            <pc:sldMk cId="1629963987" sldId="555"/>
            <ac:picMk id="9" creationId="{87BDC795-C298-264F-88FC-9EBD153E8830}"/>
          </ac:picMkLst>
        </pc:picChg>
        <pc:picChg chg="del">
          <ac:chgData name="Nane Kratzke" userId="971be13ff4ee5ef6" providerId="LiveId" clId="{DD4F4B8C-A7DF-5643-8C8B-D116B96ACB5C}" dt="2021-02-18T17:28:57.292" v="17281" actId="478"/>
          <ac:picMkLst>
            <pc:docMk/>
            <pc:sldMk cId="1629963987" sldId="555"/>
            <ac:picMk id="17" creationId="{5B89778E-17C8-B640-AE3D-AB7CDF6D035F}"/>
          </ac:picMkLst>
        </pc:picChg>
        <pc:picChg chg="del">
          <ac:chgData name="Nane Kratzke" userId="971be13ff4ee5ef6" providerId="LiveId" clId="{DD4F4B8C-A7DF-5643-8C8B-D116B96ACB5C}" dt="2021-02-18T17:29:31.503" v="17319" actId="478"/>
          <ac:picMkLst>
            <pc:docMk/>
            <pc:sldMk cId="1629963987" sldId="555"/>
            <ac:picMk id="18" creationId="{2F05693B-1775-7E4D-B6AC-C37FCA1913FE}"/>
          </ac:picMkLst>
        </pc:picChg>
      </pc:sldChg>
      <pc:sldChg chg="addSp delSp modSp add mod">
        <pc:chgData name="Nane Kratzke" userId="971be13ff4ee5ef6" providerId="LiveId" clId="{DD4F4B8C-A7DF-5643-8C8B-D116B96ACB5C}" dt="2021-02-19T12:24:13.767" v="18752" actId="20577"/>
        <pc:sldMkLst>
          <pc:docMk/>
          <pc:sldMk cId="1804433524" sldId="556"/>
        </pc:sldMkLst>
        <pc:spChg chg="mod">
          <ac:chgData name="Nane Kratzke" userId="971be13ff4ee5ef6" providerId="LiveId" clId="{DD4F4B8C-A7DF-5643-8C8B-D116B96ACB5C}" dt="2021-02-18T17:47:49.838" v="17679" actId="20577"/>
          <ac:spMkLst>
            <pc:docMk/>
            <pc:sldMk cId="1804433524" sldId="556"/>
            <ac:spMk id="3" creationId="{4F0F2687-3A68-0442-B79B-0AAD7CF1CD33}"/>
          </ac:spMkLst>
        </pc:spChg>
        <pc:spChg chg="del">
          <ac:chgData name="Nane Kratzke" userId="971be13ff4ee5ef6" providerId="LiveId" clId="{DD4F4B8C-A7DF-5643-8C8B-D116B96ACB5C}" dt="2021-02-18T17:48:07.409" v="17696" actId="478"/>
          <ac:spMkLst>
            <pc:docMk/>
            <pc:sldMk cId="1804433524" sldId="556"/>
            <ac:spMk id="5" creationId="{227D41D0-3944-FE43-AC2B-6E13492F5A5E}"/>
          </ac:spMkLst>
        </pc:spChg>
        <pc:spChg chg="add mod">
          <ac:chgData name="Nane Kratzke" userId="971be13ff4ee5ef6" providerId="LiveId" clId="{DD4F4B8C-A7DF-5643-8C8B-D116B96ACB5C}" dt="2021-02-19T12:24:13.767" v="18752" actId="20577"/>
          <ac:spMkLst>
            <pc:docMk/>
            <pc:sldMk cId="1804433524" sldId="556"/>
            <ac:spMk id="5" creationId="{3EAF5E4E-CE76-E547-B37F-6609FE36B1FA}"/>
          </ac:spMkLst>
        </pc:spChg>
        <pc:spChg chg="add del">
          <ac:chgData name="Nane Kratzke" userId="971be13ff4ee5ef6" providerId="LiveId" clId="{DD4F4B8C-A7DF-5643-8C8B-D116B96ACB5C}" dt="2021-02-19T12:23:02.950" v="18716"/>
          <ac:spMkLst>
            <pc:docMk/>
            <pc:sldMk cId="1804433524" sldId="556"/>
            <ac:spMk id="6" creationId="{D94497EA-11DC-E44E-8341-205189D99991}"/>
          </ac:spMkLst>
        </pc:spChg>
        <pc:spChg chg="add mod">
          <ac:chgData name="Nane Kratzke" userId="971be13ff4ee5ef6" providerId="LiveId" clId="{DD4F4B8C-A7DF-5643-8C8B-D116B96ACB5C}" dt="2021-02-19T12:22:07.995" v="18713" actId="14100"/>
          <ac:spMkLst>
            <pc:docMk/>
            <pc:sldMk cId="1804433524" sldId="556"/>
            <ac:spMk id="7" creationId="{9FE97D31-B274-C542-AD05-91E7E71F418F}"/>
          </ac:spMkLst>
        </pc:spChg>
        <pc:spChg chg="add mod">
          <ac:chgData name="Nane Kratzke" userId="971be13ff4ee5ef6" providerId="LiveId" clId="{DD4F4B8C-A7DF-5643-8C8B-D116B96ACB5C}" dt="2021-02-19T12:24:06.789" v="18751" actId="20577"/>
          <ac:spMkLst>
            <pc:docMk/>
            <pc:sldMk cId="1804433524" sldId="556"/>
            <ac:spMk id="8" creationId="{7F757E3C-3C6E-BD40-98F6-DB6D4CE6A423}"/>
          </ac:spMkLst>
        </pc:spChg>
        <pc:spChg chg="del">
          <ac:chgData name="Nane Kratzke" userId="971be13ff4ee5ef6" providerId="LiveId" clId="{DD4F4B8C-A7DF-5643-8C8B-D116B96ACB5C}" dt="2021-02-18T17:47:53.708" v="17680" actId="478"/>
          <ac:spMkLst>
            <pc:docMk/>
            <pc:sldMk cId="1804433524" sldId="556"/>
            <ac:spMk id="19" creationId="{767847AC-FC78-0B4C-AF24-5ABAB99A04AC}"/>
          </ac:spMkLst>
        </pc:spChg>
        <pc:picChg chg="del">
          <ac:chgData name="Nane Kratzke" userId="971be13ff4ee5ef6" providerId="LiveId" clId="{DD4F4B8C-A7DF-5643-8C8B-D116B96ACB5C}" dt="2021-02-18T17:47:20.024" v="17630" actId="478"/>
          <ac:picMkLst>
            <pc:docMk/>
            <pc:sldMk cId="1804433524" sldId="556"/>
            <ac:picMk id="6" creationId="{0F67892E-B84D-CE42-BFCA-ECFB35669C39}"/>
          </ac:picMkLst>
        </pc:picChg>
        <pc:picChg chg="del">
          <ac:chgData name="Nane Kratzke" userId="971be13ff4ee5ef6" providerId="LiveId" clId="{DD4F4B8C-A7DF-5643-8C8B-D116B96ACB5C}" dt="2021-02-18T17:47:55.146" v="17681" actId="478"/>
          <ac:picMkLst>
            <pc:docMk/>
            <pc:sldMk cId="1804433524" sldId="556"/>
            <ac:picMk id="8" creationId="{02182809-E1D1-7D4F-B85C-2676BB04273D}"/>
          </ac:picMkLst>
        </pc:picChg>
        <pc:picChg chg="add del mod">
          <ac:chgData name="Nane Kratzke" userId="971be13ff4ee5ef6" providerId="LiveId" clId="{DD4F4B8C-A7DF-5643-8C8B-D116B96ACB5C}" dt="2021-02-19T12:23:52.862" v="18739" actId="478"/>
          <ac:picMkLst>
            <pc:docMk/>
            <pc:sldMk cId="1804433524" sldId="556"/>
            <ac:picMk id="9" creationId="{13016BEA-44EC-024B-9F8A-50B2311F0FE7}"/>
          </ac:picMkLst>
        </pc:picChg>
      </pc:sldChg>
      <pc:sldChg chg="addSp delSp modSp add mod">
        <pc:chgData name="Nane Kratzke" userId="971be13ff4ee5ef6" providerId="LiveId" clId="{DD4F4B8C-A7DF-5643-8C8B-D116B96ACB5C}" dt="2021-02-19T12:42:18.397" v="19104"/>
        <pc:sldMkLst>
          <pc:docMk/>
          <pc:sldMk cId="60457338" sldId="557"/>
        </pc:sldMkLst>
        <pc:spChg chg="mod">
          <ac:chgData name="Nane Kratzke" userId="971be13ff4ee5ef6" providerId="LiveId" clId="{DD4F4B8C-A7DF-5643-8C8B-D116B96ACB5C}" dt="2021-02-19T12:39:00.766" v="19099" actId="20577"/>
          <ac:spMkLst>
            <pc:docMk/>
            <pc:sldMk cId="60457338" sldId="557"/>
            <ac:spMk id="3" creationId="{4F0F2687-3A68-0442-B79B-0AAD7CF1CD33}"/>
          </ac:spMkLst>
        </pc:spChg>
        <pc:spChg chg="del">
          <ac:chgData name="Nane Kratzke" userId="971be13ff4ee5ef6" providerId="LiveId" clId="{DD4F4B8C-A7DF-5643-8C8B-D116B96ACB5C}" dt="2021-02-19T12:23:40.238" v="18736" actId="478"/>
          <ac:spMkLst>
            <pc:docMk/>
            <pc:sldMk cId="60457338" sldId="557"/>
            <ac:spMk id="5" creationId="{3EAF5E4E-CE76-E547-B37F-6609FE36B1FA}"/>
          </ac:spMkLst>
        </pc:spChg>
        <pc:spChg chg="add mod">
          <ac:chgData name="Nane Kratzke" userId="971be13ff4ee5ef6" providerId="LiveId" clId="{DD4F4B8C-A7DF-5643-8C8B-D116B96ACB5C}" dt="2021-02-19T12:41:07.127" v="19102" actId="20577"/>
          <ac:spMkLst>
            <pc:docMk/>
            <pc:sldMk cId="60457338" sldId="557"/>
            <ac:spMk id="6" creationId="{DA0C46EA-C5EE-824A-B0AA-58DD1E1321BF}"/>
          </ac:spMkLst>
        </pc:spChg>
        <pc:spChg chg="del">
          <ac:chgData name="Nane Kratzke" userId="971be13ff4ee5ef6" providerId="LiveId" clId="{DD4F4B8C-A7DF-5643-8C8B-D116B96ACB5C}" dt="2021-02-19T12:23:37.977" v="18735" actId="478"/>
          <ac:spMkLst>
            <pc:docMk/>
            <pc:sldMk cId="60457338" sldId="557"/>
            <ac:spMk id="7" creationId="{9FE97D31-B274-C542-AD05-91E7E71F418F}"/>
          </ac:spMkLst>
        </pc:spChg>
        <pc:spChg chg="del">
          <ac:chgData name="Nane Kratzke" userId="971be13ff4ee5ef6" providerId="LiveId" clId="{DD4F4B8C-A7DF-5643-8C8B-D116B96ACB5C}" dt="2021-02-19T12:23:43.737" v="18737" actId="478"/>
          <ac:spMkLst>
            <pc:docMk/>
            <pc:sldMk cId="60457338" sldId="557"/>
            <ac:spMk id="8" creationId="{7F757E3C-3C6E-BD40-98F6-DB6D4CE6A423}"/>
          </ac:spMkLst>
        </pc:spChg>
        <pc:spChg chg="add mod">
          <ac:chgData name="Nane Kratzke" userId="971be13ff4ee5ef6" providerId="LiveId" clId="{DD4F4B8C-A7DF-5643-8C8B-D116B96ACB5C}" dt="2021-02-19T12:37:19.791" v="19082" actId="114"/>
          <ac:spMkLst>
            <pc:docMk/>
            <pc:sldMk cId="60457338" sldId="557"/>
            <ac:spMk id="11" creationId="{009FD275-97A8-F245-ADF5-13ED392437A0}"/>
          </ac:spMkLst>
        </pc:spChg>
        <pc:picChg chg="mod">
          <ac:chgData name="Nane Kratzke" userId="971be13ff4ee5ef6" providerId="LiveId" clId="{DD4F4B8C-A7DF-5643-8C8B-D116B96ACB5C}" dt="2021-02-19T12:32:37.666" v="18821" actId="1076"/>
          <ac:picMkLst>
            <pc:docMk/>
            <pc:sldMk cId="60457338" sldId="557"/>
            <ac:picMk id="9" creationId="{13016BEA-44EC-024B-9F8A-50B2311F0FE7}"/>
          </ac:picMkLst>
        </pc:picChg>
        <pc:picChg chg="add mod">
          <ac:chgData name="Nane Kratzke" userId="971be13ff4ee5ef6" providerId="LiveId" clId="{DD4F4B8C-A7DF-5643-8C8B-D116B96ACB5C}" dt="2021-02-19T12:38:28.507" v="19084" actId="1076"/>
          <ac:picMkLst>
            <pc:docMk/>
            <pc:sldMk cId="60457338" sldId="557"/>
            <ac:picMk id="10" creationId="{22AADD86-AF33-CF41-8F48-5CD438820DF9}"/>
          </ac:picMkLst>
        </pc:picChg>
        <pc:picChg chg="add del">
          <ac:chgData name="Nane Kratzke" userId="971be13ff4ee5ef6" providerId="LiveId" clId="{DD4F4B8C-A7DF-5643-8C8B-D116B96ACB5C}" dt="2021-02-19T12:42:18.397" v="19104"/>
          <ac:picMkLst>
            <pc:docMk/>
            <pc:sldMk cId="60457338" sldId="557"/>
            <ac:picMk id="12" creationId="{789CCD04-80D7-7E44-AE01-BDF785D0573D}"/>
          </ac:picMkLst>
        </pc:picChg>
      </pc:sldChg>
      <pc:sldChg chg="addSp delSp modSp add mod">
        <pc:chgData name="Nane Kratzke" userId="971be13ff4ee5ef6" providerId="LiveId" clId="{DD4F4B8C-A7DF-5643-8C8B-D116B96ACB5C}" dt="2021-02-20T10:59:10.858" v="22101" actId="6549"/>
        <pc:sldMkLst>
          <pc:docMk/>
          <pc:sldMk cId="176507967" sldId="558"/>
        </pc:sldMkLst>
        <pc:spChg chg="mod">
          <ac:chgData name="Nane Kratzke" userId="971be13ff4ee5ef6" providerId="LiveId" clId="{DD4F4B8C-A7DF-5643-8C8B-D116B96ACB5C}" dt="2021-02-19T12:42:49.200" v="19116" actId="6549"/>
          <ac:spMkLst>
            <pc:docMk/>
            <pc:sldMk cId="176507967" sldId="558"/>
            <ac:spMk id="3" creationId="{176B5821-6AE3-5345-AD91-DFF675E2DC89}"/>
          </ac:spMkLst>
        </pc:spChg>
        <pc:spChg chg="mod">
          <ac:chgData name="Nane Kratzke" userId="971be13ff4ee5ef6" providerId="LiveId" clId="{DD4F4B8C-A7DF-5643-8C8B-D116B96ACB5C}" dt="2021-02-19T17:22:34.915" v="21534" actId="20577"/>
          <ac:spMkLst>
            <pc:docMk/>
            <pc:sldMk cId="176507967" sldId="558"/>
            <ac:spMk id="5" creationId="{390BCE38-799B-974E-979A-CF5937FFF8F6}"/>
          </ac:spMkLst>
        </pc:spChg>
        <pc:spChg chg="add mod">
          <ac:chgData name="Nane Kratzke" userId="971be13ff4ee5ef6" providerId="LiveId" clId="{DD4F4B8C-A7DF-5643-8C8B-D116B96ACB5C}" dt="2021-02-20T10:59:10.858" v="22101" actId="6549"/>
          <ac:spMkLst>
            <pc:docMk/>
            <pc:sldMk cId="176507967" sldId="558"/>
            <ac:spMk id="6" creationId="{01C4EF8D-786F-E446-8F3C-A10FD7571ABD}"/>
          </ac:spMkLst>
        </pc:spChg>
        <pc:picChg chg="del">
          <ac:chgData name="Nane Kratzke" userId="971be13ff4ee5ef6" providerId="LiveId" clId="{DD4F4B8C-A7DF-5643-8C8B-D116B96ACB5C}" dt="2021-02-19T12:43:04.971" v="19134" actId="478"/>
          <ac:picMkLst>
            <pc:docMk/>
            <pc:sldMk cId="176507967" sldId="558"/>
            <ac:picMk id="6" creationId="{925313AF-90DC-BC49-A9E7-657C8D8E1303}"/>
          </ac:picMkLst>
        </pc:picChg>
        <pc:picChg chg="mod">
          <ac:chgData name="Nane Kratzke" userId="971be13ff4ee5ef6" providerId="LiveId" clId="{DD4F4B8C-A7DF-5643-8C8B-D116B96ACB5C}" dt="2021-02-19T12:43:11.066" v="19136" actId="1076"/>
          <ac:picMkLst>
            <pc:docMk/>
            <pc:sldMk cId="176507967" sldId="558"/>
            <ac:picMk id="7" creationId="{EBA90E91-E609-BA48-B34C-DA5C866379F8}"/>
          </ac:picMkLst>
        </pc:picChg>
        <pc:picChg chg="del">
          <ac:chgData name="Nane Kratzke" userId="971be13ff4ee5ef6" providerId="LiveId" clId="{DD4F4B8C-A7DF-5643-8C8B-D116B96ACB5C}" dt="2021-02-19T12:43:07.075" v="19135" actId="478"/>
          <ac:picMkLst>
            <pc:docMk/>
            <pc:sldMk cId="176507967" sldId="558"/>
            <ac:picMk id="8" creationId="{E40AEA4F-FB1E-0045-B9F7-ACBFD1BDF579}"/>
          </ac:picMkLst>
        </pc:picChg>
        <pc:picChg chg="add mod">
          <ac:chgData name="Nane Kratzke" userId="971be13ff4ee5ef6" providerId="LiveId" clId="{DD4F4B8C-A7DF-5643-8C8B-D116B96ACB5C}" dt="2021-02-19T16:17:36.495" v="19608"/>
          <ac:picMkLst>
            <pc:docMk/>
            <pc:sldMk cId="176507967" sldId="558"/>
            <ac:picMk id="3074" creationId="{E356F080-2DA8-7F40-A7AB-DDAD76BD1E52}"/>
          </ac:picMkLst>
        </pc:picChg>
        <pc:picChg chg="add del mod">
          <ac:chgData name="Nane Kratzke" userId="971be13ff4ee5ef6" providerId="LiveId" clId="{DD4F4B8C-A7DF-5643-8C8B-D116B96ACB5C}" dt="2021-02-19T16:12:29.534" v="19153" actId="478"/>
          <ac:picMkLst>
            <pc:docMk/>
            <pc:sldMk cId="176507967" sldId="558"/>
            <ac:picMk id="3076" creationId="{87C8E992-C220-C641-8C14-72F1E2B5EC29}"/>
          </ac:picMkLst>
        </pc:picChg>
        <pc:picChg chg="add mod">
          <ac:chgData name="Nane Kratzke" userId="971be13ff4ee5ef6" providerId="LiveId" clId="{DD4F4B8C-A7DF-5643-8C8B-D116B96ACB5C}" dt="2021-02-19T16:18:07.508" v="19610" actId="1076"/>
          <ac:picMkLst>
            <pc:docMk/>
            <pc:sldMk cId="176507967" sldId="558"/>
            <ac:picMk id="3078" creationId="{A36449C2-F9B7-184E-9AD0-9CB3046C8586}"/>
          </ac:picMkLst>
        </pc:picChg>
      </pc:sldChg>
      <pc:sldChg chg="addSp delSp modSp new mod">
        <pc:chgData name="Nane Kratzke" userId="971be13ff4ee5ef6" providerId="LiveId" clId="{DD4F4B8C-A7DF-5643-8C8B-D116B96ACB5C}" dt="2021-02-20T14:26:14.027" v="23252" actId="20577"/>
        <pc:sldMkLst>
          <pc:docMk/>
          <pc:sldMk cId="517289421" sldId="559"/>
        </pc:sldMkLst>
        <pc:spChg chg="mod">
          <ac:chgData name="Nane Kratzke" userId="971be13ff4ee5ef6" providerId="LiveId" clId="{DD4F4B8C-A7DF-5643-8C8B-D116B96ACB5C}" dt="2021-02-19T16:18:32.472" v="19618" actId="20577"/>
          <ac:spMkLst>
            <pc:docMk/>
            <pc:sldMk cId="517289421" sldId="559"/>
            <ac:spMk id="2" creationId="{FE93F43F-016A-AF44-AB99-02EB2D4253E3}"/>
          </ac:spMkLst>
        </pc:spChg>
        <pc:spChg chg="mod">
          <ac:chgData name="Nane Kratzke" userId="971be13ff4ee5ef6" providerId="LiveId" clId="{DD4F4B8C-A7DF-5643-8C8B-D116B96ACB5C}" dt="2021-02-19T16:23:01.248" v="19665" actId="20577"/>
          <ac:spMkLst>
            <pc:docMk/>
            <pc:sldMk cId="517289421" sldId="559"/>
            <ac:spMk id="3" creationId="{6E531115-4ABD-424A-B68F-217CCF422FBA}"/>
          </ac:spMkLst>
        </pc:spChg>
        <pc:spChg chg="add mod">
          <ac:chgData name="Nane Kratzke" userId="971be13ff4ee5ef6" providerId="LiveId" clId="{DD4F4B8C-A7DF-5643-8C8B-D116B96ACB5C}" dt="2021-02-20T14:26:14.027" v="23252" actId="20577"/>
          <ac:spMkLst>
            <pc:docMk/>
            <pc:sldMk cId="517289421" sldId="559"/>
            <ac:spMk id="5" creationId="{4B75CB8A-07F4-EF4C-B6E9-F1D76EAB2E0D}"/>
          </ac:spMkLst>
        </pc:spChg>
        <pc:spChg chg="add mod">
          <ac:chgData name="Nane Kratzke" userId="971be13ff4ee5ef6" providerId="LiveId" clId="{DD4F4B8C-A7DF-5643-8C8B-D116B96ACB5C}" dt="2021-02-19T16:35:54.239" v="19995" actId="1076"/>
          <ac:spMkLst>
            <pc:docMk/>
            <pc:sldMk cId="517289421" sldId="559"/>
            <ac:spMk id="6" creationId="{0C0C3A99-1AE6-2D43-91E7-FA210DC7906E}"/>
          </ac:spMkLst>
        </pc:spChg>
        <pc:spChg chg="add mod">
          <ac:chgData name="Nane Kratzke" userId="971be13ff4ee5ef6" providerId="LiveId" clId="{DD4F4B8C-A7DF-5643-8C8B-D116B96ACB5C}" dt="2021-02-19T16:35:32.240" v="19994" actId="1076"/>
          <ac:spMkLst>
            <pc:docMk/>
            <pc:sldMk cId="517289421" sldId="559"/>
            <ac:spMk id="7" creationId="{350BA42A-A2DE-8E4F-8617-DA57ACD3AF8A}"/>
          </ac:spMkLst>
        </pc:spChg>
        <pc:picChg chg="add del mod">
          <ac:chgData name="Nane Kratzke" userId="971be13ff4ee5ef6" providerId="LiveId" clId="{DD4F4B8C-A7DF-5643-8C8B-D116B96ACB5C}" dt="2021-02-19T16:28:27.083" v="19673" actId="478"/>
          <ac:picMkLst>
            <pc:docMk/>
            <pc:sldMk cId="517289421" sldId="559"/>
            <ac:picMk id="4098" creationId="{E6B411D5-5680-794C-9C50-5A3E23DD3078}"/>
          </ac:picMkLst>
        </pc:picChg>
        <pc:picChg chg="add mod">
          <ac:chgData name="Nane Kratzke" userId="971be13ff4ee5ef6" providerId="LiveId" clId="{DD4F4B8C-A7DF-5643-8C8B-D116B96ACB5C}" dt="2021-02-19T16:35:54.239" v="19995" actId="1076"/>
          <ac:picMkLst>
            <pc:docMk/>
            <pc:sldMk cId="517289421" sldId="559"/>
            <ac:picMk id="4100" creationId="{A921B1EF-8C6E-1D4D-A0DA-44E063968C54}"/>
          </ac:picMkLst>
        </pc:picChg>
      </pc:sldChg>
      <pc:sldChg chg="addSp delSp modSp new mod">
        <pc:chgData name="Nane Kratzke" userId="971be13ff4ee5ef6" providerId="LiveId" clId="{DD4F4B8C-A7DF-5643-8C8B-D116B96ACB5C}" dt="2021-02-19T17:25:19.573" v="21537"/>
        <pc:sldMkLst>
          <pc:docMk/>
          <pc:sldMk cId="2003902774" sldId="560"/>
        </pc:sldMkLst>
        <pc:spChg chg="mod">
          <ac:chgData name="Nane Kratzke" userId="971be13ff4ee5ef6" providerId="LiveId" clId="{DD4F4B8C-A7DF-5643-8C8B-D116B96ACB5C}" dt="2021-02-19T16:38:13.667" v="20146" actId="20577"/>
          <ac:spMkLst>
            <pc:docMk/>
            <pc:sldMk cId="2003902774" sldId="560"/>
            <ac:spMk id="2" creationId="{A26ED53F-178C-934B-B3EA-00562EE5814A}"/>
          </ac:spMkLst>
        </pc:spChg>
        <pc:spChg chg="mod">
          <ac:chgData name="Nane Kratzke" userId="971be13ff4ee5ef6" providerId="LiveId" clId="{DD4F4B8C-A7DF-5643-8C8B-D116B96ACB5C}" dt="2021-02-19T16:38:40.966" v="20227" actId="20577"/>
          <ac:spMkLst>
            <pc:docMk/>
            <pc:sldMk cId="2003902774" sldId="560"/>
            <ac:spMk id="3" creationId="{8703B140-CEBD-1341-8478-28974DA7F53E}"/>
          </ac:spMkLst>
        </pc:spChg>
        <pc:spChg chg="add mod">
          <ac:chgData name="Nane Kratzke" userId="971be13ff4ee5ef6" providerId="LiveId" clId="{DD4F4B8C-A7DF-5643-8C8B-D116B96ACB5C}" dt="2021-02-19T17:01:49.443" v="20731" actId="20577"/>
          <ac:spMkLst>
            <pc:docMk/>
            <pc:sldMk cId="2003902774" sldId="560"/>
            <ac:spMk id="5" creationId="{81DF8D49-80E4-894B-81CA-A3BDA7947EB5}"/>
          </ac:spMkLst>
        </pc:spChg>
        <pc:spChg chg="add del mod">
          <ac:chgData name="Nane Kratzke" userId="971be13ff4ee5ef6" providerId="LiveId" clId="{DD4F4B8C-A7DF-5643-8C8B-D116B96ACB5C}" dt="2021-02-19T17:01:55.308" v="20733"/>
          <ac:spMkLst>
            <pc:docMk/>
            <pc:sldMk cId="2003902774" sldId="560"/>
            <ac:spMk id="11" creationId="{9E73BE24-50CE-C744-A782-9A59B92488C2}"/>
          </ac:spMkLst>
        </pc:spChg>
        <pc:spChg chg="add mod">
          <ac:chgData name="Nane Kratzke" userId="971be13ff4ee5ef6" providerId="LiveId" clId="{DD4F4B8C-A7DF-5643-8C8B-D116B96ACB5C}" dt="2021-02-19T17:03:16.797" v="20807" actId="404"/>
          <ac:spMkLst>
            <pc:docMk/>
            <pc:sldMk cId="2003902774" sldId="560"/>
            <ac:spMk id="12" creationId="{89CD4ADC-80CC-0942-A064-966355350EB6}"/>
          </ac:spMkLst>
        </pc:spChg>
        <pc:spChg chg="add mod">
          <ac:chgData name="Nane Kratzke" userId="971be13ff4ee5ef6" providerId="LiveId" clId="{DD4F4B8C-A7DF-5643-8C8B-D116B96ACB5C}" dt="2021-02-19T17:03:16.797" v="20807" actId="404"/>
          <ac:spMkLst>
            <pc:docMk/>
            <pc:sldMk cId="2003902774" sldId="560"/>
            <ac:spMk id="20" creationId="{66EADBFE-0002-624D-A68E-BCF9D8D22354}"/>
          </ac:spMkLst>
        </pc:spChg>
        <pc:spChg chg="add mod">
          <ac:chgData name="Nane Kratzke" userId="971be13ff4ee5ef6" providerId="LiveId" clId="{DD4F4B8C-A7DF-5643-8C8B-D116B96ACB5C}" dt="2021-02-19T17:03:50.998" v="20815" actId="1076"/>
          <ac:spMkLst>
            <pc:docMk/>
            <pc:sldMk cId="2003902774" sldId="560"/>
            <ac:spMk id="21" creationId="{830DE812-85EA-CD49-AD9E-01F51A9DF469}"/>
          </ac:spMkLst>
        </pc:spChg>
        <pc:picChg chg="add del">
          <ac:chgData name="Nane Kratzke" userId="971be13ff4ee5ef6" providerId="LiveId" clId="{DD4F4B8C-A7DF-5643-8C8B-D116B96ACB5C}" dt="2021-02-19T16:50:52.267" v="20675" actId="478"/>
          <ac:picMkLst>
            <pc:docMk/>
            <pc:sldMk cId="2003902774" sldId="560"/>
            <ac:picMk id="5122" creationId="{A781F6A6-62EF-B547-BBA6-A1070599980F}"/>
          </ac:picMkLst>
        </pc:picChg>
        <pc:picChg chg="add mod">
          <ac:chgData name="Nane Kratzke" userId="971be13ff4ee5ef6" providerId="LiveId" clId="{DD4F4B8C-A7DF-5643-8C8B-D116B96ACB5C}" dt="2021-02-19T16:56:44.691" v="20702"/>
          <ac:picMkLst>
            <pc:docMk/>
            <pc:sldMk cId="2003902774" sldId="560"/>
            <ac:picMk id="5124" creationId="{B41E6687-023E-EC46-B8CC-78BECE5F485D}"/>
          </ac:picMkLst>
        </pc:picChg>
        <pc:picChg chg="add del">
          <ac:chgData name="Nane Kratzke" userId="971be13ff4ee5ef6" providerId="LiveId" clId="{DD4F4B8C-A7DF-5643-8C8B-D116B96ACB5C}" dt="2021-02-19T16:53:52.291" v="20681" actId="478"/>
          <ac:picMkLst>
            <pc:docMk/>
            <pc:sldMk cId="2003902774" sldId="560"/>
            <ac:picMk id="5126" creationId="{0A60FFAF-BC33-4840-90B5-6F4869F0D8DC}"/>
          </ac:picMkLst>
        </pc:picChg>
        <pc:picChg chg="add mod">
          <ac:chgData name="Nane Kratzke" userId="971be13ff4ee5ef6" providerId="LiveId" clId="{DD4F4B8C-A7DF-5643-8C8B-D116B96ACB5C}" dt="2021-02-19T17:25:19.573" v="21537"/>
          <ac:picMkLst>
            <pc:docMk/>
            <pc:sldMk cId="2003902774" sldId="560"/>
            <ac:picMk id="5128" creationId="{6A6491FE-56F3-0A4A-ADCA-E1F621C651B5}"/>
          </ac:picMkLst>
        </pc:picChg>
        <pc:picChg chg="add mod">
          <ac:chgData name="Nane Kratzke" userId="971be13ff4ee5ef6" providerId="LiveId" clId="{DD4F4B8C-A7DF-5643-8C8B-D116B96ACB5C}" dt="2021-02-19T16:56:44.691" v="20702"/>
          <ac:picMkLst>
            <pc:docMk/>
            <pc:sldMk cId="2003902774" sldId="560"/>
            <ac:picMk id="5130" creationId="{AC4696D5-16F4-7C4D-8684-F85DB0C9CF3D}"/>
          </ac:picMkLst>
        </pc:picChg>
        <pc:picChg chg="add del mod">
          <ac:chgData name="Nane Kratzke" userId="971be13ff4ee5ef6" providerId="LiveId" clId="{DD4F4B8C-A7DF-5643-8C8B-D116B96ACB5C}" dt="2021-02-19T17:00:34.267" v="20713" actId="478"/>
          <ac:picMkLst>
            <pc:docMk/>
            <pc:sldMk cId="2003902774" sldId="560"/>
            <ac:picMk id="5132" creationId="{62BE1BFC-18FC-914B-BF46-68D3CFEB80FA}"/>
          </ac:picMkLst>
        </pc:picChg>
        <pc:cxnChg chg="add mod">
          <ac:chgData name="Nane Kratzke" userId="971be13ff4ee5ef6" providerId="LiveId" clId="{DD4F4B8C-A7DF-5643-8C8B-D116B96ACB5C}" dt="2021-02-19T17:00:09.078" v="20712" actId="1582"/>
          <ac:cxnSpMkLst>
            <pc:docMk/>
            <pc:sldMk cId="2003902774" sldId="560"/>
            <ac:cxnSpMk id="7" creationId="{61A9323D-3E38-D844-B50C-FF19ABEBD32F}"/>
          </ac:cxnSpMkLst>
        </pc:cxnChg>
        <pc:cxnChg chg="add mod">
          <ac:chgData name="Nane Kratzke" userId="971be13ff4ee5ef6" providerId="LiveId" clId="{DD4F4B8C-A7DF-5643-8C8B-D116B96ACB5C}" dt="2021-02-19T17:00:09.078" v="20712" actId="1582"/>
          <ac:cxnSpMkLst>
            <pc:docMk/>
            <pc:sldMk cId="2003902774" sldId="560"/>
            <ac:cxnSpMk id="15" creationId="{97C46DDF-AA74-9244-8C3A-20266C50DD8D}"/>
          </ac:cxnSpMkLst>
        </pc:cxnChg>
      </pc:sldChg>
      <pc:sldChg chg="modSp new del mod">
        <pc:chgData name="Nane Kratzke" userId="971be13ff4ee5ef6" providerId="LiveId" clId="{DD4F4B8C-A7DF-5643-8C8B-D116B96ACB5C}" dt="2021-02-19T17:39:50.819" v="21618" actId="2696"/>
        <pc:sldMkLst>
          <pc:docMk/>
          <pc:sldMk cId="3452747065" sldId="561"/>
        </pc:sldMkLst>
        <pc:spChg chg="mod">
          <ac:chgData name="Nane Kratzke" userId="971be13ff4ee5ef6" providerId="LiveId" clId="{DD4F4B8C-A7DF-5643-8C8B-D116B96ACB5C}" dt="2021-02-19T17:04:10.699" v="20825" actId="20577"/>
          <ac:spMkLst>
            <pc:docMk/>
            <pc:sldMk cId="3452747065" sldId="561"/>
            <ac:spMk id="2" creationId="{7F328E17-B0F8-C141-A672-03FB46A5DBB1}"/>
          </ac:spMkLst>
        </pc:spChg>
        <pc:spChg chg="mod">
          <ac:chgData name="Nane Kratzke" userId="971be13ff4ee5ef6" providerId="LiveId" clId="{DD4F4B8C-A7DF-5643-8C8B-D116B96ACB5C}" dt="2021-02-19T17:04:51.304" v="20864" actId="20577"/>
          <ac:spMkLst>
            <pc:docMk/>
            <pc:sldMk cId="3452747065" sldId="561"/>
            <ac:spMk id="3" creationId="{B750256F-9178-674E-AA2A-E766C778A8A7}"/>
          </ac:spMkLst>
        </pc:spChg>
      </pc:sldChg>
      <pc:sldChg chg="addSp modSp new mod">
        <pc:chgData name="Nane Kratzke" userId="971be13ff4ee5ef6" providerId="LiveId" clId="{DD4F4B8C-A7DF-5643-8C8B-D116B96ACB5C}" dt="2021-02-19T17:21:33.339" v="21500" actId="20577"/>
        <pc:sldMkLst>
          <pc:docMk/>
          <pc:sldMk cId="1429872524" sldId="562"/>
        </pc:sldMkLst>
        <pc:spChg chg="mod">
          <ac:chgData name="Nane Kratzke" userId="971be13ff4ee5ef6" providerId="LiveId" clId="{DD4F4B8C-A7DF-5643-8C8B-D116B96ACB5C}" dt="2021-02-19T17:07:06.424" v="20872" actId="20577"/>
          <ac:spMkLst>
            <pc:docMk/>
            <pc:sldMk cId="1429872524" sldId="562"/>
            <ac:spMk id="2" creationId="{FA42B8A6-1355-6F4C-935C-AA6481FEF182}"/>
          </ac:spMkLst>
        </pc:spChg>
        <pc:spChg chg="mod">
          <ac:chgData name="Nane Kratzke" userId="971be13ff4ee5ef6" providerId="LiveId" clId="{DD4F4B8C-A7DF-5643-8C8B-D116B96ACB5C}" dt="2021-02-19T17:07:11.914" v="20889" actId="20577"/>
          <ac:spMkLst>
            <pc:docMk/>
            <pc:sldMk cId="1429872524" sldId="562"/>
            <ac:spMk id="3" creationId="{E455E8EF-7403-E24E-AA95-2CC9EADB93CA}"/>
          </ac:spMkLst>
        </pc:spChg>
        <pc:spChg chg="add mod">
          <ac:chgData name="Nane Kratzke" userId="971be13ff4ee5ef6" providerId="LiveId" clId="{DD4F4B8C-A7DF-5643-8C8B-D116B96ACB5C}" dt="2021-02-19T17:21:33.339" v="21500" actId="20577"/>
          <ac:spMkLst>
            <pc:docMk/>
            <pc:sldMk cId="1429872524" sldId="562"/>
            <ac:spMk id="5" creationId="{C993A8CD-6FAF-7046-840C-8BE0389E324C}"/>
          </ac:spMkLst>
        </pc:spChg>
        <pc:graphicFrameChg chg="add mod modGraphic">
          <ac:chgData name="Nane Kratzke" userId="971be13ff4ee5ef6" providerId="LiveId" clId="{DD4F4B8C-A7DF-5643-8C8B-D116B96ACB5C}" dt="2021-02-19T17:19:43.965" v="21450"/>
          <ac:graphicFrameMkLst>
            <pc:docMk/>
            <pc:sldMk cId="1429872524" sldId="562"/>
            <ac:graphicFrameMk id="6" creationId="{D135CEBF-1143-5A49-80D7-DB75C6A33D27}"/>
          </ac:graphicFrameMkLst>
        </pc:graphicFrameChg>
      </pc:sldChg>
      <pc:sldChg chg="addSp delSp modSp new mod">
        <pc:chgData name="Nane Kratzke" userId="971be13ff4ee5ef6" providerId="LiveId" clId="{DD4F4B8C-A7DF-5643-8C8B-D116B96ACB5C}" dt="2021-02-20T11:18:55.274" v="22406" actId="1076"/>
        <pc:sldMkLst>
          <pc:docMk/>
          <pc:sldMk cId="1523246985" sldId="563"/>
        </pc:sldMkLst>
        <pc:spChg chg="mod">
          <ac:chgData name="Nane Kratzke" userId="971be13ff4ee5ef6" providerId="LiveId" clId="{DD4F4B8C-A7DF-5643-8C8B-D116B96ACB5C}" dt="2021-02-19T17:38:08.619" v="21545" actId="20577"/>
          <ac:spMkLst>
            <pc:docMk/>
            <pc:sldMk cId="1523246985" sldId="563"/>
            <ac:spMk id="2" creationId="{345A5B96-E8EE-1240-9551-37158AF86A1E}"/>
          </ac:spMkLst>
        </pc:spChg>
        <pc:spChg chg="mod">
          <ac:chgData name="Nane Kratzke" userId="971be13ff4ee5ef6" providerId="LiveId" clId="{DD4F4B8C-A7DF-5643-8C8B-D116B96ACB5C}" dt="2021-02-19T17:39:16.589" v="21617" actId="20577"/>
          <ac:spMkLst>
            <pc:docMk/>
            <pc:sldMk cId="1523246985" sldId="563"/>
            <ac:spMk id="3" creationId="{51342FE8-A42F-FD41-8836-7EF7613CB880}"/>
          </ac:spMkLst>
        </pc:spChg>
        <pc:spChg chg="add del mod">
          <ac:chgData name="Nane Kratzke" userId="971be13ff4ee5ef6" providerId="LiveId" clId="{DD4F4B8C-A7DF-5643-8C8B-D116B96ACB5C}" dt="2021-02-20T11:18:51.620" v="22405" actId="21"/>
          <ac:spMkLst>
            <pc:docMk/>
            <pc:sldMk cId="1523246985" sldId="563"/>
            <ac:spMk id="5" creationId="{AC0CBD56-FDFC-D64F-A11C-AB47DCDF57F7}"/>
          </ac:spMkLst>
        </pc:spChg>
        <pc:spChg chg="add mod">
          <ac:chgData name="Nane Kratzke" userId="971be13ff4ee5ef6" providerId="LiveId" clId="{DD4F4B8C-A7DF-5643-8C8B-D116B96ACB5C}" dt="2021-02-20T11:00:56.123" v="22248" actId="1076"/>
          <ac:spMkLst>
            <pc:docMk/>
            <pc:sldMk cId="1523246985" sldId="563"/>
            <ac:spMk id="6" creationId="{6FF2690A-2717-DF49-9802-B40C6756DB89}"/>
          </ac:spMkLst>
        </pc:spChg>
        <pc:picChg chg="add mod">
          <ac:chgData name="Nane Kratzke" userId="971be13ff4ee5ef6" providerId="LiveId" clId="{DD4F4B8C-A7DF-5643-8C8B-D116B96ACB5C}" dt="2021-02-20T11:18:55.274" v="22406" actId="1076"/>
          <ac:picMkLst>
            <pc:docMk/>
            <pc:sldMk cId="1523246985" sldId="563"/>
            <ac:picMk id="7" creationId="{04E4E05D-E8CF-EB46-8CA4-0E4520CF7438}"/>
          </ac:picMkLst>
        </pc:picChg>
      </pc:sldChg>
      <pc:sldChg chg="delSp modSp add del mod">
        <pc:chgData name="Nane Kratzke" userId="971be13ff4ee5ef6" providerId="LiveId" clId="{DD4F4B8C-A7DF-5643-8C8B-D116B96ACB5C}" dt="2021-02-20T11:10:41.652" v="22292" actId="2696"/>
        <pc:sldMkLst>
          <pc:docMk/>
          <pc:sldMk cId="2527302770" sldId="564"/>
        </pc:sldMkLst>
        <pc:spChg chg="mod">
          <ac:chgData name="Nane Kratzke" userId="971be13ff4ee5ef6" providerId="LiveId" clId="{DD4F4B8C-A7DF-5643-8C8B-D116B96ACB5C}" dt="2021-02-20T11:09:40.808" v="22283" actId="20577"/>
          <ac:spMkLst>
            <pc:docMk/>
            <pc:sldMk cId="2527302770" sldId="564"/>
            <ac:spMk id="3" creationId="{51342FE8-A42F-FD41-8836-7EF7613CB880}"/>
          </ac:spMkLst>
        </pc:spChg>
        <pc:spChg chg="del mod">
          <ac:chgData name="Nane Kratzke" userId="971be13ff4ee5ef6" providerId="LiveId" clId="{DD4F4B8C-A7DF-5643-8C8B-D116B96ACB5C}" dt="2021-02-20T11:09:51.886" v="22287"/>
          <ac:spMkLst>
            <pc:docMk/>
            <pc:sldMk cId="2527302770" sldId="564"/>
            <ac:spMk id="6" creationId="{6FF2690A-2717-DF49-9802-B40C6756DB89}"/>
          </ac:spMkLst>
        </pc:spChg>
      </pc:sldChg>
      <pc:sldChg chg="addSp delSp modSp add mod">
        <pc:chgData name="Nane Kratzke" userId="971be13ff4ee5ef6" providerId="LiveId" clId="{DD4F4B8C-A7DF-5643-8C8B-D116B96ACB5C}" dt="2021-02-20T11:14:06.352" v="22401" actId="113"/>
        <pc:sldMkLst>
          <pc:docMk/>
          <pc:sldMk cId="2070941201" sldId="565"/>
        </pc:sldMkLst>
        <pc:spChg chg="mod">
          <ac:chgData name="Nane Kratzke" userId="971be13ff4ee5ef6" providerId="LiveId" clId="{DD4F4B8C-A7DF-5643-8C8B-D116B96ACB5C}" dt="2021-02-20T11:10:48.495" v="22304" actId="20577"/>
          <ac:spMkLst>
            <pc:docMk/>
            <pc:sldMk cId="2070941201" sldId="565"/>
            <ac:spMk id="3" creationId="{51342FE8-A42F-FD41-8836-7EF7613CB880}"/>
          </ac:spMkLst>
        </pc:spChg>
        <pc:spChg chg="del">
          <ac:chgData name="Nane Kratzke" userId="971be13ff4ee5ef6" providerId="LiveId" clId="{DD4F4B8C-A7DF-5643-8C8B-D116B96ACB5C}" dt="2021-02-20T11:10:13.745" v="22291" actId="478"/>
          <ac:spMkLst>
            <pc:docMk/>
            <pc:sldMk cId="2070941201" sldId="565"/>
            <ac:spMk id="5" creationId="{AC0CBD56-FDFC-D64F-A11C-AB47DCDF57F7}"/>
          </ac:spMkLst>
        </pc:spChg>
        <pc:spChg chg="mod">
          <ac:chgData name="Nane Kratzke" userId="971be13ff4ee5ef6" providerId="LiveId" clId="{DD4F4B8C-A7DF-5643-8C8B-D116B96ACB5C}" dt="2021-02-20T11:13:54.078" v="22399" actId="20577"/>
          <ac:spMkLst>
            <pc:docMk/>
            <pc:sldMk cId="2070941201" sldId="565"/>
            <ac:spMk id="6" creationId="{6FF2690A-2717-DF49-9802-B40C6756DB89}"/>
          </ac:spMkLst>
        </pc:spChg>
        <pc:graphicFrameChg chg="add mod modGraphic">
          <ac:chgData name="Nane Kratzke" userId="971be13ff4ee5ef6" providerId="LiveId" clId="{DD4F4B8C-A7DF-5643-8C8B-D116B96ACB5C}" dt="2021-02-20T11:14:06.352" v="22401" actId="113"/>
          <ac:graphicFrameMkLst>
            <pc:docMk/>
            <pc:sldMk cId="2070941201" sldId="565"/>
            <ac:graphicFrameMk id="7" creationId="{77DB37AC-07F1-A849-8EAD-9C33EA5AD7A0}"/>
          </ac:graphicFrameMkLst>
        </pc:graphicFrameChg>
      </pc:sldChg>
      <pc:sldChg chg="addSp delSp modSp new mod">
        <pc:chgData name="Nane Kratzke" userId="971be13ff4ee5ef6" providerId="LiveId" clId="{DD4F4B8C-A7DF-5643-8C8B-D116B96ACB5C}" dt="2021-02-20T13:54:31.955" v="22962" actId="20577"/>
        <pc:sldMkLst>
          <pc:docMk/>
          <pc:sldMk cId="208116575" sldId="566"/>
        </pc:sldMkLst>
        <pc:spChg chg="mod">
          <ac:chgData name="Nane Kratzke" userId="971be13ff4ee5ef6" providerId="LiveId" clId="{DD4F4B8C-A7DF-5643-8C8B-D116B96ACB5C}" dt="2021-02-20T11:19:42.244" v="22414" actId="20577"/>
          <ac:spMkLst>
            <pc:docMk/>
            <pc:sldMk cId="208116575" sldId="566"/>
            <ac:spMk id="2" creationId="{640CF98D-E8F0-1947-B4D2-8D551DDAEF06}"/>
          </ac:spMkLst>
        </pc:spChg>
        <pc:spChg chg="mod">
          <ac:chgData name="Nane Kratzke" userId="971be13ff4ee5ef6" providerId="LiveId" clId="{DD4F4B8C-A7DF-5643-8C8B-D116B96ACB5C}" dt="2021-02-20T11:19:59.637" v="22498" actId="20577"/>
          <ac:spMkLst>
            <pc:docMk/>
            <pc:sldMk cId="208116575" sldId="566"/>
            <ac:spMk id="3" creationId="{2475E661-6F7E-164F-9910-C25AF46F4F8F}"/>
          </ac:spMkLst>
        </pc:spChg>
        <pc:spChg chg="add del mod">
          <ac:chgData name="Nane Kratzke" userId="971be13ff4ee5ef6" providerId="LiveId" clId="{DD4F4B8C-A7DF-5643-8C8B-D116B96ACB5C}" dt="2021-02-20T11:27:19.055" v="22501" actId="478"/>
          <ac:spMkLst>
            <pc:docMk/>
            <pc:sldMk cId="208116575" sldId="566"/>
            <ac:spMk id="5" creationId="{D231FDDD-3F3E-1E43-87B0-FEBE965107F6}"/>
          </ac:spMkLst>
        </pc:spChg>
        <pc:spChg chg="add mod">
          <ac:chgData name="Nane Kratzke" userId="971be13ff4ee5ef6" providerId="LiveId" clId="{DD4F4B8C-A7DF-5643-8C8B-D116B96ACB5C}" dt="2021-02-20T11:34:43.411" v="22516" actId="207"/>
          <ac:spMkLst>
            <pc:docMk/>
            <pc:sldMk cId="208116575" sldId="566"/>
            <ac:spMk id="7" creationId="{E7152BA9-CC4C-7A40-BDD2-1C210EAD7402}"/>
          </ac:spMkLst>
        </pc:spChg>
        <pc:spChg chg="add mod">
          <ac:chgData name="Nane Kratzke" userId="971be13ff4ee5ef6" providerId="LiveId" clId="{DD4F4B8C-A7DF-5643-8C8B-D116B96ACB5C}" dt="2021-02-20T13:54:31.955" v="22962" actId="20577"/>
          <ac:spMkLst>
            <pc:docMk/>
            <pc:sldMk cId="208116575" sldId="566"/>
            <ac:spMk id="8" creationId="{55C79BBC-6245-D349-B660-221F5D36B218}"/>
          </ac:spMkLst>
        </pc:spChg>
        <pc:spChg chg="add mod">
          <ac:chgData name="Nane Kratzke" userId="971be13ff4ee5ef6" providerId="LiveId" clId="{DD4F4B8C-A7DF-5643-8C8B-D116B96ACB5C}" dt="2021-02-20T11:40:35.075" v="22897" actId="1076"/>
          <ac:spMkLst>
            <pc:docMk/>
            <pc:sldMk cId="208116575" sldId="566"/>
            <ac:spMk id="9" creationId="{8849C12B-ACE5-EA43-9DE6-AC81DC8A8386}"/>
          </ac:spMkLst>
        </pc:spChg>
        <pc:spChg chg="add mod">
          <ac:chgData name="Nane Kratzke" userId="971be13ff4ee5ef6" providerId="LiveId" clId="{DD4F4B8C-A7DF-5643-8C8B-D116B96ACB5C}" dt="2021-02-20T11:40:57.868" v="22925" actId="1076"/>
          <ac:spMkLst>
            <pc:docMk/>
            <pc:sldMk cId="208116575" sldId="566"/>
            <ac:spMk id="10" creationId="{6535C698-964C-AB47-A5D5-25EBC4B8D50C}"/>
          </ac:spMkLst>
        </pc:spChg>
        <pc:spChg chg="add mod">
          <ac:chgData name="Nane Kratzke" userId="971be13ff4ee5ef6" providerId="LiveId" clId="{DD4F4B8C-A7DF-5643-8C8B-D116B96ACB5C}" dt="2021-02-20T11:41:10.986" v="22928" actId="20577"/>
          <ac:spMkLst>
            <pc:docMk/>
            <pc:sldMk cId="208116575" sldId="566"/>
            <ac:spMk id="11" creationId="{8D7DE39B-EDB1-A34D-AC18-BDB3126B38CA}"/>
          </ac:spMkLst>
        </pc:spChg>
        <pc:spChg chg="add mod">
          <ac:chgData name="Nane Kratzke" userId="971be13ff4ee5ef6" providerId="LiveId" clId="{DD4F4B8C-A7DF-5643-8C8B-D116B96ACB5C}" dt="2021-02-20T11:41:58.765" v="22944" actId="20577"/>
          <ac:spMkLst>
            <pc:docMk/>
            <pc:sldMk cId="208116575" sldId="566"/>
            <ac:spMk id="12" creationId="{BEB4F810-A38C-5C47-BA3A-CC73EEF3918B}"/>
          </ac:spMkLst>
        </pc:spChg>
        <pc:spChg chg="add mod">
          <ac:chgData name="Nane Kratzke" userId="971be13ff4ee5ef6" providerId="LiveId" clId="{DD4F4B8C-A7DF-5643-8C8B-D116B96ACB5C}" dt="2021-02-20T11:42:11.174" v="22947" actId="20577"/>
          <ac:spMkLst>
            <pc:docMk/>
            <pc:sldMk cId="208116575" sldId="566"/>
            <ac:spMk id="13" creationId="{0AF187AC-B2B6-9342-9DE9-FEBB65AAE73D}"/>
          </ac:spMkLst>
        </pc:spChg>
        <pc:picChg chg="add mod">
          <ac:chgData name="Nane Kratzke" userId="971be13ff4ee5ef6" providerId="LiveId" clId="{DD4F4B8C-A7DF-5643-8C8B-D116B96ACB5C}" dt="2021-02-20T11:42:12.555" v="22948" actId="1076"/>
          <ac:picMkLst>
            <pc:docMk/>
            <pc:sldMk cId="208116575" sldId="566"/>
            <ac:picMk id="6" creationId="{809B9855-70B1-5F4B-9758-30862376D748}"/>
          </ac:picMkLst>
        </pc:picChg>
      </pc:sldChg>
      <pc:sldChg chg="addSp modSp new mod">
        <pc:chgData name="Nane Kratzke" userId="971be13ff4ee5ef6" providerId="LiveId" clId="{DD4F4B8C-A7DF-5643-8C8B-D116B96ACB5C}" dt="2021-02-20T14:38:56.969" v="24090" actId="14100"/>
        <pc:sldMkLst>
          <pc:docMk/>
          <pc:sldMk cId="1103199666" sldId="567"/>
        </pc:sldMkLst>
        <pc:spChg chg="mod">
          <ac:chgData name="Nane Kratzke" userId="971be13ff4ee5ef6" providerId="LiveId" clId="{DD4F4B8C-A7DF-5643-8C8B-D116B96ACB5C}" dt="2021-02-20T14:01:07.963" v="22970" actId="20577"/>
          <ac:spMkLst>
            <pc:docMk/>
            <pc:sldMk cId="1103199666" sldId="567"/>
            <ac:spMk id="2" creationId="{1AEDEA6E-B064-6A4D-869B-776E387A14C3}"/>
          </ac:spMkLst>
        </pc:spChg>
        <pc:spChg chg="mod">
          <ac:chgData name="Nane Kratzke" userId="971be13ff4ee5ef6" providerId="LiveId" clId="{DD4F4B8C-A7DF-5643-8C8B-D116B96ACB5C}" dt="2021-02-20T14:02:37.567" v="23067" actId="20577"/>
          <ac:spMkLst>
            <pc:docMk/>
            <pc:sldMk cId="1103199666" sldId="567"/>
            <ac:spMk id="3" creationId="{AD2B15D3-340D-C14B-BA94-8BAD31C49606}"/>
          </ac:spMkLst>
        </pc:spChg>
        <pc:spChg chg="add mod">
          <ac:chgData name="Nane Kratzke" userId="971be13ff4ee5ef6" providerId="LiveId" clId="{DD4F4B8C-A7DF-5643-8C8B-D116B96ACB5C}" dt="2021-02-20T14:38:56.969" v="24090" actId="14100"/>
          <ac:spMkLst>
            <pc:docMk/>
            <pc:sldMk cId="1103199666" sldId="567"/>
            <ac:spMk id="5" creationId="{5B496767-24A7-1646-B336-D8C4738835C6}"/>
          </ac:spMkLst>
        </pc:spChg>
        <pc:spChg chg="add mod">
          <ac:chgData name="Nane Kratzke" userId="971be13ff4ee5ef6" providerId="LiveId" clId="{DD4F4B8C-A7DF-5643-8C8B-D116B96ACB5C}" dt="2021-02-20T14:30:51.995" v="23696" actId="1076"/>
          <ac:spMkLst>
            <pc:docMk/>
            <pc:sldMk cId="1103199666" sldId="567"/>
            <ac:spMk id="6" creationId="{6CD10179-058A-B849-81BF-47CC36BB184F}"/>
          </ac:spMkLst>
        </pc:spChg>
        <pc:spChg chg="add mod">
          <ac:chgData name="Nane Kratzke" userId="971be13ff4ee5ef6" providerId="LiveId" clId="{DD4F4B8C-A7DF-5643-8C8B-D116B96ACB5C}" dt="2021-02-20T14:31:21.088" v="23721" actId="1076"/>
          <ac:spMkLst>
            <pc:docMk/>
            <pc:sldMk cId="1103199666" sldId="567"/>
            <ac:spMk id="7" creationId="{84502F26-EE34-CE4E-B53D-23574031FBBA}"/>
          </ac:spMkLst>
        </pc:spChg>
        <pc:picChg chg="add mod">
          <ac:chgData name="Nane Kratzke" userId="971be13ff4ee5ef6" providerId="LiveId" clId="{DD4F4B8C-A7DF-5643-8C8B-D116B96ACB5C}" dt="2021-02-20T14:30:55.291" v="23697" actId="14100"/>
          <ac:picMkLst>
            <pc:docMk/>
            <pc:sldMk cId="1103199666" sldId="567"/>
            <ac:picMk id="1026" creationId="{700EAD0B-D6CF-4F46-B5F2-7BBB507319BF}"/>
          </ac:picMkLst>
        </pc:picChg>
      </pc:sldChg>
      <pc:sldChg chg="addSp modSp add mod">
        <pc:chgData name="Nane Kratzke" userId="971be13ff4ee5ef6" providerId="LiveId" clId="{DD4F4B8C-A7DF-5643-8C8B-D116B96ACB5C}" dt="2021-02-20T14:39:33.675" v="24092" actId="1076"/>
        <pc:sldMkLst>
          <pc:docMk/>
          <pc:sldMk cId="1742526838" sldId="568"/>
        </pc:sldMkLst>
        <pc:spChg chg="mod">
          <ac:chgData name="Nane Kratzke" userId="971be13ff4ee5ef6" providerId="LiveId" clId="{DD4F4B8C-A7DF-5643-8C8B-D116B96ACB5C}" dt="2021-02-20T14:03:02.823" v="23092" actId="20577"/>
          <ac:spMkLst>
            <pc:docMk/>
            <pc:sldMk cId="1742526838" sldId="568"/>
            <ac:spMk id="3" creationId="{AD2B15D3-340D-C14B-BA94-8BAD31C49606}"/>
          </ac:spMkLst>
        </pc:spChg>
        <pc:spChg chg="add mod">
          <ac:chgData name="Nane Kratzke" userId="971be13ff4ee5ef6" providerId="LiveId" clId="{DD4F4B8C-A7DF-5643-8C8B-D116B96ACB5C}" dt="2021-02-20T14:09:09.927" v="23122" actId="14100"/>
          <ac:spMkLst>
            <pc:docMk/>
            <pc:sldMk cId="1742526838" sldId="568"/>
            <ac:spMk id="5" creationId="{3A22215A-E136-F643-8948-F91E47592544}"/>
          </ac:spMkLst>
        </pc:spChg>
        <pc:spChg chg="add mod">
          <ac:chgData name="Nane Kratzke" userId="971be13ff4ee5ef6" providerId="LiveId" clId="{DD4F4B8C-A7DF-5643-8C8B-D116B96ACB5C}" dt="2021-02-20T14:38:22.147" v="24081" actId="20577"/>
          <ac:spMkLst>
            <pc:docMk/>
            <pc:sldMk cId="1742526838" sldId="568"/>
            <ac:spMk id="6" creationId="{0084019F-3DB5-CE48-8E67-09A0BB36261A}"/>
          </ac:spMkLst>
        </pc:spChg>
        <pc:spChg chg="add mod">
          <ac:chgData name="Nane Kratzke" userId="971be13ff4ee5ef6" providerId="LiveId" clId="{DD4F4B8C-A7DF-5643-8C8B-D116B96ACB5C}" dt="2021-02-20T14:39:33.675" v="24092" actId="1076"/>
          <ac:spMkLst>
            <pc:docMk/>
            <pc:sldMk cId="1742526838" sldId="568"/>
            <ac:spMk id="9" creationId="{57CA596A-D070-6044-822D-321DA8D0EF4A}"/>
          </ac:spMkLst>
        </pc:spChg>
        <pc:picChg chg="mod">
          <ac:chgData name="Nane Kratzke" userId="971be13ff4ee5ef6" providerId="LiveId" clId="{DD4F4B8C-A7DF-5643-8C8B-D116B96ACB5C}" dt="2021-02-20T14:08:10.533" v="23104" actId="14100"/>
          <ac:picMkLst>
            <pc:docMk/>
            <pc:sldMk cId="1742526838" sldId="568"/>
            <ac:picMk id="1026" creationId="{700EAD0B-D6CF-4F46-B5F2-7BBB507319BF}"/>
          </ac:picMkLst>
        </pc:picChg>
        <pc:picChg chg="add mod">
          <ac:chgData name="Nane Kratzke" userId="971be13ff4ee5ef6" providerId="LiveId" clId="{DD4F4B8C-A7DF-5643-8C8B-D116B96ACB5C}" dt="2021-02-20T14:08:42.203" v="23109" actId="14100"/>
          <ac:picMkLst>
            <pc:docMk/>
            <pc:sldMk cId="1742526838" sldId="568"/>
            <ac:picMk id="2050" creationId="{46E4B775-CBB6-564F-8DA8-D02F8A698142}"/>
          </ac:picMkLst>
        </pc:picChg>
      </pc:sldChg>
      <pc:sldChg chg="add del">
        <pc:chgData name="Nane Kratzke" userId="971be13ff4ee5ef6" providerId="LiveId" clId="{DD4F4B8C-A7DF-5643-8C8B-D116B96ACB5C}" dt="2021-02-25T14:34:25.627" v="33068" actId="2696"/>
        <pc:sldMkLst>
          <pc:docMk/>
          <pc:sldMk cId="3577878499" sldId="569"/>
        </pc:sldMkLst>
      </pc:sldChg>
      <pc:sldChg chg="addSp delSp modSp new mod">
        <pc:chgData name="Nane Kratzke" userId="971be13ff4ee5ef6" providerId="LiveId" clId="{DD4F4B8C-A7DF-5643-8C8B-D116B96ACB5C}" dt="2021-02-25T09:05:10.730" v="28296" actId="478"/>
        <pc:sldMkLst>
          <pc:docMk/>
          <pc:sldMk cId="269436655" sldId="570"/>
        </pc:sldMkLst>
        <pc:spChg chg="mod">
          <ac:chgData name="Nane Kratzke" userId="971be13ff4ee5ef6" providerId="LiveId" clId="{DD4F4B8C-A7DF-5643-8C8B-D116B96ACB5C}" dt="2021-02-24T16:56:33.414" v="24461" actId="20577"/>
          <ac:spMkLst>
            <pc:docMk/>
            <pc:sldMk cId="269436655" sldId="570"/>
            <ac:spMk id="2" creationId="{6C8B83CE-2CF7-B04C-8555-43351A219F48}"/>
          </ac:spMkLst>
        </pc:spChg>
        <pc:spChg chg="mod">
          <ac:chgData name="Nane Kratzke" userId="971be13ff4ee5ef6" providerId="LiveId" clId="{DD4F4B8C-A7DF-5643-8C8B-D116B96ACB5C}" dt="2021-02-24T16:58:05.374" v="24515" actId="20577"/>
          <ac:spMkLst>
            <pc:docMk/>
            <pc:sldMk cId="269436655" sldId="570"/>
            <ac:spMk id="3" creationId="{A8082394-D45E-F14B-86FE-B056DFA2D839}"/>
          </ac:spMkLst>
        </pc:spChg>
        <pc:spChg chg="add mod">
          <ac:chgData name="Nane Kratzke" userId="971be13ff4ee5ef6" providerId="LiveId" clId="{DD4F4B8C-A7DF-5643-8C8B-D116B96ACB5C}" dt="2021-02-24T17:03:28.839" v="24735" actId="14100"/>
          <ac:spMkLst>
            <pc:docMk/>
            <pc:sldMk cId="269436655" sldId="570"/>
            <ac:spMk id="5" creationId="{A77090A8-5F75-BE49-AAB2-2F65C25A8030}"/>
          </ac:spMkLst>
        </pc:spChg>
        <pc:spChg chg="add mod">
          <ac:chgData name="Nane Kratzke" userId="971be13ff4ee5ef6" providerId="LiveId" clId="{DD4F4B8C-A7DF-5643-8C8B-D116B96ACB5C}" dt="2021-02-24T17:13:50.335" v="24977" actId="14861"/>
          <ac:spMkLst>
            <pc:docMk/>
            <pc:sldMk cId="269436655" sldId="570"/>
            <ac:spMk id="6" creationId="{59BB497B-997A-FD43-B459-A88A156481F0}"/>
          </ac:spMkLst>
        </pc:spChg>
        <pc:spChg chg="add mod">
          <ac:chgData name="Nane Kratzke" userId="971be13ff4ee5ef6" providerId="LiveId" clId="{DD4F4B8C-A7DF-5643-8C8B-D116B96ACB5C}" dt="2021-02-24T17:14:09.049" v="24978"/>
          <ac:spMkLst>
            <pc:docMk/>
            <pc:sldMk cId="269436655" sldId="570"/>
            <ac:spMk id="8" creationId="{B4D94789-694F-A847-B838-149FE2C0E9A2}"/>
          </ac:spMkLst>
        </pc:spChg>
        <pc:spChg chg="add del mod">
          <ac:chgData name="Nane Kratzke" userId="971be13ff4ee5ef6" providerId="LiveId" clId="{DD4F4B8C-A7DF-5643-8C8B-D116B96ACB5C}" dt="2021-02-24T17:36:50.268" v="25494" actId="21"/>
          <ac:spMkLst>
            <pc:docMk/>
            <pc:sldMk cId="269436655" sldId="570"/>
            <ac:spMk id="9" creationId="{7FD97196-EA79-E64E-A6FE-5DD495289016}"/>
          </ac:spMkLst>
        </pc:spChg>
        <pc:picChg chg="add del mod">
          <ac:chgData name="Nane Kratzke" userId="971be13ff4ee5ef6" providerId="LiveId" clId="{DD4F4B8C-A7DF-5643-8C8B-D116B96ACB5C}" dt="2021-02-25T09:05:10.730" v="28296" actId="478"/>
          <ac:picMkLst>
            <pc:docMk/>
            <pc:sldMk cId="269436655" sldId="570"/>
            <ac:picMk id="7" creationId="{D8E0102C-7F31-C84F-9E4F-24043BE6A4EC}"/>
          </ac:picMkLst>
        </pc:picChg>
      </pc:sldChg>
      <pc:sldChg chg="addSp delSp modSp add mod">
        <pc:chgData name="Nane Kratzke" userId="971be13ff4ee5ef6" providerId="LiveId" clId="{DD4F4B8C-A7DF-5643-8C8B-D116B96ACB5C}" dt="2021-02-24T17:37:49.436" v="25509" actId="14100"/>
        <pc:sldMkLst>
          <pc:docMk/>
          <pc:sldMk cId="613088416" sldId="571"/>
        </pc:sldMkLst>
        <pc:spChg chg="mod">
          <ac:chgData name="Nane Kratzke" userId="971be13ff4ee5ef6" providerId="LiveId" clId="{DD4F4B8C-A7DF-5643-8C8B-D116B96ACB5C}" dt="2021-02-24T17:14:47.969" v="25006" actId="20577"/>
          <ac:spMkLst>
            <pc:docMk/>
            <pc:sldMk cId="613088416" sldId="571"/>
            <ac:spMk id="3" creationId="{A8082394-D45E-F14B-86FE-B056DFA2D839}"/>
          </ac:spMkLst>
        </pc:spChg>
        <pc:spChg chg="mod">
          <ac:chgData name="Nane Kratzke" userId="971be13ff4ee5ef6" providerId="LiveId" clId="{DD4F4B8C-A7DF-5643-8C8B-D116B96ACB5C}" dt="2021-02-24T17:28:04.563" v="25259" actId="14100"/>
          <ac:spMkLst>
            <pc:docMk/>
            <pc:sldMk cId="613088416" sldId="571"/>
            <ac:spMk id="5" creationId="{A77090A8-5F75-BE49-AAB2-2F65C25A8030}"/>
          </ac:spMkLst>
        </pc:spChg>
        <pc:spChg chg="mod">
          <ac:chgData name="Nane Kratzke" userId="971be13ff4ee5ef6" providerId="LiveId" clId="{DD4F4B8C-A7DF-5643-8C8B-D116B96ACB5C}" dt="2021-02-24T17:33:48.205" v="25416" actId="114"/>
          <ac:spMkLst>
            <pc:docMk/>
            <pc:sldMk cId="613088416" sldId="571"/>
            <ac:spMk id="6" creationId="{59BB497B-997A-FD43-B459-A88A156481F0}"/>
          </ac:spMkLst>
        </pc:spChg>
        <pc:spChg chg="add mod">
          <ac:chgData name="Nane Kratzke" userId="971be13ff4ee5ef6" providerId="LiveId" clId="{DD4F4B8C-A7DF-5643-8C8B-D116B96ACB5C}" dt="2021-02-24T17:33:13.502" v="25414" actId="20577"/>
          <ac:spMkLst>
            <pc:docMk/>
            <pc:sldMk cId="613088416" sldId="571"/>
            <ac:spMk id="9" creationId="{256BAF84-2978-4D4E-BFB0-FB1731A66F90}"/>
          </ac:spMkLst>
        </pc:spChg>
        <pc:spChg chg="add mod">
          <ac:chgData name="Nane Kratzke" userId="971be13ff4ee5ef6" providerId="LiveId" clId="{DD4F4B8C-A7DF-5643-8C8B-D116B96ACB5C}" dt="2021-02-24T17:35:21.169" v="25491" actId="20577"/>
          <ac:spMkLst>
            <pc:docMk/>
            <pc:sldMk cId="613088416" sldId="571"/>
            <ac:spMk id="10" creationId="{26C2B18B-7659-EE48-8C64-314F0A4CE536}"/>
          </ac:spMkLst>
        </pc:spChg>
        <pc:spChg chg="add mod">
          <ac:chgData name="Nane Kratzke" userId="971be13ff4ee5ef6" providerId="LiveId" clId="{DD4F4B8C-A7DF-5643-8C8B-D116B96ACB5C}" dt="2021-02-24T17:37:49.436" v="25509" actId="14100"/>
          <ac:spMkLst>
            <pc:docMk/>
            <pc:sldMk cId="613088416" sldId="571"/>
            <ac:spMk id="11" creationId="{E416EE7B-088B-4A40-9C07-0A7879346E5B}"/>
          </ac:spMkLst>
        </pc:spChg>
        <pc:picChg chg="del">
          <ac:chgData name="Nane Kratzke" userId="971be13ff4ee5ef6" providerId="LiveId" clId="{DD4F4B8C-A7DF-5643-8C8B-D116B96ACB5C}" dt="2021-02-24T17:31:30.634" v="25366" actId="478"/>
          <ac:picMkLst>
            <pc:docMk/>
            <pc:sldMk cId="613088416" sldId="571"/>
            <ac:picMk id="7" creationId="{D8E0102C-7F31-C84F-9E4F-24043BE6A4EC}"/>
          </ac:picMkLst>
        </pc:picChg>
      </pc:sldChg>
      <pc:sldChg chg="addSp delSp modSp add mod">
        <pc:chgData name="Nane Kratzke" userId="971be13ff4ee5ef6" providerId="LiveId" clId="{DD4F4B8C-A7DF-5643-8C8B-D116B96ACB5C}" dt="2021-02-25T08:29:12.888" v="27740" actId="1076"/>
        <pc:sldMkLst>
          <pc:docMk/>
          <pc:sldMk cId="2171198472" sldId="572"/>
        </pc:sldMkLst>
        <pc:spChg chg="mod">
          <ac:chgData name="Nane Kratzke" userId="971be13ff4ee5ef6" providerId="LiveId" clId="{DD4F4B8C-A7DF-5643-8C8B-D116B96ACB5C}" dt="2021-02-24T17:38:15.917" v="25528" actId="20577"/>
          <ac:spMkLst>
            <pc:docMk/>
            <pc:sldMk cId="2171198472" sldId="572"/>
            <ac:spMk id="3" creationId="{A8082394-D45E-F14B-86FE-B056DFA2D839}"/>
          </ac:spMkLst>
        </pc:spChg>
        <pc:spChg chg="mod">
          <ac:chgData name="Nane Kratzke" userId="971be13ff4ee5ef6" providerId="LiveId" clId="{DD4F4B8C-A7DF-5643-8C8B-D116B96ACB5C}" dt="2021-02-25T08:29:00.910" v="27739" actId="14100"/>
          <ac:spMkLst>
            <pc:docMk/>
            <pc:sldMk cId="2171198472" sldId="572"/>
            <ac:spMk id="5" creationId="{A77090A8-5F75-BE49-AAB2-2F65C25A8030}"/>
          </ac:spMkLst>
        </pc:spChg>
        <pc:spChg chg="mod">
          <ac:chgData name="Nane Kratzke" userId="971be13ff4ee5ef6" providerId="LiveId" clId="{DD4F4B8C-A7DF-5643-8C8B-D116B96ACB5C}" dt="2021-02-25T08:28:52.921" v="27738" actId="1076"/>
          <ac:spMkLst>
            <pc:docMk/>
            <pc:sldMk cId="2171198472" sldId="572"/>
            <ac:spMk id="6" creationId="{59BB497B-997A-FD43-B459-A88A156481F0}"/>
          </ac:spMkLst>
        </pc:spChg>
        <pc:spChg chg="mod">
          <ac:chgData name="Nane Kratzke" userId="971be13ff4ee5ef6" providerId="LiveId" clId="{DD4F4B8C-A7DF-5643-8C8B-D116B96ACB5C}" dt="2021-02-25T08:28:52.921" v="27738" actId="1076"/>
          <ac:spMkLst>
            <pc:docMk/>
            <pc:sldMk cId="2171198472" sldId="572"/>
            <ac:spMk id="9" creationId="{256BAF84-2978-4D4E-BFB0-FB1731A66F90}"/>
          </ac:spMkLst>
        </pc:spChg>
        <pc:spChg chg="del">
          <ac:chgData name="Nane Kratzke" userId="971be13ff4ee5ef6" providerId="LiveId" clId="{DD4F4B8C-A7DF-5643-8C8B-D116B96ACB5C}" dt="2021-02-25T08:10:19.748" v="27492" actId="478"/>
          <ac:spMkLst>
            <pc:docMk/>
            <pc:sldMk cId="2171198472" sldId="572"/>
            <ac:spMk id="10" creationId="{26C2B18B-7659-EE48-8C64-314F0A4CE536}"/>
          </ac:spMkLst>
        </pc:spChg>
        <pc:spChg chg="mod">
          <ac:chgData name="Nane Kratzke" userId="971be13ff4ee5ef6" providerId="LiveId" clId="{DD4F4B8C-A7DF-5643-8C8B-D116B96ACB5C}" dt="2021-02-25T08:28:52.921" v="27738" actId="1076"/>
          <ac:spMkLst>
            <pc:docMk/>
            <pc:sldMk cId="2171198472" sldId="572"/>
            <ac:spMk id="11" creationId="{E416EE7B-088B-4A40-9C07-0A7879346E5B}"/>
          </ac:spMkLst>
        </pc:spChg>
        <pc:picChg chg="add mod">
          <ac:chgData name="Nane Kratzke" userId="971be13ff4ee5ef6" providerId="LiveId" clId="{DD4F4B8C-A7DF-5643-8C8B-D116B96ACB5C}" dt="2021-02-25T08:29:12.888" v="27740" actId="1076"/>
          <ac:picMkLst>
            <pc:docMk/>
            <pc:sldMk cId="2171198472" sldId="572"/>
            <ac:picMk id="1026" creationId="{CD87F2C2-64E2-4F44-B764-43FA6E04DFDA}"/>
          </ac:picMkLst>
        </pc:picChg>
      </pc:sldChg>
      <pc:sldChg chg="addSp delSp modSp add mod">
        <pc:chgData name="Nane Kratzke" userId="971be13ff4ee5ef6" providerId="LiveId" clId="{DD4F4B8C-A7DF-5643-8C8B-D116B96ACB5C}" dt="2021-02-25T09:06:05.724" v="28300" actId="20577"/>
        <pc:sldMkLst>
          <pc:docMk/>
          <pc:sldMk cId="479184930" sldId="573"/>
        </pc:sldMkLst>
        <pc:spChg chg="mod">
          <ac:chgData name="Nane Kratzke" userId="971be13ff4ee5ef6" providerId="LiveId" clId="{DD4F4B8C-A7DF-5643-8C8B-D116B96ACB5C}" dt="2021-02-24T17:38:57.116" v="25576" actId="20577"/>
          <ac:spMkLst>
            <pc:docMk/>
            <pc:sldMk cId="479184930" sldId="573"/>
            <ac:spMk id="3" creationId="{A8082394-D45E-F14B-86FE-B056DFA2D839}"/>
          </ac:spMkLst>
        </pc:spChg>
        <pc:spChg chg="mod">
          <ac:chgData name="Nane Kratzke" userId="971be13ff4ee5ef6" providerId="LiveId" clId="{DD4F4B8C-A7DF-5643-8C8B-D116B96ACB5C}" dt="2021-02-25T08:58:07.165" v="28237" actId="1076"/>
          <ac:spMkLst>
            <pc:docMk/>
            <pc:sldMk cId="479184930" sldId="573"/>
            <ac:spMk id="5" creationId="{A77090A8-5F75-BE49-AAB2-2F65C25A8030}"/>
          </ac:spMkLst>
        </pc:spChg>
        <pc:spChg chg="del">
          <ac:chgData name="Nane Kratzke" userId="971be13ff4ee5ef6" providerId="LiveId" clId="{DD4F4B8C-A7DF-5643-8C8B-D116B96ACB5C}" dt="2021-02-25T08:43:08.387" v="28118" actId="478"/>
          <ac:spMkLst>
            <pc:docMk/>
            <pc:sldMk cId="479184930" sldId="573"/>
            <ac:spMk id="6" creationId="{59BB497B-997A-FD43-B459-A88A156481F0}"/>
          </ac:spMkLst>
        </pc:spChg>
        <pc:spChg chg="mod">
          <ac:chgData name="Nane Kratzke" userId="971be13ff4ee5ef6" providerId="LiveId" clId="{DD4F4B8C-A7DF-5643-8C8B-D116B96ACB5C}" dt="2021-02-25T08:58:15.704" v="28238" actId="1076"/>
          <ac:spMkLst>
            <pc:docMk/>
            <pc:sldMk cId="479184930" sldId="573"/>
            <ac:spMk id="8" creationId="{B4D94789-694F-A847-B838-149FE2C0E9A2}"/>
          </ac:spMkLst>
        </pc:spChg>
        <pc:spChg chg="mod">
          <ac:chgData name="Nane Kratzke" userId="971be13ff4ee5ef6" providerId="LiveId" clId="{DD4F4B8C-A7DF-5643-8C8B-D116B96ACB5C}" dt="2021-02-25T08:56:48.707" v="28227" actId="1076"/>
          <ac:spMkLst>
            <pc:docMk/>
            <pc:sldMk cId="479184930" sldId="573"/>
            <ac:spMk id="9" creationId="{256BAF84-2978-4D4E-BFB0-FB1731A66F90}"/>
          </ac:spMkLst>
        </pc:spChg>
        <pc:spChg chg="del">
          <ac:chgData name="Nane Kratzke" userId="971be13ff4ee5ef6" providerId="LiveId" clId="{DD4F4B8C-A7DF-5643-8C8B-D116B96ACB5C}" dt="2021-02-25T08:43:44.768" v="28121" actId="478"/>
          <ac:spMkLst>
            <pc:docMk/>
            <pc:sldMk cId="479184930" sldId="573"/>
            <ac:spMk id="10" creationId="{26C2B18B-7659-EE48-8C64-314F0A4CE536}"/>
          </ac:spMkLst>
        </pc:spChg>
        <pc:spChg chg="del mod">
          <ac:chgData name="Nane Kratzke" userId="971be13ff4ee5ef6" providerId="LiveId" clId="{DD4F4B8C-A7DF-5643-8C8B-D116B96ACB5C}" dt="2021-02-25T08:46:06.516" v="28148" actId="478"/>
          <ac:spMkLst>
            <pc:docMk/>
            <pc:sldMk cId="479184930" sldId="573"/>
            <ac:spMk id="11" creationId="{E416EE7B-088B-4A40-9C07-0A7879346E5B}"/>
          </ac:spMkLst>
        </pc:spChg>
        <pc:spChg chg="add mod">
          <ac:chgData name="Nane Kratzke" userId="971be13ff4ee5ef6" providerId="LiveId" clId="{DD4F4B8C-A7DF-5643-8C8B-D116B96ACB5C}" dt="2021-02-25T09:06:05.724" v="28300" actId="20577"/>
          <ac:spMkLst>
            <pc:docMk/>
            <pc:sldMk cId="479184930" sldId="573"/>
            <ac:spMk id="13" creationId="{1BA7C321-C5A9-8547-B62E-C9DA393A4AED}"/>
          </ac:spMkLst>
        </pc:spChg>
        <pc:picChg chg="add mod">
          <ac:chgData name="Nane Kratzke" userId="971be13ff4ee5ef6" providerId="LiveId" clId="{DD4F4B8C-A7DF-5643-8C8B-D116B96ACB5C}" dt="2021-02-25T08:57:55.677" v="28235" actId="166"/>
          <ac:picMkLst>
            <pc:docMk/>
            <pc:sldMk cId="479184930" sldId="573"/>
            <ac:picMk id="12" creationId="{5A6E3D68-4EE7-644E-86FA-5A39A93EC327}"/>
          </ac:picMkLst>
        </pc:picChg>
      </pc:sldChg>
      <pc:sldChg chg="addSp delSp modSp add mod">
        <pc:chgData name="Nane Kratzke" userId="971be13ff4ee5ef6" providerId="LiveId" clId="{DD4F4B8C-A7DF-5643-8C8B-D116B96ACB5C}" dt="2021-02-25T09:30:52.898" v="29046" actId="20577"/>
        <pc:sldMkLst>
          <pc:docMk/>
          <pc:sldMk cId="2599537583" sldId="574"/>
        </pc:sldMkLst>
        <pc:spChg chg="mod">
          <ac:chgData name="Nane Kratzke" userId="971be13ff4ee5ef6" providerId="LiveId" clId="{DD4F4B8C-A7DF-5643-8C8B-D116B96ACB5C}" dt="2021-02-24T17:39:23.572" v="25592" actId="20577"/>
          <ac:spMkLst>
            <pc:docMk/>
            <pc:sldMk cId="2599537583" sldId="574"/>
            <ac:spMk id="3" creationId="{A8082394-D45E-F14B-86FE-B056DFA2D839}"/>
          </ac:spMkLst>
        </pc:spChg>
        <pc:spChg chg="mod">
          <ac:chgData name="Nane Kratzke" userId="971be13ff4ee5ef6" providerId="LiveId" clId="{DD4F4B8C-A7DF-5643-8C8B-D116B96ACB5C}" dt="2021-02-25T09:25:18.074" v="28846" actId="14100"/>
          <ac:spMkLst>
            <pc:docMk/>
            <pc:sldMk cId="2599537583" sldId="574"/>
            <ac:spMk id="5" creationId="{A77090A8-5F75-BE49-AAB2-2F65C25A8030}"/>
          </ac:spMkLst>
        </pc:spChg>
        <pc:spChg chg="del">
          <ac:chgData name="Nane Kratzke" userId="971be13ff4ee5ef6" providerId="LiveId" clId="{DD4F4B8C-A7DF-5643-8C8B-D116B96ACB5C}" dt="2021-02-25T09:16:57.754" v="28508" actId="478"/>
          <ac:spMkLst>
            <pc:docMk/>
            <pc:sldMk cId="2599537583" sldId="574"/>
            <ac:spMk id="6" creationId="{59BB497B-997A-FD43-B459-A88A156481F0}"/>
          </ac:spMkLst>
        </pc:spChg>
        <pc:spChg chg="mod">
          <ac:chgData name="Nane Kratzke" userId="971be13ff4ee5ef6" providerId="LiveId" clId="{DD4F4B8C-A7DF-5643-8C8B-D116B96ACB5C}" dt="2021-02-25T09:27:02.232" v="28887" actId="207"/>
          <ac:spMkLst>
            <pc:docMk/>
            <pc:sldMk cId="2599537583" sldId="574"/>
            <ac:spMk id="9" creationId="{256BAF84-2978-4D4E-BFB0-FB1731A66F90}"/>
          </ac:spMkLst>
        </pc:spChg>
        <pc:spChg chg="del">
          <ac:chgData name="Nane Kratzke" userId="971be13ff4ee5ef6" providerId="LiveId" clId="{DD4F4B8C-A7DF-5643-8C8B-D116B96ACB5C}" dt="2021-02-25T09:21:17.115" v="28807" actId="478"/>
          <ac:spMkLst>
            <pc:docMk/>
            <pc:sldMk cId="2599537583" sldId="574"/>
            <ac:spMk id="10" creationId="{26C2B18B-7659-EE48-8C64-314F0A4CE536}"/>
          </ac:spMkLst>
        </pc:spChg>
        <pc:spChg chg="del mod">
          <ac:chgData name="Nane Kratzke" userId="971be13ff4ee5ef6" providerId="LiveId" clId="{DD4F4B8C-A7DF-5643-8C8B-D116B96ACB5C}" dt="2021-02-25T09:24:19.737" v="28839" actId="478"/>
          <ac:spMkLst>
            <pc:docMk/>
            <pc:sldMk cId="2599537583" sldId="574"/>
            <ac:spMk id="11" creationId="{E416EE7B-088B-4A40-9C07-0A7879346E5B}"/>
          </ac:spMkLst>
        </pc:spChg>
        <pc:spChg chg="add mod">
          <ac:chgData name="Nane Kratzke" userId="971be13ff4ee5ef6" providerId="LiveId" clId="{DD4F4B8C-A7DF-5643-8C8B-D116B96ACB5C}" dt="2021-02-25T09:27:08.228" v="28888" actId="207"/>
          <ac:spMkLst>
            <pc:docMk/>
            <pc:sldMk cId="2599537583" sldId="574"/>
            <ac:spMk id="12" creationId="{EA1B7056-78E5-0748-8621-737816A67A8F}"/>
          </ac:spMkLst>
        </pc:spChg>
        <pc:spChg chg="add mod">
          <ac:chgData name="Nane Kratzke" userId="971be13ff4ee5ef6" providerId="LiveId" clId="{DD4F4B8C-A7DF-5643-8C8B-D116B96ACB5C}" dt="2021-02-25T09:27:25.928" v="28891" actId="207"/>
          <ac:spMkLst>
            <pc:docMk/>
            <pc:sldMk cId="2599537583" sldId="574"/>
            <ac:spMk id="13" creationId="{D045A338-61DC-6943-8B14-D768282D0671}"/>
          </ac:spMkLst>
        </pc:spChg>
        <pc:spChg chg="add mod">
          <ac:chgData name="Nane Kratzke" userId="971be13ff4ee5ef6" providerId="LiveId" clId="{DD4F4B8C-A7DF-5643-8C8B-D116B96ACB5C}" dt="2021-02-25T09:30:52.898" v="29046" actId="20577"/>
          <ac:spMkLst>
            <pc:docMk/>
            <pc:sldMk cId="2599537583" sldId="574"/>
            <ac:spMk id="14" creationId="{5AE774D2-D700-E242-BA8B-B20C7E071E77}"/>
          </ac:spMkLst>
        </pc:spChg>
      </pc:sldChg>
      <pc:sldChg chg="addSp delSp modSp add mod">
        <pc:chgData name="Nane Kratzke" userId="971be13ff4ee5ef6" providerId="LiveId" clId="{DD4F4B8C-A7DF-5643-8C8B-D116B96ACB5C}" dt="2021-02-24T17:57:00.005" v="25909" actId="14861"/>
        <pc:sldMkLst>
          <pc:docMk/>
          <pc:sldMk cId="3978717359" sldId="575"/>
        </pc:sldMkLst>
        <pc:spChg chg="mod">
          <ac:chgData name="Nane Kratzke" userId="971be13ff4ee5ef6" providerId="LiveId" clId="{DD4F4B8C-A7DF-5643-8C8B-D116B96ACB5C}" dt="2021-02-24T17:39:52.241" v="25601" actId="20577"/>
          <ac:spMkLst>
            <pc:docMk/>
            <pc:sldMk cId="3978717359" sldId="575"/>
            <ac:spMk id="3" creationId="{A8082394-D45E-F14B-86FE-B056DFA2D839}"/>
          </ac:spMkLst>
        </pc:spChg>
        <pc:spChg chg="mod">
          <ac:chgData name="Nane Kratzke" userId="971be13ff4ee5ef6" providerId="LiveId" clId="{DD4F4B8C-A7DF-5643-8C8B-D116B96ACB5C}" dt="2021-02-24T17:52:45.809" v="25889" actId="14100"/>
          <ac:spMkLst>
            <pc:docMk/>
            <pc:sldMk cId="3978717359" sldId="575"/>
            <ac:spMk id="5" creationId="{A77090A8-5F75-BE49-AAB2-2F65C25A8030}"/>
          </ac:spMkLst>
        </pc:spChg>
        <pc:spChg chg="mod">
          <ac:chgData name="Nane Kratzke" userId="971be13ff4ee5ef6" providerId="LiveId" clId="{DD4F4B8C-A7DF-5643-8C8B-D116B96ACB5C}" dt="2021-02-24T17:53:45.457" v="25896" actId="1076"/>
          <ac:spMkLst>
            <pc:docMk/>
            <pc:sldMk cId="3978717359" sldId="575"/>
            <ac:spMk id="6" creationId="{59BB497B-997A-FD43-B459-A88A156481F0}"/>
          </ac:spMkLst>
        </pc:spChg>
        <pc:spChg chg="mod">
          <ac:chgData name="Nane Kratzke" userId="971be13ff4ee5ef6" providerId="LiveId" clId="{DD4F4B8C-A7DF-5643-8C8B-D116B96ACB5C}" dt="2021-02-24T17:53:45.457" v="25896" actId="1076"/>
          <ac:spMkLst>
            <pc:docMk/>
            <pc:sldMk cId="3978717359" sldId="575"/>
            <ac:spMk id="9" creationId="{256BAF84-2978-4D4E-BFB0-FB1731A66F90}"/>
          </ac:spMkLst>
        </pc:spChg>
        <pc:spChg chg="del">
          <ac:chgData name="Nane Kratzke" userId="971be13ff4ee5ef6" providerId="LiveId" clId="{DD4F4B8C-A7DF-5643-8C8B-D116B96ACB5C}" dt="2021-02-24T17:41:30.532" v="25603" actId="478"/>
          <ac:spMkLst>
            <pc:docMk/>
            <pc:sldMk cId="3978717359" sldId="575"/>
            <ac:spMk id="10" creationId="{26C2B18B-7659-EE48-8C64-314F0A4CE536}"/>
          </ac:spMkLst>
        </pc:spChg>
        <pc:spChg chg="mod">
          <ac:chgData name="Nane Kratzke" userId="971be13ff4ee5ef6" providerId="LiveId" clId="{DD4F4B8C-A7DF-5643-8C8B-D116B96ACB5C}" dt="2021-02-24T17:54:29.490" v="25900" actId="404"/>
          <ac:spMkLst>
            <pc:docMk/>
            <pc:sldMk cId="3978717359" sldId="575"/>
            <ac:spMk id="11" creationId="{E416EE7B-088B-4A40-9C07-0A7879346E5B}"/>
          </ac:spMkLst>
        </pc:spChg>
        <pc:picChg chg="add del mod">
          <ac:chgData name="Nane Kratzke" userId="971be13ff4ee5ef6" providerId="LiveId" clId="{DD4F4B8C-A7DF-5643-8C8B-D116B96ACB5C}" dt="2021-02-24T17:53:24.254" v="25891" actId="478"/>
          <ac:picMkLst>
            <pc:docMk/>
            <pc:sldMk cId="3978717359" sldId="575"/>
            <ac:picMk id="1026" creationId="{6EBF9523-8F08-1D4B-B36C-22F05A5809E7}"/>
          </ac:picMkLst>
        </pc:picChg>
        <pc:picChg chg="add del mod">
          <ac:chgData name="Nane Kratzke" userId="971be13ff4ee5ef6" providerId="LiveId" clId="{DD4F4B8C-A7DF-5643-8C8B-D116B96ACB5C}" dt="2021-02-24T17:53:20.523" v="25890" actId="478"/>
          <ac:picMkLst>
            <pc:docMk/>
            <pc:sldMk cId="3978717359" sldId="575"/>
            <ac:picMk id="1028" creationId="{26486ADD-F433-5C49-BEFD-D5368EA500C2}"/>
          </ac:picMkLst>
        </pc:picChg>
        <pc:picChg chg="add del mod">
          <ac:chgData name="Nane Kratzke" userId="971be13ff4ee5ef6" providerId="LiveId" clId="{DD4F4B8C-A7DF-5643-8C8B-D116B96ACB5C}" dt="2021-02-24T17:56:22.044" v="25901" actId="478"/>
          <ac:picMkLst>
            <pc:docMk/>
            <pc:sldMk cId="3978717359" sldId="575"/>
            <ac:picMk id="1030" creationId="{B4E4E2E3-1254-1B47-BCAF-07A81E04B319}"/>
          </ac:picMkLst>
        </pc:picChg>
        <pc:picChg chg="add mod">
          <ac:chgData name="Nane Kratzke" userId="971be13ff4ee5ef6" providerId="LiveId" clId="{DD4F4B8C-A7DF-5643-8C8B-D116B96ACB5C}" dt="2021-02-24T17:57:00.005" v="25909" actId="14861"/>
          <ac:picMkLst>
            <pc:docMk/>
            <pc:sldMk cId="3978717359" sldId="575"/>
            <ac:picMk id="1032" creationId="{8CEE9312-D342-E541-BD06-926C9EA4AE2B}"/>
          </ac:picMkLst>
        </pc:picChg>
      </pc:sldChg>
      <pc:sldChg chg="addSp delSp modSp new mod">
        <pc:chgData name="Nane Kratzke" userId="971be13ff4ee5ef6" providerId="LiveId" clId="{DD4F4B8C-A7DF-5643-8C8B-D116B96ACB5C}" dt="2021-02-25T09:04:00.970" v="28295" actId="20577"/>
        <pc:sldMkLst>
          <pc:docMk/>
          <pc:sldMk cId="2544674691" sldId="576"/>
        </pc:sldMkLst>
        <pc:spChg chg="mod">
          <ac:chgData name="Nane Kratzke" userId="971be13ff4ee5ef6" providerId="LiveId" clId="{DD4F4B8C-A7DF-5643-8C8B-D116B96ACB5C}" dt="2021-02-24T18:04:47.443" v="25927" actId="20577"/>
          <ac:spMkLst>
            <pc:docMk/>
            <pc:sldMk cId="2544674691" sldId="576"/>
            <ac:spMk id="2" creationId="{25F8074A-AE19-B04F-AD2C-8D2507E857BA}"/>
          </ac:spMkLst>
        </pc:spChg>
        <pc:spChg chg="mod">
          <ac:chgData name="Nane Kratzke" userId="971be13ff4ee5ef6" providerId="LiveId" clId="{DD4F4B8C-A7DF-5643-8C8B-D116B96ACB5C}" dt="2021-02-24T18:04:56.387" v="25959" actId="20577"/>
          <ac:spMkLst>
            <pc:docMk/>
            <pc:sldMk cId="2544674691" sldId="576"/>
            <ac:spMk id="3" creationId="{B069A8FA-FBAB-E647-B3AC-360FFC02A37D}"/>
          </ac:spMkLst>
        </pc:spChg>
        <pc:spChg chg="add mod">
          <ac:chgData name="Nane Kratzke" userId="971be13ff4ee5ef6" providerId="LiveId" clId="{DD4F4B8C-A7DF-5643-8C8B-D116B96ACB5C}" dt="2021-02-25T09:04:00.970" v="28295" actId="20577"/>
          <ac:spMkLst>
            <pc:docMk/>
            <pc:sldMk cId="2544674691" sldId="576"/>
            <ac:spMk id="5" creationId="{3C84D37C-C47C-C449-9399-46017816B247}"/>
          </ac:spMkLst>
        </pc:spChg>
        <pc:picChg chg="add del">
          <ac:chgData name="Nane Kratzke" userId="971be13ff4ee5ef6" providerId="LiveId" clId="{DD4F4B8C-A7DF-5643-8C8B-D116B96ACB5C}" dt="2021-02-24T18:03:38.931" v="25914" actId="478"/>
          <ac:picMkLst>
            <pc:docMk/>
            <pc:sldMk cId="2544674691" sldId="576"/>
            <ac:picMk id="2050" creationId="{AE247BD2-F09E-224A-9E12-F9B03B154798}"/>
          </ac:picMkLst>
        </pc:picChg>
        <pc:picChg chg="add del">
          <ac:chgData name="Nane Kratzke" userId="971be13ff4ee5ef6" providerId="LiveId" clId="{DD4F4B8C-A7DF-5643-8C8B-D116B96ACB5C}" dt="2021-02-24T18:03:37.400" v="25913" actId="478"/>
          <ac:picMkLst>
            <pc:docMk/>
            <pc:sldMk cId="2544674691" sldId="576"/>
            <ac:picMk id="2052" creationId="{D4D22883-714D-8743-AB63-4F0784DEBBEA}"/>
          </ac:picMkLst>
        </pc:picChg>
        <pc:picChg chg="add mod">
          <ac:chgData name="Nane Kratzke" userId="971be13ff4ee5ef6" providerId="LiveId" clId="{DD4F4B8C-A7DF-5643-8C8B-D116B96ACB5C}" dt="2021-02-24T18:04:33.786" v="25918" actId="1076"/>
          <ac:picMkLst>
            <pc:docMk/>
            <pc:sldMk cId="2544674691" sldId="576"/>
            <ac:picMk id="2054" creationId="{ED76BBA8-8821-E043-AD1A-3BE0DF03080B}"/>
          </ac:picMkLst>
        </pc:picChg>
        <pc:picChg chg="add mod">
          <ac:chgData name="Nane Kratzke" userId="971be13ff4ee5ef6" providerId="LiveId" clId="{DD4F4B8C-A7DF-5643-8C8B-D116B96ACB5C}" dt="2021-02-24T18:10:39.480" v="26684" actId="14861"/>
          <ac:picMkLst>
            <pc:docMk/>
            <pc:sldMk cId="2544674691" sldId="576"/>
            <ac:picMk id="2056" creationId="{1214E1A2-30BB-D04E-8955-07824FA4968F}"/>
          </ac:picMkLst>
        </pc:picChg>
        <pc:picChg chg="add mod">
          <ac:chgData name="Nane Kratzke" userId="971be13ff4ee5ef6" providerId="LiveId" clId="{DD4F4B8C-A7DF-5643-8C8B-D116B96ACB5C}" dt="2021-02-24T18:12:21.969" v="26692" actId="14861"/>
          <ac:picMkLst>
            <pc:docMk/>
            <pc:sldMk cId="2544674691" sldId="576"/>
            <ac:picMk id="2058" creationId="{7A473D39-AA6E-5A4E-BFD6-4351C6A0DAE9}"/>
          </ac:picMkLst>
        </pc:picChg>
      </pc:sldChg>
      <pc:sldChg chg="addSp delSp modSp new mod ord">
        <pc:chgData name="Nane Kratzke" userId="971be13ff4ee5ef6" providerId="LiveId" clId="{DD4F4B8C-A7DF-5643-8C8B-D116B96ACB5C}" dt="2021-02-25T13:37:59.458" v="31847" actId="20578"/>
        <pc:sldMkLst>
          <pc:docMk/>
          <pc:sldMk cId="2242678871" sldId="577"/>
        </pc:sldMkLst>
        <pc:spChg chg="mod">
          <ac:chgData name="Nane Kratzke" userId="971be13ff4ee5ef6" providerId="LiveId" clId="{DD4F4B8C-A7DF-5643-8C8B-D116B96ACB5C}" dt="2021-02-25T13:25:06.452" v="31649" actId="20577"/>
          <ac:spMkLst>
            <pc:docMk/>
            <pc:sldMk cId="2242678871" sldId="577"/>
            <ac:spMk id="2" creationId="{10616F2C-443B-B846-846B-F02BD2F22115}"/>
          </ac:spMkLst>
        </pc:spChg>
        <pc:spChg chg="mod">
          <ac:chgData name="Nane Kratzke" userId="971be13ff4ee5ef6" providerId="LiveId" clId="{DD4F4B8C-A7DF-5643-8C8B-D116B96ACB5C}" dt="2021-02-25T13:25:13.608" v="31660" actId="20577"/>
          <ac:spMkLst>
            <pc:docMk/>
            <pc:sldMk cId="2242678871" sldId="577"/>
            <ac:spMk id="3" creationId="{2B49A90E-1175-5B43-8A11-CC04560FFE30}"/>
          </ac:spMkLst>
        </pc:spChg>
        <pc:spChg chg="add mod">
          <ac:chgData name="Nane Kratzke" userId="971be13ff4ee5ef6" providerId="LiveId" clId="{DD4F4B8C-A7DF-5643-8C8B-D116B96ACB5C}" dt="2021-02-25T12:51:16.754" v="31145" actId="14100"/>
          <ac:spMkLst>
            <pc:docMk/>
            <pc:sldMk cId="2242678871" sldId="577"/>
            <ac:spMk id="5" creationId="{1F7D597A-1328-384D-BC46-9679E8781D63}"/>
          </ac:spMkLst>
        </pc:spChg>
        <pc:spChg chg="add del mod">
          <ac:chgData name="Nane Kratzke" userId="971be13ff4ee5ef6" providerId="LiveId" clId="{DD4F4B8C-A7DF-5643-8C8B-D116B96ACB5C}" dt="2021-02-25T13:25:47.008" v="31707" actId="478"/>
          <ac:spMkLst>
            <pc:docMk/>
            <pc:sldMk cId="2242678871" sldId="577"/>
            <ac:spMk id="6" creationId="{FB0D715F-FB61-E14E-9AA8-48E1F8F7AFF0}"/>
          </ac:spMkLst>
        </pc:spChg>
        <pc:spChg chg="add mod">
          <ac:chgData name="Nane Kratzke" userId="971be13ff4ee5ef6" providerId="LiveId" clId="{DD4F4B8C-A7DF-5643-8C8B-D116B96ACB5C}" dt="2021-02-25T13:35:34.228" v="31844" actId="1076"/>
          <ac:spMkLst>
            <pc:docMk/>
            <pc:sldMk cId="2242678871" sldId="577"/>
            <ac:spMk id="7" creationId="{E544CC53-95DB-E446-B790-C9263ADCE1B0}"/>
          </ac:spMkLst>
        </pc:spChg>
        <pc:spChg chg="add mod">
          <ac:chgData name="Nane Kratzke" userId="971be13ff4ee5ef6" providerId="LiveId" clId="{DD4F4B8C-A7DF-5643-8C8B-D116B96ACB5C}" dt="2021-02-25T13:35:34.228" v="31844" actId="1076"/>
          <ac:spMkLst>
            <pc:docMk/>
            <pc:sldMk cId="2242678871" sldId="577"/>
            <ac:spMk id="10" creationId="{12192812-D676-2A40-9DEE-DC007E3769C6}"/>
          </ac:spMkLst>
        </pc:spChg>
        <pc:picChg chg="add del">
          <ac:chgData name="Nane Kratzke" userId="971be13ff4ee5ef6" providerId="LiveId" clId="{DD4F4B8C-A7DF-5643-8C8B-D116B96ACB5C}" dt="2021-02-25T12:45:11.585" v="30805" actId="478"/>
          <ac:picMkLst>
            <pc:docMk/>
            <pc:sldMk cId="2242678871" sldId="577"/>
            <ac:picMk id="3074" creationId="{0A0B306C-C343-3A47-BF39-A7379A3F3CDD}"/>
          </ac:picMkLst>
        </pc:picChg>
        <pc:picChg chg="add mod">
          <ac:chgData name="Nane Kratzke" userId="971be13ff4ee5ef6" providerId="LiveId" clId="{DD4F4B8C-A7DF-5643-8C8B-D116B96ACB5C}" dt="2021-02-25T13:35:34.228" v="31844" actId="1076"/>
          <ac:picMkLst>
            <pc:docMk/>
            <pc:sldMk cId="2242678871" sldId="577"/>
            <ac:picMk id="9218" creationId="{B3E72BCC-4AA0-434D-8DFD-697B932C5BB9}"/>
          </ac:picMkLst>
        </pc:picChg>
      </pc:sldChg>
      <pc:sldChg chg="addSp delSp modSp add mod">
        <pc:chgData name="Nane Kratzke" userId="971be13ff4ee5ef6" providerId="LiveId" clId="{DD4F4B8C-A7DF-5643-8C8B-D116B96ACB5C}" dt="2021-02-25T13:39:25.006" v="31869" actId="20577"/>
        <pc:sldMkLst>
          <pc:docMk/>
          <pc:sldMk cId="2784104494" sldId="578"/>
        </pc:sldMkLst>
        <pc:spChg chg="mod">
          <ac:chgData name="Nane Kratzke" userId="971be13ff4ee5ef6" providerId="LiveId" clId="{DD4F4B8C-A7DF-5643-8C8B-D116B96ACB5C}" dt="2021-02-24T18:47:49.837" v="26897" actId="20577"/>
          <ac:spMkLst>
            <pc:docMk/>
            <pc:sldMk cId="2784104494" sldId="578"/>
            <ac:spMk id="3" creationId="{A8082394-D45E-F14B-86FE-B056DFA2D839}"/>
          </ac:spMkLst>
        </pc:spChg>
        <pc:spChg chg="mod">
          <ac:chgData name="Nane Kratzke" userId="971be13ff4ee5ef6" providerId="LiveId" clId="{DD4F4B8C-A7DF-5643-8C8B-D116B96ACB5C}" dt="2021-02-25T13:39:25.006" v="31869" actId="20577"/>
          <ac:spMkLst>
            <pc:docMk/>
            <pc:sldMk cId="2784104494" sldId="578"/>
            <ac:spMk id="5" creationId="{A77090A8-5F75-BE49-AAB2-2F65C25A8030}"/>
          </ac:spMkLst>
        </pc:spChg>
        <pc:spChg chg="del">
          <ac:chgData name="Nane Kratzke" userId="971be13ff4ee5ef6" providerId="LiveId" clId="{DD4F4B8C-A7DF-5643-8C8B-D116B96ACB5C}" dt="2021-02-24T18:51:53.803" v="27029" actId="478"/>
          <ac:spMkLst>
            <pc:docMk/>
            <pc:sldMk cId="2784104494" sldId="578"/>
            <ac:spMk id="6" creationId="{59BB497B-997A-FD43-B459-A88A156481F0}"/>
          </ac:spMkLst>
        </pc:spChg>
        <pc:spChg chg="add del">
          <ac:chgData name="Nane Kratzke" userId="971be13ff4ee5ef6" providerId="LiveId" clId="{DD4F4B8C-A7DF-5643-8C8B-D116B96ACB5C}" dt="2021-02-24T18:52:06.469" v="27031"/>
          <ac:spMkLst>
            <pc:docMk/>
            <pc:sldMk cId="2784104494" sldId="578"/>
            <ac:spMk id="9" creationId="{66F7C06A-A2B1-9D4D-86E7-BD11CEB5B47D}"/>
          </ac:spMkLst>
        </pc:spChg>
        <pc:spChg chg="add mod">
          <ac:chgData name="Nane Kratzke" userId="971be13ff4ee5ef6" providerId="LiveId" clId="{DD4F4B8C-A7DF-5643-8C8B-D116B96ACB5C}" dt="2021-02-24T18:56:44.684" v="27086" actId="1076"/>
          <ac:spMkLst>
            <pc:docMk/>
            <pc:sldMk cId="2784104494" sldId="578"/>
            <ac:spMk id="13" creationId="{570C49FF-BF87-3640-A87F-19234FBAC669}"/>
          </ac:spMkLst>
        </pc:spChg>
        <pc:spChg chg="add del mod">
          <ac:chgData name="Nane Kratzke" userId="971be13ff4ee5ef6" providerId="LiveId" clId="{DD4F4B8C-A7DF-5643-8C8B-D116B96ACB5C}" dt="2021-02-24T18:57:48.428" v="27091" actId="478"/>
          <ac:spMkLst>
            <pc:docMk/>
            <pc:sldMk cId="2784104494" sldId="578"/>
            <ac:spMk id="14" creationId="{611EB3A1-E6CA-7846-9144-ED56F6A78F97}"/>
          </ac:spMkLst>
        </pc:spChg>
        <pc:picChg chg="del">
          <ac:chgData name="Nane Kratzke" userId="971be13ff4ee5ef6" providerId="LiveId" clId="{DD4F4B8C-A7DF-5643-8C8B-D116B96ACB5C}" dt="2021-02-24T18:53:05.151" v="27043" actId="478"/>
          <ac:picMkLst>
            <pc:docMk/>
            <pc:sldMk cId="2784104494" sldId="578"/>
            <ac:picMk id="7" creationId="{D8E0102C-7F31-C84F-9E4F-24043BE6A4EC}"/>
          </ac:picMkLst>
        </pc:picChg>
        <pc:picChg chg="add del mod">
          <ac:chgData name="Nane Kratzke" userId="971be13ff4ee5ef6" providerId="LiveId" clId="{DD4F4B8C-A7DF-5643-8C8B-D116B96ACB5C}" dt="2021-02-24T18:52:29.145" v="27035" actId="478"/>
          <ac:picMkLst>
            <pc:docMk/>
            <pc:sldMk cId="2784104494" sldId="578"/>
            <ac:picMk id="10" creationId="{BEBF9423-D748-2E48-AC51-B1588040F3E7}"/>
          </ac:picMkLst>
        </pc:picChg>
        <pc:picChg chg="add mod">
          <ac:chgData name="Nane Kratzke" userId="971be13ff4ee5ef6" providerId="LiveId" clId="{DD4F4B8C-A7DF-5643-8C8B-D116B96ACB5C}" dt="2021-02-24T18:55:00.824" v="27068" actId="1076"/>
          <ac:picMkLst>
            <pc:docMk/>
            <pc:sldMk cId="2784104494" sldId="578"/>
            <ac:picMk id="12" creationId="{19974FA8-A25B-F242-B63E-8DDE6F2F84FE}"/>
          </ac:picMkLst>
        </pc:picChg>
      </pc:sldChg>
      <pc:sldChg chg="addSp delSp modSp add mod">
        <pc:chgData name="Nane Kratzke" userId="971be13ff4ee5ef6" providerId="LiveId" clId="{DD4F4B8C-A7DF-5643-8C8B-D116B96ACB5C}" dt="2021-02-25T10:30:46.514" v="29367" actId="1076"/>
        <pc:sldMkLst>
          <pc:docMk/>
          <pc:sldMk cId="334745548" sldId="579"/>
        </pc:sldMkLst>
        <pc:spChg chg="mod">
          <ac:chgData name="Nane Kratzke" userId="971be13ff4ee5ef6" providerId="LiveId" clId="{DD4F4B8C-A7DF-5643-8C8B-D116B96ACB5C}" dt="2021-02-24T18:59:20.205" v="27160" actId="20577"/>
          <ac:spMkLst>
            <pc:docMk/>
            <pc:sldMk cId="334745548" sldId="579"/>
            <ac:spMk id="3" creationId="{A8082394-D45E-F14B-86FE-B056DFA2D839}"/>
          </ac:spMkLst>
        </pc:spChg>
        <pc:spChg chg="del mod">
          <ac:chgData name="Nane Kratzke" userId="971be13ff4ee5ef6" providerId="LiveId" clId="{DD4F4B8C-A7DF-5643-8C8B-D116B96ACB5C}" dt="2021-02-25T10:22:23.109" v="29252" actId="478"/>
          <ac:spMkLst>
            <pc:docMk/>
            <pc:sldMk cId="334745548" sldId="579"/>
            <ac:spMk id="5" creationId="{A77090A8-5F75-BE49-AAB2-2F65C25A8030}"/>
          </ac:spMkLst>
        </pc:spChg>
        <pc:spChg chg="add mod">
          <ac:chgData name="Nane Kratzke" userId="971be13ff4ee5ef6" providerId="LiveId" clId="{DD4F4B8C-A7DF-5643-8C8B-D116B96ACB5C}" dt="2021-02-25T10:30:46.514" v="29367" actId="1076"/>
          <ac:spMkLst>
            <pc:docMk/>
            <pc:sldMk cId="334745548" sldId="579"/>
            <ac:spMk id="6" creationId="{E5A7898F-1D0A-1C49-B6D3-E02A16AA1D42}"/>
          </ac:spMkLst>
        </pc:spChg>
        <pc:spChg chg="add del mod">
          <ac:chgData name="Nane Kratzke" userId="971be13ff4ee5ef6" providerId="LiveId" clId="{DD4F4B8C-A7DF-5643-8C8B-D116B96ACB5C}" dt="2021-02-25T10:30:07.857" v="29362"/>
          <ac:spMkLst>
            <pc:docMk/>
            <pc:sldMk cId="334745548" sldId="579"/>
            <ac:spMk id="7" creationId="{2F17D0F6-7B84-EE48-AEC4-D31D669A697A}"/>
          </ac:spMkLst>
        </pc:spChg>
        <pc:spChg chg="add mod">
          <ac:chgData name="Nane Kratzke" userId="971be13ff4ee5ef6" providerId="LiveId" clId="{DD4F4B8C-A7DF-5643-8C8B-D116B96ACB5C}" dt="2021-02-25T10:30:25.388" v="29364" actId="14861"/>
          <ac:spMkLst>
            <pc:docMk/>
            <pc:sldMk cId="334745548" sldId="579"/>
            <ac:spMk id="9" creationId="{3397590F-2288-5C43-AE8C-4834553F6CE0}"/>
          </ac:spMkLst>
        </pc:spChg>
        <pc:spChg chg="add mod">
          <ac:chgData name="Nane Kratzke" userId="971be13ff4ee5ef6" providerId="LiveId" clId="{DD4F4B8C-A7DF-5643-8C8B-D116B96ACB5C}" dt="2021-02-25T10:30:33.734" v="29366" actId="1076"/>
          <ac:spMkLst>
            <pc:docMk/>
            <pc:sldMk cId="334745548" sldId="579"/>
            <ac:spMk id="12" creationId="{1C23D333-E0FB-FF49-BA6B-8E401738CA81}"/>
          </ac:spMkLst>
        </pc:spChg>
        <pc:spChg chg="del mod">
          <ac:chgData name="Nane Kratzke" userId="971be13ff4ee5ef6" providerId="LiveId" clId="{DD4F4B8C-A7DF-5643-8C8B-D116B96ACB5C}" dt="2021-02-25T10:26:51.468" v="29330" actId="478"/>
          <ac:spMkLst>
            <pc:docMk/>
            <pc:sldMk cId="334745548" sldId="579"/>
            <ac:spMk id="13" creationId="{570C49FF-BF87-3640-A87F-19234FBAC669}"/>
          </ac:spMkLst>
        </pc:spChg>
        <pc:picChg chg="add del mod">
          <ac:chgData name="Nane Kratzke" userId="971be13ff4ee5ef6" providerId="LiveId" clId="{DD4F4B8C-A7DF-5643-8C8B-D116B96ACB5C}" dt="2021-02-24T18:58:43.103" v="27128" actId="478"/>
          <ac:picMkLst>
            <pc:docMk/>
            <pc:sldMk cId="334745548" sldId="579"/>
            <ac:picMk id="7" creationId="{6B99A34B-2814-104A-9489-E287A20760A7}"/>
          </ac:picMkLst>
        </pc:picChg>
        <pc:picChg chg="add mod">
          <ac:chgData name="Nane Kratzke" userId="971be13ff4ee5ef6" providerId="LiveId" clId="{DD4F4B8C-A7DF-5643-8C8B-D116B96ACB5C}" dt="2021-02-25T10:30:18.650" v="29363" actId="1076"/>
          <ac:picMkLst>
            <pc:docMk/>
            <pc:sldMk cId="334745548" sldId="579"/>
            <ac:picMk id="10" creationId="{926BCEE5-89C5-C94D-8A44-3DC59470E406}"/>
          </ac:picMkLst>
        </pc:picChg>
        <pc:picChg chg="del mod">
          <ac:chgData name="Nane Kratzke" userId="971be13ff4ee5ef6" providerId="LiveId" clId="{DD4F4B8C-A7DF-5643-8C8B-D116B96ACB5C}" dt="2021-02-24T18:57:54.570" v="27094" actId="478"/>
          <ac:picMkLst>
            <pc:docMk/>
            <pc:sldMk cId="334745548" sldId="579"/>
            <ac:picMk id="12" creationId="{19974FA8-A25B-F242-B63E-8DDE6F2F84FE}"/>
          </ac:picMkLst>
        </pc:picChg>
      </pc:sldChg>
      <pc:sldChg chg="addSp delSp modSp add mod">
        <pc:chgData name="Nane Kratzke" userId="971be13ff4ee5ef6" providerId="LiveId" clId="{DD4F4B8C-A7DF-5643-8C8B-D116B96ACB5C}" dt="2021-02-25T13:39:49.525" v="31870" actId="166"/>
        <pc:sldMkLst>
          <pc:docMk/>
          <pc:sldMk cId="4236033102" sldId="580"/>
        </pc:sldMkLst>
        <pc:spChg chg="mod">
          <ac:chgData name="Nane Kratzke" userId="971be13ff4ee5ef6" providerId="LiveId" clId="{DD4F4B8C-A7DF-5643-8C8B-D116B96ACB5C}" dt="2021-02-24T19:00:22.959" v="27198" actId="20577"/>
          <ac:spMkLst>
            <pc:docMk/>
            <pc:sldMk cId="4236033102" sldId="580"/>
            <ac:spMk id="3" creationId="{A8082394-D45E-F14B-86FE-B056DFA2D839}"/>
          </ac:spMkLst>
        </pc:spChg>
        <pc:spChg chg="del">
          <ac:chgData name="Nane Kratzke" userId="971be13ff4ee5ef6" providerId="LiveId" clId="{DD4F4B8C-A7DF-5643-8C8B-D116B96ACB5C}" dt="2021-02-25T10:33:43.190" v="29368" actId="478"/>
          <ac:spMkLst>
            <pc:docMk/>
            <pc:sldMk cId="4236033102" sldId="580"/>
            <ac:spMk id="5" creationId="{A77090A8-5F75-BE49-AAB2-2F65C25A8030}"/>
          </ac:spMkLst>
        </pc:spChg>
        <pc:spChg chg="add mod">
          <ac:chgData name="Nane Kratzke" userId="971be13ff4ee5ef6" providerId="LiveId" clId="{DD4F4B8C-A7DF-5643-8C8B-D116B96ACB5C}" dt="2021-02-25T10:37:46.130" v="29541" actId="14100"/>
          <ac:spMkLst>
            <pc:docMk/>
            <pc:sldMk cId="4236033102" sldId="580"/>
            <ac:spMk id="6" creationId="{92814053-A9E4-1244-A494-010F81D6C43B}"/>
          </ac:spMkLst>
        </pc:spChg>
        <pc:spChg chg="add mod">
          <ac:chgData name="Nane Kratzke" userId="971be13ff4ee5ef6" providerId="LiveId" clId="{DD4F4B8C-A7DF-5643-8C8B-D116B96ACB5C}" dt="2021-02-25T13:39:49.525" v="31870" actId="166"/>
          <ac:spMkLst>
            <pc:docMk/>
            <pc:sldMk cId="4236033102" sldId="580"/>
            <ac:spMk id="9" creationId="{93FC8A48-5BE2-264E-88E1-A97EBDCEB137}"/>
          </ac:spMkLst>
        </pc:spChg>
        <pc:spChg chg="add mod">
          <ac:chgData name="Nane Kratzke" userId="971be13ff4ee5ef6" providerId="LiveId" clId="{DD4F4B8C-A7DF-5643-8C8B-D116B96ACB5C}" dt="2021-02-25T10:44:36.793" v="29669" actId="14100"/>
          <ac:spMkLst>
            <pc:docMk/>
            <pc:sldMk cId="4236033102" sldId="580"/>
            <ac:spMk id="11" creationId="{94866A8F-2064-D441-AD1A-A54548729D02}"/>
          </ac:spMkLst>
        </pc:spChg>
        <pc:spChg chg="del">
          <ac:chgData name="Nane Kratzke" userId="971be13ff4ee5ef6" providerId="LiveId" clId="{DD4F4B8C-A7DF-5643-8C8B-D116B96ACB5C}" dt="2021-02-25T10:45:44.989" v="29680" actId="478"/>
          <ac:spMkLst>
            <pc:docMk/>
            <pc:sldMk cId="4236033102" sldId="580"/>
            <ac:spMk id="13" creationId="{570C49FF-BF87-3640-A87F-19234FBAC669}"/>
          </ac:spMkLst>
        </pc:spChg>
        <pc:picChg chg="add mod">
          <ac:chgData name="Nane Kratzke" userId="971be13ff4ee5ef6" providerId="LiveId" clId="{DD4F4B8C-A7DF-5643-8C8B-D116B96ACB5C}" dt="2021-02-25T10:44:32.819" v="29668" actId="1076"/>
          <ac:picMkLst>
            <pc:docMk/>
            <pc:sldMk cId="4236033102" sldId="580"/>
            <ac:picMk id="7" creationId="{19A915B7-9C21-0140-83E3-5C2AD4EB8BC6}"/>
          </ac:picMkLst>
        </pc:picChg>
        <pc:picChg chg="del">
          <ac:chgData name="Nane Kratzke" userId="971be13ff4ee5ef6" providerId="LiveId" clId="{DD4F4B8C-A7DF-5643-8C8B-D116B96ACB5C}" dt="2021-02-24T19:00:24.949" v="27199" actId="478"/>
          <ac:picMkLst>
            <pc:docMk/>
            <pc:sldMk cId="4236033102" sldId="580"/>
            <ac:picMk id="10" creationId="{926BCEE5-89C5-C94D-8A44-3DC59470E406}"/>
          </ac:picMkLst>
        </pc:picChg>
      </pc:sldChg>
      <pc:sldChg chg="addSp delSp modSp add mod">
        <pc:chgData name="Nane Kratzke" userId="971be13ff4ee5ef6" providerId="LiveId" clId="{DD4F4B8C-A7DF-5643-8C8B-D116B96ACB5C}" dt="2021-02-25T11:32:35.897" v="29997" actId="20577"/>
        <pc:sldMkLst>
          <pc:docMk/>
          <pc:sldMk cId="3016536141" sldId="581"/>
        </pc:sldMkLst>
        <pc:spChg chg="mod">
          <ac:chgData name="Nane Kratzke" userId="971be13ff4ee5ef6" providerId="LiveId" clId="{DD4F4B8C-A7DF-5643-8C8B-D116B96ACB5C}" dt="2021-02-24T19:01:15.721" v="27212" actId="20577"/>
          <ac:spMkLst>
            <pc:docMk/>
            <pc:sldMk cId="3016536141" sldId="581"/>
            <ac:spMk id="3" creationId="{A8082394-D45E-F14B-86FE-B056DFA2D839}"/>
          </ac:spMkLst>
        </pc:spChg>
        <pc:spChg chg="del mod">
          <ac:chgData name="Nane Kratzke" userId="971be13ff4ee5ef6" providerId="LiveId" clId="{DD4F4B8C-A7DF-5643-8C8B-D116B96ACB5C}" dt="2021-02-25T11:20:25.445" v="29687" actId="478"/>
          <ac:spMkLst>
            <pc:docMk/>
            <pc:sldMk cId="3016536141" sldId="581"/>
            <ac:spMk id="5" creationId="{A77090A8-5F75-BE49-AAB2-2F65C25A8030}"/>
          </ac:spMkLst>
        </pc:spChg>
        <pc:spChg chg="add del mod">
          <ac:chgData name="Nane Kratzke" userId="971be13ff4ee5ef6" providerId="LiveId" clId="{DD4F4B8C-A7DF-5643-8C8B-D116B96ACB5C}" dt="2021-02-25T11:20:26.261" v="29689"/>
          <ac:spMkLst>
            <pc:docMk/>
            <pc:sldMk cId="3016536141" sldId="581"/>
            <ac:spMk id="6" creationId="{58CA14F1-3965-9A4B-A14C-CDF340B48ECF}"/>
          </ac:spMkLst>
        </pc:spChg>
        <pc:spChg chg="add mod">
          <ac:chgData name="Nane Kratzke" userId="971be13ff4ee5ef6" providerId="LiveId" clId="{DD4F4B8C-A7DF-5643-8C8B-D116B96ACB5C}" dt="2021-02-25T11:32:35.897" v="29997" actId="20577"/>
          <ac:spMkLst>
            <pc:docMk/>
            <pc:sldMk cId="3016536141" sldId="581"/>
            <ac:spMk id="7" creationId="{A1B804D6-A497-EA43-8748-3013462EADDF}"/>
          </ac:spMkLst>
        </pc:spChg>
        <pc:spChg chg="add mod">
          <ac:chgData name="Nane Kratzke" userId="971be13ff4ee5ef6" providerId="LiveId" clId="{DD4F4B8C-A7DF-5643-8C8B-D116B96ACB5C}" dt="2021-02-25T11:28:50.852" v="29876" actId="1076"/>
          <ac:spMkLst>
            <pc:docMk/>
            <pc:sldMk cId="3016536141" sldId="581"/>
            <ac:spMk id="9" creationId="{6702AADD-0941-D247-8337-1F42F1150A4C}"/>
          </ac:spMkLst>
        </pc:spChg>
        <pc:spChg chg="add del mod">
          <ac:chgData name="Nane Kratzke" userId="971be13ff4ee5ef6" providerId="LiveId" clId="{DD4F4B8C-A7DF-5643-8C8B-D116B96ACB5C}" dt="2021-02-25T11:26:20.081" v="29819" actId="478"/>
          <ac:spMkLst>
            <pc:docMk/>
            <pc:sldMk cId="3016536141" sldId="581"/>
            <ac:spMk id="11" creationId="{00517956-8356-754E-A657-D08AA473BD23}"/>
          </ac:spMkLst>
        </pc:spChg>
        <pc:spChg chg="add mod">
          <ac:chgData name="Nane Kratzke" userId="971be13ff4ee5ef6" providerId="LiveId" clId="{DD4F4B8C-A7DF-5643-8C8B-D116B96ACB5C}" dt="2021-02-25T11:28:54.418" v="29877" actId="1076"/>
          <ac:spMkLst>
            <pc:docMk/>
            <pc:sldMk cId="3016536141" sldId="581"/>
            <ac:spMk id="12" creationId="{70CD81AA-95F5-BC4A-A0BB-994DB65E3FA9}"/>
          </ac:spMkLst>
        </pc:spChg>
        <pc:spChg chg="del">
          <ac:chgData name="Nane Kratzke" userId="971be13ff4ee5ef6" providerId="LiveId" clId="{DD4F4B8C-A7DF-5643-8C8B-D116B96ACB5C}" dt="2021-02-25T11:28:58.247" v="29878" actId="478"/>
          <ac:spMkLst>
            <pc:docMk/>
            <pc:sldMk cId="3016536141" sldId="581"/>
            <ac:spMk id="13" creationId="{570C49FF-BF87-3640-A87F-19234FBAC669}"/>
          </ac:spMkLst>
        </pc:spChg>
        <pc:spChg chg="add mod">
          <ac:chgData name="Nane Kratzke" userId="971be13ff4ee5ef6" providerId="LiveId" clId="{DD4F4B8C-A7DF-5643-8C8B-D116B96ACB5C}" dt="2021-02-25T11:31:45.859" v="29920" actId="1076"/>
          <ac:spMkLst>
            <pc:docMk/>
            <pc:sldMk cId="3016536141" sldId="581"/>
            <ac:spMk id="14" creationId="{2D82DF1E-2548-1E40-AEF2-47C3284878E5}"/>
          </ac:spMkLst>
        </pc:spChg>
        <pc:spChg chg="add mod">
          <ac:chgData name="Nane Kratzke" userId="971be13ff4ee5ef6" providerId="LiveId" clId="{DD4F4B8C-A7DF-5643-8C8B-D116B96ACB5C}" dt="2021-02-25T11:31:39.391" v="29919" actId="1076"/>
          <ac:spMkLst>
            <pc:docMk/>
            <pc:sldMk cId="3016536141" sldId="581"/>
            <ac:spMk id="15" creationId="{72199171-619C-DD47-A499-C779FF03917E}"/>
          </ac:spMkLst>
        </pc:spChg>
        <pc:picChg chg="del">
          <ac:chgData name="Nane Kratzke" userId="971be13ff4ee5ef6" providerId="LiveId" clId="{DD4F4B8C-A7DF-5643-8C8B-D116B96ACB5C}" dt="2021-02-24T19:01:17.105" v="27213" actId="478"/>
          <ac:picMkLst>
            <pc:docMk/>
            <pc:sldMk cId="3016536141" sldId="581"/>
            <ac:picMk id="7" creationId="{19A915B7-9C21-0140-83E3-5C2AD4EB8BC6}"/>
          </ac:picMkLst>
        </pc:picChg>
      </pc:sldChg>
      <pc:sldChg chg="addSp delSp modSp add mod">
        <pc:chgData name="Nane Kratzke" userId="971be13ff4ee5ef6" providerId="LiveId" clId="{DD4F4B8C-A7DF-5643-8C8B-D116B96ACB5C}" dt="2021-02-25T11:49:19.859" v="30472" actId="20577"/>
        <pc:sldMkLst>
          <pc:docMk/>
          <pc:sldMk cId="2216567192" sldId="582"/>
        </pc:sldMkLst>
        <pc:spChg chg="mod">
          <ac:chgData name="Nane Kratzke" userId="971be13ff4ee5ef6" providerId="LiveId" clId="{DD4F4B8C-A7DF-5643-8C8B-D116B96ACB5C}" dt="2021-02-24T19:02:57.954" v="27239" actId="20577"/>
          <ac:spMkLst>
            <pc:docMk/>
            <pc:sldMk cId="2216567192" sldId="582"/>
            <ac:spMk id="3" creationId="{A8082394-D45E-F14B-86FE-B056DFA2D839}"/>
          </ac:spMkLst>
        </pc:spChg>
        <pc:spChg chg="del">
          <ac:chgData name="Nane Kratzke" userId="971be13ff4ee5ef6" providerId="LiveId" clId="{DD4F4B8C-A7DF-5643-8C8B-D116B96ACB5C}" dt="2021-02-25T11:36:38.423" v="29998" actId="478"/>
          <ac:spMkLst>
            <pc:docMk/>
            <pc:sldMk cId="2216567192" sldId="582"/>
            <ac:spMk id="5" creationId="{A77090A8-5F75-BE49-AAB2-2F65C25A8030}"/>
          </ac:spMkLst>
        </pc:spChg>
        <pc:spChg chg="add mod">
          <ac:chgData name="Nane Kratzke" userId="971be13ff4ee5ef6" providerId="LiveId" clId="{DD4F4B8C-A7DF-5643-8C8B-D116B96ACB5C}" dt="2021-02-25T11:49:19.859" v="30472" actId="20577"/>
          <ac:spMkLst>
            <pc:docMk/>
            <pc:sldMk cId="2216567192" sldId="582"/>
            <ac:spMk id="6" creationId="{2A1663B8-9027-3141-BB4D-CFAFC91A18D7}"/>
          </ac:spMkLst>
        </pc:spChg>
        <pc:spChg chg="add mod">
          <ac:chgData name="Nane Kratzke" userId="971be13ff4ee5ef6" providerId="LiveId" clId="{DD4F4B8C-A7DF-5643-8C8B-D116B96ACB5C}" dt="2021-02-25T11:48:46.557" v="30465" actId="1076"/>
          <ac:spMkLst>
            <pc:docMk/>
            <pc:sldMk cId="2216567192" sldId="582"/>
            <ac:spMk id="7" creationId="{BB500ADB-6177-D542-B962-7C59BF21615B}"/>
          </ac:spMkLst>
        </pc:spChg>
        <pc:spChg chg="add mod">
          <ac:chgData name="Nane Kratzke" userId="971be13ff4ee5ef6" providerId="LiveId" clId="{DD4F4B8C-A7DF-5643-8C8B-D116B96ACB5C}" dt="2021-02-25T11:48:46.557" v="30465" actId="1076"/>
          <ac:spMkLst>
            <pc:docMk/>
            <pc:sldMk cId="2216567192" sldId="582"/>
            <ac:spMk id="11" creationId="{6AD9F600-1A2B-DE43-BF89-57EC336DCF26}"/>
          </ac:spMkLst>
        </pc:spChg>
        <pc:spChg chg="del">
          <ac:chgData name="Nane Kratzke" userId="971be13ff4ee5ef6" providerId="LiveId" clId="{DD4F4B8C-A7DF-5643-8C8B-D116B96ACB5C}" dt="2021-02-25T11:37:02.224" v="30015" actId="478"/>
          <ac:spMkLst>
            <pc:docMk/>
            <pc:sldMk cId="2216567192" sldId="582"/>
            <ac:spMk id="13" creationId="{570C49FF-BF87-3640-A87F-19234FBAC669}"/>
          </ac:spMkLst>
        </pc:spChg>
        <pc:picChg chg="del">
          <ac:chgData name="Nane Kratzke" userId="971be13ff4ee5ef6" providerId="LiveId" clId="{DD4F4B8C-A7DF-5643-8C8B-D116B96ACB5C}" dt="2021-02-24T19:02:40.681" v="27235" actId="478"/>
          <ac:picMkLst>
            <pc:docMk/>
            <pc:sldMk cId="2216567192" sldId="582"/>
            <ac:picMk id="7" creationId="{19A915B7-9C21-0140-83E3-5C2AD4EB8BC6}"/>
          </ac:picMkLst>
        </pc:picChg>
        <pc:picChg chg="add mod">
          <ac:chgData name="Nane Kratzke" userId="971be13ff4ee5ef6" providerId="LiveId" clId="{DD4F4B8C-A7DF-5643-8C8B-D116B96ACB5C}" dt="2021-02-25T11:48:46.557" v="30465" actId="1076"/>
          <ac:picMkLst>
            <pc:docMk/>
            <pc:sldMk cId="2216567192" sldId="582"/>
            <ac:picMk id="9" creationId="{80920441-5E77-1D45-9F47-F7A7ECB57A54}"/>
          </ac:picMkLst>
        </pc:picChg>
      </pc:sldChg>
      <pc:sldChg chg="addSp delSp modSp add mod">
        <pc:chgData name="Nane Kratzke" userId="971be13ff4ee5ef6" providerId="LiveId" clId="{DD4F4B8C-A7DF-5643-8C8B-D116B96ACB5C}" dt="2021-02-25T12:03:17.533" v="30803" actId="20577"/>
        <pc:sldMkLst>
          <pc:docMk/>
          <pc:sldMk cId="3535080844" sldId="583"/>
        </pc:sldMkLst>
        <pc:spChg chg="mod">
          <ac:chgData name="Nane Kratzke" userId="971be13ff4ee5ef6" providerId="LiveId" clId="{DD4F4B8C-A7DF-5643-8C8B-D116B96ACB5C}" dt="2021-02-24T19:03:51.336" v="27248" actId="20577"/>
          <ac:spMkLst>
            <pc:docMk/>
            <pc:sldMk cId="3535080844" sldId="583"/>
            <ac:spMk id="3" creationId="{A8082394-D45E-F14B-86FE-B056DFA2D839}"/>
          </ac:spMkLst>
        </pc:spChg>
        <pc:spChg chg="del">
          <ac:chgData name="Nane Kratzke" userId="971be13ff4ee5ef6" providerId="LiveId" clId="{DD4F4B8C-A7DF-5643-8C8B-D116B96ACB5C}" dt="2021-02-25T11:47:03.786" v="30451" actId="478"/>
          <ac:spMkLst>
            <pc:docMk/>
            <pc:sldMk cId="3535080844" sldId="583"/>
            <ac:spMk id="5" creationId="{A77090A8-5F75-BE49-AAB2-2F65C25A8030}"/>
          </ac:spMkLst>
        </pc:spChg>
        <pc:spChg chg="add mod">
          <ac:chgData name="Nane Kratzke" userId="971be13ff4ee5ef6" providerId="LiveId" clId="{DD4F4B8C-A7DF-5643-8C8B-D116B96ACB5C}" dt="2021-02-25T12:03:17.533" v="30803" actId="20577"/>
          <ac:spMkLst>
            <pc:docMk/>
            <pc:sldMk cId="3535080844" sldId="583"/>
            <ac:spMk id="6" creationId="{782EF8D8-7EBA-7E43-90A3-C8139DA87067}"/>
          </ac:spMkLst>
        </pc:spChg>
        <pc:spChg chg="add mod">
          <ac:chgData name="Nane Kratzke" userId="971be13ff4ee5ef6" providerId="LiveId" clId="{DD4F4B8C-A7DF-5643-8C8B-D116B96ACB5C}" dt="2021-02-25T11:56:58.836" v="30535" actId="1076"/>
          <ac:spMkLst>
            <pc:docMk/>
            <pc:sldMk cId="3535080844" sldId="583"/>
            <ac:spMk id="10" creationId="{9956851A-62F4-404A-B344-6A3F5B35B1A2}"/>
          </ac:spMkLst>
        </pc:spChg>
        <pc:spChg chg="add mod">
          <ac:chgData name="Nane Kratzke" userId="971be13ff4ee5ef6" providerId="LiveId" clId="{DD4F4B8C-A7DF-5643-8C8B-D116B96ACB5C}" dt="2021-02-25T12:02:33.494" v="30753" actId="20577"/>
          <ac:spMkLst>
            <pc:docMk/>
            <pc:sldMk cId="3535080844" sldId="583"/>
            <ac:spMk id="11" creationId="{3BE92D71-6BCF-7B4C-B89C-BB00F183347B}"/>
          </ac:spMkLst>
        </pc:spChg>
        <pc:spChg chg="add mod">
          <ac:chgData name="Nane Kratzke" userId="971be13ff4ee5ef6" providerId="LiveId" clId="{DD4F4B8C-A7DF-5643-8C8B-D116B96ACB5C}" dt="2021-02-25T12:02:25.002" v="30738" actId="20577"/>
          <ac:spMkLst>
            <pc:docMk/>
            <pc:sldMk cId="3535080844" sldId="583"/>
            <ac:spMk id="12" creationId="{0AC570EF-F5D9-0046-8579-13864A38E991}"/>
          </ac:spMkLst>
        </pc:spChg>
        <pc:spChg chg="del">
          <ac:chgData name="Nane Kratzke" userId="971be13ff4ee5ef6" providerId="LiveId" clId="{DD4F4B8C-A7DF-5643-8C8B-D116B96ACB5C}" dt="2021-02-25T11:55:07.946" v="30478" actId="478"/>
          <ac:spMkLst>
            <pc:docMk/>
            <pc:sldMk cId="3535080844" sldId="583"/>
            <ac:spMk id="13" creationId="{570C49FF-BF87-3640-A87F-19234FBAC669}"/>
          </ac:spMkLst>
        </pc:spChg>
        <pc:spChg chg="add mod">
          <ac:chgData name="Nane Kratzke" userId="971be13ff4ee5ef6" providerId="LiveId" clId="{DD4F4B8C-A7DF-5643-8C8B-D116B96ACB5C}" dt="2021-02-25T11:57:16.166" v="30538"/>
          <ac:spMkLst>
            <pc:docMk/>
            <pc:sldMk cId="3535080844" sldId="583"/>
            <ac:spMk id="14" creationId="{AA679030-C0A9-AD48-B131-183D2ED8F76E}"/>
          </ac:spMkLst>
        </pc:spChg>
        <pc:picChg chg="del">
          <ac:chgData name="Nane Kratzke" userId="971be13ff4ee5ef6" providerId="LiveId" clId="{DD4F4B8C-A7DF-5643-8C8B-D116B96ACB5C}" dt="2021-02-24T19:04:01.514" v="27249" actId="478"/>
          <ac:picMkLst>
            <pc:docMk/>
            <pc:sldMk cId="3535080844" sldId="583"/>
            <ac:picMk id="9" creationId="{80920441-5E77-1D45-9F47-F7A7ECB57A54}"/>
          </ac:picMkLst>
        </pc:picChg>
      </pc:sldChg>
      <pc:sldChg chg="modSp add del mod">
        <pc:chgData name="Nane Kratzke" userId="971be13ff4ee5ef6" providerId="LiveId" clId="{DD4F4B8C-A7DF-5643-8C8B-D116B96ACB5C}" dt="2021-02-25T12:42:51.206" v="30804" actId="2696"/>
        <pc:sldMkLst>
          <pc:docMk/>
          <pc:sldMk cId="1099439093" sldId="584"/>
        </pc:sldMkLst>
        <pc:spChg chg="mod">
          <ac:chgData name="Nane Kratzke" userId="971be13ff4ee5ef6" providerId="LiveId" clId="{DD4F4B8C-A7DF-5643-8C8B-D116B96ACB5C}" dt="2021-02-24T19:06:21.332" v="27270" actId="20577"/>
          <ac:spMkLst>
            <pc:docMk/>
            <pc:sldMk cId="1099439093" sldId="584"/>
            <ac:spMk id="3" creationId="{A8082394-D45E-F14B-86FE-B056DFA2D839}"/>
          </ac:spMkLst>
        </pc:spChg>
        <pc:spChg chg="mod">
          <ac:chgData name="Nane Kratzke" userId="971be13ff4ee5ef6" providerId="LiveId" clId="{DD4F4B8C-A7DF-5643-8C8B-D116B96ACB5C}" dt="2021-02-24T19:06:30.882" v="27271"/>
          <ac:spMkLst>
            <pc:docMk/>
            <pc:sldMk cId="1099439093" sldId="584"/>
            <ac:spMk id="10" creationId="{9956851A-62F4-404A-B344-6A3F5B35B1A2}"/>
          </ac:spMkLst>
        </pc:spChg>
      </pc:sldChg>
      <pc:sldChg chg="addSp delSp modSp add mod ord">
        <pc:chgData name="Nane Kratzke" userId="971be13ff4ee5ef6" providerId="LiveId" clId="{DD4F4B8C-A7DF-5643-8C8B-D116B96ACB5C}" dt="2021-02-25T15:49:21.368" v="35746"/>
        <pc:sldMkLst>
          <pc:docMk/>
          <pc:sldMk cId="37551011" sldId="585"/>
        </pc:sldMkLst>
        <pc:spChg chg="add del mod">
          <ac:chgData name="Nane Kratzke" userId="971be13ff4ee5ef6" providerId="LiveId" clId="{DD4F4B8C-A7DF-5643-8C8B-D116B96ACB5C}" dt="2021-02-25T07:57:00.655" v="27417" actId="1076"/>
          <ac:spMkLst>
            <pc:docMk/>
            <pc:sldMk cId="37551011" sldId="585"/>
            <ac:spMk id="5" creationId="{3C84D37C-C47C-C449-9399-46017816B247}"/>
          </ac:spMkLst>
        </pc:spChg>
        <pc:spChg chg="add del mod">
          <ac:chgData name="Nane Kratzke" userId="971be13ff4ee5ef6" providerId="LiveId" clId="{DD4F4B8C-A7DF-5643-8C8B-D116B96ACB5C}" dt="2021-02-25T08:00:13.218" v="27456" actId="478"/>
          <ac:spMkLst>
            <pc:docMk/>
            <pc:sldMk cId="37551011" sldId="585"/>
            <ac:spMk id="7" creationId="{FF8F5362-3EB6-7545-8B24-C41D56548225}"/>
          </ac:spMkLst>
        </pc:spChg>
        <pc:spChg chg="add mod">
          <ac:chgData name="Nane Kratzke" userId="971be13ff4ee5ef6" providerId="LiveId" clId="{DD4F4B8C-A7DF-5643-8C8B-D116B96ACB5C}" dt="2021-02-25T15:49:21.368" v="35746"/>
          <ac:spMkLst>
            <pc:docMk/>
            <pc:sldMk cId="37551011" sldId="585"/>
            <ac:spMk id="19" creationId="{6BA10506-E688-194B-95E6-684DF086CCC9}"/>
          </ac:spMkLst>
        </pc:spChg>
        <pc:grpChg chg="del mod">
          <ac:chgData name="Nane Kratzke" userId="971be13ff4ee5ef6" providerId="LiveId" clId="{DD4F4B8C-A7DF-5643-8C8B-D116B96ACB5C}" dt="2021-02-25T08:00:19.005" v="27459" actId="478"/>
          <ac:grpSpMkLst>
            <pc:docMk/>
            <pc:sldMk cId="37551011" sldId="585"/>
            <ac:grpSpMk id="10" creationId="{3B6B411C-520B-FB46-BA5B-4C2056F5753A}"/>
          </ac:grpSpMkLst>
        </pc:grpChg>
        <pc:grpChg chg="del mod">
          <ac:chgData name="Nane Kratzke" userId="971be13ff4ee5ef6" providerId="LiveId" clId="{DD4F4B8C-A7DF-5643-8C8B-D116B96ACB5C}" dt="2021-02-25T08:00:15.261" v="27457" actId="478"/>
          <ac:grpSpMkLst>
            <pc:docMk/>
            <pc:sldMk cId="37551011" sldId="585"/>
            <ac:grpSpMk id="13" creationId="{74366A7C-35BA-B549-A1B2-78B0D35352DA}"/>
          </ac:grpSpMkLst>
        </pc:grpChg>
        <pc:picChg chg="add mod">
          <ac:chgData name="Nane Kratzke" userId="971be13ff4ee5ef6" providerId="LiveId" clId="{DD4F4B8C-A7DF-5643-8C8B-D116B96ACB5C}" dt="2021-02-25T07:57:35.452" v="27422"/>
          <ac:picMkLst>
            <pc:docMk/>
            <pc:sldMk cId="37551011" sldId="585"/>
            <ac:picMk id="6" creationId="{84D21422-7834-1D4E-B387-B51AF89B02D5}"/>
          </ac:picMkLst>
        </pc:picChg>
        <pc:picChg chg="del">
          <ac:chgData name="Nane Kratzke" userId="971be13ff4ee5ef6" providerId="LiveId" clId="{DD4F4B8C-A7DF-5643-8C8B-D116B96ACB5C}" dt="2021-02-25T07:55:29.355" v="27392" actId="478"/>
          <ac:picMkLst>
            <pc:docMk/>
            <pc:sldMk cId="37551011" sldId="585"/>
            <ac:picMk id="2054" creationId="{ED76BBA8-8821-E043-AD1A-3BE0DF03080B}"/>
          </ac:picMkLst>
        </pc:picChg>
        <pc:picChg chg="del">
          <ac:chgData name="Nane Kratzke" userId="971be13ff4ee5ef6" providerId="LiveId" clId="{DD4F4B8C-A7DF-5643-8C8B-D116B96ACB5C}" dt="2021-02-25T07:55:34.298" v="27394" actId="478"/>
          <ac:picMkLst>
            <pc:docMk/>
            <pc:sldMk cId="37551011" sldId="585"/>
            <ac:picMk id="2056" creationId="{1214E1A2-30BB-D04E-8955-07824FA4968F}"/>
          </ac:picMkLst>
        </pc:picChg>
        <pc:picChg chg="del">
          <ac:chgData name="Nane Kratzke" userId="971be13ff4ee5ef6" providerId="LiveId" clId="{DD4F4B8C-A7DF-5643-8C8B-D116B96ACB5C}" dt="2021-02-25T07:55:33.074" v="27393" actId="478"/>
          <ac:picMkLst>
            <pc:docMk/>
            <pc:sldMk cId="37551011" sldId="585"/>
            <ac:picMk id="2058" creationId="{7A473D39-AA6E-5A4E-BFD6-4351C6A0DAE9}"/>
          </ac:picMkLst>
        </pc:picChg>
        <pc:inkChg chg="add mod">
          <ac:chgData name="Nane Kratzke" userId="971be13ff4ee5ef6" providerId="LiveId" clId="{DD4F4B8C-A7DF-5643-8C8B-D116B96ACB5C}" dt="2021-02-25T07:58:31.305" v="27449"/>
          <ac:inkMkLst>
            <pc:docMk/>
            <pc:sldMk cId="37551011" sldId="585"/>
            <ac:inkMk id="8" creationId="{90DCE66A-5A6F-084A-8357-9C3DE765F093}"/>
          </ac:inkMkLst>
        </pc:inkChg>
        <pc:inkChg chg="add mod">
          <ac:chgData name="Nane Kratzke" userId="971be13ff4ee5ef6" providerId="LiveId" clId="{DD4F4B8C-A7DF-5643-8C8B-D116B96ACB5C}" dt="2021-02-25T07:58:31.305" v="27449"/>
          <ac:inkMkLst>
            <pc:docMk/>
            <pc:sldMk cId="37551011" sldId="585"/>
            <ac:inkMk id="9" creationId="{04095229-0C7D-4141-AC14-3D581E1E4B72}"/>
          </ac:inkMkLst>
        </pc:inkChg>
        <pc:inkChg chg="add mod">
          <ac:chgData name="Nane Kratzke" userId="971be13ff4ee5ef6" providerId="LiveId" clId="{DD4F4B8C-A7DF-5643-8C8B-D116B96ACB5C}" dt="2021-02-25T07:58:36.646" v="27452"/>
          <ac:inkMkLst>
            <pc:docMk/>
            <pc:sldMk cId="37551011" sldId="585"/>
            <ac:inkMk id="11" creationId="{4F7A1EFE-5E03-064E-8EA6-B32B43D6ABB6}"/>
          </ac:inkMkLst>
        </pc:inkChg>
        <pc:inkChg chg="add mod">
          <ac:chgData name="Nane Kratzke" userId="971be13ff4ee5ef6" providerId="LiveId" clId="{DD4F4B8C-A7DF-5643-8C8B-D116B96ACB5C}" dt="2021-02-25T07:58:36.646" v="27452"/>
          <ac:inkMkLst>
            <pc:docMk/>
            <pc:sldMk cId="37551011" sldId="585"/>
            <ac:inkMk id="12" creationId="{D7FE68DD-C932-724A-A73A-F6BE372E6E7A}"/>
          </ac:inkMkLst>
        </pc:inkChg>
        <pc:inkChg chg="add del">
          <ac:chgData name="Nane Kratzke" userId="971be13ff4ee5ef6" providerId="LiveId" clId="{DD4F4B8C-A7DF-5643-8C8B-D116B96ACB5C}" dt="2021-02-25T08:00:21.445" v="27460" actId="478"/>
          <ac:inkMkLst>
            <pc:docMk/>
            <pc:sldMk cId="37551011" sldId="585"/>
            <ac:inkMk id="14" creationId="{4FCD5624-AB65-124C-B322-8A43703AC122}"/>
          </ac:inkMkLst>
        </pc:inkChg>
        <pc:inkChg chg="add del">
          <ac:chgData name="Nane Kratzke" userId="971be13ff4ee5ef6" providerId="LiveId" clId="{DD4F4B8C-A7DF-5643-8C8B-D116B96ACB5C}" dt="2021-02-25T08:00:17.451" v="27458" actId="478"/>
          <ac:inkMkLst>
            <pc:docMk/>
            <pc:sldMk cId="37551011" sldId="585"/>
            <ac:inkMk id="15" creationId="{382E1402-5728-E640-BCC4-37DEEA9B6188}"/>
          </ac:inkMkLst>
        </pc:inkChg>
      </pc:sldChg>
      <pc:sldChg chg="addSp modSp add mod">
        <pc:chgData name="Nane Kratzke" userId="971be13ff4ee5ef6" providerId="LiveId" clId="{DD4F4B8C-A7DF-5643-8C8B-D116B96ACB5C}" dt="2021-02-25T15:49:57.603" v="35749" actId="113"/>
        <pc:sldMkLst>
          <pc:docMk/>
          <pc:sldMk cId="4182623643" sldId="586"/>
        </pc:sldMkLst>
        <pc:spChg chg="add mod">
          <ac:chgData name="Nane Kratzke" userId="971be13ff4ee5ef6" providerId="LiveId" clId="{DD4F4B8C-A7DF-5643-8C8B-D116B96ACB5C}" dt="2021-02-25T08:02:38.641" v="27476" actId="1076"/>
          <ac:spMkLst>
            <pc:docMk/>
            <pc:sldMk cId="4182623643" sldId="586"/>
            <ac:spMk id="16" creationId="{2538C625-39B0-B144-86A6-82DF13ECB0BD}"/>
          </ac:spMkLst>
        </pc:spChg>
        <pc:spChg chg="add mod">
          <ac:chgData name="Nane Kratzke" userId="971be13ff4ee5ef6" providerId="LiveId" clId="{DD4F4B8C-A7DF-5643-8C8B-D116B96ACB5C}" dt="2021-02-25T08:02:48.979" v="27478" actId="1076"/>
          <ac:spMkLst>
            <pc:docMk/>
            <pc:sldMk cId="4182623643" sldId="586"/>
            <ac:spMk id="17" creationId="{D523383E-454C-C64F-9B35-595148ACA30B}"/>
          </ac:spMkLst>
        </pc:spChg>
        <pc:spChg chg="add mod">
          <ac:chgData name="Nane Kratzke" userId="971be13ff4ee5ef6" providerId="LiveId" clId="{DD4F4B8C-A7DF-5643-8C8B-D116B96ACB5C}" dt="2021-02-25T15:49:57.603" v="35749" actId="113"/>
          <ac:spMkLst>
            <pc:docMk/>
            <pc:sldMk cId="4182623643" sldId="586"/>
            <ac:spMk id="18" creationId="{AB173A76-7F1E-3E42-B109-41AB2651D191}"/>
          </ac:spMkLst>
        </pc:spChg>
      </pc:sldChg>
      <pc:sldChg chg="addSp delSp modSp add mod">
        <pc:chgData name="Nane Kratzke" userId="971be13ff4ee5ef6" providerId="LiveId" clId="{DD4F4B8C-A7DF-5643-8C8B-D116B96ACB5C}" dt="2021-02-25T15:50:41.118" v="35754" actId="207"/>
        <pc:sldMkLst>
          <pc:docMk/>
          <pc:sldMk cId="4184322333" sldId="587"/>
        </pc:sldMkLst>
        <pc:spChg chg="del">
          <ac:chgData name="Nane Kratzke" userId="971be13ff4ee5ef6" providerId="LiveId" clId="{DD4F4B8C-A7DF-5643-8C8B-D116B96ACB5C}" dt="2021-02-25T08:01:29.722" v="27466" actId="478"/>
          <ac:spMkLst>
            <pc:docMk/>
            <pc:sldMk cId="4184322333" sldId="587"/>
            <ac:spMk id="7" creationId="{FF8F5362-3EB6-7545-8B24-C41D56548225}"/>
          </ac:spMkLst>
        </pc:spChg>
        <pc:spChg chg="add mod">
          <ac:chgData name="Nane Kratzke" userId="971be13ff4ee5ef6" providerId="LiveId" clId="{DD4F4B8C-A7DF-5643-8C8B-D116B96ACB5C}" dt="2021-02-25T08:02:16.546" v="27474" actId="14100"/>
          <ac:spMkLst>
            <pc:docMk/>
            <pc:sldMk cId="4184322333" sldId="587"/>
            <ac:spMk id="16" creationId="{73FE9B18-F75A-B845-B79B-EA5FE2B896C3}"/>
          </ac:spMkLst>
        </pc:spChg>
        <pc:spChg chg="add mod">
          <ac:chgData name="Nane Kratzke" userId="971be13ff4ee5ef6" providerId="LiveId" clId="{DD4F4B8C-A7DF-5643-8C8B-D116B96ACB5C}" dt="2021-02-25T15:50:41.118" v="35754" actId="207"/>
          <ac:spMkLst>
            <pc:docMk/>
            <pc:sldMk cId="4184322333" sldId="587"/>
            <ac:spMk id="17" creationId="{1EC6F71D-192C-F741-86A3-0920F4C24E94}"/>
          </ac:spMkLst>
        </pc:spChg>
        <pc:grpChg chg="del">
          <ac:chgData name="Nane Kratzke" userId="971be13ff4ee5ef6" providerId="LiveId" clId="{DD4F4B8C-A7DF-5643-8C8B-D116B96ACB5C}" dt="2021-02-25T08:01:01.012" v="27462" actId="478"/>
          <ac:grpSpMkLst>
            <pc:docMk/>
            <pc:sldMk cId="4184322333" sldId="587"/>
            <ac:grpSpMk id="10" creationId="{3B6B411C-520B-FB46-BA5B-4C2056F5753A}"/>
          </ac:grpSpMkLst>
        </pc:grpChg>
        <pc:grpChg chg="del">
          <ac:chgData name="Nane Kratzke" userId="971be13ff4ee5ef6" providerId="LiveId" clId="{DD4F4B8C-A7DF-5643-8C8B-D116B96ACB5C}" dt="2021-02-25T08:01:21.095" v="27464" actId="478"/>
          <ac:grpSpMkLst>
            <pc:docMk/>
            <pc:sldMk cId="4184322333" sldId="587"/>
            <ac:grpSpMk id="13" creationId="{74366A7C-35BA-B549-A1B2-78B0D35352DA}"/>
          </ac:grpSpMkLst>
        </pc:grpChg>
        <pc:inkChg chg="del">
          <ac:chgData name="Nane Kratzke" userId="971be13ff4ee5ef6" providerId="LiveId" clId="{DD4F4B8C-A7DF-5643-8C8B-D116B96ACB5C}" dt="2021-02-25T08:01:26.820" v="27465" actId="478"/>
          <ac:inkMkLst>
            <pc:docMk/>
            <pc:sldMk cId="4184322333" sldId="587"/>
            <ac:inkMk id="14" creationId="{4FCD5624-AB65-124C-B322-8A43703AC122}"/>
          </ac:inkMkLst>
        </pc:inkChg>
        <pc:inkChg chg="del">
          <ac:chgData name="Nane Kratzke" userId="971be13ff4ee5ef6" providerId="LiveId" clId="{DD4F4B8C-A7DF-5643-8C8B-D116B96ACB5C}" dt="2021-02-25T08:01:03.510" v="27463" actId="478"/>
          <ac:inkMkLst>
            <pc:docMk/>
            <pc:sldMk cId="4184322333" sldId="587"/>
            <ac:inkMk id="15" creationId="{382E1402-5728-E640-BCC4-37DEEA9B6188}"/>
          </ac:inkMkLst>
        </pc:inkChg>
      </pc:sldChg>
      <pc:sldChg chg="addSp modSp add mod">
        <pc:chgData name="Nane Kratzke" userId="971be13ff4ee5ef6" providerId="LiveId" clId="{DD4F4B8C-A7DF-5643-8C8B-D116B96ACB5C}" dt="2021-02-25T15:51:20.693" v="35759" actId="207"/>
        <pc:sldMkLst>
          <pc:docMk/>
          <pc:sldMk cId="3368942718" sldId="588"/>
        </pc:sldMkLst>
        <pc:spChg chg="add mod">
          <ac:chgData name="Nane Kratzke" userId="971be13ff4ee5ef6" providerId="LiveId" clId="{DD4F4B8C-A7DF-5643-8C8B-D116B96ACB5C}" dt="2021-02-25T15:51:20.693" v="35759" actId="207"/>
          <ac:spMkLst>
            <pc:docMk/>
            <pc:sldMk cId="3368942718" sldId="588"/>
            <ac:spMk id="8" creationId="{49BB4657-4D05-8646-9F9E-A4EC526D7EF3}"/>
          </ac:spMkLst>
        </pc:spChg>
        <pc:spChg chg="mod">
          <ac:chgData name="Nane Kratzke" userId="971be13ff4ee5ef6" providerId="LiveId" clId="{DD4F4B8C-A7DF-5643-8C8B-D116B96ACB5C}" dt="2021-02-25T08:03:48.571" v="27483" actId="1076"/>
          <ac:spMkLst>
            <pc:docMk/>
            <pc:sldMk cId="3368942718" sldId="588"/>
            <ac:spMk id="16" creationId="{73FE9B18-F75A-B845-B79B-EA5FE2B896C3}"/>
          </ac:spMkLst>
        </pc:spChg>
        <pc:picChg chg="mod">
          <ac:chgData name="Nane Kratzke" userId="971be13ff4ee5ef6" providerId="LiveId" clId="{DD4F4B8C-A7DF-5643-8C8B-D116B96ACB5C}" dt="2021-02-25T08:03:40.885" v="27481" actId="1076"/>
          <ac:picMkLst>
            <pc:docMk/>
            <pc:sldMk cId="3368942718" sldId="588"/>
            <ac:picMk id="6" creationId="{84D21422-7834-1D4E-B387-B51AF89B02D5}"/>
          </ac:picMkLst>
        </pc:picChg>
      </pc:sldChg>
      <pc:sldChg chg="addSp delSp modSp add mod">
        <pc:chgData name="Nane Kratzke" userId="971be13ff4ee5ef6" providerId="LiveId" clId="{DD4F4B8C-A7DF-5643-8C8B-D116B96ACB5C}" dt="2021-02-25T13:38:39.710" v="31856" actId="20577"/>
        <pc:sldMkLst>
          <pc:docMk/>
          <pc:sldMk cId="3378254767" sldId="589"/>
        </pc:sldMkLst>
        <pc:spChg chg="mod">
          <ac:chgData name="Nane Kratzke" userId="971be13ff4ee5ef6" providerId="LiveId" clId="{DD4F4B8C-A7DF-5643-8C8B-D116B96ACB5C}" dt="2021-02-25T09:37:21.399" v="29127" actId="20577"/>
          <ac:spMkLst>
            <pc:docMk/>
            <pc:sldMk cId="3378254767" sldId="589"/>
            <ac:spMk id="3" creationId="{A8082394-D45E-F14B-86FE-B056DFA2D839}"/>
          </ac:spMkLst>
        </pc:spChg>
        <pc:spChg chg="del">
          <ac:chgData name="Nane Kratzke" userId="971be13ff4ee5ef6" providerId="LiveId" clId="{DD4F4B8C-A7DF-5643-8C8B-D116B96ACB5C}" dt="2021-02-25T09:33:55.267" v="29050" actId="478"/>
          <ac:spMkLst>
            <pc:docMk/>
            <pc:sldMk cId="3378254767" sldId="589"/>
            <ac:spMk id="5" creationId="{A77090A8-5F75-BE49-AAB2-2F65C25A8030}"/>
          </ac:spMkLst>
        </pc:spChg>
        <pc:spChg chg="add mod">
          <ac:chgData name="Nane Kratzke" userId="971be13ff4ee5ef6" providerId="LiveId" clId="{DD4F4B8C-A7DF-5643-8C8B-D116B96ACB5C}" dt="2021-02-25T13:38:39.710" v="31856" actId="20577"/>
          <ac:spMkLst>
            <pc:docMk/>
            <pc:sldMk cId="3378254767" sldId="589"/>
            <ac:spMk id="6" creationId="{4D7B5A4A-F235-C148-9D75-065163F7DB47}"/>
          </ac:spMkLst>
        </pc:spChg>
        <pc:spChg chg="del">
          <ac:chgData name="Nane Kratzke" userId="971be13ff4ee5ef6" providerId="LiveId" clId="{DD4F4B8C-A7DF-5643-8C8B-D116B96ACB5C}" dt="2021-02-25T09:33:51.396" v="29049" actId="478"/>
          <ac:spMkLst>
            <pc:docMk/>
            <pc:sldMk cId="3378254767" sldId="589"/>
            <ac:spMk id="13" creationId="{570C49FF-BF87-3640-A87F-19234FBAC669}"/>
          </ac:spMkLst>
        </pc:spChg>
        <pc:picChg chg="add mod">
          <ac:chgData name="Nane Kratzke" userId="971be13ff4ee5ef6" providerId="LiveId" clId="{DD4F4B8C-A7DF-5643-8C8B-D116B96ACB5C}" dt="2021-02-25T09:42:46.173" v="29251" actId="2084"/>
          <ac:picMkLst>
            <pc:docMk/>
            <pc:sldMk cId="3378254767" sldId="589"/>
            <ac:picMk id="9" creationId="{0E124C52-FDA2-B249-A8E9-3A7011235587}"/>
          </ac:picMkLst>
        </pc:picChg>
        <pc:picChg chg="del">
          <ac:chgData name="Nane Kratzke" userId="971be13ff4ee5ef6" providerId="LiveId" clId="{DD4F4B8C-A7DF-5643-8C8B-D116B96ACB5C}" dt="2021-02-25T09:33:47.457" v="29048" actId="478"/>
          <ac:picMkLst>
            <pc:docMk/>
            <pc:sldMk cId="3378254767" sldId="589"/>
            <ac:picMk id="12" creationId="{19974FA8-A25B-F242-B63E-8DDE6F2F84FE}"/>
          </ac:picMkLst>
        </pc:picChg>
      </pc:sldChg>
      <pc:sldChg chg="addSp delSp modSp add mod ord">
        <pc:chgData name="Nane Kratzke" userId="971be13ff4ee5ef6" providerId="LiveId" clId="{DD4F4B8C-A7DF-5643-8C8B-D116B96ACB5C}" dt="2021-02-25T13:37:57.028" v="31846" actId="20578"/>
        <pc:sldMkLst>
          <pc:docMk/>
          <pc:sldMk cId="2326429482" sldId="590"/>
        </pc:sldMkLst>
        <pc:spChg chg="mod">
          <ac:chgData name="Nane Kratzke" userId="971be13ff4ee5ef6" providerId="LiveId" clId="{DD4F4B8C-A7DF-5643-8C8B-D116B96ACB5C}" dt="2021-02-25T13:07:58.712" v="31383" actId="20577"/>
          <ac:spMkLst>
            <pc:docMk/>
            <pc:sldMk cId="2326429482" sldId="590"/>
            <ac:spMk id="2" creationId="{10616F2C-443B-B846-846B-F02BD2F22115}"/>
          </ac:spMkLst>
        </pc:spChg>
        <pc:spChg chg="mod">
          <ac:chgData name="Nane Kratzke" userId="971be13ff4ee5ef6" providerId="LiveId" clId="{DD4F4B8C-A7DF-5643-8C8B-D116B96ACB5C}" dt="2021-02-25T13:07:53.229" v="31376" actId="20577"/>
          <ac:spMkLst>
            <pc:docMk/>
            <pc:sldMk cId="2326429482" sldId="590"/>
            <ac:spMk id="3" creationId="{2B49A90E-1175-5B43-8A11-CC04560FFE30}"/>
          </ac:spMkLst>
        </pc:spChg>
        <pc:spChg chg="mod">
          <ac:chgData name="Nane Kratzke" userId="971be13ff4ee5ef6" providerId="LiveId" clId="{DD4F4B8C-A7DF-5643-8C8B-D116B96ACB5C}" dt="2021-02-25T13:20:01.453" v="31554" actId="14100"/>
          <ac:spMkLst>
            <pc:docMk/>
            <pc:sldMk cId="2326429482" sldId="590"/>
            <ac:spMk id="5" creationId="{1F7D597A-1328-384D-BC46-9679E8781D63}"/>
          </ac:spMkLst>
        </pc:spChg>
        <pc:spChg chg="del mod">
          <ac:chgData name="Nane Kratzke" userId="971be13ff4ee5ef6" providerId="LiveId" clId="{DD4F4B8C-A7DF-5643-8C8B-D116B96ACB5C}" dt="2021-02-25T13:01:21.685" v="31232" actId="478"/>
          <ac:spMkLst>
            <pc:docMk/>
            <pc:sldMk cId="2326429482" sldId="590"/>
            <ac:spMk id="6" creationId="{FB0D715F-FB61-E14E-9AA8-48E1F8F7AFF0}"/>
          </ac:spMkLst>
        </pc:spChg>
        <pc:spChg chg="del">
          <ac:chgData name="Nane Kratzke" userId="971be13ff4ee5ef6" providerId="LiveId" clId="{DD4F4B8C-A7DF-5643-8C8B-D116B96ACB5C}" dt="2021-02-25T13:01:24.959" v="31233" actId="478"/>
          <ac:spMkLst>
            <pc:docMk/>
            <pc:sldMk cId="2326429482" sldId="590"/>
            <ac:spMk id="7" creationId="{E544CC53-95DB-E446-B790-C9263ADCE1B0}"/>
          </ac:spMkLst>
        </pc:spChg>
        <pc:spChg chg="add mod">
          <ac:chgData name="Nane Kratzke" userId="971be13ff4ee5ef6" providerId="LiveId" clId="{DD4F4B8C-A7DF-5643-8C8B-D116B96ACB5C}" dt="2021-02-25T13:23:53.654" v="31640" actId="20577"/>
          <ac:spMkLst>
            <pc:docMk/>
            <pc:sldMk cId="2326429482" sldId="590"/>
            <ac:spMk id="8" creationId="{AA1B0C18-89B3-7E4E-A9C0-FF78F3EC8C91}"/>
          </ac:spMkLst>
        </pc:spChg>
        <pc:spChg chg="add mod">
          <ac:chgData name="Nane Kratzke" userId="971be13ff4ee5ef6" providerId="LiveId" clId="{DD4F4B8C-A7DF-5643-8C8B-D116B96ACB5C}" dt="2021-02-25T13:17:48.418" v="31543" actId="1076"/>
          <ac:spMkLst>
            <pc:docMk/>
            <pc:sldMk cId="2326429482" sldId="590"/>
            <ac:spMk id="9" creationId="{ABD1F2A0-6D20-F144-90DD-FB3DCD984968}"/>
          </ac:spMkLst>
        </pc:spChg>
        <pc:picChg chg="add mod">
          <ac:chgData name="Nane Kratzke" userId="971be13ff4ee5ef6" providerId="LiveId" clId="{DD4F4B8C-A7DF-5643-8C8B-D116B96ACB5C}" dt="2021-02-25T13:24:08.300" v="31642" actId="1076"/>
          <ac:picMkLst>
            <pc:docMk/>
            <pc:sldMk cId="2326429482" sldId="590"/>
            <ac:picMk id="10" creationId="{3A460A55-99F7-0242-95C9-128C5A621C9B}"/>
          </ac:picMkLst>
        </pc:picChg>
      </pc:sldChg>
      <pc:sldChg chg="addSp delSp modSp add mod">
        <pc:chgData name="Nane Kratzke" userId="971be13ff4ee5ef6" providerId="LiveId" clId="{DD4F4B8C-A7DF-5643-8C8B-D116B96ACB5C}" dt="2021-02-25T14:09:42.824" v="32731" actId="1076"/>
        <pc:sldMkLst>
          <pc:docMk/>
          <pc:sldMk cId="2414142745" sldId="591"/>
        </pc:sldMkLst>
        <pc:spChg chg="mod">
          <ac:chgData name="Nane Kratzke" userId="971be13ff4ee5ef6" providerId="LiveId" clId="{DD4F4B8C-A7DF-5643-8C8B-D116B96ACB5C}" dt="2021-02-25T13:42:12.920" v="31884" actId="20577"/>
          <ac:spMkLst>
            <pc:docMk/>
            <pc:sldMk cId="2414142745" sldId="591"/>
            <ac:spMk id="3" creationId="{A8082394-D45E-F14B-86FE-B056DFA2D839}"/>
          </ac:spMkLst>
        </pc:spChg>
        <pc:spChg chg="add del">
          <ac:chgData name="Nane Kratzke" userId="971be13ff4ee5ef6" providerId="LiveId" clId="{DD4F4B8C-A7DF-5643-8C8B-D116B96ACB5C}" dt="2021-02-25T13:55:22.749" v="32201"/>
          <ac:spMkLst>
            <pc:docMk/>
            <pc:sldMk cId="2414142745" sldId="591"/>
            <ac:spMk id="5" creationId="{C2BD5DFA-4AD8-0F49-8C66-48C58ECDAA50}"/>
          </ac:spMkLst>
        </pc:spChg>
        <pc:spChg chg="del mod">
          <ac:chgData name="Nane Kratzke" userId="971be13ff4ee5ef6" providerId="LiveId" clId="{DD4F4B8C-A7DF-5643-8C8B-D116B96ACB5C}" dt="2021-02-25T13:55:17.917" v="32199" actId="478"/>
          <ac:spMkLst>
            <pc:docMk/>
            <pc:sldMk cId="2414142745" sldId="591"/>
            <ac:spMk id="6" creationId="{782EF8D8-7EBA-7E43-90A3-C8139DA87067}"/>
          </ac:spMkLst>
        </pc:spChg>
        <pc:spChg chg="add mod">
          <ac:chgData name="Nane Kratzke" userId="971be13ff4ee5ef6" providerId="LiveId" clId="{DD4F4B8C-A7DF-5643-8C8B-D116B96ACB5C}" dt="2021-02-25T14:09:42.824" v="32731" actId="1076"/>
          <ac:spMkLst>
            <pc:docMk/>
            <pc:sldMk cId="2414142745" sldId="591"/>
            <ac:spMk id="9" creationId="{72868357-863F-9B43-88A7-4929C87BF6F3}"/>
          </ac:spMkLst>
        </pc:spChg>
        <pc:spChg chg="del">
          <ac:chgData name="Nane Kratzke" userId="971be13ff4ee5ef6" providerId="LiveId" clId="{DD4F4B8C-A7DF-5643-8C8B-D116B96ACB5C}" dt="2021-02-25T13:46:39.909" v="31945" actId="478"/>
          <ac:spMkLst>
            <pc:docMk/>
            <pc:sldMk cId="2414142745" sldId="591"/>
            <ac:spMk id="10" creationId="{9956851A-62F4-404A-B344-6A3F5B35B1A2}"/>
          </ac:spMkLst>
        </pc:spChg>
        <pc:spChg chg="del">
          <ac:chgData name="Nane Kratzke" userId="971be13ff4ee5ef6" providerId="LiveId" clId="{DD4F4B8C-A7DF-5643-8C8B-D116B96ACB5C}" dt="2021-02-25T13:50:39.501" v="32157" actId="478"/>
          <ac:spMkLst>
            <pc:docMk/>
            <pc:sldMk cId="2414142745" sldId="591"/>
            <ac:spMk id="11" creationId="{3BE92D71-6BCF-7B4C-B89C-BB00F183347B}"/>
          </ac:spMkLst>
        </pc:spChg>
        <pc:spChg chg="del mod">
          <ac:chgData name="Nane Kratzke" userId="971be13ff4ee5ef6" providerId="LiveId" clId="{DD4F4B8C-A7DF-5643-8C8B-D116B96ACB5C}" dt="2021-02-25T14:07:40.603" v="32626" actId="478"/>
          <ac:spMkLst>
            <pc:docMk/>
            <pc:sldMk cId="2414142745" sldId="591"/>
            <ac:spMk id="12" creationId="{0AC570EF-F5D9-0046-8579-13864A38E991}"/>
          </ac:spMkLst>
        </pc:spChg>
        <pc:spChg chg="add del mod">
          <ac:chgData name="Nane Kratzke" userId="971be13ff4ee5ef6" providerId="LiveId" clId="{DD4F4B8C-A7DF-5643-8C8B-D116B96ACB5C}" dt="2021-02-25T13:55:14.474" v="32198" actId="478"/>
          <ac:spMkLst>
            <pc:docMk/>
            <pc:sldMk cId="2414142745" sldId="591"/>
            <ac:spMk id="13" creationId="{8574E403-0E07-734C-AA06-07DAE1EB5A7F}"/>
          </ac:spMkLst>
        </pc:spChg>
        <pc:spChg chg="del">
          <ac:chgData name="Nane Kratzke" userId="971be13ff4ee5ef6" providerId="LiveId" clId="{DD4F4B8C-A7DF-5643-8C8B-D116B96ACB5C}" dt="2021-02-25T13:46:42.838" v="31946" actId="478"/>
          <ac:spMkLst>
            <pc:docMk/>
            <pc:sldMk cId="2414142745" sldId="591"/>
            <ac:spMk id="14" creationId="{AA679030-C0A9-AD48-B131-183D2ED8F76E}"/>
          </ac:spMkLst>
        </pc:spChg>
        <pc:spChg chg="add mod">
          <ac:chgData name="Nane Kratzke" userId="971be13ff4ee5ef6" providerId="LiveId" clId="{DD4F4B8C-A7DF-5643-8C8B-D116B96ACB5C}" dt="2021-02-25T14:09:33.858" v="32730" actId="14100"/>
          <ac:spMkLst>
            <pc:docMk/>
            <pc:sldMk cId="2414142745" sldId="591"/>
            <ac:spMk id="16" creationId="{8B7E9C7D-3FFB-9940-BD0E-3A4B8A4222F7}"/>
          </ac:spMkLst>
        </pc:spChg>
        <pc:picChg chg="add mod">
          <ac:chgData name="Nane Kratzke" userId="971be13ff4ee5ef6" providerId="LiveId" clId="{DD4F4B8C-A7DF-5643-8C8B-D116B96ACB5C}" dt="2021-02-25T14:08:43.423" v="32723" actId="1076"/>
          <ac:picMkLst>
            <pc:docMk/>
            <pc:sldMk cId="2414142745" sldId="591"/>
            <ac:picMk id="7" creationId="{C5999FA8-12D2-BB46-9D40-ED6E5566E1B8}"/>
          </ac:picMkLst>
        </pc:picChg>
        <pc:picChg chg="add mod">
          <ac:chgData name="Nane Kratzke" userId="971be13ff4ee5ef6" providerId="LiveId" clId="{DD4F4B8C-A7DF-5643-8C8B-D116B96ACB5C}" dt="2021-02-25T14:09:02.721" v="32726" actId="1076"/>
          <ac:picMkLst>
            <pc:docMk/>
            <pc:sldMk cId="2414142745" sldId="591"/>
            <ac:picMk id="10244" creationId="{04A5371E-A96C-384B-B75D-9CFAA2A21037}"/>
          </ac:picMkLst>
        </pc:picChg>
      </pc:sldChg>
      <pc:sldChg chg="add ord">
        <pc:chgData name="Nane Kratzke" userId="971be13ff4ee5ef6" providerId="LiveId" clId="{DD4F4B8C-A7DF-5643-8C8B-D116B96ACB5C}" dt="2021-02-25T14:16:09.032" v="32732" actId="20578"/>
        <pc:sldMkLst>
          <pc:docMk/>
          <pc:sldMk cId="2600768210" sldId="592"/>
        </pc:sldMkLst>
      </pc:sldChg>
      <pc:sldChg chg="modSp add mod">
        <pc:chgData name="Nane Kratzke" userId="971be13ff4ee5ef6" providerId="LiveId" clId="{DD4F4B8C-A7DF-5643-8C8B-D116B96ACB5C}" dt="2021-02-25T14:22:41.490" v="32936" actId="20577"/>
        <pc:sldMkLst>
          <pc:docMk/>
          <pc:sldMk cId="1131420915" sldId="593"/>
        </pc:sldMkLst>
        <pc:spChg chg="mod">
          <ac:chgData name="Nane Kratzke" userId="971be13ff4ee5ef6" providerId="LiveId" clId="{DD4F4B8C-A7DF-5643-8C8B-D116B96ACB5C}" dt="2021-02-25T14:21:55.317" v="32887"/>
          <ac:spMkLst>
            <pc:docMk/>
            <pc:sldMk cId="1131420915" sldId="593"/>
            <ac:spMk id="16" creationId="{132B66F9-E5F2-4E49-B577-868A844E29ED}"/>
          </ac:spMkLst>
        </pc:spChg>
        <pc:spChg chg="mod">
          <ac:chgData name="Nane Kratzke" userId="971be13ff4ee5ef6" providerId="LiveId" clId="{DD4F4B8C-A7DF-5643-8C8B-D116B96ACB5C}" dt="2021-02-25T14:22:41.490" v="32936" actId="20577"/>
          <ac:spMkLst>
            <pc:docMk/>
            <pc:sldMk cId="1131420915" sldId="593"/>
            <ac:spMk id="23" creationId="{843AD55F-A820-B34B-A476-52238CE2A01E}"/>
          </ac:spMkLst>
        </pc:spChg>
      </pc:sldChg>
      <pc:sldChg chg="addSp modSp add mod">
        <pc:chgData name="Nane Kratzke" userId="971be13ff4ee5ef6" providerId="LiveId" clId="{DD4F4B8C-A7DF-5643-8C8B-D116B96ACB5C}" dt="2021-02-25T14:29:42.444" v="33060" actId="20577"/>
        <pc:sldMkLst>
          <pc:docMk/>
          <pc:sldMk cId="111057490" sldId="594"/>
        </pc:sldMkLst>
        <pc:spChg chg="mod">
          <ac:chgData name="Nane Kratzke" userId="971be13ff4ee5ef6" providerId="LiveId" clId="{DD4F4B8C-A7DF-5643-8C8B-D116B96ACB5C}" dt="2021-02-25T14:25:40.602" v="32940"/>
          <ac:spMkLst>
            <pc:docMk/>
            <pc:sldMk cId="111057490" sldId="594"/>
            <ac:spMk id="16" creationId="{132B66F9-E5F2-4E49-B577-868A844E29ED}"/>
          </ac:spMkLst>
        </pc:spChg>
        <pc:spChg chg="mod">
          <ac:chgData name="Nane Kratzke" userId="971be13ff4ee5ef6" providerId="LiveId" clId="{DD4F4B8C-A7DF-5643-8C8B-D116B96ACB5C}" dt="2021-02-25T14:29:42.444" v="33060" actId="20577"/>
          <ac:spMkLst>
            <pc:docMk/>
            <pc:sldMk cId="111057490" sldId="594"/>
            <ac:spMk id="23" creationId="{843AD55F-A820-B34B-A476-52238CE2A01E}"/>
          </ac:spMkLst>
        </pc:spChg>
        <pc:picChg chg="mod">
          <ac:chgData name="Nane Kratzke" userId="971be13ff4ee5ef6" providerId="LiveId" clId="{DD4F4B8C-A7DF-5643-8C8B-D116B96ACB5C}" dt="2021-02-25T14:28:52.189" v="33025" actId="14100"/>
          <ac:picMkLst>
            <pc:docMk/>
            <pc:sldMk cId="111057490" sldId="594"/>
            <ac:picMk id="12290" creationId="{DC54D8F9-DAAB-8A4F-830A-D0323DEBA19F}"/>
          </ac:picMkLst>
        </pc:picChg>
        <pc:picChg chg="add mod">
          <ac:chgData name="Nane Kratzke" userId="971be13ff4ee5ef6" providerId="LiveId" clId="{DD4F4B8C-A7DF-5643-8C8B-D116B96ACB5C}" dt="2021-02-25T14:29:03.956" v="33028" actId="1076"/>
          <ac:picMkLst>
            <pc:docMk/>
            <pc:sldMk cId="111057490" sldId="594"/>
            <ac:picMk id="14338" creationId="{F60B25DB-6EB1-5248-8D80-A57C839295D0}"/>
          </ac:picMkLst>
        </pc:picChg>
      </pc:sldChg>
      <pc:sldChg chg="modSp add mod ord">
        <pc:chgData name="Nane Kratzke" userId="971be13ff4ee5ef6" providerId="LiveId" clId="{DD4F4B8C-A7DF-5643-8C8B-D116B96ACB5C}" dt="2021-02-25T14:33:22.628" v="33065" actId="20578"/>
        <pc:sldMkLst>
          <pc:docMk/>
          <pc:sldMk cId="2923594969" sldId="595"/>
        </pc:sldMkLst>
        <pc:spChg chg="mod">
          <ac:chgData name="Nane Kratzke" userId="971be13ff4ee5ef6" providerId="LiveId" clId="{DD4F4B8C-A7DF-5643-8C8B-D116B96ACB5C}" dt="2021-02-25T14:32:38.181" v="33063" actId="207"/>
          <ac:spMkLst>
            <pc:docMk/>
            <pc:sldMk cId="2923594969" sldId="595"/>
            <ac:spMk id="4" creationId="{7744107F-B706-604F-BAAE-87D504707D7C}"/>
          </ac:spMkLst>
        </pc:spChg>
      </pc:sldChg>
      <pc:sldChg chg="modSp add mod">
        <pc:chgData name="Nane Kratzke" userId="971be13ff4ee5ef6" providerId="LiveId" clId="{DD4F4B8C-A7DF-5643-8C8B-D116B96ACB5C}" dt="2021-02-25T14:34:03.721" v="33066" actId="207"/>
        <pc:sldMkLst>
          <pc:docMk/>
          <pc:sldMk cId="1906288818" sldId="596"/>
        </pc:sldMkLst>
        <pc:spChg chg="mod">
          <ac:chgData name="Nane Kratzke" userId="971be13ff4ee5ef6" providerId="LiveId" clId="{DD4F4B8C-A7DF-5643-8C8B-D116B96ACB5C}" dt="2021-02-25T14:34:03.721" v="33066" actId="207"/>
          <ac:spMkLst>
            <pc:docMk/>
            <pc:sldMk cId="1906288818" sldId="596"/>
            <ac:spMk id="4" creationId="{7744107F-B706-604F-BAAE-87D504707D7C}"/>
          </ac:spMkLst>
        </pc:spChg>
      </pc:sldChg>
      <pc:sldChg chg="modSp add mod">
        <pc:chgData name="Nane Kratzke" userId="971be13ff4ee5ef6" providerId="LiveId" clId="{DD4F4B8C-A7DF-5643-8C8B-D116B96ACB5C}" dt="2021-02-25T14:34:36.652" v="33069" actId="207"/>
        <pc:sldMkLst>
          <pc:docMk/>
          <pc:sldMk cId="4190664350" sldId="597"/>
        </pc:sldMkLst>
        <pc:spChg chg="mod">
          <ac:chgData name="Nane Kratzke" userId="971be13ff4ee5ef6" providerId="LiveId" clId="{DD4F4B8C-A7DF-5643-8C8B-D116B96ACB5C}" dt="2021-02-25T14:34:36.652" v="33069" actId="207"/>
          <ac:spMkLst>
            <pc:docMk/>
            <pc:sldMk cId="4190664350" sldId="597"/>
            <ac:spMk id="4" creationId="{7744107F-B706-604F-BAAE-87D504707D7C}"/>
          </ac:spMkLst>
        </pc:spChg>
      </pc:sldChg>
      <pc:sldChg chg="addSp delSp modSp add mod">
        <pc:chgData name="Nane Kratzke" userId="971be13ff4ee5ef6" providerId="LiveId" clId="{DD4F4B8C-A7DF-5643-8C8B-D116B96ACB5C}" dt="2021-02-25T15:34:06.458" v="35253" actId="404"/>
        <pc:sldMkLst>
          <pc:docMk/>
          <pc:sldMk cId="3960436354" sldId="598"/>
        </pc:sldMkLst>
        <pc:spChg chg="mod">
          <ac:chgData name="Nane Kratzke" userId="971be13ff4ee5ef6" providerId="LiveId" clId="{DD4F4B8C-A7DF-5643-8C8B-D116B96ACB5C}" dt="2021-02-25T14:53:52.406" v="33472" actId="20577"/>
          <ac:spMkLst>
            <pc:docMk/>
            <pc:sldMk cId="3960436354" sldId="598"/>
            <ac:spMk id="3" creationId="{A8082394-D45E-F14B-86FE-B056DFA2D839}"/>
          </ac:spMkLst>
        </pc:spChg>
        <pc:spChg chg="mod">
          <ac:chgData name="Nane Kratzke" userId="971be13ff4ee5ef6" providerId="LiveId" clId="{DD4F4B8C-A7DF-5643-8C8B-D116B96ACB5C}" dt="2021-02-25T14:59:40.825" v="33722" actId="20577"/>
          <ac:spMkLst>
            <pc:docMk/>
            <pc:sldMk cId="3960436354" sldId="598"/>
            <ac:spMk id="5" creationId="{A77090A8-5F75-BE49-AAB2-2F65C25A8030}"/>
          </ac:spMkLst>
        </pc:spChg>
        <pc:spChg chg="del">
          <ac:chgData name="Nane Kratzke" userId="971be13ff4ee5ef6" providerId="LiveId" clId="{DD4F4B8C-A7DF-5643-8C8B-D116B96ACB5C}" dt="2021-02-25T14:53:06.646" v="33459" actId="478"/>
          <ac:spMkLst>
            <pc:docMk/>
            <pc:sldMk cId="3960436354" sldId="598"/>
            <ac:spMk id="6" creationId="{59BB497B-997A-FD43-B459-A88A156481F0}"/>
          </ac:spMkLst>
        </pc:spChg>
        <pc:spChg chg="add mod">
          <ac:chgData name="Nane Kratzke" userId="971be13ff4ee5ef6" providerId="LiveId" clId="{DD4F4B8C-A7DF-5643-8C8B-D116B96ACB5C}" dt="2021-02-25T15:34:06.458" v="35253" actId="404"/>
          <ac:spMkLst>
            <pc:docMk/>
            <pc:sldMk cId="3960436354" sldId="598"/>
            <ac:spMk id="7" creationId="{ED236436-46F0-0047-B020-B2941FD71A73}"/>
          </ac:spMkLst>
        </pc:spChg>
        <pc:spChg chg="mod">
          <ac:chgData name="Nane Kratzke" userId="971be13ff4ee5ef6" providerId="LiveId" clId="{DD4F4B8C-A7DF-5643-8C8B-D116B96ACB5C}" dt="2021-02-25T14:53:29.762" v="33461" actId="207"/>
          <ac:spMkLst>
            <pc:docMk/>
            <pc:sldMk cId="3960436354" sldId="598"/>
            <ac:spMk id="9" creationId="{256BAF84-2978-4D4E-BFB0-FB1731A66F90}"/>
          </ac:spMkLst>
        </pc:spChg>
        <pc:spChg chg="mod">
          <ac:chgData name="Nane Kratzke" userId="971be13ff4ee5ef6" providerId="LiveId" clId="{DD4F4B8C-A7DF-5643-8C8B-D116B96ACB5C}" dt="2021-02-25T14:56:43.572" v="33559" actId="14100"/>
          <ac:spMkLst>
            <pc:docMk/>
            <pc:sldMk cId="3960436354" sldId="598"/>
            <ac:spMk id="11" creationId="{E416EE7B-088B-4A40-9C07-0A7879346E5B}"/>
          </ac:spMkLst>
        </pc:spChg>
        <pc:picChg chg="del">
          <ac:chgData name="Nane Kratzke" userId="971be13ff4ee5ef6" providerId="LiveId" clId="{DD4F4B8C-A7DF-5643-8C8B-D116B96ACB5C}" dt="2021-02-25T14:52:36.091" v="33456" actId="478"/>
          <ac:picMkLst>
            <pc:docMk/>
            <pc:sldMk cId="3960436354" sldId="598"/>
            <ac:picMk id="1032" creationId="{8CEE9312-D342-E541-BD06-926C9EA4AE2B}"/>
          </ac:picMkLst>
        </pc:picChg>
      </pc:sldChg>
      <pc:sldChg chg="modSp add mod">
        <pc:chgData name="Nane Kratzke" userId="971be13ff4ee5ef6" providerId="LiveId" clId="{DD4F4B8C-A7DF-5643-8C8B-D116B96ACB5C}" dt="2021-02-25T15:07:20.068" v="34110" actId="20577"/>
        <pc:sldMkLst>
          <pc:docMk/>
          <pc:sldMk cId="3809587977" sldId="599"/>
        </pc:sldMkLst>
        <pc:spChg chg="mod">
          <ac:chgData name="Nane Kratzke" userId="971be13ff4ee5ef6" providerId="LiveId" clId="{DD4F4B8C-A7DF-5643-8C8B-D116B96ACB5C}" dt="2021-02-25T15:00:12.781" v="33734" actId="20577"/>
          <ac:spMkLst>
            <pc:docMk/>
            <pc:sldMk cId="3809587977" sldId="599"/>
            <ac:spMk id="3" creationId="{A8082394-D45E-F14B-86FE-B056DFA2D839}"/>
          </ac:spMkLst>
        </pc:spChg>
        <pc:spChg chg="mod">
          <ac:chgData name="Nane Kratzke" userId="971be13ff4ee5ef6" providerId="LiveId" clId="{DD4F4B8C-A7DF-5643-8C8B-D116B96ACB5C}" dt="2021-02-25T15:07:20.068" v="34110" actId="20577"/>
          <ac:spMkLst>
            <pc:docMk/>
            <pc:sldMk cId="3809587977" sldId="599"/>
            <ac:spMk id="5" creationId="{A77090A8-5F75-BE49-AAB2-2F65C25A8030}"/>
          </ac:spMkLst>
        </pc:spChg>
        <pc:spChg chg="mod">
          <ac:chgData name="Nane Kratzke" userId="971be13ff4ee5ef6" providerId="LiveId" clId="{DD4F4B8C-A7DF-5643-8C8B-D116B96ACB5C}" dt="2021-02-25T15:00:34.886" v="33737" actId="207"/>
          <ac:spMkLst>
            <pc:docMk/>
            <pc:sldMk cId="3809587977" sldId="599"/>
            <ac:spMk id="9" creationId="{256BAF84-2978-4D4E-BFB0-FB1731A66F90}"/>
          </ac:spMkLst>
        </pc:spChg>
        <pc:spChg chg="mod">
          <ac:chgData name="Nane Kratzke" userId="971be13ff4ee5ef6" providerId="LiveId" clId="{DD4F4B8C-A7DF-5643-8C8B-D116B96ACB5C}" dt="2021-02-25T15:01:58.021" v="33770" actId="1076"/>
          <ac:spMkLst>
            <pc:docMk/>
            <pc:sldMk cId="3809587977" sldId="599"/>
            <ac:spMk id="11" creationId="{E416EE7B-088B-4A40-9C07-0A7879346E5B}"/>
          </ac:spMkLst>
        </pc:spChg>
      </pc:sldChg>
      <pc:sldChg chg="modSp add mod">
        <pc:chgData name="Nane Kratzke" userId="971be13ff4ee5ef6" providerId="LiveId" clId="{DD4F4B8C-A7DF-5643-8C8B-D116B96ACB5C}" dt="2021-02-25T15:14:22.635" v="34386" actId="14100"/>
        <pc:sldMkLst>
          <pc:docMk/>
          <pc:sldMk cId="3452727480" sldId="600"/>
        </pc:sldMkLst>
        <pc:spChg chg="mod">
          <ac:chgData name="Nane Kratzke" userId="971be13ff4ee5ef6" providerId="LiveId" clId="{DD4F4B8C-A7DF-5643-8C8B-D116B96ACB5C}" dt="2021-02-25T15:08:01.165" v="34130" actId="20577"/>
          <ac:spMkLst>
            <pc:docMk/>
            <pc:sldMk cId="3452727480" sldId="600"/>
            <ac:spMk id="3" creationId="{A8082394-D45E-F14B-86FE-B056DFA2D839}"/>
          </ac:spMkLst>
        </pc:spChg>
        <pc:spChg chg="mod">
          <ac:chgData name="Nane Kratzke" userId="971be13ff4ee5ef6" providerId="LiveId" clId="{DD4F4B8C-A7DF-5643-8C8B-D116B96ACB5C}" dt="2021-02-25T15:14:12.124" v="34384" actId="20577"/>
          <ac:spMkLst>
            <pc:docMk/>
            <pc:sldMk cId="3452727480" sldId="600"/>
            <ac:spMk id="5" creationId="{A77090A8-5F75-BE49-AAB2-2F65C25A8030}"/>
          </ac:spMkLst>
        </pc:spChg>
        <pc:spChg chg="mod">
          <ac:chgData name="Nane Kratzke" userId="971be13ff4ee5ef6" providerId="LiveId" clId="{DD4F4B8C-A7DF-5643-8C8B-D116B96ACB5C}" dt="2021-02-25T15:09:49.256" v="34176" actId="207"/>
          <ac:spMkLst>
            <pc:docMk/>
            <pc:sldMk cId="3452727480" sldId="600"/>
            <ac:spMk id="9" creationId="{256BAF84-2978-4D4E-BFB0-FB1731A66F90}"/>
          </ac:spMkLst>
        </pc:spChg>
        <pc:spChg chg="mod">
          <ac:chgData name="Nane Kratzke" userId="971be13ff4ee5ef6" providerId="LiveId" clId="{DD4F4B8C-A7DF-5643-8C8B-D116B96ACB5C}" dt="2021-02-25T15:14:22.635" v="34386" actId="14100"/>
          <ac:spMkLst>
            <pc:docMk/>
            <pc:sldMk cId="3452727480" sldId="600"/>
            <ac:spMk id="11" creationId="{E416EE7B-088B-4A40-9C07-0A7879346E5B}"/>
          </ac:spMkLst>
        </pc:spChg>
      </pc:sldChg>
      <pc:sldChg chg="addSp modSp add mod">
        <pc:chgData name="Nane Kratzke" userId="971be13ff4ee5ef6" providerId="LiveId" clId="{DD4F4B8C-A7DF-5643-8C8B-D116B96ACB5C}" dt="2021-02-25T15:29:52.916" v="34853" actId="14100"/>
        <pc:sldMkLst>
          <pc:docMk/>
          <pc:sldMk cId="3923757959" sldId="601"/>
        </pc:sldMkLst>
        <pc:spChg chg="mod">
          <ac:chgData name="Nane Kratzke" userId="971be13ff4ee5ef6" providerId="LiveId" clId="{DD4F4B8C-A7DF-5643-8C8B-D116B96ACB5C}" dt="2021-02-25T15:15:18.114" v="34410" actId="20577"/>
          <ac:spMkLst>
            <pc:docMk/>
            <pc:sldMk cId="3923757959" sldId="601"/>
            <ac:spMk id="3" creationId="{A8082394-D45E-F14B-86FE-B056DFA2D839}"/>
          </ac:spMkLst>
        </pc:spChg>
        <pc:spChg chg="mod">
          <ac:chgData name="Nane Kratzke" userId="971be13ff4ee5ef6" providerId="LiveId" clId="{DD4F4B8C-A7DF-5643-8C8B-D116B96ACB5C}" dt="2021-02-25T15:29:52.916" v="34853" actId="14100"/>
          <ac:spMkLst>
            <pc:docMk/>
            <pc:sldMk cId="3923757959" sldId="601"/>
            <ac:spMk id="5" creationId="{A77090A8-5F75-BE49-AAB2-2F65C25A8030}"/>
          </ac:spMkLst>
        </pc:spChg>
        <pc:spChg chg="add mod">
          <ac:chgData name="Nane Kratzke" userId="971be13ff4ee5ef6" providerId="LiveId" clId="{DD4F4B8C-A7DF-5643-8C8B-D116B96ACB5C}" dt="2021-02-25T15:29:42.413" v="34851" actId="1076"/>
          <ac:spMkLst>
            <pc:docMk/>
            <pc:sldMk cId="3923757959" sldId="601"/>
            <ac:spMk id="6" creationId="{C96494AA-FFCC-A141-A44E-AB36EB9AD3E0}"/>
          </ac:spMkLst>
        </pc:spChg>
        <pc:spChg chg="mod">
          <ac:chgData name="Nane Kratzke" userId="971be13ff4ee5ef6" providerId="LiveId" clId="{DD4F4B8C-A7DF-5643-8C8B-D116B96ACB5C}" dt="2021-02-25T15:15:46.987" v="34413" actId="207"/>
          <ac:spMkLst>
            <pc:docMk/>
            <pc:sldMk cId="3923757959" sldId="601"/>
            <ac:spMk id="9" creationId="{256BAF84-2978-4D4E-BFB0-FB1731A66F90}"/>
          </ac:spMkLst>
        </pc:spChg>
        <pc:spChg chg="mod">
          <ac:chgData name="Nane Kratzke" userId="971be13ff4ee5ef6" providerId="LiveId" clId="{DD4F4B8C-A7DF-5643-8C8B-D116B96ACB5C}" dt="2021-02-25T15:16:55.141" v="34432" actId="20577"/>
          <ac:spMkLst>
            <pc:docMk/>
            <pc:sldMk cId="3923757959" sldId="601"/>
            <ac:spMk id="11" creationId="{E416EE7B-088B-4A40-9C07-0A7879346E5B}"/>
          </ac:spMkLst>
        </pc:spChg>
        <pc:picChg chg="add mod">
          <ac:chgData name="Nane Kratzke" userId="971be13ff4ee5ef6" providerId="LiveId" clId="{DD4F4B8C-A7DF-5643-8C8B-D116B96ACB5C}" dt="2021-02-25T15:29:36.540" v="34850" actId="1076"/>
          <ac:picMkLst>
            <pc:docMk/>
            <pc:sldMk cId="3923757959" sldId="601"/>
            <ac:picMk id="7" creationId="{8F430F55-2F00-604F-8F90-2D198EEF3BC5}"/>
          </ac:picMkLst>
        </pc:picChg>
      </pc:sldChg>
      <pc:sldChg chg="modSp add mod">
        <pc:chgData name="Nane Kratzke" userId="971be13ff4ee5ef6" providerId="LiveId" clId="{DD4F4B8C-A7DF-5643-8C8B-D116B96ACB5C}" dt="2021-03-04T07:50:48.045" v="35802" actId="207"/>
        <pc:sldMkLst>
          <pc:docMk/>
          <pc:sldMk cId="3569822196" sldId="602"/>
        </pc:sldMkLst>
        <pc:spChg chg="mod">
          <ac:chgData name="Nane Kratzke" userId="971be13ff4ee5ef6" providerId="LiveId" clId="{DD4F4B8C-A7DF-5643-8C8B-D116B96ACB5C}" dt="2021-03-04T07:50:38.599" v="35801" actId="207"/>
          <ac:spMkLst>
            <pc:docMk/>
            <pc:sldMk cId="3569822196" sldId="602"/>
            <ac:spMk id="13" creationId="{35A1FF95-A986-A74F-A460-6A5651F238AE}"/>
          </ac:spMkLst>
        </pc:spChg>
        <pc:spChg chg="mod">
          <ac:chgData name="Nane Kratzke" userId="971be13ff4ee5ef6" providerId="LiveId" clId="{DD4F4B8C-A7DF-5643-8C8B-D116B96ACB5C}" dt="2021-03-04T07:50:48.045" v="35802" actId="207"/>
          <ac:spMkLst>
            <pc:docMk/>
            <pc:sldMk cId="3569822196" sldId="602"/>
            <ac:spMk id="14" creationId="{AF790031-0FA6-A043-A259-6C973BE92E9E}"/>
          </ac:spMkLst>
        </pc:spChg>
      </pc:sldChg>
    </pc:docChg>
  </pc:docChgLst>
  <pc:docChgLst>
    <pc:chgData name="Nane Kratzke" userId="971be13ff4ee5ef6" providerId="LiveId" clId="{CD597E37-33F9-DA47-84CC-B8DB95DABAA7}"/>
    <pc:docChg chg="custSel modSld">
      <pc:chgData name="Nane Kratzke" userId="971be13ff4ee5ef6" providerId="LiveId" clId="{CD597E37-33F9-DA47-84CC-B8DB95DABAA7}" dt="2022-05-23T10:27:41.501" v="6"/>
      <pc:docMkLst>
        <pc:docMk/>
      </pc:docMkLst>
      <pc:sldChg chg="addSp delSp mod">
        <pc:chgData name="Nane Kratzke" userId="971be13ff4ee5ef6" providerId="LiveId" clId="{CD597E37-33F9-DA47-84CC-B8DB95DABAA7}" dt="2022-05-16T16:56:31.087" v="1" actId="478"/>
        <pc:sldMkLst>
          <pc:docMk/>
          <pc:sldMk cId="424745175" sldId="327"/>
        </pc:sldMkLst>
        <pc:inkChg chg="add del">
          <ac:chgData name="Nane Kratzke" userId="971be13ff4ee5ef6" providerId="LiveId" clId="{CD597E37-33F9-DA47-84CC-B8DB95DABAA7}" dt="2022-05-16T16:56:31.087" v="1" actId="478"/>
          <ac:inkMkLst>
            <pc:docMk/>
            <pc:sldMk cId="424745175" sldId="327"/>
            <ac:inkMk id="5" creationId="{39A759AC-D18D-145C-65B8-E43FD84903CD}"/>
          </ac:inkMkLst>
        </pc:inkChg>
      </pc:sldChg>
      <pc:sldChg chg="addSp">
        <pc:chgData name="Nane Kratzke" userId="971be13ff4ee5ef6" providerId="LiveId" clId="{CD597E37-33F9-DA47-84CC-B8DB95DABAA7}" dt="2022-05-09T11:14:55.480" v="0"/>
        <pc:sldMkLst>
          <pc:docMk/>
          <pc:sldMk cId="895321263" sldId="355"/>
        </pc:sldMkLst>
        <pc:inkChg chg="add">
          <ac:chgData name="Nane Kratzke" userId="971be13ff4ee5ef6" providerId="LiveId" clId="{CD597E37-33F9-DA47-84CC-B8DB95DABAA7}" dt="2022-05-09T11:14:55.480" v="0"/>
          <ac:inkMkLst>
            <pc:docMk/>
            <pc:sldMk cId="895321263" sldId="355"/>
            <ac:inkMk id="5" creationId="{BB60A271-5F5E-7B19-D444-5C7A9B14C9EC}"/>
          </ac:inkMkLst>
        </pc:inkChg>
      </pc:sldChg>
      <pc:sldChg chg="addSp">
        <pc:chgData name="Nane Kratzke" userId="971be13ff4ee5ef6" providerId="LiveId" clId="{CD597E37-33F9-DA47-84CC-B8DB95DABAA7}" dt="2022-05-23T10:27:41.501" v="6"/>
        <pc:sldMkLst>
          <pc:docMk/>
          <pc:sldMk cId="3670201584" sldId="478"/>
        </pc:sldMkLst>
        <pc:inkChg chg="add">
          <ac:chgData name="Nane Kratzke" userId="971be13ff4ee5ef6" providerId="LiveId" clId="{CD597E37-33F9-DA47-84CC-B8DB95DABAA7}" dt="2022-05-23T10:27:41.501" v="6"/>
          <ac:inkMkLst>
            <pc:docMk/>
            <pc:sldMk cId="3670201584" sldId="478"/>
            <ac:inkMk id="4" creationId="{2DE2381A-8F34-E9BF-60EE-7DE79A1746FB}"/>
          </ac:inkMkLst>
        </pc:inkChg>
      </pc:sldChg>
      <pc:sldChg chg="addSp">
        <pc:chgData name="Nane Kratzke" userId="971be13ff4ee5ef6" providerId="LiveId" clId="{CD597E37-33F9-DA47-84CC-B8DB95DABAA7}" dt="2022-05-09T11:14:55.480" v="0"/>
        <pc:sldMkLst>
          <pc:docMk/>
          <pc:sldMk cId="2907000260" sldId="512"/>
        </pc:sldMkLst>
        <pc:inkChg chg="add">
          <ac:chgData name="Nane Kratzke" userId="971be13ff4ee5ef6" providerId="LiveId" clId="{CD597E37-33F9-DA47-84CC-B8DB95DABAA7}" dt="2022-05-09T11:14:55.480" v="0"/>
          <ac:inkMkLst>
            <pc:docMk/>
            <pc:sldMk cId="2907000260" sldId="512"/>
            <ac:inkMk id="5" creationId="{25CF2849-DFB2-09F8-7671-1989F84BC873}"/>
          </ac:inkMkLst>
        </pc:inkChg>
      </pc:sldChg>
      <pc:sldChg chg="addSp modSp mod">
        <pc:chgData name="Nane Kratzke" userId="971be13ff4ee5ef6" providerId="LiveId" clId="{CD597E37-33F9-DA47-84CC-B8DB95DABAA7}" dt="2022-05-16T16:57:13.371" v="5" actId="20577"/>
        <pc:sldMkLst>
          <pc:docMk/>
          <pc:sldMk cId="2694727415" sldId="513"/>
        </pc:sldMkLst>
        <pc:spChg chg="mod">
          <ac:chgData name="Nane Kratzke" userId="971be13ff4ee5ef6" providerId="LiveId" clId="{CD597E37-33F9-DA47-84CC-B8DB95DABAA7}" dt="2022-05-16T16:57:13.371" v="5" actId="20577"/>
          <ac:spMkLst>
            <pc:docMk/>
            <pc:sldMk cId="2694727415" sldId="513"/>
            <ac:spMk id="10" creationId="{090C7003-4328-0146-8856-785C0A19DE56}"/>
          </ac:spMkLst>
        </pc:spChg>
        <pc:inkChg chg="add">
          <ac:chgData name="Nane Kratzke" userId="971be13ff4ee5ef6" providerId="LiveId" clId="{CD597E37-33F9-DA47-84CC-B8DB95DABAA7}" dt="2022-05-09T11:14:55.480" v="0"/>
          <ac:inkMkLst>
            <pc:docMk/>
            <pc:sldMk cId="2694727415" sldId="513"/>
            <ac:inkMk id="4" creationId="{FBA774B1-DC26-81A3-8B59-0D1602AC7952}"/>
          </ac:inkMkLst>
        </pc:inkChg>
      </pc:sldChg>
      <pc:sldChg chg="addSp">
        <pc:chgData name="Nane Kratzke" userId="971be13ff4ee5ef6" providerId="LiveId" clId="{CD597E37-33F9-DA47-84CC-B8DB95DABAA7}" dt="2022-05-09T11:14:55.480" v="0"/>
        <pc:sldMkLst>
          <pc:docMk/>
          <pc:sldMk cId="3993618139" sldId="515"/>
        </pc:sldMkLst>
        <pc:inkChg chg="add">
          <ac:chgData name="Nane Kratzke" userId="971be13ff4ee5ef6" providerId="LiveId" clId="{CD597E37-33F9-DA47-84CC-B8DB95DABAA7}" dt="2022-05-09T11:14:55.480" v="0"/>
          <ac:inkMkLst>
            <pc:docMk/>
            <pc:sldMk cId="3993618139" sldId="515"/>
            <ac:inkMk id="2" creationId="{9F61E2D7-EA1C-3EAE-C974-7BE9A149BE78}"/>
          </ac:inkMkLst>
        </pc:inkChg>
      </pc:sldChg>
      <pc:sldChg chg="addSp delSp modSp mod">
        <pc:chgData name="Nane Kratzke" userId="971be13ff4ee5ef6" providerId="LiveId" clId="{CD597E37-33F9-DA47-84CC-B8DB95DABAA7}" dt="2022-05-16T16:56:40.911" v="3" actId="478"/>
        <pc:sldMkLst>
          <pc:docMk/>
          <pc:sldMk cId="2564185530" sldId="531"/>
        </pc:sldMkLst>
        <pc:inkChg chg="add del mod">
          <ac:chgData name="Nane Kratzke" userId="971be13ff4ee5ef6" providerId="LiveId" clId="{CD597E37-33F9-DA47-84CC-B8DB95DABAA7}" dt="2022-05-16T16:56:40.911" v="3" actId="478"/>
          <ac:inkMkLst>
            <pc:docMk/>
            <pc:sldMk cId="2564185530" sldId="531"/>
            <ac:inkMk id="2" creationId="{54A80194-993A-FCF0-DF2F-B610CA8905B7}"/>
          </ac:inkMkLst>
        </pc:inkChg>
      </pc:sldChg>
      <pc:sldChg chg="addSp">
        <pc:chgData name="Nane Kratzke" userId="971be13ff4ee5ef6" providerId="LiveId" clId="{CD597E37-33F9-DA47-84CC-B8DB95DABAA7}" dt="2022-05-23T10:27:41.501" v="6"/>
        <pc:sldMkLst>
          <pc:docMk/>
          <pc:sldMk cId="2146926778" sldId="537"/>
        </pc:sldMkLst>
        <pc:inkChg chg="add">
          <ac:chgData name="Nane Kratzke" userId="971be13ff4ee5ef6" providerId="LiveId" clId="{CD597E37-33F9-DA47-84CC-B8DB95DABAA7}" dt="2022-05-23T10:27:41.501" v="6"/>
          <ac:inkMkLst>
            <pc:docMk/>
            <pc:sldMk cId="2146926778" sldId="537"/>
            <ac:inkMk id="5" creationId="{E545909A-ED73-9848-E77F-9479B4E46218}"/>
          </ac:inkMkLst>
        </pc:inkChg>
      </pc:sldChg>
      <pc:sldChg chg="addSp">
        <pc:chgData name="Nane Kratzke" userId="971be13ff4ee5ef6" providerId="LiveId" clId="{CD597E37-33F9-DA47-84CC-B8DB95DABAA7}" dt="2022-05-23T10:27:41.501" v="6"/>
        <pc:sldMkLst>
          <pc:docMk/>
          <pc:sldMk cId="999606908" sldId="540"/>
        </pc:sldMkLst>
        <pc:inkChg chg="add">
          <ac:chgData name="Nane Kratzke" userId="971be13ff4ee5ef6" providerId="LiveId" clId="{CD597E37-33F9-DA47-84CC-B8DB95DABAA7}" dt="2022-05-23T10:27:41.501" v="6"/>
          <ac:inkMkLst>
            <pc:docMk/>
            <pc:sldMk cId="999606908" sldId="540"/>
            <ac:inkMk id="5" creationId="{659DFA6D-5F2C-86F9-0EEC-112CE5235983}"/>
          </ac:inkMkLst>
        </pc:inkChg>
      </pc:sldChg>
      <pc:sldChg chg="addSp">
        <pc:chgData name="Nane Kratzke" userId="971be13ff4ee5ef6" providerId="LiveId" clId="{CD597E37-33F9-DA47-84CC-B8DB95DABAA7}" dt="2022-05-23T10:27:41.501" v="6"/>
        <pc:sldMkLst>
          <pc:docMk/>
          <pc:sldMk cId="172149532" sldId="541"/>
        </pc:sldMkLst>
        <pc:inkChg chg="add">
          <ac:chgData name="Nane Kratzke" userId="971be13ff4ee5ef6" providerId="LiveId" clId="{CD597E37-33F9-DA47-84CC-B8DB95DABAA7}" dt="2022-05-23T10:27:41.501" v="6"/>
          <ac:inkMkLst>
            <pc:docMk/>
            <pc:sldMk cId="172149532" sldId="541"/>
            <ac:inkMk id="5" creationId="{E3D54BC5-CA22-757C-7CAE-D6BA869D9841}"/>
          </ac:inkMkLst>
        </pc:inkChg>
      </pc:sldChg>
      <pc:sldChg chg="addSp">
        <pc:chgData name="Nane Kratzke" userId="971be13ff4ee5ef6" providerId="LiveId" clId="{CD597E37-33F9-DA47-84CC-B8DB95DABAA7}" dt="2022-05-23T10:27:41.501" v="6"/>
        <pc:sldMkLst>
          <pc:docMk/>
          <pc:sldMk cId="3005497410" sldId="543"/>
        </pc:sldMkLst>
        <pc:inkChg chg="add">
          <ac:chgData name="Nane Kratzke" userId="971be13ff4ee5ef6" providerId="LiveId" clId="{CD597E37-33F9-DA47-84CC-B8DB95DABAA7}" dt="2022-05-23T10:27:41.501" v="6"/>
          <ac:inkMkLst>
            <pc:docMk/>
            <pc:sldMk cId="3005497410" sldId="543"/>
            <ac:inkMk id="13" creationId="{D3D981E8-D456-0AC3-B465-CB3AC77EC37F}"/>
          </ac:inkMkLst>
        </pc:inkChg>
      </pc:sldChg>
      <pc:sldChg chg="addSp">
        <pc:chgData name="Nane Kratzke" userId="971be13ff4ee5ef6" providerId="LiveId" clId="{CD597E37-33F9-DA47-84CC-B8DB95DABAA7}" dt="2022-05-23T10:27:41.501" v="6"/>
        <pc:sldMkLst>
          <pc:docMk/>
          <pc:sldMk cId="2675016215" sldId="544"/>
        </pc:sldMkLst>
        <pc:inkChg chg="add">
          <ac:chgData name="Nane Kratzke" userId="971be13ff4ee5ef6" providerId="LiveId" clId="{CD597E37-33F9-DA47-84CC-B8DB95DABAA7}" dt="2022-05-23T10:27:41.501" v="6"/>
          <ac:inkMkLst>
            <pc:docMk/>
            <pc:sldMk cId="2675016215" sldId="544"/>
            <ac:inkMk id="9" creationId="{0CC11C5A-E780-7F35-DA71-B31E63BEE31E}"/>
          </ac:inkMkLst>
        </pc:inkChg>
      </pc:sldChg>
      <pc:sldChg chg="addSp">
        <pc:chgData name="Nane Kratzke" userId="971be13ff4ee5ef6" providerId="LiveId" clId="{CD597E37-33F9-DA47-84CC-B8DB95DABAA7}" dt="2022-05-23T10:27:41.501" v="6"/>
        <pc:sldMkLst>
          <pc:docMk/>
          <pc:sldMk cId="188246907" sldId="545"/>
        </pc:sldMkLst>
        <pc:inkChg chg="add">
          <ac:chgData name="Nane Kratzke" userId="971be13ff4ee5ef6" providerId="LiveId" clId="{CD597E37-33F9-DA47-84CC-B8DB95DABAA7}" dt="2022-05-23T10:27:41.501" v="6"/>
          <ac:inkMkLst>
            <pc:docMk/>
            <pc:sldMk cId="188246907" sldId="545"/>
            <ac:inkMk id="9" creationId="{E30E8640-BA2C-9C14-4972-FA2900C3EA04}"/>
          </ac:inkMkLst>
        </pc:inkChg>
      </pc:sldChg>
      <pc:sldChg chg="addSp">
        <pc:chgData name="Nane Kratzke" userId="971be13ff4ee5ef6" providerId="LiveId" clId="{CD597E37-33F9-DA47-84CC-B8DB95DABAA7}" dt="2022-05-23T10:27:41.501" v="6"/>
        <pc:sldMkLst>
          <pc:docMk/>
          <pc:sldMk cId="11344718" sldId="546"/>
        </pc:sldMkLst>
        <pc:inkChg chg="add">
          <ac:chgData name="Nane Kratzke" userId="971be13ff4ee5ef6" providerId="LiveId" clId="{CD597E37-33F9-DA47-84CC-B8DB95DABAA7}" dt="2022-05-23T10:27:41.501" v="6"/>
          <ac:inkMkLst>
            <pc:docMk/>
            <pc:sldMk cId="11344718" sldId="546"/>
            <ac:inkMk id="7" creationId="{EA4FF8D1-DB38-C211-1282-5B64CCFC6484}"/>
          </ac:inkMkLst>
        </pc:inkChg>
      </pc:sldChg>
      <pc:sldChg chg="addSp">
        <pc:chgData name="Nane Kratzke" userId="971be13ff4ee5ef6" providerId="LiveId" clId="{CD597E37-33F9-DA47-84CC-B8DB95DABAA7}" dt="2022-05-09T11:14:55.480" v="0"/>
        <pc:sldMkLst>
          <pc:docMk/>
          <pc:sldMk cId="3742116271" sldId="547"/>
        </pc:sldMkLst>
        <pc:inkChg chg="add">
          <ac:chgData name="Nane Kratzke" userId="971be13ff4ee5ef6" providerId="LiveId" clId="{CD597E37-33F9-DA47-84CC-B8DB95DABAA7}" dt="2022-05-09T11:14:55.480" v="0"/>
          <ac:inkMkLst>
            <pc:docMk/>
            <pc:sldMk cId="3742116271" sldId="547"/>
            <ac:inkMk id="11" creationId="{2D1B8FC4-5DF2-2520-6424-E6C95BF2C9E0}"/>
          </ac:inkMkLst>
        </pc:inkChg>
      </pc:sldChg>
      <pc:sldChg chg="addSp">
        <pc:chgData name="Nane Kratzke" userId="971be13ff4ee5ef6" providerId="LiveId" clId="{CD597E37-33F9-DA47-84CC-B8DB95DABAA7}" dt="2022-05-23T10:27:41.501" v="6"/>
        <pc:sldMkLst>
          <pc:docMk/>
          <pc:sldMk cId="758386257" sldId="549"/>
        </pc:sldMkLst>
        <pc:inkChg chg="add">
          <ac:chgData name="Nane Kratzke" userId="971be13ff4ee5ef6" providerId="LiveId" clId="{CD597E37-33F9-DA47-84CC-B8DB95DABAA7}" dt="2022-05-23T10:27:41.501" v="6"/>
          <ac:inkMkLst>
            <pc:docMk/>
            <pc:sldMk cId="758386257" sldId="549"/>
            <ac:inkMk id="7" creationId="{A880F39C-C2B0-5B3B-7B5A-92662026EC5D}"/>
          </ac:inkMkLst>
        </pc:inkChg>
      </pc:sldChg>
      <pc:sldChg chg="addSp">
        <pc:chgData name="Nane Kratzke" userId="971be13ff4ee5ef6" providerId="LiveId" clId="{CD597E37-33F9-DA47-84CC-B8DB95DABAA7}" dt="2022-05-23T10:27:41.501" v="6"/>
        <pc:sldMkLst>
          <pc:docMk/>
          <pc:sldMk cId="3796442489" sldId="553"/>
        </pc:sldMkLst>
        <pc:inkChg chg="add">
          <ac:chgData name="Nane Kratzke" userId="971be13ff4ee5ef6" providerId="LiveId" clId="{CD597E37-33F9-DA47-84CC-B8DB95DABAA7}" dt="2022-05-23T10:27:41.501" v="6"/>
          <ac:inkMkLst>
            <pc:docMk/>
            <pc:sldMk cId="3796442489" sldId="553"/>
            <ac:inkMk id="5" creationId="{A09AF83D-B19C-14BE-0093-FDC4DB484165}"/>
          </ac:inkMkLst>
        </pc:inkChg>
      </pc:sldChg>
      <pc:sldChg chg="addSp">
        <pc:chgData name="Nane Kratzke" userId="971be13ff4ee5ef6" providerId="LiveId" clId="{CD597E37-33F9-DA47-84CC-B8DB95DABAA7}" dt="2022-05-23T10:27:41.501" v="6"/>
        <pc:sldMkLst>
          <pc:docMk/>
          <pc:sldMk cId="176507967" sldId="558"/>
        </pc:sldMkLst>
        <pc:inkChg chg="add">
          <ac:chgData name="Nane Kratzke" userId="971be13ff4ee5ef6" providerId="LiveId" clId="{CD597E37-33F9-DA47-84CC-B8DB95DABAA7}" dt="2022-05-23T10:27:41.501" v="6"/>
          <ac:inkMkLst>
            <pc:docMk/>
            <pc:sldMk cId="176507967" sldId="558"/>
            <ac:inkMk id="8" creationId="{C5044E8A-C023-48E2-0BC4-BAB01F7527DE}"/>
          </ac:inkMkLst>
        </pc:inkChg>
      </pc:sldChg>
      <pc:sldChg chg="addSp">
        <pc:chgData name="Nane Kratzke" userId="971be13ff4ee5ef6" providerId="LiveId" clId="{CD597E37-33F9-DA47-84CC-B8DB95DABAA7}" dt="2022-05-23T10:27:41.501" v="6"/>
        <pc:sldMkLst>
          <pc:docMk/>
          <pc:sldMk cId="2070941201" sldId="565"/>
        </pc:sldMkLst>
        <pc:inkChg chg="add">
          <ac:chgData name="Nane Kratzke" userId="971be13ff4ee5ef6" providerId="LiveId" clId="{CD597E37-33F9-DA47-84CC-B8DB95DABAA7}" dt="2022-05-23T10:27:41.501" v="6"/>
          <ac:inkMkLst>
            <pc:docMk/>
            <pc:sldMk cId="2070941201" sldId="565"/>
            <ac:inkMk id="5" creationId="{87821BF4-A2B3-5CF9-1F4B-645344C1025A}"/>
          </ac:inkMkLst>
        </pc:inkChg>
      </pc:sldChg>
      <pc:sldChg chg="addSp">
        <pc:chgData name="Nane Kratzke" userId="971be13ff4ee5ef6" providerId="LiveId" clId="{CD597E37-33F9-DA47-84CC-B8DB95DABAA7}" dt="2022-05-09T11:14:55.480" v="0"/>
        <pc:sldMkLst>
          <pc:docMk/>
          <pc:sldMk cId="269436655" sldId="570"/>
        </pc:sldMkLst>
        <pc:inkChg chg="add">
          <ac:chgData name="Nane Kratzke" userId="971be13ff4ee5ef6" providerId="LiveId" clId="{CD597E37-33F9-DA47-84CC-B8DB95DABAA7}" dt="2022-05-09T11:14:55.480" v="0"/>
          <ac:inkMkLst>
            <pc:docMk/>
            <pc:sldMk cId="269436655" sldId="570"/>
            <ac:inkMk id="7" creationId="{C054E2F0-3B1B-4FB3-A82B-65DDFA54A256}"/>
          </ac:inkMkLst>
        </pc:inkChg>
      </pc:sldChg>
      <pc:sldChg chg="addSp">
        <pc:chgData name="Nane Kratzke" userId="971be13ff4ee5ef6" providerId="LiveId" clId="{CD597E37-33F9-DA47-84CC-B8DB95DABAA7}" dt="2022-05-09T11:14:55.480" v="0"/>
        <pc:sldMkLst>
          <pc:docMk/>
          <pc:sldMk cId="613088416" sldId="571"/>
        </pc:sldMkLst>
        <pc:inkChg chg="add">
          <ac:chgData name="Nane Kratzke" userId="971be13ff4ee5ef6" providerId="LiveId" clId="{CD597E37-33F9-DA47-84CC-B8DB95DABAA7}" dt="2022-05-09T11:14:55.480" v="0"/>
          <ac:inkMkLst>
            <pc:docMk/>
            <pc:sldMk cId="613088416" sldId="571"/>
            <ac:inkMk id="7" creationId="{78AC4807-5CA1-3C6E-93AF-80577EDAED85}"/>
          </ac:inkMkLst>
        </pc:inkChg>
      </pc:sldChg>
      <pc:sldChg chg="addSp">
        <pc:chgData name="Nane Kratzke" userId="971be13ff4ee5ef6" providerId="LiveId" clId="{CD597E37-33F9-DA47-84CC-B8DB95DABAA7}" dt="2022-05-09T11:14:55.480" v="0"/>
        <pc:sldMkLst>
          <pc:docMk/>
          <pc:sldMk cId="2171198472" sldId="572"/>
        </pc:sldMkLst>
        <pc:inkChg chg="add">
          <ac:chgData name="Nane Kratzke" userId="971be13ff4ee5ef6" providerId="LiveId" clId="{CD597E37-33F9-DA47-84CC-B8DB95DABAA7}" dt="2022-05-09T11:14:55.480" v="0"/>
          <ac:inkMkLst>
            <pc:docMk/>
            <pc:sldMk cId="2171198472" sldId="572"/>
            <ac:inkMk id="12" creationId="{373B2A69-7E13-5E2C-1E8C-513E264BEB93}"/>
          </ac:inkMkLst>
        </pc:inkChg>
      </pc:sldChg>
      <pc:sldChg chg="addSp">
        <pc:chgData name="Nane Kratzke" userId="971be13ff4ee5ef6" providerId="LiveId" clId="{CD597E37-33F9-DA47-84CC-B8DB95DABAA7}" dt="2022-05-09T11:14:55.480" v="0"/>
        <pc:sldMkLst>
          <pc:docMk/>
          <pc:sldMk cId="479184930" sldId="573"/>
        </pc:sldMkLst>
        <pc:inkChg chg="add">
          <ac:chgData name="Nane Kratzke" userId="971be13ff4ee5ef6" providerId="LiveId" clId="{CD597E37-33F9-DA47-84CC-B8DB95DABAA7}" dt="2022-05-09T11:14:55.480" v="0"/>
          <ac:inkMkLst>
            <pc:docMk/>
            <pc:sldMk cId="479184930" sldId="573"/>
            <ac:inkMk id="10" creationId="{4F02918D-AC7A-9E1B-99BD-99AF845BBC0F}"/>
          </ac:inkMkLst>
        </pc:inkChg>
      </pc:sldChg>
      <pc:sldChg chg="addSp">
        <pc:chgData name="Nane Kratzke" userId="971be13ff4ee5ef6" providerId="LiveId" clId="{CD597E37-33F9-DA47-84CC-B8DB95DABAA7}" dt="2022-05-09T11:14:55.480" v="0"/>
        <pc:sldMkLst>
          <pc:docMk/>
          <pc:sldMk cId="2599537583" sldId="574"/>
        </pc:sldMkLst>
        <pc:inkChg chg="add">
          <ac:chgData name="Nane Kratzke" userId="971be13ff4ee5ef6" providerId="LiveId" clId="{CD597E37-33F9-DA47-84CC-B8DB95DABAA7}" dt="2022-05-09T11:14:55.480" v="0"/>
          <ac:inkMkLst>
            <pc:docMk/>
            <pc:sldMk cId="2599537583" sldId="574"/>
            <ac:inkMk id="7" creationId="{A48CEDA5-A78E-F3F8-171D-69911319013D}"/>
          </ac:inkMkLst>
        </pc:inkChg>
      </pc:sldChg>
      <pc:sldChg chg="addSp">
        <pc:chgData name="Nane Kratzke" userId="971be13ff4ee5ef6" providerId="LiveId" clId="{CD597E37-33F9-DA47-84CC-B8DB95DABAA7}" dt="2022-05-09T11:14:55.480" v="0"/>
        <pc:sldMkLst>
          <pc:docMk/>
          <pc:sldMk cId="3978717359" sldId="575"/>
        </pc:sldMkLst>
        <pc:inkChg chg="add">
          <ac:chgData name="Nane Kratzke" userId="971be13ff4ee5ef6" providerId="LiveId" clId="{CD597E37-33F9-DA47-84CC-B8DB95DABAA7}" dt="2022-05-09T11:14:55.480" v="0"/>
          <ac:inkMkLst>
            <pc:docMk/>
            <pc:sldMk cId="3978717359" sldId="575"/>
            <ac:inkMk id="7" creationId="{DF124B51-A71B-CA7D-0F36-12F59ADFF9B5}"/>
          </ac:inkMkLst>
        </pc:inkChg>
      </pc:sldChg>
      <pc:sldChg chg="addSp">
        <pc:chgData name="Nane Kratzke" userId="971be13ff4ee5ef6" providerId="LiveId" clId="{CD597E37-33F9-DA47-84CC-B8DB95DABAA7}" dt="2022-05-09T11:14:55.480" v="0"/>
        <pc:sldMkLst>
          <pc:docMk/>
          <pc:sldMk cId="2242678871" sldId="577"/>
        </pc:sldMkLst>
        <pc:inkChg chg="add">
          <ac:chgData name="Nane Kratzke" userId="971be13ff4ee5ef6" providerId="LiveId" clId="{CD597E37-33F9-DA47-84CC-B8DB95DABAA7}" dt="2022-05-09T11:14:55.480" v="0"/>
          <ac:inkMkLst>
            <pc:docMk/>
            <pc:sldMk cId="2242678871" sldId="577"/>
            <ac:inkMk id="6" creationId="{F5F7D478-50B1-E6AB-3CAF-EC711F01EC6B}"/>
          </ac:inkMkLst>
        </pc:inkChg>
      </pc:sldChg>
      <pc:sldChg chg="addSp">
        <pc:chgData name="Nane Kratzke" userId="971be13ff4ee5ef6" providerId="LiveId" clId="{CD597E37-33F9-DA47-84CC-B8DB95DABAA7}" dt="2022-05-09T11:14:55.480" v="0"/>
        <pc:sldMkLst>
          <pc:docMk/>
          <pc:sldMk cId="2784104494" sldId="578"/>
        </pc:sldMkLst>
        <pc:inkChg chg="add">
          <ac:chgData name="Nane Kratzke" userId="971be13ff4ee5ef6" providerId="LiveId" clId="{CD597E37-33F9-DA47-84CC-B8DB95DABAA7}" dt="2022-05-09T11:14:55.480" v="0"/>
          <ac:inkMkLst>
            <pc:docMk/>
            <pc:sldMk cId="2784104494" sldId="578"/>
            <ac:inkMk id="6" creationId="{4C898DEB-D3A2-14B8-01CD-B3A6501BBD94}"/>
          </ac:inkMkLst>
        </pc:inkChg>
      </pc:sldChg>
      <pc:sldChg chg="addSp">
        <pc:chgData name="Nane Kratzke" userId="971be13ff4ee5ef6" providerId="LiveId" clId="{CD597E37-33F9-DA47-84CC-B8DB95DABAA7}" dt="2022-05-09T11:14:55.480" v="0"/>
        <pc:sldMkLst>
          <pc:docMk/>
          <pc:sldMk cId="4236033102" sldId="580"/>
        </pc:sldMkLst>
        <pc:inkChg chg="add">
          <ac:chgData name="Nane Kratzke" userId="971be13ff4ee5ef6" providerId="LiveId" clId="{CD597E37-33F9-DA47-84CC-B8DB95DABAA7}" dt="2022-05-09T11:14:55.480" v="0"/>
          <ac:inkMkLst>
            <pc:docMk/>
            <pc:sldMk cId="4236033102" sldId="580"/>
            <ac:inkMk id="5" creationId="{0769A73F-1E7D-BB2D-F520-035B757D9FD1}"/>
          </ac:inkMkLst>
        </pc:inkChg>
      </pc:sldChg>
      <pc:sldChg chg="addSp">
        <pc:chgData name="Nane Kratzke" userId="971be13ff4ee5ef6" providerId="LiveId" clId="{CD597E37-33F9-DA47-84CC-B8DB95DABAA7}" dt="2022-05-09T11:14:55.480" v="0"/>
        <pc:sldMkLst>
          <pc:docMk/>
          <pc:sldMk cId="3016536141" sldId="581"/>
        </pc:sldMkLst>
        <pc:inkChg chg="add">
          <ac:chgData name="Nane Kratzke" userId="971be13ff4ee5ef6" providerId="LiveId" clId="{CD597E37-33F9-DA47-84CC-B8DB95DABAA7}" dt="2022-05-09T11:14:55.480" v="0"/>
          <ac:inkMkLst>
            <pc:docMk/>
            <pc:sldMk cId="3016536141" sldId="581"/>
            <ac:inkMk id="5" creationId="{6F81A008-3C85-CCEC-E1D6-DD32C86E027B}"/>
          </ac:inkMkLst>
        </pc:inkChg>
      </pc:sldChg>
      <pc:sldChg chg="addSp">
        <pc:chgData name="Nane Kratzke" userId="971be13ff4ee5ef6" providerId="LiveId" clId="{CD597E37-33F9-DA47-84CC-B8DB95DABAA7}" dt="2022-05-09T11:14:55.480" v="0"/>
        <pc:sldMkLst>
          <pc:docMk/>
          <pc:sldMk cId="2216567192" sldId="582"/>
        </pc:sldMkLst>
        <pc:inkChg chg="add">
          <ac:chgData name="Nane Kratzke" userId="971be13ff4ee5ef6" providerId="LiveId" clId="{CD597E37-33F9-DA47-84CC-B8DB95DABAA7}" dt="2022-05-09T11:14:55.480" v="0"/>
          <ac:inkMkLst>
            <pc:docMk/>
            <pc:sldMk cId="2216567192" sldId="582"/>
            <ac:inkMk id="5" creationId="{E8489A8A-560A-AAE0-7FB0-F3715CF7C2D5}"/>
          </ac:inkMkLst>
        </pc:inkChg>
      </pc:sldChg>
      <pc:sldChg chg="addSp">
        <pc:chgData name="Nane Kratzke" userId="971be13ff4ee5ef6" providerId="LiveId" clId="{CD597E37-33F9-DA47-84CC-B8DB95DABAA7}" dt="2022-05-09T11:14:55.480" v="0"/>
        <pc:sldMkLst>
          <pc:docMk/>
          <pc:sldMk cId="3535080844" sldId="583"/>
        </pc:sldMkLst>
        <pc:inkChg chg="add">
          <ac:chgData name="Nane Kratzke" userId="971be13ff4ee5ef6" providerId="LiveId" clId="{CD597E37-33F9-DA47-84CC-B8DB95DABAA7}" dt="2022-05-09T11:14:55.480" v="0"/>
          <ac:inkMkLst>
            <pc:docMk/>
            <pc:sldMk cId="3535080844" sldId="583"/>
            <ac:inkMk id="15" creationId="{61563250-4751-F30D-2FC7-B1FC5EFD857D}"/>
          </ac:inkMkLst>
        </pc:inkChg>
      </pc:sldChg>
      <pc:sldChg chg="addSp">
        <pc:chgData name="Nane Kratzke" userId="971be13ff4ee5ef6" providerId="LiveId" clId="{CD597E37-33F9-DA47-84CC-B8DB95DABAA7}" dt="2022-05-09T11:14:55.480" v="0"/>
        <pc:sldMkLst>
          <pc:docMk/>
          <pc:sldMk cId="37551011" sldId="585"/>
        </pc:sldMkLst>
        <pc:inkChg chg="add">
          <ac:chgData name="Nane Kratzke" userId="971be13ff4ee5ef6" providerId="LiveId" clId="{CD597E37-33F9-DA47-84CC-B8DB95DABAA7}" dt="2022-05-09T11:14:55.480" v="0"/>
          <ac:inkMkLst>
            <pc:docMk/>
            <pc:sldMk cId="37551011" sldId="585"/>
            <ac:inkMk id="7" creationId="{E558642D-CEED-EB36-92B0-96AC7F41F847}"/>
          </ac:inkMkLst>
        </pc:inkChg>
      </pc:sldChg>
      <pc:sldChg chg="addSp">
        <pc:chgData name="Nane Kratzke" userId="971be13ff4ee5ef6" providerId="LiveId" clId="{CD597E37-33F9-DA47-84CC-B8DB95DABAA7}" dt="2022-05-09T11:14:55.480" v="0"/>
        <pc:sldMkLst>
          <pc:docMk/>
          <pc:sldMk cId="4182623643" sldId="586"/>
        </pc:sldMkLst>
        <pc:inkChg chg="add">
          <ac:chgData name="Nane Kratzke" userId="971be13ff4ee5ef6" providerId="LiveId" clId="{CD597E37-33F9-DA47-84CC-B8DB95DABAA7}" dt="2022-05-09T11:14:55.480" v="0"/>
          <ac:inkMkLst>
            <pc:docMk/>
            <pc:sldMk cId="4182623643" sldId="586"/>
            <ac:inkMk id="19" creationId="{7882DE77-D8A5-D5E9-7F84-12A00F905C02}"/>
          </ac:inkMkLst>
        </pc:inkChg>
      </pc:sldChg>
      <pc:sldChg chg="addSp">
        <pc:chgData name="Nane Kratzke" userId="971be13ff4ee5ef6" providerId="LiveId" clId="{CD597E37-33F9-DA47-84CC-B8DB95DABAA7}" dt="2022-05-09T11:14:55.480" v="0"/>
        <pc:sldMkLst>
          <pc:docMk/>
          <pc:sldMk cId="4184322333" sldId="587"/>
        </pc:sldMkLst>
        <pc:inkChg chg="add">
          <ac:chgData name="Nane Kratzke" userId="971be13ff4ee5ef6" providerId="LiveId" clId="{CD597E37-33F9-DA47-84CC-B8DB95DABAA7}" dt="2022-05-09T11:14:55.480" v="0"/>
          <ac:inkMkLst>
            <pc:docMk/>
            <pc:sldMk cId="4184322333" sldId="587"/>
            <ac:inkMk id="7" creationId="{3731DC4B-ED7C-EAE7-F3AB-311BDCA811AF}"/>
          </ac:inkMkLst>
        </pc:inkChg>
      </pc:sldChg>
      <pc:sldChg chg="addSp">
        <pc:chgData name="Nane Kratzke" userId="971be13ff4ee5ef6" providerId="LiveId" clId="{CD597E37-33F9-DA47-84CC-B8DB95DABAA7}" dt="2022-05-09T11:14:55.480" v="0"/>
        <pc:sldMkLst>
          <pc:docMk/>
          <pc:sldMk cId="3378254767" sldId="589"/>
        </pc:sldMkLst>
        <pc:inkChg chg="add">
          <ac:chgData name="Nane Kratzke" userId="971be13ff4ee5ef6" providerId="LiveId" clId="{CD597E37-33F9-DA47-84CC-B8DB95DABAA7}" dt="2022-05-09T11:14:55.480" v="0"/>
          <ac:inkMkLst>
            <pc:docMk/>
            <pc:sldMk cId="3378254767" sldId="589"/>
            <ac:inkMk id="5" creationId="{8F8F62BA-E98E-3F8E-06EE-1598C2497EDF}"/>
          </ac:inkMkLst>
        </pc:inkChg>
      </pc:sldChg>
      <pc:sldChg chg="addSp">
        <pc:chgData name="Nane Kratzke" userId="971be13ff4ee5ef6" providerId="LiveId" clId="{CD597E37-33F9-DA47-84CC-B8DB95DABAA7}" dt="2022-05-09T11:14:55.480" v="0"/>
        <pc:sldMkLst>
          <pc:docMk/>
          <pc:sldMk cId="2326429482" sldId="590"/>
        </pc:sldMkLst>
        <pc:inkChg chg="add">
          <ac:chgData name="Nane Kratzke" userId="971be13ff4ee5ef6" providerId="LiveId" clId="{CD597E37-33F9-DA47-84CC-B8DB95DABAA7}" dt="2022-05-09T11:14:55.480" v="0"/>
          <ac:inkMkLst>
            <pc:docMk/>
            <pc:sldMk cId="2326429482" sldId="590"/>
            <ac:inkMk id="6" creationId="{ABD4D74B-3E1F-A98F-233A-261B48BA8669}"/>
          </ac:inkMkLst>
        </pc:inkChg>
      </pc:sldChg>
      <pc:sldChg chg="addSp">
        <pc:chgData name="Nane Kratzke" userId="971be13ff4ee5ef6" providerId="LiveId" clId="{CD597E37-33F9-DA47-84CC-B8DB95DABAA7}" dt="2022-05-09T11:14:55.480" v="0"/>
        <pc:sldMkLst>
          <pc:docMk/>
          <pc:sldMk cId="2414142745" sldId="591"/>
        </pc:sldMkLst>
        <pc:inkChg chg="add">
          <ac:chgData name="Nane Kratzke" userId="971be13ff4ee5ef6" providerId="LiveId" clId="{CD597E37-33F9-DA47-84CC-B8DB95DABAA7}" dt="2022-05-09T11:14:55.480" v="0"/>
          <ac:inkMkLst>
            <pc:docMk/>
            <pc:sldMk cId="2414142745" sldId="591"/>
            <ac:inkMk id="5" creationId="{B16CD543-C546-85B6-2D64-9AA87900F573}"/>
          </ac:inkMkLst>
        </pc:inkChg>
      </pc:sldChg>
      <pc:sldChg chg="addSp">
        <pc:chgData name="Nane Kratzke" userId="971be13ff4ee5ef6" providerId="LiveId" clId="{CD597E37-33F9-DA47-84CC-B8DB95DABAA7}" dt="2022-05-09T11:14:55.480" v="0"/>
        <pc:sldMkLst>
          <pc:docMk/>
          <pc:sldMk cId="2600768210" sldId="592"/>
        </pc:sldMkLst>
        <pc:inkChg chg="add">
          <ac:chgData name="Nane Kratzke" userId="971be13ff4ee5ef6" providerId="LiveId" clId="{CD597E37-33F9-DA47-84CC-B8DB95DABAA7}" dt="2022-05-09T11:14:55.480" v="0"/>
          <ac:inkMkLst>
            <pc:docMk/>
            <pc:sldMk cId="2600768210" sldId="592"/>
            <ac:inkMk id="5" creationId="{4CAD7427-005B-7960-12CA-06015D01526A}"/>
          </ac:inkMkLst>
        </pc:inkChg>
      </pc:sldChg>
      <pc:sldChg chg="addSp">
        <pc:chgData name="Nane Kratzke" userId="971be13ff4ee5ef6" providerId="LiveId" clId="{CD597E37-33F9-DA47-84CC-B8DB95DABAA7}" dt="2022-05-09T11:14:55.480" v="0"/>
        <pc:sldMkLst>
          <pc:docMk/>
          <pc:sldMk cId="1131420915" sldId="593"/>
        </pc:sldMkLst>
        <pc:inkChg chg="add">
          <ac:chgData name="Nane Kratzke" userId="971be13ff4ee5ef6" providerId="LiveId" clId="{CD597E37-33F9-DA47-84CC-B8DB95DABAA7}" dt="2022-05-09T11:14:55.480" v="0"/>
          <ac:inkMkLst>
            <pc:docMk/>
            <pc:sldMk cId="1131420915" sldId="593"/>
            <ac:inkMk id="5" creationId="{97D2ED83-0E6E-E635-9F9C-D5800D672D03}"/>
          </ac:inkMkLst>
        </pc:inkChg>
      </pc:sldChg>
      <pc:sldChg chg="addSp">
        <pc:chgData name="Nane Kratzke" userId="971be13ff4ee5ef6" providerId="LiveId" clId="{CD597E37-33F9-DA47-84CC-B8DB95DABAA7}" dt="2022-05-23T10:27:41.501" v="6"/>
        <pc:sldMkLst>
          <pc:docMk/>
          <pc:sldMk cId="111057490" sldId="594"/>
        </pc:sldMkLst>
        <pc:inkChg chg="add">
          <ac:chgData name="Nane Kratzke" userId="971be13ff4ee5ef6" providerId="LiveId" clId="{CD597E37-33F9-DA47-84CC-B8DB95DABAA7}" dt="2022-05-23T10:27:41.501" v="6"/>
          <ac:inkMkLst>
            <pc:docMk/>
            <pc:sldMk cId="111057490" sldId="594"/>
            <ac:inkMk id="5" creationId="{BBC7D6D9-146F-ECAC-BBC6-E015668BB690}"/>
          </ac:inkMkLst>
        </pc:inkChg>
      </pc:sldChg>
      <pc:sldChg chg="addSp">
        <pc:chgData name="Nane Kratzke" userId="971be13ff4ee5ef6" providerId="LiveId" clId="{CD597E37-33F9-DA47-84CC-B8DB95DABAA7}" dt="2022-05-23T10:27:41.501" v="6"/>
        <pc:sldMkLst>
          <pc:docMk/>
          <pc:sldMk cId="4190664350" sldId="597"/>
        </pc:sldMkLst>
        <pc:inkChg chg="add">
          <ac:chgData name="Nane Kratzke" userId="971be13ff4ee5ef6" providerId="LiveId" clId="{CD597E37-33F9-DA47-84CC-B8DB95DABAA7}" dt="2022-05-23T10:27:41.501" v="6"/>
          <ac:inkMkLst>
            <pc:docMk/>
            <pc:sldMk cId="4190664350" sldId="597"/>
            <ac:inkMk id="5" creationId="{35A79452-7BE5-FFC0-4E6C-B281F343CAD4}"/>
          </ac:inkMkLst>
        </pc:inkChg>
        <pc:inkChg chg="add">
          <ac:chgData name="Nane Kratzke" userId="971be13ff4ee5ef6" providerId="LiveId" clId="{CD597E37-33F9-DA47-84CC-B8DB95DABAA7}" dt="2022-05-09T11:14:55.480" v="0"/>
          <ac:inkMkLst>
            <pc:docMk/>
            <pc:sldMk cId="4190664350" sldId="597"/>
            <ac:inkMk id="5" creationId="{514EE4F4-635A-7002-C6E3-D4014CFE5AEE}"/>
          </ac:inkMkLst>
        </pc:inkChg>
      </pc:sldChg>
      <pc:sldChg chg="addSp">
        <pc:chgData name="Nane Kratzke" userId="971be13ff4ee5ef6" providerId="LiveId" clId="{CD597E37-33F9-DA47-84CC-B8DB95DABAA7}" dt="2022-05-09T11:14:55.480" v="0"/>
        <pc:sldMkLst>
          <pc:docMk/>
          <pc:sldMk cId="3960436354" sldId="598"/>
        </pc:sldMkLst>
        <pc:inkChg chg="add">
          <ac:chgData name="Nane Kratzke" userId="971be13ff4ee5ef6" providerId="LiveId" clId="{CD597E37-33F9-DA47-84CC-B8DB95DABAA7}" dt="2022-05-09T11:14:55.480" v="0"/>
          <ac:inkMkLst>
            <pc:docMk/>
            <pc:sldMk cId="3960436354" sldId="598"/>
            <ac:inkMk id="6" creationId="{BB70FE4A-BF20-23BA-085F-087DE6DBFC12}"/>
          </ac:inkMkLst>
        </pc:inkChg>
      </pc:sldChg>
      <pc:sldChg chg="addSp">
        <pc:chgData name="Nane Kratzke" userId="971be13ff4ee5ef6" providerId="LiveId" clId="{CD597E37-33F9-DA47-84CC-B8DB95DABAA7}" dt="2022-05-09T11:14:55.480" v="0"/>
        <pc:sldMkLst>
          <pc:docMk/>
          <pc:sldMk cId="3809587977" sldId="599"/>
        </pc:sldMkLst>
        <pc:inkChg chg="add">
          <ac:chgData name="Nane Kratzke" userId="971be13ff4ee5ef6" providerId="LiveId" clId="{CD597E37-33F9-DA47-84CC-B8DB95DABAA7}" dt="2022-05-09T11:14:55.480" v="0"/>
          <ac:inkMkLst>
            <pc:docMk/>
            <pc:sldMk cId="3809587977" sldId="599"/>
            <ac:inkMk id="6" creationId="{D7A5E33B-79FE-EBF6-310B-118E0AD812B0}"/>
          </ac:inkMkLst>
        </pc:inkChg>
      </pc:sldChg>
      <pc:sldChg chg="addSp">
        <pc:chgData name="Nane Kratzke" userId="971be13ff4ee5ef6" providerId="LiveId" clId="{CD597E37-33F9-DA47-84CC-B8DB95DABAA7}" dt="2022-05-09T11:14:55.480" v="0"/>
        <pc:sldMkLst>
          <pc:docMk/>
          <pc:sldMk cId="3452727480" sldId="600"/>
        </pc:sldMkLst>
        <pc:inkChg chg="add">
          <ac:chgData name="Nane Kratzke" userId="971be13ff4ee5ef6" providerId="LiveId" clId="{CD597E37-33F9-DA47-84CC-B8DB95DABAA7}" dt="2022-05-09T11:14:55.480" v="0"/>
          <ac:inkMkLst>
            <pc:docMk/>
            <pc:sldMk cId="3452727480" sldId="600"/>
            <ac:inkMk id="6" creationId="{8559A615-1FA6-BD63-09C5-BC645FCEC701}"/>
          </ac:inkMkLst>
        </pc:inkChg>
      </pc:sldChg>
      <pc:sldChg chg="addSp">
        <pc:chgData name="Nane Kratzke" userId="971be13ff4ee5ef6" providerId="LiveId" clId="{CD597E37-33F9-DA47-84CC-B8DB95DABAA7}" dt="2022-05-09T11:14:55.480" v="0"/>
        <pc:sldMkLst>
          <pc:docMk/>
          <pc:sldMk cId="3923757959" sldId="601"/>
        </pc:sldMkLst>
        <pc:inkChg chg="add">
          <ac:chgData name="Nane Kratzke" userId="971be13ff4ee5ef6" providerId="LiveId" clId="{CD597E37-33F9-DA47-84CC-B8DB95DABAA7}" dt="2022-05-09T11:14:55.480" v="0"/>
          <ac:inkMkLst>
            <pc:docMk/>
            <pc:sldMk cId="3923757959" sldId="601"/>
            <ac:inkMk id="10" creationId="{B7089C5A-4485-915B-CCF5-94DFF144BC56}"/>
          </ac:inkMkLst>
        </pc:inkChg>
      </pc:sldChg>
    </pc:docChg>
  </pc:docChgLst>
  <pc:docChgLst>
    <pc:chgData name="Nane Kratzke" userId="971be13ff4ee5ef6" providerId="LiveId" clId="{8AE8939E-2760-B242-AB9F-DB1F5B8B6781}"/>
    <pc:docChg chg="undo custSel addSld modSld">
      <pc:chgData name="Nane Kratzke" userId="971be13ff4ee5ef6" providerId="LiveId" clId="{8AE8939E-2760-B242-AB9F-DB1F5B8B6781}" dt="2022-05-16T07:13:49.093" v="694" actId="20577"/>
      <pc:docMkLst>
        <pc:docMk/>
      </pc:docMkLst>
      <pc:sldChg chg="addSp modSp">
        <pc:chgData name="Nane Kratzke" userId="971be13ff4ee5ef6" providerId="LiveId" clId="{8AE8939E-2760-B242-AB9F-DB1F5B8B6781}" dt="2022-04-29T07:23:54.110" v="35"/>
        <pc:sldMkLst>
          <pc:docMk/>
          <pc:sldMk cId="3353250563" sldId="281"/>
        </pc:sldMkLst>
        <pc:spChg chg="add mod">
          <ac:chgData name="Nane Kratzke" userId="971be13ff4ee5ef6" providerId="LiveId" clId="{8AE8939E-2760-B242-AB9F-DB1F5B8B6781}" dt="2022-04-29T07:23:54.110" v="35"/>
          <ac:spMkLst>
            <pc:docMk/>
            <pc:sldMk cId="3353250563" sldId="281"/>
            <ac:spMk id="9" creationId="{1D3322C0-4FEF-BDB6-1A6E-8DF5852D471D}"/>
          </ac:spMkLst>
        </pc:spChg>
      </pc:sldChg>
      <pc:sldChg chg="addSp modSp">
        <pc:chgData name="Nane Kratzke" userId="971be13ff4ee5ef6" providerId="LiveId" clId="{8AE8939E-2760-B242-AB9F-DB1F5B8B6781}" dt="2022-04-29T07:23:42.244" v="32"/>
        <pc:sldMkLst>
          <pc:docMk/>
          <pc:sldMk cId="1163954216" sldId="284"/>
        </pc:sldMkLst>
        <pc:spChg chg="add mod">
          <ac:chgData name="Nane Kratzke" userId="971be13ff4ee5ef6" providerId="LiveId" clId="{8AE8939E-2760-B242-AB9F-DB1F5B8B6781}" dt="2022-04-29T07:23:42.244" v="32"/>
          <ac:spMkLst>
            <pc:docMk/>
            <pc:sldMk cId="1163954216" sldId="284"/>
            <ac:spMk id="8" creationId="{8BAD3DD9-9CEA-B33A-EA07-6F3ADABF4779}"/>
          </ac:spMkLst>
        </pc:spChg>
      </pc:sldChg>
      <pc:sldChg chg="addSp modSp">
        <pc:chgData name="Nane Kratzke" userId="971be13ff4ee5ef6" providerId="LiveId" clId="{8AE8939E-2760-B242-AB9F-DB1F5B8B6781}" dt="2022-04-29T07:23:38.330" v="31"/>
        <pc:sldMkLst>
          <pc:docMk/>
          <pc:sldMk cId="167823561" sldId="286"/>
        </pc:sldMkLst>
        <pc:spChg chg="add mod">
          <ac:chgData name="Nane Kratzke" userId="971be13ff4ee5ef6" providerId="LiveId" clId="{8AE8939E-2760-B242-AB9F-DB1F5B8B6781}" dt="2022-04-29T07:23:38.330" v="31"/>
          <ac:spMkLst>
            <pc:docMk/>
            <pc:sldMk cId="167823561" sldId="286"/>
            <ac:spMk id="8" creationId="{093EA49C-8EBE-63DC-E584-567C0D0BDC17}"/>
          </ac:spMkLst>
        </pc:spChg>
      </pc:sldChg>
      <pc:sldChg chg="addSp modSp">
        <pc:chgData name="Nane Kratzke" userId="971be13ff4ee5ef6" providerId="LiveId" clId="{8AE8939E-2760-B242-AB9F-DB1F5B8B6781}" dt="2022-04-29T07:23:50.376" v="34"/>
        <pc:sldMkLst>
          <pc:docMk/>
          <pc:sldMk cId="2468819748" sldId="287"/>
        </pc:sldMkLst>
        <pc:spChg chg="add mod">
          <ac:chgData name="Nane Kratzke" userId="971be13ff4ee5ef6" providerId="LiveId" clId="{8AE8939E-2760-B242-AB9F-DB1F5B8B6781}" dt="2022-04-29T07:23:50.376" v="34"/>
          <ac:spMkLst>
            <pc:docMk/>
            <pc:sldMk cId="2468819748" sldId="287"/>
            <ac:spMk id="11" creationId="{692BA491-71DB-A001-2AE7-E8E79005F826}"/>
          </ac:spMkLst>
        </pc:spChg>
      </pc:sldChg>
      <pc:sldChg chg="addSp modSp">
        <pc:chgData name="Nane Kratzke" userId="971be13ff4ee5ef6" providerId="LiveId" clId="{8AE8939E-2760-B242-AB9F-DB1F5B8B6781}" dt="2022-04-29T07:23:46.229" v="33"/>
        <pc:sldMkLst>
          <pc:docMk/>
          <pc:sldMk cId="1703231115" sldId="288"/>
        </pc:sldMkLst>
        <pc:spChg chg="add mod">
          <ac:chgData name="Nane Kratzke" userId="971be13ff4ee5ef6" providerId="LiveId" clId="{8AE8939E-2760-B242-AB9F-DB1F5B8B6781}" dt="2022-04-29T07:23:46.229" v="33"/>
          <ac:spMkLst>
            <pc:docMk/>
            <pc:sldMk cId="1703231115" sldId="288"/>
            <ac:spMk id="8" creationId="{8C7EA12D-3EA7-E60C-EC15-3F57F69760AF}"/>
          </ac:spMkLst>
        </pc:spChg>
      </pc:sldChg>
      <pc:sldChg chg="addSp modSp">
        <pc:chgData name="Nane Kratzke" userId="971be13ff4ee5ef6" providerId="LiveId" clId="{8AE8939E-2760-B242-AB9F-DB1F5B8B6781}" dt="2022-04-29T07:23:55.951" v="36"/>
        <pc:sldMkLst>
          <pc:docMk/>
          <pc:sldMk cId="2991323254" sldId="290"/>
        </pc:sldMkLst>
        <pc:spChg chg="add mod">
          <ac:chgData name="Nane Kratzke" userId="971be13ff4ee5ef6" providerId="LiveId" clId="{8AE8939E-2760-B242-AB9F-DB1F5B8B6781}" dt="2022-04-29T07:23:55.951" v="36"/>
          <ac:spMkLst>
            <pc:docMk/>
            <pc:sldMk cId="2991323254" sldId="290"/>
            <ac:spMk id="8" creationId="{3A3D4E27-AF96-FD67-F854-15D4F29AC8FC}"/>
          </ac:spMkLst>
        </pc:spChg>
      </pc:sldChg>
      <pc:sldChg chg="addSp delSp modSp mod">
        <pc:chgData name="Nane Kratzke" userId="971be13ff4ee5ef6" providerId="LiveId" clId="{8AE8939E-2760-B242-AB9F-DB1F5B8B6781}" dt="2022-04-29T07:12:49.510" v="2" actId="167"/>
        <pc:sldMkLst>
          <pc:docMk/>
          <pc:sldMk cId="424745175" sldId="327"/>
        </pc:sldMkLst>
        <pc:picChg chg="del">
          <ac:chgData name="Nane Kratzke" userId="971be13ff4ee5ef6" providerId="LiveId" clId="{8AE8939E-2760-B242-AB9F-DB1F5B8B6781}" dt="2022-04-29T07:12:42.160" v="0" actId="478"/>
          <ac:picMkLst>
            <pc:docMk/>
            <pc:sldMk cId="424745175" sldId="327"/>
            <ac:picMk id="5" creationId="{45BAF732-43F2-E044-8C7B-EC3DAD205581}"/>
          </ac:picMkLst>
        </pc:picChg>
        <pc:picChg chg="add mod">
          <ac:chgData name="Nane Kratzke" userId="971be13ff4ee5ef6" providerId="LiveId" clId="{8AE8939E-2760-B242-AB9F-DB1F5B8B6781}" dt="2022-04-29T07:12:49.510" v="2" actId="167"/>
          <ac:picMkLst>
            <pc:docMk/>
            <pc:sldMk cId="424745175" sldId="327"/>
            <ac:picMk id="15" creationId="{A65AF3F4-0D5B-861E-7CEF-99B0F3D9F0BE}"/>
          </ac:picMkLst>
        </pc:picChg>
      </pc:sldChg>
      <pc:sldChg chg="delSp modSp mod">
        <pc:chgData name="Nane Kratzke" userId="971be13ff4ee5ef6" providerId="LiveId" clId="{8AE8939E-2760-B242-AB9F-DB1F5B8B6781}" dt="2022-05-13T10:21:02.165" v="666" actId="20577"/>
        <pc:sldMkLst>
          <pc:docMk/>
          <pc:sldMk cId="895321263" sldId="355"/>
        </pc:sldMkLst>
        <pc:spChg chg="mod">
          <ac:chgData name="Nane Kratzke" userId="971be13ff4ee5ef6" providerId="LiveId" clId="{8AE8939E-2760-B242-AB9F-DB1F5B8B6781}" dt="2022-05-13T10:21:02.165" v="666" actId="20577"/>
          <ac:spMkLst>
            <pc:docMk/>
            <pc:sldMk cId="895321263" sldId="355"/>
            <ac:spMk id="23" creationId="{843AD55F-A820-B34B-A476-52238CE2A01E}"/>
          </ac:spMkLst>
        </pc:spChg>
        <pc:inkChg chg="del">
          <ac:chgData name="Nane Kratzke" userId="971be13ff4ee5ef6" providerId="LiveId" clId="{8AE8939E-2760-B242-AB9F-DB1F5B8B6781}" dt="2022-05-13T10:13:15.329" v="660" actId="478"/>
          <ac:inkMkLst>
            <pc:docMk/>
            <pc:sldMk cId="895321263" sldId="355"/>
            <ac:inkMk id="5" creationId="{BB60A271-5F5E-7B19-D444-5C7A9B14C9EC}"/>
          </ac:inkMkLst>
        </pc:inkChg>
      </pc:sldChg>
      <pc:sldChg chg="modSp add mod">
        <pc:chgData name="Nane Kratzke" userId="971be13ff4ee5ef6" providerId="LiveId" clId="{8AE8939E-2760-B242-AB9F-DB1F5B8B6781}" dt="2022-05-06T05:59:06.551" v="351" actId="20577"/>
        <pc:sldMkLst>
          <pc:docMk/>
          <pc:sldMk cId="3670201584" sldId="478"/>
        </pc:sldMkLst>
        <pc:spChg chg="mod">
          <ac:chgData name="Nane Kratzke" userId="971be13ff4ee5ef6" providerId="LiveId" clId="{8AE8939E-2760-B242-AB9F-DB1F5B8B6781}" dt="2022-05-06T05:59:06.551" v="351" actId="20577"/>
          <ac:spMkLst>
            <pc:docMk/>
            <pc:sldMk cId="3670201584" sldId="478"/>
            <ac:spMk id="2" creationId="{C80711C4-EDAF-6C44-8647-5E8BDC054CDF}"/>
          </ac:spMkLst>
        </pc:spChg>
        <pc:spChg chg="mod">
          <ac:chgData name="Nane Kratzke" userId="971be13ff4ee5ef6" providerId="LiveId" clId="{8AE8939E-2760-B242-AB9F-DB1F5B8B6781}" dt="2022-05-06T05:58:59.723" v="339" actId="14100"/>
          <ac:spMkLst>
            <pc:docMk/>
            <pc:sldMk cId="3670201584" sldId="478"/>
            <ac:spMk id="6" creationId="{39F6E37E-B07B-6D41-8778-8E29DCA17D3F}"/>
          </ac:spMkLst>
        </pc:spChg>
      </pc:sldChg>
      <pc:sldChg chg="delSp mod">
        <pc:chgData name="Nane Kratzke" userId="971be13ff4ee5ef6" providerId="LiveId" clId="{8AE8939E-2760-B242-AB9F-DB1F5B8B6781}" dt="2022-05-13T10:11:11.927" v="636" actId="478"/>
        <pc:sldMkLst>
          <pc:docMk/>
          <pc:sldMk cId="2907000260" sldId="512"/>
        </pc:sldMkLst>
        <pc:inkChg chg="del">
          <ac:chgData name="Nane Kratzke" userId="971be13ff4ee5ef6" providerId="LiveId" clId="{8AE8939E-2760-B242-AB9F-DB1F5B8B6781}" dt="2022-05-13T10:11:11.927" v="636" actId="478"/>
          <ac:inkMkLst>
            <pc:docMk/>
            <pc:sldMk cId="2907000260" sldId="512"/>
            <ac:inkMk id="5" creationId="{25CF2849-DFB2-09F8-7671-1989F84BC873}"/>
          </ac:inkMkLst>
        </pc:inkChg>
      </pc:sldChg>
      <pc:sldChg chg="delSp mod">
        <pc:chgData name="Nane Kratzke" userId="971be13ff4ee5ef6" providerId="LiveId" clId="{8AE8939E-2760-B242-AB9F-DB1F5B8B6781}" dt="2022-05-13T10:11:17.464" v="637" actId="478"/>
        <pc:sldMkLst>
          <pc:docMk/>
          <pc:sldMk cId="2694727415" sldId="513"/>
        </pc:sldMkLst>
        <pc:inkChg chg="del">
          <ac:chgData name="Nane Kratzke" userId="971be13ff4ee5ef6" providerId="LiveId" clId="{8AE8939E-2760-B242-AB9F-DB1F5B8B6781}" dt="2022-05-13T10:11:17.464" v="637" actId="478"/>
          <ac:inkMkLst>
            <pc:docMk/>
            <pc:sldMk cId="2694727415" sldId="513"/>
            <ac:inkMk id="4" creationId="{FBA774B1-DC26-81A3-8B59-0D1602AC7952}"/>
          </ac:inkMkLst>
        </pc:inkChg>
      </pc:sldChg>
      <pc:sldChg chg="addSp delSp modSp mod">
        <pc:chgData name="Nane Kratzke" userId="971be13ff4ee5ef6" providerId="LiveId" clId="{8AE8939E-2760-B242-AB9F-DB1F5B8B6781}" dt="2022-05-13T10:10:35.342" v="633" actId="478"/>
        <pc:sldMkLst>
          <pc:docMk/>
          <pc:sldMk cId="3993618139" sldId="515"/>
        </pc:sldMkLst>
        <pc:spChg chg="mod">
          <ac:chgData name="Nane Kratzke" userId="971be13ff4ee5ef6" providerId="LiveId" clId="{8AE8939E-2760-B242-AB9F-DB1F5B8B6781}" dt="2022-04-29T07:37:03.492" v="63" actId="20577"/>
          <ac:spMkLst>
            <pc:docMk/>
            <pc:sldMk cId="3993618139" sldId="515"/>
            <ac:spMk id="7" creationId="{73783002-C4D8-DF48-9721-19DA2608B254}"/>
          </ac:spMkLst>
        </pc:spChg>
        <pc:spChg chg="del mod">
          <ac:chgData name="Nane Kratzke" userId="971be13ff4ee5ef6" providerId="LiveId" clId="{8AE8939E-2760-B242-AB9F-DB1F5B8B6781}" dt="2022-04-29T07:36:45.306" v="50" actId="21"/>
          <ac:spMkLst>
            <pc:docMk/>
            <pc:sldMk cId="3993618139" sldId="515"/>
            <ac:spMk id="14" creationId="{7DECF8AF-E293-044A-8242-D2A16B2F40FA}"/>
          </ac:spMkLst>
        </pc:spChg>
        <pc:picChg chg="add mod">
          <ac:chgData name="Nane Kratzke" userId="971be13ff4ee5ef6" providerId="LiveId" clId="{8AE8939E-2760-B242-AB9F-DB1F5B8B6781}" dt="2022-04-29T07:39:03.768" v="112" actId="14861"/>
          <ac:picMkLst>
            <pc:docMk/>
            <pc:sldMk cId="3993618139" sldId="515"/>
            <ac:picMk id="4" creationId="{534EC0F1-56E5-A05F-88A9-8E4FB7BB4027}"/>
          </ac:picMkLst>
        </pc:picChg>
        <pc:picChg chg="del">
          <ac:chgData name="Nane Kratzke" userId="971be13ff4ee5ef6" providerId="LiveId" clId="{8AE8939E-2760-B242-AB9F-DB1F5B8B6781}" dt="2022-04-29T07:34:06.673" v="37" actId="478"/>
          <ac:picMkLst>
            <pc:docMk/>
            <pc:sldMk cId="3993618139" sldId="515"/>
            <ac:picMk id="21" creationId="{565275F9-7B0B-664A-AC10-A60D96AF3F6E}"/>
          </ac:picMkLst>
        </pc:picChg>
        <pc:inkChg chg="add del mod">
          <ac:chgData name="Nane Kratzke" userId="971be13ff4ee5ef6" providerId="LiveId" clId="{8AE8939E-2760-B242-AB9F-DB1F5B8B6781}" dt="2022-05-13T10:10:35.342" v="633" actId="478"/>
          <ac:inkMkLst>
            <pc:docMk/>
            <pc:sldMk cId="3993618139" sldId="515"/>
            <ac:inkMk id="2" creationId="{9F61E2D7-EA1C-3EAE-C974-7BE9A149BE78}"/>
          </ac:inkMkLst>
        </pc:inkChg>
      </pc:sldChg>
      <pc:sldChg chg="modSp mod">
        <pc:chgData name="Nane Kratzke" userId="971be13ff4ee5ef6" providerId="LiveId" clId="{8AE8939E-2760-B242-AB9F-DB1F5B8B6781}" dt="2022-04-29T07:41:58.937" v="114" actId="20577"/>
        <pc:sldMkLst>
          <pc:docMk/>
          <pc:sldMk cId="2393075828" sldId="517"/>
        </pc:sldMkLst>
        <pc:spChg chg="mod">
          <ac:chgData name="Nane Kratzke" userId="971be13ff4ee5ef6" providerId="LiveId" clId="{8AE8939E-2760-B242-AB9F-DB1F5B8B6781}" dt="2022-04-29T07:41:58.937" v="114" actId="20577"/>
          <ac:spMkLst>
            <pc:docMk/>
            <pc:sldMk cId="2393075828" sldId="517"/>
            <ac:spMk id="11" creationId="{76B4EEF0-1D78-3C47-BFC8-83DA4A8309E1}"/>
          </ac:spMkLst>
        </pc:spChg>
      </pc:sldChg>
      <pc:sldChg chg="delSp modSp mod">
        <pc:chgData name="Nane Kratzke" userId="971be13ff4ee5ef6" providerId="LiveId" clId="{8AE8939E-2760-B242-AB9F-DB1F5B8B6781}" dt="2022-05-06T05:43:00.674" v="117" actId="1076"/>
        <pc:sldMkLst>
          <pc:docMk/>
          <pc:sldMk cId="1767911000" sldId="522"/>
        </pc:sldMkLst>
        <pc:spChg chg="mod">
          <ac:chgData name="Nane Kratzke" userId="971be13ff4ee5ef6" providerId="LiveId" clId="{8AE8939E-2760-B242-AB9F-DB1F5B8B6781}" dt="2022-05-06T05:43:00.674" v="117" actId="1076"/>
          <ac:spMkLst>
            <pc:docMk/>
            <pc:sldMk cId="1767911000" sldId="522"/>
            <ac:spMk id="22" creationId="{EB16B9E8-6CD3-9640-8408-B71C0832CD11}"/>
          </ac:spMkLst>
        </pc:spChg>
        <pc:spChg chg="mod">
          <ac:chgData name="Nane Kratzke" userId="971be13ff4ee5ef6" providerId="LiveId" clId="{8AE8939E-2760-B242-AB9F-DB1F5B8B6781}" dt="2022-05-06T05:43:00.674" v="117" actId="1076"/>
          <ac:spMkLst>
            <pc:docMk/>
            <pc:sldMk cId="1767911000" sldId="522"/>
            <ac:spMk id="23" creationId="{1EE0A265-4F41-5748-AA7A-D1D708F5FD31}"/>
          </ac:spMkLst>
        </pc:spChg>
        <pc:spChg chg="mod">
          <ac:chgData name="Nane Kratzke" userId="971be13ff4ee5ef6" providerId="LiveId" clId="{8AE8939E-2760-B242-AB9F-DB1F5B8B6781}" dt="2022-05-06T05:43:00.674" v="117" actId="1076"/>
          <ac:spMkLst>
            <pc:docMk/>
            <pc:sldMk cId="1767911000" sldId="522"/>
            <ac:spMk id="24" creationId="{5D7B2D3D-3E10-0540-986A-1A3E79E9B7C5}"/>
          </ac:spMkLst>
        </pc:spChg>
        <pc:spChg chg="del">
          <ac:chgData name="Nane Kratzke" userId="971be13ff4ee5ef6" providerId="LiveId" clId="{8AE8939E-2760-B242-AB9F-DB1F5B8B6781}" dt="2022-05-06T05:42:52.833" v="116" actId="478"/>
          <ac:spMkLst>
            <pc:docMk/>
            <pc:sldMk cId="1767911000" sldId="522"/>
            <ac:spMk id="25" creationId="{4BBEDFD1-F4CC-D849-B753-75CA20AF6938}"/>
          </ac:spMkLst>
        </pc:spChg>
        <pc:picChg chg="mod">
          <ac:chgData name="Nane Kratzke" userId="971be13ff4ee5ef6" providerId="LiveId" clId="{8AE8939E-2760-B242-AB9F-DB1F5B8B6781}" dt="2022-05-06T05:43:00.674" v="117" actId="1076"/>
          <ac:picMkLst>
            <pc:docMk/>
            <pc:sldMk cId="1767911000" sldId="522"/>
            <ac:picMk id="13" creationId="{12568AC8-E321-F74F-B2B8-9E71274D149B}"/>
          </ac:picMkLst>
        </pc:picChg>
        <pc:picChg chg="mod">
          <ac:chgData name="Nane Kratzke" userId="971be13ff4ee5ef6" providerId="LiveId" clId="{8AE8939E-2760-B242-AB9F-DB1F5B8B6781}" dt="2022-05-06T05:43:00.674" v="117" actId="1076"/>
          <ac:picMkLst>
            <pc:docMk/>
            <pc:sldMk cId="1767911000" sldId="522"/>
            <ac:picMk id="3076" creationId="{60F345D0-AAEC-C847-800B-7D04ADAA7681}"/>
          </ac:picMkLst>
        </pc:picChg>
        <pc:picChg chg="mod">
          <ac:chgData name="Nane Kratzke" userId="971be13ff4ee5ef6" providerId="LiveId" clId="{8AE8939E-2760-B242-AB9F-DB1F5B8B6781}" dt="2022-05-06T05:43:00.674" v="117" actId="1076"/>
          <ac:picMkLst>
            <pc:docMk/>
            <pc:sldMk cId="1767911000" sldId="522"/>
            <ac:picMk id="3084" creationId="{1188D8AA-75D3-E44A-BE48-E981B1A6782C}"/>
          </ac:picMkLst>
        </pc:picChg>
        <pc:picChg chg="del">
          <ac:chgData name="Nane Kratzke" userId="971be13ff4ee5ef6" providerId="LiveId" clId="{8AE8939E-2760-B242-AB9F-DB1F5B8B6781}" dt="2022-05-06T05:42:50.380" v="115" actId="478"/>
          <ac:picMkLst>
            <pc:docMk/>
            <pc:sldMk cId="1767911000" sldId="522"/>
            <ac:picMk id="3086" creationId="{0495C6CD-E950-4F45-BB7D-8DADDC0347E5}"/>
          </ac:picMkLst>
        </pc:picChg>
      </pc:sldChg>
      <pc:sldChg chg="modSp mod">
        <pc:chgData name="Nane Kratzke" userId="971be13ff4ee5ef6" providerId="LiveId" clId="{8AE8939E-2760-B242-AB9F-DB1F5B8B6781}" dt="2022-05-06T05:44:40.793" v="143" actId="6549"/>
        <pc:sldMkLst>
          <pc:docMk/>
          <pc:sldMk cId="2263106085" sldId="523"/>
        </pc:sldMkLst>
        <pc:spChg chg="mod">
          <ac:chgData name="Nane Kratzke" userId="971be13ff4ee5ef6" providerId="LiveId" clId="{8AE8939E-2760-B242-AB9F-DB1F5B8B6781}" dt="2022-05-06T05:44:40.793" v="143" actId="6549"/>
          <ac:spMkLst>
            <pc:docMk/>
            <pc:sldMk cId="2263106085" sldId="523"/>
            <ac:spMk id="7" creationId="{EB387F61-574E-4B49-81CF-558E7754783C}"/>
          </ac:spMkLst>
        </pc:spChg>
      </pc:sldChg>
      <pc:sldChg chg="addSp delSp modSp mod">
        <pc:chgData name="Nane Kratzke" userId="971be13ff4ee5ef6" providerId="LiveId" clId="{8AE8939E-2760-B242-AB9F-DB1F5B8B6781}" dt="2022-04-29T07:18:23.500" v="30"/>
        <pc:sldMkLst>
          <pc:docMk/>
          <pc:sldMk cId="2564185530" sldId="531"/>
        </pc:sldMkLst>
        <pc:grpChg chg="add del mod">
          <ac:chgData name="Nane Kratzke" userId="971be13ff4ee5ef6" providerId="LiveId" clId="{8AE8939E-2760-B242-AB9F-DB1F5B8B6781}" dt="2022-04-29T07:18:08.663" v="24"/>
          <ac:grpSpMkLst>
            <pc:docMk/>
            <pc:sldMk cId="2564185530" sldId="531"/>
            <ac:grpSpMk id="5" creationId="{021734FB-595E-8328-E9CA-F3BB0A8448B5}"/>
          </ac:grpSpMkLst>
        </pc:grpChg>
        <pc:grpChg chg="mod">
          <ac:chgData name="Nane Kratzke" userId="971be13ff4ee5ef6" providerId="LiveId" clId="{8AE8939E-2760-B242-AB9F-DB1F5B8B6781}" dt="2022-04-29T07:18:08.224" v="22"/>
          <ac:grpSpMkLst>
            <pc:docMk/>
            <pc:sldMk cId="2564185530" sldId="531"/>
            <ac:grpSpMk id="15" creationId="{C4ADF862-9212-8428-F006-A54CEDFB5A70}"/>
          </ac:grpSpMkLst>
        </pc:grpChg>
        <pc:grpChg chg="del mod">
          <ac:chgData name="Nane Kratzke" userId="971be13ff4ee5ef6" providerId="LiveId" clId="{8AE8939E-2760-B242-AB9F-DB1F5B8B6781}" dt="2022-04-29T07:18:23.500" v="30"/>
          <ac:grpSpMkLst>
            <pc:docMk/>
            <pc:sldMk cId="2564185530" sldId="531"/>
            <ac:grpSpMk id="18" creationId="{A663C112-A9C5-3910-977D-898A2CB351EA}"/>
          </ac:grpSpMkLst>
        </pc:grpChg>
        <pc:grpChg chg="mod">
          <ac:chgData name="Nane Kratzke" userId="971be13ff4ee5ef6" providerId="LiveId" clId="{8AE8939E-2760-B242-AB9F-DB1F5B8B6781}" dt="2022-04-29T07:18:23.500" v="30"/>
          <ac:grpSpMkLst>
            <pc:docMk/>
            <pc:sldMk cId="2564185530" sldId="531"/>
            <ac:grpSpMk id="20" creationId="{CB164366-9322-8AF9-62A7-65F6B578A9A8}"/>
          </ac:grpSpMkLst>
        </pc:grpChg>
        <pc:picChg chg="del">
          <ac:chgData name="Nane Kratzke" userId="971be13ff4ee5ef6" providerId="LiveId" clId="{8AE8939E-2760-B242-AB9F-DB1F5B8B6781}" dt="2022-04-29T07:16:33.619" v="10" actId="478"/>
          <ac:picMkLst>
            <pc:docMk/>
            <pc:sldMk cId="2564185530" sldId="531"/>
            <ac:picMk id="6" creationId="{962B2C97-8E56-C840-ABA4-897156308A0C}"/>
          </ac:picMkLst>
        </pc:picChg>
        <pc:picChg chg="mod">
          <ac:chgData name="Nane Kratzke" userId="971be13ff4ee5ef6" providerId="LiveId" clId="{8AE8939E-2760-B242-AB9F-DB1F5B8B6781}" dt="2022-04-29T07:16:53.869" v="15" actId="1076"/>
          <ac:picMkLst>
            <pc:docMk/>
            <pc:sldMk cId="2564185530" sldId="531"/>
            <ac:picMk id="7" creationId="{B06DF94B-FA5E-E24E-8886-65AE7D51A788}"/>
          </ac:picMkLst>
        </pc:picChg>
        <pc:picChg chg="del">
          <ac:chgData name="Nane Kratzke" userId="971be13ff4ee5ef6" providerId="LiveId" clId="{8AE8939E-2760-B242-AB9F-DB1F5B8B6781}" dt="2022-04-29T07:15:43.635" v="3" actId="478"/>
          <ac:picMkLst>
            <pc:docMk/>
            <pc:sldMk cId="2564185530" sldId="531"/>
            <ac:picMk id="8" creationId="{B23401D1-8CF1-1844-A821-BB0F033DC2A9}"/>
          </ac:picMkLst>
        </pc:picChg>
        <pc:picChg chg="mod">
          <ac:chgData name="Nane Kratzke" userId="971be13ff4ee5ef6" providerId="LiveId" clId="{8AE8939E-2760-B242-AB9F-DB1F5B8B6781}" dt="2022-04-29T07:16:38.433" v="11" actId="1076"/>
          <ac:picMkLst>
            <pc:docMk/>
            <pc:sldMk cId="2564185530" sldId="531"/>
            <ac:picMk id="9" creationId="{7AFD03E8-1C6F-E749-BA76-96B5DB6D00F7}"/>
          </ac:picMkLst>
        </pc:picChg>
        <pc:picChg chg="mod">
          <ac:chgData name="Nane Kratzke" userId="971be13ff4ee5ef6" providerId="LiveId" clId="{8AE8939E-2760-B242-AB9F-DB1F5B8B6781}" dt="2022-04-29T07:16:45.701" v="13" actId="1076"/>
          <ac:picMkLst>
            <pc:docMk/>
            <pc:sldMk cId="2564185530" sldId="531"/>
            <ac:picMk id="10" creationId="{8654F664-BBAB-2A4F-80B2-1592D706F9D3}"/>
          </ac:picMkLst>
        </pc:picChg>
        <pc:inkChg chg="add del mod">
          <ac:chgData name="Nane Kratzke" userId="971be13ff4ee5ef6" providerId="LiveId" clId="{8AE8939E-2760-B242-AB9F-DB1F5B8B6781}" dt="2022-04-29T07:18:08.877" v="25" actId="9405"/>
          <ac:inkMkLst>
            <pc:docMk/>
            <pc:sldMk cId="2564185530" sldId="531"/>
            <ac:inkMk id="2" creationId="{52A14D9C-7310-24F3-0496-7DF07F6EDA99}"/>
          </ac:inkMkLst>
        </pc:inkChg>
        <pc:inkChg chg="add del mod">
          <ac:chgData name="Nane Kratzke" userId="971be13ff4ee5ef6" providerId="LiveId" clId="{8AE8939E-2760-B242-AB9F-DB1F5B8B6781}" dt="2022-04-29T07:18:08.663" v="24"/>
          <ac:inkMkLst>
            <pc:docMk/>
            <pc:sldMk cId="2564185530" sldId="531"/>
            <ac:inkMk id="4" creationId="{1A0E77E1-79E9-BA06-A913-3BEB68FCAF25}"/>
          </ac:inkMkLst>
        </pc:inkChg>
        <pc:inkChg chg="add del mod">
          <ac:chgData name="Nane Kratzke" userId="971be13ff4ee5ef6" providerId="LiveId" clId="{8AE8939E-2760-B242-AB9F-DB1F5B8B6781}" dt="2022-04-29T07:18:08.224" v="22"/>
          <ac:inkMkLst>
            <pc:docMk/>
            <pc:sldMk cId="2564185530" sldId="531"/>
            <ac:inkMk id="12" creationId="{455A5354-A45B-3EF1-C492-13A28CAC84D6}"/>
          </ac:inkMkLst>
        </pc:inkChg>
        <pc:inkChg chg="add mod">
          <ac:chgData name="Nane Kratzke" userId="971be13ff4ee5ef6" providerId="LiveId" clId="{8AE8939E-2760-B242-AB9F-DB1F5B8B6781}" dt="2022-04-29T07:18:23.500" v="30"/>
          <ac:inkMkLst>
            <pc:docMk/>
            <pc:sldMk cId="2564185530" sldId="531"/>
            <ac:inkMk id="16" creationId="{DFDFDA51-118B-6741-2DCF-A7B506D95917}"/>
          </ac:inkMkLst>
        </pc:inkChg>
        <pc:inkChg chg="add mod">
          <ac:chgData name="Nane Kratzke" userId="971be13ff4ee5ef6" providerId="LiveId" clId="{8AE8939E-2760-B242-AB9F-DB1F5B8B6781}" dt="2022-04-29T07:18:23.500" v="30"/>
          <ac:inkMkLst>
            <pc:docMk/>
            <pc:sldMk cId="2564185530" sldId="531"/>
            <ac:inkMk id="17" creationId="{90D4C7D3-8433-FD6F-0DE7-9F5990696321}"/>
          </ac:inkMkLst>
        </pc:inkChg>
        <pc:inkChg chg="add mod">
          <ac:chgData name="Nane Kratzke" userId="971be13ff4ee5ef6" providerId="LiveId" clId="{8AE8939E-2760-B242-AB9F-DB1F5B8B6781}" dt="2022-04-29T07:18:23.500" v="30"/>
          <ac:inkMkLst>
            <pc:docMk/>
            <pc:sldMk cId="2564185530" sldId="531"/>
            <ac:inkMk id="19" creationId="{554BDB14-7149-7504-B193-C91F671627CE}"/>
          </ac:inkMkLst>
        </pc:inkChg>
      </pc:sldChg>
      <pc:sldChg chg="addSp delSp modSp mod">
        <pc:chgData name="Nane Kratzke" userId="971be13ff4ee5ef6" providerId="LiveId" clId="{8AE8939E-2760-B242-AB9F-DB1F5B8B6781}" dt="2022-05-13T10:52:42.978" v="693" actId="1076"/>
        <pc:sldMkLst>
          <pc:docMk/>
          <pc:sldMk cId="172149532" sldId="541"/>
        </pc:sldMkLst>
        <pc:spChg chg="mod">
          <ac:chgData name="Nane Kratzke" userId="971be13ff4ee5ef6" providerId="LiveId" clId="{8AE8939E-2760-B242-AB9F-DB1F5B8B6781}" dt="2022-05-13T10:52:42.978" v="693" actId="1076"/>
          <ac:spMkLst>
            <pc:docMk/>
            <pc:sldMk cId="172149532" sldId="541"/>
            <ac:spMk id="10" creationId="{27041805-23D9-134C-AC3C-BEEBDD11909C}"/>
          </ac:spMkLst>
        </pc:spChg>
        <pc:grpChg chg="del">
          <ac:chgData name="Nane Kratzke" userId="971be13ff4ee5ef6" providerId="LiveId" clId="{8AE8939E-2760-B242-AB9F-DB1F5B8B6781}" dt="2022-05-13T10:49:38.986" v="671" actId="478"/>
          <ac:grpSpMkLst>
            <pc:docMk/>
            <pc:sldMk cId="172149532" sldId="541"/>
            <ac:grpSpMk id="5" creationId="{43ACB2F9-9266-D347-B60A-629C26E6EAEC}"/>
          </ac:grpSpMkLst>
        </pc:grpChg>
        <pc:picChg chg="add mod">
          <ac:chgData name="Nane Kratzke" userId="971be13ff4ee5ef6" providerId="LiveId" clId="{8AE8939E-2760-B242-AB9F-DB1F5B8B6781}" dt="2022-05-13T10:52:42.978" v="693" actId="1076"/>
          <ac:picMkLst>
            <pc:docMk/>
            <pc:sldMk cId="172149532" sldId="541"/>
            <ac:picMk id="9" creationId="{557E4AD5-9CAF-AF1A-102D-AAE8DD0A7E48}"/>
          </ac:picMkLst>
        </pc:picChg>
      </pc:sldChg>
      <pc:sldChg chg="delSp mod">
        <pc:chgData name="Nane Kratzke" userId="971be13ff4ee5ef6" providerId="LiveId" clId="{8AE8939E-2760-B242-AB9F-DB1F5B8B6781}" dt="2022-05-13T10:10:52.555" v="634" actId="478"/>
        <pc:sldMkLst>
          <pc:docMk/>
          <pc:sldMk cId="3742116271" sldId="547"/>
        </pc:sldMkLst>
        <pc:inkChg chg="del">
          <ac:chgData name="Nane Kratzke" userId="971be13ff4ee5ef6" providerId="LiveId" clId="{8AE8939E-2760-B242-AB9F-DB1F5B8B6781}" dt="2022-05-13T10:10:52.555" v="634" actId="478"/>
          <ac:inkMkLst>
            <pc:docMk/>
            <pc:sldMk cId="3742116271" sldId="547"/>
            <ac:inkMk id="11" creationId="{2D1B8FC4-5DF2-2520-6424-E6C95BF2C9E0}"/>
          </ac:inkMkLst>
        </pc:inkChg>
      </pc:sldChg>
      <pc:sldChg chg="delSp modSp mod">
        <pc:chgData name="Nane Kratzke" userId="971be13ff4ee5ef6" providerId="LiveId" clId="{8AE8939E-2760-B242-AB9F-DB1F5B8B6781}" dt="2022-05-06T05:55:24.270" v="289" actId="1076"/>
        <pc:sldMkLst>
          <pc:docMk/>
          <pc:sldMk cId="2566839379" sldId="548"/>
        </pc:sldMkLst>
        <pc:picChg chg="del">
          <ac:chgData name="Nane Kratzke" userId="971be13ff4ee5ef6" providerId="LiveId" clId="{8AE8939E-2760-B242-AB9F-DB1F5B8B6781}" dt="2022-05-06T05:55:17.676" v="288" actId="478"/>
          <ac:picMkLst>
            <pc:docMk/>
            <pc:sldMk cId="2566839379" sldId="548"/>
            <ac:picMk id="5" creationId="{8E980450-E1C6-8B4D-9625-420230EA98F0}"/>
          </ac:picMkLst>
        </pc:picChg>
        <pc:picChg chg="mod">
          <ac:chgData name="Nane Kratzke" userId="971be13ff4ee5ef6" providerId="LiveId" clId="{8AE8939E-2760-B242-AB9F-DB1F5B8B6781}" dt="2022-05-06T05:55:24.270" v="289" actId="1076"/>
          <ac:picMkLst>
            <pc:docMk/>
            <pc:sldMk cId="2566839379" sldId="548"/>
            <ac:picMk id="7" creationId="{23177726-DE05-F84D-AA8F-936F5E7C0BC4}"/>
          </ac:picMkLst>
        </pc:picChg>
      </pc:sldChg>
      <pc:sldChg chg="addSp delSp modSp mod">
        <pc:chgData name="Nane Kratzke" userId="971be13ff4ee5ef6" providerId="LiveId" clId="{8AE8939E-2760-B242-AB9F-DB1F5B8B6781}" dt="2022-05-06T05:53:08.097" v="287" actId="1076"/>
        <pc:sldMkLst>
          <pc:docMk/>
          <pc:sldMk cId="758386257" sldId="549"/>
        </pc:sldMkLst>
        <pc:spChg chg="mod">
          <ac:chgData name="Nane Kratzke" userId="971be13ff4ee5ef6" providerId="LiveId" clId="{8AE8939E-2760-B242-AB9F-DB1F5B8B6781}" dt="2022-05-06T05:52:52.599" v="285" actId="14100"/>
          <ac:spMkLst>
            <pc:docMk/>
            <pc:sldMk cId="758386257" sldId="549"/>
            <ac:spMk id="5" creationId="{5082D9F1-3861-9B4D-8C8C-4A277EAA3ABB}"/>
          </ac:spMkLst>
        </pc:spChg>
        <pc:spChg chg="mod">
          <ac:chgData name="Nane Kratzke" userId="971be13ff4ee5ef6" providerId="LiveId" clId="{8AE8939E-2760-B242-AB9F-DB1F5B8B6781}" dt="2022-05-06T05:53:08.097" v="287" actId="1076"/>
          <ac:spMkLst>
            <pc:docMk/>
            <pc:sldMk cId="758386257" sldId="549"/>
            <ac:spMk id="6" creationId="{62BC4BBB-6017-3649-A831-3D2FB2D1DE3B}"/>
          </ac:spMkLst>
        </pc:spChg>
        <pc:spChg chg="del">
          <ac:chgData name="Nane Kratzke" userId="971be13ff4ee5ef6" providerId="LiveId" clId="{8AE8939E-2760-B242-AB9F-DB1F5B8B6781}" dt="2022-05-06T05:50:26.812" v="219" actId="478"/>
          <ac:spMkLst>
            <pc:docMk/>
            <pc:sldMk cId="758386257" sldId="549"/>
            <ac:spMk id="7" creationId="{5BB91B8D-5FD6-2F4A-A197-A8C04F3D66C0}"/>
          </ac:spMkLst>
        </pc:spChg>
        <pc:picChg chg="add mod">
          <ac:chgData name="Nane Kratzke" userId="971be13ff4ee5ef6" providerId="LiveId" clId="{8AE8939E-2760-B242-AB9F-DB1F5B8B6781}" dt="2022-05-06T05:52:55.576" v="286" actId="1076"/>
          <ac:picMkLst>
            <pc:docMk/>
            <pc:sldMk cId="758386257" sldId="549"/>
            <ac:picMk id="9" creationId="{0F1409EB-2316-CE3A-1A59-4C0F24348A0D}"/>
          </ac:picMkLst>
        </pc:picChg>
        <pc:picChg chg="del">
          <ac:chgData name="Nane Kratzke" userId="971be13ff4ee5ef6" providerId="LiveId" clId="{8AE8939E-2760-B242-AB9F-DB1F5B8B6781}" dt="2022-05-06T05:49:58.800" v="144" actId="478"/>
          <ac:picMkLst>
            <pc:docMk/>
            <pc:sldMk cId="758386257" sldId="549"/>
            <ac:picMk id="1026" creationId="{FD0AC590-4561-4C4F-9B7F-2AED27112A4F}"/>
          </ac:picMkLst>
        </pc:picChg>
      </pc:sldChg>
      <pc:sldChg chg="modSp mod">
        <pc:chgData name="Nane Kratzke" userId="971be13ff4ee5ef6" providerId="LiveId" clId="{8AE8939E-2760-B242-AB9F-DB1F5B8B6781}" dt="2022-05-16T07:13:49.093" v="694" actId="20577"/>
        <pc:sldMkLst>
          <pc:docMk/>
          <pc:sldMk cId="176507967" sldId="558"/>
        </pc:sldMkLst>
        <pc:spChg chg="mod">
          <ac:chgData name="Nane Kratzke" userId="971be13ff4ee5ef6" providerId="LiveId" clId="{8AE8939E-2760-B242-AB9F-DB1F5B8B6781}" dt="2022-05-16T07:13:49.093" v="694" actId="20577"/>
          <ac:spMkLst>
            <pc:docMk/>
            <pc:sldMk cId="176507967" sldId="558"/>
            <ac:spMk id="6" creationId="{01C4EF8D-786F-E446-8F3C-A10FD7571ABD}"/>
          </ac:spMkLst>
        </pc:spChg>
      </pc:sldChg>
      <pc:sldChg chg="modSp mod">
        <pc:chgData name="Nane Kratzke" userId="971be13ff4ee5ef6" providerId="LiveId" clId="{8AE8939E-2760-B242-AB9F-DB1F5B8B6781}" dt="2022-05-13T10:39:17.940" v="670" actId="113"/>
        <pc:sldMkLst>
          <pc:docMk/>
          <pc:sldMk cId="2003902774" sldId="560"/>
        </pc:sldMkLst>
        <pc:spChg chg="mod">
          <ac:chgData name="Nane Kratzke" userId="971be13ff4ee5ef6" providerId="LiveId" clId="{8AE8939E-2760-B242-AB9F-DB1F5B8B6781}" dt="2022-05-13T10:39:17.940" v="670" actId="113"/>
          <ac:spMkLst>
            <pc:docMk/>
            <pc:sldMk cId="2003902774" sldId="560"/>
            <ac:spMk id="5" creationId="{81DF8D49-80E4-894B-81CA-A3BDA7947EB5}"/>
          </ac:spMkLst>
        </pc:spChg>
      </pc:sldChg>
      <pc:sldChg chg="delSp modSp mod">
        <pc:chgData name="Nane Kratzke" userId="971be13ff4ee5ef6" providerId="LiveId" clId="{8AE8939E-2760-B242-AB9F-DB1F5B8B6781}" dt="2022-05-13T10:11:29.466" v="639" actId="478"/>
        <pc:sldMkLst>
          <pc:docMk/>
          <pc:sldMk cId="269436655" sldId="570"/>
        </pc:sldMkLst>
        <pc:spChg chg="mod">
          <ac:chgData name="Nane Kratzke" userId="971be13ff4ee5ef6" providerId="LiveId" clId="{8AE8939E-2760-B242-AB9F-DB1F5B8B6781}" dt="2022-05-06T06:18:13.812" v="375" actId="20577"/>
          <ac:spMkLst>
            <pc:docMk/>
            <pc:sldMk cId="269436655" sldId="570"/>
            <ac:spMk id="5" creationId="{A77090A8-5F75-BE49-AAB2-2F65C25A8030}"/>
          </ac:spMkLst>
        </pc:spChg>
        <pc:spChg chg="mod">
          <ac:chgData name="Nane Kratzke" userId="971be13ff4ee5ef6" providerId="LiveId" clId="{8AE8939E-2760-B242-AB9F-DB1F5B8B6781}" dt="2022-05-06T06:19:50.203" v="401" actId="20577"/>
          <ac:spMkLst>
            <pc:docMk/>
            <pc:sldMk cId="269436655" sldId="570"/>
            <ac:spMk id="6" creationId="{59BB497B-997A-FD43-B459-A88A156481F0}"/>
          </ac:spMkLst>
        </pc:spChg>
        <pc:inkChg chg="del">
          <ac:chgData name="Nane Kratzke" userId="971be13ff4ee5ef6" providerId="LiveId" clId="{8AE8939E-2760-B242-AB9F-DB1F5B8B6781}" dt="2022-05-13T10:11:29.466" v="639" actId="478"/>
          <ac:inkMkLst>
            <pc:docMk/>
            <pc:sldMk cId="269436655" sldId="570"/>
            <ac:inkMk id="7" creationId="{C054E2F0-3B1B-4FB3-A82B-65DDFA54A256}"/>
          </ac:inkMkLst>
        </pc:inkChg>
      </pc:sldChg>
      <pc:sldChg chg="addSp delSp modSp mod">
        <pc:chgData name="Nane Kratzke" userId="971be13ff4ee5ef6" providerId="LiveId" clId="{8AE8939E-2760-B242-AB9F-DB1F5B8B6781}" dt="2022-05-13T10:11:34.360" v="640" actId="478"/>
        <pc:sldMkLst>
          <pc:docMk/>
          <pc:sldMk cId="613088416" sldId="571"/>
        </pc:sldMkLst>
        <pc:spChg chg="mod">
          <ac:chgData name="Nane Kratzke" userId="971be13ff4ee5ef6" providerId="LiveId" clId="{8AE8939E-2760-B242-AB9F-DB1F5B8B6781}" dt="2022-05-06T06:22:01.805" v="404" actId="113"/>
          <ac:spMkLst>
            <pc:docMk/>
            <pc:sldMk cId="613088416" sldId="571"/>
            <ac:spMk id="5" creationId="{A77090A8-5F75-BE49-AAB2-2F65C25A8030}"/>
          </ac:spMkLst>
        </pc:spChg>
        <pc:spChg chg="mod">
          <ac:chgData name="Nane Kratzke" userId="971be13ff4ee5ef6" providerId="LiveId" clId="{8AE8939E-2760-B242-AB9F-DB1F5B8B6781}" dt="2022-05-06T06:27:04.331" v="519" actId="207"/>
          <ac:spMkLst>
            <pc:docMk/>
            <pc:sldMk cId="613088416" sldId="571"/>
            <ac:spMk id="10" creationId="{26C2B18B-7659-EE48-8C64-314F0A4CE536}"/>
          </ac:spMkLst>
        </pc:spChg>
        <pc:spChg chg="add mod">
          <ac:chgData name="Nane Kratzke" userId="971be13ff4ee5ef6" providerId="LiveId" clId="{8AE8939E-2760-B242-AB9F-DB1F5B8B6781}" dt="2022-05-06T06:25:39.131" v="448" actId="20577"/>
          <ac:spMkLst>
            <pc:docMk/>
            <pc:sldMk cId="613088416" sldId="571"/>
            <ac:spMk id="18" creationId="{1D23F026-9C5B-8390-0B22-1DAE7FE37681}"/>
          </ac:spMkLst>
        </pc:spChg>
        <pc:spChg chg="add mod">
          <ac:chgData name="Nane Kratzke" userId="971be13ff4ee5ef6" providerId="LiveId" clId="{8AE8939E-2760-B242-AB9F-DB1F5B8B6781}" dt="2022-05-06T06:26:49.140" v="517" actId="20577"/>
          <ac:spMkLst>
            <pc:docMk/>
            <pc:sldMk cId="613088416" sldId="571"/>
            <ac:spMk id="26" creationId="{5EB09EFF-AB56-81AF-87B0-6E9FF89F2DA0}"/>
          </ac:spMkLst>
        </pc:spChg>
        <pc:grpChg chg="mod">
          <ac:chgData name="Nane Kratzke" userId="971be13ff4ee5ef6" providerId="LiveId" clId="{8AE8939E-2760-B242-AB9F-DB1F5B8B6781}" dt="2022-05-06T06:25:16.138" v="411"/>
          <ac:grpSpMkLst>
            <pc:docMk/>
            <pc:sldMk cId="613088416" sldId="571"/>
            <ac:grpSpMk id="17" creationId="{8690E74A-D0DA-4D2E-BD4D-D127D2BBC78F}"/>
          </ac:grpSpMkLst>
        </pc:grpChg>
        <pc:grpChg chg="del mod">
          <ac:chgData name="Nane Kratzke" userId="971be13ff4ee5ef6" providerId="LiveId" clId="{8AE8939E-2760-B242-AB9F-DB1F5B8B6781}" dt="2022-05-06T06:26:03.974" v="457"/>
          <ac:grpSpMkLst>
            <pc:docMk/>
            <pc:sldMk cId="613088416" sldId="571"/>
            <ac:grpSpMk id="21" creationId="{C226CB9C-66FA-419B-5FC7-4E219D3C80A5}"/>
          </ac:grpSpMkLst>
        </pc:grpChg>
        <pc:grpChg chg="del mod">
          <ac:chgData name="Nane Kratzke" userId="971be13ff4ee5ef6" providerId="LiveId" clId="{8AE8939E-2760-B242-AB9F-DB1F5B8B6781}" dt="2022-05-06T06:26:05.109" v="459"/>
          <ac:grpSpMkLst>
            <pc:docMk/>
            <pc:sldMk cId="613088416" sldId="571"/>
            <ac:grpSpMk id="23" creationId="{2C8AA694-4D5B-5E2F-FFAE-70B4D28893BC}"/>
          </ac:grpSpMkLst>
        </pc:grpChg>
        <pc:grpChg chg="mod">
          <ac:chgData name="Nane Kratzke" userId="971be13ff4ee5ef6" providerId="LiveId" clId="{8AE8939E-2760-B242-AB9F-DB1F5B8B6781}" dt="2022-05-06T06:26:05.109" v="459"/>
          <ac:grpSpMkLst>
            <pc:docMk/>
            <pc:sldMk cId="613088416" sldId="571"/>
            <ac:grpSpMk id="25" creationId="{DAA7E1BF-D416-FE4F-C79B-309A583F24E0}"/>
          </ac:grpSpMkLst>
        </pc:grpChg>
        <pc:inkChg chg="del">
          <ac:chgData name="Nane Kratzke" userId="971be13ff4ee5ef6" providerId="LiveId" clId="{8AE8939E-2760-B242-AB9F-DB1F5B8B6781}" dt="2022-05-13T10:11:34.360" v="640" actId="478"/>
          <ac:inkMkLst>
            <pc:docMk/>
            <pc:sldMk cId="613088416" sldId="571"/>
            <ac:inkMk id="7" creationId="{78AC4807-5CA1-3C6E-93AF-80577EDAED85}"/>
          </ac:inkMkLst>
        </pc:inkChg>
        <pc:inkChg chg="add del">
          <ac:chgData name="Nane Kratzke" userId="971be13ff4ee5ef6" providerId="LiveId" clId="{8AE8939E-2760-B242-AB9F-DB1F5B8B6781}" dt="2022-05-06T06:25:52.126" v="450" actId="478"/>
          <ac:inkMkLst>
            <pc:docMk/>
            <pc:sldMk cId="613088416" sldId="571"/>
            <ac:inkMk id="7" creationId="{8F4D6B7C-C2D2-28D0-3DC2-7B3861B05BF6}"/>
          </ac:inkMkLst>
        </pc:inkChg>
        <pc:inkChg chg="add del">
          <ac:chgData name="Nane Kratzke" userId="971be13ff4ee5ef6" providerId="LiveId" clId="{8AE8939E-2760-B242-AB9F-DB1F5B8B6781}" dt="2022-05-06T06:25:56.153" v="452" actId="478"/>
          <ac:inkMkLst>
            <pc:docMk/>
            <pc:sldMk cId="613088416" sldId="571"/>
            <ac:inkMk id="12" creationId="{DDF05F8E-3D79-B5ED-924F-1EEF9E8314C5}"/>
          </ac:inkMkLst>
        </pc:inkChg>
        <pc:inkChg chg="add del">
          <ac:chgData name="Nane Kratzke" userId="971be13ff4ee5ef6" providerId="LiveId" clId="{8AE8939E-2760-B242-AB9F-DB1F5B8B6781}" dt="2022-05-06T06:25:54.039" v="451" actId="478"/>
          <ac:inkMkLst>
            <pc:docMk/>
            <pc:sldMk cId="613088416" sldId="571"/>
            <ac:inkMk id="13" creationId="{5B651B05-5C2C-81D4-D398-427E193D3E22}"/>
          </ac:inkMkLst>
        </pc:inkChg>
        <pc:inkChg chg="add del">
          <ac:chgData name="Nane Kratzke" userId="971be13ff4ee5ef6" providerId="LiveId" clId="{8AE8939E-2760-B242-AB9F-DB1F5B8B6781}" dt="2022-05-06T06:25:50.191" v="449" actId="478"/>
          <ac:inkMkLst>
            <pc:docMk/>
            <pc:sldMk cId="613088416" sldId="571"/>
            <ac:inkMk id="14" creationId="{5A8F5868-381C-757D-0148-1B518F09CE2F}"/>
          </ac:inkMkLst>
        </pc:inkChg>
        <pc:inkChg chg="add mod">
          <ac:chgData name="Nane Kratzke" userId="971be13ff4ee5ef6" providerId="LiveId" clId="{8AE8939E-2760-B242-AB9F-DB1F5B8B6781}" dt="2022-05-06T06:25:16.138" v="411"/>
          <ac:inkMkLst>
            <pc:docMk/>
            <pc:sldMk cId="613088416" sldId="571"/>
            <ac:inkMk id="15" creationId="{FF6A0CF0-75A9-288C-A5BD-AD3DDFD2506F}"/>
          </ac:inkMkLst>
        </pc:inkChg>
        <pc:inkChg chg="add mod">
          <ac:chgData name="Nane Kratzke" userId="971be13ff4ee5ef6" providerId="LiveId" clId="{8AE8939E-2760-B242-AB9F-DB1F5B8B6781}" dt="2022-05-06T06:25:16.138" v="411"/>
          <ac:inkMkLst>
            <pc:docMk/>
            <pc:sldMk cId="613088416" sldId="571"/>
            <ac:inkMk id="16" creationId="{DAF1E618-8CBA-FC6B-CF7B-3543CAD90524}"/>
          </ac:inkMkLst>
        </pc:inkChg>
        <pc:inkChg chg="add mod">
          <ac:chgData name="Nane Kratzke" userId="971be13ff4ee5ef6" providerId="LiveId" clId="{8AE8939E-2760-B242-AB9F-DB1F5B8B6781}" dt="2022-05-06T06:26:05.109" v="459"/>
          <ac:inkMkLst>
            <pc:docMk/>
            <pc:sldMk cId="613088416" sldId="571"/>
            <ac:inkMk id="19" creationId="{60CA89F8-5961-6F37-EEA6-0266375E717E}"/>
          </ac:inkMkLst>
        </pc:inkChg>
        <pc:inkChg chg="add mod">
          <ac:chgData name="Nane Kratzke" userId="971be13ff4ee5ef6" providerId="LiveId" clId="{8AE8939E-2760-B242-AB9F-DB1F5B8B6781}" dt="2022-05-06T06:26:05.109" v="459"/>
          <ac:inkMkLst>
            <pc:docMk/>
            <pc:sldMk cId="613088416" sldId="571"/>
            <ac:inkMk id="20" creationId="{5E32175F-0D16-3A58-8A93-1195DE26F677}"/>
          </ac:inkMkLst>
        </pc:inkChg>
        <pc:inkChg chg="add mod">
          <ac:chgData name="Nane Kratzke" userId="971be13ff4ee5ef6" providerId="LiveId" clId="{8AE8939E-2760-B242-AB9F-DB1F5B8B6781}" dt="2022-05-06T06:26:05.109" v="459"/>
          <ac:inkMkLst>
            <pc:docMk/>
            <pc:sldMk cId="613088416" sldId="571"/>
            <ac:inkMk id="22" creationId="{ACB0CA59-4806-1690-B8FD-26B5ACC2D23D}"/>
          </ac:inkMkLst>
        </pc:inkChg>
        <pc:inkChg chg="add mod">
          <ac:chgData name="Nane Kratzke" userId="971be13ff4ee5ef6" providerId="LiveId" clId="{8AE8939E-2760-B242-AB9F-DB1F5B8B6781}" dt="2022-05-06T06:26:05.109" v="459"/>
          <ac:inkMkLst>
            <pc:docMk/>
            <pc:sldMk cId="613088416" sldId="571"/>
            <ac:inkMk id="24" creationId="{F8FD3986-0503-4B86-C33F-C07BECDDE32C}"/>
          </ac:inkMkLst>
        </pc:inkChg>
      </pc:sldChg>
      <pc:sldChg chg="addSp delSp modSp mod">
        <pc:chgData name="Nane Kratzke" userId="971be13ff4ee5ef6" providerId="LiveId" clId="{8AE8939E-2760-B242-AB9F-DB1F5B8B6781}" dt="2022-05-13T10:11:40.053" v="641" actId="478"/>
        <pc:sldMkLst>
          <pc:docMk/>
          <pc:sldMk cId="2171198472" sldId="572"/>
        </pc:sldMkLst>
        <pc:spChg chg="mod">
          <ac:chgData name="Nane Kratzke" userId="971be13ff4ee5ef6" providerId="LiveId" clId="{8AE8939E-2760-B242-AB9F-DB1F5B8B6781}" dt="2022-05-06T06:30:00.449" v="555" actId="20577"/>
          <ac:spMkLst>
            <pc:docMk/>
            <pc:sldMk cId="2171198472" sldId="572"/>
            <ac:spMk id="5" creationId="{A77090A8-5F75-BE49-AAB2-2F65C25A8030}"/>
          </ac:spMkLst>
        </pc:spChg>
        <pc:spChg chg="add mod">
          <ac:chgData name="Nane Kratzke" userId="971be13ff4ee5ef6" providerId="LiveId" clId="{8AE8939E-2760-B242-AB9F-DB1F5B8B6781}" dt="2022-05-06T06:28:49.426" v="551" actId="1076"/>
          <ac:spMkLst>
            <pc:docMk/>
            <pc:sldMk cId="2171198472" sldId="572"/>
            <ac:spMk id="16" creationId="{AFE0E27F-A606-DD33-FEDE-77205A57E035}"/>
          </ac:spMkLst>
        </pc:spChg>
        <pc:grpChg chg="del mod">
          <ac:chgData name="Nane Kratzke" userId="971be13ff4ee5ef6" providerId="LiveId" clId="{8AE8939E-2760-B242-AB9F-DB1F5B8B6781}" dt="2022-05-06T06:28:03.444" v="524"/>
          <ac:grpSpMkLst>
            <pc:docMk/>
            <pc:sldMk cId="2171198472" sldId="572"/>
            <ac:grpSpMk id="12" creationId="{5FAB326B-4D7B-2496-D2F7-EDFD690211D2}"/>
          </ac:grpSpMkLst>
        </pc:grpChg>
        <pc:grpChg chg="mod">
          <ac:chgData name="Nane Kratzke" userId="971be13ff4ee5ef6" providerId="LiveId" clId="{8AE8939E-2760-B242-AB9F-DB1F5B8B6781}" dt="2022-05-06T06:28:03.444" v="524"/>
          <ac:grpSpMkLst>
            <pc:docMk/>
            <pc:sldMk cId="2171198472" sldId="572"/>
            <ac:grpSpMk id="14" creationId="{70F2097F-2D04-3FD5-43EE-2C53163CE7EF}"/>
          </ac:grpSpMkLst>
        </pc:grpChg>
        <pc:inkChg chg="add mod">
          <ac:chgData name="Nane Kratzke" userId="971be13ff4ee5ef6" providerId="LiveId" clId="{8AE8939E-2760-B242-AB9F-DB1F5B8B6781}" dt="2022-05-06T06:28:03.444" v="524"/>
          <ac:inkMkLst>
            <pc:docMk/>
            <pc:sldMk cId="2171198472" sldId="572"/>
            <ac:inkMk id="7" creationId="{22726E3B-02FE-41D8-E4F5-02657A0C399F}"/>
          </ac:inkMkLst>
        </pc:inkChg>
        <pc:inkChg chg="add mod">
          <ac:chgData name="Nane Kratzke" userId="971be13ff4ee5ef6" providerId="LiveId" clId="{8AE8939E-2760-B242-AB9F-DB1F5B8B6781}" dt="2022-05-06T06:28:03.444" v="524"/>
          <ac:inkMkLst>
            <pc:docMk/>
            <pc:sldMk cId="2171198472" sldId="572"/>
            <ac:inkMk id="10" creationId="{6AFAC664-1988-75B0-BF89-0F7D13175A92}"/>
          </ac:inkMkLst>
        </pc:inkChg>
        <pc:inkChg chg="del">
          <ac:chgData name="Nane Kratzke" userId="971be13ff4ee5ef6" providerId="LiveId" clId="{8AE8939E-2760-B242-AB9F-DB1F5B8B6781}" dt="2022-05-13T10:11:40.053" v="641" actId="478"/>
          <ac:inkMkLst>
            <pc:docMk/>
            <pc:sldMk cId="2171198472" sldId="572"/>
            <ac:inkMk id="12" creationId="{373B2A69-7E13-5E2C-1E8C-513E264BEB93}"/>
          </ac:inkMkLst>
        </pc:inkChg>
        <pc:inkChg chg="add mod">
          <ac:chgData name="Nane Kratzke" userId="971be13ff4ee5ef6" providerId="LiveId" clId="{8AE8939E-2760-B242-AB9F-DB1F5B8B6781}" dt="2022-05-06T06:28:03.444" v="524"/>
          <ac:inkMkLst>
            <pc:docMk/>
            <pc:sldMk cId="2171198472" sldId="572"/>
            <ac:inkMk id="13" creationId="{3BFE051D-B2BA-6460-246F-FC112E277E4E}"/>
          </ac:inkMkLst>
        </pc:inkChg>
        <pc:inkChg chg="add">
          <ac:chgData name="Nane Kratzke" userId="971be13ff4ee5ef6" providerId="LiveId" clId="{8AE8939E-2760-B242-AB9F-DB1F5B8B6781}" dt="2022-05-06T06:29:05.806" v="552" actId="9405"/>
          <ac:inkMkLst>
            <pc:docMk/>
            <pc:sldMk cId="2171198472" sldId="572"/>
            <ac:inkMk id="15" creationId="{8618AE3E-8CE3-D15C-615A-F09F08EF7F41}"/>
          </ac:inkMkLst>
        </pc:inkChg>
        <pc:inkChg chg="add">
          <ac:chgData name="Nane Kratzke" userId="971be13ff4ee5ef6" providerId="LiveId" clId="{8AE8939E-2760-B242-AB9F-DB1F5B8B6781}" dt="2022-05-06T06:29:08.810" v="553" actId="9405"/>
          <ac:inkMkLst>
            <pc:docMk/>
            <pc:sldMk cId="2171198472" sldId="572"/>
            <ac:inkMk id="17" creationId="{5D6A1F0D-AED6-C44D-2F96-A8ACE2218E36}"/>
          </ac:inkMkLst>
        </pc:inkChg>
        <pc:inkChg chg="add">
          <ac:chgData name="Nane Kratzke" userId="971be13ff4ee5ef6" providerId="LiveId" clId="{8AE8939E-2760-B242-AB9F-DB1F5B8B6781}" dt="2022-05-06T06:29:11.791" v="554" actId="9405"/>
          <ac:inkMkLst>
            <pc:docMk/>
            <pc:sldMk cId="2171198472" sldId="572"/>
            <ac:inkMk id="18" creationId="{DCF14717-CFC7-AC61-97C2-4699617E396C}"/>
          </ac:inkMkLst>
        </pc:inkChg>
      </pc:sldChg>
      <pc:sldChg chg="addSp delSp modSp mod">
        <pc:chgData name="Nane Kratzke" userId="971be13ff4ee5ef6" providerId="LiveId" clId="{8AE8939E-2760-B242-AB9F-DB1F5B8B6781}" dt="2022-05-13T10:11:46.285" v="642" actId="478"/>
        <pc:sldMkLst>
          <pc:docMk/>
          <pc:sldMk cId="479184930" sldId="573"/>
        </pc:sldMkLst>
        <pc:spChg chg="mod">
          <ac:chgData name="Nane Kratzke" userId="971be13ff4ee5ef6" providerId="LiveId" clId="{8AE8939E-2760-B242-AB9F-DB1F5B8B6781}" dt="2022-05-06T06:33:26.552" v="561" actId="113"/>
          <ac:spMkLst>
            <pc:docMk/>
            <pc:sldMk cId="479184930" sldId="573"/>
            <ac:spMk id="5" creationId="{A77090A8-5F75-BE49-AAB2-2F65C25A8030}"/>
          </ac:spMkLst>
        </pc:spChg>
        <pc:inkChg chg="add">
          <ac:chgData name="Nane Kratzke" userId="971be13ff4ee5ef6" providerId="LiveId" clId="{8AE8939E-2760-B242-AB9F-DB1F5B8B6781}" dt="2022-05-06T06:31:57.977" v="556" actId="9405"/>
          <ac:inkMkLst>
            <pc:docMk/>
            <pc:sldMk cId="479184930" sldId="573"/>
            <ac:inkMk id="6" creationId="{F2A158AB-C75C-E87A-E620-2568C8B56DB3}"/>
          </ac:inkMkLst>
        </pc:inkChg>
        <pc:inkChg chg="add">
          <ac:chgData name="Nane Kratzke" userId="971be13ff4ee5ef6" providerId="LiveId" clId="{8AE8939E-2760-B242-AB9F-DB1F5B8B6781}" dt="2022-05-06T06:32:00.935" v="557" actId="9405"/>
          <ac:inkMkLst>
            <pc:docMk/>
            <pc:sldMk cId="479184930" sldId="573"/>
            <ac:inkMk id="7" creationId="{3A9FC081-A5B6-3F2D-C1F7-75ED70F463B6}"/>
          </ac:inkMkLst>
        </pc:inkChg>
        <pc:inkChg chg="del">
          <ac:chgData name="Nane Kratzke" userId="971be13ff4ee5ef6" providerId="LiveId" clId="{8AE8939E-2760-B242-AB9F-DB1F5B8B6781}" dt="2022-05-13T10:11:46.285" v="642" actId="478"/>
          <ac:inkMkLst>
            <pc:docMk/>
            <pc:sldMk cId="479184930" sldId="573"/>
            <ac:inkMk id="10" creationId="{4F02918D-AC7A-9E1B-99BD-99AF845BBC0F}"/>
          </ac:inkMkLst>
        </pc:inkChg>
        <pc:inkChg chg="add del">
          <ac:chgData name="Nane Kratzke" userId="971be13ff4ee5ef6" providerId="LiveId" clId="{8AE8939E-2760-B242-AB9F-DB1F5B8B6781}" dt="2022-05-06T06:32:39.449" v="559" actId="9405"/>
          <ac:inkMkLst>
            <pc:docMk/>
            <pc:sldMk cId="479184930" sldId="573"/>
            <ac:inkMk id="10" creationId="{D8B6EE0E-3F08-0396-A306-52EBA3361666}"/>
          </ac:inkMkLst>
        </pc:inkChg>
      </pc:sldChg>
      <pc:sldChg chg="addSp delSp modSp mod">
        <pc:chgData name="Nane Kratzke" userId="971be13ff4ee5ef6" providerId="LiveId" clId="{8AE8939E-2760-B242-AB9F-DB1F5B8B6781}" dt="2022-05-13T10:11:49.030" v="643" actId="478"/>
        <pc:sldMkLst>
          <pc:docMk/>
          <pc:sldMk cId="2599537583" sldId="574"/>
        </pc:sldMkLst>
        <pc:spChg chg="mod">
          <ac:chgData name="Nane Kratzke" userId="971be13ff4ee5ef6" providerId="LiveId" clId="{8AE8939E-2760-B242-AB9F-DB1F5B8B6781}" dt="2022-05-06T06:39:13.577" v="572" actId="14100"/>
          <ac:spMkLst>
            <pc:docMk/>
            <pc:sldMk cId="2599537583" sldId="574"/>
            <ac:spMk id="5" creationId="{A77090A8-5F75-BE49-AAB2-2F65C25A8030}"/>
          </ac:spMkLst>
        </pc:spChg>
        <pc:inkChg chg="add">
          <ac:chgData name="Nane Kratzke" userId="971be13ff4ee5ef6" providerId="LiveId" clId="{8AE8939E-2760-B242-AB9F-DB1F5B8B6781}" dt="2022-05-06T06:37:55.689" v="565" actId="9405"/>
          <ac:inkMkLst>
            <pc:docMk/>
            <pc:sldMk cId="2599537583" sldId="574"/>
            <ac:inkMk id="6" creationId="{C21E239A-29B4-5059-F89D-EB774B438D33}"/>
          </ac:inkMkLst>
        </pc:inkChg>
        <pc:inkChg chg="del">
          <ac:chgData name="Nane Kratzke" userId="971be13ff4ee5ef6" providerId="LiveId" clId="{8AE8939E-2760-B242-AB9F-DB1F5B8B6781}" dt="2022-05-13T10:11:49.030" v="643" actId="478"/>
          <ac:inkMkLst>
            <pc:docMk/>
            <pc:sldMk cId="2599537583" sldId="574"/>
            <ac:inkMk id="7" creationId="{A48CEDA5-A78E-F3F8-171D-69911319013D}"/>
          </ac:inkMkLst>
        </pc:inkChg>
      </pc:sldChg>
      <pc:sldChg chg="delSp mod">
        <pc:chgData name="Nane Kratzke" userId="971be13ff4ee5ef6" providerId="LiveId" clId="{8AE8939E-2760-B242-AB9F-DB1F5B8B6781}" dt="2022-05-13T10:11:54.099" v="644" actId="478"/>
        <pc:sldMkLst>
          <pc:docMk/>
          <pc:sldMk cId="3978717359" sldId="575"/>
        </pc:sldMkLst>
        <pc:inkChg chg="del">
          <ac:chgData name="Nane Kratzke" userId="971be13ff4ee5ef6" providerId="LiveId" clId="{8AE8939E-2760-B242-AB9F-DB1F5B8B6781}" dt="2022-05-13T10:11:54.099" v="644" actId="478"/>
          <ac:inkMkLst>
            <pc:docMk/>
            <pc:sldMk cId="3978717359" sldId="575"/>
            <ac:inkMk id="7" creationId="{DF124B51-A71B-CA7D-0F36-12F59ADFF9B5}"/>
          </ac:inkMkLst>
        </pc:inkChg>
      </pc:sldChg>
      <pc:sldChg chg="delSp modSp mod">
        <pc:chgData name="Nane Kratzke" userId="971be13ff4ee5ef6" providerId="LiveId" clId="{8AE8939E-2760-B242-AB9F-DB1F5B8B6781}" dt="2022-05-13T10:12:34.076" v="652" actId="478"/>
        <pc:sldMkLst>
          <pc:docMk/>
          <pc:sldMk cId="2242678871" sldId="577"/>
        </pc:sldMkLst>
        <pc:spChg chg="mod">
          <ac:chgData name="Nane Kratzke" userId="971be13ff4ee5ef6" providerId="LiveId" clId="{8AE8939E-2760-B242-AB9F-DB1F5B8B6781}" dt="2022-05-06T06:51:45.637" v="591" actId="14100"/>
          <ac:spMkLst>
            <pc:docMk/>
            <pc:sldMk cId="2242678871" sldId="577"/>
            <ac:spMk id="5" creationId="{1F7D597A-1328-384D-BC46-9679E8781D63}"/>
          </ac:spMkLst>
        </pc:spChg>
        <pc:inkChg chg="del">
          <ac:chgData name="Nane Kratzke" userId="971be13ff4ee5ef6" providerId="LiveId" clId="{8AE8939E-2760-B242-AB9F-DB1F5B8B6781}" dt="2022-05-13T10:12:34.076" v="652" actId="478"/>
          <ac:inkMkLst>
            <pc:docMk/>
            <pc:sldMk cId="2242678871" sldId="577"/>
            <ac:inkMk id="6" creationId="{F5F7D478-50B1-E6AB-3CAF-EC711F01EC6B}"/>
          </ac:inkMkLst>
        </pc:inkChg>
      </pc:sldChg>
      <pc:sldChg chg="delSp modSp mod">
        <pc:chgData name="Nane Kratzke" userId="971be13ff4ee5ef6" providerId="LiveId" clId="{8AE8939E-2760-B242-AB9F-DB1F5B8B6781}" dt="2022-05-13T10:12:38.811" v="653" actId="478"/>
        <pc:sldMkLst>
          <pc:docMk/>
          <pc:sldMk cId="2784104494" sldId="578"/>
        </pc:sldMkLst>
        <pc:spChg chg="mod">
          <ac:chgData name="Nane Kratzke" userId="971be13ff4ee5ef6" providerId="LiveId" clId="{8AE8939E-2760-B242-AB9F-DB1F5B8B6781}" dt="2022-05-06T06:54:33.283" v="600" actId="113"/>
          <ac:spMkLst>
            <pc:docMk/>
            <pc:sldMk cId="2784104494" sldId="578"/>
            <ac:spMk id="5" creationId="{A77090A8-5F75-BE49-AAB2-2F65C25A8030}"/>
          </ac:spMkLst>
        </pc:spChg>
        <pc:inkChg chg="del">
          <ac:chgData name="Nane Kratzke" userId="971be13ff4ee5ef6" providerId="LiveId" clId="{8AE8939E-2760-B242-AB9F-DB1F5B8B6781}" dt="2022-05-13T10:12:38.811" v="653" actId="478"/>
          <ac:inkMkLst>
            <pc:docMk/>
            <pc:sldMk cId="2784104494" sldId="578"/>
            <ac:inkMk id="6" creationId="{4C898DEB-D3A2-14B8-01CD-B3A6501BBD94}"/>
          </ac:inkMkLst>
        </pc:inkChg>
      </pc:sldChg>
      <pc:sldChg chg="delSp mod">
        <pc:chgData name="Nane Kratzke" userId="971be13ff4ee5ef6" providerId="LiveId" clId="{8AE8939E-2760-B242-AB9F-DB1F5B8B6781}" dt="2022-05-13T10:12:47.395" v="654" actId="478"/>
        <pc:sldMkLst>
          <pc:docMk/>
          <pc:sldMk cId="4236033102" sldId="580"/>
        </pc:sldMkLst>
        <pc:inkChg chg="del">
          <ac:chgData name="Nane Kratzke" userId="971be13ff4ee5ef6" providerId="LiveId" clId="{8AE8939E-2760-B242-AB9F-DB1F5B8B6781}" dt="2022-05-13T10:12:47.395" v="654" actId="478"/>
          <ac:inkMkLst>
            <pc:docMk/>
            <pc:sldMk cId="4236033102" sldId="580"/>
            <ac:inkMk id="5" creationId="{0769A73F-1E7D-BB2D-F520-035B757D9FD1}"/>
          </ac:inkMkLst>
        </pc:inkChg>
      </pc:sldChg>
      <pc:sldChg chg="delSp modSp mod">
        <pc:chgData name="Nane Kratzke" userId="971be13ff4ee5ef6" providerId="LiveId" clId="{8AE8939E-2760-B242-AB9F-DB1F5B8B6781}" dt="2022-05-13T10:12:51.052" v="655" actId="478"/>
        <pc:sldMkLst>
          <pc:docMk/>
          <pc:sldMk cId="3016536141" sldId="581"/>
        </pc:sldMkLst>
        <pc:spChg chg="mod">
          <ac:chgData name="Nane Kratzke" userId="971be13ff4ee5ef6" providerId="LiveId" clId="{8AE8939E-2760-B242-AB9F-DB1F5B8B6781}" dt="2022-05-06T06:58:29.288" v="602" actId="113"/>
          <ac:spMkLst>
            <pc:docMk/>
            <pc:sldMk cId="3016536141" sldId="581"/>
            <ac:spMk id="7" creationId="{A1B804D6-A497-EA43-8748-3013462EADDF}"/>
          </ac:spMkLst>
        </pc:spChg>
        <pc:inkChg chg="del">
          <ac:chgData name="Nane Kratzke" userId="971be13ff4ee5ef6" providerId="LiveId" clId="{8AE8939E-2760-B242-AB9F-DB1F5B8B6781}" dt="2022-05-13T10:12:51.052" v="655" actId="478"/>
          <ac:inkMkLst>
            <pc:docMk/>
            <pc:sldMk cId="3016536141" sldId="581"/>
            <ac:inkMk id="5" creationId="{6F81A008-3C85-CCEC-E1D6-DD32C86E027B}"/>
          </ac:inkMkLst>
        </pc:inkChg>
      </pc:sldChg>
      <pc:sldChg chg="delSp modSp mod">
        <pc:chgData name="Nane Kratzke" userId="971be13ff4ee5ef6" providerId="LiveId" clId="{8AE8939E-2760-B242-AB9F-DB1F5B8B6781}" dt="2022-05-13T10:12:54.967" v="656" actId="478"/>
        <pc:sldMkLst>
          <pc:docMk/>
          <pc:sldMk cId="2216567192" sldId="582"/>
        </pc:sldMkLst>
        <pc:spChg chg="mod">
          <ac:chgData name="Nane Kratzke" userId="971be13ff4ee5ef6" providerId="LiveId" clId="{8AE8939E-2760-B242-AB9F-DB1F5B8B6781}" dt="2022-05-06T07:01:28.243" v="612" actId="113"/>
          <ac:spMkLst>
            <pc:docMk/>
            <pc:sldMk cId="2216567192" sldId="582"/>
            <ac:spMk id="6" creationId="{2A1663B8-9027-3141-BB4D-CFAFC91A18D7}"/>
          </ac:spMkLst>
        </pc:spChg>
        <pc:inkChg chg="del">
          <ac:chgData name="Nane Kratzke" userId="971be13ff4ee5ef6" providerId="LiveId" clId="{8AE8939E-2760-B242-AB9F-DB1F5B8B6781}" dt="2022-05-13T10:12:54.967" v="656" actId="478"/>
          <ac:inkMkLst>
            <pc:docMk/>
            <pc:sldMk cId="2216567192" sldId="582"/>
            <ac:inkMk id="5" creationId="{E8489A8A-560A-AAE0-7FB0-F3715CF7C2D5}"/>
          </ac:inkMkLst>
        </pc:inkChg>
      </pc:sldChg>
      <pc:sldChg chg="addSp delSp modSp mod">
        <pc:chgData name="Nane Kratzke" userId="971be13ff4ee5ef6" providerId="LiveId" clId="{8AE8939E-2760-B242-AB9F-DB1F5B8B6781}" dt="2022-05-13T10:13:00.063" v="657" actId="478"/>
        <pc:sldMkLst>
          <pc:docMk/>
          <pc:sldMk cId="3535080844" sldId="583"/>
        </pc:sldMkLst>
        <pc:spChg chg="mod">
          <ac:chgData name="Nane Kratzke" userId="971be13ff4ee5ef6" providerId="LiveId" clId="{8AE8939E-2760-B242-AB9F-DB1F5B8B6781}" dt="2022-05-06T07:03:52.763" v="629" actId="113"/>
          <ac:spMkLst>
            <pc:docMk/>
            <pc:sldMk cId="3535080844" sldId="583"/>
            <ac:spMk id="6" creationId="{782EF8D8-7EBA-7E43-90A3-C8139DA87067}"/>
          </ac:spMkLst>
        </pc:spChg>
        <pc:inkChg chg="add">
          <ac:chgData name="Nane Kratzke" userId="971be13ff4ee5ef6" providerId="LiveId" clId="{8AE8939E-2760-B242-AB9F-DB1F5B8B6781}" dt="2022-05-06T07:03:09.067" v="622" actId="9405"/>
          <ac:inkMkLst>
            <pc:docMk/>
            <pc:sldMk cId="3535080844" sldId="583"/>
            <ac:inkMk id="5" creationId="{3E8EA85F-E5D8-72E7-CFB7-071E28658D3B}"/>
          </ac:inkMkLst>
        </pc:inkChg>
        <pc:inkChg chg="add">
          <ac:chgData name="Nane Kratzke" userId="971be13ff4ee5ef6" providerId="LiveId" clId="{8AE8939E-2760-B242-AB9F-DB1F5B8B6781}" dt="2022-05-06T07:03:13.296" v="623" actId="9405"/>
          <ac:inkMkLst>
            <pc:docMk/>
            <pc:sldMk cId="3535080844" sldId="583"/>
            <ac:inkMk id="7" creationId="{B7C2EF47-15F5-5C80-1A5B-7C325EF34DB3}"/>
          </ac:inkMkLst>
        </pc:inkChg>
        <pc:inkChg chg="add">
          <ac:chgData name="Nane Kratzke" userId="971be13ff4ee5ef6" providerId="LiveId" clId="{8AE8939E-2760-B242-AB9F-DB1F5B8B6781}" dt="2022-05-06T07:03:17.358" v="624" actId="9405"/>
          <ac:inkMkLst>
            <pc:docMk/>
            <pc:sldMk cId="3535080844" sldId="583"/>
            <ac:inkMk id="9" creationId="{D6A3A870-C5C9-E600-760D-75C95E825F72}"/>
          </ac:inkMkLst>
        </pc:inkChg>
        <pc:inkChg chg="add">
          <ac:chgData name="Nane Kratzke" userId="971be13ff4ee5ef6" providerId="LiveId" clId="{8AE8939E-2760-B242-AB9F-DB1F5B8B6781}" dt="2022-05-06T07:03:20.812" v="625" actId="9405"/>
          <ac:inkMkLst>
            <pc:docMk/>
            <pc:sldMk cId="3535080844" sldId="583"/>
            <ac:inkMk id="13" creationId="{97518440-94D1-9C9C-6D49-0FBD68E5F7D0}"/>
          </ac:inkMkLst>
        </pc:inkChg>
        <pc:inkChg chg="del">
          <ac:chgData name="Nane Kratzke" userId="971be13ff4ee5ef6" providerId="LiveId" clId="{8AE8939E-2760-B242-AB9F-DB1F5B8B6781}" dt="2022-05-13T10:13:00.063" v="657" actId="478"/>
          <ac:inkMkLst>
            <pc:docMk/>
            <pc:sldMk cId="3535080844" sldId="583"/>
            <ac:inkMk id="15" creationId="{61563250-4751-F30D-2FC7-B1FC5EFD857D}"/>
          </ac:inkMkLst>
        </pc:inkChg>
      </pc:sldChg>
      <pc:sldChg chg="delSp mod">
        <pc:chgData name="Nane Kratzke" userId="971be13ff4ee5ef6" providerId="LiveId" clId="{8AE8939E-2760-B242-AB9F-DB1F5B8B6781}" dt="2022-05-13T10:10:58.033" v="635" actId="478"/>
        <pc:sldMkLst>
          <pc:docMk/>
          <pc:sldMk cId="37551011" sldId="585"/>
        </pc:sldMkLst>
        <pc:inkChg chg="del">
          <ac:chgData name="Nane Kratzke" userId="971be13ff4ee5ef6" providerId="LiveId" clId="{8AE8939E-2760-B242-AB9F-DB1F5B8B6781}" dt="2022-05-13T10:10:58.033" v="635" actId="478"/>
          <ac:inkMkLst>
            <pc:docMk/>
            <pc:sldMk cId="37551011" sldId="585"/>
            <ac:inkMk id="7" creationId="{E558642D-CEED-EB36-92B0-96AC7F41F847}"/>
          </ac:inkMkLst>
        </pc:inkChg>
      </pc:sldChg>
      <pc:sldChg chg="delSp mod">
        <pc:chgData name="Nane Kratzke" userId="971be13ff4ee5ef6" providerId="LiveId" clId="{8AE8939E-2760-B242-AB9F-DB1F5B8B6781}" dt="2022-05-13T10:11:23.919" v="638" actId="478"/>
        <pc:sldMkLst>
          <pc:docMk/>
          <pc:sldMk cId="4182623643" sldId="586"/>
        </pc:sldMkLst>
        <pc:inkChg chg="del">
          <ac:chgData name="Nane Kratzke" userId="971be13ff4ee5ef6" providerId="LiveId" clId="{8AE8939E-2760-B242-AB9F-DB1F5B8B6781}" dt="2022-05-13T10:11:23.919" v="638" actId="478"/>
          <ac:inkMkLst>
            <pc:docMk/>
            <pc:sldMk cId="4182623643" sldId="586"/>
            <ac:inkMk id="19" creationId="{7882DE77-D8A5-D5E9-7F84-12A00F905C02}"/>
          </ac:inkMkLst>
        </pc:inkChg>
      </pc:sldChg>
      <pc:sldChg chg="delSp mod">
        <pc:chgData name="Nane Kratzke" userId="971be13ff4ee5ef6" providerId="LiveId" clId="{8AE8939E-2760-B242-AB9F-DB1F5B8B6781}" dt="2022-05-13T10:12:22.972" v="649" actId="478"/>
        <pc:sldMkLst>
          <pc:docMk/>
          <pc:sldMk cId="4184322333" sldId="587"/>
        </pc:sldMkLst>
        <pc:inkChg chg="del">
          <ac:chgData name="Nane Kratzke" userId="971be13ff4ee5ef6" providerId="LiveId" clId="{8AE8939E-2760-B242-AB9F-DB1F5B8B6781}" dt="2022-05-13T10:12:22.972" v="649" actId="478"/>
          <ac:inkMkLst>
            <pc:docMk/>
            <pc:sldMk cId="4184322333" sldId="587"/>
            <ac:inkMk id="7" creationId="{3731DC4B-ED7C-EAE7-F3AB-311BDCA811AF}"/>
          </ac:inkMkLst>
        </pc:inkChg>
      </pc:sldChg>
      <pc:sldChg chg="delSp mod">
        <pc:chgData name="Nane Kratzke" userId="971be13ff4ee5ef6" providerId="LiveId" clId="{8AE8939E-2760-B242-AB9F-DB1F5B8B6781}" dt="2022-05-13T10:12:27.089" v="650" actId="478"/>
        <pc:sldMkLst>
          <pc:docMk/>
          <pc:sldMk cId="3378254767" sldId="589"/>
        </pc:sldMkLst>
        <pc:inkChg chg="del">
          <ac:chgData name="Nane Kratzke" userId="971be13ff4ee5ef6" providerId="LiveId" clId="{8AE8939E-2760-B242-AB9F-DB1F5B8B6781}" dt="2022-05-13T10:12:27.089" v="650" actId="478"/>
          <ac:inkMkLst>
            <pc:docMk/>
            <pc:sldMk cId="3378254767" sldId="589"/>
            <ac:inkMk id="5" creationId="{8F8F62BA-E98E-3F8E-06EE-1598C2497EDF}"/>
          </ac:inkMkLst>
        </pc:inkChg>
      </pc:sldChg>
      <pc:sldChg chg="delSp modSp mod">
        <pc:chgData name="Nane Kratzke" userId="971be13ff4ee5ef6" providerId="LiveId" clId="{8AE8939E-2760-B242-AB9F-DB1F5B8B6781}" dt="2022-05-13T10:12:30.824" v="651" actId="478"/>
        <pc:sldMkLst>
          <pc:docMk/>
          <pc:sldMk cId="2326429482" sldId="590"/>
        </pc:sldMkLst>
        <pc:spChg chg="mod">
          <ac:chgData name="Nane Kratzke" userId="971be13ff4ee5ef6" providerId="LiveId" clId="{8AE8939E-2760-B242-AB9F-DB1F5B8B6781}" dt="2022-05-06T06:49:35.008" v="580" actId="207"/>
          <ac:spMkLst>
            <pc:docMk/>
            <pc:sldMk cId="2326429482" sldId="590"/>
            <ac:spMk id="5" creationId="{1F7D597A-1328-384D-BC46-9679E8781D63}"/>
          </ac:spMkLst>
        </pc:spChg>
        <pc:inkChg chg="del">
          <ac:chgData name="Nane Kratzke" userId="971be13ff4ee5ef6" providerId="LiveId" clId="{8AE8939E-2760-B242-AB9F-DB1F5B8B6781}" dt="2022-05-13T10:12:30.824" v="651" actId="478"/>
          <ac:inkMkLst>
            <pc:docMk/>
            <pc:sldMk cId="2326429482" sldId="590"/>
            <ac:inkMk id="6" creationId="{ABD4D74B-3E1F-A98F-233A-261B48BA8669}"/>
          </ac:inkMkLst>
        </pc:inkChg>
      </pc:sldChg>
      <pc:sldChg chg="delSp mod">
        <pc:chgData name="Nane Kratzke" userId="971be13ff4ee5ef6" providerId="LiveId" clId="{8AE8939E-2760-B242-AB9F-DB1F5B8B6781}" dt="2022-05-13T10:13:10.898" v="659" actId="478"/>
        <pc:sldMkLst>
          <pc:docMk/>
          <pc:sldMk cId="2414142745" sldId="591"/>
        </pc:sldMkLst>
        <pc:inkChg chg="del">
          <ac:chgData name="Nane Kratzke" userId="971be13ff4ee5ef6" providerId="LiveId" clId="{8AE8939E-2760-B242-AB9F-DB1F5B8B6781}" dt="2022-05-13T10:13:10.898" v="659" actId="478"/>
          <ac:inkMkLst>
            <pc:docMk/>
            <pc:sldMk cId="2414142745" sldId="591"/>
            <ac:inkMk id="5" creationId="{B16CD543-C546-85B6-2D64-9AA87900F573}"/>
          </ac:inkMkLst>
        </pc:inkChg>
      </pc:sldChg>
      <pc:sldChg chg="delSp mod">
        <pc:chgData name="Nane Kratzke" userId="971be13ff4ee5ef6" providerId="LiveId" clId="{8AE8939E-2760-B242-AB9F-DB1F5B8B6781}" dt="2022-05-13T10:13:05.401" v="658" actId="478"/>
        <pc:sldMkLst>
          <pc:docMk/>
          <pc:sldMk cId="2600768210" sldId="592"/>
        </pc:sldMkLst>
        <pc:inkChg chg="del">
          <ac:chgData name="Nane Kratzke" userId="971be13ff4ee5ef6" providerId="LiveId" clId="{8AE8939E-2760-B242-AB9F-DB1F5B8B6781}" dt="2022-05-13T10:13:05.401" v="658" actId="478"/>
          <ac:inkMkLst>
            <pc:docMk/>
            <pc:sldMk cId="2600768210" sldId="592"/>
            <ac:inkMk id="5" creationId="{4CAD7427-005B-7960-12CA-06015D01526A}"/>
          </ac:inkMkLst>
        </pc:inkChg>
      </pc:sldChg>
      <pc:sldChg chg="delSp mod">
        <pc:chgData name="Nane Kratzke" userId="971be13ff4ee5ef6" providerId="LiveId" clId="{8AE8939E-2760-B242-AB9F-DB1F5B8B6781}" dt="2022-05-13T10:13:19.673" v="661" actId="478"/>
        <pc:sldMkLst>
          <pc:docMk/>
          <pc:sldMk cId="1131420915" sldId="593"/>
        </pc:sldMkLst>
        <pc:inkChg chg="del">
          <ac:chgData name="Nane Kratzke" userId="971be13ff4ee5ef6" providerId="LiveId" clId="{8AE8939E-2760-B242-AB9F-DB1F5B8B6781}" dt="2022-05-13T10:13:19.673" v="661" actId="478"/>
          <ac:inkMkLst>
            <pc:docMk/>
            <pc:sldMk cId="1131420915" sldId="593"/>
            <ac:inkMk id="5" creationId="{97D2ED83-0E6E-E635-9F9C-D5800D672D03}"/>
          </ac:inkMkLst>
        </pc:inkChg>
      </pc:sldChg>
      <pc:sldChg chg="delSp mod">
        <pc:chgData name="Nane Kratzke" userId="971be13ff4ee5ef6" providerId="LiveId" clId="{8AE8939E-2760-B242-AB9F-DB1F5B8B6781}" dt="2022-05-13T10:13:24.442" v="662" actId="478"/>
        <pc:sldMkLst>
          <pc:docMk/>
          <pc:sldMk cId="4190664350" sldId="597"/>
        </pc:sldMkLst>
        <pc:inkChg chg="del">
          <ac:chgData name="Nane Kratzke" userId="971be13ff4ee5ef6" providerId="LiveId" clId="{8AE8939E-2760-B242-AB9F-DB1F5B8B6781}" dt="2022-05-13T10:13:24.442" v="662" actId="478"/>
          <ac:inkMkLst>
            <pc:docMk/>
            <pc:sldMk cId="4190664350" sldId="597"/>
            <ac:inkMk id="5" creationId="{514EE4F4-635A-7002-C6E3-D4014CFE5AEE}"/>
          </ac:inkMkLst>
        </pc:inkChg>
      </pc:sldChg>
      <pc:sldChg chg="delSp modSp mod">
        <pc:chgData name="Nane Kratzke" userId="971be13ff4ee5ef6" providerId="LiveId" clId="{8AE8939E-2760-B242-AB9F-DB1F5B8B6781}" dt="2022-05-13T10:12:00.551" v="645" actId="478"/>
        <pc:sldMkLst>
          <pc:docMk/>
          <pc:sldMk cId="3960436354" sldId="598"/>
        </pc:sldMkLst>
        <pc:spChg chg="mod">
          <ac:chgData name="Nane Kratzke" userId="971be13ff4ee5ef6" providerId="LiveId" clId="{8AE8939E-2760-B242-AB9F-DB1F5B8B6781}" dt="2022-05-06T06:42:00.536" v="574" actId="113"/>
          <ac:spMkLst>
            <pc:docMk/>
            <pc:sldMk cId="3960436354" sldId="598"/>
            <ac:spMk id="5" creationId="{A77090A8-5F75-BE49-AAB2-2F65C25A8030}"/>
          </ac:spMkLst>
        </pc:spChg>
        <pc:inkChg chg="del">
          <ac:chgData name="Nane Kratzke" userId="971be13ff4ee5ef6" providerId="LiveId" clId="{8AE8939E-2760-B242-AB9F-DB1F5B8B6781}" dt="2022-05-13T10:12:00.551" v="645" actId="478"/>
          <ac:inkMkLst>
            <pc:docMk/>
            <pc:sldMk cId="3960436354" sldId="598"/>
            <ac:inkMk id="6" creationId="{BB70FE4A-BF20-23BA-085F-087DE6DBFC12}"/>
          </ac:inkMkLst>
        </pc:inkChg>
      </pc:sldChg>
      <pc:sldChg chg="delSp mod">
        <pc:chgData name="Nane Kratzke" userId="971be13ff4ee5ef6" providerId="LiveId" clId="{8AE8939E-2760-B242-AB9F-DB1F5B8B6781}" dt="2022-05-13T10:12:05.905" v="646" actId="478"/>
        <pc:sldMkLst>
          <pc:docMk/>
          <pc:sldMk cId="3809587977" sldId="599"/>
        </pc:sldMkLst>
        <pc:inkChg chg="del">
          <ac:chgData name="Nane Kratzke" userId="971be13ff4ee5ef6" providerId="LiveId" clId="{8AE8939E-2760-B242-AB9F-DB1F5B8B6781}" dt="2022-05-13T10:12:05.905" v="646" actId="478"/>
          <ac:inkMkLst>
            <pc:docMk/>
            <pc:sldMk cId="3809587977" sldId="599"/>
            <ac:inkMk id="6" creationId="{D7A5E33B-79FE-EBF6-310B-118E0AD812B0}"/>
          </ac:inkMkLst>
        </pc:inkChg>
      </pc:sldChg>
      <pc:sldChg chg="delSp modSp mod">
        <pc:chgData name="Nane Kratzke" userId="971be13ff4ee5ef6" providerId="LiveId" clId="{8AE8939E-2760-B242-AB9F-DB1F5B8B6781}" dt="2022-05-13T10:12:11.677" v="647" actId="478"/>
        <pc:sldMkLst>
          <pc:docMk/>
          <pc:sldMk cId="3452727480" sldId="600"/>
        </pc:sldMkLst>
        <pc:spChg chg="mod">
          <ac:chgData name="Nane Kratzke" userId="971be13ff4ee5ef6" providerId="LiveId" clId="{8AE8939E-2760-B242-AB9F-DB1F5B8B6781}" dt="2022-05-06T06:44:29.724" v="578" actId="113"/>
          <ac:spMkLst>
            <pc:docMk/>
            <pc:sldMk cId="3452727480" sldId="600"/>
            <ac:spMk id="5" creationId="{A77090A8-5F75-BE49-AAB2-2F65C25A8030}"/>
          </ac:spMkLst>
        </pc:spChg>
        <pc:inkChg chg="del">
          <ac:chgData name="Nane Kratzke" userId="971be13ff4ee5ef6" providerId="LiveId" clId="{8AE8939E-2760-B242-AB9F-DB1F5B8B6781}" dt="2022-05-13T10:12:11.677" v="647" actId="478"/>
          <ac:inkMkLst>
            <pc:docMk/>
            <pc:sldMk cId="3452727480" sldId="600"/>
            <ac:inkMk id="6" creationId="{8559A615-1FA6-BD63-09C5-BC645FCEC701}"/>
          </ac:inkMkLst>
        </pc:inkChg>
      </pc:sldChg>
      <pc:sldChg chg="delSp mod">
        <pc:chgData name="Nane Kratzke" userId="971be13ff4ee5ef6" providerId="LiveId" clId="{8AE8939E-2760-B242-AB9F-DB1F5B8B6781}" dt="2022-05-13T10:12:18.731" v="648" actId="478"/>
        <pc:sldMkLst>
          <pc:docMk/>
          <pc:sldMk cId="3923757959" sldId="601"/>
        </pc:sldMkLst>
        <pc:inkChg chg="del">
          <ac:chgData name="Nane Kratzke" userId="971be13ff4ee5ef6" providerId="LiveId" clId="{8AE8939E-2760-B242-AB9F-DB1F5B8B6781}" dt="2022-05-13T10:12:18.731" v="648" actId="478"/>
          <ac:inkMkLst>
            <pc:docMk/>
            <pc:sldMk cId="3923757959" sldId="601"/>
            <ac:inkMk id="10" creationId="{B7089C5A-4485-915B-CCF5-94DFF144BC56}"/>
          </ac:inkMkLst>
        </pc:inkChg>
      </pc:sldChg>
      <pc:sldChg chg="addSp delSp modSp add mod">
        <pc:chgData name="Nane Kratzke" userId="971be13ff4ee5ef6" providerId="LiveId" clId="{8AE8939E-2760-B242-AB9F-DB1F5B8B6781}" dt="2022-04-29T07:38:51.854" v="111"/>
        <pc:sldMkLst>
          <pc:docMk/>
          <pc:sldMk cId="3687735957" sldId="603"/>
        </pc:sldMkLst>
        <pc:spChg chg="mod">
          <ac:chgData name="Nane Kratzke" userId="971be13ff4ee5ef6" providerId="LiveId" clId="{8AE8939E-2760-B242-AB9F-DB1F5B8B6781}" dt="2022-04-29T07:37:31.359" v="89" actId="20577"/>
          <ac:spMkLst>
            <pc:docMk/>
            <pc:sldMk cId="3687735957" sldId="603"/>
            <ac:spMk id="7" creationId="{73783002-C4D8-DF48-9721-19DA2608B254}"/>
          </ac:spMkLst>
        </pc:spChg>
        <pc:spChg chg="add mod">
          <ac:chgData name="Nane Kratzke" userId="971be13ff4ee5ef6" providerId="LiveId" clId="{8AE8939E-2760-B242-AB9F-DB1F5B8B6781}" dt="2022-04-29T07:38:29.063" v="101" actId="1076"/>
          <ac:spMkLst>
            <pc:docMk/>
            <pc:sldMk cId="3687735957" sldId="603"/>
            <ac:spMk id="8" creationId="{48DD6404-F776-016C-E400-D4FF9DD5BBC9}"/>
          </ac:spMkLst>
        </pc:spChg>
        <pc:spChg chg="del">
          <ac:chgData name="Nane Kratzke" userId="971be13ff4ee5ef6" providerId="LiveId" clId="{8AE8939E-2760-B242-AB9F-DB1F5B8B6781}" dt="2022-04-29T07:37:15.226" v="65" actId="478"/>
          <ac:spMkLst>
            <pc:docMk/>
            <pc:sldMk cId="3687735957" sldId="603"/>
            <ac:spMk id="15" creationId="{58AFCAEE-AB46-6642-8615-386518CAE381}"/>
          </ac:spMkLst>
        </pc:spChg>
        <pc:grpChg chg="del mod">
          <ac:chgData name="Nane Kratzke" userId="971be13ff4ee5ef6" providerId="LiveId" clId="{8AE8939E-2760-B242-AB9F-DB1F5B8B6781}" dt="2022-04-29T07:38:46.466" v="108"/>
          <ac:grpSpMkLst>
            <pc:docMk/>
            <pc:sldMk cId="3687735957" sldId="603"/>
            <ac:grpSpMk id="10" creationId="{D7B9C58F-2975-4067-3630-2EB23BCA115A}"/>
          </ac:grpSpMkLst>
        </pc:grpChg>
        <pc:grpChg chg="del mod">
          <ac:chgData name="Nane Kratzke" userId="971be13ff4ee5ef6" providerId="LiveId" clId="{8AE8939E-2760-B242-AB9F-DB1F5B8B6781}" dt="2022-04-29T07:38:51.854" v="111"/>
          <ac:grpSpMkLst>
            <pc:docMk/>
            <pc:sldMk cId="3687735957" sldId="603"/>
            <ac:grpSpMk id="12" creationId="{7BC74242-7D83-C726-C32B-D1EE4498E70C}"/>
          </ac:grpSpMkLst>
        </pc:grpChg>
        <pc:grpChg chg="mod">
          <ac:chgData name="Nane Kratzke" userId="971be13ff4ee5ef6" providerId="LiveId" clId="{8AE8939E-2760-B242-AB9F-DB1F5B8B6781}" dt="2022-04-29T07:38:51.854" v="111"/>
          <ac:grpSpMkLst>
            <pc:docMk/>
            <pc:sldMk cId="3687735957" sldId="603"/>
            <ac:grpSpMk id="16" creationId="{E5715BCD-6F82-9B2B-DE10-DA29D1E0C13A}"/>
          </ac:grpSpMkLst>
        </pc:grpChg>
        <pc:picChg chg="mod">
          <ac:chgData name="Nane Kratzke" userId="971be13ff4ee5ef6" providerId="LiveId" clId="{8AE8939E-2760-B242-AB9F-DB1F5B8B6781}" dt="2022-04-29T07:38:33.066" v="102" actId="14100"/>
          <ac:picMkLst>
            <pc:docMk/>
            <pc:sldMk cId="3687735957" sldId="603"/>
            <ac:picMk id="4" creationId="{534EC0F1-56E5-A05F-88A9-8E4FB7BB4027}"/>
          </ac:picMkLst>
        </pc:picChg>
        <pc:inkChg chg="add mod">
          <ac:chgData name="Nane Kratzke" userId="971be13ff4ee5ef6" providerId="LiveId" clId="{8AE8939E-2760-B242-AB9F-DB1F5B8B6781}" dt="2022-04-29T07:38:51.854" v="111"/>
          <ac:inkMkLst>
            <pc:docMk/>
            <pc:sldMk cId="3687735957" sldId="603"/>
            <ac:inkMk id="2" creationId="{B2370593-32D8-4738-56CA-89618FB7DECB}"/>
          </ac:inkMkLst>
        </pc:inkChg>
        <pc:inkChg chg="add mod">
          <ac:chgData name="Nane Kratzke" userId="971be13ff4ee5ef6" providerId="LiveId" clId="{8AE8939E-2760-B242-AB9F-DB1F5B8B6781}" dt="2022-04-29T07:38:51.854" v="111"/>
          <ac:inkMkLst>
            <pc:docMk/>
            <pc:sldMk cId="3687735957" sldId="603"/>
            <ac:inkMk id="5" creationId="{202A16CC-5533-EEA5-9E2B-6F545F1D58A3}"/>
          </ac:inkMkLst>
        </pc:inkChg>
        <pc:inkChg chg="add mod">
          <ac:chgData name="Nane Kratzke" userId="971be13ff4ee5ef6" providerId="LiveId" clId="{8AE8939E-2760-B242-AB9F-DB1F5B8B6781}" dt="2022-04-29T07:38:51.854" v="111"/>
          <ac:inkMkLst>
            <pc:docMk/>
            <pc:sldMk cId="3687735957" sldId="603"/>
            <ac:inkMk id="9" creationId="{77C1AFBF-335F-5FC1-49A7-477E27D896C0}"/>
          </ac:inkMkLst>
        </pc:inkChg>
        <pc:inkChg chg="add mod">
          <ac:chgData name="Nane Kratzke" userId="971be13ff4ee5ef6" providerId="LiveId" clId="{8AE8939E-2760-B242-AB9F-DB1F5B8B6781}" dt="2022-04-29T07:38:51.854" v="111"/>
          <ac:inkMkLst>
            <pc:docMk/>
            <pc:sldMk cId="3687735957" sldId="603"/>
            <ac:inkMk id="11" creationId="{44414541-892F-52C4-5011-C82F0C453018}"/>
          </ac:inkMkLst>
        </pc:inkChg>
        <pc:inkChg chg="add mod">
          <ac:chgData name="Nane Kratzke" userId="971be13ff4ee5ef6" providerId="LiveId" clId="{8AE8939E-2760-B242-AB9F-DB1F5B8B6781}" dt="2022-04-29T07:38:51.854" v="111"/>
          <ac:inkMkLst>
            <pc:docMk/>
            <pc:sldMk cId="3687735957" sldId="603"/>
            <ac:inkMk id="13" creationId="{B3D9A114-3A84-AF13-88F3-7D346D67D8D7}"/>
          </ac:inkMkLst>
        </pc:inkChg>
        <pc:inkChg chg="add mod">
          <ac:chgData name="Nane Kratzke" userId="971be13ff4ee5ef6" providerId="LiveId" clId="{8AE8939E-2760-B242-AB9F-DB1F5B8B6781}" dt="2022-04-29T07:38:51.854" v="111"/>
          <ac:inkMkLst>
            <pc:docMk/>
            <pc:sldMk cId="3687735957" sldId="603"/>
            <ac:inkMk id="14" creationId="{AAE8FAE5-688F-700D-7CF1-9D3F5E8A4446}"/>
          </ac:inkMkLst>
        </pc:inkChg>
      </pc:sldChg>
      <pc:sldChg chg="addSp modSp new mod">
        <pc:chgData name="Nane Kratzke" userId="971be13ff4ee5ef6" providerId="LiveId" clId="{8AE8939E-2760-B242-AB9F-DB1F5B8B6781}" dt="2022-05-06T06:09:15.960" v="373" actId="9405"/>
        <pc:sldMkLst>
          <pc:docMk/>
          <pc:sldMk cId="3938031494" sldId="604"/>
        </pc:sldMkLst>
        <pc:picChg chg="add mod">
          <ac:chgData name="Nane Kratzke" userId="971be13ff4ee5ef6" providerId="LiveId" clId="{8AE8939E-2760-B242-AB9F-DB1F5B8B6781}" dt="2022-05-06T06:07:08.598" v="362" actId="1076"/>
          <ac:picMkLst>
            <pc:docMk/>
            <pc:sldMk cId="3938031494" sldId="604"/>
            <ac:picMk id="5" creationId="{9372FE4C-69C1-734D-EEA7-55A78D5A0096}"/>
          </ac:picMkLst>
        </pc:picChg>
        <pc:picChg chg="add mod">
          <ac:chgData name="Nane Kratzke" userId="971be13ff4ee5ef6" providerId="LiveId" clId="{8AE8939E-2760-B242-AB9F-DB1F5B8B6781}" dt="2022-05-06T06:09:02.448" v="371" actId="688"/>
          <ac:picMkLst>
            <pc:docMk/>
            <pc:sldMk cId="3938031494" sldId="604"/>
            <ac:picMk id="8" creationId="{BD5AFFF3-3820-A260-7161-A86D4C62CF66}"/>
          </ac:picMkLst>
        </pc:picChg>
        <pc:inkChg chg="add">
          <ac:chgData name="Nane Kratzke" userId="971be13ff4ee5ef6" providerId="LiveId" clId="{8AE8939E-2760-B242-AB9F-DB1F5B8B6781}" dt="2022-05-06T06:07:19.466" v="363" actId="9405"/>
          <ac:inkMkLst>
            <pc:docMk/>
            <pc:sldMk cId="3938031494" sldId="604"/>
            <ac:inkMk id="6" creationId="{AA7C27BB-D8D2-B833-D546-1A9299082008}"/>
          </ac:inkMkLst>
        </pc:inkChg>
        <pc:inkChg chg="add">
          <ac:chgData name="Nane Kratzke" userId="971be13ff4ee5ef6" providerId="LiveId" clId="{8AE8939E-2760-B242-AB9F-DB1F5B8B6781}" dt="2022-05-06T06:07:28.432" v="364" actId="9405"/>
          <ac:inkMkLst>
            <pc:docMk/>
            <pc:sldMk cId="3938031494" sldId="604"/>
            <ac:inkMk id="7" creationId="{8C166EDA-2F22-6C38-3F5C-A7AFF8C79577}"/>
          </ac:inkMkLst>
        </pc:inkChg>
        <pc:inkChg chg="add">
          <ac:chgData name="Nane Kratzke" userId="971be13ff4ee5ef6" providerId="LiveId" clId="{8AE8939E-2760-B242-AB9F-DB1F5B8B6781}" dt="2022-05-06T06:09:12.855" v="372" actId="9405"/>
          <ac:inkMkLst>
            <pc:docMk/>
            <pc:sldMk cId="3938031494" sldId="604"/>
            <ac:inkMk id="9" creationId="{710BC9B1-37C7-1853-97E1-1E237E462E49}"/>
          </ac:inkMkLst>
        </pc:inkChg>
        <pc:inkChg chg="add">
          <ac:chgData name="Nane Kratzke" userId="971be13ff4ee5ef6" providerId="LiveId" clId="{8AE8939E-2760-B242-AB9F-DB1F5B8B6781}" dt="2022-05-06T06:09:15.960" v="373" actId="9405"/>
          <ac:inkMkLst>
            <pc:docMk/>
            <pc:sldMk cId="3938031494" sldId="604"/>
            <ac:inkMk id="10" creationId="{5B432C96-8064-5669-9816-3C7AF8022434}"/>
          </ac:inkMkLst>
        </pc:inkChg>
      </pc:sldChg>
    </pc:docChg>
  </pc:docChgLst>
  <pc:docChgLst>
    <pc:chgData name="Nane Kratzke" userId="971be13ff4ee5ef6" providerId="LiveId" clId="{6807EEF3-A2B5-604D-BA7A-EF974636EE95}"/>
    <pc:docChg chg="undo custSel addSld delSld modSld sldOrd">
      <pc:chgData name="Nane Kratzke" userId="971be13ff4ee5ef6" providerId="LiveId" clId="{6807EEF3-A2B5-604D-BA7A-EF974636EE95}" dt="2023-03-01T13:41:01.214" v="995" actId="2696"/>
      <pc:docMkLst>
        <pc:docMk/>
      </pc:docMkLst>
      <pc:sldChg chg="delSp mod">
        <pc:chgData name="Nane Kratzke" userId="971be13ff4ee5ef6" providerId="LiveId" clId="{6807EEF3-A2B5-604D-BA7A-EF974636EE95}" dt="2023-03-01T12:56:54.632" v="139" actId="478"/>
        <pc:sldMkLst>
          <pc:docMk/>
          <pc:sldMk cId="424745175" sldId="327"/>
        </pc:sldMkLst>
        <pc:spChg chg="del">
          <ac:chgData name="Nane Kratzke" userId="971be13ff4ee5ef6" providerId="LiveId" clId="{6807EEF3-A2B5-604D-BA7A-EF974636EE95}" dt="2023-03-01T12:56:49.417" v="137" actId="478"/>
          <ac:spMkLst>
            <pc:docMk/>
            <pc:sldMk cId="424745175" sldId="327"/>
            <ac:spMk id="12" creationId="{C7250B19-89CD-744F-8BA4-DA43708E946F}"/>
          </ac:spMkLst>
        </pc:spChg>
        <pc:spChg chg="del">
          <ac:chgData name="Nane Kratzke" userId="971be13ff4ee5ef6" providerId="LiveId" clId="{6807EEF3-A2B5-604D-BA7A-EF974636EE95}" dt="2023-03-01T12:56:45.409" v="136" actId="478"/>
          <ac:spMkLst>
            <pc:docMk/>
            <pc:sldMk cId="424745175" sldId="327"/>
            <ac:spMk id="32" creationId="{67A6C8CA-E55B-3641-BC8B-F2E736F4EF01}"/>
          </ac:spMkLst>
        </pc:spChg>
        <pc:spChg chg="del">
          <ac:chgData name="Nane Kratzke" userId="971be13ff4ee5ef6" providerId="LiveId" clId="{6807EEF3-A2B5-604D-BA7A-EF974636EE95}" dt="2023-03-01T12:56:41.712" v="134" actId="478"/>
          <ac:spMkLst>
            <pc:docMk/>
            <pc:sldMk cId="424745175" sldId="327"/>
            <ac:spMk id="33" creationId="{55075568-D0CB-574C-83B0-B24028DDCF75}"/>
          </ac:spMkLst>
        </pc:spChg>
        <pc:inkChg chg="del">
          <ac:chgData name="Nane Kratzke" userId="971be13ff4ee5ef6" providerId="LiveId" clId="{6807EEF3-A2B5-604D-BA7A-EF974636EE95}" dt="2023-03-01T12:56:43.224" v="135" actId="478"/>
          <ac:inkMkLst>
            <pc:docMk/>
            <pc:sldMk cId="424745175" sldId="327"/>
            <ac:inkMk id="29" creationId="{B35788FA-6700-3448-8083-81E3AC601172}"/>
          </ac:inkMkLst>
        </pc:inkChg>
        <pc:inkChg chg="del">
          <ac:chgData name="Nane Kratzke" userId="971be13ff4ee5ef6" providerId="LiveId" clId="{6807EEF3-A2B5-604D-BA7A-EF974636EE95}" dt="2023-03-01T12:56:53.253" v="138" actId="478"/>
          <ac:inkMkLst>
            <pc:docMk/>
            <pc:sldMk cId="424745175" sldId="327"/>
            <ac:inkMk id="30" creationId="{41522DEE-56B6-A645-B9BD-14C3BD09BBD9}"/>
          </ac:inkMkLst>
        </pc:inkChg>
        <pc:inkChg chg="del">
          <ac:chgData name="Nane Kratzke" userId="971be13ff4ee5ef6" providerId="LiveId" clId="{6807EEF3-A2B5-604D-BA7A-EF974636EE95}" dt="2023-03-01T12:56:39.127" v="133" actId="478"/>
          <ac:inkMkLst>
            <pc:docMk/>
            <pc:sldMk cId="424745175" sldId="327"/>
            <ac:inkMk id="38" creationId="{C8D17B34-AB28-EF44-A6E5-BD4F71A11A17}"/>
          </ac:inkMkLst>
        </pc:inkChg>
        <pc:inkChg chg="del">
          <ac:chgData name="Nane Kratzke" userId="971be13ff4ee5ef6" providerId="LiveId" clId="{6807EEF3-A2B5-604D-BA7A-EF974636EE95}" dt="2023-03-01T12:56:54.632" v="139" actId="478"/>
          <ac:inkMkLst>
            <pc:docMk/>
            <pc:sldMk cId="424745175" sldId="327"/>
            <ac:inkMk id="39" creationId="{D59C29EB-1659-114B-BC6A-E26660438A5F}"/>
          </ac:inkMkLst>
        </pc:inkChg>
      </pc:sldChg>
      <pc:sldChg chg="del">
        <pc:chgData name="Nane Kratzke" userId="971be13ff4ee5ef6" providerId="LiveId" clId="{6807EEF3-A2B5-604D-BA7A-EF974636EE95}" dt="2023-03-01T12:43:06.239" v="79" actId="2696"/>
        <pc:sldMkLst>
          <pc:docMk/>
          <pc:sldMk cId="2142144293" sldId="416"/>
        </pc:sldMkLst>
      </pc:sldChg>
      <pc:sldChg chg="add">
        <pc:chgData name="Nane Kratzke" userId="971be13ff4ee5ef6" providerId="LiveId" clId="{6807EEF3-A2B5-604D-BA7A-EF974636EE95}" dt="2023-03-01T12:45:20.997" v="104"/>
        <pc:sldMkLst>
          <pc:docMk/>
          <pc:sldMk cId="3159047293" sldId="478"/>
        </pc:sldMkLst>
      </pc:sldChg>
      <pc:sldChg chg="del">
        <pc:chgData name="Nane Kratzke" userId="971be13ff4ee5ef6" providerId="LiveId" clId="{6807EEF3-A2B5-604D-BA7A-EF974636EE95}" dt="2023-03-01T12:45:08.989" v="103" actId="2696"/>
        <pc:sldMkLst>
          <pc:docMk/>
          <pc:sldMk cId="3670201584" sldId="478"/>
        </pc:sldMkLst>
      </pc:sldChg>
      <pc:sldChg chg="delSp del">
        <pc:chgData name="Nane Kratzke" userId="971be13ff4ee5ef6" providerId="LiveId" clId="{6807EEF3-A2B5-604D-BA7A-EF974636EE95}" dt="2023-03-01T12:42:36.358" v="78" actId="2696"/>
        <pc:sldMkLst>
          <pc:docMk/>
          <pc:sldMk cId="1293430604" sldId="510"/>
        </pc:sldMkLst>
        <pc:picChg chg="del">
          <ac:chgData name="Nane Kratzke" userId="971be13ff4ee5ef6" providerId="LiveId" clId="{6807EEF3-A2B5-604D-BA7A-EF974636EE95}" dt="2023-02-21T12:32:17.774" v="0" actId="478"/>
          <ac:picMkLst>
            <pc:docMk/>
            <pc:sldMk cId="1293430604" sldId="510"/>
            <ac:picMk id="5" creationId="{C23649B0-8EDD-7EEF-0255-122A8A19D537}"/>
          </ac:picMkLst>
        </pc:picChg>
      </pc:sldChg>
      <pc:sldChg chg="modSp mod ord">
        <pc:chgData name="Nane Kratzke" userId="971be13ff4ee5ef6" providerId="LiveId" clId="{6807EEF3-A2B5-604D-BA7A-EF974636EE95}" dt="2023-03-01T12:48:22.342" v="111" actId="207"/>
        <pc:sldMkLst>
          <pc:docMk/>
          <pc:sldMk cId="334817653" sldId="511"/>
        </pc:sldMkLst>
        <pc:spChg chg="mod">
          <ac:chgData name="Nane Kratzke" userId="971be13ff4ee5ef6" providerId="LiveId" clId="{6807EEF3-A2B5-604D-BA7A-EF974636EE95}" dt="2023-03-01T12:48:22.342" v="111" actId="207"/>
          <ac:spMkLst>
            <pc:docMk/>
            <pc:sldMk cId="334817653" sldId="511"/>
            <ac:spMk id="4" creationId="{7744107F-B706-604F-BAAE-87D504707D7C}"/>
          </ac:spMkLst>
        </pc:spChg>
      </pc:sldChg>
      <pc:sldChg chg="del">
        <pc:chgData name="Nane Kratzke" userId="971be13ff4ee5ef6" providerId="LiveId" clId="{6807EEF3-A2B5-604D-BA7A-EF974636EE95}" dt="2023-03-01T12:45:08.989" v="103" actId="2696"/>
        <pc:sldMkLst>
          <pc:docMk/>
          <pc:sldMk cId="1982140674" sldId="535"/>
        </pc:sldMkLst>
      </pc:sldChg>
      <pc:sldChg chg="modSp add mod ord">
        <pc:chgData name="Nane Kratzke" userId="971be13ff4ee5ef6" providerId="LiveId" clId="{6807EEF3-A2B5-604D-BA7A-EF974636EE95}" dt="2023-03-01T13:23:24.775" v="585" actId="20577"/>
        <pc:sldMkLst>
          <pc:docMk/>
          <pc:sldMk cId="3928258855" sldId="535"/>
        </pc:sldMkLst>
        <pc:spChg chg="mod">
          <ac:chgData name="Nane Kratzke" userId="971be13ff4ee5ef6" providerId="LiveId" clId="{6807EEF3-A2B5-604D-BA7A-EF974636EE95}" dt="2023-03-01T13:23:24.775" v="585" actId="20577"/>
          <ac:spMkLst>
            <pc:docMk/>
            <pc:sldMk cId="3928258855" sldId="535"/>
            <ac:spMk id="5" creationId="{390BCE38-799B-974E-979A-CF5937FFF8F6}"/>
          </ac:spMkLst>
        </pc:spChg>
        <pc:picChg chg="mod">
          <ac:chgData name="Nane Kratzke" userId="971be13ff4ee5ef6" providerId="LiveId" clId="{6807EEF3-A2B5-604D-BA7A-EF974636EE95}" dt="2023-03-01T13:22:09.204" v="545" actId="1076"/>
          <ac:picMkLst>
            <pc:docMk/>
            <pc:sldMk cId="3928258855" sldId="535"/>
            <ac:picMk id="6" creationId="{925313AF-90DC-BC49-A9E7-657C8D8E1303}"/>
          </ac:picMkLst>
        </pc:picChg>
        <pc:picChg chg="mod">
          <ac:chgData name="Nane Kratzke" userId="971be13ff4ee5ef6" providerId="LiveId" clId="{6807EEF3-A2B5-604D-BA7A-EF974636EE95}" dt="2023-03-01T13:22:22.003" v="548" actId="1076"/>
          <ac:picMkLst>
            <pc:docMk/>
            <pc:sldMk cId="3928258855" sldId="535"/>
            <ac:picMk id="7" creationId="{EBA90E91-E609-BA48-B34C-DA5C866379F8}"/>
          </ac:picMkLst>
        </pc:picChg>
        <pc:picChg chg="mod">
          <ac:chgData name="Nane Kratzke" userId="971be13ff4ee5ef6" providerId="LiveId" clId="{6807EEF3-A2B5-604D-BA7A-EF974636EE95}" dt="2023-03-01T13:22:32.459" v="549" actId="1076"/>
          <ac:picMkLst>
            <pc:docMk/>
            <pc:sldMk cId="3928258855" sldId="535"/>
            <ac:picMk id="8" creationId="{E40AEA4F-FB1E-0045-B9F7-ACBFD1BDF579}"/>
          </ac:picMkLst>
        </pc:picChg>
      </pc:sldChg>
      <pc:sldChg chg="del">
        <pc:chgData name="Nane Kratzke" userId="971be13ff4ee5ef6" providerId="LiveId" clId="{6807EEF3-A2B5-604D-BA7A-EF974636EE95}" dt="2023-03-01T12:45:08.989" v="103" actId="2696"/>
        <pc:sldMkLst>
          <pc:docMk/>
          <pc:sldMk cId="329572051" sldId="536"/>
        </pc:sldMkLst>
      </pc:sldChg>
      <pc:sldChg chg="add">
        <pc:chgData name="Nane Kratzke" userId="971be13ff4ee5ef6" providerId="LiveId" clId="{6807EEF3-A2B5-604D-BA7A-EF974636EE95}" dt="2023-03-01T12:45:20.997" v="104"/>
        <pc:sldMkLst>
          <pc:docMk/>
          <pc:sldMk cId="920747876" sldId="536"/>
        </pc:sldMkLst>
      </pc:sldChg>
      <pc:sldChg chg="del">
        <pc:chgData name="Nane Kratzke" userId="971be13ff4ee5ef6" providerId="LiveId" clId="{6807EEF3-A2B5-604D-BA7A-EF974636EE95}" dt="2023-03-01T12:45:08.989" v="103" actId="2696"/>
        <pc:sldMkLst>
          <pc:docMk/>
          <pc:sldMk cId="2146926778" sldId="537"/>
        </pc:sldMkLst>
      </pc:sldChg>
      <pc:sldChg chg="add">
        <pc:chgData name="Nane Kratzke" userId="971be13ff4ee5ef6" providerId="LiveId" clId="{6807EEF3-A2B5-604D-BA7A-EF974636EE95}" dt="2023-03-01T12:45:20.997" v="104"/>
        <pc:sldMkLst>
          <pc:docMk/>
          <pc:sldMk cId="2442916626" sldId="537"/>
        </pc:sldMkLst>
      </pc:sldChg>
      <pc:sldChg chg="del">
        <pc:chgData name="Nane Kratzke" userId="971be13ff4ee5ef6" providerId="LiveId" clId="{6807EEF3-A2B5-604D-BA7A-EF974636EE95}" dt="2023-03-01T12:45:08.989" v="103" actId="2696"/>
        <pc:sldMkLst>
          <pc:docMk/>
          <pc:sldMk cId="999606908" sldId="540"/>
        </pc:sldMkLst>
      </pc:sldChg>
      <pc:sldChg chg="add">
        <pc:chgData name="Nane Kratzke" userId="971be13ff4ee5ef6" providerId="LiveId" clId="{6807EEF3-A2B5-604D-BA7A-EF974636EE95}" dt="2023-03-01T12:45:20.997" v="104"/>
        <pc:sldMkLst>
          <pc:docMk/>
          <pc:sldMk cId="1592505159" sldId="540"/>
        </pc:sldMkLst>
      </pc:sldChg>
      <pc:sldChg chg="del">
        <pc:chgData name="Nane Kratzke" userId="971be13ff4ee5ef6" providerId="LiveId" clId="{6807EEF3-A2B5-604D-BA7A-EF974636EE95}" dt="2023-03-01T12:45:08.989" v="103" actId="2696"/>
        <pc:sldMkLst>
          <pc:docMk/>
          <pc:sldMk cId="172149532" sldId="541"/>
        </pc:sldMkLst>
      </pc:sldChg>
      <pc:sldChg chg="add">
        <pc:chgData name="Nane Kratzke" userId="971be13ff4ee5ef6" providerId="LiveId" clId="{6807EEF3-A2B5-604D-BA7A-EF974636EE95}" dt="2023-03-01T12:45:20.997" v="104"/>
        <pc:sldMkLst>
          <pc:docMk/>
          <pc:sldMk cId="2726261056" sldId="541"/>
        </pc:sldMkLst>
      </pc:sldChg>
      <pc:sldChg chg="add">
        <pc:chgData name="Nane Kratzke" userId="971be13ff4ee5ef6" providerId="LiveId" clId="{6807EEF3-A2B5-604D-BA7A-EF974636EE95}" dt="2023-03-01T12:45:20.997" v="104"/>
        <pc:sldMkLst>
          <pc:docMk/>
          <pc:sldMk cId="2299355805" sldId="543"/>
        </pc:sldMkLst>
      </pc:sldChg>
      <pc:sldChg chg="del">
        <pc:chgData name="Nane Kratzke" userId="971be13ff4ee5ef6" providerId="LiveId" clId="{6807EEF3-A2B5-604D-BA7A-EF974636EE95}" dt="2023-03-01T12:45:08.989" v="103" actId="2696"/>
        <pc:sldMkLst>
          <pc:docMk/>
          <pc:sldMk cId="3005497410" sldId="543"/>
        </pc:sldMkLst>
      </pc:sldChg>
      <pc:sldChg chg="del">
        <pc:chgData name="Nane Kratzke" userId="971be13ff4ee5ef6" providerId="LiveId" clId="{6807EEF3-A2B5-604D-BA7A-EF974636EE95}" dt="2023-03-01T12:45:08.989" v="103" actId="2696"/>
        <pc:sldMkLst>
          <pc:docMk/>
          <pc:sldMk cId="2675016215" sldId="544"/>
        </pc:sldMkLst>
      </pc:sldChg>
      <pc:sldChg chg="add">
        <pc:chgData name="Nane Kratzke" userId="971be13ff4ee5ef6" providerId="LiveId" clId="{6807EEF3-A2B5-604D-BA7A-EF974636EE95}" dt="2023-03-01T12:45:20.997" v="104"/>
        <pc:sldMkLst>
          <pc:docMk/>
          <pc:sldMk cId="4144885603" sldId="544"/>
        </pc:sldMkLst>
      </pc:sldChg>
      <pc:sldChg chg="del">
        <pc:chgData name="Nane Kratzke" userId="971be13ff4ee5ef6" providerId="LiveId" clId="{6807EEF3-A2B5-604D-BA7A-EF974636EE95}" dt="2023-03-01T12:45:08.989" v="103" actId="2696"/>
        <pc:sldMkLst>
          <pc:docMk/>
          <pc:sldMk cId="188246907" sldId="545"/>
        </pc:sldMkLst>
      </pc:sldChg>
      <pc:sldChg chg="add">
        <pc:chgData name="Nane Kratzke" userId="971be13ff4ee5ef6" providerId="LiveId" clId="{6807EEF3-A2B5-604D-BA7A-EF974636EE95}" dt="2023-03-01T12:45:20.997" v="104"/>
        <pc:sldMkLst>
          <pc:docMk/>
          <pc:sldMk cId="3296102058" sldId="545"/>
        </pc:sldMkLst>
      </pc:sldChg>
      <pc:sldChg chg="del">
        <pc:chgData name="Nane Kratzke" userId="971be13ff4ee5ef6" providerId="LiveId" clId="{6807EEF3-A2B5-604D-BA7A-EF974636EE95}" dt="2023-03-01T12:45:08.989" v="103" actId="2696"/>
        <pc:sldMkLst>
          <pc:docMk/>
          <pc:sldMk cId="11344718" sldId="546"/>
        </pc:sldMkLst>
      </pc:sldChg>
      <pc:sldChg chg="add">
        <pc:chgData name="Nane Kratzke" userId="971be13ff4ee5ef6" providerId="LiveId" clId="{6807EEF3-A2B5-604D-BA7A-EF974636EE95}" dt="2023-03-01T12:45:20.997" v="104"/>
        <pc:sldMkLst>
          <pc:docMk/>
          <pc:sldMk cId="1806630118" sldId="546"/>
        </pc:sldMkLst>
      </pc:sldChg>
      <pc:sldChg chg="del">
        <pc:chgData name="Nane Kratzke" userId="971be13ff4ee5ef6" providerId="LiveId" clId="{6807EEF3-A2B5-604D-BA7A-EF974636EE95}" dt="2023-03-01T12:45:08.989" v="103" actId="2696"/>
        <pc:sldMkLst>
          <pc:docMk/>
          <pc:sldMk cId="2566839379" sldId="548"/>
        </pc:sldMkLst>
      </pc:sldChg>
      <pc:sldChg chg="add del">
        <pc:chgData name="Nane Kratzke" userId="971be13ff4ee5ef6" providerId="LiveId" clId="{6807EEF3-A2B5-604D-BA7A-EF974636EE95}" dt="2023-03-01T13:35:35.146" v="966" actId="2696"/>
        <pc:sldMkLst>
          <pc:docMk/>
          <pc:sldMk cId="2573095869" sldId="548"/>
        </pc:sldMkLst>
      </pc:sldChg>
      <pc:sldChg chg="del">
        <pc:chgData name="Nane Kratzke" userId="971be13ff4ee5ef6" providerId="LiveId" clId="{6807EEF3-A2B5-604D-BA7A-EF974636EE95}" dt="2023-03-01T12:45:08.989" v="103" actId="2696"/>
        <pc:sldMkLst>
          <pc:docMk/>
          <pc:sldMk cId="758386257" sldId="549"/>
        </pc:sldMkLst>
      </pc:sldChg>
      <pc:sldChg chg="modSp add mod">
        <pc:chgData name="Nane Kratzke" userId="971be13ff4ee5ef6" providerId="LiveId" clId="{6807EEF3-A2B5-604D-BA7A-EF974636EE95}" dt="2023-03-01T13:35:45.292" v="967" actId="20577"/>
        <pc:sldMkLst>
          <pc:docMk/>
          <pc:sldMk cId="1297762157" sldId="549"/>
        </pc:sldMkLst>
        <pc:spChg chg="mod">
          <ac:chgData name="Nane Kratzke" userId="971be13ff4ee5ef6" providerId="LiveId" clId="{6807EEF3-A2B5-604D-BA7A-EF974636EE95}" dt="2023-03-01T13:35:45.292" v="967" actId="20577"/>
          <ac:spMkLst>
            <pc:docMk/>
            <pc:sldMk cId="1297762157" sldId="549"/>
            <ac:spMk id="5" creationId="{5082D9F1-3861-9B4D-8C8C-4A277EAA3ABB}"/>
          </ac:spMkLst>
        </pc:spChg>
      </pc:sldChg>
      <pc:sldChg chg="addSp delSp modSp add mod ord">
        <pc:chgData name="Nane Kratzke" userId="971be13ff4ee5ef6" providerId="LiveId" clId="{6807EEF3-A2B5-604D-BA7A-EF974636EE95}" dt="2023-03-01T13:35:24.419" v="965" actId="207"/>
        <pc:sldMkLst>
          <pc:docMk/>
          <pc:sldMk cId="962430790" sldId="550"/>
        </pc:sldMkLst>
        <pc:spChg chg="mod">
          <ac:chgData name="Nane Kratzke" userId="971be13ff4ee5ef6" providerId="LiveId" clId="{6807EEF3-A2B5-604D-BA7A-EF974636EE95}" dt="2023-03-01T13:28:00.584" v="757" actId="20577"/>
          <ac:spMkLst>
            <pc:docMk/>
            <pc:sldMk cId="962430790" sldId="550"/>
            <ac:spMk id="3" creationId="{2BE49923-1A42-ED4F-B5B7-DA5E3373A8B3}"/>
          </ac:spMkLst>
        </pc:spChg>
        <pc:spChg chg="mod">
          <ac:chgData name="Nane Kratzke" userId="971be13ff4ee5ef6" providerId="LiveId" clId="{6807EEF3-A2B5-604D-BA7A-EF974636EE95}" dt="2023-03-01T13:35:24.419" v="965" actId="207"/>
          <ac:spMkLst>
            <pc:docMk/>
            <pc:sldMk cId="962430790" sldId="550"/>
            <ac:spMk id="5" creationId="{5082D9F1-3861-9B4D-8C8C-4A277EAA3ABB}"/>
          </ac:spMkLst>
        </pc:spChg>
        <pc:spChg chg="del">
          <ac:chgData name="Nane Kratzke" userId="971be13ff4ee5ef6" providerId="LiveId" clId="{6807EEF3-A2B5-604D-BA7A-EF974636EE95}" dt="2023-03-01T13:28:09.440" v="758" actId="478"/>
          <ac:spMkLst>
            <pc:docMk/>
            <pc:sldMk cId="962430790" sldId="550"/>
            <ac:spMk id="7" creationId="{5BB91B8D-5FD6-2F4A-A197-A8C04F3D66C0}"/>
          </ac:spMkLst>
        </pc:spChg>
        <pc:picChg chg="add mod">
          <ac:chgData name="Nane Kratzke" userId="971be13ff4ee5ef6" providerId="LiveId" clId="{6807EEF3-A2B5-604D-BA7A-EF974636EE95}" dt="2023-03-01T13:34:41.539" v="954" actId="1076"/>
          <ac:picMkLst>
            <pc:docMk/>
            <pc:sldMk cId="962430790" sldId="550"/>
            <ac:picMk id="6" creationId="{6F44E1F8-B86D-242D-EFF2-E05A6911AF47}"/>
          </ac:picMkLst>
        </pc:picChg>
        <pc:picChg chg="del">
          <ac:chgData name="Nane Kratzke" userId="971be13ff4ee5ef6" providerId="LiveId" clId="{6807EEF3-A2B5-604D-BA7A-EF974636EE95}" dt="2023-03-01T13:17:39.152" v="518" actId="478"/>
          <ac:picMkLst>
            <pc:docMk/>
            <pc:sldMk cId="962430790" sldId="550"/>
            <ac:picMk id="2050" creationId="{584490E1-676A-ED4B-8B21-76638AC6AF6C}"/>
          </ac:picMkLst>
        </pc:picChg>
      </pc:sldChg>
      <pc:sldChg chg="del">
        <pc:chgData name="Nane Kratzke" userId="971be13ff4ee5ef6" providerId="LiveId" clId="{6807EEF3-A2B5-604D-BA7A-EF974636EE95}" dt="2023-03-01T12:45:08.989" v="103" actId="2696"/>
        <pc:sldMkLst>
          <pc:docMk/>
          <pc:sldMk cId="2677618009" sldId="550"/>
        </pc:sldMkLst>
      </pc:sldChg>
      <pc:sldChg chg="add">
        <pc:chgData name="Nane Kratzke" userId="971be13ff4ee5ef6" providerId="LiveId" clId="{6807EEF3-A2B5-604D-BA7A-EF974636EE95}" dt="2023-03-01T12:45:20.997" v="104"/>
        <pc:sldMkLst>
          <pc:docMk/>
          <pc:sldMk cId="656469314" sldId="551"/>
        </pc:sldMkLst>
      </pc:sldChg>
      <pc:sldChg chg="del">
        <pc:chgData name="Nane Kratzke" userId="971be13ff4ee5ef6" providerId="LiveId" clId="{6807EEF3-A2B5-604D-BA7A-EF974636EE95}" dt="2023-03-01T12:45:08.989" v="103" actId="2696"/>
        <pc:sldMkLst>
          <pc:docMk/>
          <pc:sldMk cId="1035953363" sldId="551"/>
        </pc:sldMkLst>
      </pc:sldChg>
      <pc:sldChg chg="del">
        <pc:chgData name="Nane Kratzke" userId="971be13ff4ee5ef6" providerId="LiveId" clId="{6807EEF3-A2B5-604D-BA7A-EF974636EE95}" dt="2023-03-01T12:45:08.989" v="103" actId="2696"/>
        <pc:sldMkLst>
          <pc:docMk/>
          <pc:sldMk cId="1648660212" sldId="552"/>
        </pc:sldMkLst>
      </pc:sldChg>
      <pc:sldChg chg="addSp delSp modSp add">
        <pc:chgData name="Nane Kratzke" userId="971be13ff4ee5ef6" providerId="LiveId" clId="{6807EEF3-A2B5-604D-BA7A-EF974636EE95}" dt="2023-03-01T13:37:19.538" v="975" actId="478"/>
        <pc:sldMkLst>
          <pc:docMk/>
          <pc:sldMk cId="2095339116" sldId="552"/>
        </pc:sldMkLst>
        <pc:spChg chg="add mod">
          <ac:chgData name="Nane Kratzke" userId="971be13ff4ee5ef6" providerId="LiveId" clId="{6807EEF3-A2B5-604D-BA7A-EF974636EE95}" dt="2023-03-01T13:36:59.089" v="969" actId="1076"/>
          <ac:spMkLst>
            <pc:docMk/>
            <pc:sldMk cId="2095339116" sldId="552"/>
            <ac:spMk id="5" creationId="{A93C49C2-8090-C65C-F50F-C1FA7302E29A}"/>
          </ac:spMkLst>
        </pc:spChg>
        <pc:picChg chg="add mod">
          <ac:chgData name="Nane Kratzke" userId="971be13ff4ee5ef6" providerId="LiveId" clId="{6807EEF3-A2B5-604D-BA7A-EF974636EE95}" dt="2023-03-01T13:36:59.089" v="969" actId="1076"/>
          <ac:picMkLst>
            <pc:docMk/>
            <pc:sldMk cId="2095339116" sldId="552"/>
            <ac:picMk id="6" creationId="{B9F2E146-7842-BB2F-BB53-62DC6BBFC8BB}"/>
          </ac:picMkLst>
        </pc:picChg>
        <pc:picChg chg="del mod">
          <ac:chgData name="Nane Kratzke" userId="971be13ff4ee5ef6" providerId="LiveId" clId="{6807EEF3-A2B5-604D-BA7A-EF974636EE95}" dt="2023-03-01T13:37:19.538" v="975" actId="478"/>
          <ac:picMkLst>
            <pc:docMk/>
            <pc:sldMk cId="2095339116" sldId="552"/>
            <ac:picMk id="18" creationId="{2F05693B-1775-7E4D-B6AC-C37FCA1913FE}"/>
          </ac:picMkLst>
        </pc:picChg>
      </pc:sldChg>
      <pc:sldChg chg="del">
        <pc:chgData name="Nane Kratzke" userId="971be13ff4ee5ef6" providerId="LiveId" clId="{6807EEF3-A2B5-604D-BA7A-EF974636EE95}" dt="2023-03-01T12:45:08.989" v="103" actId="2696"/>
        <pc:sldMkLst>
          <pc:docMk/>
          <pc:sldMk cId="3796442489" sldId="553"/>
        </pc:sldMkLst>
      </pc:sldChg>
      <pc:sldChg chg="add del">
        <pc:chgData name="Nane Kratzke" userId="971be13ff4ee5ef6" providerId="LiveId" clId="{6807EEF3-A2B5-604D-BA7A-EF974636EE95}" dt="2023-03-01T13:41:01.214" v="995" actId="2696"/>
        <pc:sldMkLst>
          <pc:docMk/>
          <pc:sldMk cId="4288108496" sldId="553"/>
        </pc:sldMkLst>
      </pc:sldChg>
      <pc:sldChg chg="addSp delSp modSp add mod">
        <pc:chgData name="Nane Kratzke" userId="971be13ff4ee5ef6" providerId="LiveId" clId="{6807EEF3-A2B5-604D-BA7A-EF974636EE95}" dt="2023-03-01T13:38:21.848" v="981" actId="1076"/>
        <pc:sldMkLst>
          <pc:docMk/>
          <pc:sldMk cId="1960172661" sldId="554"/>
        </pc:sldMkLst>
        <pc:spChg chg="mod">
          <ac:chgData name="Nane Kratzke" userId="971be13ff4ee5ef6" providerId="LiveId" clId="{6807EEF3-A2B5-604D-BA7A-EF974636EE95}" dt="2023-03-01T13:38:21.848" v="981" actId="1076"/>
          <ac:spMkLst>
            <pc:docMk/>
            <pc:sldMk cId="1960172661" sldId="554"/>
            <ac:spMk id="6" creationId="{8D4BE3A8-227C-0B49-AE5A-792963F43E2E}"/>
          </ac:spMkLst>
        </pc:spChg>
        <pc:spChg chg="add mod">
          <ac:chgData name="Nane Kratzke" userId="971be13ff4ee5ef6" providerId="LiveId" clId="{6807EEF3-A2B5-604D-BA7A-EF974636EE95}" dt="2023-03-01T13:37:56.505" v="978" actId="1076"/>
          <ac:spMkLst>
            <pc:docMk/>
            <pc:sldMk cId="1960172661" sldId="554"/>
            <ac:spMk id="8" creationId="{C3C5991F-5D66-19EB-3762-94EC3532F424}"/>
          </ac:spMkLst>
        </pc:spChg>
        <pc:picChg chg="mod">
          <ac:chgData name="Nane Kratzke" userId="971be13ff4ee5ef6" providerId="LiveId" clId="{6807EEF3-A2B5-604D-BA7A-EF974636EE95}" dt="2023-03-01T13:38:04.033" v="980" actId="1076"/>
          <ac:picMkLst>
            <pc:docMk/>
            <pc:sldMk cId="1960172661" sldId="554"/>
            <ac:picMk id="5" creationId="{CA821DE3-AAD9-9C46-A7ED-1B7273E59B68}"/>
          </ac:picMkLst>
        </pc:picChg>
        <pc:picChg chg="del">
          <ac:chgData name="Nane Kratzke" userId="971be13ff4ee5ef6" providerId="LiveId" clId="{6807EEF3-A2B5-604D-BA7A-EF974636EE95}" dt="2023-03-01T13:37:46.658" v="976" actId="478"/>
          <ac:picMkLst>
            <pc:docMk/>
            <pc:sldMk cId="1960172661" sldId="554"/>
            <ac:picMk id="7" creationId="{7530C27C-0B02-6F40-AF65-A330F149BBAF}"/>
          </ac:picMkLst>
        </pc:picChg>
        <pc:picChg chg="add mod">
          <ac:chgData name="Nane Kratzke" userId="971be13ff4ee5ef6" providerId="LiveId" clId="{6807EEF3-A2B5-604D-BA7A-EF974636EE95}" dt="2023-03-01T13:37:56.505" v="978" actId="1076"/>
          <ac:picMkLst>
            <pc:docMk/>
            <pc:sldMk cId="1960172661" sldId="554"/>
            <ac:picMk id="9" creationId="{DE57B423-7C0B-25A7-4DD0-C307D31D81E8}"/>
          </ac:picMkLst>
        </pc:picChg>
      </pc:sldChg>
      <pc:sldChg chg="del">
        <pc:chgData name="Nane Kratzke" userId="971be13ff4ee5ef6" providerId="LiveId" clId="{6807EEF3-A2B5-604D-BA7A-EF974636EE95}" dt="2023-03-01T12:45:08.989" v="103" actId="2696"/>
        <pc:sldMkLst>
          <pc:docMk/>
          <pc:sldMk cId="3370840159" sldId="554"/>
        </pc:sldMkLst>
      </pc:sldChg>
      <pc:sldChg chg="del">
        <pc:chgData name="Nane Kratzke" userId="971be13ff4ee5ef6" providerId="LiveId" clId="{6807EEF3-A2B5-604D-BA7A-EF974636EE95}" dt="2023-03-01T12:45:08.989" v="103" actId="2696"/>
        <pc:sldMkLst>
          <pc:docMk/>
          <pc:sldMk cId="1629963987" sldId="555"/>
        </pc:sldMkLst>
      </pc:sldChg>
      <pc:sldChg chg="addSp delSp modSp add mod">
        <pc:chgData name="Nane Kratzke" userId="971be13ff4ee5ef6" providerId="LiveId" clId="{6807EEF3-A2B5-604D-BA7A-EF974636EE95}" dt="2023-03-01T13:40:41.799" v="994" actId="1076"/>
        <pc:sldMkLst>
          <pc:docMk/>
          <pc:sldMk cId="3265206661" sldId="555"/>
        </pc:sldMkLst>
        <pc:spChg chg="del">
          <ac:chgData name="Nane Kratzke" userId="971be13ff4ee5ef6" providerId="LiveId" clId="{6807EEF3-A2B5-604D-BA7A-EF974636EE95}" dt="2023-03-01T13:39:49.736" v="985" actId="478"/>
          <ac:spMkLst>
            <pc:docMk/>
            <pc:sldMk cId="3265206661" sldId="555"/>
            <ac:spMk id="5" creationId="{227D41D0-3944-FE43-AC2B-6E13492F5A5E}"/>
          </ac:spMkLst>
        </pc:spChg>
        <pc:spChg chg="add mod">
          <ac:chgData name="Nane Kratzke" userId="971be13ff4ee5ef6" providerId="LiveId" clId="{6807EEF3-A2B5-604D-BA7A-EF974636EE95}" dt="2023-03-01T13:40:24.463" v="990" actId="1076"/>
          <ac:spMkLst>
            <pc:docMk/>
            <pc:sldMk cId="3265206661" sldId="555"/>
            <ac:spMk id="7" creationId="{8A00AE3A-E1AF-61EE-BD91-12A537C7DC40}"/>
          </ac:spMkLst>
        </pc:spChg>
        <pc:spChg chg="add mod">
          <ac:chgData name="Nane Kratzke" userId="971be13ff4ee5ef6" providerId="LiveId" clId="{6807EEF3-A2B5-604D-BA7A-EF974636EE95}" dt="2023-03-01T13:40:29.143" v="991" actId="1076"/>
          <ac:spMkLst>
            <pc:docMk/>
            <pc:sldMk cId="3265206661" sldId="555"/>
            <ac:spMk id="10" creationId="{8C5E8E1A-6F4E-80D8-FCC5-DD9F118F80DA}"/>
          </ac:spMkLst>
        </pc:spChg>
        <pc:spChg chg="del">
          <ac:chgData name="Nane Kratzke" userId="971be13ff4ee5ef6" providerId="LiveId" clId="{6807EEF3-A2B5-604D-BA7A-EF974636EE95}" dt="2023-03-01T13:40:09.672" v="988" actId="478"/>
          <ac:spMkLst>
            <pc:docMk/>
            <pc:sldMk cId="3265206661" sldId="555"/>
            <ac:spMk id="19" creationId="{767847AC-FC78-0B4C-AF24-5ABAB99A04AC}"/>
          </ac:spMkLst>
        </pc:spChg>
        <pc:picChg chg="mod">
          <ac:chgData name="Nane Kratzke" userId="971be13ff4ee5ef6" providerId="LiveId" clId="{6807EEF3-A2B5-604D-BA7A-EF974636EE95}" dt="2023-03-01T13:40:41.799" v="994" actId="1076"/>
          <ac:picMkLst>
            <pc:docMk/>
            <pc:sldMk cId="3265206661" sldId="555"/>
            <ac:picMk id="6" creationId="{0F67892E-B84D-CE42-BFCA-ECFB35669C39}"/>
          </ac:picMkLst>
        </pc:picChg>
        <pc:picChg chg="del">
          <ac:chgData name="Nane Kratzke" userId="971be13ff4ee5ef6" providerId="LiveId" clId="{6807EEF3-A2B5-604D-BA7A-EF974636EE95}" dt="2023-03-01T13:39:45.177" v="983" actId="478"/>
          <ac:picMkLst>
            <pc:docMk/>
            <pc:sldMk cId="3265206661" sldId="555"/>
            <ac:picMk id="8" creationId="{02182809-E1D1-7D4F-B85C-2676BB04273D}"/>
          </ac:picMkLst>
        </pc:picChg>
        <pc:picChg chg="del">
          <ac:chgData name="Nane Kratzke" userId="971be13ff4ee5ef6" providerId="LiveId" clId="{6807EEF3-A2B5-604D-BA7A-EF974636EE95}" dt="2023-03-01T13:39:46.815" v="984" actId="478"/>
          <ac:picMkLst>
            <pc:docMk/>
            <pc:sldMk cId="3265206661" sldId="555"/>
            <ac:picMk id="9" creationId="{87BDC795-C298-264F-88FC-9EBD153E8830}"/>
          </ac:picMkLst>
        </pc:picChg>
        <pc:picChg chg="add mod">
          <ac:chgData name="Nane Kratzke" userId="971be13ff4ee5ef6" providerId="LiveId" clId="{6807EEF3-A2B5-604D-BA7A-EF974636EE95}" dt="2023-03-01T13:40:24.463" v="990" actId="1076"/>
          <ac:picMkLst>
            <pc:docMk/>
            <pc:sldMk cId="3265206661" sldId="555"/>
            <ac:picMk id="11" creationId="{BFD446C6-6FC0-F7BA-6419-6B1A5FA14931}"/>
          </ac:picMkLst>
        </pc:picChg>
        <pc:picChg chg="add mod">
          <ac:chgData name="Nane Kratzke" userId="971be13ff4ee5ef6" providerId="LiveId" clId="{6807EEF3-A2B5-604D-BA7A-EF974636EE95}" dt="2023-03-01T13:40:29.143" v="991" actId="1076"/>
          <ac:picMkLst>
            <pc:docMk/>
            <pc:sldMk cId="3265206661" sldId="555"/>
            <ac:picMk id="12" creationId="{5D4F3DB6-D2C5-6CE0-AF5B-F3C0C97A4D07}"/>
          </ac:picMkLst>
        </pc:picChg>
      </pc:sldChg>
      <pc:sldChg chg="modSp del mod">
        <pc:chgData name="Nane Kratzke" userId="971be13ff4ee5ef6" providerId="LiveId" clId="{6807EEF3-A2B5-604D-BA7A-EF974636EE95}" dt="2023-03-01T12:45:08.989" v="103" actId="2696"/>
        <pc:sldMkLst>
          <pc:docMk/>
          <pc:sldMk cId="1804433524" sldId="556"/>
        </pc:sldMkLst>
        <pc:spChg chg="mod">
          <ac:chgData name="Nane Kratzke" userId="971be13ff4ee5ef6" providerId="LiveId" clId="{6807EEF3-A2B5-604D-BA7A-EF974636EE95}" dt="2023-02-21T17:01:14.040" v="3" actId="207"/>
          <ac:spMkLst>
            <pc:docMk/>
            <pc:sldMk cId="1804433524" sldId="556"/>
            <ac:spMk id="5" creationId="{3EAF5E4E-CE76-E547-B37F-6609FE36B1FA}"/>
          </ac:spMkLst>
        </pc:spChg>
        <pc:spChg chg="mod">
          <ac:chgData name="Nane Kratzke" userId="971be13ff4ee5ef6" providerId="LiveId" clId="{6807EEF3-A2B5-604D-BA7A-EF974636EE95}" dt="2023-02-21T17:00:46.866" v="1" actId="12"/>
          <ac:spMkLst>
            <pc:docMk/>
            <pc:sldMk cId="1804433524" sldId="556"/>
            <ac:spMk id="7" creationId="{9FE97D31-B274-C542-AD05-91E7E71F418F}"/>
          </ac:spMkLst>
        </pc:spChg>
        <pc:spChg chg="mod">
          <ac:chgData name="Nane Kratzke" userId="971be13ff4ee5ef6" providerId="LiveId" clId="{6807EEF3-A2B5-604D-BA7A-EF974636EE95}" dt="2023-02-21T17:01:19.640" v="5" actId="207"/>
          <ac:spMkLst>
            <pc:docMk/>
            <pc:sldMk cId="1804433524" sldId="556"/>
            <ac:spMk id="8" creationId="{7F757E3C-3C6E-BD40-98F6-DB6D4CE6A423}"/>
          </ac:spMkLst>
        </pc:spChg>
      </pc:sldChg>
      <pc:sldChg chg="modSp add mod">
        <pc:chgData name="Nane Kratzke" userId="971be13ff4ee5ef6" providerId="LiveId" clId="{6807EEF3-A2B5-604D-BA7A-EF974636EE95}" dt="2023-03-01T13:01:36.637" v="150" actId="207"/>
        <pc:sldMkLst>
          <pc:docMk/>
          <pc:sldMk cId="3481160412" sldId="556"/>
        </pc:sldMkLst>
        <pc:spChg chg="mod">
          <ac:chgData name="Nane Kratzke" userId="971be13ff4ee5ef6" providerId="LiveId" clId="{6807EEF3-A2B5-604D-BA7A-EF974636EE95}" dt="2023-03-01T13:01:36.637" v="150" actId="207"/>
          <ac:spMkLst>
            <pc:docMk/>
            <pc:sldMk cId="3481160412" sldId="556"/>
            <ac:spMk id="5" creationId="{3EAF5E4E-CE76-E547-B37F-6609FE36B1FA}"/>
          </ac:spMkLst>
        </pc:spChg>
        <pc:spChg chg="mod">
          <ac:chgData name="Nane Kratzke" userId="971be13ff4ee5ef6" providerId="LiveId" clId="{6807EEF3-A2B5-604D-BA7A-EF974636EE95}" dt="2023-03-01T13:01:31.629" v="148" actId="207"/>
          <ac:spMkLst>
            <pc:docMk/>
            <pc:sldMk cId="3481160412" sldId="556"/>
            <ac:spMk id="8" creationId="{7F757E3C-3C6E-BD40-98F6-DB6D4CE6A423}"/>
          </ac:spMkLst>
        </pc:spChg>
      </pc:sldChg>
      <pc:sldChg chg="del">
        <pc:chgData name="Nane Kratzke" userId="971be13ff4ee5ef6" providerId="LiveId" clId="{6807EEF3-A2B5-604D-BA7A-EF974636EE95}" dt="2023-03-01T12:45:08.989" v="103" actId="2696"/>
        <pc:sldMkLst>
          <pc:docMk/>
          <pc:sldMk cId="60457338" sldId="557"/>
        </pc:sldMkLst>
      </pc:sldChg>
      <pc:sldChg chg="add">
        <pc:chgData name="Nane Kratzke" userId="971be13ff4ee5ef6" providerId="LiveId" clId="{6807EEF3-A2B5-604D-BA7A-EF974636EE95}" dt="2023-03-01T12:45:20.997" v="104"/>
        <pc:sldMkLst>
          <pc:docMk/>
          <pc:sldMk cId="3158836149" sldId="557"/>
        </pc:sldMkLst>
      </pc:sldChg>
      <pc:sldChg chg="del">
        <pc:chgData name="Nane Kratzke" userId="971be13ff4ee5ef6" providerId="LiveId" clId="{6807EEF3-A2B5-604D-BA7A-EF974636EE95}" dt="2023-03-01T12:45:08.989" v="103" actId="2696"/>
        <pc:sldMkLst>
          <pc:docMk/>
          <pc:sldMk cId="176507967" sldId="558"/>
        </pc:sldMkLst>
      </pc:sldChg>
      <pc:sldChg chg="add">
        <pc:chgData name="Nane Kratzke" userId="971be13ff4ee5ef6" providerId="LiveId" clId="{6807EEF3-A2B5-604D-BA7A-EF974636EE95}" dt="2023-03-01T12:45:20.997" v="104"/>
        <pc:sldMkLst>
          <pc:docMk/>
          <pc:sldMk cId="873461695" sldId="558"/>
        </pc:sldMkLst>
      </pc:sldChg>
      <pc:sldChg chg="del">
        <pc:chgData name="Nane Kratzke" userId="971be13ff4ee5ef6" providerId="LiveId" clId="{6807EEF3-A2B5-604D-BA7A-EF974636EE95}" dt="2023-03-01T12:45:08.989" v="103" actId="2696"/>
        <pc:sldMkLst>
          <pc:docMk/>
          <pc:sldMk cId="517289421" sldId="559"/>
        </pc:sldMkLst>
      </pc:sldChg>
      <pc:sldChg chg="add">
        <pc:chgData name="Nane Kratzke" userId="971be13ff4ee5ef6" providerId="LiveId" clId="{6807EEF3-A2B5-604D-BA7A-EF974636EE95}" dt="2023-03-01T12:45:20.997" v="104"/>
        <pc:sldMkLst>
          <pc:docMk/>
          <pc:sldMk cId="3676795758" sldId="559"/>
        </pc:sldMkLst>
      </pc:sldChg>
      <pc:sldChg chg="add">
        <pc:chgData name="Nane Kratzke" userId="971be13ff4ee5ef6" providerId="LiveId" clId="{6807EEF3-A2B5-604D-BA7A-EF974636EE95}" dt="2023-03-01T12:45:20.997" v="104"/>
        <pc:sldMkLst>
          <pc:docMk/>
          <pc:sldMk cId="647193897" sldId="560"/>
        </pc:sldMkLst>
      </pc:sldChg>
      <pc:sldChg chg="del">
        <pc:chgData name="Nane Kratzke" userId="971be13ff4ee5ef6" providerId="LiveId" clId="{6807EEF3-A2B5-604D-BA7A-EF974636EE95}" dt="2023-03-01T12:45:08.989" v="103" actId="2696"/>
        <pc:sldMkLst>
          <pc:docMk/>
          <pc:sldMk cId="2003902774" sldId="560"/>
        </pc:sldMkLst>
      </pc:sldChg>
      <pc:sldChg chg="del">
        <pc:chgData name="Nane Kratzke" userId="971be13ff4ee5ef6" providerId="LiveId" clId="{6807EEF3-A2B5-604D-BA7A-EF974636EE95}" dt="2023-03-01T12:45:08.989" v="103" actId="2696"/>
        <pc:sldMkLst>
          <pc:docMk/>
          <pc:sldMk cId="1429872524" sldId="562"/>
        </pc:sldMkLst>
      </pc:sldChg>
      <pc:sldChg chg="add">
        <pc:chgData name="Nane Kratzke" userId="971be13ff4ee5ef6" providerId="LiveId" clId="{6807EEF3-A2B5-604D-BA7A-EF974636EE95}" dt="2023-03-01T12:45:20.997" v="104"/>
        <pc:sldMkLst>
          <pc:docMk/>
          <pc:sldMk cId="3385414023" sldId="562"/>
        </pc:sldMkLst>
      </pc:sldChg>
      <pc:sldChg chg="del">
        <pc:chgData name="Nane Kratzke" userId="971be13ff4ee5ef6" providerId="LiveId" clId="{6807EEF3-A2B5-604D-BA7A-EF974636EE95}" dt="2023-03-01T12:45:08.989" v="103" actId="2696"/>
        <pc:sldMkLst>
          <pc:docMk/>
          <pc:sldMk cId="1523246985" sldId="563"/>
        </pc:sldMkLst>
      </pc:sldChg>
      <pc:sldChg chg="add">
        <pc:chgData name="Nane Kratzke" userId="971be13ff4ee5ef6" providerId="LiveId" clId="{6807EEF3-A2B5-604D-BA7A-EF974636EE95}" dt="2023-03-01T12:45:20.997" v="104"/>
        <pc:sldMkLst>
          <pc:docMk/>
          <pc:sldMk cId="3819642131" sldId="563"/>
        </pc:sldMkLst>
      </pc:sldChg>
      <pc:sldChg chg="del">
        <pc:chgData name="Nane Kratzke" userId="971be13ff4ee5ef6" providerId="LiveId" clId="{6807EEF3-A2B5-604D-BA7A-EF974636EE95}" dt="2023-03-01T12:45:08.989" v="103" actId="2696"/>
        <pc:sldMkLst>
          <pc:docMk/>
          <pc:sldMk cId="2070941201" sldId="565"/>
        </pc:sldMkLst>
      </pc:sldChg>
      <pc:sldChg chg="add">
        <pc:chgData name="Nane Kratzke" userId="971be13ff4ee5ef6" providerId="LiveId" clId="{6807EEF3-A2B5-604D-BA7A-EF974636EE95}" dt="2023-03-01T12:45:20.997" v="104"/>
        <pc:sldMkLst>
          <pc:docMk/>
          <pc:sldMk cId="3457607798" sldId="565"/>
        </pc:sldMkLst>
      </pc:sldChg>
      <pc:sldChg chg="del">
        <pc:chgData name="Nane Kratzke" userId="971be13ff4ee5ef6" providerId="LiveId" clId="{6807EEF3-A2B5-604D-BA7A-EF974636EE95}" dt="2023-03-01T12:45:08.989" v="103" actId="2696"/>
        <pc:sldMkLst>
          <pc:docMk/>
          <pc:sldMk cId="208116575" sldId="566"/>
        </pc:sldMkLst>
      </pc:sldChg>
      <pc:sldChg chg="add">
        <pc:chgData name="Nane Kratzke" userId="971be13ff4ee5ef6" providerId="LiveId" clId="{6807EEF3-A2B5-604D-BA7A-EF974636EE95}" dt="2023-03-01T12:45:20.997" v="104"/>
        <pc:sldMkLst>
          <pc:docMk/>
          <pc:sldMk cId="2220296026" sldId="566"/>
        </pc:sldMkLst>
      </pc:sldChg>
      <pc:sldChg chg="del">
        <pc:chgData name="Nane Kratzke" userId="971be13ff4ee5ef6" providerId="LiveId" clId="{6807EEF3-A2B5-604D-BA7A-EF974636EE95}" dt="2023-03-01T12:45:08.989" v="103" actId="2696"/>
        <pc:sldMkLst>
          <pc:docMk/>
          <pc:sldMk cId="1103199666" sldId="567"/>
        </pc:sldMkLst>
      </pc:sldChg>
      <pc:sldChg chg="add">
        <pc:chgData name="Nane Kratzke" userId="971be13ff4ee5ef6" providerId="LiveId" clId="{6807EEF3-A2B5-604D-BA7A-EF974636EE95}" dt="2023-03-01T12:45:20.997" v="104"/>
        <pc:sldMkLst>
          <pc:docMk/>
          <pc:sldMk cId="3870288661" sldId="567"/>
        </pc:sldMkLst>
      </pc:sldChg>
      <pc:sldChg chg="add">
        <pc:chgData name="Nane Kratzke" userId="971be13ff4ee5ef6" providerId="LiveId" clId="{6807EEF3-A2B5-604D-BA7A-EF974636EE95}" dt="2023-03-01T12:45:20.997" v="104"/>
        <pc:sldMkLst>
          <pc:docMk/>
          <pc:sldMk cId="73879570" sldId="568"/>
        </pc:sldMkLst>
      </pc:sldChg>
      <pc:sldChg chg="del">
        <pc:chgData name="Nane Kratzke" userId="971be13ff4ee5ef6" providerId="LiveId" clId="{6807EEF3-A2B5-604D-BA7A-EF974636EE95}" dt="2023-03-01T12:45:08.989" v="103" actId="2696"/>
        <pc:sldMkLst>
          <pc:docMk/>
          <pc:sldMk cId="1742526838" sldId="568"/>
        </pc:sldMkLst>
      </pc:sldChg>
      <pc:sldChg chg="addSp delSp modSp add mod setBg">
        <pc:chgData name="Nane Kratzke" userId="971be13ff4ee5ef6" providerId="LiveId" clId="{6807EEF3-A2B5-604D-BA7A-EF974636EE95}" dt="2023-03-01T12:42:21.615" v="77" actId="1366"/>
        <pc:sldMkLst>
          <pc:docMk/>
          <pc:sldMk cId="121222599" sldId="633"/>
        </pc:sldMkLst>
        <pc:spChg chg="mod">
          <ac:chgData name="Nane Kratzke" userId="971be13ff4ee5ef6" providerId="LiveId" clId="{6807EEF3-A2B5-604D-BA7A-EF974636EE95}" dt="2023-03-01T12:36:24.799" v="19" actId="20577"/>
          <ac:spMkLst>
            <pc:docMk/>
            <pc:sldMk cId="121222599" sldId="633"/>
            <ac:spMk id="31" creationId="{A7AED8D2-12C6-26AC-5AF0-E921BDCCBE3B}"/>
          </ac:spMkLst>
        </pc:spChg>
        <pc:picChg chg="add del mod">
          <ac:chgData name="Nane Kratzke" userId="971be13ff4ee5ef6" providerId="LiveId" clId="{6807EEF3-A2B5-604D-BA7A-EF974636EE95}" dt="2023-03-01T12:41:45.841" v="71" actId="478"/>
          <ac:picMkLst>
            <pc:docMk/>
            <pc:sldMk cId="121222599" sldId="633"/>
            <ac:picMk id="2" creationId="{3E62DDB6-019F-35B1-7EF4-30400DC6055A}"/>
          </ac:picMkLst>
        </pc:picChg>
        <pc:picChg chg="add mod">
          <ac:chgData name="Nane Kratzke" userId="971be13ff4ee5ef6" providerId="LiveId" clId="{6807EEF3-A2B5-604D-BA7A-EF974636EE95}" dt="2023-03-01T12:42:21.615" v="77" actId="1366"/>
          <ac:picMkLst>
            <pc:docMk/>
            <pc:sldMk cId="121222599" sldId="633"/>
            <ac:picMk id="4" creationId="{550C30A2-D1B7-A3CA-9289-5EACEE936178}"/>
          </ac:picMkLst>
        </pc:picChg>
        <pc:picChg chg="mod">
          <ac:chgData name="Nane Kratzke" userId="971be13ff4ee5ef6" providerId="LiveId" clId="{6807EEF3-A2B5-604D-BA7A-EF974636EE95}" dt="2023-03-01T12:39:53.830" v="64" actId="1367"/>
          <ac:picMkLst>
            <pc:docMk/>
            <pc:sldMk cId="121222599" sldId="633"/>
            <ac:picMk id="12" creationId="{71FFB062-E1B5-47E0-C950-E6D129DAE4EA}"/>
          </ac:picMkLst>
        </pc:picChg>
        <pc:picChg chg="del mod">
          <ac:chgData name="Nane Kratzke" userId="971be13ff4ee5ef6" providerId="LiveId" clId="{6807EEF3-A2B5-604D-BA7A-EF974636EE95}" dt="2023-03-01T12:39:24.606" v="42" actId="478"/>
          <ac:picMkLst>
            <pc:docMk/>
            <pc:sldMk cId="121222599" sldId="633"/>
            <ac:picMk id="1026" creationId="{2B9894CA-625B-25D4-9457-96F2EC26167D}"/>
          </ac:picMkLst>
        </pc:picChg>
      </pc:sldChg>
      <pc:sldChg chg="add">
        <pc:chgData name="Nane Kratzke" userId="971be13ff4ee5ef6" providerId="LiveId" clId="{6807EEF3-A2B5-604D-BA7A-EF974636EE95}" dt="2023-03-01T12:43:34.670" v="81"/>
        <pc:sldMkLst>
          <pc:docMk/>
          <pc:sldMk cId="2918241329" sldId="634"/>
        </pc:sldMkLst>
      </pc:sldChg>
      <pc:sldChg chg="modSp add del mod">
        <pc:chgData name="Nane Kratzke" userId="971be13ff4ee5ef6" providerId="LiveId" clId="{6807EEF3-A2B5-604D-BA7A-EF974636EE95}" dt="2023-03-01T12:48:15.538" v="110" actId="2696"/>
        <pc:sldMkLst>
          <pc:docMk/>
          <pc:sldMk cId="2485432745" sldId="635"/>
        </pc:sldMkLst>
        <pc:spChg chg="mod">
          <ac:chgData name="Nane Kratzke" userId="971be13ff4ee5ef6" providerId="LiveId" clId="{6807EEF3-A2B5-604D-BA7A-EF974636EE95}" dt="2023-03-01T12:46:04.237" v="106" actId="207"/>
          <ac:spMkLst>
            <pc:docMk/>
            <pc:sldMk cId="2485432745" sldId="635"/>
            <ac:spMk id="4" creationId="{7744107F-B706-604F-BAAE-87D504707D7C}"/>
          </ac:spMkLst>
        </pc:spChg>
      </pc:sldChg>
      <pc:sldChg chg="modSp add mod">
        <pc:chgData name="Nane Kratzke" userId="971be13ff4ee5ef6" providerId="LiveId" clId="{6807EEF3-A2B5-604D-BA7A-EF974636EE95}" dt="2023-03-01T12:48:57.888" v="113" actId="108"/>
        <pc:sldMkLst>
          <pc:docMk/>
          <pc:sldMk cId="414769982" sldId="636"/>
        </pc:sldMkLst>
        <pc:spChg chg="mod">
          <ac:chgData name="Nane Kratzke" userId="971be13ff4ee5ef6" providerId="LiveId" clId="{6807EEF3-A2B5-604D-BA7A-EF974636EE95}" dt="2023-03-01T12:48:57.888" v="113" actId="108"/>
          <ac:spMkLst>
            <pc:docMk/>
            <pc:sldMk cId="414769982" sldId="636"/>
            <ac:spMk id="4" creationId="{7744107F-B706-604F-BAAE-87D504707D7C}"/>
          </ac:spMkLst>
        </pc:spChg>
      </pc:sldChg>
      <pc:sldChg chg="modSp add mod">
        <pc:chgData name="Nane Kratzke" userId="971be13ff4ee5ef6" providerId="LiveId" clId="{6807EEF3-A2B5-604D-BA7A-EF974636EE95}" dt="2023-03-01T12:49:25.342" v="116" actId="108"/>
        <pc:sldMkLst>
          <pc:docMk/>
          <pc:sldMk cId="3273254980" sldId="637"/>
        </pc:sldMkLst>
        <pc:spChg chg="mod">
          <ac:chgData name="Nane Kratzke" userId="971be13ff4ee5ef6" providerId="LiveId" clId="{6807EEF3-A2B5-604D-BA7A-EF974636EE95}" dt="2023-03-01T12:49:25.342" v="116" actId="108"/>
          <ac:spMkLst>
            <pc:docMk/>
            <pc:sldMk cId="3273254980" sldId="637"/>
            <ac:spMk id="4" creationId="{7744107F-B706-604F-BAAE-87D504707D7C}"/>
          </ac:spMkLst>
        </pc:spChg>
      </pc:sldChg>
      <pc:sldChg chg="add del">
        <pc:chgData name="Nane Kratzke" userId="971be13ff4ee5ef6" providerId="LiveId" clId="{6807EEF3-A2B5-604D-BA7A-EF974636EE95}" dt="2023-03-01T12:53:32.496" v="119" actId="2696"/>
        <pc:sldMkLst>
          <pc:docMk/>
          <pc:sldMk cId="2940413687" sldId="638"/>
        </pc:sldMkLst>
      </pc:sldChg>
      <pc:sldChg chg="modSp add mod">
        <pc:chgData name="Nane Kratzke" userId="971be13ff4ee5ef6" providerId="LiveId" clId="{6807EEF3-A2B5-604D-BA7A-EF974636EE95}" dt="2023-03-01T12:56:19.680" v="132" actId="20577"/>
        <pc:sldMkLst>
          <pc:docMk/>
          <pc:sldMk cId="262982285" sldId="639"/>
        </pc:sldMkLst>
        <pc:spChg chg="mod">
          <ac:chgData name="Nane Kratzke" userId="971be13ff4ee5ef6" providerId="LiveId" clId="{6807EEF3-A2B5-604D-BA7A-EF974636EE95}" dt="2023-03-01T12:56:19.680" v="132" actId="20577"/>
          <ac:spMkLst>
            <pc:docMk/>
            <pc:sldMk cId="262982285" sldId="639"/>
            <ac:spMk id="2" creationId="{6D39A0F7-5B8F-5047-AD5F-FC2C4F71D320}"/>
          </ac:spMkLst>
        </pc:spChg>
      </pc:sldChg>
      <pc:sldChg chg="add">
        <pc:chgData name="Nane Kratzke" userId="971be13ff4ee5ef6" providerId="LiveId" clId="{6807EEF3-A2B5-604D-BA7A-EF974636EE95}" dt="2023-03-01T12:53:36.476" v="120"/>
        <pc:sldMkLst>
          <pc:docMk/>
          <pc:sldMk cId="2748633031" sldId="640"/>
        </pc:sldMkLst>
      </pc:sldChg>
      <pc:sldChg chg="add">
        <pc:chgData name="Nane Kratzke" userId="971be13ff4ee5ef6" providerId="LiveId" clId="{6807EEF3-A2B5-604D-BA7A-EF974636EE95}" dt="2023-03-01T12:53:57.084" v="121"/>
        <pc:sldMkLst>
          <pc:docMk/>
          <pc:sldMk cId="1581663590" sldId="641"/>
        </pc:sldMkLst>
      </pc:sldChg>
      <pc:sldChg chg="add">
        <pc:chgData name="Nane Kratzke" userId="971be13ff4ee5ef6" providerId="LiveId" clId="{6807EEF3-A2B5-604D-BA7A-EF974636EE95}" dt="2023-03-01T12:54:06.073" v="122"/>
        <pc:sldMkLst>
          <pc:docMk/>
          <pc:sldMk cId="3297081934" sldId="642"/>
        </pc:sldMkLst>
      </pc:sldChg>
      <pc:sldChg chg="add">
        <pc:chgData name="Nane Kratzke" userId="971be13ff4ee5ef6" providerId="LiveId" clId="{6807EEF3-A2B5-604D-BA7A-EF974636EE95}" dt="2023-03-01T12:54:54.896" v="123"/>
        <pc:sldMkLst>
          <pc:docMk/>
          <pc:sldMk cId="767154734" sldId="643"/>
        </pc:sldMkLst>
      </pc:sldChg>
      <pc:sldChg chg="add">
        <pc:chgData name="Nane Kratzke" userId="971be13ff4ee5ef6" providerId="LiveId" clId="{6807EEF3-A2B5-604D-BA7A-EF974636EE95}" dt="2023-03-01T12:56:14.245" v="124"/>
        <pc:sldMkLst>
          <pc:docMk/>
          <pc:sldMk cId="998242575" sldId="644"/>
        </pc:sldMkLst>
      </pc:sldChg>
      <pc:sldChg chg="add">
        <pc:chgData name="Nane Kratzke" userId="971be13ff4ee5ef6" providerId="LiveId" clId="{6807EEF3-A2B5-604D-BA7A-EF974636EE95}" dt="2023-03-01T12:56:14.245" v="124"/>
        <pc:sldMkLst>
          <pc:docMk/>
          <pc:sldMk cId="3128018776" sldId="645"/>
        </pc:sldMkLst>
      </pc:sldChg>
      <pc:sldChg chg="add">
        <pc:chgData name="Nane Kratzke" userId="971be13ff4ee5ef6" providerId="LiveId" clId="{6807EEF3-A2B5-604D-BA7A-EF974636EE95}" dt="2023-03-01T12:56:14.245" v="124"/>
        <pc:sldMkLst>
          <pc:docMk/>
          <pc:sldMk cId="158260251" sldId="646"/>
        </pc:sldMkLst>
      </pc:sldChg>
      <pc:sldChg chg="addSp modSp new mod">
        <pc:chgData name="Nane Kratzke" userId="971be13ff4ee5ef6" providerId="LiveId" clId="{6807EEF3-A2B5-604D-BA7A-EF974636EE95}" dt="2023-03-01T13:10:17.407" v="330" actId="1076"/>
        <pc:sldMkLst>
          <pc:docMk/>
          <pc:sldMk cId="4060232820" sldId="647"/>
        </pc:sldMkLst>
        <pc:spChg chg="mod">
          <ac:chgData name="Nane Kratzke" userId="971be13ff4ee5ef6" providerId="LiveId" clId="{6807EEF3-A2B5-604D-BA7A-EF974636EE95}" dt="2023-03-01T13:06:08.769" v="235" actId="1076"/>
          <ac:spMkLst>
            <pc:docMk/>
            <pc:sldMk cId="4060232820" sldId="647"/>
            <ac:spMk id="2" creationId="{6B878306-7BB8-66D4-E9AF-06EF87752784}"/>
          </ac:spMkLst>
        </pc:spChg>
        <pc:spChg chg="mod">
          <ac:chgData name="Nane Kratzke" userId="971be13ff4ee5ef6" providerId="LiveId" clId="{6807EEF3-A2B5-604D-BA7A-EF974636EE95}" dt="2023-03-01T13:06:59.746" v="243" actId="20577"/>
          <ac:spMkLst>
            <pc:docMk/>
            <pc:sldMk cId="4060232820" sldId="647"/>
            <ac:spMk id="3" creationId="{B77CBA25-6C75-53D3-0BDC-11CE5C4019E2}"/>
          </ac:spMkLst>
        </pc:spChg>
        <pc:spChg chg="add mod">
          <ac:chgData name="Nane Kratzke" userId="971be13ff4ee5ef6" providerId="LiveId" clId="{6807EEF3-A2B5-604D-BA7A-EF974636EE95}" dt="2023-03-01T13:09:52.012" v="327" actId="14100"/>
          <ac:spMkLst>
            <pc:docMk/>
            <pc:sldMk cId="4060232820" sldId="647"/>
            <ac:spMk id="6" creationId="{EF2DB093-0A77-6425-B625-8A093B3CF7DF}"/>
          </ac:spMkLst>
        </pc:spChg>
        <pc:picChg chg="add mod">
          <ac:chgData name="Nane Kratzke" userId="971be13ff4ee5ef6" providerId="LiveId" clId="{6807EEF3-A2B5-604D-BA7A-EF974636EE95}" dt="2023-03-01T13:10:17.407" v="330" actId="1076"/>
          <ac:picMkLst>
            <pc:docMk/>
            <pc:sldMk cId="4060232820" sldId="647"/>
            <ac:picMk id="7" creationId="{DC0B6D02-5B4D-58A8-B715-EA7B1CB20D89}"/>
          </ac:picMkLst>
        </pc:picChg>
      </pc:sldChg>
      <pc:sldChg chg="addSp modSp add mod">
        <pc:chgData name="Nane Kratzke" userId="971be13ff4ee5ef6" providerId="LiveId" clId="{6807EEF3-A2B5-604D-BA7A-EF974636EE95}" dt="2023-03-01T13:27:01.436" v="715" actId="20577"/>
        <pc:sldMkLst>
          <pc:docMk/>
          <pc:sldMk cId="2056457870" sldId="648"/>
        </pc:sldMkLst>
        <pc:spChg chg="add mod">
          <ac:chgData name="Nane Kratzke" userId="971be13ff4ee5ef6" providerId="LiveId" clId="{6807EEF3-A2B5-604D-BA7A-EF974636EE95}" dt="2023-03-01T13:27:01.436" v="715" actId="20577"/>
          <ac:spMkLst>
            <pc:docMk/>
            <pc:sldMk cId="2056457870" sldId="648"/>
            <ac:spMk id="7" creationId="{97B26A28-5205-AE0D-092D-94E7C63B38F1}"/>
          </ac:spMkLst>
        </pc:spChg>
        <pc:picChg chg="add mod">
          <ac:chgData name="Nane Kratzke" userId="971be13ff4ee5ef6" providerId="LiveId" clId="{6807EEF3-A2B5-604D-BA7A-EF974636EE95}" dt="2023-03-01T13:17:10.631" v="517" actId="1076"/>
          <ac:picMkLst>
            <pc:docMk/>
            <pc:sldMk cId="2056457870" sldId="648"/>
            <ac:picMk id="5" creationId="{B24C4A03-A98F-14E0-3244-D77DA9C3B5EB}"/>
          </ac:picMkLst>
        </pc:picChg>
      </pc:sldChg>
    </pc:docChg>
  </pc:docChgLst>
  <pc:docChgLst>
    <pc:chgData name="Nane Kratzke" userId="971be13ff4ee5ef6" providerId="LiveId" clId="{3C454D79-4C92-8D45-AA39-CDA3285F98A9}"/>
    <pc:docChg chg="custSel addSld modSld">
      <pc:chgData name="Nane Kratzke" userId="971be13ff4ee5ef6" providerId="LiveId" clId="{3C454D79-4C92-8D45-AA39-CDA3285F98A9}" dt="2021-11-30T10:03:59.625" v="62" actId="20577"/>
      <pc:docMkLst>
        <pc:docMk/>
      </pc:docMkLst>
      <pc:sldChg chg="addSp modSp add mod modClrScheme chgLayout">
        <pc:chgData name="Nane Kratzke" userId="971be13ff4ee5ef6" providerId="LiveId" clId="{3C454D79-4C92-8D45-AA39-CDA3285F98A9}" dt="2021-11-30T10:03:59.625" v="62" actId="20577"/>
        <pc:sldMkLst>
          <pc:docMk/>
          <pc:sldMk cId="2487667598" sldId="432"/>
        </pc:sldMkLst>
        <pc:spChg chg="add mod ord">
          <ac:chgData name="Nane Kratzke" userId="971be13ff4ee5ef6" providerId="LiveId" clId="{3C454D79-4C92-8D45-AA39-CDA3285F98A9}" dt="2021-11-30T10:03:48.003" v="18" actId="20577"/>
          <ac:spMkLst>
            <pc:docMk/>
            <pc:sldMk cId="2487667598" sldId="432"/>
            <ac:spMk id="2" creationId="{C6EEF0CD-6E87-4040-90BA-77BD2F26ED83}"/>
          </ac:spMkLst>
        </pc:spChg>
        <pc:spChg chg="add mod ord">
          <ac:chgData name="Nane Kratzke" userId="971be13ff4ee5ef6" providerId="LiveId" clId="{3C454D79-4C92-8D45-AA39-CDA3285F98A9}" dt="2021-11-30T10:03:59.625" v="62" actId="20577"/>
          <ac:spMkLst>
            <pc:docMk/>
            <pc:sldMk cId="2487667598" sldId="432"/>
            <ac:spMk id="3" creationId="{631C82EF-83DD-3446-86CF-B481FC754159}"/>
          </ac:spMkLst>
        </pc:spChg>
        <pc:spChg chg="mod ord">
          <ac:chgData name="Nane Kratzke" userId="971be13ff4ee5ef6" providerId="LiveId" clId="{3C454D79-4C92-8D45-AA39-CDA3285F98A9}" dt="2021-11-30T10:03:35.166" v="2" actId="700"/>
          <ac:spMkLst>
            <pc:docMk/>
            <pc:sldMk cId="2487667598" sldId="432"/>
            <ac:spMk id="6" creationId="{0F2DDE27-92D3-C74C-9006-07C2999CBE36}"/>
          </ac:spMkLst>
        </pc:spChg>
        <pc:picChg chg="mod">
          <ac:chgData name="Nane Kratzke" userId="971be13ff4ee5ef6" providerId="LiveId" clId="{3C454D79-4C92-8D45-AA39-CDA3285F98A9}" dt="2021-11-30T10:03:29.927" v="1" actId="167"/>
          <ac:picMkLst>
            <pc:docMk/>
            <pc:sldMk cId="2487667598" sldId="432"/>
            <ac:picMk id="14" creationId="{02AE9432-680C-8742-B5D4-39F8B63856B6}"/>
          </ac:picMkLst>
        </pc:picChg>
      </pc:sldChg>
    </pc:docChg>
  </pc:docChgLst>
  <pc:docChgLst>
    <pc:chgData name="Nane Kratzke" userId="971be13ff4ee5ef6" providerId="LiveId" clId="{44147083-EA2B-3A40-AB81-BC8FCB18854A}"/>
    <pc:docChg chg="undo custSel addSld delSld modSld sldOrd">
      <pc:chgData name="Nane Kratzke" userId="971be13ff4ee5ef6" providerId="LiveId" clId="{44147083-EA2B-3A40-AB81-BC8FCB18854A}" dt="2023-03-10T11:31:48.495" v="340" actId="20577"/>
      <pc:docMkLst>
        <pc:docMk/>
      </pc:docMkLst>
      <pc:sldChg chg="modSp mod">
        <pc:chgData name="Nane Kratzke" userId="971be13ff4ee5ef6" providerId="LiveId" clId="{44147083-EA2B-3A40-AB81-BC8FCB18854A}" dt="2023-03-10T09:59:46.549" v="211" actId="207"/>
        <pc:sldMkLst>
          <pc:docMk/>
          <pc:sldMk cId="2132161850" sldId="516"/>
        </pc:sldMkLst>
        <pc:spChg chg="mod">
          <ac:chgData name="Nane Kratzke" userId="971be13ff4ee5ef6" providerId="LiveId" clId="{44147083-EA2B-3A40-AB81-BC8FCB18854A}" dt="2023-03-10T09:58:56.895" v="198" actId="20577"/>
          <ac:spMkLst>
            <pc:docMk/>
            <pc:sldMk cId="2132161850" sldId="516"/>
            <ac:spMk id="7" creationId="{316BA81D-5757-7543-A4AF-CF4478A54799}"/>
          </ac:spMkLst>
        </pc:spChg>
        <pc:spChg chg="mod">
          <ac:chgData name="Nane Kratzke" userId="971be13ff4ee5ef6" providerId="LiveId" clId="{44147083-EA2B-3A40-AB81-BC8FCB18854A}" dt="2023-03-10T09:59:46.549" v="211" actId="207"/>
          <ac:spMkLst>
            <pc:docMk/>
            <pc:sldMk cId="2132161850" sldId="516"/>
            <ac:spMk id="8" creationId="{D1EADF8B-91C3-7F4E-9959-47CF473F8382}"/>
          </ac:spMkLst>
        </pc:spChg>
        <pc:spChg chg="mod">
          <ac:chgData name="Nane Kratzke" userId="971be13ff4ee5ef6" providerId="LiveId" clId="{44147083-EA2B-3A40-AB81-BC8FCB18854A}" dt="2023-03-10T09:58:54.735" v="196" actId="20577"/>
          <ac:spMkLst>
            <pc:docMk/>
            <pc:sldMk cId="2132161850" sldId="516"/>
            <ac:spMk id="9" creationId="{BBB764D8-523C-E04D-83A3-F91A40D9C879}"/>
          </ac:spMkLst>
        </pc:spChg>
      </pc:sldChg>
      <pc:sldChg chg="ord">
        <pc:chgData name="Nane Kratzke" userId="971be13ff4ee5ef6" providerId="LiveId" clId="{44147083-EA2B-3A40-AB81-BC8FCB18854A}" dt="2023-03-10T10:09:53.710" v="295" actId="20578"/>
        <pc:sldMkLst>
          <pc:docMk/>
          <pc:sldMk cId="1767911000" sldId="522"/>
        </pc:sldMkLst>
      </pc:sldChg>
      <pc:sldChg chg="ord">
        <pc:chgData name="Nane Kratzke" userId="971be13ff4ee5ef6" providerId="LiveId" clId="{44147083-EA2B-3A40-AB81-BC8FCB18854A}" dt="2023-03-10T10:09:53.710" v="295" actId="20578"/>
        <pc:sldMkLst>
          <pc:docMk/>
          <pc:sldMk cId="2263106085" sldId="523"/>
        </pc:sldMkLst>
      </pc:sldChg>
      <pc:sldChg chg="ord">
        <pc:chgData name="Nane Kratzke" userId="971be13ff4ee5ef6" providerId="LiveId" clId="{44147083-EA2B-3A40-AB81-BC8FCB18854A}" dt="2023-03-10T10:09:53.710" v="295" actId="20578"/>
        <pc:sldMkLst>
          <pc:docMk/>
          <pc:sldMk cId="2131256959" sldId="525"/>
        </pc:sldMkLst>
      </pc:sldChg>
      <pc:sldChg chg="ord">
        <pc:chgData name="Nane Kratzke" userId="971be13ff4ee5ef6" providerId="LiveId" clId="{44147083-EA2B-3A40-AB81-BC8FCB18854A}" dt="2023-03-10T10:09:53.710" v="295" actId="20578"/>
        <pc:sldMkLst>
          <pc:docMk/>
          <pc:sldMk cId="814459774" sldId="526"/>
        </pc:sldMkLst>
      </pc:sldChg>
      <pc:sldChg chg="ord">
        <pc:chgData name="Nane Kratzke" userId="971be13ff4ee5ef6" providerId="LiveId" clId="{44147083-EA2B-3A40-AB81-BC8FCB18854A}" dt="2023-03-10T10:09:53.710" v="295" actId="20578"/>
        <pc:sldMkLst>
          <pc:docMk/>
          <pc:sldMk cId="1251721456" sldId="527"/>
        </pc:sldMkLst>
      </pc:sldChg>
      <pc:sldChg chg="ord">
        <pc:chgData name="Nane Kratzke" userId="971be13ff4ee5ef6" providerId="LiveId" clId="{44147083-EA2B-3A40-AB81-BC8FCB18854A}" dt="2023-03-10T10:09:53.710" v="295" actId="20578"/>
        <pc:sldMkLst>
          <pc:docMk/>
          <pc:sldMk cId="3569204545" sldId="528"/>
        </pc:sldMkLst>
      </pc:sldChg>
      <pc:sldChg chg="ord">
        <pc:chgData name="Nane Kratzke" userId="971be13ff4ee5ef6" providerId="LiveId" clId="{44147083-EA2B-3A40-AB81-BC8FCB18854A}" dt="2023-03-10T10:09:53.710" v="295" actId="20578"/>
        <pc:sldMkLst>
          <pc:docMk/>
          <pc:sldMk cId="3038659186" sldId="530"/>
        </pc:sldMkLst>
      </pc:sldChg>
      <pc:sldChg chg="addSp delSp modSp mod">
        <pc:chgData name="Nane Kratzke" userId="971be13ff4ee5ef6" providerId="LiveId" clId="{44147083-EA2B-3A40-AB81-BC8FCB18854A}" dt="2023-03-10T09:45:42.138" v="104"/>
        <pc:sldMkLst>
          <pc:docMk/>
          <pc:sldMk cId="3347780485" sldId="533"/>
        </pc:sldMkLst>
        <pc:spChg chg="add del mod">
          <ac:chgData name="Nane Kratzke" userId="971be13ff4ee5ef6" providerId="LiveId" clId="{44147083-EA2B-3A40-AB81-BC8FCB18854A}" dt="2023-03-10T09:45:42.138" v="104"/>
          <ac:spMkLst>
            <pc:docMk/>
            <pc:sldMk cId="3347780485" sldId="533"/>
            <ac:spMk id="6" creationId="{3C7027FC-8397-7638-5F31-0D81D719876F}"/>
          </ac:spMkLst>
        </pc:spChg>
      </pc:sldChg>
      <pc:sldChg chg="del">
        <pc:chgData name="Nane Kratzke" userId="971be13ff4ee5ef6" providerId="LiveId" clId="{44147083-EA2B-3A40-AB81-BC8FCB18854A}" dt="2023-03-08T08:30:23.941" v="11" actId="2696"/>
        <pc:sldMkLst>
          <pc:docMk/>
          <pc:sldMk cId="920747876" sldId="536"/>
        </pc:sldMkLst>
      </pc:sldChg>
      <pc:sldChg chg="del">
        <pc:chgData name="Nane Kratzke" userId="971be13ff4ee5ef6" providerId="LiveId" clId="{44147083-EA2B-3A40-AB81-BC8FCB18854A}" dt="2023-03-08T08:30:23.862" v="6" actId="2696"/>
        <pc:sldMkLst>
          <pc:docMk/>
          <pc:sldMk cId="2442916626" sldId="537"/>
        </pc:sldMkLst>
      </pc:sldChg>
      <pc:sldChg chg="del">
        <pc:chgData name="Nane Kratzke" userId="971be13ff4ee5ef6" providerId="LiveId" clId="{44147083-EA2B-3A40-AB81-BC8FCB18854A}" dt="2023-03-08T08:30:23.843" v="3" actId="2696"/>
        <pc:sldMkLst>
          <pc:docMk/>
          <pc:sldMk cId="2726261056" sldId="541"/>
        </pc:sldMkLst>
      </pc:sldChg>
      <pc:sldChg chg="del">
        <pc:chgData name="Nane Kratzke" userId="971be13ff4ee5ef6" providerId="LiveId" clId="{44147083-EA2B-3A40-AB81-BC8FCB18854A}" dt="2023-03-08T08:30:24.068" v="13" actId="2696"/>
        <pc:sldMkLst>
          <pc:docMk/>
          <pc:sldMk cId="2299355805" sldId="543"/>
        </pc:sldMkLst>
      </pc:sldChg>
      <pc:sldChg chg="del">
        <pc:chgData name="Nane Kratzke" userId="971be13ff4ee5ef6" providerId="LiveId" clId="{44147083-EA2B-3A40-AB81-BC8FCB18854A}" dt="2023-03-08T08:30:23.876" v="7" actId="2696"/>
        <pc:sldMkLst>
          <pc:docMk/>
          <pc:sldMk cId="3296102058" sldId="545"/>
        </pc:sldMkLst>
      </pc:sldChg>
      <pc:sldChg chg="ord">
        <pc:chgData name="Nane Kratzke" userId="971be13ff4ee5ef6" providerId="LiveId" clId="{44147083-EA2B-3A40-AB81-BC8FCB18854A}" dt="2023-03-10T10:09:53.710" v="295" actId="20578"/>
        <pc:sldMkLst>
          <pc:docMk/>
          <pc:sldMk cId="3742116271" sldId="547"/>
        </pc:sldMkLst>
      </pc:sldChg>
      <pc:sldChg chg="del">
        <pc:chgData name="Nane Kratzke" userId="971be13ff4ee5ef6" providerId="LiveId" clId="{44147083-EA2B-3A40-AB81-BC8FCB18854A}" dt="2023-03-10T10:10:03.113" v="297" actId="2696"/>
        <pc:sldMkLst>
          <pc:docMk/>
          <pc:sldMk cId="2544674691" sldId="576"/>
        </pc:sldMkLst>
      </pc:sldChg>
      <pc:sldChg chg="del">
        <pc:chgData name="Nane Kratzke" userId="971be13ff4ee5ef6" providerId="LiveId" clId="{44147083-EA2B-3A40-AB81-BC8FCB18854A}" dt="2023-03-10T10:09:40.898" v="294" actId="2696"/>
        <pc:sldMkLst>
          <pc:docMk/>
          <pc:sldMk cId="2923594969" sldId="595"/>
        </pc:sldMkLst>
      </pc:sldChg>
      <pc:sldChg chg="modSp mod">
        <pc:chgData name="Nane Kratzke" userId="971be13ff4ee5ef6" providerId="LiveId" clId="{44147083-EA2B-3A40-AB81-BC8FCB18854A}" dt="2023-03-10T09:53:49.564" v="162" actId="14100"/>
        <pc:sldMkLst>
          <pc:docMk/>
          <pc:sldMk cId="3687735957" sldId="603"/>
        </pc:sldMkLst>
        <pc:spChg chg="mod">
          <ac:chgData name="Nane Kratzke" userId="971be13ff4ee5ef6" providerId="LiveId" clId="{44147083-EA2B-3A40-AB81-BC8FCB18854A}" dt="2023-03-10T09:53:49.564" v="162" actId="14100"/>
          <ac:spMkLst>
            <pc:docMk/>
            <pc:sldMk cId="3687735957" sldId="603"/>
            <ac:spMk id="8" creationId="{48DD6404-F776-016C-E400-D4FF9DD5BBC9}"/>
          </ac:spMkLst>
        </pc:spChg>
      </pc:sldChg>
      <pc:sldChg chg="del">
        <pc:chgData name="Nane Kratzke" userId="971be13ff4ee5ef6" providerId="LiveId" clId="{44147083-EA2B-3A40-AB81-BC8FCB18854A}" dt="2023-03-10T10:10:01.946" v="296" actId="2696"/>
        <pc:sldMkLst>
          <pc:docMk/>
          <pc:sldMk cId="3938031494" sldId="604"/>
        </pc:sldMkLst>
      </pc:sldChg>
      <pc:sldChg chg="modSp mod">
        <pc:chgData name="Nane Kratzke" userId="971be13ff4ee5ef6" providerId="LiveId" clId="{44147083-EA2B-3A40-AB81-BC8FCB18854A}" dt="2023-03-10T10:08:50.686" v="285" actId="20577"/>
        <pc:sldMkLst>
          <pc:docMk/>
          <pc:sldMk cId="2918241329" sldId="634"/>
        </pc:sldMkLst>
        <pc:spChg chg="mod">
          <ac:chgData name="Nane Kratzke" userId="971be13ff4ee5ef6" providerId="LiveId" clId="{44147083-EA2B-3A40-AB81-BC8FCB18854A}" dt="2023-03-10T10:08:50.686" v="285" actId="20577"/>
          <ac:spMkLst>
            <pc:docMk/>
            <pc:sldMk cId="2918241329" sldId="634"/>
            <ac:spMk id="4" creationId="{7744107F-B706-604F-BAAE-87D504707D7C}"/>
          </ac:spMkLst>
        </pc:spChg>
      </pc:sldChg>
      <pc:sldChg chg="del">
        <pc:chgData name="Nane Kratzke" userId="971be13ff4ee5ef6" providerId="LiveId" clId="{44147083-EA2B-3A40-AB81-BC8FCB18854A}" dt="2023-03-08T08:30:23.891" v="8" actId="2696"/>
        <pc:sldMkLst>
          <pc:docMk/>
          <pc:sldMk cId="2748633031" sldId="640"/>
        </pc:sldMkLst>
      </pc:sldChg>
      <pc:sldChg chg="del">
        <pc:chgData name="Nane Kratzke" userId="971be13ff4ee5ef6" providerId="LiveId" clId="{44147083-EA2B-3A40-AB81-BC8FCB18854A}" dt="2023-03-08T08:30:23.931" v="9" actId="2696"/>
        <pc:sldMkLst>
          <pc:docMk/>
          <pc:sldMk cId="767154734" sldId="643"/>
        </pc:sldMkLst>
      </pc:sldChg>
      <pc:sldChg chg="del">
        <pc:chgData name="Nane Kratzke" userId="971be13ff4ee5ef6" providerId="LiveId" clId="{44147083-EA2B-3A40-AB81-BC8FCB18854A}" dt="2023-03-08T08:30:23.819" v="0" actId="2696"/>
        <pc:sldMkLst>
          <pc:docMk/>
          <pc:sldMk cId="3757215974" sldId="650"/>
        </pc:sldMkLst>
      </pc:sldChg>
      <pc:sldChg chg="del">
        <pc:chgData name="Nane Kratzke" userId="971be13ff4ee5ef6" providerId="LiveId" clId="{44147083-EA2B-3A40-AB81-BC8FCB18854A}" dt="2023-03-08T08:30:24.062" v="12" actId="2696"/>
        <pc:sldMkLst>
          <pc:docMk/>
          <pc:sldMk cId="1524248594" sldId="651"/>
        </pc:sldMkLst>
      </pc:sldChg>
      <pc:sldChg chg="del">
        <pc:chgData name="Nane Kratzke" userId="971be13ff4ee5ef6" providerId="LiveId" clId="{44147083-EA2B-3A40-AB81-BC8FCB18854A}" dt="2023-03-08T08:30:24.074" v="14" actId="2696"/>
        <pc:sldMkLst>
          <pc:docMk/>
          <pc:sldMk cId="3366349958" sldId="652"/>
        </pc:sldMkLst>
      </pc:sldChg>
      <pc:sldChg chg="del">
        <pc:chgData name="Nane Kratzke" userId="971be13ff4ee5ef6" providerId="LiveId" clId="{44147083-EA2B-3A40-AB81-BC8FCB18854A}" dt="2023-03-08T08:30:23.848" v="4" actId="2696"/>
        <pc:sldMkLst>
          <pc:docMk/>
          <pc:sldMk cId="1846486363" sldId="663"/>
        </pc:sldMkLst>
      </pc:sldChg>
      <pc:sldChg chg="del">
        <pc:chgData name="Nane Kratzke" userId="971be13ff4ee5ef6" providerId="LiveId" clId="{44147083-EA2B-3A40-AB81-BC8FCB18854A}" dt="2023-03-08T08:30:23.936" v="10" actId="2696"/>
        <pc:sldMkLst>
          <pc:docMk/>
          <pc:sldMk cId="2443791548" sldId="664"/>
        </pc:sldMkLst>
      </pc:sldChg>
      <pc:sldChg chg="del">
        <pc:chgData name="Nane Kratzke" userId="971be13ff4ee5ef6" providerId="LiveId" clId="{44147083-EA2B-3A40-AB81-BC8FCB18854A}" dt="2023-03-08T08:30:23.833" v="2" actId="2696"/>
        <pc:sldMkLst>
          <pc:docMk/>
          <pc:sldMk cId="1110490552" sldId="665"/>
        </pc:sldMkLst>
      </pc:sldChg>
      <pc:sldChg chg="del">
        <pc:chgData name="Nane Kratzke" userId="971be13ff4ee5ef6" providerId="LiveId" clId="{44147083-EA2B-3A40-AB81-BC8FCB18854A}" dt="2023-03-08T08:30:23.824" v="1" actId="2696"/>
        <pc:sldMkLst>
          <pc:docMk/>
          <pc:sldMk cId="2966092716" sldId="666"/>
        </pc:sldMkLst>
      </pc:sldChg>
      <pc:sldChg chg="modSp mod">
        <pc:chgData name="Nane Kratzke" userId="971be13ff4ee5ef6" providerId="LiveId" clId="{44147083-EA2B-3A40-AB81-BC8FCB18854A}" dt="2023-03-10T07:50:38.694" v="98" actId="20577"/>
        <pc:sldMkLst>
          <pc:docMk/>
          <pc:sldMk cId="647621488" sldId="669"/>
        </pc:sldMkLst>
        <pc:spChg chg="mod">
          <ac:chgData name="Nane Kratzke" userId="971be13ff4ee5ef6" providerId="LiveId" clId="{44147083-EA2B-3A40-AB81-BC8FCB18854A}" dt="2023-03-10T07:50:38.694" v="98" actId="20577"/>
          <ac:spMkLst>
            <pc:docMk/>
            <pc:sldMk cId="647621488" sldId="669"/>
            <ac:spMk id="3" creationId="{631C82EF-83DD-3446-86CF-B481FC754159}"/>
          </ac:spMkLst>
        </pc:spChg>
      </pc:sldChg>
      <pc:sldChg chg="modSp mod">
        <pc:chgData name="Nane Kratzke" userId="971be13ff4ee5ef6" providerId="LiveId" clId="{44147083-EA2B-3A40-AB81-BC8FCB18854A}" dt="2023-03-10T11:31:48.495" v="340" actId="20577"/>
        <pc:sldMkLst>
          <pc:docMk/>
          <pc:sldMk cId="3381172529" sldId="671"/>
        </pc:sldMkLst>
        <pc:spChg chg="mod">
          <ac:chgData name="Nane Kratzke" userId="971be13ff4ee5ef6" providerId="LiveId" clId="{44147083-EA2B-3A40-AB81-BC8FCB18854A}" dt="2023-03-10T11:31:48.495" v="340" actId="20577"/>
          <ac:spMkLst>
            <pc:docMk/>
            <pc:sldMk cId="3381172529" sldId="671"/>
            <ac:spMk id="4" creationId="{DBBAA7FB-1814-AC2F-08F0-97E194C4CD7D}"/>
          </ac:spMkLst>
        </pc:spChg>
      </pc:sldChg>
      <pc:sldChg chg="modSp mod">
        <pc:chgData name="Nane Kratzke" userId="971be13ff4ee5ef6" providerId="LiveId" clId="{44147083-EA2B-3A40-AB81-BC8FCB18854A}" dt="2023-03-10T09:32:41.934" v="101" actId="14100"/>
        <pc:sldMkLst>
          <pc:docMk/>
          <pc:sldMk cId="695321657" sldId="672"/>
        </pc:sldMkLst>
        <pc:spChg chg="mod">
          <ac:chgData name="Nane Kratzke" userId="971be13ff4ee5ef6" providerId="LiveId" clId="{44147083-EA2B-3A40-AB81-BC8FCB18854A}" dt="2023-03-10T09:32:41.934" v="101" actId="14100"/>
          <ac:spMkLst>
            <pc:docMk/>
            <pc:sldMk cId="695321657" sldId="672"/>
            <ac:spMk id="6" creationId="{2A547A19-7970-2087-D0B2-C8CBAD775343}"/>
          </ac:spMkLst>
        </pc:spChg>
      </pc:sldChg>
      <pc:sldChg chg="del">
        <pc:chgData name="Nane Kratzke" userId="971be13ff4ee5ef6" providerId="LiveId" clId="{44147083-EA2B-3A40-AB81-BC8FCB18854A}" dt="2023-03-08T08:30:23.854" v="5" actId="2696"/>
        <pc:sldMkLst>
          <pc:docMk/>
          <pc:sldMk cId="35440531" sldId="678"/>
        </pc:sldMkLst>
      </pc:sldChg>
      <pc:sldChg chg="modSp add mod">
        <pc:chgData name="Nane Kratzke" userId="971be13ff4ee5ef6" providerId="LiveId" clId="{44147083-EA2B-3A40-AB81-BC8FCB18854A}" dt="2023-03-10T10:08:34.694" v="261" actId="20577"/>
        <pc:sldMkLst>
          <pc:docMk/>
          <pc:sldMk cId="2497310436" sldId="678"/>
        </pc:sldMkLst>
        <pc:spChg chg="mod">
          <ac:chgData name="Nane Kratzke" userId="971be13ff4ee5ef6" providerId="LiveId" clId="{44147083-EA2B-3A40-AB81-BC8FCB18854A}" dt="2023-03-10T10:02:16.071" v="220" actId="20577"/>
          <ac:spMkLst>
            <pc:docMk/>
            <pc:sldMk cId="2497310436" sldId="678"/>
            <ac:spMk id="2" creationId="{6D39A0F7-5B8F-5047-AD5F-FC2C4F71D320}"/>
          </ac:spMkLst>
        </pc:spChg>
        <pc:spChg chg="mod">
          <ac:chgData name="Nane Kratzke" userId="971be13ff4ee5ef6" providerId="LiveId" clId="{44147083-EA2B-3A40-AB81-BC8FCB18854A}" dt="2023-03-10T10:08:34.694" v="261" actId="20577"/>
          <ac:spMkLst>
            <pc:docMk/>
            <pc:sldMk cId="2497310436" sldId="678"/>
            <ac:spMk id="4" creationId="{7744107F-B706-604F-BAAE-87D504707D7C}"/>
          </ac:spMkLst>
        </pc:spChg>
      </pc:sldChg>
      <pc:sldChg chg="add">
        <pc:chgData name="Nane Kratzke" userId="971be13ff4ee5ef6" providerId="LiveId" clId="{44147083-EA2B-3A40-AB81-BC8FCB18854A}" dt="2023-03-10T10:03:04.410" v="224"/>
        <pc:sldMkLst>
          <pc:docMk/>
          <pc:sldMk cId="3571803655" sldId="679"/>
        </pc:sldMkLst>
      </pc:sldChg>
      <pc:sldChg chg="modSp add mod">
        <pc:chgData name="Nane Kratzke" userId="971be13ff4ee5ef6" providerId="LiveId" clId="{44147083-EA2B-3A40-AB81-BC8FCB18854A}" dt="2023-03-10T10:09:32.310" v="293" actId="20577"/>
        <pc:sldMkLst>
          <pc:docMk/>
          <pc:sldMk cId="2559276658" sldId="680"/>
        </pc:sldMkLst>
        <pc:spChg chg="mod">
          <ac:chgData name="Nane Kratzke" userId="971be13ff4ee5ef6" providerId="LiveId" clId="{44147083-EA2B-3A40-AB81-BC8FCB18854A}" dt="2023-03-10T10:09:32.310" v="293" actId="20577"/>
          <ac:spMkLst>
            <pc:docMk/>
            <pc:sldMk cId="2559276658" sldId="680"/>
            <ac:spMk id="2" creationId="{6D39A0F7-5B8F-5047-AD5F-FC2C4F71D320}"/>
          </ac:spMkLst>
        </pc:spChg>
      </pc:sldChg>
      <pc:sldChg chg="add">
        <pc:chgData name="Nane Kratzke" userId="971be13ff4ee5ef6" providerId="LiveId" clId="{44147083-EA2B-3A40-AB81-BC8FCB18854A}" dt="2023-03-10T10:10:55.916" v="298"/>
        <pc:sldMkLst>
          <pc:docMk/>
          <pc:sldMk cId="3586281632" sldId="681"/>
        </pc:sldMkLst>
      </pc:sldChg>
      <pc:sldChg chg="add">
        <pc:chgData name="Nane Kratzke" userId="971be13ff4ee5ef6" providerId="LiveId" clId="{44147083-EA2B-3A40-AB81-BC8FCB18854A}" dt="2023-03-10T10:10:55.916" v="298"/>
        <pc:sldMkLst>
          <pc:docMk/>
          <pc:sldMk cId="1559376253" sldId="682"/>
        </pc:sldMkLst>
      </pc:sldChg>
      <pc:sldChg chg="modSp add mod">
        <pc:chgData name="Nane Kratzke" userId="971be13ff4ee5ef6" providerId="LiveId" clId="{44147083-EA2B-3A40-AB81-BC8FCB18854A}" dt="2023-03-10T10:11:16.528" v="321" actId="20577"/>
        <pc:sldMkLst>
          <pc:docMk/>
          <pc:sldMk cId="529725583" sldId="683"/>
        </pc:sldMkLst>
        <pc:spChg chg="mod">
          <ac:chgData name="Nane Kratzke" userId="971be13ff4ee5ef6" providerId="LiveId" clId="{44147083-EA2B-3A40-AB81-BC8FCB18854A}" dt="2023-03-10T10:11:16.528" v="321" actId="20577"/>
          <ac:spMkLst>
            <pc:docMk/>
            <pc:sldMk cId="529725583" sldId="683"/>
            <ac:spMk id="31" creationId="{A7AED8D2-12C6-26AC-5AF0-E921BDCCBE3B}"/>
          </ac:spMkLst>
        </pc:spChg>
      </pc:sldChg>
      <pc:sldChg chg="add">
        <pc:chgData name="Nane Kratzke" userId="971be13ff4ee5ef6" providerId="LiveId" clId="{44147083-EA2B-3A40-AB81-BC8FCB18854A}" dt="2023-03-10T10:11:01.874" v="299"/>
        <pc:sldMkLst>
          <pc:docMk/>
          <pc:sldMk cId="3892276993" sldId="684"/>
        </pc:sldMkLst>
      </pc:sldChg>
      <pc:sldChg chg="add">
        <pc:chgData name="Nane Kratzke" userId="971be13ff4ee5ef6" providerId="LiveId" clId="{44147083-EA2B-3A40-AB81-BC8FCB18854A}" dt="2023-03-10T10:11:01.874" v="299"/>
        <pc:sldMkLst>
          <pc:docMk/>
          <pc:sldMk cId="1441188966" sldId="685"/>
        </pc:sldMkLst>
      </pc:sldChg>
      <pc:sldChg chg="modSp add mod">
        <pc:chgData name="Nane Kratzke" userId="971be13ff4ee5ef6" providerId="LiveId" clId="{44147083-EA2B-3A40-AB81-BC8FCB18854A}" dt="2023-03-10T10:11:57.248" v="338" actId="20577"/>
        <pc:sldMkLst>
          <pc:docMk/>
          <pc:sldMk cId="3427539832" sldId="686"/>
        </pc:sldMkLst>
        <pc:spChg chg="mod">
          <ac:chgData name="Nane Kratzke" userId="971be13ff4ee5ef6" providerId="LiveId" clId="{44147083-EA2B-3A40-AB81-BC8FCB18854A}" dt="2023-03-10T10:11:57.248" v="338" actId="20577"/>
          <ac:spMkLst>
            <pc:docMk/>
            <pc:sldMk cId="3427539832" sldId="686"/>
            <ac:spMk id="31" creationId="{A7AED8D2-12C6-26AC-5AF0-E921BDCCBE3B}"/>
          </ac:spMkLst>
        </pc:spChg>
      </pc:sldChg>
      <pc:sldChg chg="add">
        <pc:chgData name="Nane Kratzke" userId="971be13ff4ee5ef6" providerId="LiveId" clId="{44147083-EA2B-3A40-AB81-BC8FCB18854A}" dt="2023-03-10T10:11:35.713" v="322"/>
        <pc:sldMkLst>
          <pc:docMk/>
          <pc:sldMk cId="1289471297" sldId="687"/>
        </pc:sldMkLst>
      </pc:sldChg>
      <pc:sldChg chg="add">
        <pc:chgData name="Nane Kratzke" userId="971be13ff4ee5ef6" providerId="LiveId" clId="{44147083-EA2B-3A40-AB81-BC8FCB18854A}" dt="2023-03-10T10:11:35.713" v="322"/>
        <pc:sldMkLst>
          <pc:docMk/>
          <pc:sldMk cId="3458056297" sldId="688"/>
        </pc:sldMkLst>
      </pc:sldChg>
      <pc:sldChg chg="add">
        <pc:chgData name="Nane Kratzke" userId="971be13ff4ee5ef6" providerId="LiveId" clId="{44147083-EA2B-3A40-AB81-BC8FCB18854A}" dt="2023-03-10T10:11:35.713" v="322"/>
        <pc:sldMkLst>
          <pc:docMk/>
          <pc:sldMk cId="1977023406" sldId="689"/>
        </pc:sldMkLst>
      </pc:sldChg>
    </pc:docChg>
  </pc:docChgLst>
  <pc:docChgLst>
    <pc:chgData name="Nane Kratzke" userId="971be13ff4ee5ef6" providerId="LiveId" clId="{B945CE52-5F50-DB49-BB8D-118B20F98102}"/>
    <pc:docChg chg="undo custSel addSld delSld modSld sldOrd">
      <pc:chgData name="Nane Kratzke" userId="971be13ff4ee5ef6" providerId="LiveId" clId="{B945CE52-5F50-DB49-BB8D-118B20F98102}" dt="2023-03-07T11:37:48.422" v="3559" actId="14100"/>
      <pc:docMkLst>
        <pc:docMk/>
      </pc:docMkLst>
      <pc:sldChg chg="del">
        <pc:chgData name="Nane Kratzke" userId="971be13ff4ee5ef6" providerId="LiveId" clId="{B945CE52-5F50-DB49-BB8D-118B20F98102}" dt="2023-03-03T14:41:26.673" v="129" actId="2696"/>
        <pc:sldMkLst>
          <pc:docMk/>
          <pc:sldMk cId="3353250563" sldId="281"/>
        </pc:sldMkLst>
      </pc:sldChg>
      <pc:sldChg chg="del">
        <pc:chgData name="Nane Kratzke" userId="971be13ff4ee5ef6" providerId="LiveId" clId="{B945CE52-5F50-DB49-BB8D-118B20F98102}" dt="2023-03-03T14:41:26.621" v="127" actId="2696"/>
        <pc:sldMkLst>
          <pc:docMk/>
          <pc:sldMk cId="1163954216" sldId="284"/>
        </pc:sldMkLst>
      </pc:sldChg>
      <pc:sldChg chg="del">
        <pc:chgData name="Nane Kratzke" userId="971be13ff4ee5ef6" providerId="LiveId" clId="{B945CE52-5F50-DB49-BB8D-118B20F98102}" dt="2023-03-03T14:41:26.674" v="130" actId="2696"/>
        <pc:sldMkLst>
          <pc:docMk/>
          <pc:sldMk cId="167823561" sldId="286"/>
        </pc:sldMkLst>
      </pc:sldChg>
      <pc:sldChg chg="del">
        <pc:chgData name="Nane Kratzke" userId="971be13ff4ee5ef6" providerId="LiveId" clId="{B945CE52-5F50-DB49-BB8D-118B20F98102}" dt="2023-03-03T14:41:26.677" v="131" actId="2696"/>
        <pc:sldMkLst>
          <pc:docMk/>
          <pc:sldMk cId="2468819748" sldId="287"/>
        </pc:sldMkLst>
      </pc:sldChg>
      <pc:sldChg chg="del">
        <pc:chgData name="Nane Kratzke" userId="971be13ff4ee5ef6" providerId="LiveId" clId="{B945CE52-5F50-DB49-BB8D-118B20F98102}" dt="2023-03-03T14:41:26.623" v="128" actId="2696"/>
        <pc:sldMkLst>
          <pc:docMk/>
          <pc:sldMk cId="1703231115" sldId="288"/>
        </pc:sldMkLst>
      </pc:sldChg>
      <pc:sldChg chg="del">
        <pc:chgData name="Nane Kratzke" userId="971be13ff4ee5ef6" providerId="LiveId" clId="{B945CE52-5F50-DB49-BB8D-118B20F98102}" dt="2023-03-03T14:41:26.710" v="132" actId="2696"/>
        <pc:sldMkLst>
          <pc:docMk/>
          <pc:sldMk cId="2991323254" sldId="290"/>
        </pc:sldMkLst>
      </pc:sldChg>
      <pc:sldChg chg="del">
        <pc:chgData name="Nane Kratzke" userId="971be13ff4ee5ef6" providerId="LiveId" clId="{B945CE52-5F50-DB49-BB8D-118B20F98102}" dt="2023-03-03T14:42:41.486" v="133" actId="2696"/>
        <pc:sldMkLst>
          <pc:docMk/>
          <pc:sldMk cId="895321263" sldId="355"/>
        </pc:sldMkLst>
      </pc:sldChg>
      <pc:sldChg chg="del ord">
        <pc:chgData name="Nane Kratzke" userId="971be13ff4ee5ef6" providerId="LiveId" clId="{B945CE52-5F50-DB49-BB8D-118B20F98102}" dt="2023-03-03T18:37:57.245" v="2612" actId="2696"/>
        <pc:sldMkLst>
          <pc:docMk/>
          <pc:sldMk cId="3814048474" sldId="514"/>
        </pc:sldMkLst>
      </pc:sldChg>
      <pc:sldChg chg="ord">
        <pc:chgData name="Nane Kratzke" userId="971be13ff4ee5ef6" providerId="LiveId" clId="{B945CE52-5F50-DB49-BB8D-118B20F98102}" dt="2023-03-03T18:38:16.779" v="2613" actId="20578"/>
        <pc:sldMkLst>
          <pc:docMk/>
          <pc:sldMk cId="3993618139" sldId="515"/>
        </pc:sldMkLst>
      </pc:sldChg>
      <pc:sldChg chg="ord">
        <pc:chgData name="Nane Kratzke" userId="971be13ff4ee5ef6" providerId="LiveId" clId="{B945CE52-5F50-DB49-BB8D-118B20F98102}" dt="2023-03-03T18:12:13.034" v="1703" actId="20578"/>
        <pc:sldMkLst>
          <pc:docMk/>
          <pc:sldMk cId="2132161850" sldId="516"/>
        </pc:sldMkLst>
      </pc:sldChg>
      <pc:sldChg chg="del">
        <pc:chgData name="Nane Kratzke" userId="971be13ff4ee5ef6" providerId="LiveId" clId="{B945CE52-5F50-DB49-BB8D-118B20F98102}" dt="2023-03-03T18:08:24.684" v="1698" actId="2696"/>
        <pc:sldMkLst>
          <pc:docMk/>
          <pc:sldMk cId="4002176707" sldId="520"/>
        </pc:sldMkLst>
      </pc:sldChg>
      <pc:sldChg chg="del">
        <pc:chgData name="Nane Kratzke" userId="971be13ff4ee5ef6" providerId="LiveId" clId="{B945CE52-5F50-DB49-BB8D-118B20F98102}" dt="2023-03-03T17:24:00.286" v="1236" actId="2696"/>
        <pc:sldMkLst>
          <pc:docMk/>
          <pc:sldMk cId="2564185530" sldId="531"/>
        </pc:sldMkLst>
      </pc:sldChg>
      <pc:sldChg chg="del">
        <pc:chgData name="Nane Kratzke" userId="971be13ff4ee5ef6" providerId="LiveId" clId="{B945CE52-5F50-DB49-BB8D-118B20F98102}" dt="2023-03-03T17:24:01.849" v="1237" actId="2696"/>
        <pc:sldMkLst>
          <pc:docMk/>
          <pc:sldMk cId="347149955" sldId="532"/>
        </pc:sldMkLst>
      </pc:sldChg>
      <pc:sldChg chg="addSp delSp modSp mod ord">
        <pc:chgData name="Nane Kratzke" userId="971be13ff4ee5ef6" providerId="LiveId" clId="{B945CE52-5F50-DB49-BB8D-118B20F98102}" dt="2023-03-03T18:37:48.379" v="2611" actId="114"/>
        <pc:sldMkLst>
          <pc:docMk/>
          <pc:sldMk cId="3347780485" sldId="533"/>
        </pc:sldMkLst>
        <pc:spChg chg="mod">
          <ac:chgData name="Nane Kratzke" userId="971be13ff4ee5ef6" providerId="LiveId" clId="{B945CE52-5F50-DB49-BB8D-118B20F98102}" dt="2023-03-03T18:30:01.092" v="2178" actId="313"/>
          <ac:spMkLst>
            <pc:docMk/>
            <pc:sldMk cId="3347780485" sldId="533"/>
            <ac:spMk id="3" creationId="{54D519FC-1F1C-DE46-A5D1-476FE25580C8}"/>
          </ac:spMkLst>
        </pc:spChg>
        <pc:spChg chg="del">
          <ac:chgData name="Nane Kratzke" userId="971be13ff4ee5ef6" providerId="LiveId" clId="{B945CE52-5F50-DB49-BB8D-118B20F98102}" dt="2023-03-03T17:24:36.730" v="1238" actId="478"/>
          <ac:spMkLst>
            <pc:docMk/>
            <pc:sldMk cId="3347780485" sldId="533"/>
            <ac:spMk id="6" creationId="{7CBAA212-275B-8B43-9FAB-9F16E49E8FD4}"/>
          </ac:spMkLst>
        </pc:spChg>
        <pc:spChg chg="mod">
          <ac:chgData name="Nane Kratzke" userId="971be13ff4ee5ef6" providerId="LiveId" clId="{B945CE52-5F50-DB49-BB8D-118B20F98102}" dt="2023-03-03T18:37:48.379" v="2611" actId="114"/>
          <ac:spMkLst>
            <pc:docMk/>
            <pc:sldMk cId="3347780485" sldId="533"/>
            <ac:spMk id="7" creationId="{61AC0616-306E-0E45-9297-CF197E96D1F7}"/>
          </ac:spMkLst>
        </pc:spChg>
        <pc:spChg chg="mod">
          <ac:chgData name="Nane Kratzke" userId="971be13ff4ee5ef6" providerId="LiveId" clId="{B945CE52-5F50-DB49-BB8D-118B20F98102}" dt="2023-03-03T18:31:32.440" v="2201" actId="20577"/>
          <ac:spMkLst>
            <pc:docMk/>
            <pc:sldMk cId="3347780485" sldId="533"/>
            <ac:spMk id="8" creationId="{4AB3328C-C88F-4948-82AC-C8BE15069C3D}"/>
          </ac:spMkLst>
        </pc:spChg>
        <pc:spChg chg="del mod">
          <ac:chgData name="Nane Kratzke" userId="971be13ff4ee5ef6" providerId="LiveId" clId="{B945CE52-5F50-DB49-BB8D-118B20F98102}" dt="2023-03-03T18:32:01.025" v="2209"/>
          <ac:spMkLst>
            <pc:docMk/>
            <pc:sldMk cId="3347780485" sldId="533"/>
            <ac:spMk id="9" creationId="{66FA0413-FC91-EA41-AC26-BE3A9458EA98}"/>
          </ac:spMkLst>
        </pc:spChg>
        <pc:picChg chg="add mod">
          <ac:chgData name="Nane Kratzke" userId="971be13ff4ee5ef6" providerId="LiveId" clId="{B945CE52-5F50-DB49-BB8D-118B20F98102}" dt="2023-03-03T18:35:00.961" v="2569" actId="1076"/>
          <ac:picMkLst>
            <pc:docMk/>
            <pc:sldMk cId="3347780485" sldId="533"/>
            <ac:picMk id="5" creationId="{54CB6F87-5A6B-DC0C-D3C0-4787A10299BA}"/>
          </ac:picMkLst>
        </pc:picChg>
      </pc:sldChg>
      <pc:sldChg chg="addSp delSp modSp mod">
        <pc:chgData name="Nane Kratzke" userId="971be13ff4ee5ef6" providerId="LiveId" clId="{B945CE52-5F50-DB49-BB8D-118B20F98102}" dt="2023-03-03T14:24:02.347" v="10"/>
        <pc:sldMkLst>
          <pc:docMk/>
          <pc:sldMk cId="3296102058" sldId="545"/>
        </pc:sldMkLst>
        <pc:spChg chg="add del mod">
          <ac:chgData name="Nane Kratzke" userId="971be13ff4ee5ef6" providerId="LiveId" clId="{B945CE52-5F50-DB49-BB8D-118B20F98102}" dt="2023-03-03T14:24:02.347" v="10"/>
          <ac:spMkLst>
            <pc:docMk/>
            <pc:sldMk cId="3296102058" sldId="545"/>
            <ac:spMk id="23" creationId="{8A243ABE-63F5-9490-5250-FEBA7295AB24}"/>
          </ac:spMkLst>
        </pc:spChg>
        <pc:inkChg chg="add">
          <ac:chgData name="Nane Kratzke" userId="971be13ff4ee5ef6" providerId="LiveId" clId="{B945CE52-5F50-DB49-BB8D-118B20F98102}" dt="2023-03-03T14:21:39.832" v="3" actId="9405"/>
          <ac:inkMkLst>
            <pc:docMk/>
            <pc:sldMk cId="3296102058" sldId="545"/>
            <ac:inkMk id="18" creationId="{03A6EE44-CA41-05FF-F91B-DE700B7CA598}"/>
          </ac:inkMkLst>
        </pc:inkChg>
        <pc:inkChg chg="add">
          <ac:chgData name="Nane Kratzke" userId="971be13ff4ee5ef6" providerId="LiveId" clId="{B945CE52-5F50-DB49-BB8D-118B20F98102}" dt="2023-03-03T14:21:42.479" v="4" actId="9405"/>
          <ac:inkMkLst>
            <pc:docMk/>
            <pc:sldMk cId="3296102058" sldId="545"/>
            <ac:inkMk id="19" creationId="{C2DBC3E8-8EB5-7A40-7AF6-4E210F909511}"/>
          </ac:inkMkLst>
        </pc:inkChg>
        <pc:inkChg chg="add">
          <ac:chgData name="Nane Kratzke" userId="971be13ff4ee5ef6" providerId="LiveId" clId="{B945CE52-5F50-DB49-BB8D-118B20F98102}" dt="2023-03-03T14:21:43.863" v="5" actId="9405"/>
          <ac:inkMkLst>
            <pc:docMk/>
            <pc:sldMk cId="3296102058" sldId="545"/>
            <ac:inkMk id="20" creationId="{4BD691AD-8F2D-CABB-929D-F2F9A4D16AB1}"/>
          </ac:inkMkLst>
        </pc:inkChg>
        <pc:inkChg chg="add">
          <ac:chgData name="Nane Kratzke" userId="971be13ff4ee5ef6" providerId="LiveId" clId="{B945CE52-5F50-DB49-BB8D-118B20F98102}" dt="2023-03-03T14:21:45.681" v="6" actId="9405"/>
          <ac:inkMkLst>
            <pc:docMk/>
            <pc:sldMk cId="3296102058" sldId="545"/>
            <ac:inkMk id="21" creationId="{02B07446-A53F-90B4-D043-5AE3D39A5BC4}"/>
          </ac:inkMkLst>
        </pc:inkChg>
        <pc:inkChg chg="add">
          <ac:chgData name="Nane Kratzke" userId="971be13ff4ee5ef6" providerId="LiveId" clId="{B945CE52-5F50-DB49-BB8D-118B20F98102}" dt="2023-03-03T14:21:50.066" v="7" actId="9405"/>
          <ac:inkMkLst>
            <pc:docMk/>
            <pc:sldMk cId="3296102058" sldId="545"/>
            <ac:inkMk id="22" creationId="{50227407-C037-826A-D183-8C7E2D9769BE}"/>
          </ac:inkMkLst>
        </pc:inkChg>
      </pc:sldChg>
      <pc:sldChg chg="del">
        <pc:chgData name="Nane Kratzke" userId="971be13ff4ee5ef6" providerId="LiveId" clId="{B945CE52-5F50-DB49-BB8D-118B20F98102}" dt="2023-03-03T18:27:24.509" v="2113" actId="2696"/>
        <pc:sldMkLst>
          <pc:docMk/>
          <pc:sldMk cId="2414142745" sldId="591"/>
        </pc:sldMkLst>
      </pc:sldChg>
      <pc:sldChg chg="del">
        <pc:chgData name="Nane Kratzke" userId="971be13ff4ee5ef6" providerId="LiveId" clId="{B945CE52-5F50-DB49-BB8D-118B20F98102}" dt="2023-03-03T14:42:41.902" v="134" actId="2696"/>
        <pc:sldMkLst>
          <pc:docMk/>
          <pc:sldMk cId="1131420915" sldId="593"/>
        </pc:sldMkLst>
      </pc:sldChg>
      <pc:sldChg chg="addSp delSp modSp mod ord">
        <pc:chgData name="Nane Kratzke" userId="971be13ff4ee5ef6" providerId="LiveId" clId="{B945CE52-5F50-DB49-BB8D-118B20F98102}" dt="2023-03-03T18:12:27.581" v="1706" actId="20578"/>
        <pc:sldMkLst>
          <pc:docMk/>
          <pc:sldMk cId="3687735957" sldId="603"/>
        </pc:sldMkLst>
        <pc:spChg chg="mod">
          <ac:chgData name="Nane Kratzke" userId="971be13ff4ee5ef6" providerId="LiveId" clId="{B945CE52-5F50-DB49-BB8D-118B20F98102}" dt="2023-03-03T17:56:19.284" v="1425" actId="14100"/>
          <ac:spMkLst>
            <pc:docMk/>
            <pc:sldMk cId="3687735957" sldId="603"/>
            <ac:spMk id="8" creationId="{48DD6404-F776-016C-E400-D4FF9DD5BBC9}"/>
          </ac:spMkLst>
        </pc:spChg>
        <pc:spChg chg="add del mod">
          <ac:chgData name="Nane Kratzke" userId="971be13ff4ee5ef6" providerId="LiveId" clId="{B945CE52-5F50-DB49-BB8D-118B20F98102}" dt="2023-03-03T17:54:59.667" v="1415" actId="478"/>
          <ac:spMkLst>
            <pc:docMk/>
            <pc:sldMk cId="3687735957" sldId="603"/>
            <ac:spMk id="10" creationId="{F6DD3A76-15B5-0DED-4A2F-04EFBF339274}"/>
          </ac:spMkLst>
        </pc:spChg>
        <pc:spChg chg="add del mod">
          <ac:chgData name="Nane Kratzke" userId="971be13ff4ee5ef6" providerId="LiveId" clId="{B945CE52-5F50-DB49-BB8D-118B20F98102}" dt="2023-03-03T17:54:59.667" v="1415" actId="478"/>
          <ac:spMkLst>
            <pc:docMk/>
            <pc:sldMk cId="3687735957" sldId="603"/>
            <ac:spMk id="12" creationId="{E7467813-DD07-5561-AFF7-E0694C1C063D}"/>
          </ac:spMkLst>
        </pc:spChg>
        <pc:grpChg chg="del">
          <ac:chgData name="Nane Kratzke" userId="971be13ff4ee5ef6" providerId="LiveId" clId="{B945CE52-5F50-DB49-BB8D-118B20F98102}" dt="2023-03-03T17:27:54.010" v="1240" actId="478"/>
          <ac:grpSpMkLst>
            <pc:docMk/>
            <pc:sldMk cId="3687735957" sldId="603"/>
            <ac:grpSpMk id="16" creationId="{E5715BCD-6F82-9B2B-DE10-DA29D1E0C13A}"/>
          </ac:grpSpMkLst>
        </pc:grpChg>
        <pc:picChg chg="del">
          <ac:chgData name="Nane Kratzke" userId="971be13ff4ee5ef6" providerId="LiveId" clId="{B945CE52-5F50-DB49-BB8D-118B20F98102}" dt="2023-03-03T17:27:48.613" v="1239" actId="478"/>
          <ac:picMkLst>
            <pc:docMk/>
            <pc:sldMk cId="3687735957" sldId="603"/>
            <ac:picMk id="4" creationId="{534EC0F1-56E5-A05F-88A9-8E4FB7BB4027}"/>
          </ac:picMkLst>
        </pc:picChg>
        <pc:picChg chg="add del mod">
          <ac:chgData name="Nane Kratzke" userId="971be13ff4ee5ef6" providerId="LiveId" clId="{B945CE52-5F50-DB49-BB8D-118B20F98102}" dt="2023-03-03T17:53:37.572" v="1413" actId="478"/>
          <ac:picMkLst>
            <pc:docMk/>
            <pc:sldMk cId="3687735957" sldId="603"/>
            <ac:picMk id="1026" creationId="{EDA234F3-7FCC-3554-3DDB-4FD0D9BB5421}"/>
          </ac:picMkLst>
        </pc:picChg>
        <pc:picChg chg="add del">
          <ac:chgData name="Nane Kratzke" userId="971be13ff4ee5ef6" providerId="LiveId" clId="{B945CE52-5F50-DB49-BB8D-118B20F98102}" dt="2023-03-03T17:55:11.757" v="1417" actId="478"/>
          <ac:picMkLst>
            <pc:docMk/>
            <pc:sldMk cId="3687735957" sldId="603"/>
            <ac:picMk id="1028" creationId="{2A57A84A-DE04-C85D-B7DF-D412EF477C55}"/>
          </ac:picMkLst>
        </pc:picChg>
        <pc:picChg chg="add mod">
          <ac:chgData name="Nane Kratzke" userId="971be13ff4ee5ef6" providerId="LiveId" clId="{B945CE52-5F50-DB49-BB8D-118B20F98102}" dt="2023-03-03T17:56:37.050" v="1427"/>
          <ac:picMkLst>
            <pc:docMk/>
            <pc:sldMk cId="3687735957" sldId="603"/>
            <ac:picMk id="1030" creationId="{CF1260E8-7593-61F3-35EE-CA9CE8901975}"/>
          </ac:picMkLst>
        </pc:picChg>
      </pc:sldChg>
      <pc:sldChg chg="modSp mod">
        <pc:chgData name="Nane Kratzke" userId="971be13ff4ee5ef6" providerId="LiveId" clId="{B945CE52-5F50-DB49-BB8D-118B20F98102}" dt="2023-03-03T14:39:54.191" v="126" actId="403"/>
        <pc:sldMkLst>
          <pc:docMk/>
          <pc:sldMk cId="2918241329" sldId="634"/>
        </pc:sldMkLst>
        <pc:spChg chg="mod">
          <ac:chgData name="Nane Kratzke" userId="971be13ff4ee5ef6" providerId="LiveId" clId="{B945CE52-5F50-DB49-BB8D-118B20F98102}" dt="2023-03-03T14:39:54.191" v="126" actId="403"/>
          <ac:spMkLst>
            <pc:docMk/>
            <pc:sldMk cId="2918241329" sldId="634"/>
            <ac:spMk id="4" creationId="{7744107F-B706-604F-BAAE-87D504707D7C}"/>
          </ac:spMkLst>
        </pc:spChg>
      </pc:sldChg>
      <pc:sldChg chg="modSp mod">
        <pc:chgData name="Nane Kratzke" userId="971be13ff4ee5ef6" providerId="LiveId" clId="{B945CE52-5F50-DB49-BB8D-118B20F98102}" dt="2023-03-02T18:19:28.711" v="1" actId="20577"/>
        <pc:sldMkLst>
          <pc:docMk/>
          <pc:sldMk cId="3757215974" sldId="650"/>
        </pc:sldMkLst>
        <pc:spChg chg="mod">
          <ac:chgData name="Nane Kratzke" userId="971be13ff4ee5ef6" providerId="LiveId" clId="{B945CE52-5F50-DB49-BB8D-118B20F98102}" dt="2023-03-02T18:19:28.711" v="1" actId="20577"/>
          <ac:spMkLst>
            <pc:docMk/>
            <pc:sldMk cId="3757215974" sldId="650"/>
            <ac:spMk id="31" creationId="{A7AED8D2-12C6-26AC-5AF0-E921BDCCBE3B}"/>
          </ac:spMkLst>
        </pc:spChg>
      </pc:sldChg>
      <pc:sldChg chg="add">
        <pc:chgData name="Nane Kratzke" userId="971be13ff4ee5ef6" providerId="LiveId" clId="{B945CE52-5F50-DB49-BB8D-118B20F98102}" dt="2023-03-02T18:19:51.847" v="2"/>
        <pc:sldMkLst>
          <pc:docMk/>
          <pc:sldMk cId="1846486363" sldId="663"/>
        </pc:sldMkLst>
      </pc:sldChg>
      <pc:sldChg chg="addSp delSp modSp add mod">
        <pc:chgData name="Nane Kratzke" userId="971be13ff4ee5ef6" providerId="LiveId" clId="{B945CE52-5F50-DB49-BB8D-118B20F98102}" dt="2023-03-03T14:36:40.385" v="73" actId="1076"/>
        <pc:sldMkLst>
          <pc:docMk/>
          <pc:sldMk cId="2709892815" sldId="667"/>
        </pc:sldMkLst>
        <pc:spChg chg="mod">
          <ac:chgData name="Nane Kratzke" userId="971be13ff4ee5ef6" providerId="LiveId" clId="{B945CE52-5F50-DB49-BB8D-118B20F98102}" dt="2023-03-03T14:30:23.944" v="19" actId="20577"/>
          <ac:spMkLst>
            <pc:docMk/>
            <pc:sldMk cId="2709892815" sldId="667"/>
            <ac:spMk id="2" creationId="{6D39A0F7-5B8F-5047-AD5F-FC2C4F71D320}"/>
          </ac:spMkLst>
        </pc:spChg>
        <pc:spChg chg="del mod">
          <ac:chgData name="Nane Kratzke" userId="971be13ff4ee5ef6" providerId="LiveId" clId="{B945CE52-5F50-DB49-BB8D-118B20F98102}" dt="2023-03-03T14:33:09.709" v="40" actId="478"/>
          <ac:spMkLst>
            <pc:docMk/>
            <pc:sldMk cId="2709892815" sldId="667"/>
            <ac:spMk id="4" creationId="{7744107F-B706-604F-BAAE-87D504707D7C}"/>
          </ac:spMkLst>
        </pc:spChg>
        <pc:spChg chg="add mod">
          <ac:chgData name="Nane Kratzke" userId="971be13ff4ee5ef6" providerId="LiveId" clId="{B945CE52-5F50-DB49-BB8D-118B20F98102}" dt="2023-03-03T14:33:48.562" v="71" actId="1076"/>
          <ac:spMkLst>
            <pc:docMk/>
            <pc:sldMk cId="2709892815" sldId="667"/>
            <ac:spMk id="7" creationId="{73DC8262-7B65-54EB-9D68-95830D109AA0}"/>
          </ac:spMkLst>
        </pc:spChg>
        <pc:picChg chg="add del mod">
          <ac:chgData name="Nane Kratzke" userId="971be13ff4ee5ef6" providerId="LiveId" clId="{B945CE52-5F50-DB49-BB8D-118B20F98102}" dt="2023-03-03T14:32:30.673" v="36" actId="478"/>
          <ac:picMkLst>
            <pc:docMk/>
            <pc:sldMk cId="2709892815" sldId="667"/>
            <ac:picMk id="5" creationId="{50654141-19B1-9EFE-12E1-E66CAF44285F}"/>
          </ac:picMkLst>
        </pc:picChg>
        <pc:picChg chg="add mod">
          <ac:chgData name="Nane Kratzke" userId="971be13ff4ee5ef6" providerId="LiveId" clId="{B945CE52-5F50-DB49-BB8D-118B20F98102}" dt="2023-03-03T14:36:40.385" v="73" actId="1076"/>
          <ac:picMkLst>
            <pc:docMk/>
            <pc:sldMk cId="2709892815" sldId="667"/>
            <ac:picMk id="6" creationId="{79ACC6F8-84E6-EFAE-FF95-9A49B7AFBD9F}"/>
          </ac:picMkLst>
        </pc:picChg>
        <pc:picChg chg="del">
          <ac:chgData name="Nane Kratzke" userId="971be13ff4ee5ef6" providerId="LiveId" clId="{B945CE52-5F50-DB49-BB8D-118B20F98102}" dt="2023-03-03T14:31:14.863" v="32" actId="478"/>
          <ac:picMkLst>
            <pc:docMk/>
            <pc:sldMk cId="2709892815" sldId="667"/>
            <ac:picMk id="8" creationId="{4DDEEDD7-1363-C24E-8DA8-257A5C941E49}"/>
          </ac:picMkLst>
        </pc:picChg>
      </pc:sldChg>
      <pc:sldChg chg="addSp delSp modSp add mod">
        <pc:chgData name="Nane Kratzke" userId="971be13ff4ee5ef6" providerId="LiveId" clId="{B945CE52-5F50-DB49-BB8D-118B20F98102}" dt="2023-03-03T17:18:21.413" v="1138" actId="478"/>
        <pc:sldMkLst>
          <pc:docMk/>
          <pc:sldMk cId="2323997693" sldId="668"/>
        </pc:sldMkLst>
        <pc:spChg chg="mod">
          <ac:chgData name="Nane Kratzke" userId="971be13ff4ee5ef6" providerId="LiveId" clId="{B945CE52-5F50-DB49-BB8D-118B20F98102}" dt="2023-03-03T17:17:31.907" v="1131" actId="20577"/>
          <ac:spMkLst>
            <pc:docMk/>
            <pc:sldMk cId="2323997693" sldId="668"/>
            <ac:spMk id="31" creationId="{A7AED8D2-12C6-26AC-5AF0-E921BDCCBE3B}"/>
          </ac:spMkLst>
        </pc:spChg>
        <pc:picChg chg="add mod">
          <ac:chgData name="Nane Kratzke" userId="971be13ff4ee5ef6" providerId="LiveId" clId="{B945CE52-5F50-DB49-BB8D-118B20F98102}" dt="2023-03-03T17:18:16.644" v="1137" actId="1076"/>
          <ac:picMkLst>
            <pc:docMk/>
            <pc:sldMk cId="2323997693" sldId="668"/>
            <ac:picMk id="2" creationId="{A8F4A550-5F58-6762-CD5D-AD7BF6A1C5DD}"/>
          </ac:picMkLst>
        </pc:picChg>
        <pc:picChg chg="del mod">
          <ac:chgData name="Nane Kratzke" userId="971be13ff4ee5ef6" providerId="LiveId" clId="{B945CE52-5F50-DB49-BB8D-118B20F98102}" dt="2023-03-03T17:18:21.413" v="1138" actId="478"/>
          <ac:picMkLst>
            <pc:docMk/>
            <pc:sldMk cId="2323997693" sldId="668"/>
            <ac:picMk id="4" creationId="{550C30A2-D1B7-A3CA-9289-5EACEE936178}"/>
          </ac:picMkLst>
        </pc:picChg>
      </pc:sldChg>
      <pc:sldChg chg="add">
        <pc:chgData name="Nane Kratzke" userId="971be13ff4ee5ef6" providerId="LiveId" clId="{B945CE52-5F50-DB49-BB8D-118B20F98102}" dt="2023-03-03T14:37:12.489" v="74"/>
        <pc:sldMkLst>
          <pc:docMk/>
          <pc:sldMk cId="647621488" sldId="669"/>
        </pc:sldMkLst>
      </pc:sldChg>
      <pc:sldChg chg="add">
        <pc:chgData name="Nane Kratzke" userId="971be13ff4ee5ef6" providerId="LiveId" clId="{B945CE52-5F50-DB49-BB8D-118B20F98102}" dt="2023-03-03T14:37:12.489" v="74"/>
        <pc:sldMkLst>
          <pc:docMk/>
          <pc:sldMk cId="1790538366" sldId="670"/>
        </pc:sldMkLst>
      </pc:sldChg>
      <pc:sldChg chg="addSp modSp add mod modClrScheme chgLayout">
        <pc:chgData name="Nane Kratzke" userId="971be13ff4ee5ef6" providerId="LiveId" clId="{B945CE52-5F50-DB49-BB8D-118B20F98102}" dt="2023-03-03T14:49:09.331" v="328" actId="20577"/>
        <pc:sldMkLst>
          <pc:docMk/>
          <pc:sldMk cId="3381172529" sldId="671"/>
        </pc:sldMkLst>
        <pc:spChg chg="mod ord">
          <ac:chgData name="Nane Kratzke" userId="971be13ff4ee5ef6" providerId="LiveId" clId="{B945CE52-5F50-DB49-BB8D-118B20F98102}" dt="2023-03-03T14:49:09.331" v="328" actId="20577"/>
          <ac:spMkLst>
            <pc:docMk/>
            <pc:sldMk cId="3381172529" sldId="671"/>
            <ac:spMk id="2" creationId="{6D39A0F7-5B8F-5047-AD5F-FC2C4F71D320}"/>
          </ac:spMkLst>
        </pc:spChg>
        <pc:spChg chg="mod ord">
          <ac:chgData name="Nane Kratzke" userId="971be13ff4ee5ef6" providerId="LiveId" clId="{B945CE52-5F50-DB49-BB8D-118B20F98102}" dt="2023-03-03T14:45:27.148" v="160" actId="700"/>
          <ac:spMkLst>
            <pc:docMk/>
            <pc:sldMk cId="3381172529" sldId="671"/>
            <ac:spMk id="3" creationId="{B54F9314-DB7D-5544-9A1A-BDF7C509E586}"/>
          </ac:spMkLst>
        </pc:spChg>
        <pc:spChg chg="add mod ord">
          <ac:chgData name="Nane Kratzke" userId="971be13ff4ee5ef6" providerId="LiveId" clId="{B945CE52-5F50-DB49-BB8D-118B20F98102}" dt="2023-03-03T14:47:02.615" v="326" actId="20577"/>
          <ac:spMkLst>
            <pc:docMk/>
            <pc:sldMk cId="3381172529" sldId="671"/>
            <ac:spMk id="4" creationId="{DBBAA7FB-1814-AC2F-08F0-97E194C4CD7D}"/>
          </ac:spMkLst>
        </pc:spChg>
        <pc:picChg chg="mod">
          <ac:chgData name="Nane Kratzke" userId="971be13ff4ee5ef6" providerId="LiveId" clId="{B945CE52-5F50-DB49-BB8D-118B20F98102}" dt="2023-03-03T14:47:11.857" v="327" actId="1076"/>
          <ac:picMkLst>
            <pc:docMk/>
            <pc:sldMk cId="3381172529" sldId="671"/>
            <ac:picMk id="6" creationId="{79ACC6F8-84E6-EFAE-FF95-9A49B7AFBD9F}"/>
          </ac:picMkLst>
        </pc:picChg>
      </pc:sldChg>
      <pc:sldChg chg="addSp modSp new mod">
        <pc:chgData name="Nane Kratzke" userId="971be13ff4ee5ef6" providerId="LiveId" clId="{B945CE52-5F50-DB49-BB8D-118B20F98102}" dt="2023-03-03T14:57:06.394" v="598" actId="14861"/>
        <pc:sldMkLst>
          <pc:docMk/>
          <pc:sldMk cId="695321657" sldId="672"/>
        </pc:sldMkLst>
        <pc:spChg chg="mod">
          <ac:chgData name="Nane Kratzke" userId="971be13ff4ee5ef6" providerId="LiveId" clId="{B945CE52-5F50-DB49-BB8D-118B20F98102}" dt="2023-03-03T14:49:17.174" v="341" actId="20577"/>
          <ac:spMkLst>
            <pc:docMk/>
            <pc:sldMk cId="695321657" sldId="672"/>
            <ac:spMk id="2" creationId="{2D3E867A-9BAB-D561-9223-BBB0D092A3DD}"/>
          </ac:spMkLst>
        </pc:spChg>
        <pc:spChg chg="mod">
          <ac:chgData name="Nane Kratzke" userId="971be13ff4ee5ef6" providerId="LiveId" clId="{B945CE52-5F50-DB49-BB8D-118B20F98102}" dt="2023-03-03T14:49:20.048" v="353" actId="20577"/>
          <ac:spMkLst>
            <pc:docMk/>
            <pc:sldMk cId="695321657" sldId="672"/>
            <ac:spMk id="3" creationId="{D914F298-286D-5CB1-F702-60CA99E55F34}"/>
          </ac:spMkLst>
        </pc:spChg>
        <pc:spChg chg="add mod">
          <ac:chgData name="Nane Kratzke" userId="971be13ff4ee5ef6" providerId="LiveId" clId="{B945CE52-5F50-DB49-BB8D-118B20F98102}" dt="2023-03-03T14:55:51.972" v="592" actId="14100"/>
          <ac:spMkLst>
            <pc:docMk/>
            <pc:sldMk cId="695321657" sldId="672"/>
            <ac:spMk id="6" creationId="{2A547A19-7970-2087-D0B2-C8CBAD775343}"/>
          </ac:spMkLst>
        </pc:spChg>
        <pc:picChg chg="add mod">
          <ac:chgData name="Nane Kratzke" userId="971be13ff4ee5ef6" providerId="LiveId" clId="{B945CE52-5F50-DB49-BB8D-118B20F98102}" dt="2023-03-03T14:57:06.394" v="598" actId="14861"/>
          <ac:picMkLst>
            <pc:docMk/>
            <pc:sldMk cId="695321657" sldId="672"/>
            <ac:picMk id="7" creationId="{828A3F4E-E751-17F5-E953-C4F626EDB41F}"/>
          </ac:picMkLst>
        </pc:picChg>
      </pc:sldChg>
      <pc:sldChg chg="addSp modSp new mod">
        <pc:chgData name="Nane Kratzke" userId="971be13ff4ee5ef6" providerId="LiveId" clId="{B945CE52-5F50-DB49-BB8D-118B20F98102}" dt="2023-03-03T17:23:35.793" v="1235" actId="1076"/>
        <pc:sldMkLst>
          <pc:docMk/>
          <pc:sldMk cId="1850788228" sldId="673"/>
        </pc:sldMkLst>
        <pc:spChg chg="mod">
          <ac:chgData name="Nane Kratzke" userId="971be13ff4ee5ef6" providerId="LiveId" clId="{B945CE52-5F50-DB49-BB8D-118B20F98102}" dt="2023-03-03T14:57:56.164" v="616" actId="20577"/>
          <ac:spMkLst>
            <pc:docMk/>
            <pc:sldMk cId="1850788228" sldId="673"/>
            <ac:spMk id="2" creationId="{09490599-F47C-F798-1CA9-8A5571279FEA}"/>
          </ac:spMkLst>
        </pc:spChg>
        <pc:spChg chg="mod">
          <ac:chgData name="Nane Kratzke" userId="971be13ff4ee5ef6" providerId="LiveId" clId="{B945CE52-5F50-DB49-BB8D-118B20F98102}" dt="2023-03-03T15:10:05.747" v="1102" actId="20577"/>
          <ac:spMkLst>
            <pc:docMk/>
            <pc:sldMk cId="1850788228" sldId="673"/>
            <ac:spMk id="3" creationId="{696C9746-9BF8-5D6F-12FA-65F9B6A21422}"/>
          </ac:spMkLst>
        </pc:spChg>
        <pc:spChg chg="add mod">
          <ac:chgData name="Nane Kratzke" userId="971be13ff4ee5ef6" providerId="LiveId" clId="{B945CE52-5F50-DB49-BB8D-118B20F98102}" dt="2023-03-03T17:23:21.409" v="1233" actId="1076"/>
          <ac:spMkLst>
            <pc:docMk/>
            <pc:sldMk cId="1850788228" sldId="673"/>
            <ac:spMk id="5" creationId="{0C1BCB53-BF63-1BEC-3F72-8032E20A13F7}"/>
          </ac:spMkLst>
        </pc:spChg>
        <pc:spChg chg="add mod">
          <ac:chgData name="Nane Kratzke" userId="971be13ff4ee5ef6" providerId="LiveId" clId="{B945CE52-5F50-DB49-BB8D-118B20F98102}" dt="2023-03-03T17:23:35.793" v="1235" actId="1076"/>
          <ac:spMkLst>
            <pc:docMk/>
            <pc:sldMk cId="1850788228" sldId="673"/>
            <ac:spMk id="6" creationId="{489211B9-35A8-5B64-D362-D3562E7638D0}"/>
          </ac:spMkLst>
        </pc:spChg>
        <pc:spChg chg="add mod">
          <ac:chgData name="Nane Kratzke" userId="971be13ff4ee5ef6" providerId="LiveId" clId="{B945CE52-5F50-DB49-BB8D-118B20F98102}" dt="2023-03-03T17:23:35.793" v="1235" actId="1076"/>
          <ac:spMkLst>
            <pc:docMk/>
            <pc:sldMk cId="1850788228" sldId="673"/>
            <ac:spMk id="8" creationId="{ECD0D301-1004-8B29-2A75-B8CC91F809EC}"/>
          </ac:spMkLst>
        </pc:spChg>
      </pc:sldChg>
      <pc:sldChg chg="addSp delSp modSp add mod ord">
        <pc:chgData name="Nane Kratzke" userId="971be13ff4ee5ef6" providerId="LiveId" clId="{B945CE52-5F50-DB49-BB8D-118B20F98102}" dt="2023-03-03T18:11:54.015" v="1701" actId="20578"/>
        <pc:sldMkLst>
          <pc:docMk/>
          <pc:sldMk cId="2140713618" sldId="674"/>
        </pc:sldMkLst>
        <pc:spChg chg="add mod">
          <ac:chgData name="Nane Kratzke" userId="971be13ff4ee5ef6" providerId="LiveId" clId="{B945CE52-5F50-DB49-BB8D-118B20F98102}" dt="2023-03-03T18:07:49.691" v="1697" actId="20577"/>
          <ac:spMkLst>
            <pc:docMk/>
            <pc:sldMk cId="2140713618" sldId="674"/>
            <ac:spMk id="2" creationId="{185D275B-A71C-A7AB-7AC2-B62E85880315}"/>
          </ac:spMkLst>
        </pc:spChg>
        <pc:spChg chg="add mod">
          <ac:chgData name="Nane Kratzke" userId="971be13ff4ee5ef6" providerId="LiveId" clId="{B945CE52-5F50-DB49-BB8D-118B20F98102}" dt="2023-03-03T18:05:44.780" v="1602" actId="14861"/>
          <ac:spMkLst>
            <pc:docMk/>
            <pc:sldMk cId="2140713618" sldId="674"/>
            <ac:spMk id="4" creationId="{3020B875-5DA0-D9CE-1845-A251D8D106FF}"/>
          </ac:spMkLst>
        </pc:spChg>
        <pc:spChg chg="add mod">
          <ac:chgData name="Nane Kratzke" userId="971be13ff4ee5ef6" providerId="LiveId" clId="{B945CE52-5F50-DB49-BB8D-118B20F98102}" dt="2023-03-03T18:06:18.132" v="1620" actId="207"/>
          <ac:spMkLst>
            <pc:docMk/>
            <pc:sldMk cId="2140713618" sldId="674"/>
            <ac:spMk id="5" creationId="{C54ACA73-8585-29F0-A9A2-A6334B01EEE8}"/>
          </ac:spMkLst>
        </pc:spChg>
        <pc:spChg chg="mod">
          <ac:chgData name="Nane Kratzke" userId="971be13ff4ee5ef6" providerId="LiveId" clId="{B945CE52-5F50-DB49-BB8D-118B20F98102}" dt="2023-03-03T17:58:23.301" v="1465" actId="20577"/>
          <ac:spMkLst>
            <pc:docMk/>
            <pc:sldMk cId="2140713618" sldId="674"/>
            <ac:spMk id="7" creationId="{73783002-C4D8-DF48-9721-19DA2608B254}"/>
          </ac:spMkLst>
        </pc:spChg>
        <pc:spChg chg="del">
          <ac:chgData name="Nane Kratzke" userId="971be13ff4ee5ef6" providerId="LiveId" clId="{B945CE52-5F50-DB49-BB8D-118B20F98102}" dt="2023-03-03T17:57:00.215" v="1443" actId="478"/>
          <ac:spMkLst>
            <pc:docMk/>
            <pc:sldMk cId="2140713618" sldId="674"/>
            <ac:spMk id="8" creationId="{48DD6404-F776-016C-E400-D4FF9DD5BBC9}"/>
          </ac:spMkLst>
        </pc:spChg>
        <pc:spChg chg="del">
          <ac:chgData name="Nane Kratzke" userId="971be13ff4ee5ef6" providerId="LiveId" clId="{B945CE52-5F50-DB49-BB8D-118B20F98102}" dt="2023-03-03T17:57:01.946" v="1444" actId="478"/>
          <ac:spMkLst>
            <pc:docMk/>
            <pc:sldMk cId="2140713618" sldId="674"/>
            <ac:spMk id="10" creationId="{F6DD3A76-15B5-0DED-4A2F-04EFBF339274}"/>
          </ac:spMkLst>
        </pc:spChg>
        <pc:spChg chg="mod">
          <ac:chgData name="Nane Kratzke" userId="971be13ff4ee5ef6" providerId="LiveId" clId="{B945CE52-5F50-DB49-BB8D-118B20F98102}" dt="2023-03-03T18:07:09.168" v="1646" actId="20577"/>
          <ac:spMkLst>
            <pc:docMk/>
            <pc:sldMk cId="2140713618" sldId="674"/>
            <ac:spMk id="12" creationId="{E7467813-DD07-5561-AFF7-E0694C1C063D}"/>
          </ac:spMkLst>
        </pc:spChg>
      </pc:sldChg>
      <pc:sldChg chg="addSp modSp new mod ord">
        <pc:chgData name="Nane Kratzke" userId="971be13ff4ee5ef6" providerId="LiveId" clId="{B945CE52-5F50-DB49-BB8D-118B20F98102}" dt="2023-03-03T18:29:09.648" v="2160" actId="20578"/>
        <pc:sldMkLst>
          <pc:docMk/>
          <pc:sldMk cId="131414992" sldId="675"/>
        </pc:sldMkLst>
        <pc:spChg chg="mod">
          <ac:chgData name="Nane Kratzke" userId="971be13ff4ee5ef6" providerId="LiveId" clId="{B945CE52-5F50-DB49-BB8D-118B20F98102}" dt="2023-03-03T18:13:26.943" v="1722" actId="20577"/>
          <ac:spMkLst>
            <pc:docMk/>
            <pc:sldMk cId="131414992" sldId="675"/>
            <ac:spMk id="2" creationId="{FE5E2677-6269-E6E5-74B9-0602388365C0}"/>
          </ac:spMkLst>
        </pc:spChg>
        <pc:spChg chg="mod">
          <ac:chgData name="Nane Kratzke" userId="971be13ff4ee5ef6" providerId="LiveId" clId="{B945CE52-5F50-DB49-BB8D-118B20F98102}" dt="2023-03-03T18:13:57.903" v="1794" actId="20577"/>
          <ac:spMkLst>
            <pc:docMk/>
            <pc:sldMk cId="131414992" sldId="675"/>
            <ac:spMk id="3" creationId="{7C7A280B-14CB-6BBD-CBC7-326F6E36A946}"/>
          </ac:spMkLst>
        </pc:spChg>
        <pc:spChg chg="add mod">
          <ac:chgData name="Nane Kratzke" userId="971be13ff4ee5ef6" providerId="LiveId" clId="{B945CE52-5F50-DB49-BB8D-118B20F98102}" dt="2023-03-03T18:15:51.714" v="1827" actId="1076"/>
          <ac:spMkLst>
            <pc:docMk/>
            <pc:sldMk cId="131414992" sldId="675"/>
            <ac:spMk id="5" creationId="{96851F87-881F-3F1F-FB58-FE2DF3F652E2}"/>
          </ac:spMkLst>
        </pc:spChg>
        <pc:picChg chg="add mod">
          <ac:chgData name="Nane Kratzke" userId="971be13ff4ee5ef6" providerId="LiveId" clId="{B945CE52-5F50-DB49-BB8D-118B20F98102}" dt="2023-03-03T18:15:23.545" v="1802" actId="14861"/>
          <ac:picMkLst>
            <pc:docMk/>
            <pc:sldMk cId="131414992" sldId="675"/>
            <ac:picMk id="3074" creationId="{453B02DE-EB2A-687F-3B6D-A51D5518DCFC}"/>
          </ac:picMkLst>
        </pc:picChg>
      </pc:sldChg>
      <pc:sldChg chg="new del">
        <pc:chgData name="Nane Kratzke" userId="971be13ff4ee5ef6" providerId="LiveId" clId="{B945CE52-5F50-DB49-BB8D-118B20F98102}" dt="2023-03-03T18:13:12.414" v="1708" actId="2696"/>
        <pc:sldMkLst>
          <pc:docMk/>
          <pc:sldMk cId="3572883853" sldId="675"/>
        </pc:sldMkLst>
      </pc:sldChg>
      <pc:sldChg chg="modSp add mod">
        <pc:chgData name="Nane Kratzke" userId="971be13ff4ee5ef6" providerId="LiveId" clId="{B945CE52-5F50-DB49-BB8D-118B20F98102}" dt="2023-03-03T18:27:43.145" v="2159" actId="20577"/>
        <pc:sldMkLst>
          <pc:docMk/>
          <pc:sldMk cId="2596882806" sldId="676"/>
        </pc:sldMkLst>
        <pc:spChg chg="mod">
          <ac:chgData name="Nane Kratzke" userId="971be13ff4ee5ef6" providerId="LiveId" clId="{B945CE52-5F50-DB49-BB8D-118B20F98102}" dt="2023-03-03T18:17:42.155" v="1835" actId="20577"/>
          <ac:spMkLst>
            <pc:docMk/>
            <pc:sldMk cId="2596882806" sldId="676"/>
            <ac:spMk id="2" creationId="{FE5E2677-6269-E6E5-74B9-0602388365C0}"/>
          </ac:spMkLst>
        </pc:spChg>
        <pc:spChg chg="mod">
          <ac:chgData name="Nane Kratzke" userId="971be13ff4ee5ef6" providerId="LiveId" clId="{B945CE52-5F50-DB49-BB8D-118B20F98102}" dt="2023-03-03T18:27:43.145" v="2159" actId="20577"/>
          <ac:spMkLst>
            <pc:docMk/>
            <pc:sldMk cId="2596882806" sldId="676"/>
            <ac:spMk id="3" creationId="{7C7A280B-14CB-6BBD-CBC7-326F6E36A946}"/>
          </ac:spMkLst>
        </pc:spChg>
      </pc:sldChg>
      <pc:sldChg chg="addSp modSp new mod">
        <pc:chgData name="Nane Kratzke" userId="971be13ff4ee5ef6" providerId="LiveId" clId="{B945CE52-5F50-DB49-BB8D-118B20F98102}" dt="2023-03-03T18:26:34.145" v="2112" actId="14100"/>
        <pc:sldMkLst>
          <pc:docMk/>
          <pc:sldMk cId="2278574996" sldId="677"/>
        </pc:sldMkLst>
        <pc:spChg chg="mod">
          <ac:chgData name="Nane Kratzke" userId="971be13ff4ee5ef6" providerId="LiveId" clId="{B945CE52-5F50-DB49-BB8D-118B20F98102}" dt="2023-03-03T18:17:54.919" v="1845" actId="20577"/>
          <ac:spMkLst>
            <pc:docMk/>
            <pc:sldMk cId="2278574996" sldId="677"/>
            <ac:spMk id="2" creationId="{BBDD1A26-BB0B-D096-70C1-3D5D23665F75}"/>
          </ac:spMkLst>
        </pc:spChg>
        <pc:spChg chg="mod">
          <ac:chgData name="Nane Kratzke" userId="971be13ff4ee5ef6" providerId="LiveId" clId="{B945CE52-5F50-DB49-BB8D-118B20F98102}" dt="2023-03-03T18:20:18.374" v="1923" actId="20577"/>
          <ac:spMkLst>
            <pc:docMk/>
            <pc:sldMk cId="2278574996" sldId="677"/>
            <ac:spMk id="3" creationId="{BC11B248-DCEA-B990-DF2B-06ABE9D09C94}"/>
          </ac:spMkLst>
        </pc:spChg>
        <pc:spChg chg="add mod">
          <ac:chgData name="Nane Kratzke" userId="971be13ff4ee5ef6" providerId="LiveId" clId="{B945CE52-5F50-DB49-BB8D-118B20F98102}" dt="2023-03-03T18:26:34.145" v="2112" actId="14100"/>
          <ac:spMkLst>
            <pc:docMk/>
            <pc:sldMk cId="2278574996" sldId="677"/>
            <ac:spMk id="6" creationId="{217A100D-11F6-0FC6-C8A8-7F215484C515}"/>
          </ac:spMkLst>
        </pc:spChg>
        <pc:spChg chg="add mod">
          <ac:chgData name="Nane Kratzke" userId="971be13ff4ee5ef6" providerId="LiveId" clId="{B945CE52-5F50-DB49-BB8D-118B20F98102}" dt="2023-03-03T18:26:08.027" v="2104" actId="1076"/>
          <ac:spMkLst>
            <pc:docMk/>
            <pc:sldMk cId="2278574996" sldId="677"/>
            <ac:spMk id="7" creationId="{A02399DC-ABC0-1E8C-384B-5DF7137DC9D6}"/>
          </ac:spMkLst>
        </pc:spChg>
        <pc:spChg chg="add mod">
          <ac:chgData name="Nane Kratzke" userId="971be13ff4ee5ef6" providerId="LiveId" clId="{B945CE52-5F50-DB49-BB8D-118B20F98102}" dt="2023-03-03T18:26:08.027" v="2104" actId="1076"/>
          <ac:spMkLst>
            <pc:docMk/>
            <pc:sldMk cId="2278574996" sldId="677"/>
            <ac:spMk id="8" creationId="{48E1DEEA-5C57-E5D9-D361-7C1DA4281A31}"/>
          </ac:spMkLst>
        </pc:spChg>
      </pc:sldChg>
      <pc:sldChg chg="addSp modSp new mod">
        <pc:chgData name="Nane Kratzke" userId="971be13ff4ee5ef6" providerId="LiveId" clId="{B945CE52-5F50-DB49-BB8D-118B20F98102}" dt="2023-03-07T11:37:48.422" v="3559" actId="14100"/>
        <pc:sldMkLst>
          <pc:docMk/>
          <pc:sldMk cId="35440531" sldId="678"/>
        </pc:sldMkLst>
        <pc:spChg chg="mod">
          <ac:chgData name="Nane Kratzke" userId="971be13ff4ee5ef6" providerId="LiveId" clId="{B945CE52-5F50-DB49-BB8D-118B20F98102}" dt="2023-03-07T11:24:46.706" v="2631" actId="20577"/>
          <ac:spMkLst>
            <pc:docMk/>
            <pc:sldMk cId="35440531" sldId="678"/>
            <ac:spMk id="2" creationId="{0586BED8-2076-388C-C8D7-DBD02FD84DAB}"/>
          </ac:spMkLst>
        </pc:spChg>
        <pc:spChg chg="mod">
          <ac:chgData name="Nane Kratzke" userId="971be13ff4ee5ef6" providerId="LiveId" clId="{B945CE52-5F50-DB49-BB8D-118B20F98102}" dt="2023-03-07T11:24:53.031" v="2650" actId="20577"/>
          <ac:spMkLst>
            <pc:docMk/>
            <pc:sldMk cId="35440531" sldId="678"/>
            <ac:spMk id="3" creationId="{84E2F967-5567-A4F1-83C6-FB1E29CA59F1}"/>
          </ac:spMkLst>
        </pc:spChg>
        <pc:spChg chg="add mod">
          <ac:chgData name="Nane Kratzke" userId="971be13ff4ee5ef6" providerId="LiveId" clId="{B945CE52-5F50-DB49-BB8D-118B20F98102}" dt="2023-03-07T11:33:18.834" v="3185" actId="207"/>
          <ac:spMkLst>
            <pc:docMk/>
            <pc:sldMk cId="35440531" sldId="678"/>
            <ac:spMk id="5" creationId="{78214D8F-1D82-4E54-7B94-BEE9D80176F8}"/>
          </ac:spMkLst>
        </pc:spChg>
        <pc:spChg chg="add mod">
          <ac:chgData name="Nane Kratzke" userId="971be13ff4ee5ef6" providerId="LiveId" clId="{B945CE52-5F50-DB49-BB8D-118B20F98102}" dt="2023-03-07T11:33:18.834" v="3185" actId="207"/>
          <ac:spMkLst>
            <pc:docMk/>
            <pc:sldMk cId="35440531" sldId="678"/>
            <ac:spMk id="6" creationId="{8F671D14-901A-24B7-AC25-8F2770DC6D02}"/>
          </ac:spMkLst>
        </pc:spChg>
        <pc:spChg chg="add mod">
          <ac:chgData name="Nane Kratzke" userId="971be13ff4ee5ef6" providerId="LiveId" clId="{B945CE52-5F50-DB49-BB8D-118B20F98102}" dt="2023-03-07T11:33:18.834" v="3185" actId="207"/>
          <ac:spMkLst>
            <pc:docMk/>
            <pc:sldMk cId="35440531" sldId="678"/>
            <ac:spMk id="7" creationId="{46CC2FA8-5C31-F3C5-A1D6-80138AFEAD99}"/>
          </ac:spMkLst>
        </pc:spChg>
        <pc:spChg chg="add mod">
          <ac:chgData name="Nane Kratzke" userId="971be13ff4ee5ef6" providerId="LiveId" clId="{B945CE52-5F50-DB49-BB8D-118B20F98102}" dt="2023-03-07T11:37:48.422" v="3559" actId="14100"/>
          <ac:spMkLst>
            <pc:docMk/>
            <pc:sldMk cId="35440531" sldId="678"/>
            <ac:spMk id="8" creationId="{6A920BBA-BE06-E3EC-FCD1-4B4FE2C0E79B}"/>
          </ac:spMkLst>
        </pc:spChg>
        <pc:spChg chg="add mod">
          <ac:chgData name="Nane Kratzke" userId="971be13ff4ee5ef6" providerId="LiveId" clId="{B945CE52-5F50-DB49-BB8D-118B20F98102}" dt="2023-03-07T11:34:48.313" v="3223" actId="208"/>
          <ac:spMkLst>
            <pc:docMk/>
            <pc:sldMk cId="35440531" sldId="678"/>
            <ac:spMk id="9" creationId="{12E8E78F-F47C-C247-B5CF-D70B025C2064}"/>
          </ac:spMkLst>
        </pc:spChg>
        <pc:spChg chg="add mod">
          <ac:chgData name="Nane Kratzke" userId="971be13ff4ee5ef6" providerId="LiveId" clId="{B945CE52-5F50-DB49-BB8D-118B20F98102}" dt="2023-03-07T11:36:52.694" v="3496" actId="20577"/>
          <ac:spMkLst>
            <pc:docMk/>
            <pc:sldMk cId="35440531" sldId="678"/>
            <ac:spMk id="10" creationId="{F73ACA53-F2B4-E44C-ECAE-0C6630BE3CB2}"/>
          </ac:spMkLst>
        </pc:spChg>
      </pc:sldChg>
      <pc:sldChg chg="add del">
        <pc:chgData name="Nane Kratzke" userId="971be13ff4ee5ef6" providerId="LiveId" clId="{B945CE52-5F50-DB49-BB8D-118B20F98102}" dt="2023-03-03T18:17:59.837" v="1847"/>
        <pc:sldMkLst>
          <pc:docMk/>
          <pc:sldMk cId="2205735275" sldId="678"/>
        </pc:sldMkLst>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1-22T14:12:05.495" v="32542" actId="20577"/>
      <pc:docMkLst>
        <pc:docMk/>
      </pc:docMkLst>
      <pc:sldChg chg="modSp mod">
        <pc:chgData name="Nane Kratzke" userId="971be13ff4ee5ef6" providerId="LiveId" clId="{AF2A99F9-8AD4-3644-94B0-74AB891B80BB}" dt="2021-01-04T15:14:40.912" v="47" actId="113"/>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1-18T17:12:58.495" v="24967" actId="20577"/>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1-18T17:12:58.495" v="24967" actId="20577"/>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1-18T17:11:06.332" v="24949" actId="20577"/>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1-22T14:12:05.495" v="32542" actId="20577"/>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1-04T15:13:39.120" v="14" actId="20577"/>
          <ac:spMkLst>
            <pc:docMk/>
            <pc:sldMk cId="1293430604" sldId="510"/>
            <ac:spMk id="3" creationId="{4D502CBE-EC2E-A94C-BE77-12EBBCA899C3}"/>
          </ac:spMkLst>
        </pc:spChg>
        <pc:spChg chg="mod">
          <ac:chgData name="Nane Kratzke" userId="971be13ff4ee5ef6" providerId="LiveId" clId="{AF2A99F9-8AD4-3644-94B0-74AB891B80BB}" dt="2021-01-22T13:59:32.403" v="32529" actId="20577"/>
          <ac:spMkLst>
            <pc:docMk/>
            <pc:sldMk cId="1293430604" sldId="510"/>
            <ac:spMk id="8" creationId="{6DAA361C-189A-2E41-8E2F-D004F318335C}"/>
          </ac:spMkLst>
        </pc:spChg>
      </pc:sldChg>
      <pc:sldChg chg="addSp delSp modSp add mod">
        <pc:chgData name="Nane Kratzke" userId="971be13ff4ee5ef6" providerId="LiveId" clId="{AF2A99F9-8AD4-3644-94B0-74AB891B80BB}" dt="2021-01-08T14:40:50.504" v="7052" actId="478"/>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mod">
        <pc:chgData name="Nane Kratzke" userId="971be13ff4ee5ef6" providerId="LiveId" clId="{AF2A99F9-8AD4-3644-94B0-74AB891B80BB}" dt="2021-01-22T09:08:01.306" v="28029" actId="21"/>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1-08T14:45:41.926" v="7121"/>
        <pc:sldMkLst>
          <pc:docMk/>
          <pc:sldMk cId="3813136560" sldId="530"/>
        </pc:sldMkLst>
        <pc:spChg chg="mod">
          <ac:chgData name="Nane Kratzke" userId="971be13ff4ee5ef6" providerId="LiveId" clId="{AF2A99F9-8AD4-3644-94B0-74AB891B80BB}" dt="2021-01-08T14:18:19.075" v="6568" actId="1076"/>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1-08T14:46:08.791" v="7122"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1-08T14:38:32.902" v="6985" actId="1076"/>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1-08T14:54:29.102" v="7284" actId="207"/>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1-08T14:54:19.012" v="7283" actId="113"/>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mod ord">
        <pc:chgData name="Nane Kratzke" userId="971be13ff4ee5ef6" providerId="LiveId" clId="{AF2A99F9-8AD4-3644-94B0-74AB891B80BB}" dt="2021-01-08T16:06:53.525" v="9551" actId="478"/>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1-12T15:50:02.088" v="14231" actId="207"/>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1-12T15:50:02.088" v="14231" actId="207"/>
          <ac:spMkLst>
            <pc:docMk/>
            <pc:sldMk cId="2436597348" sldId="540"/>
            <ac:spMk id="5" creationId="{D6D3D317-1152-2742-9BE1-4ED9CE042C2D}"/>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1-12T15:48:19.060" v="14061" actId="20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1-12T15:47:50.889" v="14055" actId="1076"/>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1-18T16:09:27.088" v="22036" actId="113"/>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1-12T15:51:32.644" v="14315" actId="207"/>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1-12T15:51:32.644" v="14315" actId="207"/>
          <ac:spMkLst>
            <pc:docMk/>
            <pc:sldMk cId="2350973529" sldId="543"/>
            <ac:spMk id="5" creationId="{D6D3D317-1152-2742-9BE1-4ED9CE042C2D}"/>
          </ac:spMkLst>
        </pc:spChg>
        <pc:spChg chg="add mod">
          <ac:chgData name="Nane Kratzke" userId="971be13ff4ee5ef6" providerId="LiveId" clId="{AF2A99F9-8AD4-3644-94B0-74AB891B80BB}" dt="2021-01-12T15:46:10.641" v="13950" actId="20577"/>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1-22T13:55:56.053" v="32525"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1-12T15:44:43.238" v="13806" actId="20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1-22T13:55:56.053" v="32525"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1-12T16:04:36.829" v="14518" actId="478"/>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1-12T15:58:38.005" v="14419" actId="1076"/>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1-12T16:35:56.447" v="16476"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1-12T16:35:56.447" v="16476"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pc:chgData name="Nane Kratzke" userId="971be13ff4ee5ef6" providerId="LiveId" clId="{AF2A99F9-8AD4-3644-94B0-74AB891B80BB}" dt="2021-01-18T13:40:28.569" v="16479"/>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1-18T14:19:00.986" v="17721" actId="20577"/>
        <pc:sldMkLst>
          <pc:docMk/>
          <pc:sldMk cId="1850815735" sldId="551"/>
        </pc:sldMkLst>
        <pc:spChg chg="mod">
          <ac:chgData name="Nane Kratzke" userId="971be13ff4ee5ef6" providerId="LiveId" clId="{AF2A99F9-8AD4-3644-94B0-74AB891B80BB}" dt="2021-01-18T14:19:00.986" v="17721"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1-18T14:56:02.951" v="19942" actId="1076"/>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1-18T14:50:30.384" v="19677" actId="14100"/>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1-18T15:15:59.298" v="20117" actId="1076"/>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1-18T15:13:47.661" v="20051" actId="20577"/>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1-18T15:38:04.380" v="21267" actId="14100"/>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1-18T15:38:04.380" v="21267" actId="14100"/>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1-18T16:42:00.093" v="23224"/>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1-18T16:27:09.934" v="22774"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1-19T16:13:28.900" v="27062"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1-19T16:13:28.900" v="27062"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1-18T18:40:10.865" v="25648" actId="20577"/>
        <pc:sldMkLst>
          <pc:docMk/>
          <pc:sldMk cId="2901931675" sldId="562"/>
        </pc:sldMkLst>
        <pc:spChg chg="add mod">
          <ac:chgData name="Nane Kratzke" userId="971be13ff4ee5ef6" providerId="LiveId" clId="{AF2A99F9-8AD4-3644-94B0-74AB891B80BB}" dt="2021-01-18T18:36:27.233" v="25305" actId="1076"/>
          <ac:spMkLst>
            <pc:docMk/>
            <pc:sldMk cId="2901931675" sldId="562"/>
            <ac:spMk id="6" creationId="{D1BA28CB-2B60-A742-99F9-54943E189AF1}"/>
          </ac:spMkLst>
        </pc:spChg>
        <pc:spChg chg="add mod">
          <ac:chgData name="Nane Kratzke" userId="971be13ff4ee5ef6" providerId="LiveId" clId="{AF2A99F9-8AD4-3644-94B0-74AB891B80BB}" dt="2021-01-18T18:36:43.073" v="25308" actId="1076"/>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pc:chgData name="Nane Kratzke" userId="971be13ff4ee5ef6" providerId="LiveId" clId="{AF2A99F9-8AD4-3644-94B0-74AB891B80BB}" dt="2021-01-19T16:39:08.549" v="27412"/>
        <pc:sldMkLst>
          <pc:docMk/>
          <pc:sldMk cId="3926060097" sldId="567"/>
        </pc:sldMkLst>
      </pc:sldChg>
      <pc:sldChg chg="addSp delSp modSp add mod">
        <pc:chgData name="Nane Kratzke" userId="971be13ff4ee5ef6" providerId="LiveId" clId="{AF2A99F9-8AD4-3644-94B0-74AB891B80BB}" dt="2021-01-22T09:47:03.278" v="29016"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1-22T09:46:52.104" v="29012" actId="14100"/>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1-22T10:14:46.716" v="3056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1-22T10:10:39.644" v="30096" actId="14100"/>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delSp modSp add mod">
        <pc:chgData name="Nane Kratzke" userId="971be13ff4ee5ef6" providerId="LiveId" clId="{AF2A99F9-8AD4-3644-94B0-74AB891B80BB}" dt="2021-01-22T11:56:57.079" v="30978" actId="20577"/>
        <pc:sldMkLst>
          <pc:docMk/>
          <pc:sldMk cId="2152632834" sldId="571"/>
        </pc:sldMkLst>
        <pc:spChg chg="mod">
          <ac:chgData name="Nane Kratzke" userId="971be13ff4ee5ef6" providerId="LiveId" clId="{AF2A99F9-8AD4-3644-94B0-74AB891B80BB}" dt="2021-01-22T11:56:33.068" v="30944" actId="20577"/>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picChg chg="mod">
          <ac:chgData name="Nane Kratzke" userId="971be13ff4ee5ef6" providerId="LiveId" clId="{AF2A99F9-8AD4-3644-94B0-74AB891B80BB}" dt="2021-01-22T11:56:43.233" v="30948"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delSp modSp add mod ord">
        <pc:chgData name="Nane Kratzke" userId="971be13ff4ee5ef6" providerId="LiveId" clId="{AF2A99F9-8AD4-3644-94B0-74AB891B80BB}" dt="2021-01-22T11:58:21.944" v="30994" actId="478"/>
        <pc:sldMkLst>
          <pc:docMk/>
          <pc:sldMk cId="1802783801" sldId="572"/>
        </pc:sldMkLst>
        <pc:spChg chg="mod">
          <ac:chgData name="Nane Kratzke" userId="971be13ff4ee5ef6" providerId="LiveId" clId="{AF2A99F9-8AD4-3644-94B0-74AB891B80BB}" dt="2021-01-22T11:58:07.702" v="30986" actId="20577"/>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1-22T11:58:18.038" v="3099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sldChg>
      <pc:sldChg chg="delSp modSp add mod">
        <pc:chgData name="Nane Kratzke" userId="971be13ff4ee5ef6" providerId="LiveId" clId="{AF2A99F9-8AD4-3644-94B0-74AB891B80BB}" dt="2021-01-22T11:59:10.947" v="31009" actId="478"/>
        <pc:sldMkLst>
          <pc:docMk/>
          <pc:sldMk cId="359148935" sldId="573"/>
        </pc:sldMkLst>
        <pc:spChg chg="mod">
          <ac:chgData name="Nane Kratzke" userId="971be13ff4ee5ef6" providerId="LiveId" clId="{AF2A99F9-8AD4-3644-94B0-74AB891B80BB}" dt="2021-01-22T11:58:59.026" v="31003" actId="20577"/>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1-22T11:59:09.035" v="31008" actId="1076"/>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docChg>
  </pc:docChgLst>
  <pc:docChgLst>
    <pc:chgData name="Nane Kratzke" userId="971be13ff4ee5ef6" providerId="LiveId" clId="{70A7B131-83F1-3A47-8027-5E48579CA92F}"/>
    <pc:docChg chg="custSel modSld">
      <pc:chgData name="Nane Kratzke" userId="971be13ff4ee5ef6" providerId="LiveId" clId="{70A7B131-83F1-3A47-8027-5E48579CA92F}" dt="2022-10-26T15:19:56.169" v="19" actId="1076"/>
      <pc:docMkLst>
        <pc:docMk/>
      </pc:docMkLst>
      <pc:sldChg chg="addSp delSp modSp mod">
        <pc:chgData name="Nane Kratzke" userId="971be13ff4ee5ef6" providerId="LiveId" clId="{70A7B131-83F1-3A47-8027-5E48579CA92F}" dt="2022-10-26T15:19:56.169" v="19" actId="1076"/>
        <pc:sldMkLst>
          <pc:docMk/>
          <pc:sldMk cId="1293430604" sldId="510"/>
        </pc:sldMkLst>
        <pc:spChg chg="add del">
          <ac:chgData name="Nane Kratzke" userId="971be13ff4ee5ef6" providerId="LiveId" clId="{70A7B131-83F1-3A47-8027-5E48579CA92F}" dt="2022-10-26T15:18:11.633" v="1"/>
          <ac:spMkLst>
            <pc:docMk/>
            <pc:sldMk cId="1293430604" sldId="510"/>
            <ac:spMk id="5" creationId="{709CD92A-0535-5F18-D3BE-0078E120F1F0}"/>
          </ac:spMkLst>
        </pc:spChg>
        <pc:picChg chg="add del mod">
          <ac:chgData name="Nane Kratzke" userId="971be13ff4ee5ef6" providerId="LiveId" clId="{70A7B131-83F1-3A47-8027-5E48579CA92F}" dt="2022-10-26T15:19:20.090" v="11" actId="478"/>
          <ac:picMkLst>
            <pc:docMk/>
            <pc:sldMk cId="1293430604" sldId="510"/>
            <ac:picMk id="6" creationId="{94CA5385-AAED-D16F-2649-036645FEBC61}"/>
          </ac:picMkLst>
        </pc:picChg>
        <pc:picChg chg="add mod">
          <ac:chgData name="Nane Kratzke" userId="971be13ff4ee5ef6" providerId="LiveId" clId="{70A7B131-83F1-3A47-8027-5E48579CA92F}" dt="2022-10-26T15:19:56.169" v="19" actId="1076"/>
          <ac:picMkLst>
            <pc:docMk/>
            <pc:sldMk cId="1293430604" sldId="510"/>
            <ac:picMk id="7" creationId="{EEED7C08-BBA2-A346-9F9E-AC9321E1BDDB}"/>
          </ac:picMkLst>
        </pc:picChg>
      </pc:sldChg>
    </pc:docChg>
  </pc:docChgLst>
  <pc:docChgLst>
    <pc:chgData name="Nane Kratzke" userId="971be13ff4ee5ef6" providerId="LiveId" clId="{159102E5-26BA-2549-9B13-89BC34E2C8BD}"/>
    <pc:docChg chg="undo custSel addSld delSld modSld sldOrd">
      <pc:chgData name="Nane Kratzke" userId="971be13ff4ee5ef6" providerId="LiveId" clId="{159102E5-26BA-2549-9B13-89BC34E2C8BD}" dt="2023-03-08T07:39:07.208" v="3474" actId="2696"/>
      <pc:docMkLst>
        <pc:docMk/>
      </pc:docMkLst>
      <pc:sldChg chg="del">
        <pc:chgData name="Nane Kratzke" userId="971be13ff4ee5ef6" providerId="LiveId" clId="{159102E5-26BA-2549-9B13-89BC34E2C8BD}" dt="2023-03-03T09:48:36.738" v="3398" actId="2696"/>
        <pc:sldMkLst>
          <pc:docMk/>
          <pc:sldMk cId="3159047293" sldId="478"/>
        </pc:sldMkLst>
      </pc:sldChg>
      <pc:sldChg chg="modSp mod">
        <pc:chgData name="Nane Kratzke" userId="971be13ff4ee5ef6" providerId="LiveId" clId="{159102E5-26BA-2549-9B13-89BC34E2C8BD}" dt="2023-03-03T07:53:29.884" v="695" actId="207"/>
        <pc:sldMkLst>
          <pc:docMk/>
          <pc:sldMk cId="920747876" sldId="536"/>
        </pc:sldMkLst>
        <pc:spChg chg="mod">
          <ac:chgData name="Nane Kratzke" userId="971be13ff4ee5ef6" providerId="LiveId" clId="{159102E5-26BA-2549-9B13-89BC34E2C8BD}" dt="2023-03-03T07:43:21.621" v="46" actId="20577"/>
          <ac:spMkLst>
            <pc:docMk/>
            <pc:sldMk cId="920747876" sldId="536"/>
            <ac:spMk id="3" creationId="{176B5821-6AE3-5345-AD91-DFF675E2DC89}"/>
          </ac:spMkLst>
        </pc:spChg>
        <pc:spChg chg="mod">
          <ac:chgData name="Nane Kratzke" userId="971be13ff4ee5ef6" providerId="LiveId" clId="{159102E5-26BA-2549-9B13-89BC34E2C8BD}" dt="2023-03-03T07:53:29.884" v="695" actId="207"/>
          <ac:spMkLst>
            <pc:docMk/>
            <pc:sldMk cId="920747876" sldId="536"/>
            <ac:spMk id="6" creationId="{55AF5957-97FF-A94C-BC89-3D59EC811D91}"/>
          </ac:spMkLst>
        </pc:spChg>
      </pc:sldChg>
      <pc:sldChg chg="addSp delSp modSp mod ord">
        <pc:chgData name="Nane Kratzke" userId="971be13ff4ee5ef6" providerId="LiveId" clId="{159102E5-26BA-2549-9B13-89BC34E2C8BD}" dt="2023-03-03T09:17:40.969" v="2249" actId="20578"/>
        <pc:sldMkLst>
          <pc:docMk/>
          <pc:sldMk cId="2442916626" sldId="537"/>
        </pc:sldMkLst>
        <pc:spChg chg="mod">
          <ac:chgData name="Nane Kratzke" userId="971be13ff4ee5ef6" providerId="LiveId" clId="{159102E5-26BA-2549-9B13-89BC34E2C8BD}" dt="2023-03-03T08:57:56.402" v="1428" actId="20577"/>
          <ac:spMkLst>
            <pc:docMk/>
            <pc:sldMk cId="2442916626" sldId="537"/>
            <ac:spMk id="7" creationId="{4703ACB3-CB7A-B34B-86F7-9C358BEDB5A8}"/>
          </ac:spMkLst>
        </pc:spChg>
        <pc:spChg chg="del">
          <ac:chgData name="Nane Kratzke" userId="971be13ff4ee5ef6" providerId="LiveId" clId="{159102E5-26BA-2549-9B13-89BC34E2C8BD}" dt="2023-03-03T08:57:12.668" v="1406" actId="478"/>
          <ac:spMkLst>
            <pc:docMk/>
            <pc:sldMk cId="2442916626" sldId="537"/>
            <ac:spMk id="12" creationId="{50B2A9F0-91C1-B548-90DF-38109E0AC613}"/>
          </ac:spMkLst>
        </pc:spChg>
        <pc:picChg chg="add del mod">
          <ac:chgData name="Nane Kratzke" userId="971be13ff4ee5ef6" providerId="LiveId" clId="{159102E5-26BA-2549-9B13-89BC34E2C8BD}" dt="2023-03-03T09:00:10.815" v="1471" actId="478"/>
          <ac:picMkLst>
            <pc:docMk/>
            <pc:sldMk cId="2442916626" sldId="537"/>
            <ac:picMk id="5" creationId="{DEC862AE-884A-E991-E9C9-710E7E5B68DE}"/>
          </ac:picMkLst>
        </pc:picChg>
        <pc:picChg chg="add mod">
          <ac:chgData name="Nane Kratzke" userId="971be13ff4ee5ef6" providerId="LiveId" clId="{159102E5-26BA-2549-9B13-89BC34E2C8BD}" dt="2023-03-03T08:58:57.265" v="1434" actId="571"/>
          <ac:picMkLst>
            <pc:docMk/>
            <pc:sldMk cId="2442916626" sldId="537"/>
            <ac:picMk id="6" creationId="{A06A5768-6DDB-7086-BDE2-4FE814938C6C}"/>
          </ac:picMkLst>
        </pc:picChg>
        <pc:picChg chg="add del mod">
          <ac:chgData name="Nane Kratzke" userId="971be13ff4ee5ef6" providerId="LiveId" clId="{159102E5-26BA-2549-9B13-89BC34E2C8BD}" dt="2023-03-03T09:01:09.208" v="1477" actId="478"/>
          <ac:picMkLst>
            <pc:docMk/>
            <pc:sldMk cId="2442916626" sldId="537"/>
            <ac:picMk id="8" creationId="{AF7308B3-C2C5-0F60-CE58-ED8E75F8303E}"/>
          </ac:picMkLst>
        </pc:picChg>
        <pc:picChg chg="add mod">
          <ac:chgData name="Nane Kratzke" userId="971be13ff4ee5ef6" providerId="LiveId" clId="{159102E5-26BA-2549-9B13-89BC34E2C8BD}" dt="2023-03-03T09:01:30.782" v="1481" actId="1076"/>
          <ac:picMkLst>
            <pc:docMk/>
            <pc:sldMk cId="2442916626" sldId="537"/>
            <ac:picMk id="9" creationId="{9EE085B9-3D64-69B0-10DB-967368B5DDC8}"/>
          </ac:picMkLst>
        </pc:picChg>
        <pc:picChg chg="del">
          <ac:chgData name="Nane Kratzke" userId="971be13ff4ee5ef6" providerId="LiveId" clId="{159102E5-26BA-2549-9B13-89BC34E2C8BD}" dt="2023-03-03T08:57:59.081" v="1429" actId="478"/>
          <ac:picMkLst>
            <pc:docMk/>
            <pc:sldMk cId="2442916626" sldId="537"/>
            <ac:picMk id="21" creationId="{682285AD-6D3C-0444-9090-24A3FE9BB914}"/>
          </ac:picMkLst>
        </pc:picChg>
      </pc:sldChg>
      <pc:sldChg chg="del">
        <pc:chgData name="Nane Kratzke" userId="971be13ff4ee5ef6" providerId="LiveId" clId="{159102E5-26BA-2549-9B13-89BC34E2C8BD}" dt="2023-03-03T09:47:18.103" v="3356" actId="2696"/>
        <pc:sldMkLst>
          <pc:docMk/>
          <pc:sldMk cId="1592505159" sldId="540"/>
        </pc:sldMkLst>
      </pc:sldChg>
      <pc:sldChg chg="delSp modSp mod">
        <pc:chgData name="Nane Kratzke" userId="971be13ff4ee5ef6" providerId="LiveId" clId="{159102E5-26BA-2549-9B13-89BC34E2C8BD}" dt="2023-03-03T08:56:14.474" v="1405" actId="20577"/>
        <pc:sldMkLst>
          <pc:docMk/>
          <pc:sldMk cId="2726261056" sldId="541"/>
        </pc:sldMkLst>
        <pc:spChg chg="del">
          <ac:chgData name="Nane Kratzke" userId="971be13ff4ee5ef6" providerId="LiveId" clId="{159102E5-26BA-2549-9B13-89BC34E2C8BD}" dt="2023-03-03T08:53:35.833" v="1359" actId="478"/>
          <ac:spMkLst>
            <pc:docMk/>
            <pc:sldMk cId="2726261056" sldId="541"/>
            <ac:spMk id="6" creationId="{6329F2FA-E5B7-A742-9CE1-35FCBB356769}"/>
          </ac:spMkLst>
        </pc:spChg>
        <pc:spChg chg="mod">
          <ac:chgData name="Nane Kratzke" userId="971be13ff4ee5ef6" providerId="LiveId" clId="{159102E5-26BA-2549-9B13-89BC34E2C8BD}" dt="2023-03-03T08:56:14.474" v="1405" actId="20577"/>
          <ac:spMkLst>
            <pc:docMk/>
            <pc:sldMk cId="2726261056" sldId="541"/>
            <ac:spMk id="10" creationId="{27041805-23D9-134C-AC3C-BEEBDD11909C}"/>
          </ac:spMkLst>
        </pc:spChg>
        <pc:picChg chg="mod">
          <ac:chgData name="Nane Kratzke" userId="971be13ff4ee5ef6" providerId="LiveId" clId="{159102E5-26BA-2549-9B13-89BC34E2C8BD}" dt="2023-03-03T08:55:06.537" v="1374" actId="1076"/>
          <ac:picMkLst>
            <pc:docMk/>
            <pc:sldMk cId="2726261056" sldId="541"/>
            <ac:picMk id="9" creationId="{557E4AD5-9CAF-AF1A-102D-AAE8DD0A7E48}"/>
          </ac:picMkLst>
        </pc:picChg>
      </pc:sldChg>
      <pc:sldChg chg="delSp modSp mod ord">
        <pc:chgData name="Nane Kratzke" userId="971be13ff4ee5ef6" providerId="LiveId" clId="{159102E5-26BA-2549-9B13-89BC34E2C8BD}" dt="2023-03-03T09:17:25.352" v="2248" actId="478"/>
        <pc:sldMkLst>
          <pc:docMk/>
          <pc:sldMk cId="2299355805" sldId="543"/>
        </pc:sldMkLst>
        <pc:spChg chg="mod">
          <ac:chgData name="Nane Kratzke" userId="971be13ff4ee5ef6" providerId="LiveId" clId="{159102E5-26BA-2549-9B13-89BC34E2C8BD}" dt="2023-03-03T09:17:12.494" v="2247"/>
          <ac:spMkLst>
            <pc:docMk/>
            <pc:sldMk cId="2299355805" sldId="543"/>
            <ac:spMk id="3" creationId="{176B5821-6AE3-5345-AD91-DFF675E2DC89}"/>
          </ac:spMkLst>
        </pc:spChg>
        <pc:spChg chg="mod">
          <ac:chgData name="Nane Kratzke" userId="971be13ff4ee5ef6" providerId="LiveId" clId="{159102E5-26BA-2549-9B13-89BC34E2C8BD}" dt="2023-03-03T09:17:10.618" v="2246" actId="21"/>
          <ac:spMkLst>
            <pc:docMk/>
            <pc:sldMk cId="2299355805" sldId="543"/>
            <ac:spMk id="5" creationId="{07D3FBF7-0151-054F-A667-B5D7FE8A8F1A}"/>
          </ac:spMkLst>
        </pc:spChg>
        <pc:spChg chg="del">
          <ac:chgData name="Nane Kratzke" userId="971be13ff4ee5ef6" providerId="LiveId" clId="{159102E5-26BA-2549-9B13-89BC34E2C8BD}" dt="2023-03-03T09:17:25.352" v="2248" actId="478"/>
          <ac:spMkLst>
            <pc:docMk/>
            <pc:sldMk cId="2299355805" sldId="543"/>
            <ac:spMk id="7" creationId="{F41EAEF8-34DE-FD4E-B392-35758E7AD0C2}"/>
          </ac:spMkLst>
        </pc:spChg>
      </pc:sldChg>
      <pc:sldChg chg="add del">
        <pc:chgData name="Nane Kratzke" userId="971be13ff4ee5ef6" providerId="LiveId" clId="{159102E5-26BA-2549-9B13-89BC34E2C8BD}" dt="2023-03-03T07:55:25.724" v="698" actId="2696"/>
        <pc:sldMkLst>
          <pc:docMk/>
          <pc:sldMk cId="4144885603" sldId="544"/>
        </pc:sldMkLst>
      </pc:sldChg>
      <pc:sldChg chg="addSp delSp modSp mod ord">
        <pc:chgData name="Nane Kratzke" userId="971be13ff4ee5ef6" providerId="LiveId" clId="{159102E5-26BA-2549-9B13-89BC34E2C8BD}" dt="2023-03-03T09:13:59.426" v="2244" actId="207"/>
        <pc:sldMkLst>
          <pc:docMk/>
          <pc:sldMk cId="3296102058" sldId="545"/>
        </pc:sldMkLst>
        <pc:spChg chg="mod">
          <ac:chgData name="Nane Kratzke" userId="971be13ff4ee5ef6" providerId="LiveId" clId="{159102E5-26BA-2549-9B13-89BC34E2C8BD}" dt="2023-03-03T09:11:07.458" v="2036" actId="20577"/>
          <ac:spMkLst>
            <pc:docMk/>
            <pc:sldMk cId="3296102058" sldId="545"/>
            <ac:spMk id="3" creationId="{176B5821-6AE3-5345-AD91-DFF675E2DC89}"/>
          </ac:spMkLst>
        </pc:spChg>
        <pc:spChg chg="mod">
          <ac:chgData name="Nane Kratzke" userId="971be13ff4ee5ef6" providerId="LiveId" clId="{159102E5-26BA-2549-9B13-89BC34E2C8BD}" dt="2023-03-03T09:07:25.259" v="1600" actId="1076"/>
          <ac:spMkLst>
            <pc:docMk/>
            <pc:sldMk cId="3296102058" sldId="545"/>
            <ac:spMk id="6" creationId="{3FD2CA2D-9E19-1644-9CB5-477BA18A219A}"/>
          </ac:spMkLst>
        </pc:spChg>
        <pc:spChg chg="mod">
          <ac:chgData name="Nane Kratzke" userId="971be13ff4ee5ef6" providerId="LiveId" clId="{159102E5-26BA-2549-9B13-89BC34E2C8BD}" dt="2023-03-03T09:13:59.426" v="2244" actId="207"/>
          <ac:spMkLst>
            <pc:docMk/>
            <pc:sldMk cId="3296102058" sldId="545"/>
            <ac:spMk id="7" creationId="{4703ACB3-CB7A-B34B-86F7-9C358BEDB5A8}"/>
          </ac:spMkLst>
        </pc:spChg>
        <pc:spChg chg="del">
          <ac:chgData name="Nane Kratzke" userId="971be13ff4ee5ef6" providerId="LiveId" clId="{159102E5-26BA-2549-9B13-89BC34E2C8BD}" dt="2023-03-03T09:03:13.015" v="1500" actId="478"/>
          <ac:spMkLst>
            <pc:docMk/>
            <pc:sldMk cId="3296102058" sldId="545"/>
            <ac:spMk id="8" creationId="{DD52F321-A27B-1A42-A637-7363698743F1}"/>
          </ac:spMkLst>
        </pc:spChg>
        <pc:spChg chg="add mod">
          <ac:chgData name="Nane Kratzke" userId="971be13ff4ee5ef6" providerId="LiveId" clId="{159102E5-26BA-2549-9B13-89BC34E2C8BD}" dt="2023-03-03T09:06:45.621" v="1590" actId="20577"/>
          <ac:spMkLst>
            <pc:docMk/>
            <pc:sldMk cId="3296102058" sldId="545"/>
            <ac:spMk id="10" creationId="{0B9FF1F5-F384-BE80-51F9-104C11DC8EBB}"/>
          </ac:spMkLst>
        </pc:spChg>
        <pc:picChg chg="mod">
          <ac:chgData name="Nane Kratzke" userId="971be13ff4ee5ef6" providerId="LiveId" clId="{159102E5-26BA-2549-9B13-89BC34E2C8BD}" dt="2023-03-03T09:07:25.259" v="1600" actId="1076"/>
          <ac:picMkLst>
            <pc:docMk/>
            <pc:sldMk cId="3296102058" sldId="545"/>
            <ac:picMk id="5" creationId="{6754E626-E92B-E649-BC78-5A8B2F9D9BD7}"/>
          </ac:picMkLst>
        </pc:picChg>
        <pc:picChg chg="add mod">
          <ac:chgData name="Nane Kratzke" userId="971be13ff4ee5ef6" providerId="LiveId" clId="{159102E5-26BA-2549-9B13-89BC34E2C8BD}" dt="2023-03-03T09:06:29.211" v="1563" actId="1076"/>
          <ac:picMkLst>
            <pc:docMk/>
            <pc:sldMk cId="3296102058" sldId="545"/>
            <ac:picMk id="9" creationId="{8681D138-43B0-1E09-AA77-DB65FCD89704}"/>
          </ac:picMkLst>
        </pc:picChg>
        <pc:inkChg chg="add">
          <ac:chgData name="Nane Kratzke" userId="971be13ff4ee5ef6" providerId="LiveId" clId="{159102E5-26BA-2549-9B13-89BC34E2C8BD}" dt="2023-03-03T09:10:12.786" v="1994" actId="9405"/>
          <ac:inkMkLst>
            <pc:docMk/>
            <pc:sldMk cId="3296102058" sldId="545"/>
            <ac:inkMk id="11" creationId="{B77476C1-8C35-2014-7700-0550DF66237E}"/>
          </ac:inkMkLst>
        </pc:inkChg>
        <pc:inkChg chg="add">
          <ac:chgData name="Nane Kratzke" userId="971be13ff4ee5ef6" providerId="LiveId" clId="{159102E5-26BA-2549-9B13-89BC34E2C8BD}" dt="2023-03-03T09:10:14.106" v="1995" actId="9405"/>
          <ac:inkMkLst>
            <pc:docMk/>
            <pc:sldMk cId="3296102058" sldId="545"/>
            <ac:inkMk id="12" creationId="{0141BD4D-04C7-22B3-3737-5779CD92C0AE}"/>
          </ac:inkMkLst>
        </pc:inkChg>
        <pc:inkChg chg="add">
          <ac:chgData name="Nane Kratzke" userId="971be13ff4ee5ef6" providerId="LiveId" clId="{159102E5-26BA-2549-9B13-89BC34E2C8BD}" dt="2023-03-03T09:10:19.354" v="1996" actId="9405"/>
          <ac:inkMkLst>
            <pc:docMk/>
            <pc:sldMk cId="3296102058" sldId="545"/>
            <ac:inkMk id="13" creationId="{656A934F-4355-D375-7813-B69899604E45}"/>
          </ac:inkMkLst>
        </pc:inkChg>
        <pc:inkChg chg="add">
          <ac:chgData name="Nane Kratzke" userId="971be13ff4ee5ef6" providerId="LiveId" clId="{159102E5-26BA-2549-9B13-89BC34E2C8BD}" dt="2023-03-03T09:10:20.570" v="1997" actId="9405"/>
          <ac:inkMkLst>
            <pc:docMk/>
            <pc:sldMk cId="3296102058" sldId="545"/>
            <ac:inkMk id="14" creationId="{BDE87E0C-F81B-4EA7-24DA-9328ADDE3F4E}"/>
          </ac:inkMkLst>
        </pc:inkChg>
        <pc:inkChg chg="add">
          <ac:chgData name="Nane Kratzke" userId="971be13ff4ee5ef6" providerId="LiveId" clId="{159102E5-26BA-2549-9B13-89BC34E2C8BD}" dt="2023-03-03T09:10:23.314" v="1998" actId="9405"/>
          <ac:inkMkLst>
            <pc:docMk/>
            <pc:sldMk cId="3296102058" sldId="545"/>
            <ac:inkMk id="15" creationId="{BE064D81-D223-CFE0-5BEC-E1BDEFC1EAB3}"/>
          </ac:inkMkLst>
        </pc:inkChg>
        <pc:inkChg chg="add">
          <ac:chgData name="Nane Kratzke" userId="971be13ff4ee5ef6" providerId="LiveId" clId="{159102E5-26BA-2549-9B13-89BC34E2C8BD}" dt="2023-03-03T09:10:25.618" v="1999" actId="9405"/>
          <ac:inkMkLst>
            <pc:docMk/>
            <pc:sldMk cId="3296102058" sldId="545"/>
            <ac:inkMk id="16" creationId="{59DA6BD3-1EF2-9FCD-1C18-164F408E7396}"/>
          </ac:inkMkLst>
        </pc:inkChg>
        <pc:inkChg chg="add">
          <ac:chgData name="Nane Kratzke" userId="971be13ff4ee5ef6" providerId="LiveId" clId="{159102E5-26BA-2549-9B13-89BC34E2C8BD}" dt="2023-03-03T09:10:28.946" v="2000" actId="9405"/>
          <ac:inkMkLst>
            <pc:docMk/>
            <pc:sldMk cId="3296102058" sldId="545"/>
            <ac:inkMk id="17" creationId="{EC4ED87B-046A-BB11-2CF0-B8FA3274051E}"/>
          </ac:inkMkLst>
        </pc:inkChg>
      </pc:sldChg>
      <pc:sldChg chg="del">
        <pc:chgData name="Nane Kratzke" userId="971be13ff4ee5ef6" providerId="LiveId" clId="{159102E5-26BA-2549-9B13-89BC34E2C8BD}" dt="2023-03-03T09:47:19.337" v="3357" actId="2696"/>
        <pc:sldMkLst>
          <pc:docMk/>
          <pc:sldMk cId="1806630118" sldId="546"/>
        </pc:sldMkLst>
      </pc:sldChg>
      <pc:sldChg chg="del">
        <pc:chgData name="Nane Kratzke" userId="971be13ff4ee5ef6" providerId="LiveId" clId="{159102E5-26BA-2549-9B13-89BC34E2C8BD}" dt="2023-03-03T09:48:36.628" v="3396" actId="2696"/>
        <pc:sldMkLst>
          <pc:docMk/>
          <pc:sldMk cId="873461695" sldId="558"/>
        </pc:sldMkLst>
      </pc:sldChg>
      <pc:sldChg chg="del">
        <pc:chgData name="Nane Kratzke" userId="971be13ff4ee5ef6" providerId="LiveId" clId="{159102E5-26BA-2549-9B13-89BC34E2C8BD}" dt="2023-03-03T09:48:36.594" v="3392" actId="2696"/>
        <pc:sldMkLst>
          <pc:docMk/>
          <pc:sldMk cId="3676795758" sldId="559"/>
        </pc:sldMkLst>
      </pc:sldChg>
      <pc:sldChg chg="del">
        <pc:chgData name="Nane Kratzke" userId="971be13ff4ee5ef6" providerId="LiveId" clId="{159102E5-26BA-2549-9B13-89BC34E2C8BD}" dt="2023-03-03T09:48:36.622" v="3395" actId="2696"/>
        <pc:sldMkLst>
          <pc:docMk/>
          <pc:sldMk cId="647193897" sldId="560"/>
        </pc:sldMkLst>
      </pc:sldChg>
      <pc:sldChg chg="del">
        <pc:chgData name="Nane Kratzke" userId="971be13ff4ee5ef6" providerId="LiveId" clId="{159102E5-26BA-2549-9B13-89BC34E2C8BD}" dt="2023-03-03T09:48:36.537" v="3384" actId="2696"/>
        <pc:sldMkLst>
          <pc:docMk/>
          <pc:sldMk cId="3385414023" sldId="562"/>
        </pc:sldMkLst>
      </pc:sldChg>
      <pc:sldChg chg="del">
        <pc:chgData name="Nane Kratzke" userId="971be13ff4ee5ef6" providerId="LiveId" clId="{159102E5-26BA-2549-9B13-89BC34E2C8BD}" dt="2023-03-03T09:48:36.559" v="3387" actId="2696"/>
        <pc:sldMkLst>
          <pc:docMk/>
          <pc:sldMk cId="3819642131" sldId="563"/>
        </pc:sldMkLst>
      </pc:sldChg>
      <pc:sldChg chg="del">
        <pc:chgData name="Nane Kratzke" userId="971be13ff4ee5ef6" providerId="LiveId" clId="{159102E5-26BA-2549-9B13-89BC34E2C8BD}" dt="2023-03-03T09:48:36.542" v="3385" actId="2696"/>
        <pc:sldMkLst>
          <pc:docMk/>
          <pc:sldMk cId="3457607798" sldId="565"/>
        </pc:sldMkLst>
      </pc:sldChg>
      <pc:sldChg chg="del">
        <pc:chgData name="Nane Kratzke" userId="971be13ff4ee5ef6" providerId="LiveId" clId="{159102E5-26BA-2549-9B13-89BC34E2C8BD}" dt="2023-03-03T09:48:36.574" v="3389" actId="2696"/>
        <pc:sldMkLst>
          <pc:docMk/>
          <pc:sldMk cId="2220296026" sldId="566"/>
        </pc:sldMkLst>
      </pc:sldChg>
      <pc:sldChg chg="del">
        <pc:chgData name="Nane Kratzke" userId="971be13ff4ee5ef6" providerId="LiveId" clId="{159102E5-26BA-2549-9B13-89BC34E2C8BD}" dt="2023-03-03T09:48:36.599" v="3393" actId="2696"/>
        <pc:sldMkLst>
          <pc:docMk/>
          <pc:sldMk cId="73879570" sldId="568"/>
        </pc:sldMkLst>
      </pc:sldChg>
      <pc:sldChg chg="del">
        <pc:chgData name="Nane Kratzke" userId="971be13ff4ee5ef6" providerId="LiveId" clId="{159102E5-26BA-2549-9B13-89BC34E2C8BD}" dt="2023-03-03T09:48:36.581" v="3390" actId="2696"/>
        <pc:sldMkLst>
          <pc:docMk/>
          <pc:sldMk cId="414769982" sldId="636"/>
        </pc:sldMkLst>
      </pc:sldChg>
      <pc:sldChg chg="del">
        <pc:chgData name="Nane Kratzke" userId="971be13ff4ee5ef6" providerId="LiveId" clId="{159102E5-26BA-2549-9B13-89BC34E2C8BD}" dt="2023-03-03T09:48:36.568" v="3388" actId="2696"/>
        <pc:sldMkLst>
          <pc:docMk/>
          <pc:sldMk cId="3273254980" sldId="637"/>
        </pc:sldMkLst>
      </pc:sldChg>
      <pc:sldChg chg="del">
        <pc:chgData name="Nane Kratzke" userId="971be13ff4ee5ef6" providerId="LiveId" clId="{159102E5-26BA-2549-9B13-89BC34E2C8BD}" dt="2023-03-03T09:48:36.553" v="3386" actId="2696"/>
        <pc:sldMkLst>
          <pc:docMk/>
          <pc:sldMk cId="3297081934" sldId="642"/>
        </pc:sldMkLst>
      </pc:sldChg>
      <pc:sldChg chg="del">
        <pc:chgData name="Nane Kratzke" userId="971be13ff4ee5ef6" providerId="LiveId" clId="{159102E5-26BA-2549-9B13-89BC34E2C8BD}" dt="2023-03-03T09:48:36.732" v="3397" actId="2696"/>
        <pc:sldMkLst>
          <pc:docMk/>
          <pc:sldMk cId="3128018776" sldId="645"/>
        </pc:sldMkLst>
      </pc:sldChg>
      <pc:sldChg chg="del">
        <pc:chgData name="Nane Kratzke" userId="971be13ff4ee5ef6" providerId="LiveId" clId="{159102E5-26BA-2549-9B13-89BC34E2C8BD}" dt="2023-03-03T09:48:36.588" v="3391" actId="2696"/>
        <pc:sldMkLst>
          <pc:docMk/>
          <pc:sldMk cId="158260251" sldId="646"/>
        </pc:sldMkLst>
      </pc:sldChg>
      <pc:sldChg chg="del">
        <pc:chgData name="Nane Kratzke" userId="971be13ff4ee5ef6" providerId="LiveId" clId="{159102E5-26BA-2549-9B13-89BC34E2C8BD}" dt="2023-03-03T09:48:36.525" v="3382" actId="2696"/>
        <pc:sldMkLst>
          <pc:docMk/>
          <pc:sldMk cId="72813509" sldId="649"/>
        </pc:sldMkLst>
      </pc:sldChg>
      <pc:sldChg chg="del">
        <pc:chgData name="Nane Kratzke" userId="971be13ff4ee5ef6" providerId="LiveId" clId="{159102E5-26BA-2549-9B13-89BC34E2C8BD}" dt="2023-03-03T09:48:36.606" v="3394" actId="2696"/>
        <pc:sldMkLst>
          <pc:docMk/>
          <pc:sldMk cId="1076676897" sldId="661"/>
        </pc:sldMkLst>
      </pc:sldChg>
      <pc:sldChg chg="del">
        <pc:chgData name="Nane Kratzke" userId="971be13ff4ee5ef6" providerId="LiveId" clId="{159102E5-26BA-2549-9B13-89BC34E2C8BD}" dt="2023-03-03T09:48:36.531" v="3383" actId="2696"/>
        <pc:sldMkLst>
          <pc:docMk/>
          <pc:sldMk cId="4071794267" sldId="662"/>
        </pc:sldMkLst>
      </pc:sldChg>
      <pc:sldChg chg="addSp delSp modSp add mod ord">
        <pc:chgData name="Nane Kratzke" userId="971be13ff4ee5ef6" providerId="LiveId" clId="{159102E5-26BA-2549-9B13-89BC34E2C8BD}" dt="2023-03-08T07:22:30.689" v="3441" actId="1076"/>
        <pc:sldMkLst>
          <pc:docMk/>
          <pc:sldMk cId="2443791548" sldId="664"/>
        </pc:sldMkLst>
        <pc:spChg chg="del">
          <ac:chgData name="Nane Kratzke" userId="971be13ff4ee5ef6" providerId="LiveId" clId="{159102E5-26BA-2549-9B13-89BC34E2C8BD}" dt="2023-03-03T07:44:03.669" v="50" actId="478"/>
          <ac:spMkLst>
            <pc:docMk/>
            <pc:sldMk cId="2443791548" sldId="664"/>
            <ac:spMk id="6" creationId="{55AF5957-97FF-A94C-BC89-3D59EC811D91}"/>
          </ac:spMkLst>
        </pc:spChg>
        <pc:spChg chg="del">
          <ac:chgData name="Nane Kratzke" userId="971be13ff4ee5ef6" providerId="LiveId" clId="{159102E5-26BA-2549-9B13-89BC34E2C8BD}" dt="2023-03-03T07:44:00.933" v="49" actId="478"/>
          <ac:spMkLst>
            <pc:docMk/>
            <pc:sldMk cId="2443791548" sldId="664"/>
            <ac:spMk id="8" creationId="{87F9D780-552D-4F4A-A963-3C8F0A829DA7}"/>
          </ac:spMkLst>
        </pc:spChg>
        <pc:spChg chg="add mod">
          <ac:chgData name="Nane Kratzke" userId="971be13ff4ee5ef6" providerId="LiveId" clId="{159102E5-26BA-2549-9B13-89BC34E2C8BD}" dt="2023-03-08T07:22:16.501" v="3440" actId="6549"/>
          <ac:spMkLst>
            <pc:docMk/>
            <pc:sldMk cId="2443791548" sldId="664"/>
            <ac:spMk id="10" creationId="{187F7D84-EBAF-ADB6-AA34-1F8DB2BE7161}"/>
          </ac:spMkLst>
        </pc:spChg>
        <pc:spChg chg="add mod">
          <ac:chgData name="Nane Kratzke" userId="971be13ff4ee5ef6" providerId="LiveId" clId="{159102E5-26BA-2549-9B13-89BC34E2C8BD}" dt="2023-03-08T07:22:30.689" v="3441" actId="1076"/>
          <ac:spMkLst>
            <pc:docMk/>
            <pc:sldMk cId="2443791548" sldId="664"/>
            <ac:spMk id="12" creationId="{A4C4A00E-C06F-EF4A-D71A-C9C9E28C9E97}"/>
          </ac:spMkLst>
        </pc:spChg>
        <pc:picChg chg="del">
          <ac:chgData name="Nane Kratzke" userId="971be13ff4ee5ef6" providerId="LiveId" clId="{159102E5-26BA-2549-9B13-89BC34E2C8BD}" dt="2023-03-03T07:43:58.638" v="48" actId="478"/>
          <ac:picMkLst>
            <pc:docMk/>
            <pc:sldMk cId="2443791548" sldId="664"/>
            <ac:picMk id="7" creationId="{23177726-DE05-F84D-AA8F-936F5E7C0BC4}"/>
          </ac:picMkLst>
        </pc:picChg>
      </pc:sldChg>
      <pc:sldChg chg="addSp delSp modSp add mod modAnim">
        <pc:chgData name="Nane Kratzke" userId="971be13ff4ee5ef6" providerId="LiveId" clId="{159102E5-26BA-2549-9B13-89BC34E2C8BD}" dt="2023-03-03T08:50:35.779" v="1358"/>
        <pc:sldMkLst>
          <pc:docMk/>
          <pc:sldMk cId="1110490552" sldId="665"/>
        </pc:sldMkLst>
        <pc:spChg chg="mod">
          <ac:chgData name="Nane Kratzke" userId="971be13ff4ee5ef6" providerId="LiveId" clId="{159102E5-26BA-2549-9B13-89BC34E2C8BD}" dt="2023-03-03T07:59:03.675" v="713" actId="20577"/>
          <ac:spMkLst>
            <pc:docMk/>
            <pc:sldMk cId="1110490552" sldId="665"/>
            <ac:spMk id="2" creationId="{7FAEA502-8CAC-064E-90AD-0F086D8279F2}"/>
          </ac:spMkLst>
        </pc:spChg>
        <pc:spChg chg="del">
          <ac:chgData name="Nane Kratzke" userId="971be13ff4ee5ef6" providerId="LiveId" clId="{159102E5-26BA-2549-9B13-89BC34E2C8BD}" dt="2023-03-03T07:59:11.750" v="716" actId="478"/>
          <ac:spMkLst>
            <pc:docMk/>
            <pc:sldMk cId="1110490552" sldId="665"/>
            <ac:spMk id="6" creationId="{55AF5957-97FF-A94C-BC89-3D59EC811D91}"/>
          </ac:spMkLst>
        </pc:spChg>
        <pc:spChg chg="del">
          <ac:chgData name="Nane Kratzke" userId="971be13ff4ee5ef6" providerId="LiveId" clId="{159102E5-26BA-2549-9B13-89BC34E2C8BD}" dt="2023-03-03T07:59:09.182" v="715" actId="478"/>
          <ac:spMkLst>
            <pc:docMk/>
            <pc:sldMk cId="1110490552" sldId="665"/>
            <ac:spMk id="8" creationId="{87F9D780-552D-4F4A-A963-3C8F0A829DA7}"/>
          </ac:spMkLst>
        </pc:spChg>
        <pc:spChg chg="add mod">
          <ac:chgData name="Nane Kratzke" userId="971be13ff4ee5ef6" providerId="LiveId" clId="{159102E5-26BA-2549-9B13-89BC34E2C8BD}" dt="2023-03-03T08:29:31.302" v="1103" actId="1076"/>
          <ac:spMkLst>
            <pc:docMk/>
            <pc:sldMk cId="1110490552" sldId="665"/>
            <ac:spMk id="14" creationId="{93795F73-37D8-23DF-8804-3F57E8F7F254}"/>
          </ac:spMkLst>
        </pc:spChg>
        <pc:spChg chg="add mod">
          <ac:chgData name="Nane Kratzke" userId="971be13ff4ee5ef6" providerId="LiveId" clId="{159102E5-26BA-2549-9B13-89BC34E2C8BD}" dt="2023-03-03T08:29:31.302" v="1103" actId="1076"/>
          <ac:spMkLst>
            <pc:docMk/>
            <pc:sldMk cId="1110490552" sldId="665"/>
            <ac:spMk id="15" creationId="{ED249E89-9D73-89A8-B3EC-0CC10CC02521}"/>
          </ac:spMkLst>
        </pc:spChg>
        <pc:spChg chg="add mod">
          <ac:chgData name="Nane Kratzke" userId="971be13ff4ee5ef6" providerId="LiveId" clId="{159102E5-26BA-2549-9B13-89BC34E2C8BD}" dt="2023-03-03T08:29:31.302" v="1103" actId="1076"/>
          <ac:spMkLst>
            <pc:docMk/>
            <pc:sldMk cId="1110490552" sldId="665"/>
            <ac:spMk id="16" creationId="{6919D2B1-CFB1-9F32-B12D-6D12150EB7DE}"/>
          </ac:spMkLst>
        </pc:spChg>
        <pc:spChg chg="add mod">
          <ac:chgData name="Nane Kratzke" userId="971be13ff4ee5ef6" providerId="LiveId" clId="{159102E5-26BA-2549-9B13-89BC34E2C8BD}" dt="2023-03-03T08:29:31.302" v="1103" actId="1076"/>
          <ac:spMkLst>
            <pc:docMk/>
            <pc:sldMk cId="1110490552" sldId="665"/>
            <ac:spMk id="17" creationId="{C97E3F97-6388-5A6D-923C-8103765C82E9}"/>
          </ac:spMkLst>
        </pc:spChg>
        <pc:spChg chg="add mod">
          <ac:chgData name="Nane Kratzke" userId="971be13ff4ee5ef6" providerId="LiveId" clId="{159102E5-26BA-2549-9B13-89BC34E2C8BD}" dt="2023-03-03T08:30:33.668" v="1107" actId="167"/>
          <ac:spMkLst>
            <pc:docMk/>
            <pc:sldMk cId="1110490552" sldId="665"/>
            <ac:spMk id="62" creationId="{A8402BE0-B058-9F05-FB93-A8418E592C78}"/>
          </ac:spMkLst>
        </pc:spChg>
        <pc:spChg chg="add mod">
          <ac:chgData name="Nane Kratzke" userId="971be13ff4ee5ef6" providerId="LiveId" clId="{159102E5-26BA-2549-9B13-89BC34E2C8BD}" dt="2023-03-03T08:31:15.467" v="1113" actId="164"/>
          <ac:spMkLst>
            <pc:docMk/>
            <pc:sldMk cId="1110490552" sldId="665"/>
            <ac:spMk id="83" creationId="{DA62915C-CCCC-47C1-C15E-2A72D1117C61}"/>
          </ac:spMkLst>
        </pc:spChg>
        <pc:spChg chg="add mod">
          <ac:chgData name="Nane Kratzke" userId="971be13ff4ee5ef6" providerId="LiveId" clId="{159102E5-26BA-2549-9B13-89BC34E2C8BD}" dt="2023-03-03T08:31:24.413" v="1114" actId="164"/>
          <ac:spMkLst>
            <pc:docMk/>
            <pc:sldMk cId="1110490552" sldId="665"/>
            <ac:spMk id="90" creationId="{FF7F4627-1A6E-A53C-DA36-56E8C55C2438}"/>
          </ac:spMkLst>
        </pc:spChg>
        <pc:spChg chg="add mod">
          <ac:chgData name="Nane Kratzke" userId="971be13ff4ee5ef6" providerId="LiveId" clId="{159102E5-26BA-2549-9B13-89BC34E2C8BD}" dt="2023-03-03T08:34:29.019" v="1151" actId="20577"/>
          <ac:spMkLst>
            <pc:docMk/>
            <pc:sldMk cId="1110490552" sldId="665"/>
            <ac:spMk id="95" creationId="{89692FF5-139E-98E4-0FBE-8BB70188CCC7}"/>
          </ac:spMkLst>
        </pc:spChg>
        <pc:spChg chg="add mod">
          <ac:chgData name="Nane Kratzke" userId="971be13ff4ee5ef6" providerId="LiveId" clId="{159102E5-26BA-2549-9B13-89BC34E2C8BD}" dt="2023-03-03T08:34:32.675" v="1153" actId="20577"/>
          <ac:spMkLst>
            <pc:docMk/>
            <pc:sldMk cId="1110490552" sldId="665"/>
            <ac:spMk id="96" creationId="{B150502D-143E-C858-4BDD-59DF3F4B68D6}"/>
          </ac:spMkLst>
        </pc:spChg>
        <pc:spChg chg="add mod">
          <ac:chgData name="Nane Kratzke" userId="971be13ff4ee5ef6" providerId="LiveId" clId="{159102E5-26BA-2549-9B13-89BC34E2C8BD}" dt="2023-03-03T08:34:40.211" v="1155" actId="20577"/>
          <ac:spMkLst>
            <pc:docMk/>
            <pc:sldMk cId="1110490552" sldId="665"/>
            <ac:spMk id="103" creationId="{3D164E70-4C3B-DC3C-F9DE-D4C8606B98D2}"/>
          </ac:spMkLst>
        </pc:spChg>
        <pc:spChg chg="add del mod">
          <ac:chgData name="Nane Kratzke" userId="971be13ff4ee5ef6" providerId="LiveId" clId="{159102E5-26BA-2549-9B13-89BC34E2C8BD}" dt="2023-03-03T08:32:00.370" v="1119"/>
          <ac:spMkLst>
            <pc:docMk/>
            <pc:sldMk cId="1110490552" sldId="665"/>
            <ac:spMk id="127" creationId="{4DF1E2F2-42A3-CBC3-78D5-CA2DF351A72C}"/>
          </ac:spMkLst>
        </pc:spChg>
        <pc:spChg chg="add mod">
          <ac:chgData name="Nane Kratzke" userId="971be13ff4ee5ef6" providerId="LiveId" clId="{159102E5-26BA-2549-9B13-89BC34E2C8BD}" dt="2023-03-03T08:33:59.605" v="1149" actId="164"/>
          <ac:spMkLst>
            <pc:docMk/>
            <pc:sldMk cId="1110490552" sldId="665"/>
            <ac:spMk id="129" creationId="{539F97A7-4AC1-9D5C-2E3F-9A5254E3FE30}"/>
          </ac:spMkLst>
        </pc:spChg>
        <pc:spChg chg="add del">
          <ac:chgData name="Nane Kratzke" userId="971be13ff4ee5ef6" providerId="LiveId" clId="{159102E5-26BA-2549-9B13-89BC34E2C8BD}" dt="2023-03-03T08:34:56.195" v="1157" actId="478"/>
          <ac:spMkLst>
            <pc:docMk/>
            <pc:sldMk cId="1110490552" sldId="665"/>
            <ac:spMk id="137" creationId="{7800D1C0-0B56-818C-FF4A-C85F4D39DCC5}"/>
          </ac:spMkLst>
        </pc:spChg>
        <pc:spChg chg="add del mod">
          <ac:chgData name="Nane Kratzke" userId="971be13ff4ee5ef6" providerId="LiveId" clId="{159102E5-26BA-2549-9B13-89BC34E2C8BD}" dt="2023-03-03T08:37:53.292" v="1203" actId="478"/>
          <ac:spMkLst>
            <pc:docMk/>
            <pc:sldMk cId="1110490552" sldId="665"/>
            <ac:spMk id="138" creationId="{B2942EAD-B012-4134-51E9-F87864CD0719}"/>
          </ac:spMkLst>
        </pc:spChg>
        <pc:spChg chg="add del mod">
          <ac:chgData name="Nane Kratzke" userId="971be13ff4ee5ef6" providerId="LiveId" clId="{159102E5-26BA-2549-9B13-89BC34E2C8BD}" dt="2023-03-03T08:39:35.307" v="1219" actId="478"/>
          <ac:spMkLst>
            <pc:docMk/>
            <pc:sldMk cId="1110490552" sldId="665"/>
            <ac:spMk id="139" creationId="{5C3C18E0-244A-F19B-FA1E-69EA76099081}"/>
          </ac:spMkLst>
        </pc:spChg>
        <pc:spChg chg="add del mod">
          <ac:chgData name="Nane Kratzke" userId="971be13ff4ee5ef6" providerId="LiveId" clId="{159102E5-26BA-2549-9B13-89BC34E2C8BD}" dt="2023-03-03T08:39:35.307" v="1219" actId="478"/>
          <ac:spMkLst>
            <pc:docMk/>
            <pc:sldMk cId="1110490552" sldId="665"/>
            <ac:spMk id="140" creationId="{73011E01-91C5-3CE0-614B-5C2DD14ADE3D}"/>
          </ac:spMkLst>
        </pc:spChg>
        <pc:spChg chg="add mod">
          <ac:chgData name="Nane Kratzke" userId="971be13ff4ee5ef6" providerId="LiveId" clId="{159102E5-26BA-2549-9B13-89BC34E2C8BD}" dt="2023-03-03T08:47:09.122" v="1318" actId="14100"/>
          <ac:spMkLst>
            <pc:docMk/>
            <pc:sldMk cId="1110490552" sldId="665"/>
            <ac:spMk id="141" creationId="{D87A5755-B82E-932A-189A-F973CB4E3E30}"/>
          </ac:spMkLst>
        </pc:spChg>
        <pc:spChg chg="add del mod">
          <ac:chgData name="Nane Kratzke" userId="971be13ff4ee5ef6" providerId="LiveId" clId="{159102E5-26BA-2549-9B13-89BC34E2C8BD}" dt="2023-03-03T08:47:05.269" v="1317" actId="478"/>
          <ac:spMkLst>
            <pc:docMk/>
            <pc:sldMk cId="1110490552" sldId="665"/>
            <ac:spMk id="142" creationId="{AA3D6D71-6C4F-FC79-805D-BB22FA517EC5}"/>
          </ac:spMkLst>
        </pc:spChg>
        <pc:spChg chg="add mod">
          <ac:chgData name="Nane Kratzke" userId="971be13ff4ee5ef6" providerId="LiveId" clId="{159102E5-26BA-2549-9B13-89BC34E2C8BD}" dt="2023-03-03T08:45:11.837" v="1295" actId="164"/>
          <ac:spMkLst>
            <pc:docMk/>
            <pc:sldMk cId="1110490552" sldId="665"/>
            <ac:spMk id="143" creationId="{4AB68EAD-F275-6718-52CB-F5A2DE65F846}"/>
          </ac:spMkLst>
        </pc:spChg>
        <pc:spChg chg="add mod">
          <ac:chgData name="Nane Kratzke" userId="971be13ff4ee5ef6" providerId="LiveId" clId="{159102E5-26BA-2549-9B13-89BC34E2C8BD}" dt="2023-03-03T08:45:11.837" v="1295" actId="164"/>
          <ac:spMkLst>
            <pc:docMk/>
            <pc:sldMk cId="1110490552" sldId="665"/>
            <ac:spMk id="144" creationId="{61B4EA1C-AA99-49A2-FE7D-D086F53C36AC}"/>
          </ac:spMkLst>
        </pc:spChg>
        <pc:spChg chg="add mod">
          <ac:chgData name="Nane Kratzke" userId="971be13ff4ee5ef6" providerId="LiveId" clId="{159102E5-26BA-2549-9B13-89BC34E2C8BD}" dt="2023-03-03T08:45:11.837" v="1295" actId="164"/>
          <ac:spMkLst>
            <pc:docMk/>
            <pc:sldMk cId="1110490552" sldId="665"/>
            <ac:spMk id="145" creationId="{826F85DF-F314-58A6-6C74-8B526801A396}"/>
          </ac:spMkLst>
        </pc:spChg>
        <pc:spChg chg="add mod">
          <ac:chgData name="Nane Kratzke" userId="971be13ff4ee5ef6" providerId="LiveId" clId="{159102E5-26BA-2549-9B13-89BC34E2C8BD}" dt="2023-03-03T08:45:11.837" v="1295" actId="164"/>
          <ac:spMkLst>
            <pc:docMk/>
            <pc:sldMk cId="1110490552" sldId="665"/>
            <ac:spMk id="146" creationId="{B9D25B6C-502E-549A-5CC4-EC22A684E2F4}"/>
          </ac:spMkLst>
        </pc:spChg>
        <pc:spChg chg="add mod">
          <ac:chgData name="Nane Kratzke" userId="971be13ff4ee5ef6" providerId="LiveId" clId="{159102E5-26BA-2549-9B13-89BC34E2C8BD}" dt="2023-03-03T08:45:11.837" v="1295" actId="164"/>
          <ac:spMkLst>
            <pc:docMk/>
            <pc:sldMk cId="1110490552" sldId="665"/>
            <ac:spMk id="147" creationId="{8EBAD58D-2793-D735-88F7-B551777ECC81}"/>
          </ac:spMkLst>
        </pc:spChg>
        <pc:spChg chg="add mod">
          <ac:chgData name="Nane Kratzke" userId="971be13ff4ee5ef6" providerId="LiveId" clId="{159102E5-26BA-2549-9B13-89BC34E2C8BD}" dt="2023-03-03T08:45:11.837" v="1295" actId="164"/>
          <ac:spMkLst>
            <pc:docMk/>
            <pc:sldMk cId="1110490552" sldId="665"/>
            <ac:spMk id="148" creationId="{DDFBD2D2-2D3D-EAAC-001B-335F45F8B9BB}"/>
          </ac:spMkLst>
        </pc:spChg>
        <pc:spChg chg="add mod">
          <ac:chgData name="Nane Kratzke" userId="971be13ff4ee5ef6" providerId="LiveId" clId="{159102E5-26BA-2549-9B13-89BC34E2C8BD}" dt="2023-03-03T08:45:11.837" v="1295" actId="164"/>
          <ac:spMkLst>
            <pc:docMk/>
            <pc:sldMk cId="1110490552" sldId="665"/>
            <ac:spMk id="149" creationId="{E90006CE-6199-F971-A89E-1DBA22C8E762}"/>
          </ac:spMkLst>
        </pc:spChg>
        <pc:spChg chg="add del mod">
          <ac:chgData name="Nane Kratzke" userId="971be13ff4ee5ef6" providerId="LiveId" clId="{159102E5-26BA-2549-9B13-89BC34E2C8BD}" dt="2023-03-03T08:38:34.584" v="1207"/>
          <ac:spMkLst>
            <pc:docMk/>
            <pc:sldMk cId="1110490552" sldId="665"/>
            <ac:spMk id="150" creationId="{3AF0C776-5E77-CFDA-0B90-9CE117447125}"/>
          </ac:spMkLst>
        </pc:spChg>
        <pc:spChg chg="add del mod">
          <ac:chgData name="Nane Kratzke" userId="971be13ff4ee5ef6" providerId="LiveId" clId="{159102E5-26BA-2549-9B13-89BC34E2C8BD}" dt="2023-03-03T08:38:34.584" v="1207"/>
          <ac:spMkLst>
            <pc:docMk/>
            <pc:sldMk cId="1110490552" sldId="665"/>
            <ac:spMk id="151" creationId="{BE1B6B0B-B2C6-7218-9C2D-05D06F6727FC}"/>
          </ac:spMkLst>
        </pc:spChg>
        <pc:spChg chg="add del mod">
          <ac:chgData name="Nane Kratzke" userId="971be13ff4ee5ef6" providerId="LiveId" clId="{159102E5-26BA-2549-9B13-89BC34E2C8BD}" dt="2023-03-03T08:38:34.584" v="1207"/>
          <ac:spMkLst>
            <pc:docMk/>
            <pc:sldMk cId="1110490552" sldId="665"/>
            <ac:spMk id="152" creationId="{0EFF44A4-3614-072F-C601-36F1A861A2D0}"/>
          </ac:spMkLst>
        </pc:spChg>
        <pc:spChg chg="add del mod">
          <ac:chgData name="Nane Kratzke" userId="971be13ff4ee5ef6" providerId="LiveId" clId="{159102E5-26BA-2549-9B13-89BC34E2C8BD}" dt="2023-03-03T08:38:34.584" v="1207"/>
          <ac:spMkLst>
            <pc:docMk/>
            <pc:sldMk cId="1110490552" sldId="665"/>
            <ac:spMk id="153" creationId="{753605F5-B573-6C13-FA32-BFB7161AF214}"/>
          </ac:spMkLst>
        </pc:spChg>
        <pc:spChg chg="add del mod">
          <ac:chgData name="Nane Kratzke" userId="971be13ff4ee5ef6" providerId="LiveId" clId="{159102E5-26BA-2549-9B13-89BC34E2C8BD}" dt="2023-03-03T08:38:34.584" v="1207"/>
          <ac:spMkLst>
            <pc:docMk/>
            <pc:sldMk cId="1110490552" sldId="665"/>
            <ac:spMk id="154" creationId="{6F89642F-AD66-730C-CD26-A8DBDE545B5A}"/>
          </ac:spMkLst>
        </pc:spChg>
        <pc:spChg chg="add del mod">
          <ac:chgData name="Nane Kratzke" userId="971be13ff4ee5ef6" providerId="LiveId" clId="{159102E5-26BA-2549-9B13-89BC34E2C8BD}" dt="2023-03-03T08:38:34.584" v="1207"/>
          <ac:spMkLst>
            <pc:docMk/>
            <pc:sldMk cId="1110490552" sldId="665"/>
            <ac:spMk id="155" creationId="{B77D6C56-46DB-8E81-53FE-7CFD65D136EA}"/>
          </ac:spMkLst>
        </pc:spChg>
        <pc:spChg chg="add del mod">
          <ac:chgData name="Nane Kratzke" userId="971be13ff4ee5ef6" providerId="LiveId" clId="{159102E5-26BA-2549-9B13-89BC34E2C8BD}" dt="2023-03-03T08:38:34.584" v="1207"/>
          <ac:spMkLst>
            <pc:docMk/>
            <pc:sldMk cId="1110490552" sldId="665"/>
            <ac:spMk id="156" creationId="{0F7104AF-3408-4D82-B963-307323EB4A46}"/>
          </ac:spMkLst>
        </pc:spChg>
        <pc:spChg chg="add del mod">
          <ac:chgData name="Nane Kratzke" userId="971be13ff4ee5ef6" providerId="LiveId" clId="{159102E5-26BA-2549-9B13-89BC34E2C8BD}" dt="2023-03-03T08:39:23.131" v="1213" actId="478"/>
          <ac:spMkLst>
            <pc:docMk/>
            <pc:sldMk cId="1110490552" sldId="665"/>
            <ac:spMk id="157" creationId="{149A6FBC-E0A5-A1F1-FA4F-23C94E9C059E}"/>
          </ac:spMkLst>
        </pc:spChg>
        <pc:spChg chg="add mod">
          <ac:chgData name="Nane Kratzke" userId="971be13ff4ee5ef6" providerId="LiveId" clId="{159102E5-26BA-2549-9B13-89BC34E2C8BD}" dt="2023-03-03T08:48:55.762" v="1349" actId="120"/>
          <ac:spMkLst>
            <pc:docMk/>
            <pc:sldMk cId="1110490552" sldId="665"/>
            <ac:spMk id="158" creationId="{BF9D04F0-7461-63FD-A74C-E91886F1697A}"/>
          </ac:spMkLst>
        </pc:spChg>
        <pc:spChg chg="add del mod">
          <ac:chgData name="Nane Kratzke" userId="971be13ff4ee5ef6" providerId="LiveId" clId="{159102E5-26BA-2549-9B13-89BC34E2C8BD}" dt="2023-03-03T08:47:35.890" v="1333" actId="478"/>
          <ac:spMkLst>
            <pc:docMk/>
            <pc:sldMk cId="1110490552" sldId="665"/>
            <ac:spMk id="159" creationId="{3E7EC4FE-7726-5072-9807-2ED0132478E5}"/>
          </ac:spMkLst>
        </pc:spChg>
        <pc:spChg chg="add mod">
          <ac:chgData name="Nane Kratzke" userId="971be13ff4ee5ef6" providerId="LiveId" clId="{159102E5-26BA-2549-9B13-89BC34E2C8BD}" dt="2023-03-03T08:45:11.837" v="1295" actId="164"/>
          <ac:spMkLst>
            <pc:docMk/>
            <pc:sldMk cId="1110490552" sldId="665"/>
            <ac:spMk id="160" creationId="{14743BDB-0196-193E-46E0-79C971C730E4}"/>
          </ac:spMkLst>
        </pc:spChg>
        <pc:spChg chg="add mod">
          <ac:chgData name="Nane Kratzke" userId="971be13ff4ee5ef6" providerId="LiveId" clId="{159102E5-26BA-2549-9B13-89BC34E2C8BD}" dt="2023-03-03T08:45:11.837" v="1295" actId="164"/>
          <ac:spMkLst>
            <pc:docMk/>
            <pc:sldMk cId="1110490552" sldId="665"/>
            <ac:spMk id="161" creationId="{29848008-7C23-93B0-D2FC-00AC3657606B}"/>
          </ac:spMkLst>
        </pc:spChg>
        <pc:spChg chg="add mod">
          <ac:chgData name="Nane Kratzke" userId="971be13ff4ee5ef6" providerId="LiveId" clId="{159102E5-26BA-2549-9B13-89BC34E2C8BD}" dt="2023-03-03T08:45:11.837" v="1295" actId="164"/>
          <ac:spMkLst>
            <pc:docMk/>
            <pc:sldMk cId="1110490552" sldId="665"/>
            <ac:spMk id="162" creationId="{E101229D-8878-70B9-6C59-BF6CD3A1AE5C}"/>
          </ac:spMkLst>
        </pc:spChg>
        <pc:spChg chg="add mod">
          <ac:chgData name="Nane Kratzke" userId="971be13ff4ee5ef6" providerId="LiveId" clId="{159102E5-26BA-2549-9B13-89BC34E2C8BD}" dt="2023-03-03T08:45:11.837" v="1295" actId="164"/>
          <ac:spMkLst>
            <pc:docMk/>
            <pc:sldMk cId="1110490552" sldId="665"/>
            <ac:spMk id="163" creationId="{4805A790-422A-25A0-CF45-E39A83D19F51}"/>
          </ac:spMkLst>
        </pc:spChg>
        <pc:spChg chg="add mod">
          <ac:chgData name="Nane Kratzke" userId="971be13ff4ee5ef6" providerId="LiveId" clId="{159102E5-26BA-2549-9B13-89BC34E2C8BD}" dt="2023-03-03T08:48:55.762" v="1349" actId="120"/>
          <ac:spMkLst>
            <pc:docMk/>
            <pc:sldMk cId="1110490552" sldId="665"/>
            <ac:spMk id="164" creationId="{B968BC69-FF7B-5564-1098-7EA63C404266}"/>
          </ac:spMkLst>
        </pc:spChg>
        <pc:spChg chg="add del mod">
          <ac:chgData name="Nane Kratzke" userId="971be13ff4ee5ef6" providerId="LiveId" clId="{159102E5-26BA-2549-9B13-89BC34E2C8BD}" dt="2023-03-03T08:48:43.747" v="1347" actId="478"/>
          <ac:spMkLst>
            <pc:docMk/>
            <pc:sldMk cId="1110490552" sldId="665"/>
            <ac:spMk id="165" creationId="{9416C8F0-3C1D-818A-2D79-3F4A96F405B0}"/>
          </ac:spMkLst>
        </pc:spChg>
        <pc:spChg chg="add del mod">
          <ac:chgData name="Nane Kratzke" userId="971be13ff4ee5ef6" providerId="LiveId" clId="{159102E5-26BA-2549-9B13-89BC34E2C8BD}" dt="2023-03-03T08:48:13.998" v="1336" actId="478"/>
          <ac:spMkLst>
            <pc:docMk/>
            <pc:sldMk cId="1110490552" sldId="665"/>
            <ac:spMk id="166" creationId="{928CB2A7-9881-AD60-12D1-C7666FA9A916}"/>
          </ac:spMkLst>
        </pc:spChg>
        <pc:spChg chg="add mod">
          <ac:chgData name="Nane Kratzke" userId="971be13ff4ee5ef6" providerId="LiveId" clId="{159102E5-26BA-2549-9B13-89BC34E2C8BD}" dt="2023-03-03T08:41:28.681" v="1259" actId="571"/>
          <ac:spMkLst>
            <pc:docMk/>
            <pc:sldMk cId="1110490552" sldId="665"/>
            <ac:spMk id="167" creationId="{37B8EA0B-8CBC-9D74-90AB-7BB9C3909A99}"/>
          </ac:spMkLst>
        </pc:spChg>
        <pc:spChg chg="add mod">
          <ac:chgData name="Nane Kratzke" userId="971be13ff4ee5ef6" providerId="LiveId" clId="{159102E5-26BA-2549-9B13-89BC34E2C8BD}" dt="2023-03-03T08:41:28.681" v="1259" actId="571"/>
          <ac:spMkLst>
            <pc:docMk/>
            <pc:sldMk cId="1110490552" sldId="665"/>
            <ac:spMk id="168" creationId="{06E6107D-6903-265C-D035-6A71140DEFFE}"/>
          </ac:spMkLst>
        </pc:spChg>
        <pc:spChg chg="add mod">
          <ac:chgData name="Nane Kratzke" userId="971be13ff4ee5ef6" providerId="LiveId" clId="{159102E5-26BA-2549-9B13-89BC34E2C8BD}" dt="2023-03-03T08:41:28.681" v="1259" actId="571"/>
          <ac:spMkLst>
            <pc:docMk/>
            <pc:sldMk cId="1110490552" sldId="665"/>
            <ac:spMk id="169" creationId="{5EF2EE59-5F24-8D97-DEBB-807067FAD5B7}"/>
          </ac:spMkLst>
        </pc:spChg>
        <pc:spChg chg="add mod">
          <ac:chgData name="Nane Kratzke" userId="971be13ff4ee5ef6" providerId="LiveId" clId="{159102E5-26BA-2549-9B13-89BC34E2C8BD}" dt="2023-03-03T08:41:28.681" v="1259" actId="571"/>
          <ac:spMkLst>
            <pc:docMk/>
            <pc:sldMk cId="1110490552" sldId="665"/>
            <ac:spMk id="170" creationId="{609162B7-E55D-D533-52A0-8AD535B44CF8}"/>
          </ac:spMkLst>
        </pc:spChg>
        <pc:spChg chg="add mod">
          <ac:chgData name="Nane Kratzke" userId="971be13ff4ee5ef6" providerId="LiveId" clId="{159102E5-26BA-2549-9B13-89BC34E2C8BD}" dt="2023-03-03T08:41:28.681" v="1259" actId="571"/>
          <ac:spMkLst>
            <pc:docMk/>
            <pc:sldMk cId="1110490552" sldId="665"/>
            <ac:spMk id="171" creationId="{EE7C30F2-79B3-9BDB-2992-834C873F69FF}"/>
          </ac:spMkLst>
        </pc:spChg>
        <pc:spChg chg="add mod">
          <ac:chgData name="Nane Kratzke" userId="971be13ff4ee5ef6" providerId="LiveId" clId="{159102E5-26BA-2549-9B13-89BC34E2C8BD}" dt="2023-03-03T08:41:28.681" v="1259" actId="571"/>
          <ac:spMkLst>
            <pc:docMk/>
            <pc:sldMk cId="1110490552" sldId="665"/>
            <ac:spMk id="172" creationId="{228486DD-907A-A7DB-54AB-BA69EB3D2F03}"/>
          </ac:spMkLst>
        </pc:spChg>
        <pc:spChg chg="add mod">
          <ac:chgData name="Nane Kratzke" userId="971be13ff4ee5ef6" providerId="LiveId" clId="{159102E5-26BA-2549-9B13-89BC34E2C8BD}" dt="2023-03-03T08:41:28.681" v="1259" actId="571"/>
          <ac:spMkLst>
            <pc:docMk/>
            <pc:sldMk cId="1110490552" sldId="665"/>
            <ac:spMk id="173" creationId="{147DECCC-B0BA-E4BE-7B3B-860F111DA482}"/>
          </ac:spMkLst>
        </pc:spChg>
        <pc:spChg chg="add mod">
          <ac:chgData name="Nane Kratzke" userId="971be13ff4ee5ef6" providerId="LiveId" clId="{159102E5-26BA-2549-9B13-89BC34E2C8BD}" dt="2023-03-03T08:41:28.681" v="1259" actId="571"/>
          <ac:spMkLst>
            <pc:docMk/>
            <pc:sldMk cId="1110490552" sldId="665"/>
            <ac:spMk id="174" creationId="{B4139B4D-364C-DE4C-D513-91A5D9DDE3BF}"/>
          </ac:spMkLst>
        </pc:spChg>
        <pc:spChg chg="add mod">
          <ac:chgData name="Nane Kratzke" userId="971be13ff4ee5ef6" providerId="LiveId" clId="{159102E5-26BA-2549-9B13-89BC34E2C8BD}" dt="2023-03-03T08:41:28.681" v="1259" actId="571"/>
          <ac:spMkLst>
            <pc:docMk/>
            <pc:sldMk cId="1110490552" sldId="665"/>
            <ac:spMk id="175" creationId="{D1EB83F7-F32E-C1C4-E8B7-90A916646477}"/>
          </ac:spMkLst>
        </pc:spChg>
        <pc:spChg chg="add mod">
          <ac:chgData name="Nane Kratzke" userId="971be13ff4ee5ef6" providerId="LiveId" clId="{159102E5-26BA-2549-9B13-89BC34E2C8BD}" dt="2023-03-03T08:41:28.681" v="1259" actId="571"/>
          <ac:spMkLst>
            <pc:docMk/>
            <pc:sldMk cId="1110490552" sldId="665"/>
            <ac:spMk id="176" creationId="{D6743380-4487-E00F-1665-E090AF7E17E9}"/>
          </ac:spMkLst>
        </pc:spChg>
        <pc:spChg chg="add mod">
          <ac:chgData name="Nane Kratzke" userId="971be13ff4ee5ef6" providerId="LiveId" clId="{159102E5-26BA-2549-9B13-89BC34E2C8BD}" dt="2023-03-03T08:41:28.681" v="1259" actId="571"/>
          <ac:spMkLst>
            <pc:docMk/>
            <pc:sldMk cId="1110490552" sldId="665"/>
            <ac:spMk id="177" creationId="{A0C0938F-432B-5128-11F1-ED257A76BCB3}"/>
          </ac:spMkLst>
        </pc:spChg>
        <pc:spChg chg="add mod">
          <ac:chgData name="Nane Kratzke" userId="971be13ff4ee5ef6" providerId="LiveId" clId="{159102E5-26BA-2549-9B13-89BC34E2C8BD}" dt="2023-03-03T08:41:28.681" v="1259" actId="571"/>
          <ac:spMkLst>
            <pc:docMk/>
            <pc:sldMk cId="1110490552" sldId="665"/>
            <ac:spMk id="178" creationId="{A4BB6222-6B02-312A-41B1-5A32D7459D6F}"/>
          </ac:spMkLst>
        </pc:spChg>
        <pc:spChg chg="add mod">
          <ac:chgData name="Nane Kratzke" userId="971be13ff4ee5ef6" providerId="LiveId" clId="{159102E5-26BA-2549-9B13-89BC34E2C8BD}" dt="2023-03-03T08:41:28.681" v="1259" actId="571"/>
          <ac:spMkLst>
            <pc:docMk/>
            <pc:sldMk cId="1110490552" sldId="665"/>
            <ac:spMk id="179" creationId="{79FC4444-2017-6453-BA10-37B59B9377A0}"/>
          </ac:spMkLst>
        </pc:spChg>
        <pc:spChg chg="add mod">
          <ac:chgData name="Nane Kratzke" userId="971be13ff4ee5ef6" providerId="LiveId" clId="{159102E5-26BA-2549-9B13-89BC34E2C8BD}" dt="2023-03-03T08:41:28.681" v="1259" actId="571"/>
          <ac:spMkLst>
            <pc:docMk/>
            <pc:sldMk cId="1110490552" sldId="665"/>
            <ac:spMk id="180" creationId="{F75F7378-1D9F-81AC-E822-D67C784647E2}"/>
          </ac:spMkLst>
        </pc:spChg>
        <pc:spChg chg="add mod">
          <ac:chgData name="Nane Kratzke" userId="971be13ff4ee5ef6" providerId="LiveId" clId="{159102E5-26BA-2549-9B13-89BC34E2C8BD}" dt="2023-03-03T08:41:28.681" v="1259" actId="571"/>
          <ac:spMkLst>
            <pc:docMk/>
            <pc:sldMk cId="1110490552" sldId="665"/>
            <ac:spMk id="181" creationId="{7EE91FD6-8D62-1EE7-9EF7-10D7E90F59D2}"/>
          </ac:spMkLst>
        </pc:spChg>
        <pc:spChg chg="add mod">
          <ac:chgData name="Nane Kratzke" userId="971be13ff4ee5ef6" providerId="LiveId" clId="{159102E5-26BA-2549-9B13-89BC34E2C8BD}" dt="2023-03-03T08:41:28.681" v="1259" actId="571"/>
          <ac:spMkLst>
            <pc:docMk/>
            <pc:sldMk cId="1110490552" sldId="665"/>
            <ac:spMk id="182" creationId="{F9517BBE-BF92-89D3-17E4-9265A0FA92D7}"/>
          </ac:spMkLst>
        </pc:spChg>
        <pc:spChg chg="add mod">
          <ac:chgData name="Nane Kratzke" userId="971be13ff4ee5ef6" providerId="LiveId" clId="{159102E5-26BA-2549-9B13-89BC34E2C8BD}" dt="2023-03-03T08:41:28.681" v="1259" actId="571"/>
          <ac:spMkLst>
            <pc:docMk/>
            <pc:sldMk cId="1110490552" sldId="665"/>
            <ac:spMk id="183" creationId="{6570C9F4-F07C-85C1-38B7-ABC9C9774369}"/>
          </ac:spMkLst>
        </pc:spChg>
        <pc:spChg chg="add mod">
          <ac:chgData name="Nane Kratzke" userId="971be13ff4ee5ef6" providerId="LiveId" clId="{159102E5-26BA-2549-9B13-89BC34E2C8BD}" dt="2023-03-03T08:41:28.681" v="1259" actId="571"/>
          <ac:spMkLst>
            <pc:docMk/>
            <pc:sldMk cId="1110490552" sldId="665"/>
            <ac:spMk id="184" creationId="{B2B5D33F-3B3F-FDD2-3698-DE08838CA687}"/>
          </ac:spMkLst>
        </pc:spChg>
        <pc:spChg chg="add mod">
          <ac:chgData name="Nane Kratzke" userId="971be13ff4ee5ef6" providerId="LiveId" clId="{159102E5-26BA-2549-9B13-89BC34E2C8BD}" dt="2023-03-03T08:45:11.837" v="1295" actId="164"/>
          <ac:spMkLst>
            <pc:docMk/>
            <pc:sldMk cId="1110490552" sldId="665"/>
            <ac:spMk id="185" creationId="{E75A0570-0581-3169-D89A-D9B3DBAEEB2E}"/>
          </ac:spMkLst>
        </pc:spChg>
        <pc:spChg chg="add mod">
          <ac:chgData name="Nane Kratzke" userId="971be13ff4ee5ef6" providerId="LiveId" clId="{159102E5-26BA-2549-9B13-89BC34E2C8BD}" dt="2023-03-03T08:45:11.837" v="1295" actId="164"/>
          <ac:spMkLst>
            <pc:docMk/>
            <pc:sldMk cId="1110490552" sldId="665"/>
            <ac:spMk id="186" creationId="{7FC3EABB-61A8-4A2E-7C0E-51B45B00A930}"/>
          </ac:spMkLst>
        </pc:spChg>
        <pc:spChg chg="add mod">
          <ac:chgData name="Nane Kratzke" userId="971be13ff4ee5ef6" providerId="LiveId" clId="{159102E5-26BA-2549-9B13-89BC34E2C8BD}" dt="2023-03-03T08:45:11.837" v="1295" actId="164"/>
          <ac:spMkLst>
            <pc:docMk/>
            <pc:sldMk cId="1110490552" sldId="665"/>
            <ac:spMk id="187" creationId="{6E2F9697-1625-2FB5-9F54-9C6D53C971C4}"/>
          </ac:spMkLst>
        </pc:spChg>
        <pc:grpChg chg="mod">
          <ac:chgData name="Nane Kratzke" userId="971be13ff4ee5ef6" providerId="LiveId" clId="{159102E5-26BA-2549-9B13-89BC34E2C8BD}" dt="2023-03-03T08:19:11.087" v="950"/>
          <ac:grpSpMkLst>
            <pc:docMk/>
            <pc:sldMk cId="1110490552" sldId="665"/>
            <ac:grpSpMk id="79" creationId="{3647F047-885F-8B85-AA50-E2A4EF03233D}"/>
          </ac:grpSpMkLst>
        </pc:grpChg>
        <pc:grpChg chg="del mod">
          <ac:chgData name="Nane Kratzke" userId="971be13ff4ee5ef6" providerId="LiveId" clId="{159102E5-26BA-2549-9B13-89BC34E2C8BD}" dt="2023-03-03T08:25:24.107" v="1061"/>
          <ac:grpSpMkLst>
            <pc:docMk/>
            <pc:sldMk cId="1110490552" sldId="665"/>
            <ac:grpSpMk id="82" creationId="{23C378DD-8A12-CD1A-F81F-B60B511AF056}"/>
          </ac:grpSpMkLst>
        </pc:grpChg>
        <pc:grpChg chg="del mod">
          <ac:chgData name="Nane Kratzke" userId="971be13ff4ee5ef6" providerId="LiveId" clId="{159102E5-26BA-2549-9B13-89BC34E2C8BD}" dt="2023-03-03T08:25:30.216" v="1064"/>
          <ac:grpSpMkLst>
            <pc:docMk/>
            <pc:sldMk cId="1110490552" sldId="665"/>
            <ac:grpSpMk id="86" creationId="{F89ED31E-4608-214C-9C9B-E1BF0E88ADD4}"/>
          </ac:grpSpMkLst>
        </pc:grpChg>
        <pc:grpChg chg="del mod">
          <ac:chgData name="Nane Kratzke" userId="971be13ff4ee5ef6" providerId="LiveId" clId="{159102E5-26BA-2549-9B13-89BC34E2C8BD}" dt="2023-03-03T08:23:11.535" v="1000"/>
          <ac:grpSpMkLst>
            <pc:docMk/>
            <pc:sldMk cId="1110490552" sldId="665"/>
            <ac:grpSpMk id="89" creationId="{760FEC77-0C20-72F7-70D0-3922BC207782}"/>
          </ac:grpSpMkLst>
        </pc:grpChg>
        <pc:grpChg chg="del mod">
          <ac:chgData name="Nane Kratzke" userId="971be13ff4ee5ef6" providerId="LiveId" clId="{159102E5-26BA-2549-9B13-89BC34E2C8BD}" dt="2023-03-03T08:23:13.606" v="1002"/>
          <ac:grpSpMkLst>
            <pc:docMk/>
            <pc:sldMk cId="1110490552" sldId="665"/>
            <ac:grpSpMk id="92" creationId="{1E4D4BD8-8F75-77D5-0592-FB9FC6DD6484}"/>
          </ac:grpSpMkLst>
        </pc:grpChg>
        <pc:grpChg chg="del mod">
          <ac:chgData name="Nane Kratzke" userId="971be13ff4ee5ef6" providerId="LiveId" clId="{159102E5-26BA-2549-9B13-89BC34E2C8BD}" dt="2023-03-03T08:26:17.342" v="1072" actId="478"/>
          <ac:grpSpMkLst>
            <pc:docMk/>
            <pc:sldMk cId="1110490552" sldId="665"/>
            <ac:grpSpMk id="94" creationId="{7845000A-8E37-BB42-BAB5-2DD4B418BD98}"/>
          </ac:grpSpMkLst>
        </pc:grpChg>
        <pc:grpChg chg="del mod">
          <ac:chgData name="Nane Kratzke" userId="971be13ff4ee5ef6" providerId="LiveId" clId="{159102E5-26BA-2549-9B13-89BC34E2C8BD}" dt="2023-03-03T08:26:15.261" v="1071" actId="478"/>
          <ac:grpSpMkLst>
            <pc:docMk/>
            <pc:sldMk cId="1110490552" sldId="665"/>
            <ac:grpSpMk id="99" creationId="{17671020-2954-5A5D-365A-73B3F2B73571}"/>
          </ac:grpSpMkLst>
        </pc:grpChg>
        <pc:grpChg chg="del mod">
          <ac:chgData name="Nane Kratzke" userId="971be13ff4ee5ef6" providerId="LiveId" clId="{159102E5-26BA-2549-9B13-89BC34E2C8BD}" dt="2023-03-03T08:26:13.517" v="1070" actId="478"/>
          <ac:grpSpMkLst>
            <pc:docMk/>
            <pc:sldMk cId="1110490552" sldId="665"/>
            <ac:grpSpMk id="102" creationId="{DC843B37-BCD0-81B2-979E-D975DCCA7DF2}"/>
          </ac:grpSpMkLst>
        </pc:grpChg>
        <pc:grpChg chg="add mod">
          <ac:chgData name="Nane Kratzke" userId="971be13ff4ee5ef6" providerId="LiveId" clId="{159102E5-26BA-2549-9B13-89BC34E2C8BD}" dt="2023-03-03T08:30:48.249" v="1110" actId="167"/>
          <ac:grpSpMkLst>
            <pc:docMk/>
            <pc:sldMk cId="1110490552" sldId="665"/>
            <ac:grpSpMk id="122" creationId="{8EF44889-ACD1-EE98-9F21-E6A5203F285A}"/>
          </ac:grpSpMkLst>
        </pc:grpChg>
        <pc:grpChg chg="add mod">
          <ac:chgData name="Nane Kratzke" userId="971be13ff4ee5ef6" providerId="LiveId" clId="{159102E5-26BA-2549-9B13-89BC34E2C8BD}" dt="2023-03-03T08:30:54.442" v="1111" actId="164"/>
          <ac:grpSpMkLst>
            <pc:docMk/>
            <pc:sldMk cId="1110490552" sldId="665"/>
            <ac:grpSpMk id="123" creationId="{D6265752-831E-0264-8047-8414DAC91AE6}"/>
          </ac:grpSpMkLst>
        </pc:grpChg>
        <pc:grpChg chg="add mod">
          <ac:chgData name="Nane Kratzke" userId="971be13ff4ee5ef6" providerId="LiveId" clId="{159102E5-26BA-2549-9B13-89BC34E2C8BD}" dt="2023-03-03T08:31:09.235" v="1112" actId="164"/>
          <ac:grpSpMkLst>
            <pc:docMk/>
            <pc:sldMk cId="1110490552" sldId="665"/>
            <ac:grpSpMk id="124" creationId="{5390B2F8-3533-7059-EC12-9F0E796ACD8E}"/>
          </ac:grpSpMkLst>
        </pc:grpChg>
        <pc:grpChg chg="add mod">
          <ac:chgData name="Nane Kratzke" userId="971be13ff4ee5ef6" providerId="LiveId" clId="{159102E5-26BA-2549-9B13-89BC34E2C8BD}" dt="2023-03-03T08:31:15.467" v="1113" actId="164"/>
          <ac:grpSpMkLst>
            <pc:docMk/>
            <pc:sldMk cId="1110490552" sldId="665"/>
            <ac:grpSpMk id="125" creationId="{25AD1F6C-C2D1-7A2A-20D0-00193DF8D4A9}"/>
          </ac:grpSpMkLst>
        </pc:grpChg>
        <pc:grpChg chg="add mod">
          <ac:chgData name="Nane Kratzke" userId="971be13ff4ee5ef6" providerId="LiveId" clId="{159102E5-26BA-2549-9B13-89BC34E2C8BD}" dt="2023-03-03T08:31:29.003" v="1115" actId="167"/>
          <ac:grpSpMkLst>
            <pc:docMk/>
            <pc:sldMk cId="1110490552" sldId="665"/>
            <ac:grpSpMk id="126" creationId="{E7A08FB2-55CE-B0EF-179E-13C87E5767D2}"/>
          </ac:grpSpMkLst>
        </pc:grpChg>
        <pc:grpChg chg="add mod">
          <ac:chgData name="Nane Kratzke" userId="971be13ff4ee5ef6" providerId="LiveId" clId="{159102E5-26BA-2549-9B13-89BC34E2C8BD}" dt="2023-03-03T08:31:59.276" v="1117" actId="164"/>
          <ac:grpSpMkLst>
            <pc:docMk/>
            <pc:sldMk cId="1110490552" sldId="665"/>
            <ac:grpSpMk id="128" creationId="{96F73A38-6FDC-8A69-C513-DBF72F271628}"/>
          </ac:grpSpMkLst>
        </pc:grpChg>
        <pc:grpChg chg="add mod">
          <ac:chgData name="Nane Kratzke" userId="971be13ff4ee5ef6" providerId="LiveId" clId="{159102E5-26BA-2549-9B13-89BC34E2C8BD}" dt="2023-03-03T08:33:59.605" v="1149" actId="164"/>
          <ac:grpSpMkLst>
            <pc:docMk/>
            <pc:sldMk cId="1110490552" sldId="665"/>
            <ac:grpSpMk id="136" creationId="{C899DD24-EEC2-25A7-256D-0570E88360E5}"/>
          </ac:grpSpMkLst>
        </pc:grpChg>
        <pc:grpChg chg="add mod">
          <ac:chgData name="Nane Kratzke" userId="971be13ff4ee5ef6" providerId="LiveId" clId="{159102E5-26BA-2549-9B13-89BC34E2C8BD}" dt="2023-03-03T08:49:20.678" v="1350" actId="164"/>
          <ac:grpSpMkLst>
            <pc:docMk/>
            <pc:sldMk cId="1110490552" sldId="665"/>
            <ac:grpSpMk id="193" creationId="{158A0F6E-C961-1C66-37F3-F6012ACC54BA}"/>
          </ac:grpSpMkLst>
        </pc:grpChg>
        <pc:grpChg chg="add mod">
          <ac:chgData name="Nane Kratzke" userId="971be13ff4ee5ef6" providerId="LiveId" clId="{159102E5-26BA-2549-9B13-89BC34E2C8BD}" dt="2023-03-03T08:49:20.678" v="1350" actId="164"/>
          <ac:grpSpMkLst>
            <pc:docMk/>
            <pc:sldMk cId="1110490552" sldId="665"/>
            <ac:grpSpMk id="196" creationId="{40428AE8-58B9-5F12-3AFC-D48CD7CFB6DE}"/>
          </ac:grpSpMkLst>
        </pc:grpChg>
        <pc:picChg chg="add del mod">
          <ac:chgData name="Nane Kratzke" userId="971be13ff4ee5ef6" providerId="LiveId" clId="{159102E5-26BA-2549-9B13-89BC34E2C8BD}" dt="2023-03-03T08:06:30.635" v="787" actId="478"/>
          <ac:picMkLst>
            <pc:docMk/>
            <pc:sldMk cId="1110490552" sldId="665"/>
            <ac:picMk id="5" creationId="{4B5C731B-6E20-D754-BE62-7BB3B41598C9}"/>
          </ac:picMkLst>
        </pc:picChg>
        <pc:picChg chg="del">
          <ac:chgData name="Nane Kratzke" userId="971be13ff4ee5ef6" providerId="LiveId" clId="{159102E5-26BA-2549-9B13-89BC34E2C8BD}" dt="2023-03-03T07:59:07.577" v="714" actId="478"/>
          <ac:picMkLst>
            <pc:docMk/>
            <pc:sldMk cId="1110490552" sldId="665"/>
            <ac:picMk id="7" creationId="{23177726-DE05-F84D-AA8F-936F5E7C0BC4}"/>
          </ac:picMkLst>
        </pc:picChg>
        <pc:picChg chg="del">
          <ac:chgData name="Nane Kratzke" userId="971be13ff4ee5ef6" providerId="LiveId" clId="{159102E5-26BA-2549-9B13-89BC34E2C8BD}" dt="2023-03-03T08:00:33.639" v="726" actId="478"/>
          <ac:picMkLst>
            <pc:docMk/>
            <pc:sldMk cId="1110490552" sldId="665"/>
            <ac:picMk id="9" creationId="{E32E46F2-E245-3C48-8B5E-7E72030CF481}"/>
          </ac:picMkLst>
        </pc:picChg>
        <pc:picChg chg="add del mod">
          <ac:chgData name="Nane Kratzke" userId="971be13ff4ee5ef6" providerId="LiveId" clId="{159102E5-26BA-2549-9B13-89BC34E2C8BD}" dt="2023-03-03T08:29:10.243" v="1101" actId="478"/>
          <ac:picMkLst>
            <pc:docMk/>
            <pc:sldMk cId="1110490552" sldId="665"/>
            <ac:picMk id="10" creationId="{2D8D86DF-44AF-8034-99F9-4C2DD5BBA0B4}"/>
          </ac:picMkLst>
        </pc:picChg>
        <pc:picChg chg="add del mod">
          <ac:chgData name="Nane Kratzke" userId="971be13ff4ee5ef6" providerId="LiveId" clId="{159102E5-26BA-2549-9B13-89BC34E2C8BD}" dt="2023-03-03T08:29:06.841" v="1099" actId="478"/>
          <ac:picMkLst>
            <pc:docMk/>
            <pc:sldMk cId="1110490552" sldId="665"/>
            <ac:picMk id="11" creationId="{2217A8FA-67E8-B007-86EA-C0E5A2A19505}"/>
          </ac:picMkLst>
        </pc:picChg>
        <pc:picChg chg="add del mod">
          <ac:chgData name="Nane Kratzke" userId="971be13ff4ee5ef6" providerId="LiveId" clId="{159102E5-26BA-2549-9B13-89BC34E2C8BD}" dt="2023-03-03T08:29:04.932" v="1098" actId="478"/>
          <ac:picMkLst>
            <pc:docMk/>
            <pc:sldMk cId="1110490552" sldId="665"/>
            <ac:picMk id="12" creationId="{18F9C7CF-3965-B856-FA60-E5133F2AF832}"/>
          </ac:picMkLst>
        </pc:picChg>
        <pc:picChg chg="add del mod modCrop">
          <ac:chgData name="Nane Kratzke" userId="971be13ff4ee5ef6" providerId="LiveId" clId="{159102E5-26BA-2549-9B13-89BC34E2C8BD}" dt="2023-03-03T08:29:08.209" v="1100" actId="478"/>
          <ac:picMkLst>
            <pc:docMk/>
            <pc:sldMk cId="1110490552" sldId="665"/>
            <ac:picMk id="13" creationId="{D10884AE-A420-46C6-B6AA-344C0C978501}"/>
          </ac:picMkLst>
        </pc:picChg>
        <pc:inkChg chg="add del mod">
          <ac:chgData name="Nane Kratzke" userId="971be13ff4ee5ef6" providerId="LiveId" clId="{159102E5-26BA-2549-9B13-89BC34E2C8BD}" dt="2023-03-03T08:19:11.209" v="951" actId="9405"/>
          <ac:inkMkLst>
            <pc:docMk/>
            <pc:sldMk cId="1110490552" sldId="665"/>
            <ac:inkMk id="77" creationId="{6C1F1BA4-0AC8-4B37-ED69-9CAF56ABA651}"/>
          </ac:inkMkLst>
        </pc:inkChg>
        <pc:inkChg chg="add del mod">
          <ac:chgData name="Nane Kratzke" userId="971be13ff4ee5ef6" providerId="LiveId" clId="{159102E5-26BA-2549-9B13-89BC34E2C8BD}" dt="2023-03-03T08:19:11.087" v="950"/>
          <ac:inkMkLst>
            <pc:docMk/>
            <pc:sldMk cId="1110490552" sldId="665"/>
            <ac:inkMk id="78" creationId="{D75EEB02-0661-7A04-DA58-B18B014E38C5}"/>
          </ac:inkMkLst>
        </pc:inkChg>
        <pc:inkChg chg="add mod">
          <ac:chgData name="Nane Kratzke" userId="971be13ff4ee5ef6" providerId="LiveId" clId="{159102E5-26BA-2549-9B13-89BC34E2C8BD}" dt="2023-03-03T08:25:24.107" v="1061"/>
          <ac:inkMkLst>
            <pc:docMk/>
            <pc:sldMk cId="1110490552" sldId="665"/>
            <ac:inkMk id="80" creationId="{F5BE0D16-576C-B824-B2D4-4623ED4D5E7D}"/>
          </ac:inkMkLst>
        </pc:inkChg>
        <pc:inkChg chg="add mod">
          <ac:chgData name="Nane Kratzke" userId="971be13ff4ee5ef6" providerId="LiveId" clId="{159102E5-26BA-2549-9B13-89BC34E2C8BD}" dt="2023-03-03T08:25:24.107" v="1061"/>
          <ac:inkMkLst>
            <pc:docMk/>
            <pc:sldMk cId="1110490552" sldId="665"/>
            <ac:inkMk id="81" creationId="{EF7301C6-E9C2-76CF-B0FE-EEEDADA3A342}"/>
          </ac:inkMkLst>
        </pc:inkChg>
        <pc:inkChg chg="add mod">
          <ac:chgData name="Nane Kratzke" userId="971be13ff4ee5ef6" providerId="LiveId" clId="{159102E5-26BA-2549-9B13-89BC34E2C8BD}" dt="2023-03-03T08:25:30.216" v="1064"/>
          <ac:inkMkLst>
            <pc:docMk/>
            <pc:sldMk cId="1110490552" sldId="665"/>
            <ac:inkMk id="84" creationId="{86F62F04-7E5A-94B9-75C1-3A61A3A8ABFB}"/>
          </ac:inkMkLst>
        </pc:inkChg>
        <pc:inkChg chg="add mod">
          <ac:chgData name="Nane Kratzke" userId="971be13ff4ee5ef6" providerId="LiveId" clId="{159102E5-26BA-2549-9B13-89BC34E2C8BD}" dt="2023-03-03T08:25:30.216" v="1064"/>
          <ac:inkMkLst>
            <pc:docMk/>
            <pc:sldMk cId="1110490552" sldId="665"/>
            <ac:inkMk id="85" creationId="{9D629C3E-C477-1121-357F-34EE36D30F6A}"/>
          </ac:inkMkLst>
        </pc:inkChg>
        <pc:inkChg chg="add mod">
          <ac:chgData name="Nane Kratzke" userId="971be13ff4ee5ef6" providerId="LiveId" clId="{159102E5-26BA-2549-9B13-89BC34E2C8BD}" dt="2023-03-03T08:23:13.606" v="1002"/>
          <ac:inkMkLst>
            <pc:docMk/>
            <pc:sldMk cId="1110490552" sldId="665"/>
            <ac:inkMk id="87" creationId="{03F94732-FDFC-A3F7-8B2E-87AF162087FF}"/>
          </ac:inkMkLst>
        </pc:inkChg>
        <pc:inkChg chg="add mod">
          <ac:chgData name="Nane Kratzke" userId="971be13ff4ee5ef6" providerId="LiveId" clId="{159102E5-26BA-2549-9B13-89BC34E2C8BD}" dt="2023-03-03T08:23:13.606" v="1002"/>
          <ac:inkMkLst>
            <pc:docMk/>
            <pc:sldMk cId="1110490552" sldId="665"/>
            <ac:inkMk id="88" creationId="{35AB7967-430B-E052-F6B7-C939FB0749B6}"/>
          </ac:inkMkLst>
        </pc:inkChg>
        <pc:inkChg chg="add mod">
          <ac:chgData name="Nane Kratzke" userId="971be13ff4ee5ef6" providerId="LiveId" clId="{159102E5-26BA-2549-9B13-89BC34E2C8BD}" dt="2023-03-03T08:23:13.606" v="1002"/>
          <ac:inkMkLst>
            <pc:docMk/>
            <pc:sldMk cId="1110490552" sldId="665"/>
            <ac:inkMk id="91" creationId="{690E63AF-B1D1-FA5B-6D09-0770591E1EB6}"/>
          </ac:inkMkLst>
        </pc:inkChg>
        <pc:inkChg chg="add mod">
          <ac:chgData name="Nane Kratzke" userId="971be13ff4ee5ef6" providerId="LiveId" clId="{159102E5-26BA-2549-9B13-89BC34E2C8BD}" dt="2023-03-03T08:23:13.606" v="1002"/>
          <ac:inkMkLst>
            <pc:docMk/>
            <pc:sldMk cId="1110490552" sldId="665"/>
            <ac:inkMk id="93" creationId="{021D0C5E-1FF3-2F78-D8AE-D31E6845BFE8}"/>
          </ac:inkMkLst>
        </pc:inkChg>
        <pc:inkChg chg="add mod">
          <ac:chgData name="Nane Kratzke" userId="971be13ff4ee5ef6" providerId="LiveId" clId="{159102E5-26BA-2549-9B13-89BC34E2C8BD}" dt="2023-03-03T08:25:24.107" v="1061"/>
          <ac:inkMkLst>
            <pc:docMk/>
            <pc:sldMk cId="1110490552" sldId="665"/>
            <ac:inkMk id="97" creationId="{96FC481A-1696-24A8-B087-C49DBD2B3E07}"/>
          </ac:inkMkLst>
        </pc:inkChg>
        <pc:inkChg chg="add mod">
          <ac:chgData name="Nane Kratzke" userId="971be13ff4ee5ef6" providerId="LiveId" clId="{159102E5-26BA-2549-9B13-89BC34E2C8BD}" dt="2023-03-03T08:25:24.107" v="1061"/>
          <ac:inkMkLst>
            <pc:docMk/>
            <pc:sldMk cId="1110490552" sldId="665"/>
            <ac:inkMk id="98" creationId="{EC9C5FA3-66B4-03B1-6083-33992F18D2CA}"/>
          </ac:inkMkLst>
        </pc:inkChg>
        <pc:inkChg chg="add mod">
          <ac:chgData name="Nane Kratzke" userId="971be13ff4ee5ef6" providerId="LiveId" clId="{159102E5-26BA-2549-9B13-89BC34E2C8BD}" dt="2023-03-03T08:25:30.216" v="1064"/>
          <ac:inkMkLst>
            <pc:docMk/>
            <pc:sldMk cId="1110490552" sldId="665"/>
            <ac:inkMk id="100" creationId="{DC957FA9-604A-3393-06B5-D90D9A580C73}"/>
          </ac:inkMkLst>
        </pc:inkChg>
        <pc:inkChg chg="add mod">
          <ac:chgData name="Nane Kratzke" userId="971be13ff4ee5ef6" providerId="LiveId" clId="{159102E5-26BA-2549-9B13-89BC34E2C8BD}" dt="2023-03-03T08:25:30.216" v="1064"/>
          <ac:inkMkLst>
            <pc:docMk/>
            <pc:sldMk cId="1110490552" sldId="665"/>
            <ac:inkMk id="101" creationId="{80598947-0269-9E61-1080-F85F8FDAA4A2}"/>
          </ac:inkMkLst>
        </pc:inkChg>
        <pc:cxnChg chg="add del mod">
          <ac:chgData name="Nane Kratzke" userId="971be13ff4ee5ef6" providerId="LiveId" clId="{159102E5-26BA-2549-9B13-89BC34E2C8BD}" dt="2023-03-03T08:16:01.845" v="887" actId="478"/>
          <ac:cxnSpMkLst>
            <pc:docMk/>
            <pc:sldMk cId="1110490552" sldId="665"/>
            <ac:cxnSpMk id="19" creationId="{FB3E13C9-249D-8171-4D45-30B5FA7245F3}"/>
          </ac:cxnSpMkLst>
        </pc:cxnChg>
        <pc:cxnChg chg="add mod">
          <ac:chgData name="Nane Kratzke" userId="971be13ff4ee5ef6" providerId="LiveId" clId="{159102E5-26BA-2549-9B13-89BC34E2C8BD}" dt="2023-03-03T08:29:31.302" v="1103" actId="1076"/>
          <ac:cxnSpMkLst>
            <pc:docMk/>
            <pc:sldMk cId="1110490552" sldId="665"/>
            <ac:cxnSpMk id="21" creationId="{84BBDB38-7C20-6FA9-D2F6-BEAE248805B3}"/>
          </ac:cxnSpMkLst>
        </pc:cxnChg>
        <pc:cxnChg chg="add mod">
          <ac:chgData name="Nane Kratzke" userId="971be13ff4ee5ef6" providerId="LiveId" clId="{159102E5-26BA-2549-9B13-89BC34E2C8BD}" dt="2023-03-03T08:29:31.302" v="1103" actId="1076"/>
          <ac:cxnSpMkLst>
            <pc:docMk/>
            <pc:sldMk cId="1110490552" sldId="665"/>
            <ac:cxnSpMk id="22" creationId="{26A37852-ED28-E824-71F1-82799576CBB6}"/>
          </ac:cxnSpMkLst>
        </pc:cxnChg>
        <pc:cxnChg chg="add mod">
          <ac:chgData name="Nane Kratzke" userId="971be13ff4ee5ef6" providerId="LiveId" clId="{159102E5-26BA-2549-9B13-89BC34E2C8BD}" dt="2023-03-03T08:29:31.302" v="1103" actId="1076"/>
          <ac:cxnSpMkLst>
            <pc:docMk/>
            <pc:sldMk cId="1110490552" sldId="665"/>
            <ac:cxnSpMk id="25" creationId="{C7564B72-7429-4C9D-351B-3A2258E17FDC}"/>
          </ac:cxnSpMkLst>
        </pc:cxnChg>
        <pc:cxnChg chg="add del mod">
          <ac:chgData name="Nane Kratzke" userId="971be13ff4ee5ef6" providerId="LiveId" clId="{159102E5-26BA-2549-9B13-89BC34E2C8BD}" dt="2023-03-03T08:18:42.575" v="945" actId="478"/>
          <ac:cxnSpMkLst>
            <pc:docMk/>
            <pc:sldMk cId="1110490552" sldId="665"/>
            <ac:cxnSpMk id="67" creationId="{2701DE5B-7F71-C22E-FED8-6448D1888B81}"/>
          </ac:cxnSpMkLst>
        </pc:cxnChg>
        <pc:cxnChg chg="add mod">
          <ac:chgData name="Nane Kratzke" userId="971be13ff4ee5ef6" providerId="LiveId" clId="{159102E5-26BA-2549-9B13-89BC34E2C8BD}" dt="2023-03-03T08:30:27.494" v="1106" actId="164"/>
          <ac:cxnSpMkLst>
            <pc:docMk/>
            <pc:sldMk cId="1110490552" sldId="665"/>
            <ac:cxnSpMk id="105" creationId="{77137AA2-20C9-4022-2C9F-BC8A9AC43D67}"/>
          </ac:cxnSpMkLst>
        </pc:cxnChg>
        <pc:cxnChg chg="add mod">
          <ac:chgData name="Nane Kratzke" userId="971be13ff4ee5ef6" providerId="LiveId" clId="{159102E5-26BA-2549-9B13-89BC34E2C8BD}" dt="2023-03-03T08:31:15.467" v="1113" actId="164"/>
          <ac:cxnSpMkLst>
            <pc:docMk/>
            <pc:sldMk cId="1110490552" sldId="665"/>
            <ac:cxnSpMk id="107" creationId="{7C5DC99E-88D8-1257-DB51-F1064C364682}"/>
          </ac:cxnSpMkLst>
        </pc:cxnChg>
        <pc:cxnChg chg="add mod">
          <ac:chgData name="Nane Kratzke" userId="971be13ff4ee5ef6" providerId="LiveId" clId="{159102E5-26BA-2549-9B13-89BC34E2C8BD}" dt="2023-03-03T08:31:24.413" v="1114" actId="164"/>
          <ac:cxnSpMkLst>
            <pc:docMk/>
            <pc:sldMk cId="1110490552" sldId="665"/>
            <ac:cxnSpMk id="109" creationId="{A43AAE85-4299-84F9-D3B1-353D7E963E90}"/>
          </ac:cxnSpMkLst>
        </pc:cxnChg>
        <pc:cxnChg chg="add mod">
          <ac:chgData name="Nane Kratzke" userId="971be13ff4ee5ef6" providerId="LiveId" clId="{159102E5-26BA-2549-9B13-89BC34E2C8BD}" dt="2023-03-03T08:31:59.276" v="1117" actId="164"/>
          <ac:cxnSpMkLst>
            <pc:docMk/>
            <pc:sldMk cId="1110490552" sldId="665"/>
            <ac:cxnSpMk id="112" creationId="{D89BDB59-FE92-D770-184A-86959EC77DF6}"/>
          </ac:cxnSpMkLst>
        </pc:cxnChg>
        <pc:cxnChg chg="add mod">
          <ac:chgData name="Nane Kratzke" userId="971be13ff4ee5ef6" providerId="LiveId" clId="{159102E5-26BA-2549-9B13-89BC34E2C8BD}" dt="2023-03-03T08:31:09.235" v="1112" actId="164"/>
          <ac:cxnSpMkLst>
            <pc:docMk/>
            <pc:sldMk cId="1110490552" sldId="665"/>
            <ac:cxnSpMk id="115" creationId="{FAD7307D-F2B2-3FF2-365A-3AEC01778E1C}"/>
          </ac:cxnSpMkLst>
        </pc:cxnChg>
        <pc:cxnChg chg="add mod">
          <ac:chgData name="Nane Kratzke" userId="971be13ff4ee5ef6" providerId="LiveId" clId="{159102E5-26BA-2549-9B13-89BC34E2C8BD}" dt="2023-03-03T08:30:54.442" v="1111" actId="164"/>
          <ac:cxnSpMkLst>
            <pc:docMk/>
            <pc:sldMk cId="1110490552" sldId="665"/>
            <ac:cxnSpMk id="119" creationId="{33B19B4D-ACA7-25EB-642C-44298F1EEFDA}"/>
          </ac:cxnSpMkLst>
        </pc:cxnChg>
        <pc:cxnChg chg="add mod">
          <ac:chgData name="Nane Kratzke" userId="971be13ff4ee5ef6" providerId="LiveId" clId="{159102E5-26BA-2549-9B13-89BC34E2C8BD}" dt="2023-03-03T08:33:59.605" v="1149" actId="164"/>
          <ac:cxnSpMkLst>
            <pc:docMk/>
            <pc:sldMk cId="1110490552" sldId="665"/>
            <ac:cxnSpMk id="131" creationId="{FD2E4097-9FB7-7DEA-E2A6-C6819EED3224}"/>
          </ac:cxnSpMkLst>
        </pc:cxnChg>
        <pc:cxnChg chg="add mod">
          <ac:chgData name="Nane Kratzke" userId="971be13ff4ee5ef6" providerId="LiveId" clId="{159102E5-26BA-2549-9B13-89BC34E2C8BD}" dt="2023-03-03T08:33:59.605" v="1149" actId="164"/>
          <ac:cxnSpMkLst>
            <pc:docMk/>
            <pc:sldMk cId="1110490552" sldId="665"/>
            <ac:cxnSpMk id="133" creationId="{ED6E69F8-F9C6-C106-5108-F6DDF5640937}"/>
          </ac:cxnSpMkLst>
        </pc:cxnChg>
        <pc:cxnChg chg="add mod">
          <ac:chgData name="Nane Kratzke" userId="971be13ff4ee5ef6" providerId="LiveId" clId="{159102E5-26BA-2549-9B13-89BC34E2C8BD}" dt="2023-03-03T08:33:59.605" v="1149" actId="164"/>
          <ac:cxnSpMkLst>
            <pc:docMk/>
            <pc:sldMk cId="1110490552" sldId="665"/>
            <ac:cxnSpMk id="135" creationId="{6016EFC6-6EC9-1349-F04B-E0A460A139B7}"/>
          </ac:cxnSpMkLst>
        </pc:cxnChg>
        <pc:cxnChg chg="add mod">
          <ac:chgData name="Nane Kratzke" userId="971be13ff4ee5ef6" providerId="LiveId" clId="{159102E5-26BA-2549-9B13-89BC34E2C8BD}" dt="2023-03-03T08:45:11.837" v="1295" actId="164"/>
          <ac:cxnSpMkLst>
            <pc:docMk/>
            <pc:sldMk cId="1110490552" sldId="665"/>
            <ac:cxnSpMk id="189" creationId="{A589A25D-A1BC-A0C0-AD73-4BB9AE25DDB4}"/>
          </ac:cxnSpMkLst>
        </pc:cxnChg>
        <pc:cxnChg chg="add mod">
          <ac:chgData name="Nane Kratzke" userId="971be13ff4ee5ef6" providerId="LiveId" clId="{159102E5-26BA-2549-9B13-89BC34E2C8BD}" dt="2023-03-03T08:45:11.837" v="1295" actId="164"/>
          <ac:cxnSpMkLst>
            <pc:docMk/>
            <pc:sldMk cId="1110490552" sldId="665"/>
            <ac:cxnSpMk id="190" creationId="{9C1601F7-93CF-7F21-69B3-66E4019E0F35}"/>
          </ac:cxnSpMkLst>
        </pc:cxnChg>
        <pc:cxnChg chg="add mod">
          <ac:chgData name="Nane Kratzke" userId="971be13ff4ee5ef6" providerId="LiveId" clId="{159102E5-26BA-2549-9B13-89BC34E2C8BD}" dt="2023-03-03T08:49:20.678" v="1350" actId="164"/>
          <ac:cxnSpMkLst>
            <pc:docMk/>
            <pc:sldMk cId="1110490552" sldId="665"/>
            <ac:cxnSpMk id="195" creationId="{C975A3D5-9A02-454B-EAD3-5BD3D9DA1FDD}"/>
          </ac:cxnSpMkLst>
        </pc:cxnChg>
      </pc:sldChg>
      <pc:sldChg chg="addSp modSp new mod">
        <pc:chgData name="Nane Kratzke" userId="971be13ff4ee5ef6" providerId="LiveId" clId="{159102E5-26BA-2549-9B13-89BC34E2C8BD}" dt="2023-03-08T07:36:02.847" v="3473" actId="108"/>
        <pc:sldMkLst>
          <pc:docMk/>
          <pc:sldMk cId="2966092716" sldId="666"/>
        </pc:sldMkLst>
        <pc:spChg chg="mod">
          <ac:chgData name="Nane Kratzke" userId="971be13ff4ee5ef6" providerId="LiveId" clId="{159102E5-26BA-2549-9B13-89BC34E2C8BD}" dt="2023-03-03T09:23:43.033" v="2282" actId="20577"/>
          <ac:spMkLst>
            <pc:docMk/>
            <pc:sldMk cId="2966092716" sldId="666"/>
            <ac:spMk id="2" creationId="{60E7EE95-C9EB-25AF-3551-8D989FC5C770}"/>
          </ac:spMkLst>
        </pc:spChg>
        <pc:spChg chg="mod">
          <ac:chgData name="Nane Kratzke" userId="971be13ff4ee5ef6" providerId="LiveId" clId="{159102E5-26BA-2549-9B13-89BC34E2C8BD}" dt="2023-03-03T09:24:11.598" v="2394" actId="20577"/>
          <ac:spMkLst>
            <pc:docMk/>
            <pc:sldMk cId="2966092716" sldId="666"/>
            <ac:spMk id="3" creationId="{4F4650C9-8FB5-4210-61D6-8849389F3E67}"/>
          </ac:spMkLst>
        </pc:spChg>
        <pc:spChg chg="add mod">
          <ac:chgData name="Nane Kratzke" userId="971be13ff4ee5ef6" providerId="LiveId" clId="{159102E5-26BA-2549-9B13-89BC34E2C8BD}" dt="2023-03-03T09:48:14.932" v="3381" actId="20577"/>
          <ac:spMkLst>
            <pc:docMk/>
            <pc:sldMk cId="2966092716" sldId="666"/>
            <ac:spMk id="6" creationId="{2EF5F9EA-3BA5-67F0-1A49-BBD0F49CEDB0}"/>
          </ac:spMkLst>
        </pc:spChg>
        <pc:spChg chg="add mod">
          <ac:chgData name="Nane Kratzke" userId="971be13ff4ee5ef6" providerId="LiveId" clId="{159102E5-26BA-2549-9B13-89BC34E2C8BD}" dt="2023-03-08T07:36:02.847" v="3473" actId="108"/>
          <ac:spMkLst>
            <pc:docMk/>
            <pc:sldMk cId="2966092716" sldId="666"/>
            <ac:spMk id="7" creationId="{6CC7B14B-1F64-6E94-5F31-20647115D85A}"/>
          </ac:spMkLst>
        </pc:spChg>
        <pc:spChg chg="add mod">
          <ac:chgData name="Nane Kratzke" userId="971be13ff4ee5ef6" providerId="LiveId" clId="{159102E5-26BA-2549-9B13-89BC34E2C8BD}" dt="2023-03-03T09:48:01.017" v="3380" actId="404"/>
          <ac:spMkLst>
            <pc:docMk/>
            <pc:sldMk cId="2966092716" sldId="666"/>
            <ac:spMk id="8" creationId="{4B30D9BA-9B73-BBC5-1FF2-A29BD323246E}"/>
          </ac:spMkLst>
        </pc:spChg>
        <pc:spChg chg="add mod">
          <ac:chgData name="Nane Kratzke" userId="971be13ff4ee5ef6" providerId="LiveId" clId="{159102E5-26BA-2549-9B13-89BC34E2C8BD}" dt="2023-03-03T09:47:57.226" v="3379" actId="404"/>
          <ac:spMkLst>
            <pc:docMk/>
            <pc:sldMk cId="2966092716" sldId="666"/>
            <ac:spMk id="9" creationId="{F6928C45-DE71-B672-0777-52AC3F883581}"/>
          </ac:spMkLst>
        </pc:spChg>
      </pc:sldChg>
      <pc:sldChg chg="del">
        <pc:chgData name="Nane Kratzke" userId="971be13ff4ee5ef6" providerId="LiveId" clId="{159102E5-26BA-2549-9B13-89BC34E2C8BD}" dt="2023-03-08T07:39:07.208" v="3474" actId="2696"/>
        <pc:sldMkLst>
          <pc:docMk/>
          <pc:sldMk cId="2709892815" sldId="667"/>
        </pc:sldMkLst>
      </pc:sldChg>
    </pc:docChg>
  </pc:docChgLst>
  <pc:docChgLst>
    <pc:chgData name="Nane Kratzke" userId="971be13ff4ee5ef6" providerId="LiveId" clId="{6592CC85-3DAA-EF4F-B819-66D6F090F7A8}"/>
    <pc:docChg chg="modSld">
      <pc:chgData name="Nane Kratzke" userId="971be13ff4ee5ef6" providerId="LiveId" clId="{6592CC85-3DAA-EF4F-B819-66D6F090F7A8}" dt="2022-12-05T14:46:59.062" v="0"/>
      <pc:docMkLst>
        <pc:docMk/>
      </pc:docMkLst>
      <pc:sldChg chg="addSp modSp">
        <pc:chgData name="Nane Kratzke" userId="971be13ff4ee5ef6" providerId="LiveId" clId="{6592CC85-3DAA-EF4F-B819-66D6F090F7A8}" dt="2022-12-05T14:46:59.062" v="0"/>
        <pc:sldMkLst>
          <pc:docMk/>
          <pc:sldMk cId="1293430604" sldId="510"/>
        </pc:sldMkLst>
        <pc:picChg chg="add mod">
          <ac:chgData name="Nane Kratzke" userId="971be13ff4ee5ef6" providerId="LiveId" clId="{6592CC85-3DAA-EF4F-B819-66D6F090F7A8}" dt="2022-12-05T14:46:59.062" v="0"/>
          <ac:picMkLst>
            <pc:docMk/>
            <pc:sldMk cId="1293430604" sldId="510"/>
            <ac:picMk id="5" creationId="{C23649B0-8EDD-7EEF-0255-122A8A19D537}"/>
          </ac:picMkLst>
        </pc:picChg>
      </pc:sldChg>
    </pc:docChg>
  </pc:docChgLst>
  <pc:docChgLst>
    <pc:chgData name="Nane Kratzke" userId="971be13ff4ee5ef6" providerId="LiveId" clId="{41381EDF-1C5C-1E4D-A1FC-5B1DDA5567D1}"/>
    <pc:docChg chg="addSld delSld modSld">
      <pc:chgData name="Nane Kratzke" userId="971be13ff4ee5ef6" providerId="LiveId" clId="{41381EDF-1C5C-1E4D-A1FC-5B1DDA5567D1}" dt="2023-12-11T13:21:36.526" v="1" actId="2696"/>
      <pc:docMkLst>
        <pc:docMk/>
      </pc:docMkLst>
      <pc:sldChg chg="add">
        <pc:chgData name="Nane Kratzke" userId="971be13ff4ee5ef6" providerId="LiveId" clId="{41381EDF-1C5C-1E4D-A1FC-5B1DDA5567D1}" dt="2023-12-11T13:21:33.823" v="0"/>
        <pc:sldMkLst>
          <pc:docMk/>
          <pc:sldMk cId="4294744275" sldId="681"/>
        </pc:sldMkLst>
      </pc:sldChg>
      <pc:sldChg chg="del">
        <pc:chgData name="Nane Kratzke" userId="971be13ff4ee5ef6" providerId="LiveId" clId="{41381EDF-1C5C-1E4D-A1FC-5B1DDA5567D1}" dt="2023-12-11T13:21:36.526" v="1" actId="2696"/>
        <pc:sldMkLst>
          <pc:docMk/>
          <pc:sldMk cId="1289471297" sldId="687"/>
        </pc:sldMkLst>
      </pc:sldChg>
      <pc:sldChg chg="add">
        <pc:chgData name="Nane Kratzke" userId="971be13ff4ee5ef6" providerId="LiveId" clId="{41381EDF-1C5C-1E4D-A1FC-5B1DDA5567D1}" dt="2023-12-11T13:21:33.823" v="0"/>
        <pc:sldMkLst>
          <pc:docMk/>
          <pc:sldMk cId="950456830" sldId="742"/>
        </pc:sldMkLst>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01DE1C8E-4075-FC40-BC26-DCFD5F21C456}"/>
    <pc:docChg chg="custSel modMainMaster">
      <pc:chgData name="Nane Kratzke" userId="971be13ff4ee5ef6" providerId="LiveId" clId="{01DE1C8E-4075-FC40-BC26-DCFD5F21C456}" dt="2021-08-22T09:37:39.768" v="1"/>
      <pc:docMkLst>
        <pc:docMk/>
      </pc:docMkLst>
      <pc:sldMasterChg chg="addSp delSp modSp mod">
        <pc:chgData name="Nane Kratzke" userId="971be13ff4ee5ef6" providerId="LiveId" clId="{01DE1C8E-4075-FC40-BC26-DCFD5F21C456}" dt="2021-08-22T09:37:39.768" v="1"/>
        <pc:sldMasterMkLst>
          <pc:docMk/>
          <pc:sldMasterMk cId="946163275" sldId="2147483648"/>
        </pc:sldMasterMkLst>
        <pc:spChg chg="add mod">
          <ac:chgData name="Nane Kratzke" userId="971be13ff4ee5ef6" providerId="LiveId" clId="{01DE1C8E-4075-FC40-BC26-DCFD5F21C456}" dt="2021-08-22T09:37:39.768" v="1"/>
          <ac:spMkLst>
            <pc:docMk/>
            <pc:sldMasterMk cId="946163275" sldId="2147483648"/>
            <ac:spMk id="10" creationId="{5268C859-492E-F042-BE5D-EFDDC5031E1E}"/>
          </ac:spMkLst>
        </pc:spChg>
        <pc:spChg chg="add mod">
          <ac:chgData name="Nane Kratzke" userId="971be13ff4ee5ef6" providerId="LiveId" clId="{01DE1C8E-4075-FC40-BC26-DCFD5F21C456}" dt="2021-08-22T09:37:39.768" v="1"/>
          <ac:spMkLst>
            <pc:docMk/>
            <pc:sldMasterMk cId="946163275" sldId="2147483648"/>
            <ac:spMk id="11" creationId="{FFC8E956-1AF9-AC42-816A-CABAC5DD468D}"/>
          </ac:spMkLst>
        </pc:spChg>
        <pc:picChg chg="add mod">
          <ac:chgData name="Nane Kratzke" userId="971be13ff4ee5ef6" providerId="LiveId" clId="{01DE1C8E-4075-FC40-BC26-DCFD5F21C456}" dt="2021-08-22T09:37:39.768" v="1"/>
          <ac:picMkLst>
            <pc:docMk/>
            <pc:sldMasterMk cId="946163275" sldId="2147483648"/>
            <ac:picMk id="9" creationId="{9729CD29-5554-0C40-BA73-CC9B78EC8809}"/>
          </ac:picMkLst>
        </pc:picChg>
        <pc:picChg chg="del">
          <ac:chgData name="Nane Kratzke" userId="971be13ff4ee5ef6" providerId="LiveId" clId="{01DE1C8E-4075-FC40-BC26-DCFD5F21C456}" dt="2021-08-22T09:37:38.876" v="0" actId="478"/>
          <ac:picMkLst>
            <pc:docMk/>
            <pc:sldMasterMk cId="946163275" sldId="2147483648"/>
            <ac:picMk id="13" creationId="{A8A2F1A1-1E06-104E-84C2-CAB9B02F41EA}"/>
          </ac:picMkLst>
        </pc:picChg>
      </pc:sldMasterChg>
    </pc:docChg>
  </pc:docChgLst>
  <pc:docChgLst>
    <pc:chgData name="Nane Kratzke" userId="971be13ff4ee5ef6" providerId="LiveId" clId="{F771154E-FD66-A14D-A433-CDE216477CE4}"/>
    <pc:docChg chg="modSld">
      <pc:chgData name="Nane Kratzke" userId="971be13ff4ee5ef6" providerId="LiveId" clId="{F771154E-FD66-A14D-A433-CDE216477CE4}" dt="2022-12-03T11:10:25.630" v="9" actId="14100"/>
      <pc:docMkLst>
        <pc:docMk/>
      </pc:docMkLst>
      <pc:sldChg chg="modSp mod">
        <pc:chgData name="Nane Kratzke" userId="971be13ff4ee5ef6" providerId="LiveId" clId="{F771154E-FD66-A14D-A433-CDE216477CE4}" dt="2022-12-03T11:10:25.630" v="9" actId="14100"/>
        <pc:sldMkLst>
          <pc:docMk/>
          <pc:sldMk cId="1293430604" sldId="510"/>
        </pc:sldMkLst>
        <pc:spChg chg="mod">
          <ac:chgData name="Nane Kratzke" userId="971be13ff4ee5ef6" providerId="LiveId" clId="{F771154E-FD66-A14D-A433-CDE216477CE4}" dt="2022-12-03T11:10:25.630" v="9" actId="14100"/>
          <ac:spMkLst>
            <pc:docMk/>
            <pc:sldMk cId="1293430604" sldId="510"/>
            <ac:spMk id="2" creationId="{4A0205DE-083B-2543-A49A-E6E6552164F2}"/>
          </ac:spMkLst>
        </pc:spChg>
      </pc:sldChg>
    </pc:docChg>
  </pc:docChgLst>
  <pc:docChgLst>
    <pc:chgData name="Nane Kratzke" userId="971be13ff4ee5ef6" providerId="LiveId" clId="{B68B2570-D476-5D41-92A5-1FA9C1367454}"/>
    <pc:docChg chg="undo custSel addSld delSld modSld sldOrd">
      <pc:chgData name="Nane Kratzke" userId="971be13ff4ee5ef6" providerId="LiveId" clId="{B68B2570-D476-5D41-92A5-1FA9C1367454}" dt="2023-04-04T10:42:53.759" v="1249" actId="20577"/>
      <pc:docMkLst>
        <pc:docMk/>
      </pc:docMkLst>
      <pc:sldChg chg="del">
        <pc:chgData name="Nane Kratzke" userId="971be13ff4ee5ef6" providerId="LiveId" clId="{B68B2570-D476-5D41-92A5-1FA9C1367454}" dt="2023-04-03T14:15:44" v="136" actId="2696"/>
        <pc:sldMkLst>
          <pc:docMk/>
          <pc:sldMk cId="2907000260" sldId="512"/>
        </pc:sldMkLst>
      </pc:sldChg>
      <pc:sldChg chg="del">
        <pc:chgData name="Nane Kratzke" userId="971be13ff4ee5ef6" providerId="LiveId" clId="{B68B2570-D476-5D41-92A5-1FA9C1367454}" dt="2023-04-03T14:02:42.727" v="12" actId="2696"/>
        <pc:sldMkLst>
          <pc:docMk/>
          <pc:sldMk cId="2694727415" sldId="513"/>
        </pc:sldMkLst>
      </pc:sldChg>
      <pc:sldChg chg="addSp delSp modSp mod ord">
        <pc:chgData name="Nane Kratzke" userId="971be13ff4ee5ef6" providerId="LiveId" clId="{B68B2570-D476-5D41-92A5-1FA9C1367454}" dt="2023-04-04T07:59:20.955" v="1228" actId="20577"/>
        <pc:sldMkLst>
          <pc:docMk/>
          <pc:sldMk cId="2393075828" sldId="517"/>
        </pc:sldMkLst>
        <pc:spChg chg="mod">
          <ac:chgData name="Nane Kratzke" userId="971be13ff4ee5ef6" providerId="LiveId" clId="{B68B2570-D476-5D41-92A5-1FA9C1367454}" dt="2023-04-04T07:59:20.955" v="1228" actId="20577"/>
          <ac:spMkLst>
            <pc:docMk/>
            <pc:sldMk cId="2393075828" sldId="517"/>
            <ac:spMk id="2" creationId="{07024353-6BFF-2E41-9470-555ECA534E58}"/>
          </ac:spMkLst>
        </pc:spChg>
        <pc:spChg chg="add mod">
          <ac:chgData name="Nane Kratzke" userId="971be13ff4ee5ef6" providerId="LiveId" clId="{B68B2570-D476-5D41-92A5-1FA9C1367454}" dt="2023-04-03T15:10:32.237" v="692" actId="14100"/>
          <ac:spMkLst>
            <pc:docMk/>
            <pc:sldMk cId="2393075828" sldId="517"/>
            <ac:spMk id="6" creationId="{24521425-ED2E-9290-2976-5C087CC090CA}"/>
          </ac:spMkLst>
        </pc:spChg>
        <pc:spChg chg="del mod">
          <ac:chgData name="Nane Kratzke" userId="971be13ff4ee5ef6" providerId="LiveId" clId="{B68B2570-D476-5D41-92A5-1FA9C1367454}" dt="2023-04-03T15:08:56.644" v="639" actId="478"/>
          <ac:spMkLst>
            <pc:docMk/>
            <pc:sldMk cId="2393075828" sldId="517"/>
            <ac:spMk id="11" creationId="{76B4EEF0-1D78-3C47-BFC8-83DA4A8309E1}"/>
          </ac:spMkLst>
        </pc:spChg>
        <pc:spChg chg="mod">
          <ac:chgData name="Nane Kratzke" userId="971be13ff4ee5ef6" providerId="LiveId" clId="{B68B2570-D476-5D41-92A5-1FA9C1367454}" dt="2023-04-03T15:13:28.664" v="707" actId="1076"/>
          <ac:spMkLst>
            <pc:docMk/>
            <pc:sldMk cId="2393075828" sldId="517"/>
            <ac:spMk id="13" creationId="{2D7AA12F-B9E9-5248-A634-7272568E5127}"/>
          </ac:spMkLst>
        </pc:spChg>
        <pc:spChg chg="del">
          <ac:chgData name="Nane Kratzke" userId="971be13ff4ee5ef6" providerId="LiveId" clId="{B68B2570-D476-5D41-92A5-1FA9C1367454}" dt="2023-04-03T15:08:45.465" v="637" actId="478"/>
          <ac:spMkLst>
            <pc:docMk/>
            <pc:sldMk cId="2393075828" sldId="517"/>
            <ac:spMk id="14" creationId="{F86F4ACE-59AB-5349-B0F0-2A468679DD1C}"/>
          </ac:spMkLst>
        </pc:spChg>
        <pc:picChg chg="add mod">
          <ac:chgData name="Nane Kratzke" userId="971be13ff4ee5ef6" providerId="LiveId" clId="{B68B2570-D476-5D41-92A5-1FA9C1367454}" dt="2023-04-03T15:13:21.128" v="706" actId="1076"/>
          <ac:picMkLst>
            <pc:docMk/>
            <pc:sldMk cId="2393075828" sldId="517"/>
            <ac:picMk id="7" creationId="{CE33CC66-777F-EBF2-01A3-2978D3251A47}"/>
          </ac:picMkLst>
        </pc:picChg>
        <pc:picChg chg="add del mod">
          <ac:chgData name="Nane Kratzke" userId="971be13ff4ee5ef6" providerId="LiveId" clId="{B68B2570-D476-5D41-92A5-1FA9C1367454}" dt="2023-04-03T15:13:16.889" v="705" actId="478"/>
          <ac:picMkLst>
            <pc:docMk/>
            <pc:sldMk cId="2393075828" sldId="517"/>
            <ac:picMk id="8" creationId="{B5E3D375-8F28-9311-7021-FB3768EF5A2A}"/>
          </ac:picMkLst>
        </pc:picChg>
        <pc:picChg chg="del mod">
          <ac:chgData name="Nane Kratzke" userId="971be13ff4ee5ef6" providerId="LiveId" clId="{B68B2570-D476-5D41-92A5-1FA9C1367454}" dt="2023-04-03T15:10:17.330" v="690" actId="478"/>
          <ac:picMkLst>
            <pc:docMk/>
            <pc:sldMk cId="2393075828" sldId="517"/>
            <ac:picMk id="12" creationId="{7F49048A-DDC4-134D-B15C-90E46CF220D3}"/>
          </ac:picMkLst>
        </pc:picChg>
      </pc:sldChg>
      <pc:sldChg chg="modSp del mod ord">
        <pc:chgData name="Nane Kratzke" userId="971be13ff4ee5ef6" providerId="LiveId" clId="{B68B2570-D476-5D41-92A5-1FA9C1367454}" dt="2023-04-04T07:36:52.252" v="1221" actId="2696"/>
        <pc:sldMkLst>
          <pc:docMk/>
          <pc:sldMk cId="3347503955" sldId="518"/>
        </pc:sldMkLst>
        <pc:spChg chg="mod">
          <ac:chgData name="Nane Kratzke" userId="971be13ff4ee5ef6" providerId="LiveId" clId="{B68B2570-D476-5D41-92A5-1FA9C1367454}" dt="2023-04-03T15:01:29.574" v="568" actId="403"/>
          <ac:spMkLst>
            <pc:docMk/>
            <pc:sldMk cId="3347503955" sldId="518"/>
            <ac:spMk id="17" creationId="{7C94A1A5-41A7-DE43-997E-73648A484122}"/>
          </ac:spMkLst>
        </pc:spChg>
      </pc:sldChg>
      <pc:sldChg chg="modSp mod">
        <pc:chgData name="Nane Kratzke" userId="971be13ff4ee5ef6" providerId="LiveId" clId="{B68B2570-D476-5D41-92A5-1FA9C1367454}" dt="2023-04-03T15:36:04.029" v="1107" actId="20577"/>
        <pc:sldMkLst>
          <pc:docMk/>
          <pc:sldMk cId="4010345383" sldId="519"/>
        </pc:sldMkLst>
        <pc:spChg chg="mod">
          <ac:chgData name="Nane Kratzke" userId="971be13ff4ee5ef6" providerId="LiveId" clId="{B68B2570-D476-5D41-92A5-1FA9C1367454}" dt="2023-04-03T15:36:04.029" v="1107" actId="20577"/>
          <ac:spMkLst>
            <pc:docMk/>
            <pc:sldMk cId="4010345383" sldId="519"/>
            <ac:spMk id="10" creationId="{B5C3B51A-5AA3-5040-82C7-3FADDAD1775B}"/>
          </ac:spMkLst>
        </pc:spChg>
      </pc:sldChg>
      <pc:sldChg chg="modSp del mod ord">
        <pc:chgData name="Nane Kratzke" userId="971be13ff4ee5ef6" providerId="LiveId" clId="{B68B2570-D476-5D41-92A5-1FA9C1367454}" dt="2023-04-03T14:52:40.102" v="521" actId="2696"/>
        <pc:sldMkLst>
          <pc:docMk/>
          <pc:sldMk cId="3192548314" sldId="521"/>
        </pc:sldMkLst>
        <pc:spChg chg="mod">
          <ac:chgData name="Nane Kratzke" userId="971be13ff4ee5ef6" providerId="LiveId" clId="{B68B2570-D476-5D41-92A5-1FA9C1367454}" dt="2023-04-03T14:37:11.739" v="358" actId="207"/>
          <ac:spMkLst>
            <pc:docMk/>
            <pc:sldMk cId="3192548314" sldId="521"/>
            <ac:spMk id="5" creationId="{2684B831-C1ED-DA46-A629-105AB8E3E220}"/>
          </ac:spMkLst>
        </pc:spChg>
        <pc:spChg chg="mod">
          <ac:chgData name="Nane Kratzke" userId="971be13ff4ee5ef6" providerId="LiveId" clId="{B68B2570-D476-5D41-92A5-1FA9C1367454}" dt="2023-04-03T14:37:03.467" v="357" actId="207"/>
          <ac:spMkLst>
            <pc:docMk/>
            <pc:sldMk cId="3192548314" sldId="521"/>
            <ac:spMk id="6" creationId="{AFCBAE16-231C-854F-AEF4-95744B18B7A3}"/>
          </ac:spMkLst>
        </pc:spChg>
      </pc:sldChg>
      <pc:sldChg chg="del">
        <pc:chgData name="Nane Kratzke" userId="971be13ff4ee5ef6" providerId="LiveId" clId="{B68B2570-D476-5D41-92A5-1FA9C1367454}" dt="2023-04-03T14:03:59.364" v="18" actId="2696"/>
        <pc:sldMkLst>
          <pc:docMk/>
          <pc:sldMk cId="1767911000" sldId="522"/>
        </pc:sldMkLst>
      </pc:sldChg>
      <pc:sldChg chg="del">
        <pc:chgData name="Nane Kratzke" userId="971be13ff4ee5ef6" providerId="LiveId" clId="{B68B2570-D476-5D41-92A5-1FA9C1367454}" dt="2023-04-03T14:03:59.378" v="20" actId="2696"/>
        <pc:sldMkLst>
          <pc:docMk/>
          <pc:sldMk cId="2263106085" sldId="523"/>
        </pc:sldMkLst>
      </pc:sldChg>
      <pc:sldChg chg="del">
        <pc:chgData name="Nane Kratzke" userId="971be13ff4ee5ef6" providerId="LiveId" clId="{B68B2570-D476-5D41-92A5-1FA9C1367454}" dt="2023-04-03T14:03:59.391" v="23" actId="2696"/>
        <pc:sldMkLst>
          <pc:docMk/>
          <pc:sldMk cId="2131256959" sldId="525"/>
        </pc:sldMkLst>
      </pc:sldChg>
      <pc:sldChg chg="del">
        <pc:chgData name="Nane Kratzke" userId="971be13ff4ee5ef6" providerId="LiveId" clId="{B68B2570-D476-5D41-92A5-1FA9C1367454}" dt="2023-04-03T14:03:59.383" v="21" actId="2696"/>
        <pc:sldMkLst>
          <pc:docMk/>
          <pc:sldMk cId="814459774" sldId="526"/>
        </pc:sldMkLst>
      </pc:sldChg>
      <pc:sldChg chg="del">
        <pc:chgData name="Nane Kratzke" userId="971be13ff4ee5ef6" providerId="LiveId" clId="{B68B2570-D476-5D41-92A5-1FA9C1367454}" dt="2023-04-03T14:03:59.347" v="14" actId="2696"/>
        <pc:sldMkLst>
          <pc:docMk/>
          <pc:sldMk cId="1251721456" sldId="527"/>
        </pc:sldMkLst>
      </pc:sldChg>
      <pc:sldChg chg="del">
        <pc:chgData name="Nane Kratzke" userId="971be13ff4ee5ef6" providerId="LiveId" clId="{B68B2570-D476-5D41-92A5-1FA9C1367454}" dt="2023-04-03T14:03:59.408" v="27" actId="2696"/>
        <pc:sldMkLst>
          <pc:docMk/>
          <pc:sldMk cId="3038659186" sldId="530"/>
        </pc:sldMkLst>
      </pc:sldChg>
      <pc:sldChg chg="del">
        <pc:chgData name="Nane Kratzke" userId="971be13ff4ee5ef6" providerId="LiveId" clId="{B68B2570-D476-5D41-92A5-1FA9C1367454}" dt="2023-04-03T14:03:59.395" v="24" actId="2696"/>
        <pc:sldMkLst>
          <pc:docMk/>
          <pc:sldMk cId="3742116271" sldId="547"/>
        </pc:sldMkLst>
      </pc:sldChg>
      <pc:sldChg chg="modSp mod ord">
        <pc:chgData name="Nane Kratzke" userId="971be13ff4ee5ef6" providerId="LiveId" clId="{B68B2570-D476-5D41-92A5-1FA9C1367454}" dt="2023-04-04T07:32:55.571" v="1220" actId="207"/>
        <pc:sldMkLst>
          <pc:docMk/>
          <pc:sldMk cId="269436655" sldId="570"/>
        </pc:sldMkLst>
        <pc:spChg chg="mod">
          <ac:chgData name="Nane Kratzke" userId="971be13ff4ee5ef6" providerId="LiveId" clId="{B68B2570-D476-5D41-92A5-1FA9C1367454}" dt="2023-04-03T14:20:01.096" v="165" actId="14100"/>
          <ac:spMkLst>
            <pc:docMk/>
            <pc:sldMk cId="269436655" sldId="570"/>
            <ac:spMk id="5" creationId="{A77090A8-5F75-BE49-AAB2-2F65C25A8030}"/>
          </ac:spMkLst>
        </pc:spChg>
        <pc:spChg chg="mod">
          <ac:chgData name="Nane Kratzke" userId="971be13ff4ee5ef6" providerId="LiveId" clId="{B68B2570-D476-5D41-92A5-1FA9C1367454}" dt="2023-04-04T07:32:55.571" v="1220" actId="207"/>
          <ac:spMkLst>
            <pc:docMk/>
            <pc:sldMk cId="269436655" sldId="570"/>
            <ac:spMk id="6" creationId="{59BB497B-997A-FD43-B459-A88A156481F0}"/>
          </ac:spMkLst>
        </pc:spChg>
      </pc:sldChg>
      <pc:sldChg chg="modSp mod ord">
        <pc:chgData name="Nane Kratzke" userId="971be13ff4ee5ef6" providerId="LiveId" clId="{B68B2570-D476-5D41-92A5-1FA9C1367454}" dt="2023-04-04T07:41:16.885" v="1223" actId="1076"/>
        <pc:sldMkLst>
          <pc:docMk/>
          <pc:sldMk cId="613088416" sldId="571"/>
        </pc:sldMkLst>
        <pc:spChg chg="mod">
          <ac:chgData name="Nane Kratzke" userId="971be13ff4ee5ef6" providerId="LiveId" clId="{B68B2570-D476-5D41-92A5-1FA9C1367454}" dt="2023-04-03T14:24:45.708" v="248" actId="207"/>
          <ac:spMkLst>
            <pc:docMk/>
            <pc:sldMk cId="613088416" sldId="571"/>
            <ac:spMk id="5" creationId="{A77090A8-5F75-BE49-AAB2-2F65C25A8030}"/>
          </ac:spMkLst>
        </pc:spChg>
        <pc:spChg chg="mod">
          <ac:chgData name="Nane Kratzke" userId="971be13ff4ee5ef6" providerId="LiveId" clId="{B68B2570-D476-5D41-92A5-1FA9C1367454}" dt="2023-04-04T07:41:16.885" v="1223" actId="1076"/>
          <ac:spMkLst>
            <pc:docMk/>
            <pc:sldMk cId="613088416" sldId="571"/>
            <ac:spMk id="6" creationId="{59BB497B-997A-FD43-B459-A88A156481F0}"/>
          </ac:spMkLst>
        </pc:spChg>
        <pc:spChg chg="mod">
          <ac:chgData name="Nane Kratzke" userId="971be13ff4ee5ef6" providerId="LiveId" clId="{B68B2570-D476-5D41-92A5-1FA9C1367454}" dt="2023-04-03T14:32:15.755" v="341" actId="20577"/>
          <ac:spMkLst>
            <pc:docMk/>
            <pc:sldMk cId="613088416" sldId="571"/>
            <ac:spMk id="9" creationId="{256BAF84-2978-4D4E-BFB0-FB1731A66F90}"/>
          </ac:spMkLst>
        </pc:spChg>
        <pc:spChg chg="mod">
          <ac:chgData name="Nane Kratzke" userId="971be13ff4ee5ef6" providerId="LiveId" clId="{B68B2570-D476-5D41-92A5-1FA9C1367454}" dt="2023-04-03T14:20:53.935" v="169" actId="20577"/>
          <ac:spMkLst>
            <pc:docMk/>
            <pc:sldMk cId="613088416" sldId="571"/>
            <ac:spMk id="10" creationId="{26C2B18B-7659-EE48-8C64-314F0A4CE536}"/>
          </ac:spMkLst>
        </pc:spChg>
        <pc:spChg chg="mod">
          <ac:chgData name="Nane Kratzke" userId="971be13ff4ee5ef6" providerId="LiveId" clId="{B68B2570-D476-5D41-92A5-1FA9C1367454}" dt="2023-04-03T14:24:21.548" v="244" actId="1076"/>
          <ac:spMkLst>
            <pc:docMk/>
            <pc:sldMk cId="613088416" sldId="571"/>
            <ac:spMk id="11" creationId="{E416EE7B-088B-4A40-9C07-0A7879346E5B}"/>
          </ac:spMkLst>
        </pc:spChg>
      </pc:sldChg>
      <pc:sldChg chg="modSp mod ord">
        <pc:chgData name="Nane Kratzke" userId="971be13ff4ee5ef6" providerId="LiveId" clId="{B68B2570-D476-5D41-92A5-1FA9C1367454}" dt="2023-04-03T15:05:19.061" v="602" actId="20577"/>
        <pc:sldMkLst>
          <pc:docMk/>
          <pc:sldMk cId="2171198472" sldId="572"/>
        </pc:sldMkLst>
        <pc:spChg chg="mod">
          <ac:chgData name="Nane Kratzke" userId="971be13ff4ee5ef6" providerId="LiveId" clId="{B68B2570-D476-5D41-92A5-1FA9C1367454}" dt="2023-04-03T15:05:19.061" v="602" actId="20577"/>
          <ac:spMkLst>
            <pc:docMk/>
            <pc:sldMk cId="2171198472" sldId="572"/>
            <ac:spMk id="5" creationId="{A77090A8-5F75-BE49-AAB2-2F65C25A8030}"/>
          </ac:spMkLst>
        </pc:spChg>
        <pc:spChg chg="mod">
          <ac:chgData name="Nane Kratzke" userId="971be13ff4ee5ef6" providerId="LiveId" clId="{B68B2570-D476-5D41-92A5-1FA9C1367454}" dt="2023-04-03T15:04:12.578" v="577" actId="1076"/>
          <ac:spMkLst>
            <pc:docMk/>
            <pc:sldMk cId="2171198472" sldId="572"/>
            <ac:spMk id="6" creationId="{59BB497B-997A-FD43-B459-A88A156481F0}"/>
          </ac:spMkLst>
        </pc:spChg>
        <pc:spChg chg="mod">
          <ac:chgData name="Nane Kratzke" userId="971be13ff4ee5ef6" providerId="LiveId" clId="{B68B2570-D476-5D41-92A5-1FA9C1367454}" dt="2023-04-03T14:30:08.561" v="331" actId="1076"/>
          <ac:spMkLst>
            <pc:docMk/>
            <pc:sldMk cId="2171198472" sldId="572"/>
            <ac:spMk id="9" creationId="{256BAF84-2978-4D4E-BFB0-FB1731A66F90}"/>
          </ac:spMkLst>
        </pc:spChg>
        <pc:spChg chg="mod">
          <ac:chgData name="Nane Kratzke" userId="971be13ff4ee5ef6" providerId="LiveId" clId="{B68B2570-D476-5D41-92A5-1FA9C1367454}" dt="2023-04-03T14:30:08.561" v="331" actId="1076"/>
          <ac:spMkLst>
            <pc:docMk/>
            <pc:sldMk cId="2171198472" sldId="572"/>
            <ac:spMk id="11" creationId="{E416EE7B-088B-4A40-9C07-0A7879346E5B}"/>
          </ac:spMkLst>
        </pc:spChg>
        <pc:spChg chg="mod">
          <ac:chgData name="Nane Kratzke" userId="971be13ff4ee5ef6" providerId="LiveId" clId="{B68B2570-D476-5D41-92A5-1FA9C1367454}" dt="2023-04-03T14:30:08.561" v="331" actId="1076"/>
          <ac:spMkLst>
            <pc:docMk/>
            <pc:sldMk cId="2171198472" sldId="572"/>
            <ac:spMk id="16" creationId="{AFE0E27F-A606-DD33-FEDE-77205A57E035}"/>
          </ac:spMkLst>
        </pc:spChg>
        <pc:grpChg chg="mod">
          <ac:chgData name="Nane Kratzke" userId="971be13ff4ee5ef6" providerId="LiveId" clId="{B68B2570-D476-5D41-92A5-1FA9C1367454}" dt="2023-04-03T14:30:08.561" v="331" actId="1076"/>
          <ac:grpSpMkLst>
            <pc:docMk/>
            <pc:sldMk cId="2171198472" sldId="572"/>
            <ac:grpSpMk id="14" creationId="{70F2097F-2D04-3FD5-43EE-2C53163CE7EF}"/>
          </ac:grpSpMkLst>
        </pc:grpChg>
        <pc:picChg chg="mod">
          <ac:chgData name="Nane Kratzke" userId="971be13ff4ee5ef6" providerId="LiveId" clId="{B68B2570-D476-5D41-92A5-1FA9C1367454}" dt="2023-04-03T15:04:34.210" v="581" actId="1076"/>
          <ac:picMkLst>
            <pc:docMk/>
            <pc:sldMk cId="2171198472" sldId="572"/>
            <ac:picMk id="1026" creationId="{CD87F2C2-64E2-4F44-B764-43FA6E04DFDA}"/>
          </ac:picMkLst>
        </pc:picChg>
        <pc:inkChg chg="mod">
          <ac:chgData name="Nane Kratzke" userId="971be13ff4ee5ef6" providerId="LiveId" clId="{B68B2570-D476-5D41-92A5-1FA9C1367454}" dt="2023-04-03T14:30:08.561" v="331" actId="1076"/>
          <ac:inkMkLst>
            <pc:docMk/>
            <pc:sldMk cId="2171198472" sldId="572"/>
            <ac:inkMk id="15" creationId="{8618AE3E-8CE3-D15C-615A-F09F08EF7F41}"/>
          </ac:inkMkLst>
        </pc:inkChg>
        <pc:inkChg chg="mod">
          <ac:chgData name="Nane Kratzke" userId="971be13ff4ee5ef6" providerId="LiveId" clId="{B68B2570-D476-5D41-92A5-1FA9C1367454}" dt="2023-04-03T14:30:08.561" v="331" actId="1076"/>
          <ac:inkMkLst>
            <pc:docMk/>
            <pc:sldMk cId="2171198472" sldId="572"/>
            <ac:inkMk id="17" creationId="{5D6A1F0D-AED6-C44D-2F96-A8ACE2218E36}"/>
          </ac:inkMkLst>
        </pc:inkChg>
        <pc:inkChg chg="mod">
          <ac:chgData name="Nane Kratzke" userId="971be13ff4ee5ef6" providerId="LiveId" clId="{B68B2570-D476-5D41-92A5-1FA9C1367454}" dt="2023-04-03T14:30:08.561" v="331" actId="1076"/>
          <ac:inkMkLst>
            <pc:docMk/>
            <pc:sldMk cId="2171198472" sldId="572"/>
            <ac:inkMk id="18" creationId="{DCF14717-CFC7-AC61-97C2-4699617E396C}"/>
          </ac:inkMkLst>
        </pc:inkChg>
      </pc:sldChg>
      <pc:sldChg chg="del">
        <pc:chgData name="Nane Kratzke" userId="971be13ff4ee5ef6" providerId="LiveId" clId="{B68B2570-D476-5D41-92A5-1FA9C1367454}" dt="2023-04-03T14:16:34.971" v="138" actId="2696"/>
        <pc:sldMkLst>
          <pc:docMk/>
          <pc:sldMk cId="479184930" sldId="573"/>
        </pc:sldMkLst>
      </pc:sldChg>
      <pc:sldChg chg="modSp del mod ord">
        <pc:chgData name="Nane Kratzke" userId="971be13ff4ee5ef6" providerId="LiveId" clId="{B68B2570-D476-5D41-92A5-1FA9C1367454}" dt="2023-04-03T15:22:12.694" v="849" actId="2696"/>
        <pc:sldMkLst>
          <pc:docMk/>
          <pc:sldMk cId="2599537583" sldId="574"/>
        </pc:sldMkLst>
        <pc:spChg chg="mod">
          <ac:chgData name="Nane Kratzke" userId="971be13ff4ee5ef6" providerId="LiveId" clId="{B68B2570-D476-5D41-92A5-1FA9C1367454}" dt="2023-04-03T15:07:44.721" v="636" actId="948"/>
          <ac:spMkLst>
            <pc:docMk/>
            <pc:sldMk cId="2599537583" sldId="574"/>
            <ac:spMk id="5" creationId="{A77090A8-5F75-BE49-AAB2-2F65C25A8030}"/>
          </ac:spMkLst>
        </pc:spChg>
      </pc:sldChg>
      <pc:sldChg chg="del">
        <pc:chgData name="Nane Kratzke" userId="971be13ff4ee5ef6" providerId="LiveId" clId="{B68B2570-D476-5D41-92A5-1FA9C1367454}" dt="2023-04-03T14:16:58.061" v="139" actId="2696"/>
        <pc:sldMkLst>
          <pc:docMk/>
          <pc:sldMk cId="3978717359" sldId="575"/>
        </pc:sldMkLst>
      </pc:sldChg>
      <pc:sldChg chg="del">
        <pc:chgData name="Nane Kratzke" userId="971be13ff4ee5ef6" providerId="LiveId" clId="{B68B2570-D476-5D41-92A5-1FA9C1367454}" dt="2023-04-03T14:53:40.984" v="525" actId="2696"/>
        <pc:sldMkLst>
          <pc:docMk/>
          <pc:sldMk cId="2242678871" sldId="577"/>
        </pc:sldMkLst>
      </pc:sldChg>
      <pc:sldChg chg="addSp delSp modSp mod ord">
        <pc:chgData name="Nane Kratzke" userId="971be13ff4ee5ef6" providerId="LiveId" clId="{B68B2570-D476-5D41-92A5-1FA9C1367454}" dt="2023-04-03T15:38:58.218" v="1121" actId="20577"/>
        <pc:sldMkLst>
          <pc:docMk/>
          <pc:sldMk cId="2784104494" sldId="578"/>
        </pc:sldMkLst>
        <pc:spChg chg="mod">
          <ac:chgData name="Nane Kratzke" userId="971be13ff4ee5ef6" providerId="LiveId" clId="{B68B2570-D476-5D41-92A5-1FA9C1367454}" dt="2023-04-03T15:38:58.218" v="1121" actId="20577"/>
          <ac:spMkLst>
            <pc:docMk/>
            <pc:sldMk cId="2784104494" sldId="578"/>
            <ac:spMk id="5" creationId="{A77090A8-5F75-BE49-AAB2-2F65C25A8030}"/>
          </ac:spMkLst>
        </pc:spChg>
        <pc:spChg chg="del">
          <ac:chgData name="Nane Kratzke" userId="971be13ff4ee5ef6" providerId="LiveId" clId="{B68B2570-D476-5D41-92A5-1FA9C1367454}" dt="2023-04-03T14:50:19.823" v="501" actId="478"/>
          <ac:spMkLst>
            <pc:docMk/>
            <pc:sldMk cId="2784104494" sldId="578"/>
            <ac:spMk id="13" creationId="{570C49FF-BF87-3640-A87F-19234FBAC669}"/>
          </ac:spMkLst>
        </pc:spChg>
        <pc:picChg chg="del">
          <ac:chgData name="Nane Kratzke" userId="971be13ff4ee5ef6" providerId="LiveId" clId="{B68B2570-D476-5D41-92A5-1FA9C1367454}" dt="2023-04-03T14:49:53.408" v="497" actId="478"/>
          <ac:picMkLst>
            <pc:docMk/>
            <pc:sldMk cId="2784104494" sldId="578"/>
            <ac:picMk id="12" creationId="{19974FA8-A25B-F242-B63E-8DDE6F2F84FE}"/>
          </ac:picMkLst>
        </pc:picChg>
        <pc:picChg chg="add mod">
          <ac:chgData name="Nane Kratzke" userId="971be13ff4ee5ef6" providerId="LiveId" clId="{B68B2570-D476-5D41-92A5-1FA9C1367454}" dt="2023-04-03T14:52:50.997" v="523" actId="14861"/>
          <ac:picMkLst>
            <pc:docMk/>
            <pc:sldMk cId="2784104494" sldId="578"/>
            <ac:picMk id="1026" creationId="{D57B3F54-61A7-6668-6311-E927A34EC713}"/>
          </ac:picMkLst>
        </pc:picChg>
      </pc:sldChg>
      <pc:sldChg chg="modSp mod ord">
        <pc:chgData name="Nane Kratzke" userId="971be13ff4ee5ef6" providerId="LiveId" clId="{B68B2570-D476-5D41-92A5-1FA9C1367454}" dt="2023-04-03T15:30:16.657" v="965" actId="948"/>
        <pc:sldMkLst>
          <pc:docMk/>
          <pc:sldMk cId="334745548" sldId="579"/>
        </pc:sldMkLst>
        <pc:spChg chg="mod">
          <ac:chgData name="Nane Kratzke" userId="971be13ff4ee5ef6" providerId="LiveId" clId="{B68B2570-D476-5D41-92A5-1FA9C1367454}" dt="2023-04-03T15:30:16.657" v="965" actId="948"/>
          <ac:spMkLst>
            <pc:docMk/>
            <pc:sldMk cId="334745548" sldId="579"/>
            <ac:spMk id="6" creationId="{E5A7898F-1D0A-1C49-B6D3-E02A16AA1D42}"/>
          </ac:spMkLst>
        </pc:spChg>
      </pc:sldChg>
      <pc:sldChg chg="modSp mod ord">
        <pc:chgData name="Nane Kratzke" userId="971be13ff4ee5ef6" providerId="LiveId" clId="{B68B2570-D476-5D41-92A5-1FA9C1367454}" dt="2023-04-04T09:11:15.147" v="1242" actId="20577"/>
        <pc:sldMkLst>
          <pc:docMk/>
          <pc:sldMk cId="4236033102" sldId="580"/>
        </pc:sldMkLst>
        <pc:spChg chg="mod">
          <ac:chgData name="Nane Kratzke" userId="971be13ff4ee5ef6" providerId="LiveId" clId="{B68B2570-D476-5D41-92A5-1FA9C1367454}" dt="2023-04-04T09:11:15.147" v="1242" actId="20577"/>
          <ac:spMkLst>
            <pc:docMk/>
            <pc:sldMk cId="4236033102" sldId="580"/>
            <ac:spMk id="6" creationId="{92814053-A9E4-1244-A494-010F81D6C43B}"/>
          </ac:spMkLst>
        </pc:spChg>
        <pc:spChg chg="mod">
          <ac:chgData name="Nane Kratzke" userId="971be13ff4ee5ef6" providerId="LiveId" clId="{B68B2570-D476-5D41-92A5-1FA9C1367454}" dt="2023-04-03T15:30:59.533" v="967" actId="20577"/>
          <ac:spMkLst>
            <pc:docMk/>
            <pc:sldMk cId="4236033102" sldId="580"/>
            <ac:spMk id="9" creationId="{93FC8A48-5BE2-264E-88E1-A97EBDCEB137}"/>
          </ac:spMkLst>
        </pc:spChg>
      </pc:sldChg>
      <pc:sldChg chg="modSp mod ord">
        <pc:chgData name="Nane Kratzke" userId="971be13ff4ee5ef6" providerId="LiveId" clId="{B68B2570-D476-5D41-92A5-1FA9C1367454}" dt="2023-04-03T15:54:10.538" v="1218" actId="20578"/>
        <pc:sldMkLst>
          <pc:docMk/>
          <pc:sldMk cId="3016536141" sldId="581"/>
        </pc:sldMkLst>
        <pc:spChg chg="mod">
          <ac:chgData name="Nane Kratzke" userId="971be13ff4ee5ef6" providerId="LiveId" clId="{B68B2570-D476-5D41-92A5-1FA9C1367454}" dt="2023-04-03T14:43:51.984" v="421" actId="12"/>
          <ac:spMkLst>
            <pc:docMk/>
            <pc:sldMk cId="3016536141" sldId="581"/>
            <ac:spMk id="7" creationId="{A1B804D6-A497-EA43-8748-3013462EADDF}"/>
          </ac:spMkLst>
        </pc:spChg>
      </pc:sldChg>
      <pc:sldChg chg="modSp mod ord">
        <pc:chgData name="Nane Kratzke" userId="971be13ff4ee5ef6" providerId="LiveId" clId="{B68B2570-D476-5D41-92A5-1FA9C1367454}" dt="2023-04-03T15:37:22.985" v="1117" actId="948"/>
        <pc:sldMkLst>
          <pc:docMk/>
          <pc:sldMk cId="2216567192" sldId="582"/>
        </pc:sldMkLst>
        <pc:spChg chg="mod">
          <ac:chgData name="Nane Kratzke" userId="971be13ff4ee5ef6" providerId="LiveId" clId="{B68B2570-D476-5D41-92A5-1FA9C1367454}" dt="2023-04-03T15:37:22.985" v="1117" actId="948"/>
          <ac:spMkLst>
            <pc:docMk/>
            <pc:sldMk cId="2216567192" sldId="582"/>
            <ac:spMk id="6" creationId="{2A1663B8-9027-3141-BB4D-CFAFC91A18D7}"/>
          </ac:spMkLst>
        </pc:spChg>
        <pc:spChg chg="mod">
          <ac:chgData name="Nane Kratzke" userId="971be13ff4ee5ef6" providerId="LiveId" clId="{B68B2570-D476-5D41-92A5-1FA9C1367454}" dt="2023-04-03T15:37:08.317" v="1114" actId="1076"/>
          <ac:spMkLst>
            <pc:docMk/>
            <pc:sldMk cId="2216567192" sldId="582"/>
            <ac:spMk id="7" creationId="{BB500ADB-6177-D542-B962-7C59BF21615B}"/>
          </ac:spMkLst>
        </pc:spChg>
        <pc:spChg chg="mod">
          <ac:chgData name="Nane Kratzke" userId="971be13ff4ee5ef6" providerId="LiveId" clId="{B68B2570-D476-5D41-92A5-1FA9C1367454}" dt="2023-04-03T15:37:08.317" v="1114" actId="1076"/>
          <ac:spMkLst>
            <pc:docMk/>
            <pc:sldMk cId="2216567192" sldId="582"/>
            <ac:spMk id="11" creationId="{6AD9F600-1A2B-DE43-BF89-57EC336DCF26}"/>
          </ac:spMkLst>
        </pc:spChg>
        <pc:picChg chg="mod">
          <ac:chgData name="Nane Kratzke" userId="971be13ff4ee5ef6" providerId="LiveId" clId="{B68B2570-D476-5D41-92A5-1FA9C1367454}" dt="2023-04-03T15:37:08.317" v="1114" actId="1076"/>
          <ac:picMkLst>
            <pc:docMk/>
            <pc:sldMk cId="2216567192" sldId="582"/>
            <ac:picMk id="9" creationId="{80920441-5E77-1D45-9F47-F7A7ECB57A54}"/>
          </ac:picMkLst>
        </pc:picChg>
      </pc:sldChg>
      <pc:sldChg chg="modSp mod ord">
        <pc:chgData name="Nane Kratzke" userId="971be13ff4ee5ef6" providerId="LiveId" clId="{B68B2570-D476-5D41-92A5-1FA9C1367454}" dt="2023-04-03T15:32:26.873" v="980" actId="948"/>
        <pc:sldMkLst>
          <pc:docMk/>
          <pc:sldMk cId="3535080844" sldId="583"/>
        </pc:sldMkLst>
        <pc:spChg chg="mod">
          <ac:chgData name="Nane Kratzke" userId="971be13ff4ee5ef6" providerId="LiveId" clId="{B68B2570-D476-5D41-92A5-1FA9C1367454}" dt="2023-04-03T15:32:26.873" v="980" actId="948"/>
          <ac:spMkLst>
            <pc:docMk/>
            <pc:sldMk cId="3535080844" sldId="583"/>
            <ac:spMk id="6" creationId="{782EF8D8-7EBA-7E43-90A3-C8139DA87067}"/>
          </ac:spMkLst>
        </pc:spChg>
      </pc:sldChg>
      <pc:sldChg chg="addSp delSp modSp mod ord">
        <pc:chgData name="Nane Kratzke" userId="971be13ff4ee5ef6" providerId="LiveId" clId="{B68B2570-D476-5D41-92A5-1FA9C1367454}" dt="2023-04-03T15:52:52.657" v="1215" actId="1076"/>
        <pc:sldMkLst>
          <pc:docMk/>
          <pc:sldMk cId="37551011" sldId="585"/>
        </pc:sldMkLst>
        <pc:spChg chg="del">
          <ac:chgData name="Nane Kratzke" userId="971be13ff4ee5ef6" providerId="LiveId" clId="{B68B2570-D476-5D41-92A5-1FA9C1367454}" dt="2023-04-03T14:04:26.571" v="30" actId="478"/>
          <ac:spMkLst>
            <pc:docMk/>
            <pc:sldMk cId="37551011" sldId="585"/>
            <ac:spMk id="5" creationId="{3C84D37C-C47C-C449-9399-46017816B247}"/>
          </ac:spMkLst>
        </pc:spChg>
        <pc:spChg chg="add del mod">
          <ac:chgData name="Nane Kratzke" userId="971be13ff4ee5ef6" providerId="LiveId" clId="{B68B2570-D476-5D41-92A5-1FA9C1367454}" dt="2023-04-03T15:52:22.129" v="1209" actId="478"/>
          <ac:spMkLst>
            <pc:docMk/>
            <pc:sldMk cId="37551011" sldId="585"/>
            <ac:spMk id="8" creationId="{8566105B-5201-E72E-6692-47C577AAE6FA}"/>
          </ac:spMkLst>
        </pc:spChg>
        <pc:spChg chg="add del mod">
          <ac:chgData name="Nane Kratzke" userId="971be13ff4ee5ef6" providerId="LiveId" clId="{B68B2570-D476-5D41-92A5-1FA9C1367454}" dt="2023-04-03T14:12:07.544" v="113" actId="478"/>
          <ac:spMkLst>
            <pc:docMk/>
            <pc:sldMk cId="37551011" sldId="585"/>
            <ac:spMk id="9" creationId="{D2094848-D502-62BC-A237-28153EB32CF8}"/>
          </ac:spMkLst>
        </pc:spChg>
        <pc:spChg chg="add del mod">
          <ac:chgData name="Nane Kratzke" userId="971be13ff4ee5ef6" providerId="LiveId" clId="{B68B2570-D476-5D41-92A5-1FA9C1367454}" dt="2023-04-03T15:52:22.129" v="1209" actId="478"/>
          <ac:spMkLst>
            <pc:docMk/>
            <pc:sldMk cId="37551011" sldId="585"/>
            <ac:spMk id="10" creationId="{EFC59907-85CD-13CE-23EB-263C6D8FD475}"/>
          </ac:spMkLst>
        </pc:spChg>
        <pc:spChg chg="add del mod">
          <ac:chgData name="Nane Kratzke" userId="971be13ff4ee5ef6" providerId="LiveId" clId="{B68B2570-D476-5D41-92A5-1FA9C1367454}" dt="2023-04-03T15:52:23.843" v="1210" actId="478"/>
          <ac:spMkLst>
            <pc:docMk/>
            <pc:sldMk cId="37551011" sldId="585"/>
            <ac:spMk id="11" creationId="{CADA21E8-2B9A-D3AB-D7E7-57EAD4012B60}"/>
          </ac:spMkLst>
        </pc:spChg>
        <pc:spChg chg="add del mod">
          <ac:chgData name="Nane Kratzke" userId="971be13ff4ee5ef6" providerId="LiveId" clId="{B68B2570-D476-5D41-92A5-1FA9C1367454}" dt="2023-04-03T15:52:26.169" v="1211" actId="478"/>
          <ac:spMkLst>
            <pc:docMk/>
            <pc:sldMk cId="37551011" sldId="585"/>
            <ac:spMk id="12" creationId="{9BA8CC42-5319-AAF7-4666-7B631760371C}"/>
          </ac:spMkLst>
        </pc:spChg>
        <pc:spChg chg="add mod">
          <ac:chgData name="Nane Kratzke" userId="971be13ff4ee5ef6" providerId="LiveId" clId="{B68B2570-D476-5D41-92A5-1FA9C1367454}" dt="2023-04-03T15:51:17.422" v="1203" actId="14100"/>
          <ac:spMkLst>
            <pc:docMk/>
            <pc:sldMk cId="37551011" sldId="585"/>
            <ac:spMk id="14" creationId="{15C5C2E4-6AA4-AF64-FC0A-562F6C21B752}"/>
          </ac:spMkLst>
        </pc:spChg>
        <pc:spChg chg="del mod">
          <ac:chgData name="Nane Kratzke" userId="971be13ff4ee5ef6" providerId="LiveId" clId="{B68B2570-D476-5D41-92A5-1FA9C1367454}" dt="2023-04-03T14:07:54.362" v="44" actId="478"/>
          <ac:spMkLst>
            <pc:docMk/>
            <pc:sldMk cId="37551011" sldId="585"/>
            <ac:spMk id="19" creationId="{6BA10506-E688-194B-95E6-684DF086CCC9}"/>
          </ac:spMkLst>
        </pc:spChg>
        <pc:picChg chg="del">
          <ac:chgData name="Nane Kratzke" userId="971be13ff4ee5ef6" providerId="LiveId" clId="{B68B2570-D476-5D41-92A5-1FA9C1367454}" dt="2023-04-03T14:04:20.679" v="29" actId="478"/>
          <ac:picMkLst>
            <pc:docMk/>
            <pc:sldMk cId="37551011" sldId="585"/>
            <ac:picMk id="6" creationId="{84D21422-7834-1D4E-B387-B51AF89B02D5}"/>
          </ac:picMkLst>
        </pc:picChg>
        <pc:picChg chg="add del mod modCrop">
          <ac:chgData name="Nane Kratzke" userId="971be13ff4ee5ef6" providerId="LiveId" clId="{B68B2570-D476-5D41-92A5-1FA9C1367454}" dt="2023-04-03T15:51:38.608" v="1207" actId="478"/>
          <ac:picMkLst>
            <pc:docMk/>
            <pc:sldMk cId="37551011" sldId="585"/>
            <ac:picMk id="7" creationId="{20F81967-BB07-F945-2BA2-F8BA2A598578}"/>
          </ac:picMkLst>
        </pc:picChg>
        <pc:picChg chg="add mod">
          <ac:chgData name="Nane Kratzke" userId="971be13ff4ee5ef6" providerId="LiveId" clId="{B68B2570-D476-5D41-92A5-1FA9C1367454}" dt="2023-04-03T15:52:52.657" v="1215" actId="1076"/>
          <ac:picMkLst>
            <pc:docMk/>
            <pc:sldMk cId="37551011" sldId="585"/>
            <ac:picMk id="15" creationId="{E5D02D12-B826-87EC-29A5-1A94B874055E}"/>
          </ac:picMkLst>
        </pc:picChg>
      </pc:sldChg>
      <pc:sldChg chg="del">
        <pc:chgData name="Nane Kratzke" userId="971be13ff4ee5ef6" providerId="LiveId" clId="{B68B2570-D476-5D41-92A5-1FA9C1367454}" dt="2023-04-03T14:15:55.619" v="137" actId="2696"/>
        <pc:sldMkLst>
          <pc:docMk/>
          <pc:sldMk cId="4182623643" sldId="586"/>
        </pc:sldMkLst>
      </pc:sldChg>
      <pc:sldChg chg="del">
        <pc:chgData name="Nane Kratzke" userId="971be13ff4ee5ef6" providerId="LiveId" clId="{B68B2570-D476-5D41-92A5-1FA9C1367454}" dt="2023-04-03T14:37:34.292" v="359" actId="2696"/>
        <pc:sldMkLst>
          <pc:docMk/>
          <pc:sldMk cId="4184322333" sldId="587"/>
        </pc:sldMkLst>
      </pc:sldChg>
      <pc:sldChg chg="del">
        <pc:chgData name="Nane Kratzke" userId="971be13ff4ee5ef6" providerId="LiveId" clId="{B68B2570-D476-5D41-92A5-1FA9C1367454}" dt="2023-04-03T14:55:16.936" v="528" actId="2696"/>
        <pc:sldMkLst>
          <pc:docMk/>
          <pc:sldMk cId="3368942718" sldId="588"/>
        </pc:sldMkLst>
      </pc:sldChg>
      <pc:sldChg chg="addSp delSp modSp mod ord">
        <pc:chgData name="Nane Kratzke" userId="971be13ff4ee5ef6" providerId="LiveId" clId="{B68B2570-D476-5D41-92A5-1FA9C1367454}" dt="2023-04-03T15:27:49.229" v="931" actId="20578"/>
        <pc:sldMkLst>
          <pc:docMk/>
          <pc:sldMk cId="3378254767" sldId="589"/>
        </pc:sldMkLst>
        <pc:spChg chg="mod">
          <ac:chgData name="Nane Kratzke" userId="971be13ff4ee5ef6" providerId="LiveId" clId="{B68B2570-D476-5D41-92A5-1FA9C1367454}" dt="2023-04-03T14:42:41.707" v="418" actId="20577"/>
          <ac:spMkLst>
            <pc:docMk/>
            <pc:sldMk cId="3378254767" sldId="589"/>
            <ac:spMk id="6" creationId="{4D7B5A4A-F235-C148-9D75-065163F7DB47}"/>
          </ac:spMkLst>
        </pc:spChg>
        <pc:spChg chg="add mod">
          <ac:chgData name="Nane Kratzke" userId="971be13ff4ee5ef6" providerId="LiveId" clId="{B68B2570-D476-5D41-92A5-1FA9C1367454}" dt="2023-04-03T14:42:53.238" v="420" actId="14100"/>
          <ac:spMkLst>
            <pc:docMk/>
            <pc:sldMk cId="3378254767" sldId="589"/>
            <ac:spMk id="7" creationId="{845C02F2-0AA5-B872-E805-ECF1E832FC1E}"/>
          </ac:spMkLst>
        </pc:spChg>
        <pc:picChg chg="del mod">
          <ac:chgData name="Nane Kratzke" userId="971be13ff4ee5ef6" providerId="LiveId" clId="{B68B2570-D476-5D41-92A5-1FA9C1367454}" dt="2023-04-03T14:39:10.369" v="372" actId="478"/>
          <ac:picMkLst>
            <pc:docMk/>
            <pc:sldMk cId="3378254767" sldId="589"/>
            <ac:picMk id="9" creationId="{0E124C52-FDA2-B249-A8E9-3A7011235587}"/>
          </ac:picMkLst>
        </pc:picChg>
      </pc:sldChg>
      <pc:sldChg chg="modSp del mod ord">
        <pc:chgData name="Nane Kratzke" userId="971be13ff4ee5ef6" providerId="LiveId" clId="{B68B2570-D476-5D41-92A5-1FA9C1367454}" dt="2023-04-03T15:38:30.106" v="1118" actId="2696"/>
        <pc:sldMkLst>
          <pc:docMk/>
          <pc:sldMk cId="2326429482" sldId="590"/>
        </pc:sldMkLst>
        <pc:spChg chg="mod">
          <ac:chgData name="Nane Kratzke" userId="971be13ff4ee5ef6" providerId="LiveId" clId="{B68B2570-D476-5D41-92A5-1FA9C1367454}" dt="2023-04-03T14:47:24.298" v="495" actId="20577"/>
          <ac:spMkLst>
            <pc:docMk/>
            <pc:sldMk cId="2326429482" sldId="590"/>
            <ac:spMk id="5" creationId="{1F7D597A-1328-384D-BC46-9679E8781D63}"/>
          </ac:spMkLst>
        </pc:spChg>
        <pc:spChg chg="mod">
          <ac:chgData name="Nane Kratzke" userId="971be13ff4ee5ef6" providerId="LiveId" clId="{B68B2570-D476-5D41-92A5-1FA9C1367454}" dt="2023-04-03T14:45:46.960" v="429" actId="207"/>
          <ac:spMkLst>
            <pc:docMk/>
            <pc:sldMk cId="2326429482" sldId="590"/>
            <ac:spMk id="8" creationId="{AA1B0C18-89B3-7E4E-A9C0-FF78F3EC8C91}"/>
          </ac:spMkLst>
        </pc:spChg>
      </pc:sldChg>
      <pc:sldChg chg="delSp modSp mod">
        <pc:chgData name="Nane Kratzke" userId="971be13ff4ee5ef6" providerId="LiveId" clId="{B68B2570-D476-5D41-92A5-1FA9C1367454}" dt="2023-04-04T10:42:53.759" v="1249" actId="20577"/>
        <pc:sldMkLst>
          <pc:docMk/>
          <pc:sldMk cId="2600768210" sldId="592"/>
        </pc:sldMkLst>
        <pc:spChg chg="mod">
          <ac:chgData name="Nane Kratzke" userId="971be13ff4ee5ef6" providerId="LiveId" clId="{B68B2570-D476-5D41-92A5-1FA9C1367454}" dt="2023-04-04T10:42:03.717" v="1246" actId="20577"/>
          <ac:spMkLst>
            <pc:docMk/>
            <pc:sldMk cId="2600768210" sldId="592"/>
            <ac:spMk id="6" creationId="{782EF8D8-7EBA-7E43-90A3-C8139DA87067}"/>
          </ac:spMkLst>
        </pc:spChg>
        <pc:spChg chg="del">
          <ac:chgData name="Nane Kratzke" userId="971be13ff4ee5ef6" providerId="LiveId" clId="{B68B2570-D476-5D41-92A5-1FA9C1367454}" dt="2023-04-03T14:58:43.941" v="550" actId="478"/>
          <ac:spMkLst>
            <pc:docMk/>
            <pc:sldMk cId="2600768210" sldId="592"/>
            <ac:spMk id="12" creationId="{0AC570EF-F5D9-0046-8579-13864A38E991}"/>
          </ac:spMkLst>
        </pc:spChg>
        <pc:spChg chg="mod">
          <ac:chgData name="Nane Kratzke" userId="971be13ff4ee5ef6" providerId="LiveId" clId="{B68B2570-D476-5D41-92A5-1FA9C1367454}" dt="2023-04-04T10:42:53.759" v="1249" actId="20577"/>
          <ac:spMkLst>
            <pc:docMk/>
            <pc:sldMk cId="2600768210" sldId="592"/>
            <ac:spMk id="13" creationId="{8574E403-0E07-734C-AA06-07DAE1EB5A7F}"/>
          </ac:spMkLst>
        </pc:spChg>
      </pc:sldChg>
      <pc:sldChg chg="del">
        <pc:chgData name="Nane Kratzke" userId="971be13ff4ee5ef6" providerId="LiveId" clId="{B68B2570-D476-5D41-92A5-1FA9C1367454}" dt="2023-04-03T14:56:11.810" v="542" actId="2696"/>
        <pc:sldMkLst>
          <pc:docMk/>
          <pc:sldMk cId="111057490" sldId="594"/>
        </pc:sldMkLst>
      </pc:sldChg>
      <pc:sldChg chg="del">
        <pc:chgData name="Nane Kratzke" userId="971be13ff4ee5ef6" providerId="LiveId" clId="{B68B2570-D476-5D41-92A5-1FA9C1367454}" dt="2023-04-03T14:02:08.177" v="9" actId="2696"/>
        <pc:sldMkLst>
          <pc:docMk/>
          <pc:sldMk cId="1906288818" sldId="596"/>
        </pc:sldMkLst>
      </pc:sldChg>
      <pc:sldChg chg="del">
        <pc:chgData name="Nane Kratzke" userId="971be13ff4ee5ef6" providerId="LiveId" clId="{B68B2570-D476-5D41-92A5-1FA9C1367454}" dt="2023-04-03T14:55:21.488" v="529" actId="2696"/>
        <pc:sldMkLst>
          <pc:docMk/>
          <pc:sldMk cId="4190664350" sldId="597"/>
        </pc:sldMkLst>
      </pc:sldChg>
      <pc:sldChg chg="delSp modSp mod ord">
        <pc:chgData name="Nane Kratzke" userId="971be13ff4ee5ef6" providerId="LiveId" clId="{B68B2570-D476-5D41-92A5-1FA9C1367454}" dt="2023-04-03T15:16:41.381" v="748" actId="20577"/>
        <pc:sldMkLst>
          <pc:docMk/>
          <pc:sldMk cId="3960436354" sldId="598"/>
        </pc:sldMkLst>
        <pc:spChg chg="mod">
          <ac:chgData name="Nane Kratzke" userId="971be13ff4ee5ef6" providerId="LiveId" clId="{B68B2570-D476-5D41-92A5-1FA9C1367454}" dt="2023-04-03T15:16:41.381" v="748" actId="20577"/>
          <ac:spMkLst>
            <pc:docMk/>
            <pc:sldMk cId="3960436354" sldId="598"/>
            <ac:spMk id="5" creationId="{A77090A8-5F75-BE49-AAB2-2F65C25A8030}"/>
          </ac:spMkLst>
        </pc:spChg>
        <pc:spChg chg="del">
          <ac:chgData name="Nane Kratzke" userId="971be13ff4ee5ef6" providerId="LiveId" clId="{B68B2570-D476-5D41-92A5-1FA9C1367454}" dt="2023-04-03T15:13:48.241" v="708" actId="478"/>
          <ac:spMkLst>
            <pc:docMk/>
            <pc:sldMk cId="3960436354" sldId="598"/>
            <ac:spMk id="7" creationId="{ED236436-46F0-0047-B020-B2941FD71A73}"/>
          </ac:spMkLst>
        </pc:spChg>
        <pc:spChg chg="mod">
          <ac:chgData name="Nane Kratzke" userId="971be13ff4ee5ef6" providerId="LiveId" clId="{B68B2570-D476-5D41-92A5-1FA9C1367454}" dt="2023-04-03T15:15:28.768" v="721" actId="1076"/>
          <ac:spMkLst>
            <pc:docMk/>
            <pc:sldMk cId="3960436354" sldId="598"/>
            <ac:spMk id="9" creationId="{256BAF84-2978-4D4E-BFB0-FB1731A66F90}"/>
          </ac:spMkLst>
        </pc:spChg>
        <pc:spChg chg="mod">
          <ac:chgData name="Nane Kratzke" userId="971be13ff4ee5ef6" providerId="LiveId" clId="{B68B2570-D476-5D41-92A5-1FA9C1367454}" dt="2023-04-03T15:15:28.768" v="721" actId="1076"/>
          <ac:spMkLst>
            <pc:docMk/>
            <pc:sldMk cId="3960436354" sldId="598"/>
            <ac:spMk id="11" creationId="{E416EE7B-088B-4A40-9C07-0A7879346E5B}"/>
          </ac:spMkLst>
        </pc:spChg>
      </pc:sldChg>
      <pc:sldChg chg="modSp mod ord">
        <pc:chgData name="Nane Kratzke" userId="971be13ff4ee5ef6" providerId="LiveId" clId="{B68B2570-D476-5D41-92A5-1FA9C1367454}" dt="2023-04-03T15:21:05.888" v="848" actId="403"/>
        <pc:sldMkLst>
          <pc:docMk/>
          <pc:sldMk cId="3809587977" sldId="599"/>
        </pc:sldMkLst>
        <pc:spChg chg="mod">
          <ac:chgData name="Nane Kratzke" userId="971be13ff4ee5ef6" providerId="LiveId" clId="{B68B2570-D476-5D41-92A5-1FA9C1367454}" dt="2023-04-03T15:21:05.888" v="848" actId="403"/>
          <ac:spMkLst>
            <pc:docMk/>
            <pc:sldMk cId="3809587977" sldId="599"/>
            <ac:spMk id="5" creationId="{A77090A8-5F75-BE49-AAB2-2F65C25A8030}"/>
          </ac:spMkLst>
        </pc:spChg>
        <pc:spChg chg="mod">
          <ac:chgData name="Nane Kratzke" userId="971be13ff4ee5ef6" providerId="LiveId" clId="{B68B2570-D476-5D41-92A5-1FA9C1367454}" dt="2023-04-03T15:17:40.198" v="761" actId="1076"/>
          <ac:spMkLst>
            <pc:docMk/>
            <pc:sldMk cId="3809587977" sldId="599"/>
            <ac:spMk id="9" creationId="{256BAF84-2978-4D4E-BFB0-FB1731A66F90}"/>
          </ac:spMkLst>
        </pc:spChg>
        <pc:spChg chg="mod">
          <ac:chgData name="Nane Kratzke" userId="971be13ff4ee5ef6" providerId="LiveId" clId="{B68B2570-D476-5D41-92A5-1FA9C1367454}" dt="2023-04-03T15:17:40.198" v="761" actId="1076"/>
          <ac:spMkLst>
            <pc:docMk/>
            <pc:sldMk cId="3809587977" sldId="599"/>
            <ac:spMk id="11" creationId="{E416EE7B-088B-4A40-9C07-0A7879346E5B}"/>
          </ac:spMkLst>
        </pc:spChg>
      </pc:sldChg>
      <pc:sldChg chg="modSp mod ord">
        <pc:chgData name="Nane Kratzke" userId="971be13ff4ee5ef6" providerId="LiveId" clId="{B68B2570-D476-5D41-92A5-1FA9C1367454}" dt="2023-04-03T15:20:16.024" v="847" actId="948"/>
        <pc:sldMkLst>
          <pc:docMk/>
          <pc:sldMk cId="3452727480" sldId="600"/>
        </pc:sldMkLst>
        <pc:spChg chg="mod">
          <ac:chgData name="Nane Kratzke" userId="971be13ff4ee5ef6" providerId="LiveId" clId="{B68B2570-D476-5D41-92A5-1FA9C1367454}" dt="2023-04-03T15:20:16.024" v="847" actId="948"/>
          <ac:spMkLst>
            <pc:docMk/>
            <pc:sldMk cId="3452727480" sldId="600"/>
            <ac:spMk id="5" creationId="{A77090A8-5F75-BE49-AAB2-2F65C25A8030}"/>
          </ac:spMkLst>
        </pc:spChg>
        <pc:spChg chg="mod">
          <ac:chgData name="Nane Kratzke" userId="971be13ff4ee5ef6" providerId="LiveId" clId="{B68B2570-D476-5D41-92A5-1FA9C1367454}" dt="2023-04-03T15:19:43.786" v="834" actId="1076"/>
          <ac:spMkLst>
            <pc:docMk/>
            <pc:sldMk cId="3452727480" sldId="600"/>
            <ac:spMk id="9" creationId="{256BAF84-2978-4D4E-BFB0-FB1731A66F90}"/>
          </ac:spMkLst>
        </pc:spChg>
        <pc:spChg chg="mod">
          <ac:chgData name="Nane Kratzke" userId="971be13ff4ee5ef6" providerId="LiveId" clId="{B68B2570-D476-5D41-92A5-1FA9C1367454}" dt="2023-04-03T15:19:43.786" v="834" actId="1076"/>
          <ac:spMkLst>
            <pc:docMk/>
            <pc:sldMk cId="3452727480" sldId="600"/>
            <ac:spMk id="11" creationId="{E416EE7B-088B-4A40-9C07-0A7879346E5B}"/>
          </ac:spMkLst>
        </pc:spChg>
      </pc:sldChg>
      <pc:sldChg chg="modSp mod ord">
        <pc:chgData name="Nane Kratzke" userId="971be13ff4ee5ef6" providerId="LiveId" clId="{B68B2570-D476-5D41-92A5-1FA9C1367454}" dt="2023-04-03T15:27:10.025" v="930" actId="14100"/>
        <pc:sldMkLst>
          <pc:docMk/>
          <pc:sldMk cId="3923757959" sldId="601"/>
        </pc:sldMkLst>
        <pc:spChg chg="mod">
          <ac:chgData name="Nane Kratzke" userId="971be13ff4ee5ef6" providerId="LiveId" clId="{B68B2570-D476-5D41-92A5-1FA9C1367454}" dt="2023-04-03T15:27:10.025" v="930" actId="14100"/>
          <ac:spMkLst>
            <pc:docMk/>
            <pc:sldMk cId="3923757959" sldId="601"/>
            <ac:spMk id="5" creationId="{A77090A8-5F75-BE49-AAB2-2F65C25A8030}"/>
          </ac:spMkLst>
        </pc:spChg>
      </pc:sldChg>
      <pc:sldChg chg="ord">
        <pc:chgData name="Nane Kratzke" userId="971be13ff4ee5ef6" providerId="LiveId" clId="{B68B2570-D476-5D41-92A5-1FA9C1367454}" dt="2023-04-03T14:02:16.387" v="11" actId="20578"/>
        <pc:sldMkLst>
          <pc:docMk/>
          <pc:sldMk cId="3381172529" sldId="671"/>
        </pc:sldMkLst>
      </pc:sldChg>
      <pc:sldChg chg="modSp mod">
        <pc:chgData name="Nane Kratzke" userId="971be13ff4ee5ef6" providerId="LiveId" clId="{B68B2570-D476-5D41-92A5-1FA9C1367454}" dt="2023-04-03T15:00:34.693" v="563" actId="20577"/>
        <pc:sldMkLst>
          <pc:docMk/>
          <pc:sldMk cId="2278574996" sldId="677"/>
        </pc:sldMkLst>
        <pc:spChg chg="mod">
          <ac:chgData name="Nane Kratzke" userId="971be13ff4ee5ef6" providerId="LiveId" clId="{B68B2570-D476-5D41-92A5-1FA9C1367454}" dt="2023-04-03T15:00:34.693" v="563" actId="20577"/>
          <ac:spMkLst>
            <pc:docMk/>
            <pc:sldMk cId="2278574996" sldId="677"/>
            <ac:spMk id="8" creationId="{48E1DEEA-5C57-E5D9-D361-7C1DA4281A31}"/>
          </ac:spMkLst>
        </pc:spChg>
      </pc:sldChg>
      <pc:sldChg chg="del">
        <pc:chgData name="Nane Kratzke" userId="971be13ff4ee5ef6" providerId="LiveId" clId="{B68B2570-D476-5D41-92A5-1FA9C1367454}" dt="2023-04-03T14:03:59.400" v="25" actId="2696"/>
        <pc:sldMkLst>
          <pc:docMk/>
          <pc:sldMk cId="2559276658" sldId="680"/>
        </pc:sldMkLst>
      </pc:sldChg>
      <pc:sldChg chg="del">
        <pc:chgData name="Nane Kratzke" userId="971be13ff4ee5ef6" providerId="LiveId" clId="{B68B2570-D476-5D41-92A5-1FA9C1367454}" dt="2023-04-03T14:03:59.359" v="17" actId="2696"/>
        <pc:sldMkLst>
          <pc:docMk/>
          <pc:sldMk cId="3586281632" sldId="681"/>
        </pc:sldMkLst>
      </pc:sldChg>
      <pc:sldChg chg="del">
        <pc:chgData name="Nane Kratzke" userId="971be13ff4ee5ef6" providerId="LiveId" clId="{B68B2570-D476-5D41-92A5-1FA9C1367454}" dt="2023-04-03T14:03:59.373" v="19" actId="2696"/>
        <pc:sldMkLst>
          <pc:docMk/>
          <pc:sldMk cId="1559376253" sldId="682"/>
        </pc:sldMkLst>
      </pc:sldChg>
      <pc:sldChg chg="del">
        <pc:chgData name="Nane Kratzke" userId="971be13ff4ee5ef6" providerId="LiveId" clId="{B68B2570-D476-5D41-92A5-1FA9C1367454}" dt="2023-04-03T14:03:59.342" v="13" actId="2696"/>
        <pc:sldMkLst>
          <pc:docMk/>
          <pc:sldMk cId="529725583" sldId="683"/>
        </pc:sldMkLst>
      </pc:sldChg>
      <pc:sldChg chg="del">
        <pc:chgData name="Nane Kratzke" userId="971be13ff4ee5ef6" providerId="LiveId" clId="{B68B2570-D476-5D41-92A5-1FA9C1367454}" dt="2023-04-03T14:03:59.509" v="28" actId="2696"/>
        <pc:sldMkLst>
          <pc:docMk/>
          <pc:sldMk cId="3892276993" sldId="684"/>
        </pc:sldMkLst>
      </pc:sldChg>
      <pc:sldChg chg="del">
        <pc:chgData name="Nane Kratzke" userId="971be13ff4ee5ef6" providerId="LiveId" clId="{B68B2570-D476-5D41-92A5-1FA9C1367454}" dt="2023-04-03T14:03:59.387" v="22" actId="2696"/>
        <pc:sldMkLst>
          <pc:docMk/>
          <pc:sldMk cId="1441188966" sldId="685"/>
        </pc:sldMkLst>
      </pc:sldChg>
      <pc:sldChg chg="del">
        <pc:chgData name="Nane Kratzke" userId="971be13ff4ee5ef6" providerId="LiveId" clId="{B68B2570-D476-5D41-92A5-1FA9C1367454}" dt="2023-04-03T13:59:42.435" v="8" actId="2696"/>
        <pc:sldMkLst>
          <pc:docMk/>
          <pc:sldMk cId="1977023406" sldId="689"/>
        </pc:sldMkLst>
      </pc:sldChg>
      <pc:sldChg chg="del">
        <pc:chgData name="Nane Kratzke" userId="971be13ff4ee5ef6" providerId="LiveId" clId="{B68B2570-D476-5D41-92A5-1FA9C1367454}" dt="2023-04-03T14:03:59.354" v="16" actId="2696"/>
        <pc:sldMkLst>
          <pc:docMk/>
          <pc:sldMk cId="3257155038" sldId="690"/>
        </pc:sldMkLst>
      </pc:sldChg>
      <pc:sldChg chg="del">
        <pc:chgData name="Nane Kratzke" userId="971be13ff4ee5ef6" providerId="LiveId" clId="{B68B2570-D476-5D41-92A5-1FA9C1367454}" dt="2023-04-03T14:03:59.404" v="26" actId="2696"/>
        <pc:sldMkLst>
          <pc:docMk/>
          <pc:sldMk cId="2073282900" sldId="691"/>
        </pc:sldMkLst>
      </pc:sldChg>
      <pc:sldChg chg="del">
        <pc:chgData name="Nane Kratzke" userId="971be13ff4ee5ef6" providerId="LiveId" clId="{B68B2570-D476-5D41-92A5-1FA9C1367454}" dt="2023-04-03T14:03:59.350" v="15" actId="2696"/>
        <pc:sldMkLst>
          <pc:docMk/>
          <pc:sldMk cId="2059247892" sldId="692"/>
        </pc:sldMkLst>
      </pc:sldChg>
      <pc:sldChg chg="modSp add mod">
        <pc:chgData name="Nane Kratzke" userId="971be13ff4ee5ef6" providerId="LiveId" clId="{B68B2570-D476-5D41-92A5-1FA9C1367454}" dt="2023-04-03T13:59:36.915" v="7" actId="20577"/>
        <pc:sldMkLst>
          <pc:docMk/>
          <pc:sldMk cId="3245485560" sldId="693"/>
        </pc:sldMkLst>
        <pc:spChg chg="mod">
          <ac:chgData name="Nane Kratzke" userId="971be13ff4ee5ef6" providerId="LiveId" clId="{B68B2570-D476-5D41-92A5-1FA9C1367454}" dt="2023-04-03T13:59:36.915" v="7" actId="20577"/>
          <ac:spMkLst>
            <pc:docMk/>
            <pc:sldMk cId="3245485560" sldId="693"/>
            <ac:spMk id="2" creationId="{6D39A0F7-5B8F-5047-AD5F-FC2C4F71D320}"/>
          </ac:spMkLst>
        </pc:spChg>
      </pc:sldChg>
      <pc:sldChg chg="modSp add mod ord">
        <pc:chgData name="Nane Kratzke" userId="971be13ff4ee5ef6" providerId="LiveId" clId="{B68B2570-D476-5D41-92A5-1FA9C1367454}" dt="2023-04-03T14:14:04.034" v="127" actId="108"/>
        <pc:sldMkLst>
          <pc:docMk/>
          <pc:sldMk cId="3679664161" sldId="694"/>
        </pc:sldMkLst>
        <pc:spChg chg="mod">
          <ac:chgData name="Nane Kratzke" userId="971be13ff4ee5ef6" providerId="LiveId" clId="{B68B2570-D476-5D41-92A5-1FA9C1367454}" dt="2023-04-03T14:14:04.034" v="127" actId="108"/>
          <ac:spMkLst>
            <pc:docMk/>
            <pc:sldMk cId="3679664161" sldId="694"/>
            <ac:spMk id="8" creationId="{8566105B-5201-E72E-6692-47C577AAE6FA}"/>
          </ac:spMkLst>
        </pc:spChg>
        <pc:spChg chg="mod">
          <ac:chgData name="Nane Kratzke" userId="971be13ff4ee5ef6" providerId="LiveId" clId="{B68B2570-D476-5D41-92A5-1FA9C1367454}" dt="2023-04-03T14:14:00.910" v="126" actId="108"/>
          <ac:spMkLst>
            <pc:docMk/>
            <pc:sldMk cId="3679664161" sldId="694"/>
            <ac:spMk id="10" creationId="{EFC59907-85CD-13CE-23EB-263C6D8FD475}"/>
          </ac:spMkLst>
        </pc:spChg>
      </pc:sldChg>
      <pc:sldChg chg="modSp add mod">
        <pc:chgData name="Nane Kratzke" userId="971be13ff4ee5ef6" providerId="LiveId" clId="{B68B2570-D476-5D41-92A5-1FA9C1367454}" dt="2023-04-03T14:14:21.052" v="131" actId="108"/>
        <pc:sldMkLst>
          <pc:docMk/>
          <pc:sldMk cId="1125529235" sldId="695"/>
        </pc:sldMkLst>
        <pc:spChg chg="mod">
          <ac:chgData name="Nane Kratzke" userId="971be13ff4ee5ef6" providerId="LiveId" clId="{B68B2570-D476-5D41-92A5-1FA9C1367454}" dt="2023-04-03T14:14:21.052" v="131" actId="108"/>
          <ac:spMkLst>
            <pc:docMk/>
            <pc:sldMk cId="1125529235" sldId="695"/>
            <ac:spMk id="10" creationId="{EFC59907-85CD-13CE-23EB-263C6D8FD475}"/>
          </ac:spMkLst>
        </pc:spChg>
        <pc:spChg chg="mod">
          <ac:chgData name="Nane Kratzke" userId="971be13ff4ee5ef6" providerId="LiveId" clId="{B68B2570-D476-5D41-92A5-1FA9C1367454}" dt="2023-04-03T14:14:17.975" v="130" actId="108"/>
          <ac:spMkLst>
            <pc:docMk/>
            <pc:sldMk cId="1125529235" sldId="695"/>
            <ac:spMk id="11" creationId="{CADA21E8-2B9A-D3AB-D7E7-57EAD4012B60}"/>
          </ac:spMkLst>
        </pc:spChg>
      </pc:sldChg>
      <pc:sldChg chg="modSp add mod">
        <pc:chgData name="Nane Kratzke" userId="971be13ff4ee5ef6" providerId="LiveId" clId="{B68B2570-D476-5D41-92A5-1FA9C1367454}" dt="2023-04-03T14:14:30.026" v="133" actId="108"/>
        <pc:sldMkLst>
          <pc:docMk/>
          <pc:sldMk cId="2578700653" sldId="696"/>
        </pc:sldMkLst>
        <pc:spChg chg="mod">
          <ac:chgData name="Nane Kratzke" userId="971be13ff4ee5ef6" providerId="LiveId" clId="{B68B2570-D476-5D41-92A5-1FA9C1367454}" dt="2023-04-03T14:14:30.026" v="133" actId="108"/>
          <ac:spMkLst>
            <pc:docMk/>
            <pc:sldMk cId="2578700653" sldId="696"/>
            <ac:spMk id="10" creationId="{EFC59907-85CD-13CE-23EB-263C6D8FD475}"/>
          </ac:spMkLst>
        </pc:spChg>
        <pc:spChg chg="mod">
          <ac:chgData name="Nane Kratzke" userId="971be13ff4ee5ef6" providerId="LiveId" clId="{B68B2570-D476-5D41-92A5-1FA9C1367454}" dt="2023-04-03T14:14:27.394" v="132" actId="108"/>
          <ac:spMkLst>
            <pc:docMk/>
            <pc:sldMk cId="2578700653" sldId="696"/>
            <ac:spMk id="12" creationId="{9BA8CC42-5319-AAF7-4666-7B631760371C}"/>
          </ac:spMkLst>
        </pc:spChg>
      </pc:sldChg>
      <pc:sldChg chg="modSp add mod">
        <pc:chgData name="Nane Kratzke" userId="971be13ff4ee5ef6" providerId="LiveId" clId="{B68B2570-D476-5D41-92A5-1FA9C1367454}" dt="2023-04-03T14:56:00.118" v="541" actId="207"/>
        <pc:sldMkLst>
          <pc:docMk/>
          <pc:sldMk cId="2383139842" sldId="697"/>
        </pc:sldMkLst>
        <pc:spChg chg="mod">
          <ac:chgData name="Nane Kratzke" userId="971be13ff4ee5ef6" providerId="LiveId" clId="{B68B2570-D476-5D41-92A5-1FA9C1367454}" dt="2023-04-03T14:55:42.021" v="538" actId="20577"/>
          <ac:spMkLst>
            <pc:docMk/>
            <pc:sldMk cId="2383139842" sldId="697"/>
            <ac:spMk id="2" creationId="{06C7AFA8-3171-6A44-99E1-4CDAD07843EC}"/>
          </ac:spMkLst>
        </pc:spChg>
        <pc:spChg chg="mod">
          <ac:chgData name="Nane Kratzke" userId="971be13ff4ee5ef6" providerId="LiveId" clId="{B68B2570-D476-5D41-92A5-1FA9C1367454}" dt="2023-04-03T14:56:00.118" v="541" actId="207"/>
          <ac:spMkLst>
            <pc:docMk/>
            <pc:sldMk cId="2383139842" sldId="697"/>
            <ac:spMk id="14" creationId="{AF790031-0FA6-A043-A259-6C973BE92E9E}"/>
          </ac:spMkLst>
        </pc:spChg>
        <pc:spChg chg="mod">
          <ac:chgData name="Nane Kratzke" userId="971be13ff4ee5ef6" providerId="LiveId" clId="{B68B2570-D476-5D41-92A5-1FA9C1367454}" dt="2023-04-03T14:55:49.284" v="539" actId="207"/>
          <ac:spMkLst>
            <pc:docMk/>
            <pc:sldMk cId="2383139842" sldId="697"/>
            <ac:spMk id="15" creationId="{F91C6A60-C066-D547-81CC-3BF200B7F163}"/>
          </ac:spMkLst>
        </pc:spChg>
      </pc:sldChg>
      <pc:sldChg chg="modSp add mod">
        <pc:chgData name="Nane Kratzke" userId="971be13ff4ee5ef6" providerId="LiveId" clId="{B68B2570-D476-5D41-92A5-1FA9C1367454}" dt="2023-04-03T15:53:08.028" v="1217" actId="108"/>
        <pc:sldMkLst>
          <pc:docMk/>
          <pc:sldMk cId="2521429644" sldId="698"/>
        </pc:sldMkLst>
        <pc:spChg chg="mod">
          <ac:chgData name="Nane Kratzke" userId="971be13ff4ee5ef6" providerId="LiveId" clId="{B68B2570-D476-5D41-92A5-1FA9C1367454}" dt="2023-04-03T15:53:05.148" v="1216" actId="108"/>
          <ac:spMkLst>
            <pc:docMk/>
            <pc:sldMk cId="2521429644" sldId="698"/>
            <ac:spMk id="8" creationId="{8566105B-5201-E72E-6692-47C577AAE6FA}"/>
          </ac:spMkLst>
        </pc:spChg>
        <pc:spChg chg="mod">
          <ac:chgData name="Nane Kratzke" userId="971be13ff4ee5ef6" providerId="LiveId" clId="{B68B2570-D476-5D41-92A5-1FA9C1367454}" dt="2023-04-03T15:53:08.028" v="1217" actId="108"/>
          <ac:spMkLst>
            <pc:docMk/>
            <pc:sldMk cId="2521429644" sldId="698"/>
            <ac:spMk id="10" creationId="{EFC59907-85CD-13CE-23EB-263C6D8FD475}"/>
          </ac:spMkLst>
        </pc:sp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FFCC6448-AB7A-4242-AE3D-1362C65D85E6}"/>
    <pc:docChg chg="custSel addSld delSld modSld sldOrd">
      <pc:chgData name="Nane Kratzke" userId="971be13ff4ee5ef6" providerId="LiveId" clId="{FFCC6448-AB7A-4242-AE3D-1362C65D85E6}" dt="2023-03-10T12:51:44.390" v="720" actId="2696"/>
      <pc:docMkLst>
        <pc:docMk/>
      </pc:docMkLst>
      <pc:sldChg chg="del">
        <pc:chgData name="Nane Kratzke" userId="971be13ff4ee5ef6" providerId="LiveId" clId="{FFCC6448-AB7A-4242-AE3D-1362C65D85E6}" dt="2023-03-10T11:33:39.786" v="10" actId="2696"/>
        <pc:sldMkLst>
          <pc:docMk/>
          <pc:sldMk cId="3993618139" sldId="515"/>
        </pc:sldMkLst>
      </pc:sldChg>
      <pc:sldChg chg="del">
        <pc:chgData name="Nane Kratzke" userId="971be13ff4ee5ef6" providerId="LiveId" clId="{FFCC6448-AB7A-4242-AE3D-1362C65D85E6}" dt="2023-03-10T11:33:39.745" v="4" actId="2696"/>
        <pc:sldMkLst>
          <pc:docMk/>
          <pc:sldMk cId="2132161850" sldId="516"/>
        </pc:sldMkLst>
      </pc:sldChg>
      <pc:sldChg chg="modSp mod">
        <pc:chgData name="Nane Kratzke" userId="971be13ff4ee5ef6" providerId="LiveId" clId="{FFCC6448-AB7A-4242-AE3D-1362C65D85E6}" dt="2023-03-10T11:36:11.885" v="27" actId="20577"/>
        <pc:sldMkLst>
          <pc:docMk/>
          <pc:sldMk cId="1767911000" sldId="522"/>
        </pc:sldMkLst>
        <pc:spChg chg="mod">
          <ac:chgData name="Nane Kratzke" userId="971be13ff4ee5ef6" providerId="LiveId" clId="{FFCC6448-AB7A-4242-AE3D-1362C65D85E6}" dt="2023-03-10T11:36:11.885" v="27" actId="20577"/>
          <ac:spMkLst>
            <pc:docMk/>
            <pc:sldMk cId="1767911000" sldId="522"/>
            <ac:spMk id="15" creationId="{4BFF1678-CC74-4743-BC6B-0AB68EC19EAD}"/>
          </ac:spMkLst>
        </pc:spChg>
      </pc:sldChg>
      <pc:sldChg chg="modSp mod">
        <pc:chgData name="Nane Kratzke" userId="971be13ff4ee5ef6" providerId="LiveId" clId="{FFCC6448-AB7A-4242-AE3D-1362C65D85E6}" dt="2023-03-10T11:42:14.485" v="83" actId="113"/>
        <pc:sldMkLst>
          <pc:docMk/>
          <pc:sldMk cId="2131256959" sldId="525"/>
        </pc:sldMkLst>
        <pc:spChg chg="mod">
          <ac:chgData name="Nane Kratzke" userId="971be13ff4ee5ef6" providerId="LiveId" clId="{FFCC6448-AB7A-4242-AE3D-1362C65D85E6}" dt="2023-03-10T11:40:43.185" v="58" actId="207"/>
          <ac:spMkLst>
            <pc:docMk/>
            <pc:sldMk cId="2131256959" sldId="525"/>
            <ac:spMk id="5" creationId="{FFE291DC-E225-D049-8158-DA2F14B53873}"/>
          </ac:spMkLst>
        </pc:spChg>
        <pc:spChg chg="mod">
          <ac:chgData name="Nane Kratzke" userId="971be13ff4ee5ef6" providerId="LiveId" clId="{FFCC6448-AB7A-4242-AE3D-1362C65D85E6}" dt="2023-03-10T11:42:14.485" v="83" actId="113"/>
          <ac:spMkLst>
            <pc:docMk/>
            <pc:sldMk cId="2131256959" sldId="525"/>
            <ac:spMk id="9" creationId="{592CD276-D279-7045-BD51-85FC5B835B2E}"/>
          </ac:spMkLst>
        </pc:spChg>
        <pc:spChg chg="mod">
          <ac:chgData name="Nane Kratzke" userId="971be13ff4ee5ef6" providerId="LiveId" clId="{FFCC6448-AB7A-4242-AE3D-1362C65D85E6}" dt="2023-03-10T11:38:36.317" v="40" actId="1076"/>
          <ac:spMkLst>
            <pc:docMk/>
            <pc:sldMk cId="2131256959" sldId="525"/>
            <ac:spMk id="10" creationId="{C2B4703E-E0C4-8245-B378-0BBC6E5285E3}"/>
          </ac:spMkLst>
        </pc:spChg>
        <pc:spChg chg="mod">
          <ac:chgData name="Nane Kratzke" userId="971be13ff4ee5ef6" providerId="LiveId" clId="{FFCC6448-AB7A-4242-AE3D-1362C65D85E6}" dt="2023-03-10T11:38:36.317" v="40" actId="1076"/>
          <ac:spMkLst>
            <pc:docMk/>
            <pc:sldMk cId="2131256959" sldId="525"/>
            <ac:spMk id="12" creationId="{C1B087A0-A066-3941-9AC4-1035C4ADC99C}"/>
          </ac:spMkLst>
        </pc:spChg>
        <pc:spChg chg="mod">
          <ac:chgData name="Nane Kratzke" userId="971be13ff4ee5ef6" providerId="LiveId" clId="{FFCC6448-AB7A-4242-AE3D-1362C65D85E6}" dt="2023-03-10T11:38:36.317" v="40" actId="1076"/>
          <ac:spMkLst>
            <pc:docMk/>
            <pc:sldMk cId="2131256959" sldId="525"/>
            <ac:spMk id="14" creationId="{16E1CEB4-80F2-2144-8545-AA6C90F0F726}"/>
          </ac:spMkLst>
        </pc:spChg>
        <pc:cxnChg chg="mod">
          <ac:chgData name="Nane Kratzke" userId="971be13ff4ee5ef6" providerId="LiveId" clId="{FFCC6448-AB7A-4242-AE3D-1362C65D85E6}" dt="2023-03-10T11:38:36.317" v="40" actId="1076"/>
          <ac:cxnSpMkLst>
            <pc:docMk/>
            <pc:sldMk cId="2131256959" sldId="525"/>
            <ac:cxnSpMk id="13" creationId="{769ABEA6-0A5D-DC41-8581-2BF58A5AA255}"/>
          </ac:cxnSpMkLst>
        </pc:cxnChg>
      </pc:sldChg>
      <pc:sldChg chg="modSp mod">
        <pc:chgData name="Nane Kratzke" userId="971be13ff4ee5ef6" providerId="LiveId" clId="{FFCC6448-AB7A-4242-AE3D-1362C65D85E6}" dt="2023-03-10T12:40:01.419" v="715" actId="1076"/>
        <pc:sldMkLst>
          <pc:docMk/>
          <pc:sldMk cId="814459774" sldId="526"/>
        </pc:sldMkLst>
        <pc:spChg chg="mod">
          <ac:chgData name="Nane Kratzke" userId="971be13ff4ee5ef6" providerId="LiveId" clId="{FFCC6448-AB7A-4242-AE3D-1362C65D85E6}" dt="2023-03-10T12:40:01.419" v="715" actId="1076"/>
          <ac:spMkLst>
            <pc:docMk/>
            <pc:sldMk cId="814459774" sldId="526"/>
            <ac:spMk id="7" creationId="{6F4E8848-8942-6B44-ADFF-3C937E31DA04}"/>
          </ac:spMkLst>
        </pc:spChg>
        <pc:spChg chg="mod">
          <ac:chgData name="Nane Kratzke" userId="971be13ff4ee5ef6" providerId="LiveId" clId="{FFCC6448-AB7A-4242-AE3D-1362C65D85E6}" dt="2023-03-10T12:35:50.525" v="683" actId="20577"/>
          <ac:spMkLst>
            <pc:docMk/>
            <pc:sldMk cId="814459774" sldId="526"/>
            <ac:spMk id="15" creationId="{7FC43DF9-E027-9146-927F-D51031E8FB7A}"/>
          </ac:spMkLst>
        </pc:spChg>
        <pc:spChg chg="mod">
          <ac:chgData name="Nane Kratzke" userId="971be13ff4ee5ef6" providerId="LiveId" clId="{FFCC6448-AB7A-4242-AE3D-1362C65D85E6}" dt="2023-03-10T12:39:54.486" v="714" actId="20577"/>
          <ac:spMkLst>
            <pc:docMk/>
            <pc:sldMk cId="814459774" sldId="526"/>
            <ac:spMk id="16" creationId="{6161F1F9-F11B-2645-907C-3BF2C4B9EDD2}"/>
          </ac:spMkLst>
        </pc:spChg>
        <pc:spChg chg="mod">
          <ac:chgData name="Nane Kratzke" userId="971be13ff4ee5ef6" providerId="LiveId" clId="{FFCC6448-AB7A-4242-AE3D-1362C65D85E6}" dt="2023-03-10T12:40:01.419" v="715" actId="1076"/>
          <ac:spMkLst>
            <pc:docMk/>
            <pc:sldMk cId="814459774" sldId="526"/>
            <ac:spMk id="17" creationId="{5D4E4107-79CF-644B-8EAD-0677F11ADFB4}"/>
          </ac:spMkLst>
        </pc:spChg>
      </pc:sldChg>
      <pc:sldChg chg="modSp mod">
        <pc:chgData name="Nane Kratzke" userId="971be13ff4ee5ef6" providerId="LiveId" clId="{FFCC6448-AB7A-4242-AE3D-1362C65D85E6}" dt="2023-03-10T12:49:32.378" v="719" actId="20577"/>
        <pc:sldMkLst>
          <pc:docMk/>
          <pc:sldMk cId="1251721456" sldId="527"/>
        </pc:sldMkLst>
        <pc:spChg chg="mod">
          <ac:chgData name="Nane Kratzke" userId="971be13ff4ee5ef6" providerId="LiveId" clId="{FFCC6448-AB7A-4242-AE3D-1362C65D85E6}" dt="2023-03-10T12:49:32.378" v="719" actId="20577"/>
          <ac:spMkLst>
            <pc:docMk/>
            <pc:sldMk cId="1251721456" sldId="527"/>
            <ac:spMk id="15" creationId="{14DDC525-8344-1544-86DC-40F4E28DF877}"/>
          </ac:spMkLst>
        </pc:spChg>
      </pc:sldChg>
      <pc:sldChg chg="modSp del mod">
        <pc:chgData name="Nane Kratzke" userId="971be13ff4ee5ef6" providerId="LiveId" clId="{FFCC6448-AB7A-4242-AE3D-1362C65D85E6}" dt="2023-03-10T12:51:44.390" v="720" actId="2696"/>
        <pc:sldMkLst>
          <pc:docMk/>
          <pc:sldMk cId="3569204545" sldId="528"/>
        </pc:sldMkLst>
        <pc:spChg chg="mod">
          <ac:chgData name="Nane Kratzke" userId="971be13ff4ee5ef6" providerId="LiveId" clId="{FFCC6448-AB7A-4242-AE3D-1362C65D85E6}" dt="2023-03-10T11:45:55.933" v="197" actId="20577"/>
          <ac:spMkLst>
            <pc:docMk/>
            <pc:sldMk cId="3569204545" sldId="528"/>
            <ac:spMk id="3" creationId="{E89684F7-5D97-A040-B434-2B5ED5FD6708}"/>
          </ac:spMkLst>
        </pc:spChg>
        <pc:spChg chg="mod">
          <ac:chgData name="Nane Kratzke" userId="971be13ff4ee5ef6" providerId="LiveId" clId="{FFCC6448-AB7A-4242-AE3D-1362C65D85E6}" dt="2023-03-10T11:47:57.098" v="254" actId="1076"/>
          <ac:spMkLst>
            <pc:docMk/>
            <pc:sldMk cId="3569204545" sldId="528"/>
            <ac:spMk id="5" creationId="{FFE291DC-E225-D049-8158-DA2F14B53873}"/>
          </ac:spMkLst>
        </pc:spChg>
        <pc:spChg chg="mod">
          <ac:chgData name="Nane Kratzke" userId="971be13ff4ee5ef6" providerId="LiveId" clId="{FFCC6448-AB7A-4242-AE3D-1362C65D85E6}" dt="2023-03-10T11:47:57.098" v="254" actId="1076"/>
          <ac:spMkLst>
            <pc:docMk/>
            <pc:sldMk cId="3569204545" sldId="528"/>
            <ac:spMk id="8" creationId="{FB5B6B59-ECE4-A44D-81BC-AE941BC615C0}"/>
          </ac:spMkLst>
        </pc:spChg>
        <pc:spChg chg="mod">
          <ac:chgData name="Nane Kratzke" userId="971be13ff4ee5ef6" providerId="LiveId" clId="{FFCC6448-AB7A-4242-AE3D-1362C65D85E6}" dt="2023-03-10T11:47:57.098" v="254" actId="1076"/>
          <ac:spMkLst>
            <pc:docMk/>
            <pc:sldMk cId="3569204545" sldId="528"/>
            <ac:spMk id="9" creationId="{076BCB5C-0BE0-1F4D-B3FD-F2DFBD800401}"/>
          </ac:spMkLst>
        </pc:spChg>
        <pc:spChg chg="mod">
          <ac:chgData name="Nane Kratzke" userId="971be13ff4ee5ef6" providerId="LiveId" clId="{FFCC6448-AB7A-4242-AE3D-1362C65D85E6}" dt="2023-03-10T11:48:41.340" v="262" actId="20577"/>
          <ac:spMkLst>
            <pc:docMk/>
            <pc:sldMk cId="3569204545" sldId="528"/>
            <ac:spMk id="15" creationId="{14DDC525-8344-1544-86DC-40F4E28DF877}"/>
          </ac:spMkLst>
        </pc:spChg>
      </pc:sldChg>
      <pc:sldChg chg="modSp mod">
        <pc:chgData name="Nane Kratzke" userId="971be13ff4ee5ef6" providerId="LiveId" clId="{FFCC6448-AB7A-4242-AE3D-1362C65D85E6}" dt="2023-03-10T11:53:33.392" v="410" actId="113"/>
        <pc:sldMkLst>
          <pc:docMk/>
          <pc:sldMk cId="3038659186" sldId="530"/>
        </pc:sldMkLst>
        <pc:spChg chg="mod">
          <ac:chgData name="Nane Kratzke" userId="971be13ff4ee5ef6" providerId="LiveId" clId="{FFCC6448-AB7A-4242-AE3D-1362C65D85E6}" dt="2023-03-10T11:45:13.412" v="143" actId="20577"/>
          <ac:spMkLst>
            <pc:docMk/>
            <pc:sldMk cId="3038659186" sldId="530"/>
            <ac:spMk id="3" creationId="{E89684F7-5D97-A040-B434-2B5ED5FD6708}"/>
          </ac:spMkLst>
        </pc:spChg>
        <pc:spChg chg="mod">
          <ac:chgData name="Nane Kratzke" userId="971be13ff4ee5ef6" providerId="LiveId" clId="{FFCC6448-AB7A-4242-AE3D-1362C65D85E6}" dt="2023-03-10T11:53:27.204" v="409" actId="14100"/>
          <ac:spMkLst>
            <pc:docMk/>
            <pc:sldMk cId="3038659186" sldId="530"/>
            <ac:spMk id="5" creationId="{FFE291DC-E225-D049-8158-DA2F14B53873}"/>
          </ac:spMkLst>
        </pc:spChg>
        <pc:spChg chg="mod">
          <ac:chgData name="Nane Kratzke" userId="971be13ff4ee5ef6" providerId="LiveId" clId="{FFCC6448-AB7A-4242-AE3D-1362C65D85E6}" dt="2023-03-10T11:52:02.258" v="380" actId="1076"/>
          <ac:spMkLst>
            <pc:docMk/>
            <pc:sldMk cId="3038659186" sldId="530"/>
            <ac:spMk id="7" creationId="{2D84D56A-0B99-0046-B99B-EA9E38942CF3}"/>
          </ac:spMkLst>
        </pc:spChg>
        <pc:spChg chg="mod">
          <ac:chgData name="Nane Kratzke" userId="971be13ff4ee5ef6" providerId="LiveId" clId="{FFCC6448-AB7A-4242-AE3D-1362C65D85E6}" dt="2023-03-10T11:53:33.392" v="410" actId="113"/>
          <ac:spMkLst>
            <pc:docMk/>
            <pc:sldMk cId="3038659186" sldId="530"/>
            <ac:spMk id="8" creationId="{FB5B6B59-ECE4-A44D-81BC-AE941BC615C0}"/>
          </ac:spMkLst>
        </pc:spChg>
        <pc:spChg chg="mod">
          <ac:chgData name="Nane Kratzke" userId="971be13ff4ee5ef6" providerId="LiveId" clId="{FFCC6448-AB7A-4242-AE3D-1362C65D85E6}" dt="2023-03-10T11:52:06.219" v="381" actId="1076"/>
          <ac:spMkLst>
            <pc:docMk/>
            <pc:sldMk cId="3038659186" sldId="530"/>
            <ac:spMk id="11" creationId="{1DD00486-6B61-8E4E-ADA8-4C23A1853BF2}"/>
          </ac:spMkLst>
        </pc:spChg>
        <pc:spChg chg="mod">
          <ac:chgData name="Nane Kratzke" userId="971be13ff4ee5ef6" providerId="LiveId" clId="{FFCC6448-AB7A-4242-AE3D-1362C65D85E6}" dt="2023-03-10T11:52:20.266" v="383" actId="1076"/>
          <ac:spMkLst>
            <pc:docMk/>
            <pc:sldMk cId="3038659186" sldId="530"/>
            <ac:spMk id="15" creationId="{14DDC525-8344-1544-86DC-40F4E28DF877}"/>
          </ac:spMkLst>
        </pc:spChg>
        <pc:picChg chg="mod">
          <ac:chgData name="Nane Kratzke" userId="971be13ff4ee5ef6" providerId="LiveId" clId="{FFCC6448-AB7A-4242-AE3D-1362C65D85E6}" dt="2023-03-10T11:51:17.282" v="357" actId="1076"/>
          <ac:picMkLst>
            <pc:docMk/>
            <pc:sldMk cId="3038659186" sldId="530"/>
            <ac:picMk id="9" creationId="{F7DAC0D8-7F81-A745-AD19-8DDEE26D70A1}"/>
          </ac:picMkLst>
        </pc:picChg>
      </pc:sldChg>
      <pc:sldChg chg="del">
        <pc:chgData name="Nane Kratzke" userId="971be13ff4ee5ef6" providerId="LiveId" clId="{FFCC6448-AB7A-4242-AE3D-1362C65D85E6}" dt="2023-03-10T11:33:39.740" v="3" actId="2696"/>
        <pc:sldMkLst>
          <pc:docMk/>
          <pc:sldMk cId="3347780485" sldId="533"/>
        </pc:sldMkLst>
      </pc:sldChg>
      <pc:sldChg chg="modSp mod">
        <pc:chgData name="Nane Kratzke" userId="971be13ff4ee5ef6" providerId="LiveId" clId="{FFCC6448-AB7A-4242-AE3D-1362C65D85E6}" dt="2023-03-10T11:57:56.917" v="583" actId="14100"/>
        <pc:sldMkLst>
          <pc:docMk/>
          <pc:sldMk cId="3742116271" sldId="547"/>
        </pc:sldMkLst>
        <pc:spChg chg="mod">
          <ac:chgData name="Nane Kratzke" userId="971be13ff4ee5ef6" providerId="LiveId" clId="{FFCC6448-AB7A-4242-AE3D-1362C65D85E6}" dt="2023-03-10T11:45:29.052" v="168" actId="20577"/>
          <ac:spMkLst>
            <pc:docMk/>
            <pc:sldMk cId="3742116271" sldId="547"/>
            <ac:spMk id="3" creationId="{E89684F7-5D97-A040-B434-2B5ED5FD6708}"/>
          </ac:spMkLst>
        </pc:spChg>
        <pc:spChg chg="mod">
          <ac:chgData name="Nane Kratzke" userId="971be13ff4ee5ef6" providerId="LiveId" clId="{FFCC6448-AB7A-4242-AE3D-1362C65D85E6}" dt="2023-03-10T11:57:48.896" v="582" actId="1076"/>
          <ac:spMkLst>
            <pc:docMk/>
            <pc:sldMk cId="3742116271" sldId="547"/>
            <ac:spMk id="4" creationId="{62BC9F08-E92C-F646-B49E-16F8829B5C4F}"/>
          </ac:spMkLst>
        </pc:spChg>
        <pc:spChg chg="mod">
          <ac:chgData name="Nane Kratzke" userId="971be13ff4ee5ef6" providerId="LiveId" clId="{FFCC6448-AB7A-4242-AE3D-1362C65D85E6}" dt="2023-03-10T11:57:56.917" v="583" actId="14100"/>
          <ac:spMkLst>
            <pc:docMk/>
            <pc:sldMk cId="3742116271" sldId="547"/>
            <ac:spMk id="5" creationId="{FFE291DC-E225-D049-8158-DA2F14B53873}"/>
          </ac:spMkLst>
        </pc:spChg>
        <pc:spChg chg="mod">
          <ac:chgData name="Nane Kratzke" userId="971be13ff4ee5ef6" providerId="LiveId" clId="{FFCC6448-AB7A-4242-AE3D-1362C65D85E6}" dt="2023-03-10T11:57:48.896" v="582" actId="1076"/>
          <ac:spMkLst>
            <pc:docMk/>
            <pc:sldMk cId="3742116271" sldId="547"/>
            <ac:spMk id="7" creationId="{8C3D4132-D532-3F42-A648-0E7EA2EF8D5C}"/>
          </ac:spMkLst>
        </pc:spChg>
        <pc:spChg chg="mod">
          <ac:chgData name="Nane Kratzke" userId="971be13ff4ee5ef6" providerId="LiveId" clId="{FFCC6448-AB7A-4242-AE3D-1362C65D85E6}" dt="2023-03-10T11:57:48.896" v="582" actId="1076"/>
          <ac:spMkLst>
            <pc:docMk/>
            <pc:sldMk cId="3742116271" sldId="547"/>
            <ac:spMk id="8" creationId="{FB5B6B59-ECE4-A44D-81BC-AE941BC615C0}"/>
          </ac:spMkLst>
        </pc:spChg>
        <pc:spChg chg="mod">
          <ac:chgData name="Nane Kratzke" userId="971be13ff4ee5ef6" providerId="LiveId" clId="{FFCC6448-AB7A-4242-AE3D-1362C65D85E6}" dt="2023-03-10T11:57:48.896" v="582" actId="1076"/>
          <ac:spMkLst>
            <pc:docMk/>
            <pc:sldMk cId="3742116271" sldId="547"/>
            <ac:spMk id="9" creationId="{A6021AB0-CE25-964B-970B-26B4B7EBDD5D}"/>
          </ac:spMkLst>
        </pc:spChg>
        <pc:spChg chg="mod">
          <ac:chgData name="Nane Kratzke" userId="971be13ff4ee5ef6" providerId="LiveId" clId="{FFCC6448-AB7A-4242-AE3D-1362C65D85E6}" dt="2023-03-10T11:57:48.896" v="582" actId="1076"/>
          <ac:spMkLst>
            <pc:docMk/>
            <pc:sldMk cId="3742116271" sldId="547"/>
            <ac:spMk id="10" creationId="{2F7A0675-F208-8D49-A251-2498EB2D0A8C}"/>
          </ac:spMkLst>
        </pc:spChg>
        <pc:spChg chg="mod">
          <ac:chgData name="Nane Kratzke" userId="971be13ff4ee5ef6" providerId="LiveId" clId="{FFCC6448-AB7A-4242-AE3D-1362C65D85E6}" dt="2023-03-10T11:57:48.896" v="582" actId="1076"/>
          <ac:spMkLst>
            <pc:docMk/>
            <pc:sldMk cId="3742116271" sldId="547"/>
            <ac:spMk id="15" creationId="{14DDC525-8344-1544-86DC-40F4E28DF877}"/>
          </ac:spMkLst>
        </pc:spChg>
        <pc:spChg chg="mod">
          <ac:chgData name="Nane Kratzke" userId="971be13ff4ee5ef6" providerId="LiveId" clId="{FFCC6448-AB7A-4242-AE3D-1362C65D85E6}" dt="2023-03-10T11:57:48.896" v="582" actId="1076"/>
          <ac:spMkLst>
            <pc:docMk/>
            <pc:sldMk cId="3742116271" sldId="547"/>
            <ac:spMk id="19" creationId="{3B6F317F-A765-F64D-A3B2-0B4B5532079C}"/>
          </ac:spMkLst>
        </pc:spChg>
        <pc:spChg chg="mod">
          <ac:chgData name="Nane Kratzke" userId="971be13ff4ee5ef6" providerId="LiveId" clId="{FFCC6448-AB7A-4242-AE3D-1362C65D85E6}" dt="2023-03-10T11:57:48.896" v="582" actId="1076"/>
          <ac:spMkLst>
            <pc:docMk/>
            <pc:sldMk cId="3742116271" sldId="547"/>
            <ac:spMk id="20" creationId="{D9A77DBB-35EC-4E46-AB2E-2696F55C6197}"/>
          </ac:spMkLst>
        </pc:spChg>
        <pc:picChg chg="mod">
          <ac:chgData name="Nane Kratzke" userId="971be13ff4ee5ef6" providerId="LiveId" clId="{FFCC6448-AB7A-4242-AE3D-1362C65D85E6}" dt="2023-03-10T11:57:48.896" v="582" actId="1076"/>
          <ac:picMkLst>
            <pc:docMk/>
            <pc:sldMk cId="3742116271" sldId="547"/>
            <ac:picMk id="18" creationId="{25B903AC-8C1E-AD46-AB10-3DDE1B251767}"/>
          </ac:picMkLst>
        </pc:picChg>
      </pc:sldChg>
      <pc:sldChg chg="del">
        <pc:chgData name="Nane Kratzke" userId="971be13ff4ee5ef6" providerId="LiveId" clId="{FFCC6448-AB7A-4242-AE3D-1362C65D85E6}" dt="2023-03-10T11:33:39.762" v="7" actId="2696"/>
        <pc:sldMkLst>
          <pc:docMk/>
          <pc:sldMk cId="3687735957" sldId="603"/>
        </pc:sldMkLst>
      </pc:sldChg>
      <pc:sldChg chg="del">
        <pc:chgData name="Nane Kratzke" userId="971be13ff4ee5ef6" providerId="LiveId" clId="{FFCC6448-AB7A-4242-AE3D-1362C65D85E6}" dt="2023-03-10T11:33:39.793" v="11" actId="2696"/>
        <pc:sldMkLst>
          <pc:docMk/>
          <pc:sldMk cId="2918241329" sldId="634"/>
        </pc:sldMkLst>
      </pc:sldChg>
      <pc:sldChg chg="del">
        <pc:chgData name="Nane Kratzke" userId="971be13ff4ee5ef6" providerId="LiveId" clId="{FFCC6448-AB7A-4242-AE3D-1362C65D85E6}" dt="2023-03-10T11:33:39.730" v="1" actId="2696"/>
        <pc:sldMkLst>
          <pc:docMk/>
          <pc:sldMk cId="2323997693" sldId="668"/>
        </pc:sldMkLst>
      </pc:sldChg>
      <pc:sldChg chg="del">
        <pc:chgData name="Nane Kratzke" userId="971be13ff4ee5ef6" providerId="LiveId" clId="{FFCC6448-AB7A-4242-AE3D-1362C65D85E6}" dt="2023-03-10T11:33:39.915" v="12" actId="2696"/>
        <pc:sldMkLst>
          <pc:docMk/>
          <pc:sldMk cId="647621488" sldId="669"/>
        </pc:sldMkLst>
      </pc:sldChg>
      <pc:sldChg chg="del">
        <pc:chgData name="Nane Kratzke" userId="971be13ff4ee5ef6" providerId="LiveId" clId="{FFCC6448-AB7A-4242-AE3D-1362C65D85E6}" dt="2023-03-10T11:33:39.757" v="6" actId="2696"/>
        <pc:sldMkLst>
          <pc:docMk/>
          <pc:sldMk cId="1790538366" sldId="670"/>
        </pc:sldMkLst>
      </pc:sldChg>
      <pc:sldChg chg="ord">
        <pc:chgData name="Nane Kratzke" userId="971be13ff4ee5ef6" providerId="LiveId" clId="{FFCC6448-AB7A-4242-AE3D-1362C65D85E6}" dt="2023-03-10T11:33:25.488" v="0" actId="20578"/>
        <pc:sldMkLst>
          <pc:docMk/>
          <pc:sldMk cId="3381172529" sldId="671"/>
        </pc:sldMkLst>
      </pc:sldChg>
      <pc:sldChg chg="del">
        <pc:chgData name="Nane Kratzke" userId="971be13ff4ee5ef6" providerId="LiveId" clId="{FFCC6448-AB7A-4242-AE3D-1362C65D85E6}" dt="2023-03-10T11:33:40.008" v="14" actId="2696"/>
        <pc:sldMkLst>
          <pc:docMk/>
          <pc:sldMk cId="695321657" sldId="672"/>
        </pc:sldMkLst>
      </pc:sldChg>
      <pc:sldChg chg="del">
        <pc:chgData name="Nane Kratzke" userId="971be13ff4ee5ef6" providerId="LiveId" clId="{FFCC6448-AB7A-4242-AE3D-1362C65D85E6}" dt="2023-03-10T11:33:39.734" v="2" actId="2696"/>
        <pc:sldMkLst>
          <pc:docMk/>
          <pc:sldMk cId="1850788228" sldId="673"/>
        </pc:sldMkLst>
      </pc:sldChg>
      <pc:sldChg chg="del">
        <pc:chgData name="Nane Kratzke" userId="971be13ff4ee5ef6" providerId="LiveId" clId="{FFCC6448-AB7A-4242-AE3D-1362C65D85E6}" dt="2023-03-10T11:33:39.772" v="9" actId="2696"/>
        <pc:sldMkLst>
          <pc:docMk/>
          <pc:sldMk cId="2140713618" sldId="674"/>
        </pc:sldMkLst>
      </pc:sldChg>
      <pc:sldChg chg="del">
        <pc:chgData name="Nane Kratzke" userId="971be13ff4ee5ef6" providerId="LiveId" clId="{FFCC6448-AB7A-4242-AE3D-1362C65D85E6}" dt="2023-03-10T11:33:39.767" v="8" actId="2696"/>
        <pc:sldMkLst>
          <pc:docMk/>
          <pc:sldMk cId="131414992" sldId="675"/>
        </pc:sldMkLst>
      </pc:sldChg>
      <pc:sldChg chg="del">
        <pc:chgData name="Nane Kratzke" userId="971be13ff4ee5ef6" providerId="LiveId" clId="{FFCC6448-AB7A-4242-AE3D-1362C65D85E6}" dt="2023-03-10T11:33:39.751" v="5" actId="2696"/>
        <pc:sldMkLst>
          <pc:docMk/>
          <pc:sldMk cId="2497310436" sldId="678"/>
        </pc:sldMkLst>
      </pc:sldChg>
      <pc:sldChg chg="del">
        <pc:chgData name="Nane Kratzke" userId="971be13ff4ee5ef6" providerId="LiveId" clId="{FFCC6448-AB7A-4242-AE3D-1362C65D85E6}" dt="2023-03-10T11:33:40.003" v="13" actId="2696"/>
        <pc:sldMkLst>
          <pc:docMk/>
          <pc:sldMk cId="3571803655" sldId="679"/>
        </pc:sldMkLst>
      </pc:sldChg>
      <pc:sldChg chg="modSp mod">
        <pc:chgData name="Nane Kratzke" userId="971be13ff4ee5ef6" providerId="LiveId" clId="{FFCC6448-AB7A-4242-AE3D-1362C65D85E6}" dt="2023-03-10T12:04:29.064" v="645" actId="15"/>
        <pc:sldMkLst>
          <pc:docMk/>
          <pc:sldMk cId="2559276658" sldId="680"/>
        </pc:sldMkLst>
        <pc:spChg chg="mod">
          <ac:chgData name="Nane Kratzke" userId="971be13ff4ee5ef6" providerId="LiveId" clId="{FFCC6448-AB7A-4242-AE3D-1362C65D85E6}" dt="2023-03-10T12:04:29.064" v="645" actId="15"/>
          <ac:spMkLst>
            <pc:docMk/>
            <pc:sldMk cId="2559276658" sldId="680"/>
            <ac:spMk id="4" creationId="{7744107F-B706-604F-BAAE-87D504707D7C}"/>
          </ac:spMkLst>
        </pc:spChg>
      </pc:sldChg>
      <pc:sldChg chg="modSp mod">
        <pc:chgData name="Nane Kratzke" userId="971be13ff4ee5ef6" providerId="LiveId" clId="{FFCC6448-AB7A-4242-AE3D-1362C65D85E6}" dt="2023-03-10T12:04:14.376" v="643" actId="15"/>
        <pc:sldMkLst>
          <pc:docMk/>
          <pc:sldMk cId="3586281632" sldId="681"/>
        </pc:sldMkLst>
        <pc:spChg chg="mod">
          <ac:chgData name="Nane Kratzke" userId="971be13ff4ee5ef6" providerId="LiveId" clId="{FFCC6448-AB7A-4242-AE3D-1362C65D85E6}" dt="2023-03-10T12:04:14.376" v="643" actId="15"/>
          <ac:spMkLst>
            <pc:docMk/>
            <pc:sldMk cId="3586281632" sldId="681"/>
            <ac:spMk id="4" creationId="{7744107F-B706-604F-BAAE-87D504707D7C}"/>
          </ac:spMkLst>
        </pc:spChg>
      </pc:sldChg>
      <pc:sldChg chg="addSp delSp modSp add mod">
        <pc:chgData name="Nane Kratzke" userId="971be13ff4ee5ef6" providerId="LiveId" clId="{FFCC6448-AB7A-4242-AE3D-1362C65D85E6}" dt="2023-03-10T12:09:37.162" v="652" actId="1076"/>
        <pc:sldMkLst>
          <pc:docMk/>
          <pc:sldMk cId="3257155038" sldId="690"/>
        </pc:sldMkLst>
        <pc:spChg chg="del mod">
          <ac:chgData name="Nane Kratzke" userId="971be13ff4ee5ef6" providerId="LiveId" clId="{FFCC6448-AB7A-4242-AE3D-1362C65D85E6}" dt="2023-03-10T11:59:12.709" v="586" actId="478"/>
          <ac:spMkLst>
            <pc:docMk/>
            <pc:sldMk cId="3257155038" sldId="690"/>
            <ac:spMk id="5" creationId="{FFE291DC-E225-D049-8158-DA2F14B53873}"/>
          </ac:spMkLst>
        </pc:spChg>
        <pc:spChg chg="mod">
          <ac:chgData name="Nane Kratzke" userId="971be13ff4ee5ef6" providerId="LiveId" clId="{FFCC6448-AB7A-4242-AE3D-1362C65D85E6}" dt="2023-03-10T12:01:05.503" v="621" actId="207"/>
          <ac:spMkLst>
            <pc:docMk/>
            <pc:sldMk cId="3257155038" sldId="690"/>
            <ac:spMk id="7" creationId="{EB387F61-574E-4B49-81CF-558E7754783C}"/>
          </ac:spMkLst>
        </pc:spChg>
        <pc:spChg chg="add mod">
          <ac:chgData name="Nane Kratzke" userId="971be13ff4ee5ef6" providerId="LiveId" clId="{FFCC6448-AB7A-4242-AE3D-1362C65D85E6}" dt="2023-03-10T12:03:20.433" v="636" actId="113"/>
          <ac:spMkLst>
            <pc:docMk/>
            <pc:sldMk cId="3257155038" sldId="690"/>
            <ac:spMk id="8" creationId="{DD379F8F-5486-36C0-D988-208844648112}"/>
          </ac:spMkLst>
        </pc:spChg>
        <pc:spChg chg="add mod">
          <ac:chgData name="Nane Kratzke" userId="971be13ff4ee5ef6" providerId="LiveId" clId="{FFCC6448-AB7A-4242-AE3D-1362C65D85E6}" dt="2023-03-10T12:03:27.872" v="639" actId="114"/>
          <ac:spMkLst>
            <pc:docMk/>
            <pc:sldMk cId="3257155038" sldId="690"/>
            <ac:spMk id="9" creationId="{411F8DB6-EC20-58E2-783D-CA93932D2440}"/>
          </ac:spMkLst>
        </pc:spChg>
        <pc:picChg chg="add mod">
          <ac:chgData name="Nane Kratzke" userId="971be13ff4ee5ef6" providerId="LiveId" clId="{FFCC6448-AB7A-4242-AE3D-1362C65D85E6}" dt="2023-03-10T12:09:37.162" v="652" actId="1076"/>
          <ac:picMkLst>
            <pc:docMk/>
            <pc:sldMk cId="3257155038" sldId="690"/>
            <ac:picMk id="10" creationId="{1082D048-72FE-E3A5-B095-F099F87209C3}"/>
          </ac:picMkLst>
        </pc:picChg>
        <pc:picChg chg="del mod">
          <ac:chgData name="Nane Kratzke" userId="971be13ff4ee5ef6" providerId="LiveId" clId="{FFCC6448-AB7A-4242-AE3D-1362C65D85E6}" dt="2023-03-10T12:08:52.315" v="646" actId="478"/>
          <ac:picMkLst>
            <pc:docMk/>
            <pc:sldMk cId="3257155038" sldId="690"/>
            <ac:picMk id="4098" creationId="{016C1967-9659-8F44-BB9D-2B0ADC36CEFD}"/>
          </ac:picMkLst>
        </pc:picChg>
      </pc:sldChg>
      <pc:sldChg chg="addSp delSp modSp add mod">
        <pc:chgData name="Nane Kratzke" userId="971be13ff4ee5ef6" providerId="LiveId" clId="{FFCC6448-AB7A-4242-AE3D-1362C65D85E6}" dt="2023-03-10T12:12:35.845" v="657" actId="732"/>
        <pc:sldMkLst>
          <pc:docMk/>
          <pc:sldMk cId="2073282900" sldId="691"/>
        </pc:sldMkLst>
        <pc:spChg chg="mod">
          <ac:chgData name="Nane Kratzke" userId="971be13ff4ee5ef6" providerId="LiveId" clId="{FFCC6448-AB7A-4242-AE3D-1362C65D85E6}" dt="2023-03-10T12:02:29.630" v="629" actId="207"/>
          <ac:spMkLst>
            <pc:docMk/>
            <pc:sldMk cId="2073282900" sldId="691"/>
            <ac:spMk id="7" creationId="{EB387F61-574E-4B49-81CF-558E7754783C}"/>
          </ac:spMkLst>
        </pc:spChg>
        <pc:spChg chg="mod">
          <ac:chgData name="Nane Kratzke" userId="971be13ff4ee5ef6" providerId="LiveId" clId="{FFCC6448-AB7A-4242-AE3D-1362C65D85E6}" dt="2023-03-10T12:01:49.771" v="624" actId="207"/>
          <ac:spMkLst>
            <pc:docMk/>
            <pc:sldMk cId="2073282900" sldId="691"/>
            <ac:spMk id="8" creationId="{DD379F8F-5486-36C0-D988-208844648112}"/>
          </ac:spMkLst>
        </pc:spChg>
        <pc:spChg chg="mod">
          <ac:chgData name="Nane Kratzke" userId="971be13ff4ee5ef6" providerId="LiveId" clId="{FFCC6448-AB7A-4242-AE3D-1362C65D85E6}" dt="2023-03-10T12:02:29.630" v="629" actId="207"/>
          <ac:spMkLst>
            <pc:docMk/>
            <pc:sldMk cId="2073282900" sldId="691"/>
            <ac:spMk id="9" creationId="{411F8DB6-EC20-58E2-783D-CA93932D2440}"/>
          </ac:spMkLst>
        </pc:spChg>
        <pc:picChg chg="add mod modCrop">
          <ac:chgData name="Nane Kratzke" userId="971be13ff4ee5ef6" providerId="LiveId" clId="{FFCC6448-AB7A-4242-AE3D-1362C65D85E6}" dt="2023-03-10T12:12:35.845" v="657" actId="732"/>
          <ac:picMkLst>
            <pc:docMk/>
            <pc:sldMk cId="2073282900" sldId="691"/>
            <ac:picMk id="5" creationId="{8B6B0887-057F-1506-1119-160CCD98BFD2}"/>
          </ac:picMkLst>
        </pc:picChg>
        <pc:picChg chg="del">
          <ac:chgData name="Nane Kratzke" userId="971be13ff4ee5ef6" providerId="LiveId" clId="{FFCC6448-AB7A-4242-AE3D-1362C65D85E6}" dt="2023-03-10T12:11:15.124" v="653" actId="478"/>
          <ac:picMkLst>
            <pc:docMk/>
            <pc:sldMk cId="2073282900" sldId="691"/>
            <ac:picMk id="4098" creationId="{016C1967-9659-8F44-BB9D-2B0ADC36CEFD}"/>
          </ac:picMkLst>
        </pc:picChg>
      </pc:sldChg>
      <pc:sldChg chg="addSp delSp modSp add mod">
        <pc:chgData name="Nane Kratzke" userId="971be13ff4ee5ef6" providerId="LiveId" clId="{FFCC6448-AB7A-4242-AE3D-1362C65D85E6}" dt="2023-03-10T12:14:23.598" v="668" actId="1076"/>
        <pc:sldMkLst>
          <pc:docMk/>
          <pc:sldMk cId="2059247892" sldId="692"/>
        </pc:sldMkLst>
        <pc:spChg chg="mod">
          <ac:chgData name="Nane Kratzke" userId="971be13ff4ee5ef6" providerId="LiveId" clId="{FFCC6448-AB7A-4242-AE3D-1362C65D85E6}" dt="2023-03-10T12:03:02.108" v="633" actId="108"/>
          <ac:spMkLst>
            <pc:docMk/>
            <pc:sldMk cId="2059247892" sldId="692"/>
            <ac:spMk id="8" creationId="{DD379F8F-5486-36C0-D988-208844648112}"/>
          </ac:spMkLst>
        </pc:spChg>
        <pc:spChg chg="mod">
          <ac:chgData name="Nane Kratzke" userId="971be13ff4ee5ef6" providerId="LiveId" clId="{FFCC6448-AB7A-4242-AE3D-1362C65D85E6}" dt="2023-03-10T12:12:56.442" v="659" actId="114"/>
          <ac:spMkLst>
            <pc:docMk/>
            <pc:sldMk cId="2059247892" sldId="692"/>
            <ac:spMk id="9" creationId="{411F8DB6-EC20-58E2-783D-CA93932D2440}"/>
          </ac:spMkLst>
        </pc:spChg>
        <pc:picChg chg="add mod">
          <ac:chgData name="Nane Kratzke" userId="971be13ff4ee5ef6" providerId="LiveId" clId="{FFCC6448-AB7A-4242-AE3D-1362C65D85E6}" dt="2023-03-10T12:14:23.598" v="668" actId="1076"/>
          <ac:picMkLst>
            <pc:docMk/>
            <pc:sldMk cId="2059247892" sldId="692"/>
            <ac:picMk id="5" creationId="{9EA56973-B9B2-DAC0-D014-63597B078B74}"/>
          </ac:picMkLst>
        </pc:picChg>
        <pc:picChg chg="del">
          <ac:chgData name="Nane Kratzke" userId="971be13ff4ee5ef6" providerId="LiveId" clId="{FFCC6448-AB7A-4242-AE3D-1362C65D85E6}" dt="2023-03-10T12:13:49.616" v="660" actId="478"/>
          <ac:picMkLst>
            <pc:docMk/>
            <pc:sldMk cId="2059247892" sldId="692"/>
            <ac:picMk id="4098" creationId="{016C1967-9659-8F44-BB9D-2B0ADC36CEFD}"/>
          </ac:picMkLst>
        </pc:pic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635B7BAC-ABD2-744C-A61B-51425C7781D4}"/>
    <pc:docChg chg="undo custSel addSld delSld modSld sldOrd">
      <pc:chgData name="Nane Kratzke" userId="971be13ff4ee5ef6" providerId="LiveId" clId="{635B7BAC-ABD2-744C-A61B-51425C7781D4}" dt="2023-03-02T15:33:20.068" v="1521" actId="20577"/>
      <pc:docMkLst>
        <pc:docMk/>
      </pc:docMkLst>
      <pc:sldChg chg="addSp modSp mod ord">
        <pc:chgData name="Nane Kratzke" userId="971be13ff4ee5ef6" providerId="LiveId" clId="{635B7BAC-ABD2-744C-A61B-51425C7781D4}" dt="2023-03-02T14:12:38.167" v="645" actId="20578"/>
        <pc:sldMkLst>
          <pc:docMk/>
          <pc:sldMk cId="3159047293" sldId="478"/>
        </pc:sldMkLst>
        <pc:spChg chg="add mod">
          <ac:chgData name="Nane Kratzke" userId="971be13ff4ee5ef6" providerId="LiveId" clId="{635B7BAC-ABD2-744C-A61B-51425C7781D4}" dt="2023-03-02T13:53:08.807" v="109" actId="1076"/>
          <ac:spMkLst>
            <pc:docMk/>
            <pc:sldMk cId="3159047293" sldId="478"/>
            <ac:spMk id="4" creationId="{1A36C0C6-1E40-90F4-2EE5-624A0C263331}"/>
          </ac:spMkLst>
        </pc:spChg>
        <pc:spChg chg="mod">
          <ac:chgData name="Nane Kratzke" userId="971be13ff4ee5ef6" providerId="LiveId" clId="{635B7BAC-ABD2-744C-A61B-51425C7781D4}" dt="2023-03-02T13:52:46.284" v="108" actId="404"/>
          <ac:spMkLst>
            <pc:docMk/>
            <pc:sldMk cId="3159047293" sldId="478"/>
            <ac:spMk id="6" creationId="{39F6E37E-B07B-6D41-8778-8E29DCA17D3F}"/>
          </ac:spMkLst>
        </pc:spChg>
      </pc:sldChg>
      <pc:sldChg chg="del">
        <pc:chgData name="Nane Kratzke" userId="971be13ff4ee5ef6" providerId="LiveId" clId="{635B7BAC-ABD2-744C-A61B-51425C7781D4}" dt="2023-03-02T14:52:18.239" v="1410" actId="2696"/>
        <pc:sldMkLst>
          <pc:docMk/>
          <pc:sldMk cId="656469314" sldId="551"/>
        </pc:sldMkLst>
      </pc:sldChg>
      <pc:sldChg chg="del">
        <pc:chgData name="Nane Kratzke" userId="971be13ff4ee5ef6" providerId="LiveId" clId="{635B7BAC-ABD2-744C-A61B-51425C7781D4}" dt="2023-03-02T14:52:18.225" v="1408" actId="2696"/>
        <pc:sldMkLst>
          <pc:docMk/>
          <pc:sldMk cId="2095339116" sldId="552"/>
        </pc:sldMkLst>
      </pc:sldChg>
      <pc:sldChg chg="del">
        <pc:chgData name="Nane Kratzke" userId="971be13ff4ee5ef6" providerId="LiveId" clId="{635B7BAC-ABD2-744C-A61B-51425C7781D4}" dt="2023-03-02T14:52:18.254" v="1412" actId="2696"/>
        <pc:sldMkLst>
          <pc:docMk/>
          <pc:sldMk cId="1960172661" sldId="554"/>
        </pc:sldMkLst>
      </pc:sldChg>
      <pc:sldChg chg="del">
        <pc:chgData name="Nane Kratzke" userId="971be13ff4ee5ef6" providerId="LiveId" clId="{635B7BAC-ABD2-744C-A61B-51425C7781D4}" dt="2023-03-02T14:52:18.409" v="1418" actId="2696"/>
        <pc:sldMkLst>
          <pc:docMk/>
          <pc:sldMk cId="3265206661" sldId="555"/>
        </pc:sldMkLst>
      </pc:sldChg>
      <pc:sldChg chg="del">
        <pc:chgData name="Nane Kratzke" userId="971be13ff4ee5ef6" providerId="LiveId" clId="{635B7BAC-ABD2-744C-A61B-51425C7781D4}" dt="2023-03-02T14:52:18.396" v="1416" actId="2696"/>
        <pc:sldMkLst>
          <pc:docMk/>
          <pc:sldMk cId="3481160412" sldId="556"/>
        </pc:sldMkLst>
      </pc:sldChg>
      <pc:sldChg chg="del">
        <pc:chgData name="Nane Kratzke" userId="971be13ff4ee5ef6" providerId="LiveId" clId="{635B7BAC-ABD2-744C-A61B-51425C7781D4}" dt="2023-03-02T14:52:18.379" v="1414" actId="2696"/>
        <pc:sldMkLst>
          <pc:docMk/>
          <pc:sldMk cId="3158836149" sldId="557"/>
        </pc:sldMkLst>
      </pc:sldChg>
      <pc:sldChg chg="addSp delSp modSp mod">
        <pc:chgData name="Nane Kratzke" userId="971be13ff4ee5ef6" providerId="LiveId" clId="{635B7BAC-ABD2-744C-A61B-51425C7781D4}" dt="2023-03-02T15:02:01.956" v="1501" actId="20577"/>
        <pc:sldMkLst>
          <pc:docMk/>
          <pc:sldMk cId="873461695" sldId="558"/>
        </pc:sldMkLst>
        <pc:spChg chg="mod">
          <ac:chgData name="Nane Kratzke" userId="971be13ff4ee5ef6" providerId="LiveId" clId="{635B7BAC-ABD2-744C-A61B-51425C7781D4}" dt="2023-03-02T15:02:01.956" v="1501" actId="20577"/>
          <ac:spMkLst>
            <pc:docMk/>
            <pc:sldMk cId="873461695" sldId="558"/>
            <ac:spMk id="5" creationId="{390BCE38-799B-974E-979A-CF5937FFF8F6}"/>
          </ac:spMkLst>
        </pc:spChg>
        <pc:spChg chg="del">
          <ac:chgData name="Nane Kratzke" userId="971be13ff4ee5ef6" providerId="LiveId" clId="{635B7BAC-ABD2-744C-A61B-51425C7781D4}" dt="2023-03-02T13:50:56.786" v="101" actId="21"/>
          <ac:spMkLst>
            <pc:docMk/>
            <pc:sldMk cId="873461695" sldId="558"/>
            <ac:spMk id="6" creationId="{01C4EF8D-786F-E446-8F3C-A10FD7571ABD}"/>
          </ac:spMkLst>
        </pc:spChg>
        <pc:spChg chg="add mod">
          <ac:chgData name="Nane Kratzke" userId="971be13ff4ee5ef6" providerId="LiveId" clId="{635B7BAC-ABD2-744C-A61B-51425C7781D4}" dt="2023-03-02T14:08:31.357" v="620"/>
          <ac:spMkLst>
            <pc:docMk/>
            <pc:sldMk cId="873461695" sldId="558"/>
            <ac:spMk id="13" creationId="{A08A7641-6022-424C-2953-340681BDC672}"/>
          </ac:spMkLst>
        </pc:spChg>
        <pc:spChg chg="add mod">
          <ac:chgData name="Nane Kratzke" userId="971be13ff4ee5ef6" providerId="LiveId" clId="{635B7BAC-ABD2-744C-A61B-51425C7781D4}" dt="2023-03-02T14:08:31.357" v="620"/>
          <ac:spMkLst>
            <pc:docMk/>
            <pc:sldMk cId="873461695" sldId="558"/>
            <ac:spMk id="14" creationId="{C15F4EB2-C8B2-489D-9CB2-D9BB1F5717B4}"/>
          </ac:spMkLst>
        </pc:spChg>
        <pc:spChg chg="add mod">
          <ac:chgData name="Nane Kratzke" userId="971be13ff4ee5ef6" providerId="LiveId" clId="{635B7BAC-ABD2-744C-A61B-51425C7781D4}" dt="2023-03-02T14:08:31.357" v="620"/>
          <ac:spMkLst>
            <pc:docMk/>
            <pc:sldMk cId="873461695" sldId="558"/>
            <ac:spMk id="15" creationId="{7FA7164F-E98B-C785-E89C-C275E0C97DA7}"/>
          </ac:spMkLst>
        </pc:spChg>
        <pc:picChg chg="del">
          <ac:chgData name="Nane Kratzke" userId="971be13ff4ee5ef6" providerId="LiveId" clId="{635B7BAC-ABD2-744C-A61B-51425C7781D4}" dt="2023-03-02T13:44:11.376" v="22" actId="478"/>
          <ac:picMkLst>
            <pc:docMk/>
            <pc:sldMk cId="873461695" sldId="558"/>
            <ac:picMk id="7" creationId="{EBA90E91-E609-BA48-B34C-DA5C866379F8}"/>
          </ac:picMkLst>
        </pc:picChg>
        <pc:picChg chg="add mod">
          <ac:chgData name="Nane Kratzke" userId="971be13ff4ee5ef6" providerId="LiveId" clId="{635B7BAC-ABD2-744C-A61B-51425C7781D4}" dt="2023-03-02T14:08:31.357" v="620"/>
          <ac:picMkLst>
            <pc:docMk/>
            <pc:sldMk cId="873461695" sldId="558"/>
            <ac:picMk id="8" creationId="{0E3D4196-A43D-EB87-5FC5-8F932A1F93A5}"/>
          </ac:picMkLst>
        </pc:picChg>
        <pc:picChg chg="add mod">
          <ac:chgData name="Nane Kratzke" userId="971be13ff4ee5ef6" providerId="LiveId" clId="{635B7BAC-ABD2-744C-A61B-51425C7781D4}" dt="2023-03-02T14:08:31.357" v="620"/>
          <ac:picMkLst>
            <pc:docMk/>
            <pc:sldMk cId="873461695" sldId="558"/>
            <ac:picMk id="9" creationId="{E8E9379B-5443-1A51-73E0-DC2FC6BC4490}"/>
          </ac:picMkLst>
        </pc:picChg>
        <pc:picChg chg="add mod">
          <ac:chgData name="Nane Kratzke" userId="971be13ff4ee5ef6" providerId="LiveId" clId="{635B7BAC-ABD2-744C-A61B-51425C7781D4}" dt="2023-03-02T14:08:31.357" v="620"/>
          <ac:picMkLst>
            <pc:docMk/>
            <pc:sldMk cId="873461695" sldId="558"/>
            <ac:picMk id="10" creationId="{C148D93A-3F01-000E-C8E0-CCFB62332C8F}"/>
          </ac:picMkLst>
        </pc:picChg>
        <pc:picChg chg="del">
          <ac:chgData name="Nane Kratzke" userId="971be13ff4ee5ef6" providerId="LiveId" clId="{635B7BAC-ABD2-744C-A61B-51425C7781D4}" dt="2023-03-02T13:43:40.879" v="18" actId="478"/>
          <ac:picMkLst>
            <pc:docMk/>
            <pc:sldMk cId="873461695" sldId="558"/>
            <ac:picMk id="3074" creationId="{E356F080-2DA8-7F40-A7AB-DDAD76BD1E52}"/>
          </ac:picMkLst>
        </pc:picChg>
        <pc:picChg chg="del mod">
          <ac:chgData name="Nane Kratzke" userId="971be13ff4ee5ef6" providerId="LiveId" clId="{635B7BAC-ABD2-744C-A61B-51425C7781D4}" dt="2023-03-02T14:08:30.288" v="619" actId="478"/>
          <ac:picMkLst>
            <pc:docMk/>
            <pc:sldMk cId="873461695" sldId="558"/>
            <ac:picMk id="3078" creationId="{A36449C2-F9B7-184E-9AD0-9CB3046C8586}"/>
          </ac:picMkLst>
        </pc:picChg>
        <pc:cxnChg chg="add mod">
          <ac:chgData name="Nane Kratzke" userId="971be13ff4ee5ef6" providerId="LiveId" clId="{635B7BAC-ABD2-744C-A61B-51425C7781D4}" dt="2023-03-02T14:08:31.357" v="620"/>
          <ac:cxnSpMkLst>
            <pc:docMk/>
            <pc:sldMk cId="873461695" sldId="558"/>
            <ac:cxnSpMk id="11" creationId="{92850B86-8426-07C9-D453-7E861688F645}"/>
          </ac:cxnSpMkLst>
        </pc:cxnChg>
        <pc:cxnChg chg="add mod">
          <ac:chgData name="Nane Kratzke" userId="971be13ff4ee5ef6" providerId="LiveId" clId="{635B7BAC-ABD2-744C-A61B-51425C7781D4}" dt="2023-03-02T14:08:31.357" v="620"/>
          <ac:cxnSpMkLst>
            <pc:docMk/>
            <pc:sldMk cId="873461695" sldId="558"/>
            <ac:cxnSpMk id="12" creationId="{DC426F72-47EB-BE7F-0E89-B2ECB0F89F86}"/>
          </ac:cxnSpMkLst>
        </pc:cxnChg>
      </pc:sldChg>
      <pc:sldChg chg="modSp mod">
        <pc:chgData name="Nane Kratzke" userId="971be13ff4ee5ef6" providerId="LiveId" clId="{635B7BAC-ABD2-744C-A61B-51425C7781D4}" dt="2023-03-02T15:15:36.222" v="1509" actId="20577"/>
        <pc:sldMkLst>
          <pc:docMk/>
          <pc:sldMk cId="3676795758" sldId="559"/>
        </pc:sldMkLst>
        <pc:spChg chg="mod">
          <ac:chgData name="Nane Kratzke" userId="971be13ff4ee5ef6" providerId="LiveId" clId="{635B7BAC-ABD2-744C-A61B-51425C7781D4}" dt="2023-03-02T15:15:36.222" v="1509" actId="20577"/>
          <ac:spMkLst>
            <pc:docMk/>
            <pc:sldMk cId="3676795758" sldId="559"/>
            <ac:spMk id="5" creationId="{4B75CB8A-07F4-EF4C-B6E9-F1D76EAB2E0D}"/>
          </ac:spMkLst>
        </pc:spChg>
      </pc:sldChg>
      <pc:sldChg chg="addSp delSp modSp mod ord">
        <pc:chgData name="Nane Kratzke" userId="971be13ff4ee5ef6" providerId="LiveId" clId="{635B7BAC-ABD2-744C-A61B-51425C7781D4}" dt="2023-03-02T14:11:31.494" v="643" actId="20577"/>
        <pc:sldMkLst>
          <pc:docMk/>
          <pc:sldMk cId="647193897" sldId="560"/>
        </pc:sldMkLst>
        <pc:spChg chg="mod">
          <ac:chgData name="Nane Kratzke" userId="971be13ff4ee5ef6" providerId="LiveId" clId="{635B7BAC-ABD2-744C-A61B-51425C7781D4}" dt="2023-03-02T14:11:25.409" v="640"/>
          <ac:spMkLst>
            <pc:docMk/>
            <pc:sldMk cId="647193897" sldId="560"/>
            <ac:spMk id="2" creationId="{A26ED53F-178C-934B-B3EA-00562EE5814A}"/>
          </ac:spMkLst>
        </pc:spChg>
        <pc:spChg chg="mod">
          <ac:chgData name="Nane Kratzke" userId="971be13ff4ee5ef6" providerId="LiveId" clId="{635B7BAC-ABD2-744C-A61B-51425C7781D4}" dt="2023-03-02T14:11:31.494" v="643" actId="20577"/>
          <ac:spMkLst>
            <pc:docMk/>
            <pc:sldMk cId="647193897" sldId="560"/>
            <ac:spMk id="3" creationId="{8703B140-CEBD-1341-8478-28974DA7F53E}"/>
          </ac:spMkLst>
        </pc:spChg>
        <pc:spChg chg="mod">
          <ac:chgData name="Nane Kratzke" userId="971be13ff4ee5ef6" providerId="LiveId" clId="{635B7BAC-ABD2-744C-A61B-51425C7781D4}" dt="2023-03-02T14:10:38.011" v="637" actId="14100"/>
          <ac:spMkLst>
            <pc:docMk/>
            <pc:sldMk cId="647193897" sldId="560"/>
            <ac:spMk id="5" creationId="{81DF8D49-80E4-894B-81CA-A3BDA7947EB5}"/>
          </ac:spMkLst>
        </pc:spChg>
        <pc:spChg chg="add mod">
          <ac:chgData name="Nane Kratzke" userId="971be13ff4ee5ef6" providerId="LiveId" clId="{635B7BAC-ABD2-744C-A61B-51425C7781D4}" dt="2023-03-02T14:10:33.261" v="636" actId="1076"/>
          <ac:spMkLst>
            <pc:docMk/>
            <pc:sldMk cId="647193897" sldId="560"/>
            <ac:spMk id="9" creationId="{92C68527-613A-57F1-BEDD-154A074FE7B3}"/>
          </ac:spMkLst>
        </pc:spChg>
        <pc:spChg chg="add del">
          <ac:chgData name="Nane Kratzke" userId="971be13ff4ee5ef6" providerId="LiveId" clId="{635B7BAC-ABD2-744C-A61B-51425C7781D4}" dt="2023-03-02T14:08:15.493" v="618" actId="21"/>
          <ac:spMkLst>
            <pc:docMk/>
            <pc:sldMk cId="647193897" sldId="560"/>
            <ac:spMk id="12" creationId="{89CD4ADC-80CC-0942-A064-966355350EB6}"/>
          </ac:spMkLst>
        </pc:spChg>
        <pc:spChg chg="add del">
          <ac:chgData name="Nane Kratzke" userId="971be13ff4ee5ef6" providerId="LiveId" clId="{635B7BAC-ABD2-744C-A61B-51425C7781D4}" dt="2023-03-02T14:08:15.493" v="618" actId="21"/>
          <ac:spMkLst>
            <pc:docMk/>
            <pc:sldMk cId="647193897" sldId="560"/>
            <ac:spMk id="20" creationId="{66EADBFE-0002-624D-A68E-BCF9D8D22354}"/>
          </ac:spMkLst>
        </pc:spChg>
        <pc:spChg chg="del">
          <ac:chgData name="Nane Kratzke" userId="971be13ff4ee5ef6" providerId="LiveId" clId="{635B7BAC-ABD2-744C-A61B-51425C7781D4}" dt="2023-03-02T14:08:15.493" v="618" actId="21"/>
          <ac:spMkLst>
            <pc:docMk/>
            <pc:sldMk cId="647193897" sldId="560"/>
            <ac:spMk id="21" creationId="{830DE812-85EA-CD49-AD9E-01F51A9DF469}"/>
          </ac:spMkLst>
        </pc:spChg>
        <pc:picChg chg="add mod">
          <ac:chgData name="Nane Kratzke" userId="971be13ff4ee5ef6" providerId="LiveId" clId="{635B7BAC-ABD2-744C-A61B-51425C7781D4}" dt="2023-03-02T14:10:45.854" v="639" actId="14100"/>
          <ac:picMkLst>
            <pc:docMk/>
            <pc:sldMk cId="647193897" sldId="560"/>
            <ac:picMk id="6" creationId="{C7F3736E-5005-9AB8-5FE6-4AA61B002177}"/>
          </ac:picMkLst>
        </pc:picChg>
        <pc:picChg chg="add del">
          <ac:chgData name="Nane Kratzke" userId="971be13ff4ee5ef6" providerId="LiveId" clId="{635B7BAC-ABD2-744C-A61B-51425C7781D4}" dt="2023-03-02T14:08:15.493" v="618" actId="21"/>
          <ac:picMkLst>
            <pc:docMk/>
            <pc:sldMk cId="647193897" sldId="560"/>
            <ac:picMk id="5124" creationId="{B41E6687-023E-EC46-B8CC-78BECE5F485D}"/>
          </ac:picMkLst>
        </pc:picChg>
        <pc:picChg chg="add del">
          <ac:chgData name="Nane Kratzke" userId="971be13ff4ee5ef6" providerId="LiveId" clId="{635B7BAC-ABD2-744C-A61B-51425C7781D4}" dt="2023-03-02T14:08:15.493" v="618" actId="21"/>
          <ac:picMkLst>
            <pc:docMk/>
            <pc:sldMk cId="647193897" sldId="560"/>
            <ac:picMk id="5128" creationId="{6A6491FE-56F3-0A4A-ADCA-E1F621C651B5}"/>
          </ac:picMkLst>
        </pc:picChg>
        <pc:picChg chg="add del">
          <ac:chgData name="Nane Kratzke" userId="971be13ff4ee5ef6" providerId="LiveId" clId="{635B7BAC-ABD2-744C-A61B-51425C7781D4}" dt="2023-03-02T14:08:15.493" v="618" actId="21"/>
          <ac:picMkLst>
            <pc:docMk/>
            <pc:sldMk cId="647193897" sldId="560"/>
            <ac:picMk id="5130" creationId="{AC4696D5-16F4-7C4D-8684-F85DB0C9CF3D}"/>
          </ac:picMkLst>
        </pc:picChg>
        <pc:cxnChg chg="add del">
          <ac:chgData name="Nane Kratzke" userId="971be13ff4ee5ef6" providerId="LiveId" clId="{635B7BAC-ABD2-744C-A61B-51425C7781D4}" dt="2023-03-02T14:08:15.493" v="618" actId="21"/>
          <ac:cxnSpMkLst>
            <pc:docMk/>
            <pc:sldMk cId="647193897" sldId="560"/>
            <ac:cxnSpMk id="7" creationId="{61A9323D-3E38-D844-B50C-FF19ABEBD32F}"/>
          </ac:cxnSpMkLst>
        </pc:cxnChg>
        <pc:cxnChg chg="add del">
          <ac:chgData name="Nane Kratzke" userId="971be13ff4ee5ef6" providerId="LiveId" clId="{635B7BAC-ABD2-744C-A61B-51425C7781D4}" dt="2023-03-02T14:08:15.493" v="618" actId="21"/>
          <ac:cxnSpMkLst>
            <pc:docMk/>
            <pc:sldMk cId="647193897" sldId="560"/>
            <ac:cxnSpMk id="15" creationId="{97C46DDF-AA74-9244-8C3A-20266C50DD8D}"/>
          </ac:cxnSpMkLst>
        </pc:cxnChg>
      </pc:sldChg>
      <pc:sldChg chg="modSp mod">
        <pc:chgData name="Nane Kratzke" userId="971be13ff4ee5ef6" providerId="LiveId" clId="{635B7BAC-ABD2-744C-A61B-51425C7781D4}" dt="2023-03-02T14:13:26.537" v="647" actId="2711"/>
        <pc:sldMkLst>
          <pc:docMk/>
          <pc:sldMk cId="3385414023" sldId="562"/>
        </pc:sldMkLst>
        <pc:spChg chg="mod">
          <ac:chgData name="Nane Kratzke" userId="971be13ff4ee5ef6" providerId="LiveId" clId="{635B7BAC-ABD2-744C-A61B-51425C7781D4}" dt="2023-03-02T14:13:26.537" v="647" actId="2711"/>
          <ac:spMkLst>
            <pc:docMk/>
            <pc:sldMk cId="3385414023" sldId="562"/>
            <ac:spMk id="5" creationId="{C993A8CD-6FAF-7046-840C-8BE0389E324C}"/>
          </ac:spMkLst>
        </pc:spChg>
      </pc:sldChg>
      <pc:sldChg chg="modSp mod">
        <pc:chgData name="Nane Kratzke" userId="971be13ff4ee5ef6" providerId="LiveId" clId="{635B7BAC-ABD2-744C-A61B-51425C7781D4}" dt="2023-03-02T14:18:06.792" v="767" actId="14100"/>
        <pc:sldMkLst>
          <pc:docMk/>
          <pc:sldMk cId="3819642131" sldId="563"/>
        </pc:sldMkLst>
        <pc:spChg chg="mod">
          <ac:chgData name="Nane Kratzke" userId="971be13ff4ee5ef6" providerId="LiveId" clId="{635B7BAC-ABD2-744C-A61B-51425C7781D4}" dt="2023-03-02T14:18:06.792" v="767" actId="14100"/>
          <ac:spMkLst>
            <pc:docMk/>
            <pc:sldMk cId="3819642131" sldId="563"/>
            <ac:spMk id="6" creationId="{6FF2690A-2717-DF49-9802-B40C6756DB89}"/>
          </ac:spMkLst>
        </pc:spChg>
      </pc:sldChg>
      <pc:sldChg chg="addSp delSp modSp mod">
        <pc:chgData name="Nane Kratzke" userId="971be13ff4ee5ef6" providerId="LiveId" clId="{635B7BAC-ABD2-744C-A61B-51425C7781D4}" dt="2023-03-02T15:21:57.368" v="1512"/>
        <pc:sldMkLst>
          <pc:docMk/>
          <pc:sldMk cId="3457607798" sldId="565"/>
        </pc:sldMkLst>
        <pc:spChg chg="add del mod">
          <ac:chgData name="Nane Kratzke" userId="971be13ff4ee5ef6" providerId="LiveId" clId="{635B7BAC-ABD2-744C-A61B-51425C7781D4}" dt="2023-03-02T15:21:57.368" v="1512"/>
          <ac:spMkLst>
            <pc:docMk/>
            <pc:sldMk cId="3457607798" sldId="565"/>
            <ac:spMk id="5" creationId="{A3360C52-0D0A-E25B-BD94-83DCF0D0BFB4}"/>
          </ac:spMkLst>
        </pc:spChg>
        <pc:spChg chg="mod">
          <ac:chgData name="Nane Kratzke" userId="971be13ff4ee5ef6" providerId="LiveId" clId="{635B7BAC-ABD2-744C-A61B-51425C7781D4}" dt="2023-03-02T14:18:28.620" v="770" actId="20577"/>
          <ac:spMkLst>
            <pc:docMk/>
            <pc:sldMk cId="3457607798" sldId="565"/>
            <ac:spMk id="6" creationId="{6FF2690A-2717-DF49-9802-B40C6756DB89}"/>
          </ac:spMkLst>
        </pc:spChg>
      </pc:sldChg>
      <pc:sldChg chg="addSp delSp modSp mod">
        <pc:chgData name="Nane Kratzke" userId="971be13ff4ee5ef6" providerId="LiveId" clId="{635B7BAC-ABD2-744C-A61B-51425C7781D4}" dt="2023-03-02T14:23:01.329" v="772" actId="478"/>
        <pc:sldMkLst>
          <pc:docMk/>
          <pc:sldMk cId="2220296026" sldId="566"/>
        </pc:sldMkLst>
        <pc:spChg chg="add del mod">
          <ac:chgData name="Nane Kratzke" userId="971be13ff4ee5ef6" providerId="LiveId" clId="{635B7BAC-ABD2-744C-A61B-51425C7781D4}" dt="2023-03-02T14:23:01.329" v="772" actId="478"/>
          <ac:spMkLst>
            <pc:docMk/>
            <pc:sldMk cId="2220296026" sldId="566"/>
            <ac:spMk id="5" creationId="{09671DE4-8F22-B31D-84DA-65EE4AAD9C00}"/>
          </ac:spMkLst>
        </pc:spChg>
      </pc:sldChg>
      <pc:sldChg chg="del">
        <pc:chgData name="Nane Kratzke" userId="971be13ff4ee5ef6" providerId="LiveId" clId="{635B7BAC-ABD2-744C-A61B-51425C7781D4}" dt="2023-03-02T15:30:35.298" v="1513" actId="2696"/>
        <pc:sldMkLst>
          <pc:docMk/>
          <pc:sldMk cId="3870288661" sldId="567"/>
        </pc:sldMkLst>
      </pc:sldChg>
      <pc:sldChg chg="modSp mod">
        <pc:chgData name="Nane Kratzke" userId="971be13ff4ee5ef6" providerId="LiveId" clId="{635B7BAC-ABD2-744C-A61B-51425C7781D4}" dt="2023-03-02T15:33:20.068" v="1521" actId="20577"/>
        <pc:sldMkLst>
          <pc:docMk/>
          <pc:sldMk cId="3273254980" sldId="637"/>
        </pc:sldMkLst>
        <pc:spChg chg="mod">
          <ac:chgData name="Nane Kratzke" userId="971be13ff4ee5ef6" providerId="LiveId" clId="{635B7BAC-ABD2-744C-A61B-51425C7781D4}" dt="2023-03-02T15:33:20.068" v="1521" actId="20577"/>
          <ac:spMkLst>
            <pc:docMk/>
            <pc:sldMk cId="3273254980" sldId="637"/>
            <ac:spMk id="2" creationId="{6D39A0F7-5B8F-5047-AD5F-FC2C4F71D320}"/>
          </ac:spMkLst>
        </pc:spChg>
      </pc:sldChg>
      <pc:sldChg chg="del">
        <pc:chgData name="Nane Kratzke" userId="971be13ff4ee5ef6" providerId="LiveId" clId="{635B7BAC-ABD2-744C-A61B-51425C7781D4}" dt="2023-03-02T14:52:18.247" v="1411" actId="2696"/>
        <pc:sldMkLst>
          <pc:docMk/>
          <pc:sldMk cId="262982285" sldId="639"/>
        </pc:sldMkLst>
      </pc:sldChg>
      <pc:sldChg chg="del">
        <pc:chgData name="Nane Kratzke" userId="971be13ff4ee5ef6" providerId="LiveId" clId="{635B7BAC-ABD2-744C-A61B-51425C7781D4}" dt="2023-03-02T14:52:18.204" v="1405" actId="2696"/>
        <pc:sldMkLst>
          <pc:docMk/>
          <pc:sldMk cId="1581663590" sldId="641"/>
        </pc:sldMkLst>
      </pc:sldChg>
      <pc:sldChg chg="modSp mod">
        <pc:chgData name="Nane Kratzke" userId="971be13ff4ee5ef6" providerId="LiveId" clId="{635B7BAC-ABD2-744C-A61B-51425C7781D4}" dt="2023-03-02T14:52:07.230" v="1404" actId="20577"/>
        <pc:sldMkLst>
          <pc:docMk/>
          <pc:sldMk cId="72813509" sldId="649"/>
        </pc:sldMkLst>
        <pc:spChg chg="mod">
          <ac:chgData name="Nane Kratzke" userId="971be13ff4ee5ef6" providerId="LiveId" clId="{635B7BAC-ABD2-744C-A61B-51425C7781D4}" dt="2023-03-02T14:52:07.230" v="1404" actId="20577"/>
          <ac:spMkLst>
            <pc:docMk/>
            <pc:sldMk cId="72813509" sldId="649"/>
            <ac:spMk id="31" creationId="{A7AED8D2-12C6-26AC-5AF0-E921BDCCBE3B}"/>
          </ac:spMkLst>
        </pc:spChg>
      </pc:sldChg>
      <pc:sldChg chg="del">
        <pc:chgData name="Nane Kratzke" userId="971be13ff4ee5ef6" providerId="LiveId" clId="{635B7BAC-ABD2-744C-A61B-51425C7781D4}" dt="2023-03-02T14:52:18.402" v="1417" actId="2696"/>
        <pc:sldMkLst>
          <pc:docMk/>
          <pc:sldMk cId="3434917631" sldId="655"/>
        </pc:sldMkLst>
      </pc:sldChg>
      <pc:sldChg chg="del">
        <pc:chgData name="Nane Kratzke" userId="971be13ff4ee5ef6" providerId="LiveId" clId="{635B7BAC-ABD2-744C-A61B-51425C7781D4}" dt="2023-03-02T14:52:18.367" v="1413" actId="2696"/>
        <pc:sldMkLst>
          <pc:docMk/>
          <pc:sldMk cId="3215633330" sldId="656"/>
        </pc:sldMkLst>
      </pc:sldChg>
      <pc:sldChg chg="del">
        <pc:chgData name="Nane Kratzke" userId="971be13ff4ee5ef6" providerId="LiveId" clId="{635B7BAC-ABD2-744C-A61B-51425C7781D4}" dt="2023-03-02T14:52:18.232" v="1409" actId="2696"/>
        <pc:sldMkLst>
          <pc:docMk/>
          <pc:sldMk cId="2829602108" sldId="657"/>
        </pc:sldMkLst>
      </pc:sldChg>
      <pc:sldChg chg="del">
        <pc:chgData name="Nane Kratzke" userId="971be13ff4ee5ef6" providerId="LiveId" clId="{635B7BAC-ABD2-744C-A61B-51425C7781D4}" dt="2023-03-02T14:52:18.218" v="1407" actId="2696"/>
        <pc:sldMkLst>
          <pc:docMk/>
          <pc:sldMk cId="516413636" sldId="658"/>
        </pc:sldMkLst>
      </pc:sldChg>
      <pc:sldChg chg="del">
        <pc:chgData name="Nane Kratzke" userId="971be13ff4ee5ef6" providerId="LiveId" clId="{635B7BAC-ABD2-744C-A61B-51425C7781D4}" dt="2023-03-02T14:52:18.212" v="1406" actId="2696"/>
        <pc:sldMkLst>
          <pc:docMk/>
          <pc:sldMk cId="295810733" sldId="659"/>
        </pc:sldMkLst>
      </pc:sldChg>
      <pc:sldChg chg="del">
        <pc:chgData name="Nane Kratzke" userId="971be13ff4ee5ef6" providerId="LiveId" clId="{635B7BAC-ABD2-744C-A61B-51425C7781D4}" dt="2023-03-02T14:52:18.390" v="1415" actId="2696"/>
        <pc:sldMkLst>
          <pc:docMk/>
          <pc:sldMk cId="1604666750" sldId="660"/>
        </pc:sldMkLst>
      </pc:sldChg>
      <pc:sldChg chg="add">
        <pc:chgData name="Nane Kratzke" userId="971be13ff4ee5ef6" providerId="LiveId" clId="{635B7BAC-ABD2-744C-A61B-51425C7781D4}" dt="2023-03-02T13:43:21.088" v="17"/>
        <pc:sldMkLst>
          <pc:docMk/>
          <pc:sldMk cId="1076676897" sldId="661"/>
        </pc:sldMkLst>
      </pc:sldChg>
      <pc:sldChg chg="add del">
        <pc:chgData name="Nane Kratzke" userId="971be13ff4ee5ef6" providerId="LiveId" clId="{635B7BAC-ABD2-744C-A61B-51425C7781D4}" dt="2023-03-02T14:12:08.253" v="644" actId="2696"/>
        <pc:sldMkLst>
          <pc:docMk/>
          <pc:sldMk cId="1642477836" sldId="662"/>
        </pc:sldMkLst>
      </pc:sldChg>
      <pc:sldChg chg="addSp delSp modSp add mod">
        <pc:chgData name="Nane Kratzke" userId="971be13ff4ee5ef6" providerId="LiveId" clId="{635B7BAC-ABD2-744C-A61B-51425C7781D4}" dt="2023-03-02T14:54:26.424" v="1422" actId="1076"/>
        <pc:sldMkLst>
          <pc:docMk/>
          <pc:sldMk cId="4071794267" sldId="662"/>
        </pc:sldMkLst>
        <pc:spChg chg="mod">
          <ac:chgData name="Nane Kratzke" userId="971be13ff4ee5ef6" providerId="LiveId" clId="{635B7BAC-ABD2-744C-A61B-51425C7781D4}" dt="2023-03-02T14:23:48.432" v="807" actId="20577"/>
          <ac:spMkLst>
            <pc:docMk/>
            <pc:sldMk cId="4071794267" sldId="662"/>
            <ac:spMk id="3" creationId="{2475E661-6F7E-164F-9910-C25AF46F4F8F}"/>
          </ac:spMkLst>
        </pc:spChg>
        <pc:spChg chg="del">
          <ac:chgData name="Nane Kratzke" userId="971be13ff4ee5ef6" providerId="LiveId" clId="{635B7BAC-ABD2-744C-A61B-51425C7781D4}" dt="2023-03-02T14:24:36.245" v="808" actId="478"/>
          <ac:spMkLst>
            <pc:docMk/>
            <pc:sldMk cId="4071794267" sldId="662"/>
            <ac:spMk id="7" creationId="{E7152BA9-CC4C-7A40-BDD2-1C210EAD7402}"/>
          </ac:spMkLst>
        </pc:spChg>
        <pc:spChg chg="del">
          <ac:chgData name="Nane Kratzke" userId="971be13ff4ee5ef6" providerId="LiveId" clId="{635B7BAC-ABD2-744C-A61B-51425C7781D4}" dt="2023-03-02T14:28:38.804" v="1009" actId="478"/>
          <ac:spMkLst>
            <pc:docMk/>
            <pc:sldMk cId="4071794267" sldId="662"/>
            <ac:spMk id="8" creationId="{55C79BBC-6245-D349-B660-221F5D36B218}"/>
          </ac:spMkLst>
        </pc:spChg>
        <pc:spChg chg="del">
          <ac:chgData name="Nane Kratzke" userId="971be13ff4ee5ef6" providerId="LiveId" clId="{635B7BAC-ABD2-744C-A61B-51425C7781D4}" dt="2023-03-02T14:23:26.863" v="775" actId="478"/>
          <ac:spMkLst>
            <pc:docMk/>
            <pc:sldMk cId="4071794267" sldId="662"/>
            <ac:spMk id="9" creationId="{8849C12B-ACE5-EA43-9DE6-AC81DC8A8386}"/>
          </ac:spMkLst>
        </pc:spChg>
        <pc:spChg chg="del">
          <ac:chgData name="Nane Kratzke" userId="971be13ff4ee5ef6" providerId="LiveId" clId="{635B7BAC-ABD2-744C-A61B-51425C7781D4}" dt="2023-03-02T14:23:26.863" v="775" actId="478"/>
          <ac:spMkLst>
            <pc:docMk/>
            <pc:sldMk cId="4071794267" sldId="662"/>
            <ac:spMk id="10" creationId="{6535C698-964C-AB47-A5D5-25EBC4B8D50C}"/>
          </ac:spMkLst>
        </pc:spChg>
        <pc:spChg chg="del">
          <ac:chgData name="Nane Kratzke" userId="971be13ff4ee5ef6" providerId="LiveId" clId="{635B7BAC-ABD2-744C-A61B-51425C7781D4}" dt="2023-03-02T14:23:26.863" v="775" actId="478"/>
          <ac:spMkLst>
            <pc:docMk/>
            <pc:sldMk cId="4071794267" sldId="662"/>
            <ac:spMk id="11" creationId="{8D7DE39B-EDB1-A34D-AC18-BDB3126B38CA}"/>
          </ac:spMkLst>
        </pc:spChg>
        <pc:spChg chg="del">
          <ac:chgData name="Nane Kratzke" userId="971be13ff4ee5ef6" providerId="LiveId" clId="{635B7BAC-ABD2-744C-A61B-51425C7781D4}" dt="2023-03-02T14:23:26.863" v="775" actId="478"/>
          <ac:spMkLst>
            <pc:docMk/>
            <pc:sldMk cId="4071794267" sldId="662"/>
            <ac:spMk id="12" creationId="{BEB4F810-A38C-5C47-BA3A-CC73EEF3918B}"/>
          </ac:spMkLst>
        </pc:spChg>
        <pc:spChg chg="del">
          <ac:chgData name="Nane Kratzke" userId="971be13ff4ee5ef6" providerId="LiveId" clId="{635B7BAC-ABD2-744C-A61B-51425C7781D4}" dt="2023-03-02T14:23:26.863" v="775" actId="478"/>
          <ac:spMkLst>
            <pc:docMk/>
            <pc:sldMk cId="4071794267" sldId="662"/>
            <ac:spMk id="13" creationId="{0AF187AC-B2B6-9342-9DE9-FEBB65AAE73D}"/>
          </ac:spMkLst>
        </pc:spChg>
        <pc:spChg chg="add mod">
          <ac:chgData name="Nane Kratzke" userId="971be13ff4ee5ef6" providerId="LiveId" clId="{635B7BAC-ABD2-744C-A61B-51425C7781D4}" dt="2023-03-02T14:50:00.124" v="1354" actId="14100"/>
          <ac:spMkLst>
            <pc:docMk/>
            <pc:sldMk cId="4071794267" sldId="662"/>
            <ac:spMk id="14" creationId="{5296F066-181F-4F93-5619-324DADD3FA63}"/>
          </ac:spMkLst>
        </pc:spChg>
        <pc:spChg chg="add mod">
          <ac:chgData name="Nane Kratzke" userId="971be13ff4ee5ef6" providerId="LiveId" clId="{635B7BAC-ABD2-744C-A61B-51425C7781D4}" dt="2023-03-02T14:51:14.903" v="1402" actId="20577"/>
          <ac:spMkLst>
            <pc:docMk/>
            <pc:sldMk cId="4071794267" sldId="662"/>
            <ac:spMk id="16" creationId="{6F321F07-7BC5-0EA9-5F2A-2D790928D2C1}"/>
          </ac:spMkLst>
        </pc:spChg>
        <pc:picChg chg="del">
          <ac:chgData name="Nane Kratzke" userId="971be13ff4ee5ef6" providerId="LiveId" clId="{635B7BAC-ABD2-744C-A61B-51425C7781D4}" dt="2023-03-02T14:23:24.368" v="774" actId="478"/>
          <ac:picMkLst>
            <pc:docMk/>
            <pc:sldMk cId="4071794267" sldId="662"/>
            <ac:picMk id="6" creationId="{809B9855-70B1-5F4B-9758-30862376D748}"/>
          </ac:picMkLst>
        </pc:picChg>
        <pc:picChg chg="add mod">
          <ac:chgData name="Nane Kratzke" userId="971be13ff4ee5ef6" providerId="LiveId" clId="{635B7BAC-ABD2-744C-A61B-51425C7781D4}" dt="2023-03-02T14:54:26.424" v="1422" actId="1076"/>
          <ac:picMkLst>
            <pc:docMk/>
            <pc:sldMk cId="4071794267" sldId="662"/>
            <ac:picMk id="15" creationId="{EDCD88EB-44C6-0C2E-204A-626CD2354CB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4.077"/>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0 511 16383,'71'-41'0,"14"1"0,-9 10 0,11-1 0,-10 6 0,7 1 0,3 0 0,-14 4 0,1-1 0,4 2 0,4 0 0,3 1 0,6 1 0,2 0 0,-1 2 0,-3 1 0,5 0 0,-4 3 0,1 0 0,5 1 0,-4 1 0,6 1 0,0 1 0,0 0 0,-5 2 0,6 0 0,-3 2 0,-2 1 0,-2-1 0,-6 0 0,-2 0 0,-1-1 0,-2 1 0,16 0 0,-2 0 0,-11-1 0,-12 0 0,-9-1 0,-7 2 0,-7 0 0,2 0 0,-16 3 0,-7 0 0,-12 0 0,-4 1 0,-6-1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5.80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144 0 16383,'-22'29'0,"4"-5"0,8-12 0,6-5 0,1 1 0,8 6 0,3 2 0,4 2 0,-2-6 0,-5-4 0,-9 4 0,-3 3 0,-9 11 0,0 4 0,-7 11 0,3 4 0,0 10 0,7 2 0,5-5 0,9 1 0,7-7 0,2-3 0,-2-13 0,-3-8 0,-7-10 0,0-1 0,-2-2 0,0 2 0,4-1 0,2 1 0,6 0 0,6 0 0,3 1 0,2 1 0,-1 0 0,-5-1 0,-2-1 0,-5-2 0,-2-1 0,-2 0 0,-1 5 0,0 0 0,1 5 0,4-1 0,18 9 0,34 6 0,-13-10 0,3 1 0,0-1 0,-1-2 0,29 14 0,-40-13 0,-31-11 0,-12-2 0,-4 1 0,-7 0 0,4 0 0,0 2 0,4 1 0,4 0 0,-1 1 0,2 0 0,-3 1 0,3 0 0,0-2 0,3-1 0,0-2 0,3 1 0,0-1 0,1 0 0,-2 1 0,-1 0 0,-3 3 0,0 0 0,0 3 0,0 1 0,2 2 0,0 1 0,2 3 0,1 3 0,4 8 0,-1 0 0,1-1 0,-6 1 0,-6-3 0,-7 3 0,-4-3 0,-6 4 0,2-7 0,1 5 0,5-6 0,8 0 0,3 3 0,6-4 0,4 3 0,1-7 0,2-1 0,-3-8 0,-3-1 0,-3-4 0,-3 1 0,-3 1 0,-5 2 0,-2 3 0,-1 4 0,4-1 0,7 9 0,19 7 0,21 13 0,12 2 0,9 3 0,-23-15 0,-14-6 0,-23-8 0,-9-6 0,-6 3 0,-3-2 0,3 0 0,3-3 0,6 2 0,2-1 0,1 3 0,1 2 0,1 1 0,0 1 0,-1-2 0,1 2 0,-3-3 0,-5 3 0,-3 0 0,-5 5 0,0 4 0,4-1 0,6 7 0,13 4 0,16 7 0,11 4 0,2-10 0,-9-7 0,-16-14 0,-11-5 0,-2-6 0,-5 1 0,4-3 0,0 0 0,3 1 0,6 1 0,9 5 0,7 3 0,4-2 0,-7-3 0,-7-6 0,-10-2 0,-8 5 0,0-1 0,-7 6 0,5 2 0,-1 3 0,3 5 0,3 0 0,4 6 0,1-4 0,3 5 0,1-5 0,0-4 0,0-3 0,-2-6 0,-2-1 0,-4-1 0,1 1 0,-1 0 0,3 4 0,3 2 0,10 5 0,2-2 0,5 6 0,-7-5 0,-3 1 0,-5-5 0,-3-2 0,0 1 0,1 2 0,0 2 0,0 0 0,0 1 0,0-3 0,3 2 0,5 0 0,7-4 0,16 8 0,3-6 0,-4 3 0,-13-8 0,-20-1 0,-14-2 0,-15 3 0,-6 1 0,6-1 0,8 1 0,16 0 0,14 6 0,16 3 0,21 9 0,5-1 0,-9-6 0,-16-12 0,-24-7 0,-22-6 0,-4 1 0,-7 0 0,10 1 0,9 4 0,7 3 0,6 4 0,11 3 0,15 7 0,10 1 0,-2-2 0,-10-8 0,-15-6 0,-11-7 0,-14 5 0,4-2 0,-10 7 0,11-1 0,3 6 0,6 8 0,9 3 0,14 11 0,7 2 0,1 0 0,-11-7 0,-12-9 0,-11-7 0,-5 0 0,-3 1 0,1-4 0,-1 2 0,6-2 0,0 1 0,6 0 0,7 3 0,7 2 0,5 3 0,-1-4 0,-4-6 0,-8-5 0,-3-4 0,-1-2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8.808"/>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4 16383,'64'-2'0,"19"1"0,-16 1 0,6 0 0,1 2 0,1 1 0,-5-2 0,-2-1 0,-11 3 0,-7-1 0,6-2 0,-28 0 0,-15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11.790"/>
    </inkml:context>
    <inkml:brush xml:id="br0">
      <inkml:brushProperty name="width" value="0.35" units="cm"/>
      <inkml:brushProperty name="height" value="2.1" units="cm"/>
      <inkml:brushProperty name="color" value="#FFC114"/>
      <inkml:brushProperty name="inkEffects" value="pencil"/>
    </inkml:brush>
  </inkml:definitions>
  <inkml:trace contextRef="#ctx0" brushRef="#br0">252 0 16383,'-12'25'0,"-1"1"0,3-9 0,-1 3 0,1-2 0,1-2 0,2-1 0,-1-1 0,2-1 0,-2 1 0,2-1 0,-2 1 0,0 1 0,0 2 0,0 0 0,0 2 0,1-2 0,-2 2 0,2 0 0,-1-2 0,2 1 0,0-2 0,-1 4 0,1-2 0,-2 4 0,-1-1 0,1 3 0,0 2 0,3-4 0,0 0 0,2-6 0,0-1 0,2-5 0,0-4 0,-1 4 0,-1-1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09.065"/>
    </inkml:context>
    <inkml:brush xml:id="br0">
      <inkml:brushProperty name="width" value="0.35" units="cm"/>
      <inkml:brushProperty name="height" value="2.1" units="cm"/>
      <inkml:brushProperty name="color" value="#FFC114"/>
      <inkml:brushProperty name="inkEffects" value="pencil"/>
    </inkml:brush>
  </inkml:definitions>
  <inkml:trace contextRef="#ctx0" brushRef="#br0">4327 486 16383,'-45'-16'0,"-14"-5"0,-7 0 0,-26-6 0,-1-1 0,37 14 0,-1 0 0,3 1 0,0 0 0,-4-1 0,1 1 0,-38-6 0,41 7 0,1-1 0,-37-6 0,41 8 0,-1 1 0,0-1 0,1 1 0,-37-8 0,-10-1 0,4 3 0,-4-1 0,3 3 0,15 2 0,1 3 0,6 2 0,-5 2 0,0-1 0,0 0 0,5 0 0,-10-3 0,6 2 0,-10-3 0,4 6 0,9-2 0,-3 5 0,4 0 0,-10-2 0,-6 0 0,-1-1 0,36 2 0,-1 0 0,-1 2 0,-1 1 0,-8-1 0,-2 1 0,1 1 0,0 0 0,1 0 0,2 0 0,9 2 0,1 0 0,-43 3 0,15 2 0,4-1 0,6-1 0,17-1 0,4 0 0,10 1 0,-1 2 0,6 2 0,5 0 0,5 1 0,7 0 0,3 1 0,4 2 0,2 0 0,-2 8 0,1 5 0,-1 6 0,1 2 0,3 0 0,2-2 0,3 6 0,5-1 0,3 2 0,3-4 0,-2-9 0,2-3 0,-2-3 0,6 2 0,1 0 0,5-3 0,4 0 0,1-4 0,3 2 0,1-3 0,1 1 0,0-2 0,-1-1 0,-2-2 0,0-1 0,1-2 0,-2-2 0,9-2 0,6 1 0,16 0 0,5 1 0,-1 0 0,-2 1 0,-8 2 0,1 1 0,6 1 0,-3-1 0,14 2 0,1 0 0,16 1 0,8 3 0,-2-2 0,-36-7 0,1-2 0,-8 0 0,1 0 0,18-1 0,3 1 0,-3-1 0,-1 1 0,-2-1 0,0 1 0,3 0 0,-2 1 0,-14-3 0,-1 1 0,-2 0 0,0 0 0,4-1 0,-1 0 0,33 2 0,-30-3 0,1-2 0,-1 1 0,0-2 0,-1 1 0,1-2 0,8-1 0,0-1 0,-3 1 0,-1-1 0,-2-1 0,1-1 0,7 3 0,-1-1 0,-10 1 0,-2 0 0,46 0 0,-2-2 0,-25-5 0,-3-4 0,-7-12 0,-13-4 0,-8-1 0,-4-5 0,-13 11 0,0-3 0,-10 7 0,-2 2 0,-5 1 0,0-1 0,-3 2 0,-2 1 0,-1 2 0,-3 1 0,1 0 0,-3 0 0,0-2 0,-1 0 0,-1-1 0,1 1 0,-2 0 0,-1 3 0,0 2 0,1 2 0,2 3 0,-3-3 0,1 3 0,-3-2 0,1 3 0,0 0 0,-1 1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3.29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1236 116 16383,'-47'-2'0,"0"0"0,-10-3 0,-7-1 0,-10-3 0,-2 0 0,11 1 0,0 4 0,10 2 0,-5 2 0,-4 1 0,4 4 0,6 1 0,1 10 0,6 3 0,-7 5 0,3 5 0,8-6 0,3 5 0,11-7 0,1 3 0,3 3 0,6 1 0,-1 2 0,5 2 0,3-6 0,5-1 0,3-3 0,3 2 0,7 3 0,5 11 0,8 5 0,2 2 0,8 9 0,0-8 0,17 16 0,5-4 0,3-2 0,13 0 0,-11-15 0,4-6 0,-5-6 0,-7-8 0,-4-3 0,0-3 0,-6-7 0,0-1 0,12-2 0,7-1 0,5-3 0,15 3 0,-5-4 0,1 4 0,11-2 0,-15 2 0,-20-1 0,2 1 0,3 0 0,1 0 0,3-1 0,4 1 0,17 2 0,4-1 0,-3-3 0,0 1 0,3 0 0,2 0 0,4 0 0,0-2 0,-13-1 0,-3 0 0,-4 2 0,0-1 0,-1 0 0,-1 0 0,-9 2 0,-2-1 0,-3 0 0,1-1 0,5 1 0,-1-1 0,-5 0 0,-2-1 0,49 0 0,-46 0 0,-1-1 0,23 0 0,18-4 0,-20-2 0,-3-2 0,-9-4 0,-12 4 0,-4-2 0,0 1 0,-9 0 0,-4-1 0,-5-2 0,-8 1 0,-4-1 0,-3 0 0,-4-1 0,4-2 0,1-6 0,3-2 0,-1-5 0,1 5 0,-1-2 0,1 2 0,1-3 0,2-5 0,0-6 0,-1 0 0,0-6 0,-4 8 0,-3-1 0,-4 7 0,-6 5 0,-5 0 0,-5 3 0,-4-2 0,-7 0 0,-4 0 0,-9-5 0,-8-5 0,-14-7 0,-11-4 0,-3 3 0,-13-4 0,4 10 0,-11 1 0,-3 5 0,-3 2 0,7 6 0,-9-1 0,7 7 0,39 7 0,-2 0 0,-1 1 0,-1 1 0,4 0 0,-1 1 0,-2 2 0,0 1 0,-45 0 0,44 2 0,0 1 0,-4 4 0,2 0 0,4-2 0,1 1 0,-12 2 0,1 0 0,10 0 0,-4-1 0,-15-2 0,-10 0 0,8-1 0,10 1 0,2 0 0,-33-1 0,8-1 0,24 0 0,15 0 0,3 1 0,1 0 0,9 1 0,2-1 0,7-1 0,11 0 0,5 0 0,4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7.356"/>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 1 16383,'6'32'0,"13"3"0,7-8 0,6-1 0,-14-9 0,-8-4 0,-9-3 0,-4 2 0,-2 1 0,-5 5 0,-1 3 0,-2 2 0,0 1 0,2-4 0,0 0 0,2-3 0,0 3 0,2 0 0,3-2 0,6 4 0,7 1 0,5 3 0,7 1 0,-7-8 0,-3-2 0,-8-4 0,-5 2 0,-4 3 0,-3 4 0,-2-3 0,0 2 0,3-6 0,1 0 0,1-3 0,3-1 0,2 1 0,7 0 0,10 4 0,3 0 0,1 0 0,-5-2 0,-11-4 0,-3 3 0,-5 1 0,-5 3 0,1-1 0,-3 2 0,5-5 0,0 0 0,4-3 0,2-1 0,1 0 0,1 1 0,1 2 0,0 2 0,0 0 0,-2 1 0,0-1 0,-5 2 0,-1 2 0,-4-1 0,-6 4 0,0 1 0,-2 1 0,6-2 0,5-3 0,6-4 0,9 1 0,16 2 0,13 3 0,2 2 0,-9-6 0,-18-6 0,-10-5 0,-8 7 0,-1-3 0,-9 12 0,3-7 0,-1 2 0,6-3 0,4-3 0,2-1 0,5 2 0,-3-3 0,3 4 0,-4-1 0,-1-2 0,-1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20.81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192 0 16383,'65'14'0,"-7"-1"0,-10 0 0,-19-4 0,-13-3 0,-14 2 0,-8 2 0,-9 11 0,-9 10 0,-16 10 0,-11 11 0,0-4 0,-6 6 0,11-6 0,0 4 0,11-8 0,12-11 0,11-11 0,9-11 0,3-2 0,9 1 0,6-1 0,2 2 0,-2-1 0,-9-1 0,-3 1 0,-6 3 0,-3 2 0,-2 5 0,0-2 0,1 0 0,4-4 0,3 0 0,14 6 0,18 2 0,31 10 0,16 0 0,-5-2 0,-18-5 0,-33-11 0,-15-3 0,-15 0 0,-6 1 0,-5 4 0,-8 1 0,-2 2 0,-1 1 0,1 1 0,9-4 0,7 0 0,7-1 0,9 2 0,10 0 0,9-1 0,12-4 0,-9-3 0,-4-4 0,-13-3 0,-9 4 0,-8 8 0,0 1 0,-5 6 0,6-8 0,3-4 0,8 1 0,12 2 0,12 3 0,13 2 0,-11-5 0,-7-2 0,-20-3 0,-12 8 0,-14 7 0,-5 6 0,-14 7 0,3-4 0,3-2 0,7-4 0,13-6 0,7-4 0,6-1 0,2-2 0,0-2 0,1 1 0,0-3 0,1 2 0,-1 1 0,0 2 0,-2 2 0,-1 1 0,-2 0 0,2 0 0,1-2 0,3-2 0,2-5 0,2-1 0,5-1 0,4 1 0,7 2 0,2 1 0,-3 0 0,-8-2 0,-7-3 0,-6 5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5.629"/>
    </inkml:context>
    <inkml:brush xml:id="br0">
      <inkml:brushProperty name="width" value="0.35" units="cm"/>
      <inkml:brushProperty name="height" value="2.1" units="cm"/>
      <inkml:brushProperty name="color" value="#FFC114"/>
      <inkml:brushProperty name="inkEffects" value="pencil"/>
    </inkml:brush>
  </inkml:definitions>
  <inkml:trace contextRef="#ctx0" brushRef="#br0">421 0 16383,'-40'56'0,"-2"2"0,1-9 0,-5 9 0,4-1 0,-6 6 0,13-6 0,-2 9 0,10-3 0,3 3 0,7-7 0,7-14 0,3-8 0,5-14 0,0-4 0,2-10 0,0-3 0,36 6 0,27 8 0,30 8 0,-38-12 0,0 1 0,1-1 0,-1-1 0,35 13 0,1-4 0,-39-10 0,-16-3 0,-18-6 0,-12-2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0.371"/>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16383,'38'6'0,"21"7"0,18 10 0,-16-4 0,5 2 0,7 3 0,2 2 0,6 3 0,3 2 0,-14-4 0,3 1 0,1 2 0,7 4 0,1 2 0,0 0 0,0-1 0,-1-1 0,2 2 0,-14-6 0,2 1 0,-1-1 0,-4-1 0,3 1 0,-5-3 0,-1 0 0,23 10 0,-6-1 0,-16-6 0,-8-3 0,-5 2 0,-17-5 0,-25-15 0,-6-4 0,-3-3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1.743"/>
    </inkml:context>
    <inkml:brush xml:id="br0">
      <inkml:brushProperty name="width" value="0.35" units="cm"/>
      <inkml:brushProperty name="height" value="2.1" units="cm"/>
      <inkml:brushProperty name="color" value="#FFC114"/>
      <inkml:brushProperty name="inkEffects" value="pencil"/>
    </inkml:brush>
  </inkml:definitions>
  <inkml:trace contextRef="#ctx0" brushRef="#br0">736 0 16383,'-84'6'0,"-12"-2"0,28 2 0,-3 1 0,4-3 0,2 2 0,10 0 0,4 0 0,-27 2 0,26-2 0,28-3 0,6-2 0,12 0 0,20 22 0,13 7 0,39 34 0,-29-31 0,3 0 0,16 9 0,2 1 0,-4-3 0,0 0 0,-1-3 0,-4-2 0,23 19 0,-33-24 0,-21-12 0,-12-10 0,-3-4 0,-3-3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3.464"/>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1892 1 16383,'-18'38'0,"2"-6"0,2-11 0,2-2 0,-4 3 0,-3 4 0,1-2 0,-11 11 0,-1 1 0,-17 11 0,0 1 0,-15 6 0,4 3 0,-15 7 0,32-29 0,-1-1 0,-35 25 0,31-28 0,1-1 0,-30 17 0,-9-1 0,12-9 0,-18-2 0,39-19 0,-2-2 0,2-1 0,-2 0 0,-14 1 0,-1-1 0,10-2 0,1-1 0,0 1 0,1 0 0,-1 0 0,4 0 0,-14 6 0,6-3 0,34-6 0,9-4 0,13-3 0,4-1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4.601"/>
    </inkml:context>
    <inkml:brush xml:id="br0">
      <inkml:brushProperty name="width" value="0.35" units="cm"/>
      <inkml:brushProperty name="height" value="2.1" units="cm"/>
      <inkml:brushProperty name="color" value="#FFC114"/>
      <inkml:brushProperty name="inkEffects" value="pencil"/>
    </inkml:brush>
  </inkml:definitions>
  <inkml:trace contextRef="#ctx0" brushRef="#br0">310 0 16383,'-28'39'0,"-2"5"0,-6-2 0,1 2 0,-12 7 0,11-7 0,0 1 0,10-8 0,11-12 0,4-5 0,7-8 0,0-2 0,2-2 0,4 2 0,2 0 0,8 5 0,11-1 0,14 4 0,10 1 0,17 6 0,9 1 0,-27-9 0,3-1 0,3-2 0,1-1 0,-3 0 0,-1-2 0,2-3 0,-2-1 0,24 1 0,-14-4 0,-22-3 0,-22 0 0,-10 0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0.307"/>
    </inkml:context>
    <inkml:brush xml:id="br0">
      <inkml:brushProperty name="width" value="0.35" units="cm"/>
      <inkml:brushProperty name="height" value="2.1" units="cm"/>
      <inkml:brushProperty name="color" value="#FFC114"/>
      <inkml:brushProperty name="inkEffects" value="pencil"/>
    </inkml:brush>
  </inkml:definitions>
  <inkml:trace contextRef="#ctx0" brushRef="#br0">2123 161 16383,'-67'-12'0,"4"1"0,-7-1 0,-3 1 0,-7-4 0,-1 2 0,19 0 0,-2 0 0,10 3 0,-3-3 0,3 4 0,-2-1 0,5 3 0,-3 2 0,-1 0 0,2 4 0,-9 1 0,-4 0 0,-5 0 0,5 1 0,2 1 0,11 0 0,1-1 0,7 0 0,8-1 0,1 0 0,3 0 0,-4 0 0,5 1 0,-8-1 0,2 1 0,-4 1 0,4 0 0,6 2 0,4 1 0,6 1 0,1 1 0,6 0 0,-1 2 0,2 0 0,-1 3 0,0 2 0,2-2 0,-2 6 0,1-4 0,-1 6 0,0-3 0,3-1 0,-1 2 0,2 1 0,0 3 0,2-2 0,3-1 0,3-2 0,2-3 0,1 0 0,0-1 0,2 3 0,-1 2 0,0 2 0,2 0 0,-1 1 0,4 3 0,3 0 0,4 2 0,-1-5 0,4 1 0,-5-7 0,1 1 0,-4-3 0,3 4 0,3 2 0,7 4 0,5 4 0,-1-6 0,6 1 0,-4-5 0,3 0 0,0-3 0,6 1 0,3-2 0,4 1 0,7 0 0,-6-3 0,14 1 0,-5-3 0,7 2 0,-8-5 0,0 1 0,-6-5 0,3 1 0,3-3 0,-2-1 0,9 0 0,2 0 0,4-1 0,6-2 0,-16 0 0,4-4 0,-18 2 0,4-2 0,-8 0 0,6-3 0,0-1 0,7-2 0,7-2 0,-4 2 0,1-3 0,-4-2 0,-6-1 0,-2 1 0,1-3 0,-3 1 0,6-6 0,-2-3 0,-6 3 0,-4-4 0,-6 7 0,-6 1 0,-5 4 0,-2 1 0,-2-1 0,3-5 0,-1-2 0,-2 2 0,-1-3 0,-4 6 0,-1-3 0,-3 5 0,-3 1 0,-2 4 0,-1 1 0,0 1 0,-1 3 0,0-3 0,-2 2 0,-3-3 0,-10 1 0,-4 0 0,-12-1 0,2 4 0,-2 1 0,8 4 0,3 0 0,7 2 0,1 0 0,3 0 0,4 1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1.567"/>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16383,'85'2'0,"-21"3"0,8 2 0,0 0 0,8 2 0,1 2 0,6 2 0,2 2 0,2 1 0,-16-4 0,2 0 0,0 1 0,2 1 0,3 2 0,1 1 0,0 2 0,1-1 0,-2 0 0,0 1 0,0 0 0,0 0 0,-1 0 0,-1 0 0,0 0 0,0 2 0,1 1 0,2 1 0,-2 0 0,-5 0 0,5 2 0,-5 0 0,-2 0 0,-7-2 0,-2-1 0,-2 1 0,15 8 0,-9-2 0,5 6 0,-11-3 0,-35-15 0,-8-6 0,-12-7 0,-4-3 0,-4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2.906"/>
    </inkml:context>
    <inkml:brush xml:id="br0">
      <inkml:brushProperty name="width" value="0.35" units="cm"/>
      <inkml:brushProperty name="height" value="2.1" units="cm"/>
      <inkml:brushProperty name="color" value="#FFC114"/>
      <inkml:brushProperty name="inkEffects" value="pencil"/>
    </inkml:brush>
  </inkml:definitions>
  <inkml:trace contextRef="#ctx0" brushRef="#br0">693 1 16383,'-46'18'0,"-17"5"0,-17 2 0,-12-1 0,41-9 0,0 1 0,-40 12 0,10 5 0,23-4 0,21-4 0,17-6 0,9-4 0,4-4 0,5-4 0,0 1 0,2 2 0,1 2 0,5 3 0,8 0 0,8 7 0,13 5 0,24 12 0,19 9 0,-30-21 0,2 0 0,-6-2 0,0-1 0,3-1 0,-2-2 0,21 12 0,1-2 0,-18-9 0,-14-7 0,-10-7 0,-12-6 0,-5-1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4999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7171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18CBB-5D6D-5B46-99B8-1B618D6BD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ABB98C-A867-CF40-8360-E25384139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895B2D-A90E-6249-821D-35EFD4A54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D1DB12E-BFFB-7142-AA54-1F908D954532}"/>
              </a:ext>
            </a:extLst>
          </p:cNvPr>
          <p:cNvSpPr>
            <a:spLocks noGrp="1"/>
          </p:cNvSpPr>
          <p:nvPr>
            <p:ph type="dt" sz="half" idx="10"/>
          </p:nvPr>
        </p:nvSpPr>
        <p:spPr/>
        <p:txBody>
          <a:bodyPr/>
          <a:lstStyle/>
          <a:p>
            <a:fld id="{3B7EBFBA-355E-8845-AD73-9F624E13E267}" type="datetimeFigureOut">
              <a:rPr lang="de-DE" smtClean="0"/>
              <a:t>11.12.23</a:t>
            </a:fld>
            <a:endParaRPr lang="de-DE"/>
          </a:p>
        </p:txBody>
      </p:sp>
      <p:sp>
        <p:nvSpPr>
          <p:cNvPr id="6" name="Fußzeilenplatzhalter 5">
            <a:extLst>
              <a:ext uri="{FF2B5EF4-FFF2-40B4-BE49-F238E27FC236}">
                <a16:creationId xmlns:a16="http://schemas.microsoft.com/office/drawing/2014/main" id="{67458CF7-89CE-0649-8F84-94DA0EDF1E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78840-2B04-6F4A-96CC-272BC562154B}"/>
              </a:ext>
            </a:extLst>
          </p:cNvPr>
          <p:cNvSpPr>
            <a:spLocks noGrp="1"/>
          </p:cNvSpPr>
          <p:nvPr>
            <p:ph type="sldNum" sz="quarter" idx="12"/>
          </p:nvPr>
        </p:nvSpPr>
        <p:spPr/>
        <p:txBody>
          <a:bodyPr/>
          <a:lstStyle/>
          <a:p>
            <a:fld id="{CACF2ECC-D8AB-6C4C-8ED7-55918A70FEAE}" type="slidenum">
              <a:rPr lang="de-DE" smtClean="0"/>
              <a:t>‹Nr.›</a:t>
            </a:fld>
            <a:endParaRPr lang="de-DE"/>
          </a:p>
        </p:txBody>
      </p:sp>
    </p:spTree>
    <p:extLst>
      <p:ext uri="{BB962C8B-B14F-4D97-AF65-F5344CB8AC3E}">
        <p14:creationId xmlns:p14="http://schemas.microsoft.com/office/powerpoint/2010/main" val="46528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9729CD29-5554-0C40-BA73-CC9B78EC8809}"/>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5268C859-492E-F042-BE5D-EFDDC5031E1E}"/>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FFC8E956-1AF9-AC42-816A-CABAC5DD468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30.png"/><Relationship Id="rId3" Type="http://schemas.openxmlformats.org/officeDocument/2006/relationships/image" Target="../media/image680.png"/><Relationship Id="rId7" Type="http://schemas.openxmlformats.org/officeDocument/2006/relationships/image" Target="../media/image700.png"/><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image" Target="../media/image720.png"/><Relationship Id="rId5" Type="http://schemas.openxmlformats.org/officeDocument/2006/relationships/image" Target="../media/image69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10.png"/></Relationships>
</file>

<file path=ppt/slides/_rels/slide11.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customXml" Target="../ink/ink12.xml"/><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761.png"/><Relationship Id="rId11" Type="http://schemas.openxmlformats.org/officeDocument/2006/relationships/customXml" Target="../ink/ink11.xml"/><Relationship Id="rId5" Type="http://schemas.openxmlformats.org/officeDocument/2006/relationships/customXml" Target="../ink/ink8.xml"/><Relationship Id="rId10" Type="http://schemas.openxmlformats.org/officeDocument/2006/relationships/image" Target="../media/image15.png"/><Relationship Id="rId4" Type="http://schemas.openxmlformats.org/officeDocument/2006/relationships/image" Target="../media/image751.png"/><Relationship Id="rId9" Type="http://schemas.openxmlformats.org/officeDocument/2006/relationships/customXml" Target="../ink/ink10.xml"/><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image" Target="../media/image1000.png"/><Relationship Id="rId7" Type="http://schemas.openxmlformats.org/officeDocument/2006/relationships/image" Target="../media/image1030.png"/><Relationship Id="rId2" Type="http://schemas.openxmlformats.org/officeDocument/2006/relationships/customXml" Target="../ink/ink13.xml"/><Relationship Id="rId1" Type="http://schemas.openxmlformats.org/officeDocument/2006/relationships/slideLayout" Target="../slideLayouts/slideLayout12.xml"/><Relationship Id="rId6" Type="http://schemas.openxmlformats.org/officeDocument/2006/relationships/customXml" Target="../ink/ink15.xml"/><Relationship Id="rId5" Type="http://schemas.openxmlformats.org/officeDocument/2006/relationships/image" Target="../media/image1020.png"/><Relationship Id="rId4" Type="http://schemas.openxmlformats.org/officeDocument/2006/relationships/customXml" Target="../ink/ink14.xml"/><Relationship Id="rId9" Type="http://schemas.openxmlformats.org/officeDocument/2006/relationships/image" Target="../media/image1040.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Service </a:t>
            </a:r>
            <a:r>
              <a:rPr lang="en-US" sz="2400" b="1" dirty="0" err="1">
                <a:latin typeface="+mn-lt"/>
              </a:rPr>
              <a:t>Meshs</a:t>
            </a:r>
            <a:endParaRPr lang="en-US" sz="2400" b="1" dirty="0">
              <a:latin typeface="+mn-lt"/>
            </a:endParaRPr>
          </a:p>
          <a:p>
            <a:pPr>
              <a:spcBef>
                <a:spcPts val="0"/>
              </a:spcBef>
            </a:pPr>
            <a:endParaRPr lang="en-US" b="1" dirty="0">
              <a:latin typeface="+mn-lt"/>
            </a:endParaRPr>
          </a:p>
          <a:p>
            <a:pPr>
              <a:spcBef>
                <a:spcPts val="0"/>
              </a:spcBef>
            </a:pPr>
            <a:r>
              <a:rPr lang="en-US" dirty="0">
                <a:latin typeface="+mj-lt"/>
              </a:rPr>
              <a:t>(3) </a:t>
            </a:r>
            <a:r>
              <a:rPr lang="en-US" dirty="0" err="1">
                <a:latin typeface="+mj-lt"/>
              </a:rPr>
              <a:t>Beispiel</a:t>
            </a:r>
            <a:r>
              <a:rPr lang="en-US" dirty="0">
                <a:latin typeface="+mj-lt"/>
              </a:rPr>
              <a:t> Istio</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2" name="Grafik 1">
            <a:extLst>
              <a:ext uri="{FF2B5EF4-FFF2-40B4-BE49-F238E27FC236}">
                <a16:creationId xmlns:a16="http://schemas.microsoft.com/office/drawing/2014/main" id="{A8F4A550-5F58-6762-CD5D-AD7BF6A1C5DD}"/>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0679606">
            <a:off x="8140856" y="4780763"/>
            <a:ext cx="1429269" cy="14292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539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(Virtual Services)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3453457" cy="4770537"/>
          </a:xfrm>
          <a:prstGeom prst="rect">
            <a:avLst/>
          </a:prstGeom>
        </p:spPr>
        <p:txBody>
          <a:bodyPr wrap="square">
            <a:spAutoFit/>
          </a:bodyPr>
          <a:lstStyle/>
          <a:p>
            <a:pPr marL="285750" indent="-285750">
              <a:buFont typeface="Courier New" panose="02070309020205020404" pitchFamily="49" charset="0"/>
              <a:buChar char="o"/>
            </a:pPr>
            <a:r>
              <a:rPr lang="de-DE" sz="1600" dirty="0"/>
              <a:t>Mit </a:t>
            </a:r>
            <a:r>
              <a:rPr lang="de-DE" sz="1600" b="1" dirty="0">
                <a:solidFill>
                  <a:schemeClr val="accent5"/>
                </a:solidFill>
              </a:rPr>
              <a:t>Virtual Services </a:t>
            </a:r>
            <a:r>
              <a:rPr lang="de-DE" sz="1600" dirty="0"/>
              <a:t>lässt sich in </a:t>
            </a:r>
            <a:r>
              <a:rPr lang="de-DE" sz="1600" dirty="0" err="1"/>
              <a:t>Istio</a:t>
            </a:r>
            <a:r>
              <a:rPr lang="de-DE" sz="1600" dirty="0"/>
              <a:t> konfigurieren, wie </a:t>
            </a:r>
            <a:r>
              <a:rPr lang="de-DE" sz="1600" dirty="0" err="1"/>
              <a:t>Requests</a:t>
            </a:r>
            <a:r>
              <a:rPr lang="de-DE" sz="1600" dirty="0"/>
              <a:t> an einen Service innerhalb eines </a:t>
            </a:r>
            <a:r>
              <a:rPr lang="de-DE" sz="1600" dirty="0" err="1"/>
              <a:t>Istio</a:t>
            </a:r>
            <a:r>
              <a:rPr lang="de-DE" sz="1600" dirty="0"/>
              <a:t>-Service-Meshs weitergeleitet werden.</a:t>
            </a:r>
          </a:p>
          <a:p>
            <a:pPr marL="285750" indent="-285750">
              <a:buFont typeface="Courier New" panose="02070309020205020404" pitchFamily="49" charset="0"/>
              <a:buChar char="o"/>
            </a:pPr>
            <a:r>
              <a:rPr lang="de-DE" sz="1600" dirty="0"/>
              <a:t>Jeder Virtual Service besteht aus Routing-Regeln, die der Reihe nach ausgewertet werden, so dass </a:t>
            </a:r>
            <a:r>
              <a:rPr lang="de-DE" sz="1600" dirty="0" err="1"/>
              <a:t>Istio</a:t>
            </a:r>
            <a:r>
              <a:rPr lang="de-DE" sz="1600" dirty="0"/>
              <a:t> jeden Request an den virtuellen Service mit einem bestimmten realen Service innerhalb des Meshs abgleichen kann.</a:t>
            </a:r>
          </a:p>
          <a:p>
            <a:pPr marL="285750" indent="-285750">
              <a:buFont typeface="Courier New" panose="02070309020205020404" pitchFamily="49" charset="0"/>
              <a:buChar char="o"/>
            </a:pPr>
            <a:r>
              <a:rPr lang="de-DE" sz="1600" b="1" dirty="0">
                <a:solidFill>
                  <a:schemeClr val="accent5"/>
                </a:solidFill>
              </a:rPr>
              <a:t>Virtual Services entkoppeln so Services durch einen Routing Mittler.</a:t>
            </a:r>
          </a:p>
          <a:p>
            <a:pPr marL="285750" indent="-285750">
              <a:buFont typeface="Courier New" panose="02070309020205020404" pitchFamily="49" charset="0"/>
              <a:buChar char="o"/>
            </a:pPr>
            <a:r>
              <a:rPr lang="de-DE" sz="1600" dirty="0"/>
              <a:t>Mittels Virtual Services hat man so umfangreiche  Möglichkeiten das Routing von Datenverkehr in einem Mesh festzulegen.</a:t>
            </a:r>
          </a:p>
        </p:txBody>
      </p:sp>
      <p:sp>
        <p:nvSpPr>
          <p:cNvPr id="6" name="Rechteck 5">
            <a:extLst>
              <a:ext uri="{FF2B5EF4-FFF2-40B4-BE49-F238E27FC236}">
                <a16:creationId xmlns:a16="http://schemas.microsoft.com/office/drawing/2014/main" id="{59BB497B-997A-FD43-B459-A88A156481F0}"/>
              </a:ext>
            </a:extLst>
          </p:cNvPr>
          <p:cNvSpPr/>
          <p:nvPr/>
        </p:nvSpPr>
        <p:spPr>
          <a:xfrm>
            <a:off x="4155688" y="1512000"/>
            <a:ext cx="2848076" cy="431153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t>Ein typischer Anwendungsfall ist das Umleiten von Datenverkehr an verschiedene Versionen eines Services, die als Serviceuntergruppen angegeben werden. Services senden Anfragen an den virtuellen Service-Host, als ob es sich um eine einzelne Entität handeln würde, und der Proxy leitet den Verkehr dann je nach den Regeln für den virtuellen Service an die verschiedenen Versionen weiter. Solche Regeln können bspw. sein </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dirty="0"/>
              <a:t>"20 % der Aufrufe gehen an die neue Version“</a:t>
            </a:r>
          </a:p>
          <a:p>
            <a:pPr marL="285750" indent="-285750">
              <a:buFont typeface="Arial" panose="020B0604020202020204" pitchFamily="34" charset="0"/>
              <a:buChar char="•"/>
            </a:pPr>
            <a:r>
              <a:rPr lang="de-DE" sz="1400" i="1" dirty="0">
                <a:solidFill>
                  <a:schemeClr val="accent5"/>
                </a:solidFill>
              </a:rPr>
              <a:t>"Aufrufe von diesen Benutzern gehen an Version 2".</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6987605" y="1512000"/>
            <a:ext cx="4194070" cy="4311538"/>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no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 </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r>
              <a:rPr lang="de-DE" sz="1300" dirty="0">
                <a:solidFill>
                  <a:schemeClr val="bg1"/>
                </a:solidFill>
                <a:latin typeface="Consolas" panose="020B0609020204030204" pitchFamily="49" charset="0"/>
                <a:cs typeface="Consolas" panose="020B0609020204030204" pitchFamily="49" charset="0"/>
              </a:rPr>
              <a:t> </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http: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match</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headers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end-user: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exact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jason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v2 </a:t>
            </a:r>
          </a:p>
          <a:p>
            <a:r>
              <a:rPr lang="de-DE" sz="1300" dirty="0">
                <a:solidFill>
                  <a:schemeClr val="bg1"/>
                </a:solidFill>
                <a:latin typeface="Consolas" panose="020B0609020204030204" pitchFamily="49" charset="0"/>
                <a:cs typeface="Consolas" panose="020B0609020204030204" pitchFamily="49" charset="0"/>
              </a:rPr>
              <a:t>  -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v3</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0" name="Textfeld 9">
            <a:extLst>
              <a:ext uri="{FF2B5EF4-FFF2-40B4-BE49-F238E27FC236}">
                <a16:creationId xmlns:a16="http://schemas.microsoft.com/office/drawing/2014/main" id="{26C2B18B-7659-EE48-8C64-314F0A4CE536}"/>
              </a:ext>
            </a:extLst>
          </p:cNvPr>
          <p:cNvSpPr txBox="1"/>
          <p:nvPr/>
        </p:nvSpPr>
        <p:spPr>
          <a:xfrm rot="21189635">
            <a:off x="7556452" y="517725"/>
            <a:ext cx="2064462" cy="523220"/>
          </a:xfrm>
          <a:prstGeom prst="rect">
            <a:avLst/>
          </a:prstGeom>
          <a:noFill/>
        </p:spPr>
        <p:txBody>
          <a:bodyPr wrap="square" rtlCol="0">
            <a:spAutoFit/>
          </a:bodyPr>
          <a:lstStyle/>
          <a:p>
            <a:r>
              <a:rPr lang="de-DE" sz="1400" i="1" dirty="0">
                <a:solidFill>
                  <a:schemeClr val="accent5"/>
                </a:solidFill>
                <a:latin typeface="Bradley Hand" pitchFamily="2" charset="77"/>
              </a:rPr>
              <a:t>Beispiel eines Nutzer-basierten Routings</a:t>
            </a:r>
          </a:p>
        </p:txBody>
      </p:sp>
      <p:sp>
        <p:nvSpPr>
          <p:cNvPr id="11" name="Rechteck 10">
            <a:extLst>
              <a:ext uri="{FF2B5EF4-FFF2-40B4-BE49-F238E27FC236}">
                <a16:creationId xmlns:a16="http://schemas.microsoft.com/office/drawing/2014/main" id="{E416EE7B-088B-4A40-9C07-0A7879346E5B}"/>
              </a:ext>
            </a:extLst>
          </p:cNvPr>
          <p:cNvSpPr/>
          <p:nvPr/>
        </p:nvSpPr>
        <p:spPr>
          <a:xfrm>
            <a:off x="4155688" y="5864190"/>
            <a:ext cx="5834750" cy="461665"/>
          </a:xfrm>
          <a:prstGeom prst="rect">
            <a:avLst/>
          </a:prstGeom>
        </p:spPr>
        <p:txBody>
          <a:bodyPr wrap="square">
            <a:spAutoFit/>
          </a:bodyPr>
          <a:lstStyle/>
          <a:p>
            <a:r>
              <a:rPr lang="de-DE" sz="1200" dirty="0"/>
              <a:t>Routing-Regeln werden in sequentieller Reihenfolge von oben nach unten ausgewertet, wobei die erste Regel in der Definition des virtuellen Services die höchste Priorität erhält.</a:t>
            </a:r>
          </a:p>
        </p:txBody>
      </p:sp>
      <p:grpSp>
        <p:nvGrpSpPr>
          <p:cNvPr id="17" name="Gruppieren 16">
            <a:extLst>
              <a:ext uri="{FF2B5EF4-FFF2-40B4-BE49-F238E27FC236}">
                <a16:creationId xmlns:a16="http://schemas.microsoft.com/office/drawing/2014/main" id="{8690E74A-D0DA-4D2E-BD4D-D127D2BBC78F}"/>
              </a:ext>
            </a:extLst>
          </p:cNvPr>
          <p:cNvGrpSpPr/>
          <p:nvPr/>
        </p:nvGrpSpPr>
        <p:grpSpPr>
          <a:xfrm>
            <a:off x="8187899" y="2666332"/>
            <a:ext cx="1414080" cy="360360"/>
            <a:chOff x="8187899" y="2666332"/>
            <a:chExt cx="1414080" cy="360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5" name="Freihand 14">
                  <a:extLst>
                    <a:ext uri="{FF2B5EF4-FFF2-40B4-BE49-F238E27FC236}">
                      <a16:creationId xmlns:a16="http://schemas.microsoft.com/office/drawing/2014/main" id="{FF6A0CF0-75A9-288C-A5BD-AD3DDFD2506F}"/>
                    </a:ext>
                  </a:extLst>
                </p14:cNvPr>
                <p14:cNvContentPartPr/>
                <p14:nvPr/>
              </p14:nvContentPartPr>
              <p14:xfrm>
                <a:off x="8322899" y="2683252"/>
                <a:ext cx="1279080" cy="184320"/>
              </p14:xfrm>
            </p:contentPart>
          </mc:Choice>
          <mc:Fallback xmlns="">
            <p:pic>
              <p:nvPicPr>
                <p:cNvPr id="15" name="Freihand 14">
                  <a:extLst>
                    <a:ext uri="{FF2B5EF4-FFF2-40B4-BE49-F238E27FC236}">
                      <a16:creationId xmlns:a16="http://schemas.microsoft.com/office/drawing/2014/main" id="{FF6A0CF0-75A9-288C-A5BD-AD3DDFD2506F}"/>
                    </a:ext>
                  </a:extLst>
                </p:cNvPr>
                <p:cNvPicPr/>
                <p:nvPr/>
              </p:nvPicPr>
              <p:blipFill>
                <a:blip r:embed="rId3"/>
                <a:stretch>
                  <a:fillRect/>
                </a:stretch>
              </p:blipFill>
              <p:spPr>
                <a:xfrm>
                  <a:off x="8259899" y="2305252"/>
                  <a:ext cx="1404720" cy="9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6" name="Freihand 15">
                  <a:extLst>
                    <a:ext uri="{FF2B5EF4-FFF2-40B4-BE49-F238E27FC236}">
                      <a16:creationId xmlns:a16="http://schemas.microsoft.com/office/drawing/2014/main" id="{DAF1E618-8CBA-FC6B-CF7B-3543CAD90524}"/>
                    </a:ext>
                  </a:extLst>
                </p14:cNvPr>
                <p14:cNvContentPartPr/>
                <p14:nvPr/>
              </p14:nvContentPartPr>
              <p14:xfrm>
                <a:off x="8187899" y="2666332"/>
                <a:ext cx="255600" cy="360360"/>
              </p14:xfrm>
            </p:contentPart>
          </mc:Choice>
          <mc:Fallback xmlns="">
            <p:pic>
              <p:nvPicPr>
                <p:cNvPr id="16" name="Freihand 15">
                  <a:extLst>
                    <a:ext uri="{FF2B5EF4-FFF2-40B4-BE49-F238E27FC236}">
                      <a16:creationId xmlns:a16="http://schemas.microsoft.com/office/drawing/2014/main" id="{DAF1E618-8CBA-FC6B-CF7B-3543CAD90524}"/>
                    </a:ext>
                  </a:extLst>
                </p:cNvPr>
                <p:cNvPicPr/>
                <p:nvPr/>
              </p:nvPicPr>
              <p:blipFill>
                <a:blip r:embed="rId5"/>
                <a:stretch>
                  <a:fillRect/>
                </a:stretch>
              </p:blipFill>
              <p:spPr>
                <a:xfrm>
                  <a:off x="8125259" y="2288332"/>
                  <a:ext cx="381240" cy="1116000"/>
                </a:xfrm>
                <a:prstGeom prst="rect">
                  <a:avLst/>
                </a:prstGeom>
              </p:spPr>
            </p:pic>
          </mc:Fallback>
        </mc:AlternateContent>
      </p:grpSp>
      <p:sp>
        <p:nvSpPr>
          <p:cNvPr id="18" name="Textfeld 17">
            <a:extLst>
              <a:ext uri="{FF2B5EF4-FFF2-40B4-BE49-F238E27FC236}">
                <a16:creationId xmlns:a16="http://schemas.microsoft.com/office/drawing/2014/main" id="{1D23F026-9C5B-8390-0B22-1DAE7FE37681}"/>
              </a:ext>
            </a:extLst>
          </p:cNvPr>
          <p:cNvSpPr txBox="1"/>
          <p:nvPr/>
        </p:nvSpPr>
        <p:spPr>
          <a:xfrm rot="21189635">
            <a:off x="9651444" y="2421643"/>
            <a:ext cx="2064462" cy="523220"/>
          </a:xfrm>
          <a:prstGeom prst="rect">
            <a:avLst/>
          </a:prstGeom>
          <a:noFill/>
        </p:spPr>
        <p:txBody>
          <a:bodyPr wrap="square" rtlCol="0">
            <a:spAutoFit/>
          </a:bodyPr>
          <a:lstStyle/>
          <a:p>
            <a:r>
              <a:rPr lang="de-DE" sz="1400" i="1" dirty="0" err="1">
                <a:solidFill>
                  <a:schemeClr val="accent2"/>
                </a:solidFill>
                <a:latin typeface="Bradley Hand" pitchFamily="2" charset="77"/>
              </a:rPr>
              <a:t>Kubernetes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Service-Name</a:t>
            </a:r>
          </a:p>
        </p:txBody>
      </p:sp>
      <p:grpSp>
        <p:nvGrpSpPr>
          <p:cNvPr id="25" name="Gruppieren 24">
            <a:extLst>
              <a:ext uri="{FF2B5EF4-FFF2-40B4-BE49-F238E27FC236}">
                <a16:creationId xmlns:a16="http://schemas.microsoft.com/office/drawing/2014/main" id="{DAA7E1BF-D416-FE4F-C79B-309A583F24E0}"/>
              </a:ext>
            </a:extLst>
          </p:cNvPr>
          <p:cNvGrpSpPr/>
          <p:nvPr/>
        </p:nvGrpSpPr>
        <p:grpSpPr>
          <a:xfrm>
            <a:off x="8815739" y="4656772"/>
            <a:ext cx="902880" cy="1002960"/>
            <a:chOff x="8815739" y="4656772"/>
            <a:chExt cx="902880" cy="10029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9" name="Freihand 18">
                  <a:extLst>
                    <a:ext uri="{FF2B5EF4-FFF2-40B4-BE49-F238E27FC236}">
                      <a16:creationId xmlns:a16="http://schemas.microsoft.com/office/drawing/2014/main" id="{60CA89F8-5961-6F37-EEA6-0266375E717E}"/>
                    </a:ext>
                  </a:extLst>
                </p14:cNvPr>
                <p14:cNvContentPartPr/>
                <p14:nvPr/>
              </p14:nvContentPartPr>
              <p14:xfrm>
                <a:off x="8934899" y="4716892"/>
                <a:ext cx="783720" cy="321120"/>
              </p14:xfrm>
            </p:contentPart>
          </mc:Choice>
          <mc:Fallback xmlns="">
            <p:pic>
              <p:nvPicPr>
                <p:cNvPr id="19" name="Freihand 18">
                  <a:extLst>
                    <a:ext uri="{FF2B5EF4-FFF2-40B4-BE49-F238E27FC236}">
                      <a16:creationId xmlns:a16="http://schemas.microsoft.com/office/drawing/2014/main" id="{60CA89F8-5961-6F37-EEA6-0266375E717E}"/>
                    </a:ext>
                  </a:extLst>
                </p:cNvPr>
                <p:cNvPicPr/>
                <p:nvPr/>
              </p:nvPicPr>
              <p:blipFill>
                <a:blip r:embed="rId7"/>
                <a:stretch>
                  <a:fillRect/>
                </a:stretch>
              </p:blipFill>
              <p:spPr>
                <a:xfrm>
                  <a:off x="8871899" y="4338892"/>
                  <a:ext cx="909360" cy="107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 name="Freihand 19">
                  <a:extLst>
                    <a:ext uri="{FF2B5EF4-FFF2-40B4-BE49-F238E27FC236}">
                      <a16:creationId xmlns:a16="http://schemas.microsoft.com/office/drawing/2014/main" id="{5E32175F-0D16-3A58-8A93-1195DE26F677}"/>
                    </a:ext>
                  </a:extLst>
                </p14:cNvPr>
                <p14:cNvContentPartPr/>
                <p14:nvPr/>
              </p14:nvContentPartPr>
              <p14:xfrm>
                <a:off x="8815739" y="4656772"/>
                <a:ext cx="264960" cy="216000"/>
              </p14:xfrm>
            </p:contentPart>
          </mc:Choice>
          <mc:Fallback xmlns="">
            <p:pic>
              <p:nvPicPr>
                <p:cNvPr id="20" name="Freihand 19">
                  <a:extLst>
                    <a:ext uri="{FF2B5EF4-FFF2-40B4-BE49-F238E27FC236}">
                      <a16:creationId xmlns:a16="http://schemas.microsoft.com/office/drawing/2014/main" id="{5E32175F-0D16-3A58-8A93-1195DE26F677}"/>
                    </a:ext>
                  </a:extLst>
                </p:cNvPr>
                <p:cNvPicPr/>
                <p:nvPr/>
              </p:nvPicPr>
              <p:blipFill>
                <a:blip r:embed="rId9"/>
                <a:stretch>
                  <a:fillRect/>
                </a:stretch>
              </p:blipFill>
              <p:spPr>
                <a:xfrm>
                  <a:off x="8753099" y="4278772"/>
                  <a:ext cx="390600" cy="97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2" name="Freihand 21">
                  <a:extLst>
                    <a:ext uri="{FF2B5EF4-FFF2-40B4-BE49-F238E27FC236}">
                      <a16:creationId xmlns:a16="http://schemas.microsoft.com/office/drawing/2014/main" id="{ACB0CA59-4806-1690-B8FD-26B5ACC2D23D}"/>
                    </a:ext>
                  </a:extLst>
                </p14:cNvPr>
                <p14:cNvContentPartPr/>
                <p14:nvPr/>
              </p14:nvContentPartPr>
              <p14:xfrm>
                <a:off x="8989259" y="5170492"/>
                <a:ext cx="681120" cy="385560"/>
              </p14:xfrm>
            </p:contentPart>
          </mc:Choice>
          <mc:Fallback xmlns="">
            <p:pic>
              <p:nvPicPr>
                <p:cNvPr id="22" name="Freihand 21">
                  <a:extLst>
                    <a:ext uri="{FF2B5EF4-FFF2-40B4-BE49-F238E27FC236}">
                      <a16:creationId xmlns:a16="http://schemas.microsoft.com/office/drawing/2014/main" id="{ACB0CA59-4806-1690-B8FD-26B5ACC2D23D}"/>
                    </a:ext>
                  </a:extLst>
                </p:cNvPr>
                <p:cNvPicPr/>
                <p:nvPr/>
              </p:nvPicPr>
              <p:blipFill>
                <a:blip r:embed="rId11"/>
                <a:stretch>
                  <a:fillRect/>
                </a:stretch>
              </p:blipFill>
              <p:spPr>
                <a:xfrm>
                  <a:off x="8926619" y="4792852"/>
                  <a:ext cx="806760" cy="1141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Freihand 23">
                  <a:extLst>
                    <a:ext uri="{FF2B5EF4-FFF2-40B4-BE49-F238E27FC236}">
                      <a16:creationId xmlns:a16="http://schemas.microsoft.com/office/drawing/2014/main" id="{F8FD3986-0503-4B86-C33F-C07BECDDE32C}"/>
                    </a:ext>
                  </a:extLst>
                </p14:cNvPr>
                <p14:cNvContentPartPr/>
                <p14:nvPr/>
              </p14:nvContentPartPr>
              <p14:xfrm>
                <a:off x="8869739" y="5417452"/>
                <a:ext cx="306360" cy="242280"/>
              </p14:xfrm>
            </p:contentPart>
          </mc:Choice>
          <mc:Fallback xmlns="">
            <p:pic>
              <p:nvPicPr>
                <p:cNvPr id="24" name="Freihand 23">
                  <a:extLst>
                    <a:ext uri="{FF2B5EF4-FFF2-40B4-BE49-F238E27FC236}">
                      <a16:creationId xmlns:a16="http://schemas.microsoft.com/office/drawing/2014/main" id="{F8FD3986-0503-4B86-C33F-C07BECDDE32C}"/>
                    </a:ext>
                  </a:extLst>
                </p:cNvPr>
                <p:cNvPicPr/>
                <p:nvPr/>
              </p:nvPicPr>
              <p:blipFill>
                <a:blip r:embed="rId13"/>
                <a:stretch>
                  <a:fillRect/>
                </a:stretch>
              </p:blipFill>
              <p:spPr>
                <a:xfrm>
                  <a:off x="8806739" y="5039452"/>
                  <a:ext cx="432000" cy="997920"/>
                </a:xfrm>
                <a:prstGeom prst="rect">
                  <a:avLst/>
                </a:prstGeom>
              </p:spPr>
            </p:pic>
          </mc:Fallback>
        </mc:AlternateContent>
      </p:grpSp>
      <p:sp>
        <p:nvSpPr>
          <p:cNvPr id="26" name="Textfeld 25">
            <a:extLst>
              <a:ext uri="{FF2B5EF4-FFF2-40B4-BE49-F238E27FC236}">
                <a16:creationId xmlns:a16="http://schemas.microsoft.com/office/drawing/2014/main" id="{5EB09EFF-AB56-81AF-87B0-6E9FF89F2DA0}"/>
              </a:ext>
            </a:extLst>
          </p:cNvPr>
          <p:cNvSpPr txBox="1"/>
          <p:nvPr/>
        </p:nvSpPr>
        <p:spPr>
          <a:xfrm rot="21189635">
            <a:off x="9813709" y="4572843"/>
            <a:ext cx="2064462" cy="738664"/>
          </a:xfrm>
          <a:prstGeom prst="rect">
            <a:avLst/>
          </a:prstGeom>
          <a:noFill/>
        </p:spPr>
        <p:txBody>
          <a:bodyPr wrap="square" rtlCol="0">
            <a:spAutoFit/>
          </a:bodyPr>
          <a:lstStyle/>
          <a:p>
            <a:r>
              <a:rPr lang="de-DE" sz="1400" i="1" dirty="0">
                <a:solidFill>
                  <a:schemeClr val="accent2"/>
                </a:solidFill>
                <a:latin typeface="Bradley Hand" pitchFamily="2" charset="77"/>
              </a:rPr>
              <a:t>Definition von</a:t>
            </a:r>
          </a:p>
          <a:p>
            <a:r>
              <a:rPr lang="de-DE" sz="1400" i="1" dirty="0" err="1">
                <a:solidFill>
                  <a:schemeClr val="accent2"/>
                </a:solidFill>
                <a:latin typeface="Bradley Hand" pitchFamily="2" charset="77"/>
              </a:rPr>
              <a:t>Subsets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(nächste Folie)</a:t>
            </a:r>
          </a:p>
        </p:txBody>
      </p:sp>
    </p:spTree>
    <p:extLst>
      <p:ext uri="{BB962C8B-B14F-4D97-AF65-F5344CB8AC3E}">
        <p14:creationId xmlns:p14="http://schemas.microsoft.com/office/powerpoint/2010/main" val="61308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(Destination Rules)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799" y="1512000"/>
            <a:ext cx="3805664" cy="4801314"/>
          </a:xfrm>
          <a:prstGeom prst="rect">
            <a:avLst/>
          </a:prstGeom>
        </p:spPr>
        <p:txBody>
          <a:bodyPr wrap="square">
            <a:spAutoFit/>
          </a:bodyPr>
          <a:lstStyle/>
          <a:p>
            <a:pPr marL="285750" indent="-285750">
              <a:buFont typeface="Courier New" panose="02070309020205020404" pitchFamily="49" charset="0"/>
              <a:buChar char="o"/>
            </a:pPr>
            <a:r>
              <a:rPr lang="de-DE" b="1" dirty="0">
                <a:solidFill>
                  <a:schemeClr val="accent5"/>
                </a:solidFill>
              </a:rPr>
              <a:t>Destination Rules </a:t>
            </a:r>
            <a:r>
              <a:rPr lang="de-DE" dirty="0"/>
              <a:t>sind ein weiterer wichtiger Bestandteil der Traffic-Routing-Funktionalität von </a:t>
            </a:r>
            <a:r>
              <a:rPr lang="de-DE" dirty="0" err="1"/>
              <a:t>Istio</a:t>
            </a:r>
            <a:r>
              <a:rPr lang="de-DE" dirty="0"/>
              <a:t>. </a:t>
            </a:r>
          </a:p>
          <a:p>
            <a:pPr marL="285750" indent="-285750">
              <a:buFont typeface="Courier New" panose="02070309020205020404" pitchFamily="49" charset="0"/>
              <a:buChar char="o"/>
            </a:pPr>
            <a:r>
              <a:rPr lang="de-DE" dirty="0"/>
              <a:t>Virtuelle Services haben die Aufgabe Datenverkehr zu einem bestimmten Ziel zu leiten und dann dort Destination Rules am Ziel des Datenverkehrs anzuwenden. </a:t>
            </a:r>
          </a:p>
          <a:p>
            <a:pPr marL="285750" indent="-285750">
              <a:buFont typeface="Courier New" panose="02070309020205020404" pitchFamily="49" charset="0"/>
              <a:buChar char="o"/>
            </a:pPr>
            <a:r>
              <a:rPr lang="de-DE" dirty="0"/>
              <a:t>Destination Rules gelten also für den “Endanflug" des Datenverkehrs.</a:t>
            </a:r>
          </a:p>
          <a:p>
            <a:pPr marL="285750" indent="-285750">
              <a:buFont typeface="Courier New" panose="02070309020205020404" pitchFamily="49" charset="0"/>
              <a:buChar char="o"/>
            </a:pPr>
            <a:r>
              <a:rPr lang="de-DE" dirty="0"/>
              <a:t>Man verwendet Destination Rules, meist, um benannte Service-Untergruppen anzugeben, z. B. die Gruppierung aller Instanzen eines bestimmten Services nach Version.</a:t>
            </a:r>
          </a:p>
        </p:txBody>
      </p:sp>
      <p:sp>
        <p:nvSpPr>
          <p:cNvPr id="6" name="Rechteck 5">
            <a:extLst>
              <a:ext uri="{FF2B5EF4-FFF2-40B4-BE49-F238E27FC236}">
                <a16:creationId xmlns:a16="http://schemas.microsoft.com/office/drawing/2014/main" id="{59BB497B-997A-FD43-B459-A88A156481F0}"/>
              </a:ext>
            </a:extLst>
          </p:cNvPr>
          <p:cNvSpPr/>
          <p:nvPr/>
        </p:nvSpPr>
        <p:spPr>
          <a:xfrm>
            <a:off x="4685261" y="3495956"/>
            <a:ext cx="3750309" cy="2711100"/>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t>Istio</a:t>
            </a:r>
            <a:r>
              <a:rPr lang="de-DE" sz="1400" dirty="0"/>
              <a:t> unterstützt  in Destination Rules u.a. die folgenden Lastverteilungsmodelle:</a:t>
            </a:r>
          </a:p>
          <a:p>
            <a:endParaRPr lang="de-DE" sz="1400" dirty="0"/>
          </a:p>
          <a:p>
            <a:pPr marL="285750" indent="-285750">
              <a:buFont typeface="Arial" panose="020B0604020202020204" pitchFamily="34" charset="0"/>
              <a:buChar char="•"/>
            </a:pPr>
            <a:r>
              <a:rPr lang="de-DE" sz="1200" b="1" dirty="0">
                <a:solidFill>
                  <a:schemeClr val="accent5"/>
                </a:solidFill>
              </a:rPr>
              <a:t>ROUND ROBIN (</a:t>
            </a:r>
            <a:r>
              <a:rPr lang="de-DE" sz="1200" b="1" dirty="0" err="1">
                <a:solidFill>
                  <a:schemeClr val="accent5"/>
                </a:solidFill>
              </a:rPr>
              <a:t>default</a:t>
            </a:r>
            <a:r>
              <a:rPr lang="de-DE" sz="1200" b="1" dirty="0">
                <a:solidFill>
                  <a:schemeClr val="accent5"/>
                </a:solidFill>
              </a:rPr>
              <a:t>):</a:t>
            </a:r>
            <a:r>
              <a:rPr lang="de-DE" sz="1200" dirty="0"/>
              <a:t> Alle Serviceinstanzen erhalten der Reihe nach Anfragen.</a:t>
            </a:r>
          </a:p>
          <a:p>
            <a:pPr marL="285750" indent="-285750">
              <a:buFont typeface="Arial" panose="020B0604020202020204" pitchFamily="34" charset="0"/>
              <a:buChar char="•"/>
            </a:pPr>
            <a:r>
              <a:rPr lang="de-DE" sz="1200" b="1" dirty="0">
                <a:solidFill>
                  <a:schemeClr val="accent5"/>
                </a:solidFill>
              </a:rPr>
              <a:t>RANDOM:</a:t>
            </a:r>
            <a:r>
              <a:rPr lang="de-DE" sz="1200" dirty="0"/>
              <a:t> Anfragen werden nach dem Zufallsprinzip an Instanzen im Pool weitergeleitet.</a:t>
            </a:r>
          </a:p>
          <a:p>
            <a:pPr marL="285750" indent="-285750">
              <a:buFont typeface="Arial" panose="020B0604020202020204" pitchFamily="34" charset="0"/>
              <a:buChar char="•"/>
            </a:pPr>
            <a:r>
              <a:rPr lang="de-DE" sz="1200" b="1" dirty="0">
                <a:solidFill>
                  <a:schemeClr val="accent5"/>
                </a:solidFill>
              </a:rPr>
              <a:t>WEIGHTED:</a:t>
            </a:r>
            <a:r>
              <a:rPr lang="de-DE" sz="1200" dirty="0"/>
              <a:t> Anfragen werden nach einem bestimmten Prozentsatz an Instanzen im Pool weitergeleitet.</a:t>
            </a:r>
          </a:p>
          <a:p>
            <a:pPr marL="285750" indent="-285750">
              <a:buFont typeface="Arial" panose="020B0604020202020204" pitchFamily="34" charset="0"/>
              <a:buChar char="•"/>
            </a:pPr>
            <a:r>
              <a:rPr lang="de-DE" sz="1200" b="1" dirty="0">
                <a:solidFill>
                  <a:schemeClr val="accent5"/>
                </a:solidFill>
              </a:rPr>
              <a:t>LEASTS REQUESTS:</a:t>
            </a:r>
            <a:r>
              <a:rPr lang="de-DE" sz="1200" dirty="0"/>
              <a:t> Anfragen werden an Instanzen mit der geringsten Anzahl von Anfragen weitergeleitet.</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8581255" y="1664686"/>
            <a:ext cx="3479113" cy="394220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100" dirty="0" err="1">
                <a:solidFill>
                  <a:schemeClr val="bg1"/>
                </a:solidFill>
                <a:latin typeface="Consolas" panose="020B0609020204030204" pitchFamily="49" charset="0"/>
                <a:cs typeface="Consolas" panose="020B0609020204030204" pitchFamily="49" charset="0"/>
              </a:rPr>
              <a:t>apiVersion</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networking.istio.io</a:t>
            </a:r>
            <a:r>
              <a:rPr lang="de-DE" sz="1100" dirty="0">
                <a:solidFill>
                  <a:schemeClr val="bg1"/>
                </a:solidFill>
                <a:latin typeface="Consolas" panose="020B0609020204030204" pitchFamily="49" charset="0"/>
                <a:cs typeface="Consolas" panose="020B0609020204030204" pitchFamily="49" charset="0"/>
              </a:rPr>
              <a:t>/v1alpha3</a:t>
            </a:r>
          </a:p>
          <a:p>
            <a:r>
              <a:rPr lang="de-DE" sz="1100" dirty="0" err="1">
                <a:solidFill>
                  <a:schemeClr val="bg1"/>
                </a:solidFill>
                <a:latin typeface="Consolas" panose="020B0609020204030204" pitchFamily="49" charset="0"/>
                <a:cs typeface="Consolas" panose="020B0609020204030204" pitchFamily="49" charset="0"/>
              </a:rPr>
              <a:t>kind</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DestinationRule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metadata</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my</a:t>
            </a:r>
            <a:r>
              <a:rPr lang="de-DE" sz="1100" dirty="0">
                <a:solidFill>
                  <a:schemeClr val="bg1"/>
                </a:solidFill>
                <a:latin typeface="Consolas" panose="020B0609020204030204" pitchFamily="49" charset="0"/>
                <a:cs typeface="Consolas" panose="020B0609020204030204" pitchFamily="49" charset="0"/>
              </a:rPr>
              <a:t>-destination-</a:t>
            </a:r>
            <a:r>
              <a:rPr lang="de-DE" sz="1100" dirty="0" err="1">
                <a:solidFill>
                  <a:schemeClr val="bg1"/>
                </a:solidFill>
                <a:latin typeface="Consolas" panose="020B0609020204030204" pitchFamily="49" charset="0"/>
                <a:cs typeface="Consolas" panose="020B0609020204030204" pitchFamily="49" charset="0"/>
              </a:rPr>
              <a:t>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spec</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host: </a:t>
            </a:r>
            <a:r>
              <a:rPr lang="de-DE" sz="1100" dirty="0" err="1">
                <a:solidFill>
                  <a:schemeClr val="bg1"/>
                </a:solidFill>
                <a:latin typeface="Consolas" panose="020B0609020204030204" pitchFamily="49" charset="0"/>
                <a:cs typeface="Consolas" panose="020B0609020204030204" pitchFamily="49" charset="0"/>
              </a:rPr>
              <a:t>my-svc</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RANDOM</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subsets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ROUND_ROBIN</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v3</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v3</a:t>
            </a:r>
          </a:p>
        </p:txBody>
      </p:sp>
      <p:sp>
        <p:nvSpPr>
          <p:cNvPr id="11" name="Rechteck 10">
            <a:extLst>
              <a:ext uri="{FF2B5EF4-FFF2-40B4-BE49-F238E27FC236}">
                <a16:creationId xmlns:a16="http://schemas.microsoft.com/office/drawing/2014/main" id="{E416EE7B-088B-4A40-9C07-0A7879346E5B}"/>
              </a:ext>
            </a:extLst>
          </p:cNvPr>
          <p:cNvSpPr/>
          <p:nvPr/>
        </p:nvSpPr>
        <p:spPr>
          <a:xfrm>
            <a:off x="8581250" y="5606892"/>
            <a:ext cx="3479113"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b="1" i="1" dirty="0">
                <a:solidFill>
                  <a:schemeClr val="bg1"/>
                </a:solidFill>
              </a:rPr>
              <a:t>Beispiel:</a:t>
            </a:r>
            <a:r>
              <a:rPr lang="de-DE" sz="1100" i="1" dirty="0">
                <a:solidFill>
                  <a:schemeClr val="bg1"/>
                </a:solidFill>
              </a:rPr>
              <a:t> Diese Destination </a:t>
            </a:r>
            <a:r>
              <a:rPr lang="de-DE" sz="1100" i="1" dirty="0" err="1">
                <a:solidFill>
                  <a:schemeClr val="bg1"/>
                </a:solidFill>
              </a:rPr>
              <a:t>Rule</a:t>
            </a:r>
            <a:r>
              <a:rPr lang="de-DE" sz="1100" i="1" dirty="0">
                <a:solidFill>
                  <a:schemeClr val="bg1"/>
                </a:solidFill>
              </a:rPr>
              <a:t> konfiguriert drei verschiedene Untergruppen „v1“, „v2“, „v3“ für den Service „</a:t>
            </a:r>
            <a:r>
              <a:rPr lang="de-DE" sz="1100" i="1" dirty="0" err="1">
                <a:solidFill>
                  <a:schemeClr val="bg1"/>
                </a:solidFill>
              </a:rPr>
              <a:t>my-svc</a:t>
            </a:r>
            <a:r>
              <a:rPr lang="de-DE" sz="1100" i="1" dirty="0">
                <a:solidFill>
                  <a:schemeClr val="bg1"/>
                </a:solidFill>
              </a:rPr>
              <a:t>“ mit unterschiedlichen Load-</a:t>
            </a:r>
            <a:r>
              <a:rPr lang="de-DE" sz="1100" i="1" dirty="0" err="1">
                <a:solidFill>
                  <a:schemeClr val="bg1"/>
                </a:solidFill>
              </a:rPr>
              <a:t>Balancing</a:t>
            </a:r>
            <a:r>
              <a:rPr lang="de-DE" sz="1100" i="1" dirty="0">
                <a:solidFill>
                  <a:schemeClr val="bg1"/>
                </a:solidFill>
              </a:rPr>
              <a:t> </a:t>
            </a:r>
            <a:r>
              <a:rPr lang="de-DE" sz="1100" i="1" dirty="0" err="1">
                <a:solidFill>
                  <a:schemeClr val="bg1"/>
                </a:solidFill>
              </a:rPr>
              <a:t>Stratgien</a:t>
            </a:r>
            <a:r>
              <a:rPr lang="de-DE" sz="1100" i="1" dirty="0">
                <a:solidFill>
                  <a:schemeClr val="bg1"/>
                </a:solidFill>
              </a:rPr>
              <a:t>.</a:t>
            </a:r>
          </a:p>
        </p:txBody>
      </p:sp>
      <p:pic>
        <p:nvPicPr>
          <p:cNvPr id="1026" name="Picture 2" descr="Zero-Downtime Rolling Updates With Istio | Java Code Geeks - 2021">
            <a:extLst>
              <a:ext uri="{FF2B5EF4-FFF2-40B4-BE49-F238E27FC236}">
                <a16:creationId xmlns:a16="http://schemas.microsoft.com/office/drawing/2014/main" id="{CD87F2C2-64E2-4F44-B764-43FA6E04DFD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9906" y="1423648"/>
            <a:ext cx="3750309" cy="199235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70F2097F-2D04-3FD5-43EE-2C53163CE7EF}"/>
              </a:ext>
            </a:extLst>
          </p:cNvPr>
          <p:cNvGrpSpPr/>
          <p:nvPr/>
        </p:nvGrpSpPr>
        <p:grpSpPr>
          <a:xfrm>
            <a:off x="8784442" y="3220778"/>
            <a:ext cx="2144160" cy="459000"/>
            <a:chOff x="8676779" y="3068092"/>
            <a:chExt cx="2144160" cy="45900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Freihand 6">
                  <a:extLst>
                    <a:ext uri="{FF2B5EF4-FFF2-40B4-BE49-F238E27FC236}">
                      <a16:creationId xmlns:a16="http://schemas.microsoft.com/office/drawing/2014/main" id="{22726E3B-02FE-41D8-E4F5-02657A0C399F}"/>
                    </a:ext>
                  </a:extLst>
                </p14:cNvPr>
                <p14:cNvContentPartPr/>
                <p14:nvPr/>
              </p14:nvContentPartPr>
              <p14:xfrm>
                <a:off x="8676779" y="3068092"/>
                <a:ext cx="842760" cy="320400"/>
              </p14:xfrm>
            </p:contentPart>
          </mc:Choice>
          <mc:Fallback xmlns="">
            <p:pic>
              <p:nvPicPr>
                <p:cNvPr id="7" name="Freihand 6">
                  <a:extLst>
                    <a:ext uri="{FF2B5EF4-FFF2-40B4-BE49-F238E27FC236}">
                      <a16:creationId xmlns:a16="http://schemas.microsoft.com/office/drawing/2014/main" id="{22726E3B-02FE-41D8-E4F5-02657A0C399F}"/>
                    </a:ext>
                  </a:extLst>
                </p:cNvPr>
                <p:cNvPicPr/>
                <p:nvPr/>
              </p:nvPicPr>
              <p:blipFill>
                <a:blip r:embed="rId4"/>
                <a:stretch>
                  <a:fillRect/>
                </a:stretch>
              </p:blipFill>
              <p:spPr>
                <a:xfrm>
                  <a:off x="8614139" y="2690452"/>
                  <a:ext cx="968400" cy="107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Freihand 9">
                  <a:extLst>
                    <a:ext uri="{FF2B5EF4-FFF2-40B4-BE49-F238E27FC236}">
                      <a16:creationId xmlns:a16="http://schemas.microsoft.com/office/drawing/2014/main" id="{6AFAC664-1988-75B0-BF89-0F7D13175A92}"/>
                    </a:ext>
                  </a:extLst>
                </p14:cNvPr>
                <p14:cNvContentPartPr/>
                <p14:nvPr/>
              </p14:nvContentPartPr>
              <p14:xfrm>
                <a:off x="9703859" y="3255292"/>
                <a:ext cx="1117080" cy="271800"/>
              </p14:xfrm>
            </p:contentPart>
          </mc:Choice>
          <mc:Fallback xmlns="">
            <p:pic>
              <p:nvPicPr>
                <p:cNvPr id="10" name="Freihand 9">
                  <a:extLst>
                    <a:ext uri="{FF2B5EF4-FFF2-40B4-BE49-F238E27FC236}">
                      <a16:creationId xmlns:a16="http://schemas.microsoft.com/office/drawing/2014/main" id="{6AFAC664-1988-75B0-BF89-0F7D13175A92}"/>
                    </a:ext>
                  </a:extLst>
                </p:cNvPr>
                <p:cNvPicPr/>
                <p:nvPr/>
              </p:nvPicPr>
              <p:blipFill>
                <a:blip r:embed="rId6"/>
                <a:stretch>
                  <a:fillRect/>
                </a:stretch>
              </p:blipFill>
              <p:spPr>
                <a:xfrm>
                  <a:off x="9641219" y="2877652"/>
                  <a:ext cx="1242720" cy="102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3" name="Freihand 12">
                  <a:extLst>
                    <a:ext uri="{FF2B5EF4-FFF2-40B4-BE49-F238E27FC236}">
                      <a16:creationId xmlns:a16="http://schemas.microsoft.com/office/drawing/2014/main" id="{3BFE051D-B2BA-6460-246F-FC112E277E4E}"/>
                    </a:ext>
                  </a:extLst>
                </p14:cNvPr>
                <p14:cNvContentPartPr/>
                <p14:nvPr/>
              </p14:nvContentPartPr>
              <p14:xfrm>
                <a:off x="9602339" y="3153412"/>
                <a:ext cx="274320" cy="267840"/>
              </p14:xfrm>
            </p:contentPart>
          </mc:Choice>
          <mc:Fallback xmlns="">
            <p:pic>
              <p:nvPicPr>
                <p:cNvPr id="13" name="Freihand 12">
                  <a:extLst>
                    <a:ext uri="{FF2B5EF4-FFF2-40B4-BE49-F238E27FC236}">
                      <a16:creationId xmlns:a16="http://schemas.microsoft.com/office/drawing/2014/main" id="{3BFE051D-B2BA-6460-246F-FC112E277E4E}"/>
                    </a:ext>
                  </a:extLst>
                </p:cNvPr>
                <p:cNvPicPr/>
                <p:nvPr/>
              </p:nvPicPr>
              <p:blipFill>
                <a:blip r:embed="rId8"/>
                <a:stretch>
                  <a:fillRect/>
                </a:stretch>
              </p:blipFill>
              <p:spPr>
                <a:xfrm>
                  <a:off x="9539699" y="2775772"/>
                  <a:ext cx="399960" cy="1023480"/>
                </a:xfrm>
                <a:prstGeom prst="rect">
                  <a:avLst/>
                </a:prstGeom>
              </p:spPr>
            </p:pic>
          </mc:Fallback>
        </mc:AlternateContent>
      </p:grpSp>
      <p:sp>
        <p:nvSpPr>
          <p:cNvPr id="16" name="Textfeld 15">
            <a:extLst>
              <a:ext uri="{FF2B5EF4-FFF2-40B4-BE49-F238E27FC236}">
                <a16:creationId xmlns:a16="http://schemas.microsoft.com/office/drawing/2014/main" id="{AFE0E27F-A606-DD33-FEDE-77205A57E035}"/>
              </a:ext>
            </a:extLst>
          </p:cNvPr>
          <p:cNvSpPr txBox="1"/>
          <p:nvPr/>
        </p:nvSpPr>
        <p:spPr>
          <a:xfrm rot="1255068">
            <a:off x="10862661" y="3619067"/>
            <a:ext cx="1234124" cy="523220"/>
          </a:xfrm>
          <a:prstGeom prst="rect">
            <a:avLst/>
          </a:prstGeom>
          <a:noFill/>
        </p:spPr>
        <p:txBody>
          <a:bodyPr wrap="square" rtlCol="0">
            <a:spAutoFit/>
          </a:bodyPr>
          <a:lstStyle/>
          <a:p>
            <a:r>
              <a:rPr lang="de-DE" sz="1400" i="1" dirty="0" err="1">
                <a:solidFill>
                  <a:schemeClr val="accent2"/>
                </a:solidFill>
                <a:latin typeface="Bradley Hand" pitchFamily="2" charset="77"/>
              </a:rPr>
              <a:t>Subset</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Definition</a:t>
            </a: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5" name="Freihand 14">
                <a:extLst>
                  <a:ext uri="{FF2B5EF4-FFF2-40B4-BE49-F238E27FC236}">
                    <a16:creationId xmlns:a16="http://schemas.microsoft.com/office/drawing/2014/main" id="{8618AE3E-8CE3-D15C-615A-F09F08EF7F41}"/>
                  </a:ext>
                </a:extLst>
              </p14:cNvPr>
              <p14:cNvContentPartPr/>
              <p14:nvPr/>
            </p14:nvContentPartPr>
            <p14:xfrm>
              <a:off x="8662402" y="3566378"/>
              <a:ext cx="191520" cy="1853280"/>
            </p14:xfrm>
          </p:contentPart>
        </mc:Choice>
        <mc:Fallback xmlns="">
          <p:pic>
            <p:nvPicPr>
              <p:cNvPr id="15" name="Freihand 14">
                <a:extLst>
                  <a:ext uri="{FF2B5EF4-FFF2-40B4-BE49-F238E27FC236}">
                    <a16:creationId xmlns:a16="http://schemas.microsoft.com/office/drawing/2014/main" id="{8618AE3E-8CE3-D15C-615A-F09F08EF7F41}"/>
                  </a:ext>
                </a:extLst>
              </p:cNvPr>
              <p:cNvPicPr/>
              <p:nvPr/>
            </p:nvPicPr>
            <p:blipFill>
              <a:blip r:embed="rId10"/>
              <a:stretch>
                <a:fillRect/>
              </a:stretch>
            </p:blipFill>
            <p:spPr>
              <a:xfrm>
                <a:off x="8599402" y="3188378"/>
                <a:ext cx="317160" cy="260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7" name="Freihand 16">
                <a:extLst>
                  <a:ext uri="{FF2B5EF4-FFF2-40B4-BE49-F238E27FC236}">
                    <a16:creationId xmlns:a16="http://schemas.microsoft.com/office/drawing/2014/main" id="{5D6A1F0D-AED6-C44D-2F96-A8ACE2218E36}"/>
                  </a:ext>
                </a:extLst>
              </p14:cNvPr>
              <p14:cNvContentPartPr/>
              <p14:nvPr/>
            </p14:nvContentPartPr>
            <p14:xfrm>
              <a:off x="8669962" y="5448458"/>
              <a:ext cx="280800" cy="4320"/>
            </p14:xfrm>
          </p:contentPart>
        </mc:Choice>
        <mc:Fallback xmlns="">
          <p:pic>
            <p:nvPicPr>
              <p:cNvPr id="17" name="Freihand 16">
                <a:extLst>
                  <a:ext uri="{FF2B5EF4-FFF2-40B4-BE49-F238E27FC236}">
                    <a16:creationId xmlns:a16="http://schemas.microsoft.com/office/drawing/2014/main" id="{5D6A1F0D-AED6-C44D-2F96-A8ACE2218E36}"/>
                  </a:ext>
                </a:extLst>
              </p:cNvPr>
              <p:cNvPicPr/>
              <p:nvPr/>
            </p:nvPicPr>
            <p:blipFill>
              <a:blip r:embed="rId12"/>
              <a:stretch>
                <a:fillRect/>
              </a:stretch>
            </p:blipFill>
            <p:spPr>
              <a:xfrm>
                <a:off x="8606881" y="5070458"/>
                <a:ext cx="406601" cy="75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8" name="Freihand 17">
                <a:extLst>
                  <a:ext uri="{FF2B5EF4-FFF2-40B4-BE49-F238E27FC236}">
                    <a16:creationId xmlns:a16="http://schemas.microsoft.com/office/drawing/2014/main" id="{DCF14717-CFC7-AC61-97C2-4699617E396C}"/>
                  </a:ext>
                </a:extLst>
              </p14:cNvPr>
              <p14:cNvContentPartPr/>
              <p14:nvPr/>
            </p14:nvContentPartPr>
            <p14:xfrm>
              <a:off x="8693722" y="3391778"/>
              <a:ext cx="90720" cy="223560"/>
            </p14:xfrm>
          </p:contentPart>
        </mc:Choice>
        <mc:Fallback xmlns="">
          <p:pic>
            <p:nvPicPr>
              <p:cNvPr id="18" name="Freihand 17">
                <a:extLst>
                  <a:ext uri="{FF2B5EF4-FFF2-40B4-BE49-F238E27FC236}">
                    <a16:creationId xmlns:a16="http://schemas.microsoft.com/office/drawing/2014/main" id="{DCF14717-CFC7-AC61-97C2-4699617E396C}"/>
                  </a:ext>
                </a:extLst>
              </p:cNvPr>
              <p:cNvPicPr/>
              <p:nvPr/>
            </p:nvPicPr>
            <p:blipFill>
              <a:blip r:embed="rId14"/>
              <a:stretch>
                <a:fillRect/>
              </a:stretch>
            </p:blipFill>
            <p:spPr>
              <a:xfrm>
                <a:off x="8630971" y="3013778"/>
                <a:ext cx="215863" cy="979200"/>
              </a:xfrm>
              <a:prstGeom prst="rect">
                <a:avLst/>
              </a:prstGeom>
            </p:spPr>
          </p:pic>
        </mc:Fallback>
      </mc:AlternateContent>
    </p:spTree>
    <p:extLst>
      <p:ext uri="{BB962C8B-B14F-4D97-AF65-F5344CB8AC3E}">
        <p14:creationId xmlns:p14="http://schemas.microsoft.com/office/powerpoint/2010/main" val="217119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3679664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Zuverlässigkeitsmechanismen</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13" name="Rechteck 12" descr="Lock">
            <a:extLst>
              <a:ext uri="{FF2B5EF4-FFF2-40B4-BE49-F238E27FC236}">
                <a16:creationId xmlns:a16="http://schemas.microsoft.com/office/drawing/2014/main" id="{2D7AA12F-B9E9-5248-A634-7272568E5127}"/>
              </a:ext>
            </a:extLst>
          </p:cNvPr>
          <p:cNvSpPr/>
          <p:nvPr/>
        </p:nvSpPr>
        <p:spPr>
          <a:xfrm>
            <a:off x="6943492" y="872800"/>
            <a:ext cx="2686424" cy="2724386"/>
          </a:xfrm>
          <a:prstGeom prst="rect">
            <a:avLst/>
          </a:prstGeom>
          <a:blipFill rotWithShape="1">
            <a:blip r:embed="rId2"/>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a:p>
        </p:txBody>
      </p:sp>
      <p:sp>
        <p:nvSpPr>
          <p:cNvPr id="6" name="Textfeld 5">
            <a:extLst>
              <a:ext uri="{FF2B5EF4-FFF2-40B4-BE49-F238E27FC236}">
                <a16:creationId xmlns:a16="http://schemas.microsoft.com/office/drawing/2014/main" id="{24521425-ED2E-9290-2976-5C087CC090CA}"/>
              </a:ext>
            </a:extLst>
          </p:cNvPr>
          <p:cNvSpPr txBox="1"/>
          <p:nvPr/>
        </p:nvSpPr>
        <p:spPr>
          <a:xfrm>
            <a:off x="431801" y="1512000"/>
            <a:ext cx="5314794" cy="4170372"/>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sz="2000" dirty="0"/>
              <a:t>Unter Resilienz versteht man die Widerstandsfähigkeit von Systemen gegenüber Teilsystemausfällen.</a:t>
            </a:r>
          </a:p>
          <a:p>
            <a:pPr marL="285750" indent="-285750">
              <a:spcAft>
                <a:spcPts val="600"/>
              </a:spcAft>
              <a:buFont typeface="Courier New" panose="02070309020205020404" pitchFamily="49" charset="0"/>
              <a:buChar char="o"/>
            </a:pPr>
            <a:r>
              <a:rPr lang="de-DE" sz="2000" dirty="0"/>
              <a:t>Resilienz lässt sich in Systemen unter anderem durch Wahl geeigneter Einstellungen von folgenden Mechanismen erreichen:</a:t>
            </a:r>
          </a:p>
          <a:p>
            <a:pPr marL="742950" lvl="1" indent="-285750">
              <a:spcAft>
                <a:spcPts val="600"/>
              </a:spcAft>
              <a:buFont typeface="Courier New" panose="02070309020205020404" pitchFamily="49" charset="0"/>
              <a:buChar char="o"/>
            </a:pPr>
            <a:r>
              <a:rPr lang="de-DE" sz="2000" b="1" dirty="0">
                <a:solidFill>
                  <a:schemeClr val="accent5"/>
                </a:solidFill>
              </a:rPr>
              <a:t>Timeouts</a:t>
            </a:r>
          </a:p>
          <a:p>
            <a:pPr marL="742950" lvl="1" indent="-285750">
              <a:spcAft>
                <a:spcPts val="600"/>
              </a:spcAft>
              <a:buFont typeface="Courier New" panose="02070309020205020404" pitchFamily="49" charset="0"/>
              <a:buChar char="o"/>
            </a:pPr>
            <a:r>
              <a:rPr lang="de-DE" sz="2000" b="1" dirty="0">
                <a:solidFill>
                  <a:schemeClr val="accent5"/>
                </a:solidFill>
              </a:rPr>
              <a:t>Wiederholungen</a:t>
            </a:r>
          </a:p>
          <a:p>
            <a:pPr marL="742950" lvl="1" indent="-285750">
              <a:spcAft>
                <a:spcPts val="600"/>
              </a:spcAft>
              <a:buFont typeface="Courier New" panose="02070309020205020404" pitchFamily="49" charset="0"/>
              <a:buChar char="o"/>
            </a:pPr>
            <a:r>
              <a:rPr lang="de-DE" sz="2000" b="1" dirty="0">
                <a:solidFill>
                  <a:schemeClr val="accent5"/>
                </a:solidFill>
              </a:rPr>
              <a:t>Circuit Breaker</a:t>
            </a:r>
          </a:p>
          <a:p>
            <a:pPr marL="285750" indent="-285750">
              <a:spcAft>
                <a:spcPts val="600"/>
              </a:spcAft>
              <a:buFont typeface="Courier New" panose="02070309020205020404" pitchFamily="49" charset="0"/>
              <a:buChar char="o"/>
            </a:pPr>
            <a:r>
              <a:rPr lang="de-DE" sz="2000" dirty="0"/>
              <a:t>Die gewählten Einstellungen lassen sich mittels </a:t>
            </a:r>
            <a:r>
              <a:rPr lang="de-DE" sz="2000" b="1" dirty="0">
                <a:solidFill>
                  <a:schemeClr val="accent5"/>
                </a:solidFill>
              </a:rPr>
              <a:t>Fault </a:t>
            </a:r>
            <a:r>
              <a:rPr lang="de-DE" sz="2000" b="1" dirty="0" err="1">
                <a:solidFill>
                  <a:schemeClr val="accent5"/>
                </a:solidFill>
              </a:rPr>
              <a:t>Injection</a:t>
            </a:r>
            <a:r>
              <a:rPr lang="de-DE" sz="2000" dirty="0"/>
              <a:t> testen und optimieren.</a:t>
            </a:r>
          </a:p>
        </p:txBody>
      </p:sp>
      <p:pic>
        <p:nvPicPr>
          <p:cNvPr id="7" name="Grafik 6">
            <a:extLst>
              <a:ext uri="{FF2B5EF4-FFF2-40B4-BE49-F238E27FC236}">
                <a16:creationId xmlns:a16="http://schemas.microsoft.com/office/drawing/2014/main" id="{CE33CC66-777F-EBF2-01A3-2978D3251A47}"/>
              </a:ext>
            </a:extLst>
          </p:cNvPr>
          <p:cNvPicPr>
            <a:picLocks noChangeAspect="1"/>
          </p:cNvPicPr>
          <p:nvPr/>
        </p:nvPicPr>
        <p:blipFill>
          <a:blip r:embed="rId3"/>
          <a:stretch>
            <a:fillRect/>
          </a:stretch>
        </p:blipFill>
        <p:spPr>
          <a:xfrm>
            <a:off x="7299201" y="3787065"/>
            <a:ext cx="1975007" cy="1975007"/>
          </a:xfrm>
          <a:prstGeom prst="rect">
            <a:avLst/>
          </a:prstGeom>
        </p:spPr>
      </p:pic>
    </p:spTree>
    <p:extLst>
      <p:ext uri="{BB962C8B-B14F-4D97-AF65-F5344CB8AC3E}">
        <p14:creationId xmlns:p14="http://schemas.microsoft.com/office/powerpoint/2010/main" val="239307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(Timeouts)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799" y="1512000"/>
            <a:ext cx="6125117" cy="4832092"/>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Ein Timeout ist die Zeitspanne, die ein Proxy auf Antworten von einem bestimmten Service warten sollte</a:t>
            </a:r>
            <a:r>
              <a:rPr lang="de-DE" dirty="0"/>
              <a:t>, um sicherzustellen, dass </a:t>
            </a:r>
            <a:r>
              <a:rPr lang="de-DE" dirty="0" err="1"/>
              <a:t>Requests</a:t>
            </a:r>
            <a:r>
              <a:rPr lang="de-DE" dirty="0"/>
              <a:t> innerhalb eines vorhersehbaren Zeitrahmens erfolgreich sind oder fehlschlagen.</a:t>
            </a:r>
          </a:p>
          <a:p>
            <a:pPr marL="285750" indent="-285750">
              <a:spcAft>
                <a:spcPts val="600"/>
              </a:spcAft>
              <a:buFont typeface="Courier New" panose="02070309020205020404" pitchFamily="49" charset="0"/>
              <a:buChar char="o"/>
            </a:pPr>
            <a:r>
              <a:rPr lang="de-DE" dirty="0"/>
              <a:t>Für einige Anwendungen und Service ist der Standard-Timeout des Betriebssystems jedoch möglicherweise nicht geeignet.</a:t>
            </a:r>
          </a:p>
          <a:p>
            <a:pPr marL="285750" indent="-285750">
              <a:spcAft>
                <a:spcPts val="600"/>
              </a:spcAft>
              <a:buFont typeface="Courier New" panose="02070309020205020404" pitchFamily="49" charset="0"/>
              <a:buChar char="o"/>
            </a:pPr>
            <a:r>
              <a:rPr lang="de-DE" dirty="0"/>
              <a:t>Ein zu langes Timeout könnte beispielsweise zu einer übermäßigen Latenz in Fehlersituationen führen.</a:t>
            </a:r>
          </a:p>
          <a:p>
            <a:pPr marL="285750" indent="-285750">
              <a:spcAft>
                <a:spcPts val="600"/>
              </a:spcAft>
              <a:buFont typeface="Courier New" panose="02070309020205020404" pitchFamily="49" charset="0"/>
              <a:buChar char="o"/>
            </a:pPr>
            <a:r>
              <a:rPr lang="de-DE" dirty="0"/>
              <a:t>Ein zu kurzes Timeout könnte dazu führen, dass </a:t>
            </a:r>
            <a:r>
              <a:rPr lang="de-DE" dirty="0" err="1"/>
              <a:t>Requests</a:t>
            </a:r>
            <a:r>
              <a:rPr lang="de-DE" dirty="0"/>
              <a:t> unnötig fehlschlagen, an denen mehrere Dienste beteiligt sind.</a:t>
            </a:r>
          </a:p>
          <a:p>
            <a:pPr marL="285750" indent="-285750">
              <a:spcAft>
                <a:spcPts val="600"/>
              </a:spcAft>
              <a:buFont typeface="Courier New" panose="02070309020205020404" pitchFamily="49" charset="0"/>
              <a:buChar char="o"/>
            </a:pPr>
            <a:r>
              <a:rPr lang="de-DE" dirty="0"/>
              <a:t>Um optimale Timeout-Einstellungen zu verwenden, lassen sich mit </a:t>
            </a:r>
            <a:r>
              <a:rPr lang="de-DE" dirty="0" err="1"/>
              <a:t>Istio</a:t>
            </a:r>
            <a:r>
              <a:rPr lang="de-DE" dirty="0"/>
              <a:t> Timeouts auf einfache Weise auf Ebene virtueller Services dynamisch pro Service anpassen.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6846851"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timeout</a:t>
            </a:r>
            <a:r>
              <a:rPr lang="de-DE" sz="1300" dirty="0">
                <a:solidFill>
                  <a:srgbClr val="FFC000"/>
                </a:solidFill>
                <a:latin typeface="Consolas" panose="020B0609020204030204" pitchFamily="49" charset="0"/>
                <a:cs typeface="Consolas" panose="020B0609020204030204" pitchFamily="49" charset="0"/>
              </a:rPr>
              <a:t>: 10s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6846851"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Für diesen virtuellen Service wird bspw. eine Timeout für </a:t>
            </a:r>
            <a:r>
              <a:rPr lang="de-DE" sz="1200" dirty="0" err="1">
                <a:solidFill>
                  <a:schemeClr val="bg1"/>
                </a:solidFill>
              </a:rPr>
              <a:t>Requests</a:t>
            </a:r>
            <a:r>
              <a:rPr lang="de-DE" sz="1200" dirty="0">
                <a:solidFill>
                  <a:schemeClr val="bg1"/>
                </a:solidFill>
              </a:rPr>
              <a:t> an die v1-Untermenge des „</a:t>
            </a:r>
            <a:r>
              <a:rPr lang="de-DE" sz="1200" dirty="0" err="1">
                <a:solidFill>
                  <a:schemeClr val="bg1"/>
                </a:solidFill>
              </a:rPr>
              <a:t>ratings</a:t>
            </a:r>
            <a:r>
              <a:rPr lang="de-DE" sz="1200" dirty="0">
                <a:solidFill>
                  <a:schemeClr val="bg1"/>
                </a:solidFill>
              </a:rPr>
              <a:t>“ Service festlegt.</a:t>
            </a:r>
          </a:p>
        </p:txBody>
      </p:sp>
    </p:spTree>
    <p:extLst>
      <p:ext uri="{BB962C8B-B14F-4D97-AF65-F5344CB8AC3E}">
        <p14:creationId xmlns:p14="http://schemas.microsoft.com/office/powerpoint/2010/main" val="3960436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a:t>
            </a:r>
            <a:r>
              <a:rPr lang="de-DE" dirty="0" err="1"/>
              <a:t>Retries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6162288" cy="427809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Wiederholungen</a:t>
            </a:r>
            <a:r>
              <a:rPr lang="de-DE" dirty="0"/>
              <a:t> geben an, wie oft ein Proxy maximal versucht, eine Verbindung zu einem Service herzustellen, wenn der erste </a:t>
            </a:r>
            <a:r>
              <a:rPr lang="de-DE" b="1" dirty="0">
                <a:solidFill>
                  <a:schemeClr val="accent5"/>
                </a:solidFill>
              </a:rPr>
              <a:t>Aufruf fehlschlägt</a:t>
            </a:r>
            <a:r>
              <a:rPr lang="de-DE" dirty="0"/>
              <a:t>. </a:t>
            </a:r>
          </a:p>
          <a:p>
            <a:pPr marL="285750" indent="-285750">
              <a:spcAft>
                <a:spcPts val="600"/>
              </a:spcAft>
              <a:buFont typeface="Courier New" panose="02070309020205020404" pitchFamily="49" charset="0"/>
              <a:buChar char="o"/>
            </a:pPr>
            <a:r>
              <a:rPr lang="de-DE" dirty="0"/>
              <a:t>Wiederholungen können die Verfügbarkeit von Services und damit die Widerstandsfähigkeit des Gesamtsystems gegenüber Fehlerzuständen verbessern.</a:t>
            </a:r>
          </a:p>
          <a:p>
            <a:pPr marL="285750" indent="-285750">
              <a:spcAft>
                <a:spcPts val="600"/>
              </a:spcAft>
              <a:buFont typeface="Courier New" panose="02070309020205020404" pitchFamily="49" charset="0"/>
              <a:buChar char="o"/>
            </a:pPr>
            <a:r>
              <a:rPr lang="de-DE" dirty="0"/>
              <a:t>Wiederholungen stellen sicher, dass </a:t>
            </a:r>
            <a:r>
              <a:rPr lang="de-DE" dirty="0" err="1"/>
              <a:t>Requests</a:t>
            </a:r>
            <a:r>
              <a:rPr lang="de-DE" dirty="0"/>
              <a:t> nicht dauerhaft aufgrund von vorübergehenden Problemen wie einem überlasteten Service oder Netzwerk fehlschlagen.</a:t>
            </a:r>
          </a:p>
          <a:p>
            <a:pPr marL="285750" indent="-285750">
              <a:spcAft>
                <a:spcPts val="600"/>
              </a:spcAft>
              <a:buFont typeface="Courier New" panose="02070309020205020404" pitchFamily="49" charset="0"/>
              <a:buChar char="o"/>
            </a:pPr>
            <a:r>
              <a:rPr lang="de-DE" dirty="0"/>
              <a:t>Das Standard-Wiederholungsverhalten für </a:t>
            </a:r>
            <a:r>
              <a:rPr lang="de-DE" dirty="0" err="1"/>
              <a:t>Requests</a:t>
            </a:r>
            <a:r>
              <a:rPr lang="de-DE" dirty="0"/>
              <a:t> sind bspw. zwei Wiederholungsversuche (kann aber variabel und automatisch angepasst werden).</a:t>
            </a:r>
          </a:p>
          <a:p>
            <a:pPr marL="285750" indent="-285750">
              <a:spcAft>
                <a:spcPts val="600"/>
              </a:spcAft>
              <a:buFont typeface="Courier New" panose="02070309020205020404" pitchFamily="49" charset="0"/>
              <a:buChar char="o"/>
            </a:pPr>
            <a:r>
              <a:rPr lang="de-DE" dirty="0"/>
              <a:t>Wie bei Timeouts kann auch das Wiederholungsverhalten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7026755" y="1512000"/>
            <a:ext cx="4194070" cy="341898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retries</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attempts</a:t>
            </a:r>
            <a:r>
              <a:rPr lang="de-DE" sz="1300" dirty="0">
                <a:solidFill>
                  <a:srgbClr val="FFC000"/>
                </a:solidFill>
                <a:latin typeface="Consolas" panose="020B0609020204030204" pitchFamily="49" charset="0"/>
                <a:cs typeface="Consolas" panose="020B0609020204030204" pitchFamily="49" charset="0"/>
              </a:rPr>
              <a:t>: 3</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perTryTimeout</a:t>
            </a:r>
            <a:r>
              <a:rPr lang="de-DE" sz="1300" dirty="0">
                <a:solidFill>
                  <a:srgbClr val="FFC000"/>
                </a:solidFill>
                <a:latin typeface="Consolas" panose="020B0609020204030204" pitchFamily="49" charset="0"/>
                <a:cs typeface="Consolas" panose="020B0609020204030204" pitchFamily="49" charset="0"/>
              </a:rPr>
              <a:t>: 2s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7026755" y="4930501"/>
            <a:ext cx="4194070" cy="830997"/>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konfiguriert maximal 3 Wiederholungsversuche, um nach einem anfänglichen Anruffehler eine Verbindung zu dem Service-</a:t>
            </a:r>
            <a:r>
              <a:rPr lang="de-DE" sz="1200" dirty="0" err="1">
                <a:solidFill>
                  <a:schemeClr val="bg1"/>
                </a:solidFill>
              </a:rPr>
              <a:t>Subset</a:t>
            </a:r>
            <a:r>
              <a:rPr lang="de-DE" sz="1200" dirty="0">
                <a:solidFill>
                  <a:schemeClr val="bg1"/>
                </a:solidFill>
              </a:rPr>
              <a:t> „v1“ herzustellen, jeweils mit einem Timeout von 2 Sekunden.</a:t>
            </a:r>
          </a:p>
        </p:txBody>
      </p:sp>
    </p:spTree>
    <p:extLst>
      <p:ext uri="{BB962C8B-B14F-4D97-AF65-F5344CB8AC3E}">
        <p14:creationId xmlns:p14="http://schemas.microsoft.com/office/powerpoint/2010/main" val="380958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(Circuit </a:t>
            </a:r>
            <a:r>
              <a:rPr lang="de-DE" dirty="0" err="1"/>
              <a:t>Breaker</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6682678" cy="427809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Circuit Breaker sind ein weiterer Mechanismus für die Erstellung von resilienten Microservice-basierten Anwendungen.</a:t>
            </a:r>
            <a:endParaRPr lang="de-DE" dirty="0"/>
          </a:p>
          <a:p>
            <a:pPr marL="285750" indent="-285750">
              <a:spcAft>
                <a:spcPts val="600"/>
              </a:spcAft>
              <a:buFont typeface="Courier New" panose="02070309020205020404" pitchFamily="49" charset="0"/>
              <a:buChar char="o"/>
            </a:pPr>
            <a:r>
              <a:rPr lang="de-DE" dirty="0"/>
              <a:t>In einem Circuit </a:t>
            </a:r>
            <a:r>
              <a:rPr lang="de-DE" dirty="0" err="1"/>
              <a:t>Breaker</a:t>
            </a:r>
            <a:r>
              <a:rPr lang="de-DE" dirty="0"/>
              <a:t> werden </a:t>
            </a:r>
            <a:r>
              <a:rPr lang="de-DE" b="1" dirty="0" err="1">
                <a:solidFill>
                  <a:schemeClr val="accent5"/>
                </a:solidFill>
              </a:rPr>
              <a:t>Requestlimits</a:t>
            </a:r>
            <a:r>
              <a:rPr lang="de-DE" dirty="0"/>
              <a:t> für Services festgelegt, z. B. die Anzahl der gleichzeitigen Verbindungen oder wie oft Aufrufe an einen Service fehlgeschlagen sind.</a:t>
            </a:r>
          </a:p>
          <a:p>
            <a:pPr marL="285750" indent="-285750">
              <a:spcAft>
                <a:spcPts val="600"/>
              </a:spcAft>
              <a:buFont typeface="Courier New" panose="02070309020205020404" pitchFamily="49" charset="0"/>
              <a:buChar char="o"/>
            </a:pPr>
            <a:r>
              <a:rPr lang="de-DE" dirty="0"/>
              <a:t>Sobald dieses Limit erreicht ist, wird der Circuit Breaker "ausgelöst" und stoppt weitere Verbindungen.</a:t>
            </a:r>
          </a:p>
          <a:p>
            <a:pPr marL="285750" indent="-285750">
              <a:spcAft>
                <a:spcPts val="600"/>
              </a:spcAft>
              <a:buFont typeface="Courier New" panose="02070309020205020404" pitchFamily="49" charset="0"/>
              <a:buChar char="o"/>
            </a:pPr>
            <a:r>
              <a:rPr lang="de-DE" dirty="0"/>
              <a:t>Die Verwendung eines Circuit-Breaker-Musters ermöglicht einen schnellen Ausfall von Services (fail </a:t>
            </a:r>
            <a:r>
              <a:rPr lang="de-DE" dirty="0" err="1"/>
              <a:t>early</a:t>
            </a:r>
            <a:r>
              <a:rPr lang="de-DE" dirty="0"/>
              <a:t>!!!), anstatt dass Clients versuchen, eine Verbindung zu überlasteten oder ausfallenden Services herzustellen.</a:t>
            </a:r>
          </a:p>
          <a:p>
            <a:pPr marL="285750" indent="-285750">
              <a:spcAft>
                <a:spcPts val="600"/>
              </a:spcAft>
              <a:buFont typeface="Courier New" panose="02070309020205020404" pitchFamily="49" charset="0"/>
              <a:buChar char="o"/>
            </a:pPr>
            <a:r>
              <a:rPr lang="de-DE" dirty="0"/>
              <a:t>Wie bei Timeouts und Wiederholungen können auch Circuit-</a:t>
            </a:r>
            <a:r>
              <a:rPr lang="de-DE" dirty="0" err="1"/>
              <a:t>Breaker</a:t>
            </a:r>
            <a:r>
              <a:rPr lang="de-DE" dirty="0"/>
              <a:t> Settings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7349659"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DestinationRule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trafficPolicy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connectionPool</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tcp</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maxConnections</a:t>
            </a:r>
            <a:r>
              <a:rPr lang="de-DE" sz="1300" dirty="0">
                <a:solidFill>
                  <a:srgbClr val="FFC000"/>
                </a:solidFill>
                <a:latin typeface="Consolas" panose="020B0609020204030204" pitchFamily="49" charset="0"/>
                <a:cs typeface="Consolas" panose="020B0609020204030204" pitchFamily="49" charset="0"/>
              </a:rPr>
              <a:t>: 100</a:t>
            </a:r>
          </a:p>
        </p:txBody>
      </p:sp>
      <p:sp>
        <p:nvSpPr>
          <p:cNvPr id="11" name="Rechteck 10">
            <a:extLst>
              <a:ext uri="{FF2B5EF4-FFF2-40B4-BE49-F238E27FC236}">
                <a16:creationId xmlns:a16="http://schemas.microsoft.com/office/drawing/2014/main" id="{E416EE7B-088B-4A40-9C07-0A7879346E5B}"/>
              </a:ext>
            </a:extLst>
          </p:cNvPr>
          <p:cNvSpPr/>
          <p:nvPr/>
        </p:nvSpPr>
        <p:spPr>
          <a:xfrm>
            <a:off x="7349659"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begrenzt die Anzahl der gleichzeitigen Verbindungen für die v1 Version des Review-Service auf 100.</a:t>
            </a:r>
          </a:p>
        </p:txBody>
      </p:sp>
    </p:spTree>
    <p:extLst>
      <p:ext uri="{BB962C8B-B14F-4D97-AF65-F5344CB8AC3E}">
        <p14:creationId xmlns:p14="http://schemas.microsoft.com/office/powerpoint/2010/main" val="3452727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(Fault </a:t>
            </a:r>
            <a:r>
              <a:rPr lang="de-DE" dirty="0" err="1"/>
              <a:t>Injection</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4801838" cy="4585871"/>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Fault </a:t>
            </a:r>
            <a:r>
              <a:rPr lang="de-DE" sz="1600" dirty="0" err="1"/>
              <a:t>Injection</a:t>
            </a:r>
            <a:r>
              <a:rPr lang="de-DE" sz="1600" dirty="0"/>
              <a:t> erzeugt Fehler künstlich in einem System, um sicherzustellen, dass es Fehlerbedingungen standhalten und sich davon erholen kann, um die Verfügbarkeit kritischer Services sicherzustellen.</a:t>
            </a:r>
          </a:p>
          <a:p>
            <a:pPr marL="285750" indent="-285750">
              <a:spcAft>
                <a:spcPts val="600"/>
              </a:spcAft>
              <a:buFont typeface="Courier New" panose="02070309020205020404" pitchFamily="49" charset="0"/>
              <a:buChar char="o"/>
            </a:pPr>
            <a:r>
              <a:rPr lang="de-DE" sz="1600" dirty="0"/>
              <a:t>Auf diese Weise kann man Anwendungs-spezifische Fehler, wie z. B. HTTP-Fehlercodes, injizieren, um relevantere Ergebnisse zu erhalten.</a:t>
            </a:r>
          </a:p>
          <a:p>
            <a:pPr marL="285750" indent="-285750">
              <a:spcAft>
                <a:spcPts val="600"/>
              </a:spcAft>
              <a:buFont typeface="Courier New" panose="02070309020205020404" pitchFamily="49" charset="0"/>
              <a:buChar char="o"/>
            </a:pPr>
            <a:r>
              <a:rPr lang="de-DE" sz="1600" dirty="0" err="1"/>
              <a:t>Istio</a:t>
            </a:r>
            <a:r>
              <a:rPr lang="de-DE" sz="1600" dirty="0"/>
              <a:t> kann zwei Arten von Fehlern injizieren:</a:t>
            </a:r>
          </a:p>
          <a:p>
            <a:pPr marL="742950" lvl="1" indent="-285750">
              <a:spcAft>
                <a:spcPts val="600"/>
              </a:spcAft>
              <a:buFont typeface="Courier New" panose="02070309020205020404" pitchFamily="49" charset="0"/>
              <a:buChar char="o"/>
            </a:pPr>
            <a:r>
              <a:rPr lang="de-DE" sz="1600" b="1" dirty="0">
                <a:solidFill>
                  <a:schemeClr val="accent5"/>
                </a:solidFill>
              </a:rPr>
              <a:t>Delays:</a:t>
            </a:r>
            <a:r>
              <a:rPr lang="de-DE" sz="1600" dirty="0"/>
              <a:t> Verzögerungen sind Timing-Fehler. Sie imitieren eine erhöhte Netzwerklatenz oder einen überlasteten </a:t>
            </a:r>
            <a:r>
              <a:rPr lang="de-DE" sz="1600" dirty="0" err="1"/>
              <a:t>Upstream</a:t>
            </a:r>
            <a:r>
              <a:rPr lang="de-DE" sz="1600" dirty="0"/>
              <a:t>-Service.</a:t>
            </a:r>
          </a:p>
          <a:p>
            <a:pPr marL="742950" lvl="1" indent="-285750">
              <a:spcAft>
                <a:spcPts val="600"/>
              </a:spcAft>
              <a:buFont typeface="Courier New" panose="02070309020205020404" pitchFamily="49" charset="0"/>
              <a:buChar char="o"/>
            </a:pPr>
            <a:r>
              <a:rPr lang="de-DE" sz="1600" b="1" dirty="0">
                <a:solidFill>
                  <a:schemeClr val="accent5"/>
                </a:solidFill>
              </a:rPr>
              <a:t>Aborts:</a:t>
            </a:r>
            <a:r>
              <a:rPr lang="de-DE" sz="1600" dirty="0"/>
              <a:t> Abbrüche sind Crash-Fehler. Sie imitieren Ausfälle in </a:t>
            </a:r>
            <a:r>
              <a:rPr lang="de-DE" sz="1600" dirty="0" err="1"/>
              <a:t>Upstream</a:t>
            </a:r>
            <a:r>
              <a:rPr lang="de-DE" sz="1600" dirty="0"/>
              <a:t>-Services. Abbrüche treten normalerweise in Form von HTTP-Fehlercodes oder TCP-Verbindungsfehlern auf.</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619040"/>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a:t>
            </a:r>
            <a:r>
              <a:rPr lang="de-DE" sz="1300" dirty="0">
                <a:solidFill>
                  <a:srgbClr val="FFC000"/>
                </a:solidFill>
                <a:latin typeface="Consolas" panose="020B0609020204030204" pitchFamily="49" charset="0"/>
                <a:cs typeface="Consolas" panose="020B0609020204030204" pitchFamily="49" charset="0"/>
              </a:rPr>
              <a:t>fault: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delay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percentage</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value</a:t>
            </a:r>
            <a:r>
              <a:rPr lang="de-DE" sz="1300" dirty="0">
                <a:solidFill>
                  <a:srgbClr val="FFC000"/>
                </a:solidFill>
                <a:latin typeface="Consolas" panose="020B0609020204030204" pitchFamily="49" charset="0"/>
                <a:cs typeface="Consolas" panose="020B0609020204030204" pitchFamily="49" charset="0"/>
              </a:rPr>
              <a:t>: 0.1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fixedDelay</a:t>
            </a:r>
            <a:r>
              <a:rPr lang="de-DE" sz="1300" dirty="0">
                <a:solidFill>
                  <a:srgbClr val="FFC000"/>
                </a:solidFill>
                <a:latin typeface="Consolas" panose="020B0609020204030204" pitchFamily="49" charset="0"/>
                <a:cs typeface="Consolas" panose="020B0609020204030204" pitchFamily="49" charset="0"/>
              </a:rPr>
              <a:t>: 5s</a:t>
            </a:r>
          </a:p>
          <a:p>
            <a:r>
              <a:rPr lang="de-DE" sz="1300" dirty="0">
                <a:solidFill>
                  <a:schemeClr val="bg1"/>
                </a:solidFill>
                <a:latin typeface="Consolas" panose="020B0609020204030204" pitchFamily="49" charset="0"/>
                <a:cs typeface="Consolas" panose="020B0609020204030204" pitchFamily="49" charset="0"/>
              </a:rPr>
              <a:t>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p:txBody>
      </p:sp>
      <p:sp>
        <p:nvSpPr>
          <p:cNvPr id="11" name="Rechteck 10">
            <a:extLst>
              <a:ext uri="{FF2B5EF4-FFF2-40B4-BE49-F238E27FC236}">
                <a16:creationId xmlns:a16="http://schemas.microsoft.com/office/drawing/2014/main" id="{E416EE7B-088B-4A40-9C07-0A7879346E5B}"/>
              </a:ext>
            </a:extLst>
          </p:cNvPr>
          <p:cNvSpPr/>
          <p:nvPr/>
        </p:nvSpPr>
        <p:spPr>
          <a:xfrm>
            <a:off x="5435847" y="5131040"/>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Dieser virtuelle Service führt bei 1 von 1000 </a:t>
            </a:r>
            <a:r>
              <a:rPr lang="de-DE" sz="1200" dirty="0" err="1">
                <a:solidFill>
                  <a:schemeClr val="bg1"/>
                </a:solidFill>
              </a:rPr>
              <a:t>Requests</a:t>
            </a:r>
            <a:r>
              <a:rPr lang="de-DE" sz="1200" dirty="0">
                <a:solidFill>
                  <a:schemeClr val="bg1"/>
                </a:solidFill>
              </a:rPr>
              <a:t> zu einer Verzögerung von 5 Sekunden.</a:t>
            </a:r>
          </a:p>
        </p:txBody>
      </p:sp>
      <p:sp>
        <p:nvSpPr>
          <p:cNvPr id="6" name="Textfeld 5">
            <a:extLst>
              <a:ext uri="{FF2B5EF4-FFF2-40B4-BE49-F238E27FC236}">
                <a16:creationId xmlns:a16="http://schemas.microsoft.com/office/drawing/2014/main" id="{C96494AA-FFCC-A141-A44E-AB36EB9AD3E0}"/>
              </a:ext>
            </a:extLst>
          </p:cNvPr>
          <p:cNvSpPr txBox="1"/>
          <p:nvPr/>
        </p:nvSpPr>
        <p:spPr>
          <a:xfrm>
            <a:off x="10257309" y="3102992"/>
            <a:ext cx="1603722" cy="1169551"/>
          </a:xfrm>
          <a:prstGeom prst="rect">
            <a:avLst/>
          </a:prstGeom>
          <a:noFill/>
        </p:spPr>
        <p:txBody>
          <a:bodyPr wrap="square" rtlCol="0">
            <a:spAutoFit/>
          </a:bodyPr>
          <a:lstStyle/>
          <a:p>
            <a:r>
              <a:rPr lang="de-DE" sz="1400" i="1" dirty="0">
                <a:latin typeface="Bradley Hand" pitchFamily="2" charset="77"/>
              </a:rPr>
              <a:t>Fault </a:t>
            </a:r>
            <a:r>
              <a:rPr lang="de-DE" sz="1400" i="1" dirty="0" err="1">
                <a:latin typeface="Bradley Hand" pitchFamily="2" charset="77"/>
              </a:rPr>
              <a:t>Injection</a:t>
            </a:r>
            <a:r>
              <a:rPr lang="de-DE" sz="1400" i="1" dirty="0">
                <a:latin typeface="Bradley Hand" pitchFamily="2" charset="77"/>
              </a:rPr>
              <a:t> ist quasi Chaos-Engineering auf der Data Plane.</a:t>
            </a:r>
          </a:p>
        </p:txBody>
      </p:sp>
      <p:pic>
        <p:nvPicPr>
          <p:cNvPr id="7" name="Grafik 6">
            <a:extLst>
              <a:ext uri="{FF2B5EF4-FFF2-40B4-BE49-F238E27FC236}">
                <a16:creationId xmlns:a16="http://schemas.microsoft.com/office/drawing/2014/main" id="{8F430F55-2F00-604F-8F90-2D198EEF3BC5}"/>
              </a:ext>
            </a:extLst>
          </p:cNvPr>
          <p:cNvPicPr>
            <a:picLocks noChangeAspect="1"/>
          </p:cNvPicPr>
          <p:nvPr/>
        </p:nvPicPr>
        <p:blipFill>
          <a:blip r:embed="rId2"/>
          <a:stretch>
            <a:fillRect/>
          </a:stretch>
        </p:blipFill>
        <p:spPr>
          <a:xfrm>
            <a:off x="10392420" y="1537842"/>
            <a:ext cx="1333500" cy="1346200"/>
          </a:xfrm>
          <a:prstGeom prst="rect">
            <a:avLst/>
          </a:prstGeom>
        </p:spPr>
      </p:pic>
    </p:spTree>
    <p:extLst>
      <p:ext uri="{BB962C8B-B14F-4D97-AF65-F5344CB8AC3E}">
        <p14:creationId xmlns:p14="http://schemas.microsoft.com/office/powerpoint/2010/main" val="392375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112552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(Leitgedanken)</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4D7B5A4A-F235-C148-9D75-065163F7DB47}"/>
              </a:ext>
            </a:extLst>
          </p:cNvPr>
          <p:cNvSpPr/>
          <p:nvPr/>
        </p:nvSpPr>
        <p:spPr>
          <a:xfrm>
            <a:off x="431801" y="1712722"/>
            <a:ext cx="4772101" cy="4403871"/>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a:spAutoFit/>
          </a:bodyPr>
          <a:lstStyle/>
          <a:p>
            <a:r>
              <a:rPr lang="de-DE" dirty="0">
                <a:solidFill>
                  <a:schemeClr val="bg1"/>
                </a:solidFill>
              </a:rPr>
              <a:t>Die Zerlegung einer monolithischen Anwendung in atomare Services bietet verschiedene Vorteile, darunter eine bessere Agilität, Skalierbarkeit und eine Wiederverwendbarkeit von Services. Allerdings entstehen auch besondere Sicherheitsanforderungen:</a:t>
            </a:r>
          </a:p>
          <a:p>
            <a:endParaRPr lang="de-DE" sz="2000" dirty="0">
              <a:solidFill>
                <a:schemeClr val="bg1"/>
              </a:solidFill>
            </a:endParaRPr>
          </a:p>
          <a:p>
            <a:pPr marL="285750" indent="-285750">
              <a:buFont typeface="Arial" panose="020B0604020202020204" pitchFamily="34" charset="0"/>
              <a:buChar char="•"/>
            </a:pPr>
            <a:r>
              <a:rPr lang="de-DE" sz="1600" dirty="0">
                <a:solidFill>
                  <a:schemeClr val="bg1"/>
                </a:solidFill>
              </a:rPr>
              <a:t>Um sich gegen </a:t>
            </a:r>
            <a:r>
              <a:rPr lang="de-DE" sz="1600" b="1" dirty="0">
                <a:solidFill>
                  <a:srgbClr val="FFC000"/>
                </a:solidFill>
              </a:rPr>
              <a:t>Man-in-</a:t>
            </a:r>
            <a:r>
              <a:rPr lang="de-DE" sz="1600" b="1" dirty="0" err="1">
                <a:solidFill>
                  <a:srgbClr val="FFC000"/>
                </a:solidFill>
              </a:rPr>
              <a:t>the</a:t>
            </a:r>
            <a:r>
              <a:rPr lang="de-DE" sz="1600" b="1" dirty="0">
                <a:solidFill>
                  <a:srgbClr val="FFC000"/>
                </a:solidFill>
              </a:rPr>
              <a:t>-</a:t>
            </a:r>
            <a:r>
              <a:rPr lang="de-DE" sz="1600" b="1" dirty="0" err="1">
                <a:solidFill>
                  <a:srgbClr val="FFC000"/>
                </a:solidFill>
              </a:rPr>
              <a:t>Middle</a:t>
            </a:r>
            <a:r>
              <a:rPr lang="de-DE" sz="1600" b="1" dirty="0">
                <a:solidFill>
                  <a:schemeClr val="bg1"/>
                </a:solidFill>
              </a:rPr>
              <a:t>-Angriffe</a:t>
            </a:r>
            <a:r>
              <a:rPr lang="de-DE" sz="1600" dirty="0">
                <a:solidFill>
                  <a:schemeClr val="bg1"/>
                </a:solidFill>
              </a:rPr>
              <a:t> zu schützen, benötigt man eine Verschlüsselung des Datenverkehrs.</a:t>
            </a:r>
          </a:p>
          <a:p>
            <a:pPr marL="285750" indent="-285750">
              <a:buFont typeface="Arial" panose="020B0604020202020204" pitchFamily="34" charset="0"/>
              <a:buChar char="•"/>
            </a:pPr>
            <a:r>
              <a:rPr lang="de-DE" sz="1600" dirty="0">
                <a:solidFill>
                  <a:schemeClr val="bg1"/>
                </a:solidFill>
              </a:rPr>
              <a:t>Um eine flexible </a:t>
            </a:r>
            <a:r>
              <a:rPr lang="de-DE" sz="1600" b="1" dirty="0">
                <a:solidFill>
                  <a:srgbClr val="FFC000"/>
                </a:solidFill>
              </a:rPr>
              <a:t>Service-Zugriffskontrolle</a:t>
            </a:r>
            <a:r>
              <a:rPr lang="de-DE" sz="1600" dirty="0">
                <a:solidFill>
                  <a:schemeClr val="bg1"/>
                </a:solidFill>
              </a:rPr>
              <a:t> zu ermöglichen, benötigt man feinkörnige Zugriffsrichtlinien.</a:t>
            </a:r>
          </a:p>
          <a:p>
            <a:pPr marL="285750" indent="-285750">
              <a:buFont typeface="Arial" panose="020B0604020202020204" pitchFamily="34" charset="0"/>
              <a:buChar char="•"/>
            </a:pPr>
            <a:r>
              <a:rPr lang="de-DE" sz="1600" dirty="0">
                <a:solidFill>
                  <a:schemeClr val="bg1"/>
                </a:solidFill>
              </a:rPr>
              <a:t>Um festzustellen, wer was zu welchem Zeitpunkt getan hat, benötigt man </a:t>
            </a:r>
            <a:r>
              <a:rPr lang="de-DE" sz="1600" b="1" dirty="0">
                <a:solidFill>
                  <a:srgbClr val="FFC000"/>
                </a:solidFill>
              </a:rPr>
              <a:t>Auditing-Tools</a:t>
            </a:r>
            <a:r>
              <a:rPr lang="de-DE" sz="1600" dirty="0">
                <a:solidFill>
                  <a:schemeClr val="bg1"/>
                </a:solidFill>
              </a:rPr>
              <a:t>.</a:t>
            </a:r>
          </a:p>
          <a:p>
            <a:pPr marL="285750" indent="-285750">
              <a:buFont typeface="Arial" panose="020B0604020202020204" pitchFamily="34" charset="0"/>
              <a:buChar char="•"/>
            </a:pPr>
            <a:endParaRPr lang="de-DE" sz="1600" dirty="0">
              <a:solidFill>
                <a:schemeClr val="bg1"/>
              </a:solidFill>
            </a:endParaRPr>
          </a:p>
        </p:txBody>
      </p:sp>
      <p:sp>
        <p:nvSpPr>
          <p:cNvPr id="7" name="Textfeld 6">
            <a:extLst>
              <a:ext uri="{FF2B5EF4-FFF2-40B4-BE49-F238E27FC236}">
                <a16:creationId xmlns:a16="http://schemas.microsoft.com/office/drawing/2014/main" id="{845C02F2-0AA5-B872-E805-ECF1E832FC1E}"/>
              </a:ext>
            </a:extLst>
          </p:cNvPr>
          <p:cNvSpPr txBox="1"/>
          <p:nvPr/>
        </p:nvSpPr>
        <p:spPr>
          <a:xfrm>
            <a:off x="5515514" y="1712722"/>
            <a:ext cx="4267824" cy="4403871"/>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a:noAutofit/>
          </a:bodyPr>
          <a:lstStyle/>
          <a:p>
            <a:r>
              <a:rPr lang="de-DE" dirty="0">
                <a:solidFill>
                  <a:schemeClr val="bg1"/>
                </a:solidFill>
              </a:rPr>
              <a:t>Die Sicherheitsfunktionen von </a:t>
            </a:r>
            <a:r>
              <a:rPr lang="de-DE" dirty="0" err="1">
                <a:solidFill>
                  <a:schemeClr val="bg1"/>
                </a:solidFill>
              </a:rPr>
              <a:t>Istio</a:t>
            </a:r>
            <a:r>
              <a:rPr lang="de-DE" dirty="0">
                <a:solidFill>
                  <a:schemeClr val="bg1"/>
                </a:solidFill>
              </a:rPr>
              <a:t> bieten insbesondere eine transparente TLS-Verschlüsselung und Tools für Authentifizierung, Autorisierung und Audit (AAA). Die Leitgedanken dabei sind:</a:t>
            </a:r>
          </a:p>
          <a:p>
            <a:endParaRPr lang="de-DE" dirty="0">
              <a:solidFill>
                <a:schemeClr val="bg1"/>
              </a:solidFill>
            </a:endParaRPr>
          </a:p>
          <a:p>
            <a:pPr marL="285750" indent="-285750">
              <a:buFont typeface="Arial" panose="020B0604020202020204" pitchFamily="34" charset="0"/>
              <a:buChar char="•"/>
            </a:pPr>
            <a:r>
              <a:rPr lang="de-DE" sz="1600" b="1" dirty="0">
                <a:solidFill>
                  <a:srgbClr val="FFC000"/>
                </a:solidFill>
              </a:rPr>
              <a:t>Security </a:t>
            </a:r>
            <a:r>
              <a:rPr lang="de-DE" sz="1600" b="1" dirty="0" err="1">
                <a:solidFill>
                  <a:srgbClr val="FFC000"/>
                </a:solidFill>
              </a:rPr>
              <a:t>by</a:t>
            </a:r>
            <a:r>
              <a:rPr lang="de-DE" sz="1600" b="1" dirty="0">
                <a:solidFill>
                  <a:srgbClr val="FFC000"/>
                </a:solidFill>
              </a:rPr>
              <a:t> </a:t>
            </a:r>
            <a:r>
              <a:rPr lang="de-DE" sz="1600" b="1" dirty="0" err="1">
                <a:solidFill>
                  <a:srgbClr val="FFC000"/>
                </a:solidFill>
              </a:rPr>
              <a:t>default</a:t>
            </a:r>
            <a:r>
              <a:rPr lang="de-DE" sz="1600" b="1" dirty="0">
                <a:solidFill>
                  <a:schemeClr val="bg1"/>
                </a:solidFill>
              </a:rPr>
              <a:t>:</a:t>
            </a:r>
            <a:r>
              <a:rPr lang="de-DE" sz="1600" dirty="0">
                <a:solidFill>
                  <a:schemeClr val="bg1"/>
                </a:solidFill>
              </a:rPr>
              <a:t> Keine Änderungen am Anwendungscode und der Infrastruktur erforderlich werden</a:t>
            </a:r>
          </a:p>
          <a:p>
            <a:pPr marL="285750" indent="-285750">
              <a:buFont typeface="Arial" panose="020B0604020202020204" pitchFamily="34" charset="0"/>
              <a:buChar char="•"/>
            </a:pPr>
            <a:r>
              <a:rPr lang="de-DE" sz="1600" b="1" dirty="0">
                <a:solidFill>
                  <a:srgbClr val="FFC000"/>
                </a:solidFill>
              </a:rPr>
              <a:t>Defense in Depth</a:t>
            </a:r>
            <a:r>
              <a:rPr lang="de-DE" sz="1600" b="1" dirty="0">
                <a:solidFill>
                  <a:schemeClr val="bg1"/>
                </a:solidFill>
              </a:rPr>
              <a:t>:</a:t>
            </a:r>
            <a:r>
              <a:rPr lang="de-DE" sz="1600" dirty="0">
                <a:solidFill>
                  <a:schemeClr val="bg1"/>
                </a:solidFill>
              </a:rPr>
              <a:t> Integration mit bestehenden Sicherheitssystemen zur Bereitstellung mehrerer Verteidigungsebenen</a:t>
            </a:r>
          </a:p>
          <a:p>
            <a:pPr marL="285750" indent="-285750">
              <a:buFont typeface="Arial" panose="020B0604020202020204" pitchFamily="34" charset="0"/>
              <a:buChar char="•"/>
            </a:pPr>
            <a:r>
              <a:rPr lang="de-DE" sz="1600" b="1" dirty="0">
                <a:solidFill>
                  <a:srgbClr val="FFC000"/>
                </a:solidFill>
              </a:rPr>
              <a:t>Zero-Trust Networking</a:t>
            </a:r>
            <a:r>
              <a:rPr lang="de-DE" sz="1600" b="1" dirty="0">
                <a:solidFill>
                  <a:schemeClr val="bg1"/>
                </a:solidFill>
              </a:rPr>
              <a:t>:</a:t>
            </a:r>
            <a:r>
              <a:rPr lang="de-DE" sz="1600" dirty="0">
                <a:solidFill>
                  <a:schemeClr val="bg1"/>
                </a:solidFill>
              </a:rPr>
              <a:t> Aufbau von Sicherheit auf vertrauensunwürdigen Netzwerken</a:t>
            </a:r>
          </a:p>
        </p:txBody>
      </p:sp>
    </p:spTree>
    <p:extLst>
      <p:ext uri="{BB962C8B-B14F-4D97-AF65-F5344CB8AC3E}">
        <p14:creationId xmlns:p14="http://schemas.microsoft.com/office/powerpoint/2010/main" val="337825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22367" y="1687316"/>
            <a:ext cx="4506472" cy="4154984"/>
          </a:xfrm>
          <a:prstGeom prst="rect">
            <a:avLst/>
          </a:prstGeom>
        </p:spPr>
        <p:txBody>
          <a:bodyPr wrap="square">
            <a:spAutoFit/>
          </a:bodyPr>
          <a:lstStyle/>
          <a:p>
            <a:pPr>
              <a:spcAft>
                <a:spcPts val="600"/>
              </a:spcAft>
            </a:pPr>
            <a:r>
              <a:rPr lang="de-DE" dirty="0"/>
              <a:t>Die Sicherheit wird in </a:t>
            </a:r>
            <a:r>
              <a:rPr lang="de-DE" dirty="0" err="1"/>
              <a:t>Istio</a:t>
            </a:r>
            <a:r>
              <a:rPr lang="de-DE" dirty="0"/>
              <a:t> durch mehrere Komponenten sichergestellt:</a:t>
            </a:r>
            <a:endParaRPr lang="de-DE" sz="1600" dirty="0"/>
          </a:p>
          <a:p>
            <a:pPr marL="285750" indent="-285750">
              <a:spcAft>
                <a:spcPts val="600"/>
              </a:spcAft>
              <a:buFont typeface="Courier New" panose="02070309020205020404" pitchFamily="49" charset="0"/>
              <a:buChar char="o"/>
            </a:pPr>
            <a:r>
              <a:rPr lang="de-DE" sz="1600" b="1" dirty="0">
                <a:solidFill>
                  <a:schemeClr val="accent5"/>
                </a:solidFill>
              </a:rPr>
              <a:t>Eine Zertifizierungsstelle (CA) für die Schlüssel- und Zertifikatsverwaltung (Mutual TLS)</a:t>
            </a:r>
          </a:p>
          <a:p>
            <a:pPr marL="285750" indent="-285750">
              <a:spcAft>
                <a:spcPts val="600"/>
              </a:spcAft>
              <a:buFont typeface="Courier New" panose="02070309020205020404" pitchFamily="49" charset="0"/>
              <a:buChar char="o"/>
            </a:pPr>
            <a:r>
              <a:rPr lang="de-DE" sz="1600" dirty="0"/>
              <a:t>Der </a:t>
            </a:r>
            <a:r>
              <a:rPr lang="de-DE" sz="1600" b="1" dirty="0">
                <a:solidFill>
                  <a:schemeClr val="accent5"/>
                </a:solidFill>
              </a:rPr>
              <a:t>Konfigurations-API-Server</a:t>
            </a:r>
            <a:r>
              <a:rPr lang="de-DE" sz="1600" dirty="0"/>
              <a:t> zur Verteilung von Authentication </a:t>
            </a:r>
            <a:r>
              <a:rPr lang="de-DE" sz="1600" dirty="0" err="1"/>
              <a:t>Policies</a:t>
            </a:r>
            <a:r>
              <a:rPr lang="de-DE" sz="1600" dirty="0"/>
              <a:t>, </a:t>
            </a:r>
            <a:r>
              <a:rPr lang="de-DE" sz="1600" dirty="0" err="1"/>
              <a:t>Authorization</a:t>
            </a:r>
            <a:r>
              <a:rPr lang="de-DE" sz="1600" dirty="0"/>
              <a:t> </a:t>
            </a:r>
            <a:r>
              <a:rPr lang="de-DE" sz="1600" dirty="0" err="1"/>
              <a:t>Policies</a:t>
            </a:r>
            <a:r>
              <a:rPr lang="de-DE" sz="1600" dirty="0"/>
              <a:t> und Secure </a:t>
            </a:r>
            <a:r>
              <a:rPr lang="de-DE" sz="1600" dirty="0" err="1"/>
              <a:t>Naming</a:t>
            </a:r>
            <a:r>
              <a:rPr lang="de-DE" sz="1600" dirty="0"/>
              <a:t> Informationen an die Proxys.</a:t>
            </a:r>
          </a:p>
          <a:p>
            <a:pPr marL="285750" indent="-285750">
              <a:spcAft>
                <a:spcPts val="600"/>
              </a:spcAft>
              <a:buFont typeface="Courier New" panose="02070309020205020404" pitchFamily="49" charset="0"/>
              <a:buChar char="o"/>
            </a:pPr>
            <a:r>
              <a:rPr lang="de-DE" sz="1600" b="1" dirty="0" err="1">
                <a:solidFill>
                  <a:schemeClr val="accent5"/>
                </a:solidFill>
              </a:rPr>
              <a:t>Sidecar</a:t>
            </a:r>
            <a:r>
              <a:rPr lang="de-DE" sz="1600" b="1" dirty="0">
                <a:solidFill>
                  <a:schemeClr val="accent5"/>
                </a:solidFill>
              </a:rPr>
              <a:t>-</a:t>
            </a:r>
            <a:r>
              <a:rPr lang="de-DE" sz="1600" dirty="0"/>
              <a:t> und </a:t>
            </a:r>
            <a:r>
              <a:rPr lang="de-DE" sz="1600" b="1" dirty="0">
                <a:solidFill>
                  <a:schemeClr val="accent5"/>
                </a:solidFill>
              </a:rPr>
              <a:t>Perimeter-Proxys</a:t>
            </a:r>
            <a:r>
              <a:rPr lang="de-DE" sz="1600" dirty="0"/>
              <a:t> arbeiten als </a:t>
            </a:r>
            <a:r>
              <a:rPr lang="de-DE" sz="1600" b="1" dirty="0" err="1">
                <a:solidFill>
                  <a:schemeClr val="accent5"/>
                </a:solidFill>
              </a:rPr>
              <a:t>Policy</a:t>
            </a:r>
            <a:r>
              <a:rPr lang="de-DE" sz="1600" b="1" dirty="0">
                <a:solidFill>
                  <a:schemeClr val="accent5"/>
                </a:solidFill>
              </a:rPr>
              <a:t> </a:t>
            </a:r>
            <a:r>
              <a:rPr lang="de-DE" sz="1600" b="1" dirty="0" err="1">
                <a:solidFill>
                  <a:schemeClr val="accent5"/>
                </a:solidFill>
              </a:rPr>
              <a:t>Enforcement</a:t>
            </a:r>
            <a:r>
              <a:rPr lang="de-DE" sz="1600" b="1" dirty="0">
                <a:solidFill>
                  <a:schemeClr val="accent5"/>
                </a:solidFill>
              </a:rPr>
              <a:t> Points (PEPs),</a:t>
            </a:r>
            <a:r>
              <a:rPr lang="de-DE" sz="1600" dirty="0">
                <a:solidFill>
                  <a:schemeClr val="accent5"/>
                </a:solidFill>
              </a:rPr>
              <a:t> </a:t>
            </a:r>
            <a:r>
              <a:rPr lang="de-DE" sz="1600" dirty="0"/>
              <a:t>um die Kommunikation zwischen Clients und Servern zu sichern.</a:t>
            </a:r>
          </a:p>
          <a:p>
            <a:pPr marL="285750" indent="-285750">
              <a:spcAft>
                <a:spcPts val="600"/>
              </a:spcAft>
              <a:buFont typeface="Courier New" panose="02070309020205020404" pitchFamily="49" charset="0"/>
              <a:buChar char="o"/>
            </a:pPr>
            <a:r>
              <a:rPr lang="de-DE" sz="1600" dirty="0" err="1"/>
              <a:t>Istio</a:t>
            </a:r>
            <a:r>
              <a:rPr lang="de-DE" sz="1600" dirty="0"/>
              <a:t>-spezifische </a:t>
            </a:r>
            <a:r>
              <a:rPr lang="de-DE" sz="1600" dirty="0" err="1"/>
              <a:t>Envoy</a:t>
            </a:r>
            <a:r>
              <a:rPr lang="de-DE" sz="1600" dirty="0"/>
              <a:t>-Proxy-Erweiterungen zur Verwaltung von Telemetrie und Auditing.</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26" name="Picture 2" descr="How does Istio service mesh deal with security? | GetIstio by Tetrate |  Simple, safe enterprise-grade Istio distro">
            <a:extLst>
              <a:ext uri="{FF2B5EF4-FFF2-40B4-BE49-F238E27FC236}">
                <a16:creationId xmlns:a16="http://schemas.microsoft.com/office/drawing/2014/main" id="{D57B3F54-61A7-6668-6311-E927A34EC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543" y="1668909"/>
            <a:ext cx="5546721" cy="41810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0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397590F-2288-5C43-AE8C-4834553F6CE0}"/>
              </a:ext>
            </a:extLst>
          </p:cNvPr>
          <p:cNvSpPr/>
          <p:nvPr/>
        </p:nvSpPr>
        <p:spPr>
          <a:xfrm>
            <a:off x="4752300" y="1603836"/>
            <a:ext cx="5057029" cy="4196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(Identity und </a:t>
            </a:r>
            <a:r>
              <a:rPr lang="de-DE" dirty="0" err="1"/>
              <a:t>Certificate</a:t>
            </a:r>
            <a:r>
              <a:rPr lang="de-DE" dirty="0"/>
              <a:t>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 name="Grafik 9">
            <a:extLst>
              <a:ext uri="{FF2B5EF4-FFF2-40B4-BE49-F238E27FC236}">
                <a16:creationId xmlns:a16="http://schemas.microsoft.com/office/drawing/2014/main" id="{926BCEE5-89C5-C94D-8A44-3DC59470E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0033" y="1731126"/>
            <a:ext cx="4201561" cy="3840762"/>
          </a:xfrm>
          <a:prstGeom prst="rect">
            <a:avLst/>
          </a:prstGeom>
        </p:spPr>
      </p:pic>
      <p:sp>
        <p:nvSpPr>
          <p:cNvPr id="6" name="Rechteck 5">
            <a:extLst>
              <a:ext uri="{FF2B5EF4-FFF2-40B4-BE49-F238E27FC236}">
                <a16:creationId xmlns:a16="http://schemas.microsoft.com/office/drawing/2014/main" id="{E5A7898F-1D0A-1C49-B6D3-E02A16AA1D42}"/>
              </a:ext>
            </a:extLst>
          </p:cNvPr>
          <p:cNvSpPr/>
          <p:nvPr/>
        </p:nvSpPr>
        <p:spPr>
          <a:xfrm>
            <a:off x="431801" y="1603836"/>
            <a:ext cx="4140200" cy="377026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Die Identität ist ein grundlegendes Konzept jeder Sicherheitsinfrastruktur.</a:t>
            </a:r>
          </a:p>
          <a:p>
            <a:pPr marL="285750" indent="-285750">
              <a:spcAft>
                <a:spcPts val="600"/>
              </a:spcAft>
              <a:buFont typeface="Courier New" panose="02070309020205020404" pitchFamily="49" charset="0"/>
              <a:buChar char="o"/>
            </a:pPr>
            <a:r>
              <a:rPr lang="de-DE" sz="1600" dirty="0"/>
              <a:t>Zu Beginn einer Workload-zu-Workload-Kommunikation müssen beide Parteien sich gegenseitigen authentifizieren. </a:t>
            </a:r>
          </a:p>
          <a:p>
            <a:pPr marL="285750" indent="-285750">
              <a:spcAft>
                <a:spcPts val="600"/>
              </a:spcAft>
              <a:buFont typeface="Courier New" panose="02070309020205020404" pitchFamily="49" charset="0"/>
              <a:buChar char="o"/>
            </a:pPr>
            <a:r>
              <a:rPr lang="de-DE" sz="1600" dirty="0"/>
              <a:t>Auf der Client-Seite wird die Identität des Services anhand der sicheren Namensinformationen überprüft, um festzustellen, ob es sich um einen autorisierten Nutzer des Services handelt.</a:t>
            </a:r>
          </a:p>
          <a:p>
            <a:pPr marL="285750" indent="-285750">
              <a:spcAft>
                <a:spcPts val="600"/>
              </a:spcAft>
              <a:buFont typeface="Courier New" panose="02070309020205020404" pitchFamily="49" charset="0"/>
              <a:buChar char="o"/>
            </a:pPr>
            <a:r>
              <a:rPr lang="de-DE" sz="1600" dirty="0"/>
              <a:t>Auf der Serverseite kann basierend auf den Autorisierungsrichtlinien bestimmt werden, auf welche Informationen der Client zugreifen darf.</a:t>
            </a:r>
          </a:p>
        </p:txBody>
      </p:sp>
      <p:sp>
        <p:nvSpPr>
          <p:cNvPr id="12" name="Rechteck 11">
            <a:extLst>
              <a:ext uri="{FF2B5EF4-FFF2-40B4-BE49-F238E27FC236}">
                <a16:creationId xmlns:a16="http://schemas.microsoft.com/office/drawing/2014/main" id="{1C23D333-E0FB-FF49-BA6B-8E401738CA81}"/>
              </a:ext>
            </a:extLst>
          </p:cNvPr>
          <p:cNvSpPr/>
          <p:nvPr/>
        </p:nvSpPr>
        <p:spPr>
          <a:xfrm>
            <a:off x="4752298" y="5800525"/>
            <a:ext cx="5057029"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err="1">
                <a:solidFill>
                  <a:schemeClr val="bg1"/>
                </a:solidFill>
              </a:rPr>
              <a:t>Istio</a:t>
            </a:r>
            <a:r>
              <a:rPr lang="de-DE" sz="1100" i="1" dirty="0">
                <a:solidFill>
                  <a:schemeClr val="bg1"/>
                </a:solidFill>
              </a:rPr>
              <a:t> stellt mit X.509-Zertifikaten Identitäten für jeden </a:t>
            </a:r>
            <a:r>
              <a:rPr lang="de-DE" sz="1100" i="1" dirty="0" err="1">
                <a:solidFill>
                  <a:schemeClr val="bg1"/>
                </a:solidFill>
              </a:rPr>
              <a:t>Workload</a:t>
            </a:r>
            <a:r>
              <a:rPr lang="de-DE" sz="1100" i="1" dirty="0">
                <a:solidFill>
                  <a:schemeClr val="bg1"/>
                </a:solidFill>
              </a:rPr>
              <a:t> sicher bereit. </a:t>
            </a:r>
            <a:r>
              <a:rPr lang="de-DE" sz="1100" i="1" dirty="0" err="1">
                <a:solidFill>
                  <a:schemeClr val="bg1"/>
                </a:solidFill>
              </a:rPr>
              <a:t>Istio</a:t>
            </a:r>
            <a:r>
              <a:rPr lang="de-DE" sz="1100" i="1" dirty="0">
                <a:solidFill>
                  <a:schemeClr val="bg1"/>
                </a:solidFill>
              </a:rPr>
              <a:t>-Agenten, die neben jedem Proxy laufen, arbeiten mit </a:t>
            </a:r>
            <a:r>
              <a:rPr lang="de-DE" sz="1100" i="1" dirty="0" err="1">
                <a:solidFill>
                  <a:schemeClr val="bg1"/>
                </a:solidFill>
              </a:rPr>
              <a:t>Istio</a:t>
            </a:r>
            <a:r>
              <a:rPr lang="de-DE" sz="1100" i="1" dirty="0">
                <a:solidFill>
                  <a:schemeClr val="bg1"/>
                </a:solidFill>
              </a:rPr>
              <a:t> zusammen, um die Schlüssel- und Zertifikatsrotation zu automatisieren.</a:t>
            </a:r>
          </a:p>
        </p:txBody>
      </p:sp>
    </p:spTree>
    <p:extLst>
      <p:ext uri="{BB962C8B-B14F-4D97-AF65-F5344CB8AC3E}">
        <p14:creationId xmlns:p14="http://schemas.microsoft.com/office/powerpoint/2010/main" val="334745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92814053-A9E4-1244-A494-010F81D6C43B}"/>
              </a:ext>
            </a:extLst>
          </p:cNvPr>
          <p:cNvSpPr/>
          <p:nvPr/>
        </p:nvSpPr>
        <p:spPr>
          <a:xfrm>
            <a:off x="431801" y="1712343"/>
            <a:ext cx="3989124" cy="4462760"/>
          </a:xfrm>
          <a:prstGeom prst="rect">
            <a:avLst/>
          </a:prstGeom>
        </p:spPr>
        <p:txBody>
          <a:bodyPr wrap="square">
            <a:spAutoFit/>
          </a:bodyPr>
          <a:lstStyle/>
          <a:p>
            <a:r>
              <a:rPr lang="de-DE" sz="1600" dirty="0" err="1"/>
              <a:t>Istio</a:t>
            </a:r>
            <a:r>
              <a:rPr lang="de-DE" sz="1600" dirty="0"/>
              <a:t> bietet zwei Arten der Authentifizierung:</a:t>
            </a:r>
          </a:p>
          <a:p>
            <a:endParaRPr lang="de-DE" sz="1600" dirty="0"/>
          </a:p>
          <a:p>
            <a:pPr marL="285750" indent="-285750">
              <a:buFont typeface="Courier New" panose="02070309020205020404" pitchFamily="49" charset="0"/>
              <a:buChar char="o"/>
            </a:pPr>
            <a:r>
              <a:rPr lang="de-DE" sz="1400" b="1" dirty="0">
                <a:solidFill>
                  <a:schemeClr val="accent5"/>
                </a:solidFill>
              </a:rPr>
              <a:t>Peer-Authentifizierung</a:t>
            </a:r>
            <a:r>
              <a:rPr lang="de-DE" sz="1400" b="1" dirty="0"/>
              <a:t> </a:t>
            </a:r>
            <a:r>
              <a:rPr lang="de-DE" sz="1400" dirty="0"/>
              <a:t>wird für die Service-</a:t>
            </a:r>
            <a:r>
              <a:rPr lang="de-DE" sz="1400" dirty="0" err="1"/>
              <a:t>to</a:t>
            </a:r>
            <a:r>
              <a:rPr lang="de-DE" sz="1400" dirty="0"/>
              <a:t>-Service Kommunikation verwendet, um den Client zu verifizieren, der die Verbindung herstellt. </a:t>
            </a:r>
            <a:r>
              <a:rPr lang="de-DE" sz="1400" dirty="0" err="1"/>
              <a:t>Istio</a:t>
            </a:r>
            <a:r>
              <a:rPr lang="de-DE" sz="1400" dirty="0"/>
              <a:t> bietet Mutual TLS als </a:t>
            </a:r>
            <a:r>
              <a:rPr lang="de-DE" sz="1400" dirty="0" err="1"/>
              <a:t>Full</a:t>
            </a:r>
            <a:r>
              <a:rPr lang="de-DE" sz="1400" dirty="0"/>
              <a:t>-Stack-Lösung für die Transport-Authentifizierung, die ohne Änderungen am Service-Code aktiviert werden kann.</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solidFill>
                  <a:schemeClr val="accent5"/>
                </a:solidFill>
              </a:rPr>
              <a:t>Request-Authentifizierung</a:t>
            </a:r>
            <a:r>
              <a:rPr lang="de-DE" sz="1400" dirty="0"/>
              <a:t> wird für die Endbenutzer-Authentifizierung verwendet, um den an die Anfrage angehängten Berechtigungsnachweis zu verifizieren. </a:t>
            </a:r>
            <a:r>
              <a:rPr lang="de-DE" sz="1400" dirty="0" err="1"/>
              <a:t>Istio</a:t>
            </a:r>
            <a:r>
              <a:rPr lang="de-DE" sz="1400" dirty="0"/>
              <a:t> ermöglicht u.a. Authentifizierung mit JSON Web Token (JWT)-Validierung und die Verwendung benutzerdefinierter Authentifizierungsanbieters (OAUTH2) wie bspw. </a:t>
            </a:r>
            <a:r>
              <a:rPr lang="de-DE" sz="1400" dirty="0" err="1"/>
              <a:t>AuthO</a:t>
            </a:r>
            <a:r>
              <a:rPr lang="de-DE" sz="1400" dirty="0"/>
              <a:t>, </a:t>
            </a:r>
            <a:r>
              <a:rPr lang="de-DE" sz="1400" dirty="0" err="1"/>
              <a:t>Firebase</a:t>
            </a:r>
            <a:r>
              <a:rPr lang="de-DE" sz="1400" dirty="0"/>
              <a:t> </a:t>
            </a:r>
            <a:r>
              <a:rPr lang="de-DE" sz="1400" dirty="0" err="1"/>
              <a:t>Auth</a:t>
            </a:r>
            <a:r>
              <a:rPr lang="de-DE" sz="1400" dirty="0"/>
              <a:t>, Google </a:t>
            </a:r>
            <a:r>
              <a:rPr lang="de-DE" sz="1400" dirty="0" err="1"/>
              <a:t>Auth</a:t>
            </a:r>
            <a:r>
              <a:rPr lang="de-DE" sz="1400" dirty="0"/>
              <a:t>, </a:t>
            </a:r>
            <a:r>
              <a:rPr lang="de-DE" sz="1400" dirty="0" err="1"/>
              <a:t>Github</a:t>
            </a:r>
            <a:r>
              <a:rPr lang="de-DE" sz="1400" dirty="0"/>
              <a:t>, usw.</a:t>
            </a:r>
          </a:p>
        </p:txBody>
      </p:sp>
      <p:sp>
        <p:nvSpPr>
          <p:cNvPr id="11" name="Rechteck 10">
            <a:extLst>
              <a:ext uri="{FF2B5EF4-FFF2-40B4-BE49-F238E27FC236}">
                <a16:creationId xmlns:a16="http://schemas.microsoft.com/office/drawing/2014/main" id="{94866A8F-2064-D441-AD1A-A54548729D02}"/>
              </a:ext>
            </a:extLst>
          </p:cNvPr>
          <p:cNvSpPr/>
          <p:nvPr/>
        </p:nvSpPr>
        <p:spPr>
          <a:xfrm>
            <a:off x="4752300" y="1603836"/>
            <a:ext cx="5057029" cy="35327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9A915B7-9C21-0140-83E3-5C2AD4EB8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2450" y="1824151"/>
            <a:ext cx="4612065" cy="3209697"/>
          </a:xfrm>
          <a:prstGeom prst="rect">
            <a:avLst/>
          </a:prstGeom>
        </p:spPr>
      </p:pic>
      <p:sp>
        <p:nvSpPr>
          <p:cNvPr id="9" name="Rechteck 8">
            <a:extLst>
              <a:ext uri="{FF2B5EF4-FFF2-40B4-BE49-F238E27FC236}">
                <a16:creationId xmlns:a16="http://schemas.microsoft.com/office/drawing/2014/main" id="{93FC8A48-5BE2-264E-88E1-A97EBDCEB137}"/>
              </a:ext>
            </a:extLst>
          </p:cNvPr>
          <p:cNvSpPr/>
          <p:nvPr/>
        </p:nvSpPr>
        <p:spPr>
          <a:xfrm>
            <a:off x="4752300" y="5136543"/>
            <a:ext cx="5057029" cy="938719"/>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Die Authentifizierung für Services kann mithilfe von Peer- und </a:t>
            </a:r>
            <a:r>
              <a:rPr lang="de-DE" sz="1100" i="1" dirty="0" err="1">
                <a:solidFill>
                  <a:schemeClr val="bg1"/>
                </a:solidFill>
              </a:rPr>
              <a:t>Requests</a:t>
            </a:r>
            <a:r>
              <a:rPr lang="de-DE" sz="1100" i="1" dirty="0">
                <a:solidFill>
                  <a:schemeClr val="bg1"/>
                </a:solidFill>
              </a:rPr>
              <a:t>-Authentifizierungsrichtlinien festgelegt werden. Diese Authentication </a:t>
            </a:r>
            <a:r>
              <a:rPr lang="de-DE" sz="1100" i="1" dirty="0" err="1">
                <a:solidFill>
                  <a:schemeClr val="bg1"/>
                </a:solidFill>
              </a:rPr>
              <a:t>Policies</a:t>
            </a:r>
            <a:r>
              <a:rPr lang="de-DE" sz="1100" i="1" dirty="0">
                <a:solidFill>
                  <a:schemeClr val="bg1"/>
                </a:solidFill>
              </a:rPr>
              <a:t> werden im </a:t>
            </a:r>
            <a:r>
              <a:rPr lang="de-DE" sz="1100" i="1" dirty="0" err="1">
                <a:solidFill>
                  <a:schemeClr val="bg1"/>
                </a:solidFill>
              </a:rPr>
              <a:t>Istio</a:t>
            </a:r>
            <a:r>
              <a:rPr lang="de-DE" sz="1100" i="1" dirty="0">
                <a:solidFill>
                  <a:schemeClr val="bg1"/>
                </a:solidFill>
              </a:rPr>
              <a:t>-Konfigurationsspeicher gespeichert. Der </a:t>
            </a:r>
            <a:r>
              <a:rPr lang="de-DE" sz="1100" i="1" dirty="0" err="1">
                <a:solidFill>
                  <a:schemeClr val="bg1"/>
                </a:solidFill>
              </a:rPr>
              <a:t>Istio</a:t>
            </a:r>
            <a:r>
              <a:rPr lang="de-DE" sz="1100" i="1" dirty="0">
                <a:solidFill>
                  <a:schemeClr val="bg1"/>
                </a:solidFill>
              </a:rPr>
              <a:t>-Controller überwacht den Konfigurationsspeicher. </a:t>
            </a:r>
            <a:r>
              <a:rPr lang="de-DE" sz="1100" i="1" dirty="0" err="1">
                <a:solidFill>
                  <a:schemeClr val="bg1"/>
                </a:solidFill>
              </a:rPr>
              <a:t>Istio</a:t>
            </a:r>
            <a:r>
              <a:rPr lang="de-DE" sz="1100" i="1" dirty="0">
                <a:solidFill>
                  <a:schemeClr val="bg1"/>
                </a:solidFill>
              </a:rPr>
              <a:t> sendet diese </a:t>
            </a:r>
            <a:r>
              <a:rPr lang="de-DE" sz="1100" i="1" dirty="0" err="1">
                <a:solidFill>
                  <a:schemeClr val="bg1"/>
                </a:solidFill>
              </a:rPr>
              <a:t>Policies</a:t>
            </a:r>
            <a:r>
              <a:rPr lang="de-DE" sz="1100" i="1" dirty="0">
                <a:solidFill>
                  <a:schemeClr val="bg1"/>
                </a:solidFill>
              </a:rPr>
              <a:t> asynchron an die Ziel-Endpunkte. Sobald der Proxy eine </a:t>
            </a:r>
            <a:r>
              <a:rPr lang="de-DE" sz="1100" i="1" dirty="0" err="1">
                <a:solidFill>
                  <a:schemeClr val="bg1"/>
                </a:solidFill>
              </a:rPr>
              <a:t>Policy</a:t>
            </a:r>
            <a:r>
              <a:rPr lang="de-DE" sz="1100" i="1" dirty="0">
                <a:solidFill>
                  <a:schemeClr val="bg1"/>
                </a:solidFill>
              </a:rPr>
              <a:t> empfängt, wird diese sofort auf diesem </a:t>
            </a:r>
            <a:r>
              <a:rPr lang="de-DE" sz="1100" i="1" dirty="0" err="1">
                <a:solidFill>
                  <a:schemeClr val="bg1"/>
                </a:solidFill>
              </a:rPr>
              <a:t>Pod</a:t>
            </a:r>
            <a:r>
              <a:rPr lang="de-DE" sz="1100" i="1" dirty="0">
                <a:solidFill>
                  <a:schemeClr val="bg1"/>
                </a:solidFill>
              </a:rPr>
              <a:t> wirksam.</a:t>
            </a:r>
          </a:p>
        </p:txBody>
      </p:sp>
    </p:spTree>
    <p:extLst>
      <p:ext uri="{BB962C8B-B14F-4D97-AF65-F5344CB8AC3E}">
        <p14:creationId xmlns:p14="http://schemas.microsoft.com/office/powerpoint/2010/main" val="423603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6702AADD-0941-D247-8337-1F42F1150A4C}"/>
              </a:ext>
            </a:extLst>
          </p:cNvPr>
          <p:cNvSpPr/>
          <p:nvPr/>
        </p:nvSpPr>
        <p:spPr>
          <a:xfrm>
            <a:off x="5504141" y="1262221"/>
            <a:ext cx="4205214" cy="2418712"/>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t>
            </a:r>
            <a:r>
              <a:rPr lang="de-DE" sz="1300" dirty="0">
                <a:solidFill>
                  <a:schemeClr val="bg1"/>
                </a:solidFill>
                <a:latin typeface="Consolas" panose="020B0609020204030204" pitchFamily="49" charset="0"/>
                <a:cs typeface="Consolas" panose="020B0609020204030204" pitchFamily="49" charset="0"/>
              </a:rPr>
              <a:t>-peer-</a:t>
            </a:r>
            <a:r>
              <a:rPr lang="de-DE" sz="1300" dirty="0" err="1">
                <a:solidFill>
                  <a:schemeClr val="bg1"/>
                </a:solidFill>
                <a:latin typeface="Consolas" panose="020B0609020204030204" pitchFamily="49" charset="0"/>
                <a:cs typeface="Consolas" panose="020B0609020204030204" pitchFamily="49" charset="0"/>
              </a:rPr>
              <a:t>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STRICT</a:t>
            </a:r>
          </a:p>
        </p:txBody>
      </p:sp>
      <p:sp>
        <p:nvSpPr>
          <p:cNvPr id="7" name="Rechteck 6">
            <a:extLst>
              <a:ext uri="{FF2B5EF4-FFF2-40B4-BE49-F238E27FC236}">
                <a16:creationId xmlns:a16="http://schemas.microsoft.com/office/drawing/2014/main" id="{A1B804D6-A497-EA43-8748-3013462EADDF}"/>
              </a:ext>
            </a:extLst>
          </p:cNvPr>
          <p:cNvSpPr/>
          <p:nvPr/>
        </p:nvSpPr>
        <p:spPr>
          <a:xfrm>
            <a:off x="431801" y="1598842"/>
            <a:ext cx="4674850" cy="4555093"/>
          </a:xfrm>
          <a:prstGeom prst="rect">
            <a:avLst/>
          </a:prstGeom>
        </p:spPr>
        <p:txBody>
          <a:bodyPr wrap="square">
            <a:spAutoFit/>
          </a:bodyPr>
          <a:lstStyle/>
          <a:p>
            <a:r>
              <a:rPr lang="de-DE" sz="1600" b="1" dirty="0">
                <a:solidFill>
                  <a:schemeClr val="accent5"/>
                </a:solidFill>
              </a:rPr>
              <a:t>Peer-Authentifizierungsrichtlinien werden insbesondere genutzt, um Mutual TLS-Modus in einem </a:t>
            </a:r>
            <a:r>
              <a:rPr lang="de-DE" sz="1600" b="1" dirty="0" err="1">
                <a:solidFill>
                  <a:schemeClr val="accent5"/>
                </a:solidFill>
              </a:rPr>
              <a:t>Mesh</a:t>
            </a:r>
            <a:r>
              <a:rPr lang="de-DE" sz="1600" b="1" dirty="0">
                <a:solidFill>
                  <a:schemeClr val="accent5"/>
                </a:solidFill>
              </a:rPr>
              <a:t> durchzusetzen. </a:t>
            </a:r>
            <a:r>
              <a:rPr lang="de-DE" sz="1600" dirty="0"/>
              <a:t>Die folgenden Modi werden unterstützt:</a:t>
            </a:r>
          </a:p>
          <a:p>
            <a:endParaRPr lang="de-DE" dirty="0"/>
          </a:p>
          <a:p>
            <a:pPr marL="285750" indent="-285750">
              <a:buFont typeface="Courier New" panose="02070309020205020404" pitchFamily="49" charset="0"/>
              <a:buChar char="o"/>
            </a:pPr>
            <a:r>
              <a:rPr lang="de-DE" sz="1400" b="1" dirty="0">
                <a:solidFill>
                  <a:schemeClr val="accent5"/>
                </a:solidFill>
              </a:rPr>
              <a:t>PERMISSIVE:</a:t>
            </a:r>
            <a:r>
              <a:rPr lang="de-DE" sz="1400" dirty="0"/>
              <a:t> </a:t>
            </a:r>
            <a:r>
              <a:rPr lang="de-DE" sz="1400" dirty="0" err="1"/>
              <a:t>Workloads</a:t>
            </a:r>
            <a:r>
              <a:rPr lang="de-DE" sz="1400" dirty="0"/>
              <a:t> akzeptieren sowohl mutual TLS als auch Klartextverkehr</a:t>
            </a:r>
          </a:p>
          <a:p>
            <a:pPr marL="285750" indent="-285750">
              <a:buFont typeface="Courier New" panose="02070309020205020404" pitchFamily="49" charset="0"/>
              <a:buChar char="o"/>
            </a:pPr>
            <a:r>
              <a:rPr lang="de-DE" sz="1400" b="1" dirty="0">
                <a:solidFill>
                  <a:schemeClr val="accent5"/>
                </a:solidFill>
              </a:rPr>
              <a:t>STRICT:</a:t>
            </a:r>
            <a:r>
              <a:rPr lang="de-DE" sz="1400" dirty="0"/>
              <a:t> </a:t>
            </a:r>
            <a:r>
              <a:rPr lang="de-DE" sz="1400" dirty="0" err="1"/>
              <a:t>Workloads</a:t>
            </a:r>
            <a:r>
              <a:rPr lang="de-DE" sz="1400" dirty="0"/>
              <a:t> akzeptieren nur gegenseitigen TLS-Verkehr.</a:t>
            </a:r>
          </a:p>
          <a:p>
            <a:pPr marL="285750" indent="-285750">
              <a:buFont typeface="Courier New" panose="02070309020205020404" pitchFamily="49" charset="0"/>
              <a:buChar char="o"/>
            </a:pPr>
            <a:r>
              <a:rPr lang="de-DE" sz="1400" b="1" dirty="0">
                <a:solidFill>
                  <a:schemeClr val="accent5"/>
                </a:solidFill>
              </a:rPr>
              <a:t>DISABLE:</a:t>
            </a:r>
            <a:r>
              <a:rPr lang="de-DE" sz="1400" dirty="0"/>
              <a:t> Wechselseitiges TLS ist deaktiviert. Nicht empfohlen, es sei denn, es wird eine eigene Sicherheitslösung bereitgestellt.</a:t>
            </a:r>
          </a:p>
          <a:p>
            <a:pPr marL="285750" indent="-285750">
              <a:buFont typeface="Arial" panose="020B0604020202020204" pitchFamily="34" charset="0"/>
              <a:buChar char="•"/>
            </a:pPr>
            <a:endParaRPr lang="de-DE" sz="1400" dirty="0"/>
          </a:p>
          <a:p>
            <a:r>
              <a:rPr lang="de-DE" sz="1600" dirty="0"/>
              <a:t>Mit </a:t>
            </a:r>
            <a:r>
              <a:rPr lang="de-DE" sz="1600" dirty="0" err="1"/>
              <a:t>Workload</a:t>
            </a:r>
            <a:r>
              <a:rPr lang="de-DE" sz="1600" dirty="0"/>
              <a:t>-spezifischen Peer-Authentifizierungsrichtlinien lassen sich auch verschiedene Mutual TLS-Modi für verschiedene Ports angeben.</a:t>
            </a:r>
          </a:p>
          <a:p>
            <a:endParaRPr lang="de-DE" sz="1600" dirty="0"/>
          </a:p>
          <a:p>
            <a:endParaRPr lang="de-DE" sz="1600" dirty="0"/>
          </a:p>
        </p:txBody>
      </p:sp>
      <p:sp>
        <p:nvSpPr>
          <p:cNvPr id="12" name="Rechteck 11">
            <a:extLst>
              <a:ext uri="{FF2B5EF4-FFF2-40B4-BE49-F238E27FC236}">
                <a16:creationId xmlns:a16="http://schemas.microsoft.com/office/drawing/2014/main" id="{70CD81AA-95F5-BC4A-A0BB-994DB65E3FA9}"/>
              </a:ext>
            </a:extLst>
          </p:cNvPr>
          <p:cNvSpPr/>
          <p:nvPr/>
        </p:nvSpPr>
        <p:spPr>
          <a:xfrm>
            <a:off x="5504141" y="3920145"/>
            <a:ext cx="4205214" cy="261876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example-workload-policy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example-app</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portLevelMtls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80:</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DISABLE</a:t>
            </a:r>
          </a:p>
        </p:txBody>
      </p:sp>
      <p:sp>
        <p:nvSpPr>
          <p:cNvPr id="14" name="Rechteck 13">
            <a:extLst>
              <a:ext uri="{FF2B5EF4-FFF2-40B4-BE49-F238E27FC236}">
                <a16:creationId xmlns:a16="http://schemas.microsoft.com/office/drawing/2014/main" id="{2D82DF1E-2548-1E40-AEF2-47C3284878E5}"/>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Peer-Authentifizierungsrichtlinie erfordert, dass alle </a:t>
            </a:r>
            <a:r>
              <a:rPr lang="de-DE" sz="1100" i="1" dirty="0" err="1">
                <a:solidFill>
                  <a:schemeClr val="tx1">
                    <a:lumMod val="95000"/>
                    <a:lumOff val="5000"/>
                  </a:schemeClr>
                </a:solidFill>
              </a:rPr>
              <a:t>Workloads</a:t>
            </a:r>
            <a:r>
              <a:rPr lang="de-DE" sz="1100" i="1" dirty="0">
                <a:solidFill>
                  <a:schemeClr val="tx1">
                    <a:lumMod val="95000"/>
                    <a:lumOff val="5000"/>
                  </a:schemeClr>
                </a:solidFill>
              </a:rPr>
              <a:t> im Namespace </a:t>
            </a:r>
            <a:r>
              <a:rPr lang="de-DE" sz="1100" i="1" dirty="0" err="1">
                <a:solidFill>
                  <a:schemeClr val="tx1">
                    <a:lumMod val="95000"/>
                    <a:lumOff val="5000"/>
                  </a:schemeClr>
                </a:solidFill>
              </a:rPr>
              <a:t>foo</a:t>
            </a:r>
            <a:r>
              <a:rPr lang="de-DE" sz="1100" i="1" dirty="0">
                <a:solidFill>
                  <a:schemeClr val="tx1">
                    <a:lumMod val="95000"/>
                    <a:lumOff val="5000"/>
                  </a:schemeClr>
                </a:solidFill>
              </a:rPr>
              <a:t> Mutual TLS verwenden.</a:t>
            </a:r>
          </a:p>
          <a:p>
            <a:endParaRPr lang="de-DE" sz="1100" i="1" dirty="0">
              <a:solidFill>
                <a:schemeClr val="tx1">
                  <a:lumMod val="95000"/>
                  <a:lumOff val="5000"/>
                </a:schemeClr>
              </a:solidFill>
            </a:endParaRPr>
          </a:p>
        </p:txBody>
      </p:sp>
      <p:sp>
        <p:nvSpPr>
          <p:cNvPr id="15" name="Rechteck 14">
            <a:extLst>
              <a:ext uri="{FF2B5EF4-FFF2-40B4-BE49-F238E27FC236}">
                <a16:creationId xmlns:a16="http://schemas.microsoft.com/office/drawing/2014/main" id="{72199171-619C-DD47-A499-C779FF03917E}"/>
              </a:ext>
            </a:extLst>
          </p:cNvPr>
          <p:cNvSpPr/>
          <p:nvPr/>
        </p:nvSpPr>
        <p:spPr>
          <a:xfrm>
            <a:off x="10018169" y="3920145"/>
            <a:ext cx="1940592" cy="1785104"/>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Richtlinie deaktiviert bspw. Mutual TLS an Port 80 für den </a:t>
            </a:r>
            <a:r>
              <a:rPr lang="de-DE" sz="1100" i="1" dirty="0" err="1"/>
              <a:t>Workload</a:t>
            </a:r>
            <a:r>
              <a:rPr lang="de-DE" sz="1100" i="1" dirty="0"/>
              <a:t> </a:t>
            </a:r>
            <a:r>
              <a:rPr lang="de-DE" sz="1100" i="1" dirty="0" err="1"/>
              <a:t>app:example-app</a:t>
            </a:r>
            <a:r>
              <a:rPr lang="de-DE" sz="1100" i="1" dirty="0"/>
              <a:t> und verwendet die Mutual TLS-Einstellungen der Namespace-weiten Peer-Authentifizierungsrichtlinie für alle anderen Ports</a:t>
            </a:r>
            <a:endParaRPr lang="de-DE" sz="1100" i="1" dirty="0">
              <a:solidFill>
                <a:schemeClr val="tx1">
                  <a:lumMod val="95000"/>
                  <a:lumOff val="5000"/>
                </a:schemeClr>
              </a:solidFill>
            </a:endParaRPr>
          </a:p>
        </p:txBody>
      </p:sp>
    </p:spTree>
    <p:extLst>
      <p:ext uri="{BB962C8B-B14F-4D97-AF65-F5344CB8AC3E}">
        <p14:creationId xmlns:p14="http://schemas.microsoft.com/office/powerpoint/2010/main" val="301653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2A1663B8-9027-3141-BB4D-CFAFC91A18D7}"/>
              </a:ext>
            </a:extLst>
          </p:cNvPr>
          <p:cNvSpPr/>
          <p:nvPr/>
        </p:nvSpPr>
        <p:spPr>
          <a:xfrm>
            <a:off x="360459" y="1703078"/>
            <a:ext cx="4791404" cy="3847207"/>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Die Autorisierungsfunktionen von </a:t>
            </a:r>
            <a:r>
              <a:rPr lang="de-DE" dirty="0" err="1"/>
              <a:t>Istio</a:t>
            </a:r>
            <a:r>
              <a:rPr lang="de-DE" dirty="0"/>
              <a:t> bieten eine </a:t>
            </a:r>
            <a:r>
              <a:rPr lang="de-DE" b="1" dirty="0">
                <a:solidFill>
                  <a:schemeClr val="accent5"/>
                </a:solidFill>
              </a:rPr>
              <a:t>Mesh-</a:t>
            </a:r>
            <a:r>
              <a:rPr lang="de-DE" dirty="0"/>
              <a:t>, </a:t>
            </a:r>
            <a:r>
              <a:rPr lang="de-DE" b="1" dirty="0">
                <a:solidFill>
                  <a:schemeClr val="accent5"/>
                </a:solidFill>
              </a:rPr>
              <a:t>Namespace-</a:t>
            </a:r>
            <a:r>
              <a:rPr lang="de-DE" dirty="0"/>
              <a:t> und </a:t>
            </a:r>
            <a:r>
              <a:rPr lang="de-DE" b="1" dirty="0">
                <a:solidFill>
                  <a:schemeClr val="accent5"/>
                </a:solidFill>
              </a:rPr>
              <a:t>Workload-</a:t>
            </a:r>
            <a:r>
              <a:rPr lang="de-DE" dirty="0"/>
              <a:t>weite </a:t>
            </a:r>
            <a:r>
              <a:rPr lang="de-DE" b="1" dirty="0">
                <a:solidFill>
                  <a:schemeClr val="accent5"/>
                </a:solidFill>
              </a:rPr>
              <a:t>Zugriffskontrolle</a:t>
            </a:r>
            <a:r>
              <a:rPr lang="de-DE" dirty="0"/>
              <a:t> für Workloads in einem Mesh.</a:t>
            </a:r>
          </a:p>
          <a:p>
            <a:pPr marL="285750" indent="-285750">
              <a:spcAft>
                <a:spcPts val="600"/>
              </a:spcAft>
              <a:buFont typeface="Courier New" panose="02070309020205020404" pitchFamily="49" charset="0"/>
              <a:buChar char="o"/>
            </a:pPr>
            <a:r>
              <a:rPr lang="de-DE" b="1" dirty="0">
                <a:solidFill>
                  <a:schemeClr val="accent5"/>
                </a:solidFill>
              </a:rPr>
              <a:t>Jeder Proxy führt hierzu eine Autorisierungs-Engine aus, die </a:t>
            </a:r>
            <a:r>
              <a:rPr lang="de-DE" b="1" dirty="0" err="1">
                <a:solidFill>
                  <a:schemeClr val="accent5"/>
                </a:solidFill>
              </a:rPr>
              <a:t>Requests</a:t>
            </a:r>
            <a:r>
              <a:rPr lang="de-DE" b="1" dirty="0">
                <a:solidFill>
                  <a:schemeClr val="accent5"/>
                </a:solidFill>
              </a:rPr>
              <a:t> zur Laufzeit autorisiert.</a:t>
            </a:r>
          </a:p>
          <a:p>
            <a:pPr marL="285750" indent="-285750">
              <a:spcAft>
                <a:spcPts val="600"/>
              </a:spcAft>
              <a:buFont typeface="Courier New" panose="02070309020205020404" pitchFamily="49" charset="0"/>
              <a:buChar char="o"/>
            </a:pPr>
            <a:r>
              <a:rPr lang="de-DE" dirty="0"/>
              <a:t>Wenn ein Request beim Proxy eingeht, wertet die Autorisierungs-Engine den Anfragekontext anhand der aktuellen </a:t>
            </a:r>
            <a:r>
              <a:rPr lang="de-DE" dirty="0" err="1"/>
              <a:t>Authorization</a:t>
            </a:r>
            <a:r>
              <a:rPr lang="de-DE" dirty="0"/>
              <a:t> Policy aus und gibt das Autorisierungsergebnis (ALLOW oder DENY) zurück. </a:t>
            </a:r>
          </a:p>
        </p:txBody>
      </p:sp>
      <p:sp>
        <p:nvSpPr>
          <p:cNvPr id="11" name="Rechteck 10">
            <a:extLst>
              <a:ext uri="{FF2B5EF4-FFF2-40B4-BE49-F238E27FC236}">
                <a16:creationId xmlns:a16="http://schemas.microsoft.com/office/drawing/2014/main" id="{6AD9F600-1A2B-DE43-BF89-57EC336DCF26}"/>
              </a:ext>
            </a:extLst>
          </p:cNvPr>
          <p:cNvSpPr/>
          <p:nvPr/>
        </p:nvSpPr>
        <p:spPr>
          <a:xfrm>
            <a:off x="5320592" y="1703078"/>
            <a:ext cx="5799080" cy="31637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80920441-5E77-1D45-9F47-F7A7ECB57A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0848" y="1943821"/>
            <a:ext cx="5298567" cy="2669981"/>
          </a:xfrm>
          <a:prstGeom prst="rect">
            <a:avLst/>
          </a:prstGeom>
        </p:spPr>
      </p:pic>
      <p:sp>
        <p:nvSpPr>
          <p:cNvPr id="7" name="Rechteck 6">
            <a:extLst>
              <a:ext uri="{FF2B5EF4-FFF2-40B4-BE49-F238E27FC236}">
                <a16:creationId xmlns:a16="http://schemas.microsoft.com/office/drawing/2014/main" id="{BB500ADB-6177-D542-B962-7C59BF21615B}"/>
              </a:ext>
            </a:extLst>
          </p:cNvPr>
          <p:cNvSpPr/>
          <p:nvPr/>
        </p:nvSpPr>
        <p:spPr>
          <a:xfrm>
            <a:off x="5320592" y="4866874"/>
            <a:ext cx="5799080"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Wenn eine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Policy</a:t>
            </a:r>
            <a:r>
              <a:rPr lang="de-DE" sz="1100" i="1" dirty="0">
                <a:solidFill>
                  <a:schemeClr val="bg1"/>
                </a:solidFill>
              </a:rPr>
              <a:t> für einen </a:t>
            </a:r>
            <a:r>
              <a:rPr lang="de-DE" sz="1100" i="1" dirty="0" err="1">
                <a:solidFill>
                  <a:schemeClr val="bg1"/>
                </a:solidFill>
              </a:rPr>
              <a:t>Workloads</a:t>
            </a:r>
            <a:r>
              <a:rPr lang="de-DE" sz="1100" i="1" dirty="0">
                <a:solidFill>
                  <a:schemeClr val="bg1"/>
                </a:solidFill>
              </a:rPr>
              <a:t> mittels einer CRD formuliert wurde, wird diese anschließend von </a:t>
            </a:r>
            <a:r>
              <a:rPr lang="de-DE" sz="1100" i="1" dirty="0" err="1">
                <a:solidFill>
                  <a:schemeClr val="bg1"/>
                </a:solidFill>
              </a:rPr>
              <a:t>Istio</a:t>
            </a:r>
            <a:r>
              <a:rPr lang="de-DE" sz="1100" i="1" dirty="0">
                <a:solidFill>
                  <a:schemeClr val="bg1"/>
                </a:solidFill>
              </a:rPr>
              <a:t> durchgesetzt. Für </a:t>
            </a:r>
            <a:r>
              <a:rPr lang="de-DE" sz="1100" i="1" dirty="0" err="1">
                <a:solidFill>
                  <a:schemeClr val="bg1"/>
                </a:solidFill>
              </a:rPr>
              <a:t>Workloads</a:t>
            </a:r>
            <a:r>
              <a:rPr lang="de-DE" sz="1100" i="1" dirty="0">
                <a:solidFill>
                  <a:schemeClr val="bg1"/>
                </a:solidFill>
              </a:rPr>
              <a:t> ohne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Policies</a:t>
            </a:r>
            <a:r>
              <a:rPr lang="de-DE" sz="1100" i="1" dirty="0">
                <a:solidFill>
                  <a:schemeClr val="bg1"/>
                </a:solidFill>
              </a:rPr>
              <a:t> lässt </a:t>
            </a:r>
            <a:r>
              <a:rPr lang="de-DE" sz="1100" i="1" dirty="0" err="1">
                <a:solidFill>
                  <a:schemeClr val="bg1"/>
                </a:solidFill>
              </a:rPr>
              <a:t>Istio</a:t>
            </a:r>
            <a:r>
              <a:rPr lang="de-DE" sz="1100" i="1" dirty="0">
                <a:solidFill>
                  <a:schemeClr val="bg1"/>
                </a:solidFill>
              </a:rPr>
              <a:t> hingegen alle Anfragen zu.</a:t>
            </a:r>
          </a:p>
        </p:txBody>
      </p:sp>
    </p:spTree>
    <p:extLst>
      <p:ext uri="{BB962C8B-B14F-4D97-AF65-F5344CB8AC3E}">
        <p14:creationId xmlns:p14="http://schemas.microsoft.com/office/powerpoint/2010/main" val="2216567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10" name="Rechteck 9">
            <a:extLst>
              <a:ext uri="{FF2B5EF4-FFF2-40B4-BE49-F238E27FC236}">
                <a16:creationId xmlns:a16="http://schemas.microsoft.com/office/drawing/2014/main" id="{9956851A-62F4-404A-B344-6A3F5B35B1A2}"/>
              </a:ext>
            </a:extLst>
          </p:cNvPr>
          <p:cNvSpPr/>
          <p:nvPr/>
        </p:nvSpPr>
        <p:spPr>
          <a:xfrm>
            <a:off x="5793656" y="291391"/>
            <a:ext cx="3763813" cy="321893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httpbin-deny</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DENY</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from</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source</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notNamespaces</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p:txBody>
      </p:sp>
      <p:sp>
        <p:nvSpPr>
          <p:cNvPr id="6" name="Rechteck 5">
            <a:extLst>
              <a:ext uri="{FF2B5EF4-FFF2-40B4-BE49-F238E27FC236}">
                <a16:creationId xmlns:a16="http://schemas.microsoft.com/office/drawing/2014/main" id="{782EF8D8-7EBA-7E43-90A3-C8139DA87067}"/>
              </a:ext>
            </a:extLst>
          </p:cNvPr>
          <p:cNvSpPr/>
          <p:nvPr/>
        </p:nvSpPr>
        <p:spPr>
          <a:xfrm>
            <a:off x="420330" y="1512000"/>
            <a:ext cx="4912623" cy="4001095"/>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err="1">
                <a:solidFill>
                  <a:schemeClr val="accent5"/>
                </a:solidFill>
              </a:rPr>
              <a:t>Authorization</a:t>
            </a:r>
            <a:r>
              <a:rPr lang="de-DE" b="1" dirty="0">
                <a:solidFill>
                  <a:schemeClr val="accent5"/>
                </a:solidFill>
              </a:rPr>
              <a:t> </a:t>
            </a:r>
            <a:r>
              <a:rPr lang="de-DE" b="1" dirty="0" err="1">
                <a:solidFill>
                  <a:schemeClr val="accent5"/>
                </a:solidFill>
              </a:rPr>
              <a:t>Policies</a:t>
            </a:r>
            <a:r>
              <a:rPr lang="de-DE" b="1" dirty="0">
                <a:solidFill>
                  <a:schemeClr val="accent5"/>
                </a:solidFill>
              </a:rPr>
              <a:t> können als ALLOW- oder DENY-Regeln formuliert werden. </a:t>
            </a:r>
          </a:p>
          <a:p>
            <a:pPr marL="285750" indent="-285750">
              <a:spcAft>
                <a:spcPts val="600"/>
              </a:spcAft>
              <a:buFont typeface="Courier New" panose="02070309020205020404" pitchFamily="49" charset="0"/>
              <a:buChar char="o"/>
            </a:pPr>
            <a:r>
              <a:rPr lang="de-DE" dirty="0"/>
              <a:t>DENY-Regeln haben Vorrang vor den ALLOW-Regeln.</a:t>
            </a:r>
          </a:p>
          <a:p>
            <a:pPr marL="285750" indent="-285750">
              <a:spcAft>
                <a:spcPts val="600"/>
              </a:spcAft>
              <a:buFont typeface="Courier New" panose="02070309020205020404" pitchFamily="49" charset="0"/>
              <a:buChar char="o"/>
            </a:pPr>
            <a:r>
              <a:rPr lang="de-DE" dirty="0"/>
              <a:t>Beziehen sich mehrere </a:t>
            </a:r>
            <a:r>
              <a:rPr lang="de-DE" dirty="0" err="1"/>
              <a:t>Authorization</a:t>
            </a:r>
            <a:r>
              <a:rPr lang="de-DE" dirty="0"/>
              <a:t> </a:t>
            </a:r>
            <a:r>
              <a:rPr lang="de-DE" dirty="0" err="1"/>
              <a:t>Policies</a:t>
            </a:r>
            <a:r>
              <a:rPr lang="de-DE" dirty="0"/>
              <a:t> auf denselben Workload, wendet </a:t>
            </a:r>
            <a:r>
              <a:rPr lang="de-DE" dirty="0" err="1"/>
              <a:t>Istio</a:t>
            </a:r>
            <a:r>
              <a:rPr lang="de-DE" dirty="0"/>
              <a:t> diese additiv an.</a:t>
            </a:r>
          </a:p>
          <a:p>
            <a:pPr marL="285750" indent="-285750">
              <a:spcAft>
                <a:spcPts val="600"/>
              </a:spcAft>
              <a:buFont typeface="Courier New" panose="02070309020205020404" pitchFamily="49" charset="0"/>
              <a:buChar char="o"/>
            </a:pPr>
            <a:r>
              <a:rPr lang="de-DE" dirty="0"/>
              <a:t>Mittels Selektoren kann die Anwendung von </a:t>
            </a:r>
            <a:r>
              <a:rPr lang="de-DE" dirty="0" err="1"/>
              <a:t>Authorization</a:t>
            </a:r>
            <a:r>
              <a:rPr lang="de-DE" dirty="0"/>
              <a:t> </a:t>
            </a:r>
            <a:r>
              <a:rPr lang="de-DE" dirty="0" err="1"/>
              <a:t>Policies</a:t>
            </a:r>
            <a:r>
              <a:rPr lang="de-DE" dirty="0"/>
              <a:t> auf bestimmte Workloads eingeschränkt werden.</a:t>
            </a:r>
          </a:p>
          <a:p>
            <a:pPr marL="285750" indent="-285750">
              <a:spcAft>
                <a:spcPts val="600"/>
              </a:spcAft>
              <a:buFont typeface="Courier New" panose="02070309020205020404" pitchFamily="49" charset="0"/>
              <a:buChar char="o"/>
            </a:pPr>
            <a:r>
              <a:rPr lang="de-DE" dirty="0"/>
              <a:t>Selektoren enthalten hierzu (</a:t>
            </a:r>
            <a:r>
              <a:rPr lang="de-DE" dirty="0" err="1"/>
              <a:t>Kubernetes</a:t>
            </a:r>
            <a:r>
              <a:rPr lang="de-DE" dirty="0"/>
              <a:t>-üblich) eine Liste von {Schlüssel: Wert}-Paaren, wobei der Schlüssel der Name des Labels ist. </a:t>
            </a:r>
          </a:p>
        </p:txBody>
      </p:sp>
      <p:sp>
        <p:nvSpPr>
          <p:cNvPr id="11" name="Rechteck 10">
            <a:extLst>
              <a:ext uri="{FF2B5EF4-FFF2-40B4-BE49-F238E27FC236}">
                <a16:creationId xmlns:a16="http://schemas.microsoft.com/office/drawing/2014/main" id="{3BE92D71-6BCF-7B4C-B89C-BB00F183347B}"/>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DENY-</a:t>
            </a:r>
            <a:r>
              <a:rPr lang="de-DE" sz="1100" i="1" dirty="0" err="1">
                <a:solidFill>
                  <a:schemeClr val="tx1">
                    <a:lumMod val="95000"/>
                    <a:lumOff val="5000"/>
                  </a:schemeClr>
                </a:solidFill>
              </a:rPr>
              <a:t>Policy</a:t>
            </a:r>
            <a:r>
              <a:rPr lang="de-DE" sz="1100" i="1" dirty="0">
                <a:solidFill>
                  <a:schemeClr val="tx1">
                    <a:lumMod val="95000"/>
                    <a:lumOff val="5000"/>
                  </a:schemeClr>
                </a:solidFill>
              </a:rPr>
              <a:t>, verweigert </a:t>
            </a:r>
            <a:r>
              <a:rPr lang="de-DE" sz="1100" i="1" dirty="0" err="1">
                <a:solidFill>
                  <a:schemeClr val="tx1">
                    <a:lumMod val="95000"/>
                    <a:lumOff val="5000"/>
                  </a:schemeClr>
                </a:solidFill>
              </a:rPr>
              <a:t>Requests</a:t>
            </a:r>
            <a:r>
              <a:rPr lang="de-DE" sz="1100" i="1" dirty="0">
                <a:solidFill>
                  <a:schemeClr val="tx1">
                    <a:lumMod val="95000"/>
                    <a:lumOff val="5000"/>
                  </a:schemeClr>
                </a:solidFill>
              </a:rPr>
              <a:t>, wenn die Quelle nicht aus dem Namensraum </a:t>
            </a:r>
            <a:r>
              <a:rPr lang="de-DE" sz="1100" i="1" dirty="0" err="1">
                <a:solidFill>
                  <a:schemeClr val="tx1">
                    <a:lumMod val="95000"/>
                    <a:lumOff val="5000"/>
                  </a:schemeClr>
                </a:solidFill>
              </a:rPr>
              <a:t>foo</a:t>
            </a:r>
            <a:r>
              <a:rPr lang="de-DE" sz="1100" i="1" dirty="0">
                <a:solidFill>
                  <a:schemeClr val="tx1">
                    <a:lumMod val="95000"/>
                    <a:lumOff val="5000"/>
                  </a:schemeClr>
                </a:solidFill>
              </a:rPr>
              <a:t> stammt.</a:t>
            </a:r>
          </a:p>
          <a:p>
            <a:endParaRPr lang="de-DE" sz="1100" i="1" dirty="0">
              <a:solidFill>
                <a:schemeClr val="tx1">
                  <a:lumMod val="95000"/>
                  <a:lumOff val="5000"/>
                </a:schemeClr>
              </a:solidFill>
            </a:endParaRPr>
          </a:p>
          <a:p>
            <a:endParaRPr lang="de-DE" sz="1100" i="1" dirty="0">
              <a:solidFill>
                <a:schemeClr val="tx1">
                  <a:lumMod val="95000"/>
                  <a:lumOff val="5000"/>
                </a:schemeClr>
              </a:solidFill>
            </a:endParaRPr>
          </a:p>
        </p:txBody>
      </p:sp>
      <p:sp>
        <p:nvSpPr>
          <p:cNvPr id="12" name="Rechteck 11">
            <a:extLst>
              <a:ext uri="{FF2B5EF4-FFF2-40B4-BE49-F238E27FC236}">
                <a16:creationId xmlns:a16="http://schemas.microsoft.com/office/drawing/2014/main" id="{0AC570EF-F5D9-0046-8579-13864A38E991}"/>
              </a:ext>
            </a:extLst>
          </p:cNvPr>
          <p:cNvSpPr/>
          <p:nvPr/>
        </p:nvSpPr>
        <p:spPr>
          <a:xfrm>
            <a:off x="10018169" y="3639069"/>
            <a:ext cx="1940592" cy="1107996"/>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ALLOW-</a:t>
            </a:r>
            <a:r>
              <a:rPr lang="de-DE" sz="1100" i="1" dirty="0" err="1"/>
              <a:t>Policy</a:t>
            </a:r>
            <a:r>
              <a:rPr lang="de-DE" sz="1100" i="1" dirty="0"/>
              <a:t> erlaubt den "GET"- und "HEAD"-Zugriff auf den </a:t>
            </a:r>
            <a:r>
              <a:rPr lang="de-DE" sz="1100" i="1" dirty="0" err="1"/>
              <a:t>Workload</a:t>
            </a:r>
            <a:r>
              <a:rPr lang="de-DE" sz="1100" i="1" dirty="0"/>
              <a:t> mit dem Label "</a:t>
            </a:r>
            <a:r>
              <a:rPr lang="de-DE" sz="1100" i="1" dirty="0" err="1"/>
              <a:t>app</a:t>
            </a:r>
            <a:r>
              <a:rPr lang="de-DE" sz="1100" i="1" dirty="0"/>
              <a:t>: </a:t>
            </a:r>
            <a:r>
              <a:rPr lang="de-DE" sz="1100" i="1" dirty="0" err="1"/>
              <a:t>products</a:t>
            </a:r>
            <a:r>
              <a:rPr lang="de-DE" sz="1100" i="1" dirty="0"/>
              <a:t>" im Default-Namespace.</a:t>
            </a:r>
            <a:endParaRPr lang="de-DE" sz="1100" i="1" dirty="0">
              <a:solidFill>
                <a:schemeClr val="tx1">
                  <a:lumMod val="95000"/>
                  <a:lumOff val="5000"/>
                </a:schemeClr>
              </a:solidFill>
            </a:endParaRPr>
          </a:p>
        </p:txBody>
      </p:sp>
      <p:sp>
        <p:nvSpPr>
          <p:cNvPr id="14" name="Rechteck 13">
            <a:extLst>
              <a:ext uri="{FF2B5EF4-FFF2-40B4-BE49-F238E27FC236}">
                <a16:creationId xmlns:a16="http://schemas.microsoft.com/office/drawing/2014/main" id="{AA679030-C0A9-AD48-B131-183D2ED8F76E}"/>
              </a:ext>
            </a:extLst>
          </p:cNvPr>
          <p:cNvSpPr/>
          <p:nvPr/>
        </p:nvSpPr>
        <p:spPr>
          <a:xfrm>
            <a:off x="5793655" y="3639069"/>
            <a:ext cx="3763813"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allow-read</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default</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products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ALLOW</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to</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operation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methods</a:t>
            </a:r>
            <a:r>
              <a:rPr lang="de-DE" sz="1300" dirty="0">
                <a:solidFill>
                  <a:schemeClr val="bg1"/>
                </a:solidFill>
                <a:latin typeface="Consolas" panose="020B0609020204030204" pitchFamily="49" charset="0"/>
                <a:cs typeface="Consolas" panose="020B0609020204030204" pitchFamily="49" charset="0"/>
              </a:rPr>
              <a:t>: ["GET", "HEAD"]</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Freihand 4">
                <a:extLst>
                  <a:ext uri="{FF2B5EF4-FFF2-40B4-BE49-F238E27FC236}">
                    <a16:creationId xmlns:a16="http://schemas.microsoft.com/office/drawing/2014/main" id="{3E8EA85F-E5D8-72E7-CFB7-071E28658D3B}"/>
                  </a:ext>
                </a:extLst>
              </p14:cNvPr>
              <p14:cNvContentPartPr/>
              <p14:nvPr/>
            </p14:nvContentPartPr>
            <p14:xfrm>
              <a:off x="5907659" y="2272852"/>
              <a:ext cx="1558080" cy="389880"/>
            </p14:xfrm>
          </p:contentPart>
        </mc:Choice>
        <mc:Fallback xmlns="">
          <p:pic>
            <p:nvPicPr>
              <p:cNvPr id="5" name="Freihand 4">
                <a:extLst>
                  <a:ext uri="{FF2B5EF4-FFF2-40B4-BE49-F238E27FC236}">
                    <a16:creationId xmlns:a16="http://schemas.microsoft.com/office/drawing/2014/main" id="{3E8EA85F-E5D8-72E7-CFB7-071E28658D3B}"/>
                  </a:ext>
                </a:extLst>
              </p:cNvPr>
              <p:cNvPicPr/>
              <p:nvPr/>
            </p:nvPicPr>
            <p:blipFill>
              <a:blip r:embed="rId3"/>
              <a:stretch>
                <a:fillRect/>
              </a:stretch>
            </p:blipFill>
            <p:spPr>
              <a:xfrm>
                <a:off x="5844659" y="1894852"/>
                <a:ext cx="1683720" cy="114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Freihand 6">
                <a:extLst>
                  <a:ext uri="{FF2B5EF4-FFF2-40B4-BE49-F238E27FC236}">
                    <a16:creationId xmlns:a16="http://schemas.microsoft.com/office/drawing/2014/main" id="{B7C2EF47-15F5-5C80-1A5B-7C325EF34DB3}"/>
                  </a:ext>
                </a:extLst>
              </p14:cNvPr>
              <p14:cNvContentPartPr/>
              <p14:nvPr/>
            </p14:nvContentPartPr>
            <p14:xfrm>
              <a:off x="5978939" y="5451652"/>
              <a:ext cx="1528920" cy="442080"/>
            </p14:xfrm>
          </p:contentPart>
        </mc:Choice>
        <mc:Fallback xmlns="">
          <p:pic>
            <p:nvPicPr>
              <p:cNvPr id="7" name="Freihand 6">
                <a:extLst>
                  <a:ext uri="{FF2B5EF4-FFF2-40B4-BE49-F238E27FC236}">
                    <a16:creationId xmlns:a16="http://schemas.microsoft.com/office/drawing/2014/main" id="{B7C2EF47-15F5-5C80-1A5B-7C325EF34DB3}"/>
                  </a:ext>
                </a:extLst>
              </p:cNvPr>
              <p:cNvPicPr/>
              <p:nvPr/>
            </p:nvPicPr>
            <p:blipFill>
              <a:blip r:embed="rId5"/>
              <a:stretch>
                <a:fillRect/>
              </a:stretch>
            </p:blipFill>
            <p:spPr>
              <a:xfrm>
                <a:off x="5915939" y="5073652"/>
                <a:ext cx="1654560" cy="11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Freihand 8">
                <a:extLst>
                  <a:ext uri="{FF2B5EF4-FFF2-40B4-BE49-F238E27FC236}">
                    <a16:creationId xmlns:a16="http://schemas.microsoft.com/office/drawing/2014/main" id="{D6A3A870-C5C9-E600-760D-75C95E825F72}"/>
                  </a:ext>
                </a:extLst>
              </p14:cNvPr>
              <p14:cNvContentPartPr/>
              <p14:nvPr/>
            </p14:nvContentPartPr>
            <p14:xfrm>
              <a:off x="5937179" y="2827612"/>
              <a:ext cx="57960" cy="514440"/>
            </p14:xfrm>
          </p:contentPart>
        </mc:Choice>
        <mc:Fallback xmlns="">
          <p:pic>
            <p:nvPicPr>
              <p:cNvPr id="9" name="Freihand 8">
                <a:extLst>
                  <a:ext uri="{FF2B5EF4-FFF2-40B4-BE49-F238E27FC236}">
                    <a16:creationId xmlns:a16="http://schemas.microsoft.com/office/drawing/2014/main" id="{D6A3A870-C5C9-E600-760D-75C95E825F72}"/>
                  </a:ext>
                </a:extLst>
              </p:cNvPr>
              <p:cNvPicPr/>
              <p:nvPr/>
            </p:nvPicPr>
            <p:blipFill>
              <a:blip r:embed="rId7"/>
              <a:stretch>
                <a:fillRect/>
              </a:stretch>
            </p:blipFill>
            <p:spPr>
              <a:xfrm>
                <a:off x="5874539" y="2449972"/>
                <a:ext cx="183600" cy="127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Freihand 12">
                <a:extLst>
                  <a:ext uri="{FF2B5EF4-FFF2-40B4-BE49-F238E27FC236}">
                    <a16:creationId xmlns:a16="http://schemas.microsoft.com/office/drawing/2014/main" id="{97518440-94D1-9C9C-6D49-0FBD68E5F7D0}"/>
                  </a:ext>
                </a:extLst>
              </p14:cNvPr>
              <p14:cNvContentPartPr/>
              <p14:nvPr/>
            </p14:nvContentPartPr>
            <p14:xfrm>
              <a:off x="5927819" y="5891572"/>
              <a:ext cx="155880" cy="659520"/>
            </p14:xfrm>
          </p:contentPart>
        </mc:Choice>
        <mc:Fallback xmlns="">
          <p:pic>
            <p:nvPicPr>
              <p:cNvPr id="13" name="Freihand 12">
                <a:extLst>
                  <a:ext uri="{FF2B5EF4-FFF2-40B4-BE49-F238E27FC236}">
                    <a16:creationId xmlns:a16="http://schemas.microsoft.com/office/drawing/2014/main" id="{97518440-94D1-9C9C-6D49-0FBD68E5F7D0}"/>
                  </a:ext>
                </a:extLst>
              </p:cNvPr>
              <p:cNvPicPr/>
              <p:nvPr/>
            </p:nvPicPr>
            <p:blipFill>
              <a:blip r:embed="rId9"/>
              <a:stretch>
                <a:fillRect/>
              </a:stretch>
            </p:blipFill>
            <p:spPr>
              <a:xfrm>
                <a:off x="5865179" y="5513572"/>
                <a:ext cx="281520" cy="1415160"/>
              </a:xfrm>
              <a:prstGeom prst="rect">
                <a:avLst/>
              </a:prstGeom>
            </p:spPr>
          </p:pic>
        </mc:Fallback>
      </mc:AlternateContent>
    </p:spTree>
    <p:extLst>
      <p:ext uri="{BB962C8B-B14F-4D97-AF65-F5344CB8AC3E}">
        <p14:creationId xmlns:p14="http://schemas.microsoft.com/office/powerpoint/2010/main" val="353508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Beobachtbarkeit</a:t>
            </a:r>
          </a:p>
        </p:txBody>
      </p:sp>
    </p:spTree>
    <p:extLst>
      <p:ext uri="{BB962C8B-B14F-4D97-AF65-F5344CB8AC3E}">
        <p14:creationId xmlns:p14="http://schemas.microsoft.com/office/powerpoint/2010/main" val="257870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Telemetrie und Beobachtbarkeit</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pic>
        <p:nvPicPr>
          <p:cNvPr id="9" name="Grafik 8">
            <a:extLst>
              <a:ext uri="{FF2B5EF4-FFF2-40B4-BE49-F238E27FC236}">
                <a16:creationId xmlns:a16="http://schemas.microsoft.com/office/drawing/2014/main" id="{992202E6-418D-C647-824C-EA86CD5BBD36}"/>
              </a:ext>
            </a:extLst>
          </p:cNvPr>
          <p:cNvPicPr>
            <a:picLocks noChangeAspect="1"/>
          </p:cNvPicPr>
          <p:nvPr/>
        </p:nvPicPr>
        <p:blipFill>
          <a:blip r:embed="rId2"/>
          <a:stretch>
            <a:fillRect/>
          </a:stretch>
        </p:blipFill>
        <p:spPr>
          <a:xfrm>
            <a:off x="431801" y="1512000"/>
            <a:ext cx="6917561" cy="4338000"/>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B5C3B51A-5AA3-5040-82C7-3FADDAD1775B}"/>
              </a:ext>
            </a:extLst>
          </p:cNvPr>
          <p:cNvSpPr txBox="1"/>
          <p:nvPr/>
        </p:nvSpPr>
        <p:spPr>
          <a:xfrm>
            <a:off x="7441324" y="1512000"/>
            <a:ext cx="2333297" cy="4031873"/>
          </a:xfrm>
          <a:prstGeom prst="rect">
            <a:avLst/>
          </a:prstGeom>
          <a:noFill/>
        </p:spPr>
        <p:txBody>
          <a:bodyPr wrap="square" rtlCol="0">
            <a:spAutoFit/>
          </a:bodyPr>
          <a:lstStyle/>
          <a:p>
            <a:r>
              <a:rPr lang="en-US" sz="1600" dirty="0" err="1"/>
              <a:t>Telemetriedaten</a:t>
            </a:r>
            <a:r>
              <a:rPr lang="en-US" sz="1600" dirty="0"/>
              <a:t> </a:t>
            </a:r>
            <a:r>
              <a:rPr lang="en-US" sz="1600" dirty="0" err="1"/>
              <a:t>können</a:t>
            </a:r>
            <a:r>
              <a:rPr lang="en-US" sz="1600" dirty="0"/>
              <a:t> transparent an den Proxies des Service </a:t>
            </a:r>
            <a:r>
              <a:rPr lang="en-US" sz="1600" dirty="0" err="1"/>
              <a:t>Meshs</a:t>
            </a:r>
            <a:r>
              <a:rPr lang="en-US" sz="1600" dirty="0"/>
              <a:t> </a:t>
            </a:r>
            <a:r>
              <a:rPr lang="en-US" sz="1600" dirty="0" err="1"/>
              <a:t>gesammelt</a:t>
            </a:r>
            <a:r>
              <a:rPr lang="en-US" sz="1600" dirty="0"/>
              <a:t> warden, um </a:t>
            </a:r>
            <a:r>
              <a:rPr lang="en-US" sz="1600" dirty="0" err="1"/>
              <a:t>zum</a:t>
            </a:r>
            <a:r>
              <a:rPr lang="en-US" sz="1600" dirty="0"/>
              <a:t> </a:t>
            </a:r>
            <a:r>
              <a:rPr lang="en-US" sz="1600" dirty="0" err="1"/>
              <a:t>einen</a:t>
            </a:r>
            <a:r>
              <a:rPr lang="en-US" sz="1600" dirty="0"/>
              <a:t> </a:t>
            </a:r>
            <a:r>
              <a:rPr lang="en-US" sz="1600" dirty="0" err="1"/>
              <a:t>Latenz</a:t>
            </a:r>
            <a:r>
              <a:rPr lang="en-US" sz="1600" dirty="0"/>
              <a:t>-, </a:t>
            </a:r>
            <a:r>
              <a:rPr lang="en-US" sz="1600" dirty="0" err="1"/>
              <a:t>Zustands</a:t>
            </a:r>
            <a:r>
              <a:rPr lang="en-US" sz="1600" dirty="0"/>
              <a:t>- und </a:t>
            </a:r>
            <a:r>
              <a:rPr lang="en-US" sz="1600" dirty="0" err="1"/>
              <a:t>Volumen-basiertes</a:t>
            </a:r>
            <a:r>
              <a:rPr lang="en-US" sz="1600" dirty="0"/>
              <a:t> Load Balancing und Traffic-Management </a:t>
            </a:r>
            <a:r>
              <a:rPr lang="en-US" sz="1600" dirty="0" err="1"/>
              <a:t>zu</a:t>
            </a:r>
            <a:r>
              <a:rPr lang="en-US" sz="1600" dirty="0"/>
              <a:t> </a:t>
            </a:r>
            <a:r>
              <a:rPr lang="en-US" sz="1600" dirty="0" err="1"/>
              <a:t>ermöglichen</a:t>
            </a:r>
            <a:r>
              <a:rPr lang="en-US" sz="1600" dirty="0"/>
              <a:t>.</a:t>
            </a:r>
          </a:p>
          <a:p>
            <a:endParaRPr lang="en-US" sz="1600" dirty="0"/>
          </a:p>
          <a:p>
            <a:r>
              <a:rPr lang="en-US" sz="1600" dirty="0"/>
              <a:t>Dies </a:t>
            </a:r>
            <a:r>
              <a:rPr lang="en" sz="1600" dirty="0" err="1"/>
              <a:t>ermöglicht</a:t>
            </a:r>
            <a:r>
              <a:rPr lang="en" sz="1600" dirty="0"/>
              <a:t> </a:t>
            </a:r>
            <a:r>
              <a:rPr lang="en" sz="1600" dirty="0" err="1"/>
              <a:t>zum</a:t>
            </a:r>
            <a:r>
              <a:rPr lang="en" sz="1600" dirty="0"/>
              <a:t> </a:t>
            </a:r>
            <a:r>
              <a:rPr lang="en" sz="1600" dirty="0" err="1"/>
              <a:t>einen</a:t>
            </a:r>
            <a:r>
              <a:rPr lang="en" sz="1600" dirty="0"/>
              <a:t> </a:t>
            </a:r>
            <a:r>
              <a:rPr lang="en" sz="1600" dirty="0" err="1"/>
              <a:t>Resilienz</a:t>
            </a:r>
            <a:r>
              <a:rPr lang="en" sz="1600" dirty="0"/>
              <a:t> </a:t>
            </a:r>
            <a:r>
              <a:rPr lang="en" sz="1600" dirty="0" err="1"/>
              <a:t>aber</a:t>
            </a:r>
            <a:r>
              <a:rPr lang="en" sz="1600" dirty="0"/>
              <a:t> </a:t>
            </a:r>
            <a:r>
              <a:rPr lang="en" sz="1600" dirty="0" err="1"/>
              <a:t>natürlich</a:t>
            </a:r>
            <a:r>
              <a:rPr lang="en" sz="1600" dirty="0"/>
              <a:t> </a:t>
            </a:r>
            <a:r>
              <a:rPr lang="en" sz="1600" dirty="0" err="1"/>
              <a:t>auch</a:t>
            </a:r>
            <a:r>
              <a:rPr lang="en" sz="1600" dirty="0"/>
              <a:t> </a:t>
            </a:r>
            <a:r>
              <a:rPr lang="en" sz="1600" dirty="0" err="1"/>
              <a:t>Beiträge</a:t>
            </a:r>
            <a:r>
              <a:rPr lang="en" sz="1600" dirty="0"/>
              <a:t> </a:t>
            </a:r>
            <a:r>
              <a:rPr lang="en" sz="1600" dirty="0" err="1"/>
              <a:t>zur</a:t>
            </a:r>
            <a:r>
              <a:rPr lang="en" sz="1600" dirty="0"/>
              <a:t> Observability. </a:t>
            </a:r>
            <a:endParaRPr lang="en-US" sz="1600" dirty="0"/>
          </a:p>
          <a:p>
            <a:endParaRPr lang="en" sz="1600" dirty="0"/>
          </a:p>
        </p:txBody>
      </p:sp>
      <p:sp>
        <p:nvSpPr>
          <p:cNvPr id="15" name="Textfeld 14">
            <a:extLst>
              <a:ext uri="{FF2B5EF4-FFF2-40B4-BE49-F238E27FC236}">
                <a16:creationId xmlns:a16="http://schemas.microsoft.com/office/drawing/2014/main" id="{84828E4A-FF07-D541-835B-280723384F11}"/>
              </a:ext>
            </a:extLst>
          </p:cNvPr>
          <p:cNvSpPr txBox="1"/>
          <p:nvPr/>
        </p:nvSpPr>
        <p:spPr>
          <a:xfrm>
            <a:off x="10090166" y="1512000"/>
            <a:ext cx="1923158" cy="1569660"/>
          </a:xfrm>
          <a:prstGeom prst="rect">
            <a:avLst/>
          </a:prstGeom>
          <a:noFill/>
        </p:spPr>
        <p:txBody>
          <a:bodyPr wrap="square" rtlCol="0">
            <a:spAutoFit/>
          </a:bodyPr>
          <a:lstStyle/>
          <a:p>
            <a:r>
              <a:rPr lang="en-US" sz="1600" b="1" i="1" dirty="0" err="1">
                <a:latin typeface="Bradley Hand" pitchFamily="2" charset="77"/>
              </a:rPr>
              <a:t>Merke</a:t>
            </a:r>
            <a:r>
              <a:rPr lang="en-US" sz="1600" b="1" i="1" dirty="0">
                <a:latin typeface="Bradley Hand" pitchFamily="2" charset="77"/>
              </a:rPr>
              <a:t>:</a:t>
            </a:r>
          </a:p>
          <a:p>
            <a:r>
              <a:rPr lang="en-US" sz="1600" i="1" dirty="0" err="1">
                <a:solidFill>
                  <a:schemeClr val="accent5"/>
                </a:solidFill>
                <a:latin typeface="Bradley Hand" pitchFamily="2" charset="77"/>
              </a:rPr>
              <a:t>Telemetrie</a:t>
            </a:r>
            <a:r>
              <a:rPr lang="en-US" sz="1600" i="1" dirty="0">
                <a:latin typeface="Bradley Hand" pitchFamily="2" charset="77"/>
              </a:rPr>
              <a:t> </a:t>
            </a:r>
            <a:r>
              <a:rPr lang="en-US" sz="1600" i="1" dirty="0" err="1">
                <a:latin typeface="Bradley Hand" pitchFamily="2" charset="77"/>
              </a:rPr>
              <a:t>umfasst</a:t>
            </a:r>
            <a:endParaRPr lang="en-US" sz="1600" i="1" dirty="0">
              <a:latin typeface="Bradley Hand" pitchFamily="2" charset="77"/>
            </a:endParaRPr>
          </a:p>
          <a:p>
            <a:endParaRPr lang="en-US"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Tracing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Monitoring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Logging</a:t>
            </a:r>
            <a:endParaRPr lang="de-DE" sz="1600" i="1" dirty="0">
              <a:latin typeface="Bradley Hand" pitchFamily="2" charset="77"/>
            </a:endParaRPr>
          </a:p>
        </p:txBody>
      </p:sp>
      <p:sp>
        <p:nvSpPr>
          <p:cNvPr id="16" name="Rechteck 15" descr="Warning">
            <a:extLst>
              <a:ext uri="{FF2B5EF4-FFF2-40B4-BE49-F238E27FC236}">
                <a16:creationId xmlns:a16="http://schemas.microsoft.com/office/drawing/2014/main" id="{9E1CB37F-CE2B-484C-8187-EA369040DCD3}"/>
              </a:ext>
            </a:extLst>
          </p:cNvPr>
          <p:cNvSpPr/>
          <p:nvPr/>
        </p:nvSpPr>
        <p:spPr>
          <a:xfrm>
            <a:off x="8818601" y="376684"/>
            <a:ext cx="811316" cy="811316"/>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a:p>
        </p:txBody>
      </p:sp>
    </p:spTree>
    <p:extLst>
      <p:ext uri="{BB962C8B-B14F-4D97-AF65-F5344CB8AC3E}">
        <p14:creationId xmlns:p14="http://schemas.microsoft.com/office/powerpoint/2010/main" val="401034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err="1"/>
              <a:t>Observability</a:t>
            </a:r>
            <a:endParaRPr lang="de-DE" dirty="0"/>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782EF8D8-7EBA-7E43-90A3-C8139DA87067}"/>
              </a:ext>
            </a:extLst>
          </p:cNvPr>
          <p:cNvSpPr/>
          <p:nvPr/>
        </p:nvSpPr>
        <p:spPr>
          <a:xfrm>
            <a:off x="431801" y="1768673"/>
            <a:ext cx="3943241" cy="3785652"/>
          </a:xfrm>
          <a:prstGeom prst="rect">
            <a:avLst/>
          </a:prstGeom>
        </p:spPr>
        <p:txBody>
          <a:bodyPr wrap="square">
            <a:spAutoFit/>
          </a:bodyPr>
          <a:lstStyle/>
          <a:p>
            <a:pPr marL="342900" indent="-342900">
              <a:buFont typeface="Courier New" panose="02070309020205020404" pitchFamily="49" charset="0"/>
              <a:buChar char="o"/>
            </a:pPr>
            <a:r>
              <a:rPr lang="de-DE" sz="2000" dirty="0" err="1"/>
              <a:t>Istio</a:t>
            </a:r>
            <a:r>
              <a:rPr lang="de-DE" sz="2000" dirty="0"/>
              <a:t> generiert detaillierte Telemetriedaten für die gesamte Service-Kommunikation innerhalb eines </a:t>
            </a:r>
            <a:r>
              <a:rPr lang="de-DE" sz="2000" dirty="0" err="1"/>
              <a:t>Meshes</a:t>
            </a:r>
            <a:r>
              <a:rPr lang="de-DE" sz="2000" dirty="0"/>
              <a:t>. </a:t>
            </a:r>
          </a:p>
          <a:p>
            <a:pPr marL="342900" indent="-342900">
              <a:buFont typeface="Courier New" panose="02070309020205020404" pitchFamily="49" charset="0"/>
              <a:buChar char="o"/>
            </a:pPr>
            <a:r>
              <a:rPr lang="de-DE" sz="2000" dirty="0"/>
              <a:t>Diese Daten ermöglichen die Beobachtung des Serviceverhaltens und ermöglichen im </a:t>
            </a:r>
            <a:r>
              <a:rPr lang="de-DE" sz="2000" dirty="0" err="1"/>
              <a:t>DevOps</a:t>
            </a:r>
            <a:r>
              <a:rPr lang="de-DE" sz="2000" dirty="0"/>
              <a:t> Feedback-Cycle, Fehler zu beheben und Anwendungen zu optimieren.</a:t>
            </a:r>
          </a:p>
        </p:txBody>
      </p:sp>
      <p:sp>
        <p:nvSpPr>
          <p:cNvPr id="13" name="Rechteck 12">
            <a:extLst>
              <a:ext uri="{FF2B5EF4-FFF2-40B4-BE49-F238E27FC236}">
                <a16:creationId xmlns:a16="http://schemas.microsoft.com/office/drawing/2014/main" id="{8574E403-0E07-734C-AA06-07DAE1EB5A7F}"/>
              </a:ext>
            </a:extLst>
          </p:cNvPr>
          <p:cNvSpPr/>
          <p:nvPr/>
        </p:nvSpPr>
        <p:spPr>
          <a:xfrm>
            <a:off x="5030859" y="1828895"/>
            <a:ext cx="6182699" cy="3572874"/>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spcAft>
                <a:spcPts val="600"/>
              </a:spcAft>
              <a:buFont typeface="Courier New" panose="02070309020205020404" pitchFamily="49" charset="0"/>
              <a:buChar char="o"/>
            </a:pPr>
            <a:r>
              <a:rPr lang="de-DE" sz="1600" b="1" dirty="0">
                <a:solidFill>
                  <a:srgbClr val="FFC000"/>
                </a:solidFill>
              </a:rPr>
              <a:t>Metriken:</a:t>
            </a:r>
            <a:br>
              <a:rPr lang="de-DE" sz="1600" b="1" dirty="0">
                <a:solidFill>
                  <a:schemeClr val="bg1"/>
                </a:solidFill>
              </a:rPr>
            </a:br>
            <a:r>
              <a:rPr lang="de-DE" sz="1600" dirty="0" err="1">
                <a:solidFill>
                  <a:schemeClr val="bg1"/>
                </a:solidFill>
              </a:rPr>
              <a:t>Istio</a:t>
            </a:r>
            <a:r>
              <a:rPr lang="de-DE" sz="1600" dirty="0">
                <a:solidFill>
                  <a:schemeClr val="bg1"/>
                </a:solidFill>
              </a:rPr>
              <a:t> generiert eine Reihe von Service-Metriken (Latenz, Traffic, Fehler und Sättigung).</a:t>
            </a:r>
          </a:p>
          <a:p>
            <a:pPr marL="285750" indent="-285750">
              <a:spcAft>
                <a:spcPts val="600"/>
              </a:spcAft>
              <a:buFont typeface="Courier New" panose="02070309020205020404" pitchFamily="49" charset="0"/>
              <a:buChar char="o"/>
            </a:pPr>
            <a:r>
              <a:rPr lang="de-DE" sz="1600" b="1" dirty="0">
                <a:solidFill>
                  <a:srgbClr val="FFC000"/>
                </a:solidFill>
              </a:rPr>
              <a:t>Distributed Traces:</a:t>
            </a:r>
            <a:br>
              <a:rPr lang="de-DE" sz="1600" b="1" dirty="0">
                <a:solidFill>
                  <a:srgbClr val="FFC000"/>
                </a:solidFill>
              </a:rPr>
            </a:br>
            <a:r>
              <a:rPr lang="de-DE" sz="1600" dirty="0" err="1">
                <a:solidFill>
                  <a:schemeClr val="bg1"/>
                </a:solidFill>
              </a:rPr>
              <a:t>Istio</a:t>
            </a:r>
            <a:r>
              <a:rPr lang="de-DE" sz="1600" dirty="0">
                <a:solidFill>
                  <a:schemeClr val="bg1"/>
                </a:solidFill>
              </a:rPr>
              <a:t> generiert verteilte Trace-Spans für jeden Service, die den Betreibern ein detailliertes Verständnis der Request-Flüsse und Service-Abhängigkeiten innerhalb eines </a:t>
            </a:r>
            <a:r>
              <a:rPr lang="de-DE" sz="1600" dirty="0" err="1">
                <a:solidFill>
                  <a:schemeClr val="bg1"/>
                </a:solidFill>
              </a:rPr>
              <a:t>Meshes</a:t>
            </a:r>
            <a:r>
              <a:rPr lang="de-DE" sz="1600" dirty="0">
                <a:solidFill>
                  <a:schemeClr val="bg1"/>
                </a:solidFill>
              </a:rPr>
              <a:t> ermöglichen.</a:t>
            </a:r>
          </a:p>
          <a:p>
            <a:pPr marL="285750" indent="-285750">
              <a:spcAft>
                <a:spcPts val="600"/>
              </a:spcAft>
              <a:buFont typeface="Courier New" panose="02070309020205020404" pitchFamily="49" charset="0"/>
              <a:buChar char="o"/>
            </a:pPr>
            <a:r>
              <a:rPr lang="de-DE" sz="1600" b="1" dirty="0">
                <a:solidFill>
                  <a:srgbClr val="FFC000"/>
                </a:solidFill>
              </a:rPr>
              <a:t>Access Logs:</a:t>
            </a:r>
            <a:br>
              <a:rPr lang="de-DE" sz="1600" b="1" dirty="0">
                <a:solidFill>
                  <a:srgbClr val="FFC000"/>
                </a:solidFill>
              </a:rPr>
            </a:br>
            <a:r>
              <a:rPr lang="de-DE" sz="1600" dirty="0">
                <a:solidFill>
                  <a:schemeClr val="bg1"/>
                </a:solidFill>
              </a:rPr>
              <a:t>Wenn Datenverkehr in einen Service innerhalb eines </a:t>
            </a:r>
            <a:r>
              <a:rPr lang="de-DE" sz="1600" dirty="0" err="1">
                <a:solidFill>
                  <a:schemeClr val="bg1"/>
                </a:solidFill>
              </a:rPr>
              <a:t>Mesh</a:t>
            </a:r>
            <a:r>
              <a:rPr lang="de-DE" sz="1600" dirty="0">
                <a:solidFill>
                  <a:schemeClr val="bg1"/>
                </a:solidFill>
              </a:rPr>
              <a:t> fließt, kann </a:t>
            </a:r>
            <a:r>
              <a:rPr lang="de-DE" sz="1600" dirty="0" err="1">
                <a:solidFill>
                  <a:schemeClr val="bg1"/>
                </a:solidFill>
              </a:rPr>
              <a:t>Istio</a:t>
            </a:r>
            <a:r>
              <a:rPr lang="de-DE" sz="1600" dirty="0">
                <a:solidFill>
                  <a:schemeClr val="bg1"/>
                </a:solidFill>
              </a:rPr>
              <a:t> eine vollständige Aufzeichnung jedes </a:t>
            </a:r>
            <a:r>
              <a:rPr lang="de-DE" sz="1600" dirty="0" err="1">
                <a:solidFill>
                  <a:schemeClr val="bg1"/>
                </a:solidFill>
              </a:rPr>
              <a:t>Requests</a:t>
            </a:r>
            <a:r>
              <a:rPr lang="de-DE" sz="1600" dirty="0">
                <a:solidFill>
                  <a:schemeClr val="bg1"/>
                </a:solidFill>
              </a:rPr>
              <a:t> generieren, einschließlich Quell- und Ziel-Metadaten. Diese Informationen ermöglichen es das Serviceverhalten bis auf die Ebene der einzelnen </a:t>
            </a:r>
            <a:r>
              <a:rPr lang="de-DE" sz="1600" dirty="0" err="1">
                <a:solidFill>
                  <a:schemeClr val="bg1"/>
                </a:solidFill>
              </a:rPr>
              <a:t>Workload</a:t>
            </a:r>
            <a:r>
              <a:rPr lang="de-DE" sz="1600" dirty="0">
                <a:solidFill>
                  <a:schemeClr val="bg1"/>
                </a:solidFill>
              </a:rPr>
              <a:t>-Instanzen zu überprüfen.</a:t>
            </a:r>
          </a:p>
        </p:txBody>
      </p:sp>
    </p:spTree>
    <p:extLst>
      <p:ext uri="{BB962C8B-B14F-4D97-AF65-F5344CB8AC3E}">
        <p14:creationId xmlns:p14="http://schemas.microsoft.com/office/powerpoint/2010/main" val="260076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E2677-6269-E6E5-74B9-0602388365C0}"/>
              </a:ext>
            </a:extLst>
          </p:cNvPr>
          <p:cNvSpPr>
            <a:spLocks noGrp="1"/>
          </p:cNvSpPr>
          <p:nvPr>
            <p:ph type="title"/>
          </p:nvPr>
        </p:nvSpPr>
        <p:spPr/>
        <p:txBody>
          <a:bodyPr/>
          <a:lstStyle/>
          <a:p>
            <a:r>
              <a:rPr lang="de-DE" dirty="0" err="1"/>
              <a:t>KialI</a:t>
            </a:r>
            <a:endParaRPr lang="de-DE" dirty="0"/>
          </a:p>
        </p:txBody>
      </p:sp>
      <p:sp>
        <p:nvSpPr>
          <p:cNvPr id="3" name="Textplatzhalter 2">
            <a:extLst>
              <a:ext uri="{FF2B5EF4-FFF2-40B4-BE49-F238E27FC236}">
                <a16:creationId xmlns:a16="http://schemas.microsoft.com/office/drawing/2014/main" id="{7C7A280B-14CB-6BBD-CBC7-326F6E36A946}"/>
              </a:ext>
            </a:extLst>
          </p:cNvPr>
          <p:cNvSpPr>
            <a:spLocks noGrp="1"/>
          </p:cNvSpPr>
          <p:nvPr>
            <p:ph type="body" sz="quarter" idx="32"/>
          </p:nvPr>
        </p:nvSpPr>
        <p:spPr/>
        <p:txBody>
          <a:bodyPr/>
          <a:lstStyle/>
          <a:p>
            <a:r>
              <a:rPr lang="de-DE" dirty="0"/>
              <a:t>Ermöglicht eine Form der Black-Box </a:t>
            </a:r>
            <a:r>
              <a:rPr lang="de-DE" dirty="0" err="1"/>
              <a:t>Observability</a:t>
            </a:r>
            <a:r>
              <a:rPr lang="de-DE" dirty="0"/>
              <a:t> und Visualisierung von Verkehrstopologien</a:t>
            </a:r>
          </a:p>
        </p:txBody>
      </p:sp>
      <p:sp>
        <p:nvSpPr>
          <p:cNvPr id="4" name="Foliennummernplatzhalter 3">
            <a:extLst>
              <a:ext uri="{FF2B5EF4-FFF2-40B4-BE49-F238E27FC236}">
                <a16:creationId xmlns:a16="http://schemas.microsoft.com/office/drawing/2014/main" id="{7BBC73B3-FE11-D9AF-3EA7-AFA82E778D64}"/>
              </a:ext>
            </a:extLst>
          </p:cNvPr>
          <p:cNvSpPr>
            <a:spLocks noGrp="1"/>
          </p:cNvSpPr>
          <p:nvPr>
            <p:ph type="sldNum" sz="quarter" idx="33"/>
          </p:nvPr>
        </p:nvSpPr>
        <p:spPr/>
        <p:txBody>
          <a:bodyPr/>
          <a:lstStyle/>
          <a:p>
            <a:pPr rtl="0"/>
            <a:fld id="{19B51A1E-902D-48AF-9020-955120F399B6}" type="slidenum">
              <a:rPr lang="de-DE" noProof="0" smtClean="0"/>
              <a:pPr rtl="0"/>
              <a:t>29</a:t>
            </a:fld>
            <a:endParaRPr lang="de-DE" noProof="0"/>
          </a:p>
        </p:txBody>
      </p:sp>
      <p:pic>
        <p:nvPicPr>
          <p:cNvPr id="3074" name="Picture 2" descr="Graph: Edge mTLS">
            <a:extLst>
              <a:ext uri="{FF2B5EF4-FFF2-40B4-BE49-F238E27FC236}">
                <a16:creationId xmlns:a16="http://schemas.microsoft.com/office/drawing/2014/main" id="{453B02DE-EB2A-687F-3B6D-A51D5518D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73" y="1368000"/>
            <a:ext cx="10807335" cy="49336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851F87-881F-3F1F-FB58-FE2DF3F652E2}"/>
              </a:ext>
            </a:extLst>
          </p:cNvPr>
          <p:cNvSpPr txBox="1"/>
          <p:nvPr/>
        </p:nvSpPr>
        <p:spPr>
          <a:xfrm>
            <a:off x="466080" y="6301661"/>
            <a:ext cx="1531188" cy="307777"/>
          </a:xfrm>
          <a:prstGeom prst="rect">
            <a:avLst/>
          </a:prstGeom>
          <a:noFill/>
        </p:spPr>
        <p:txBody>
          <a:bodyPr wrap="none" rtlCol="0">
            <a:spAutoFit/>
          </a:bodyPr>
          <a:lstStyle/>
          <a:p>
            <a:r>
              <a:rPr lang="de-DE" sz="1400" b="1" dirty="0"/>
              <a:t>Bildquelle:</a:t>
            </a:r>
            <a:r>
              <a:rPr lang="de-DE" sz="1400" dirty="0"/>
              <a:t> </a:t>
            </a:r>
            <a:r>
              <a:rPr lang="de-DE" sz="1400" dirty="0" err="1"/>
              <a:t>kiali.io</a:t>
            </a:r>
            <a:endParaRPr lang="de-DE" sz="1400" dirty="0"/>
          </a:p>
        </p:txBody>
      </p:sp>
    </p:spTree>
    <p:extLst>
      <p:ext uri="{BB962C8B-B14F-4D97-AF65-F5344CB8AC3E}">
        <p14:creationId xmlns:p14="http://schemas.microsoft.com/office/powerpoint/2010/main" val="259688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13</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Automatisierte Instrumentierung mittels Service Meshs</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031599"/>
          </a:xfrm>
          <a:prstGeom prst="rect">
            <a:avLst/>
          </a:prstGeom>
          <a:noFill/>
        </p:spPr>
        <p:txBody>
          <a:bodyPr wrap="square" rtlCol="0">
            <a:spAutoFit/>
          </a:bodyPr>
          <a:lstStyle/>
          <a:p>
            <a:pPr>
              <a:spcAft>
                <a:spcPts val="600"/>
              </a:spcAft>
            </a:pPr>
            <a:r>
              <a:rPr lang="de-DE" sz="1600" b="1" dirty="0">
                <a:solidFill>
                  <a:schemeClr val="bg1">
                    <a:lumMod val="50000"/>
                  </a:schemeClr>
                </a:solidFill>
              </a:rPr>
              <a:t>13.1 Konsolidierung von Telemetriedaten</a:t>
            </a:r>
          </a:p>
          <a:p>
            <a:r>
              <a:rPr lang="de-DE" sz="1600" b="1" dirty="0">
                <a:solidFill>
                  <a:schemeClr val="bg1">
                    <a:lumMod val="50000"/>
                  </a:schemeClr>
                </a:solidFill>
              </a:rPr>
              <a:t>13.2 Instrumentierung von Systemen</a:t>
            </a:r>
          </a:p>
          <a:p>
            <a:pPr marL="285750" indent="-285750">
              <a:buFont typeface="Arial" panose="020B0604020202020204" pitchFamily="34" charset="0"/>
              <a:buChar char="•"/>
            </a:pPr>
            <a:r>
              <a:rPr lang="de-DE" sz="1400" dirty="0" err="1">
                <a:solidFill>
                  <a:schemeClr val="bg1">
                    <a:lumMod val="50000"/>
                  </a:schemeClr>
                </a:solidFill>
              </a:rPr>
              <a:t>Logging</a:t>
            </a:r>
            <a:endParaRPr lang="de-DE" sz="1400" dirty="0">
              <a:solidFill>
                <a:schemeClr val="bg1">
                  <a:lumMod val="50000"/>
                </a:schemeClr>
              </a:solidFill>
            </a:endParaRPr>
          </a:p>
          <a:p>
            <a:pPr marL="285750" indent="-285750">
              <a:buFont typeface="Arial" panose="020B0604020202020204" pitchFamily="34" charset="0"/>
              <a:buChar char="•"/>
            </a:pPr>
            <a:r>
              <a:rPr lang="de-DE" sz="1400" dirty="0">
                <a:solidFill>
                  <a:schemeClr val="bg1">
                    <a:lumMod val="50000"/>
                  </a:schemeClr>
                </a:solidFill>
              </a:rPr>
              <a:t>Monitoring</a:t>
            </a:r>
          </a:p>
          <a:p>
            <a:pPr marL="285750" indent="-285750">
              <a:buFont typeface="Arial" panose="020B0604020202020204" pitchFamily="34" charset="0"/>
              <a:buChar char="•"/>
            </a:pPr>
            <a:r>
              <a:rPr lang="de-DE" sz="1400" dirty="0">
                <a:solidFill>
                  <a:schemeClr val="bg1">
                    <a:lumMod val="50000"/>
                  </a:schemeClr>
                </a:solidFill>
              </a:rPr>
              <a:t>Tracing</a:t>
            </a:r>
          </a:p>
          <a:p>
            <a:pPr>
              <a:spcBef>
                <a:spcPts val="600"/>
              </a:spcBef>
            </a:pPr>
            <a:r>
              <a:rPr lang="de-DE" sz="1600" b="1" dirty="0"/>
              <a:t>13.3 Automatisierte Instrumentierung</a:t>
            </a:r>
          </a:p>
          <a:p>
            <a:pPr marL="285750" indent="-285750">
              <a:buFont typeface="Arial" panose="020B0604020202020204" pitchFamily="34" charset="0"/>
              <a:buChar char="•"/>
            </a:pPr>
            <a:r>
              <a:rPr lang="de-DE" sz="1400" dirty="0"/>
              <a:t>Service Meshs</a:t>
            </a:r>
          </a:p>
          <a:p>
            <a:pPr marL="285750" indent="-285750">
              <a:buFont typeface="Arial" panose="020B0604020202020204" pitchFamily="34" charset="0"/>
              <a:buChar char="•"/>
            </a:pPr>
            <a:r>
              <a:rPr lang="de-DE" sz="1400" dirty="0"/>
              <a:t>Traffic-Management</a:t>
            </a:r>
          </a:p>
          <a:p>
            <a:pPr marL="285750" indent="-285750">
              <a:buFont typeface="Arial" panose="020B0604020202020204" pitchFamily="34" charset="0"/>
              <a:buChar char="•"/>
            </a:pPr>
            <a:r>
              <a:rPr lang="de-DE" sz="1400" dirty="0"/>
              <a:t>Resilienz</a:t>
            </a:r>
          </a:p>
          <a:p>
            <a:pPr marL="285750" indent="-285750">
              <a:buFont typeface="Arial" panose="020B0604020202020204" pitchFamily="34" charset="0"/>
              <a:buChar char="•"/>
            </a:pPr>
            <a:r>
              <a:rPr lang="de-DE" sz="1400" dirty="0"/>
              <a:t>Sicherheit</a:t>
            </a:r>
          </a:p>
          <a:p>
            <a:pPr marL="285750" indent="-285750">
              <a:spcAft>
                <a:spcPts val="600"/>
              </a:spcAft>
              <a:buFont typeface="Arial" panose="020B0604020202020204" pitchFamily="34" charset="0"/>
              <a:buChar char="•"/>
            </a:pPr>
            <a:r>
              <a:rPr lang="de-DE" sz="1400" dirty="0"/>
              <a:t>Management und Analyse von Verkehrstopologien</a:t>
            </a:r>
            <a:endParaRPr lang="de-DE" sz="1600" dirty="0"/>
          </a:p>
          <a:p>
            <a:r>
              <a:rPr lang="de-DE" sz="1600" b="1" dirty="0"/>
              <a:t>13.4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D1A26-BB0B-D096-70C1-3D5D23665F75}"/>
              </a:ext>
            </a:extLst>
          </p:cNvPr>
          <p:cNvSpPr>
            <a:spLocks noGrp="1"/>
          </p:cNvSpPr>
          <p:nvPr>
            <p:ph type="title"/>
          </p:nvPr>
        </p:nvSpPr>
        <p:spPr/>
        <p:txBody>
          <a:bodyPr/>
          <a:lstStyle/>
          <a:p>
            <a:r>
              <a:rPr lang="de-DE" dirty="0" err="1"/>
              <a:t>Kiali</a:t>
            </a:r>
            <a:endParaRPr lang="de-DE" dirty="0"/>
          </a:p>
        </p:txBody>
      </p:sp>
      <p:sp>
        <p:nvSpPr>
          <p:cNvPr id="3" name="Textplatzhalter 2">
            <a:extLst>
              <a:ext uri="{FF2B5EF4-FFF2-40B4-BE49-F238E27FC236}">
                <a16:creationId xmlns:a16="http://schemas.microsoft.com/office/drawing/2014/main" id="{BC11B248-DCEA-B990-DF2B-06ABE9D09C94}"/>
              </a:ext>
            </a:extLst>
          </p:cNvPr>
          <p:cNvSpPr>
            <a:spLocks noGrp="1"/>
          </p:cNvSpPr>
          <p:nvPr>
            <p:ph type="body" sz="quarter" idx="32"/>
          </p:nvPr>
        </p:nvSpPr>
        <p:spPr/>
        <p:txBody>
          <a:bodyPr/>
          <a:lstStyle/>
          <a:p>
            <a:r>
              <a:rPr lang="de-DE" dirty="0"/>
              <a:t>Darstellung von Verkehrstopologien</a:t>
            </a:r>
          </a:p>
        </p:txBody>
      </p:sp>
      <p:sp>
        <p:nvSpPr>
          <p:cNvPr id="4" name="Foliennummernplatzhalter 3">
            <a:extLst>
              <a:ext uri="{FF2B5EF4-FFF2-40B4-BE49-F238E27FC236}">
                <a16:creationId xmlns:a16="http://schemas.microsoft.com/office/drawing/2014/main" id="{417455AE-22B4-4EF9-F4DD-02E6C7849985}"/>
              </a:ext>
            </a:extLst>
          </p:cNvPr>
          <p:cNvSpPr>
            <a:spLocks noGrp="1"/>
          </p:cNvSpPr>
          <p:nvPr>
            <p:ph type="sldNum" sz="quarter" idx="33"/>
          </p:nvPr>
        </p:nvSpPr>
        <p:spPr/>
        <p:txBody>
          <a:bodyPr/>
          <a:lstStyle/>
          <a:p>
            <a:pPr rtl="0"/>
            <a:fld id="{19B51A1E-902D-48AF-9020-955120F399B6}" type="slidenum">
              <a:rPr lang="de-DE" noProof="0" smtClean="0"/>
              <a:pPr rtl="0"/>
              <a:t>30</a:t>
            </a:fld>
            <a:endParaRPr lang="de-DE" noProof="0"/>
          </a:p>
        </p:txBody>
      </p:sp>
      <p:sp>
        <p:nvSpPr>
          <p:cNvPr id="6" name="Textfeld 5">
            <a:extLst>
              <a:ext uri="{FF2B5EF4-FFF2-40B4-BE49-F238E27FC236}">
                <a16:creationId xmlns:a16="http://schemas.microsoft.com/office/drawing/2014/main" id="{217A100D-11F6-0FC6-C8A8-7F215484C515}"/>
              </a:ext>
            </a:extLst>
          </p:cNvPr>
          <p:cNvSpPr txBox="1"/>
          <p:nvPr/>
        </p:nvSpPr>
        <p:spPr>
          <a:xfrm>
            <a:off x="10082784" y="1651334"/>
            <a:ext cx="1987296" cy="1569660"/>
          </a:xfrm>
          <a:prstGeom prst="rect">
            <a:avLst/>
          </a:prstGeom>
          <a:noFill/>
        </p:spPr>
        <p:txBody>
          <a:bodyPr wrap="square">
            <a:spAutoFit/>
          </a:bodyPr>
          <a:lstStyle/>
          <a:p>
            <a:pPr algn="l">
              <a:spcAft>
                <a:spcPts val="600"/>
              </a:spcAft>
            </a:pPr>
            <a:r>
              <a:rPr lang="de-DE" sz="1600" b="0" i="1" dirty="0" err="1">
                <a:solidFill>
                  <a:srgbClr val="374151"/>
                </a:solidFill>
                <a:effectLst/>
                <a:latin typeface="Bradley Hand" pitchFamily="2" charset="77"/>
              </a:rPr>
              <a:t>Kiali</a:t>
            </a:r>
            <a:r>
              <a:rPr lang="de-DE" sz="1600" b="0" i="1" dirty="0">
                <a:solidFill>
                  <a:srgbClr val="374151"/>
                </a:solidFill>
                <a:effectLst/>
                <a:latin typeface="Bradley Hand" pitchFamily="2" charset="77"/>
              </a:rPr>
              <a:t> ist eine Open-Source-Plattform zur Visualisierung und Überwachung von Service-Mesh-Architekturen.</a:t>
            </a:r>
          </a:p>
        </p:txBody>
      </p:sp>
      <p:sp>
        <p:nvSpPr>
          <p:cNvPr id="7" name="Textfeld 6">
            <a:extLst>
              <a:ext uri="{FF2B5EF4-FFF2-40B4-BE49-F238E27FC236}">
                <a16:creationId xmlns:a16="http://schemas.microsoft.com/office/drawing/2014/main" id="{A02399DC-ABC0-1E8C-384B-5DF7137DC9D6}"/>
              </a:ext>
            </a:extLst>
          </p:cNvPr>
          <p:cNvSpPr txBox="1"/>
          <p:nvPr/>
        </p:nvSpPr>
        <p:spPr>
          <a:xfrm>
            <a:off x="431801" y="1651334"/>
            <a:ext cx="8004277" cy="369332"/>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pPr algn="l">
              <a:spcAft>
                <a:spcPts val="600"/>
              </a:spcAft>
            </a:pPr>
            <a:r>
              <a:rPr lang="de-DE" sz="1800" b="1" i="0" dirty="0">
                <a:solidFill>
                  <a:schemeClr val="bg1"/>
                </a:solidFill>
                <a:effectLst/>
                <a:latin typeface="Söhne"/>
              </a:rPr>
              <a:t>Funktionalitäten</a:t>
            </a:r>
            <a:endParaRPr lang="de-DE" sz="1800" b="0" i="0" dirty="0">
              <a:solidFill>
                <a:schemeClr val="bg1"/>
              </a:solidFill>
              <a:effectLst/>
              <a:latin typeface="Söhne"/>
            </a:endParaRPr>
          </a:p>
        </p:txBody>
      </p:sp>
      <p:sp>
        <p:nvSpPr>
          <p:cNvPr id="8" name="Textfeld 7">
            <a:extLst>
              <a:ext uri="{FF2B5EF4-FFF2-40B4-BE49-F238E27FC236}">
                <a16:creationId xmlns:a16="http://schemas.microsoft.com/office/drawing/2014/main" id="{48E1DEEA-5C57-E5D9-D361-7C1DA4281A31}"/>
              </a:ext>
            </a:extLst>
          </p:cNvPr>
          <p:cNvSpPr txBox="1"/>
          <p:nvPr/>
        </p:nvSpPr>
        <p:spPr>
          <a:xfrm>
            <a:off x="431801" y="2020666"/>
            <a:ext cx="8004277" cy="421920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defPPr rtl="0">
              <a:defRPr lang="de-de"/>
            </a:defPPr>
            <a:lvl1pPr>
              <a:defRPr sz="1600">
                <a:solidFill>
                  <a:schemeClr val="bg2"/>
                </a:solidFill>
              </a:defRPr>
            </a:lvl1pPr>
          </a:lstStyle>
          <a:p>
            <a:pPr marL="285750" indent="-285750" algn="l">
              <a:spcAft>
                <a:spcPts val="600"/>
              </a:spcAft>
              <a:buFont typeface="Courier New" panose="02070309020205020404" pitchFamily="49" charset="0"/>
              <a:buChar char="o"/>
            </a:pPr>
            <a:r>
              <a:rPr lang="de-DE" b="1" dirty="0">
                <a:solidFill>
                  <a:schemeClr val="bg1"/>
                </a:solidFill>
              </a:rPr>
              <a:t>Topologie-Visualisierung</a:t>
            </a:r>
            <a:br>
              <a:rPr lang="de-DE" dirty="0">
                <a:solidFill>
                  <a:schemeClr val="bg1"/>
                </a:solidFill>
              </a:rPr>
            </a:br>
            <a:r>
              <a:rPr lang="de-DE" dirty="0">
                <a:solidFill>
                  <a:schemeClr val="bg1"/>
                </a:solidFill>
              </a:rPr>
              <a:t>Interaktive Darstellung der Service-Topologie, die es ermöglicht Beziehungen zwischen den einzelnen Services zu verstehen</a:t>
            </a:r>
          </a:p>
          <a:p>
            <a:pPr marL="285750" indent="-285750" algn="l">
              <a:spcAft>
                <a:spcPts val="600"/>
              </a:spcAft>
              <a:buFont typeface="Courier New" panose="02070309020205020404" pitchFamily="49" charset="0"/>
              <a:buChar char="o"/>
            </a:pPr>
            <a:r>
              <a:rPr lang="de-DE" b="1" dirty="0">
                <a:solidFill>
                  <a:schemeClr val="bg1"/>
                </a:solidFill>
              </a:rPr>
              <a:t>Leistungsüberwachung</a:t>
            </a:r>
            <a:br>
              <a:rPr lang="de-DE" dirty="0">
                <a:solidFill>
                  <a:schemeClr val="bg1"/>
                </a:solidFill>
              </a:rPr>
            </a:br>
            <a:r>
              <a:rPr lang="de-DE" dirty="0">
                <a:solidFill>
                  <a:schemeClr val="bg1"/>
                </a:solidFill>
              </a:rPr>
              <a:t>Echtzeit-Darstellung von Metriken zu Datenverkehr, Latenz, Fehler und Ressourcennutzung</a:t>
            </a:r>
          </a:p>
          <a:p>
            <a:pPr marL="285750" indent="-285750" algn="l">
              <a:spcAft>
                <a:spcPts val="600"/>
              </a:spcAft>
              <a:buFont typeface="Courier New" panose="02070309020205020404" pitchFamily="49" charset="0"/>
              <a:buChar char="o"/>
            </a:pPr>
            <a:r>
              <a:rPr lang="de-DE" b="1" dirty="0">
                <a:solidFill>
                  <a:schemeClr val="bg1"/>
                </a:solidFill>
              </a:rPr>
              <a:t>Fehlerbehebung</a:t>
            </a:r>
            <a:br>
              <a:rPr lang="de-DE" b="1" dirty="0">
                <a:solidFill>
                  <a:schemeClr val="bg1"/>
                </a:solidFill>
              </a:rPr>
            </a:br>
            <a:r>
              <a:rPr lang="de-DE" dirty="0">
                <a:solidFill>
                  <a:schemeClr val="bg1"/>
                </a:solidFill>
              </a:rPr>
              <a:t>Visualisierung von Fehlern und Ausnahmen, die in der Anwendung auftreten können, sowie eine Möglichkeit zur Verfolgung von Anfragen (Distributed Tracing)</a:t>
            </a:r>
          </a:p>
          <a:p>
            <a:pPr marL="285750" indent="-285750" algn="l">
              <a:spcAft>
                <a:spcPts val="600"/>
              </a:spcAft>
              <a:buFont typeface="Courier New" panose="02070309020205020404" pitchFamily="49" charset="0"/>
              <a:buChar char="o"/>
            </a:pPr>
            <a:r>
              <a:rPr lang="de-DE" b="1" dirty="0" err="1">
                <a:solidFill>
                  <a:schemeClr val="bg1"/>
                </a:solidFill>
              </a:rPr>
              <a:t>Konnektivitätsprüfung</a:t>
            </a:r>
            <a:br>
              <a:rPr lang="de-DE" b="1" dirty="0">
                <a:solidFill>
                  <a:schemeClr val="bg1"/>
                </a:solidFill>
              </a:rPr>
            </a:br>
            <a:r>
              <a:rPr lang="de-DE" dirty="0">
                <a:solidFill>
                  <a:schemeClr val="bg1"/>
                </a:solidFill>
              </a:rPr>
              <a:t>Überprüfung der Konnektivität zwischen Services, einschließlich der Überprüfung von Service-Endpunkten.</a:t>
            </a:r>
          </a:p>
          <a:p>
            <a:pPr marL="285750" indent="-285750" algn="l">
              <a:spcAft>
                <a:spcPts val="600"/>
              </a:spcAft>
              <a:buFont typeface="Courier New" panose="02070309020205020404" pitchFamily="49" charset="0"/>
              <a:buChar char="o"/>
            </a:pPr>
            <a:r>
              <a:rPr lang="de-DE" b="1" dirty="0">
                <a:solidFill>
                  <a:schemeClr val="bg1"/>
                </a:solidFill>
              </a:rPr>
              <a:t>Konfigurationsmanagement</a:t>
            </a:r>
            <a:br>
              <a:rPr lang="de-DE" dirty="0">
                <a:solidFill>
                  <a:schemeClr val="bg1"/>
                </a:solidFill>
              </a:rPr>
            </a:br>
            <a:r>
              <a:rPr lang="de-DE" dirty="0">
                <a:solidFill>
                  <a:schemeClr val="bg1"/>
                </a:solidFill>
              </a:rPr>
              <a:t>Möglichkeit zur Verwaltung der Service-Mesh-Konfiguration, einschließlich der Konfiguration des Loadbalancings, Sicherheitseinstellungen und Routing-Regeln</a:t>
            </a:r>
          </a:p>
        </p:txBody>
      </p:sp>
    </p:spTree>
    <p:extLst>
      <p:ext uri="{BB962C8B-B14F-4D97-AF65-F5344CB8AC3E}">
        <p14:creationId xmlns:p14="http://schemas.microsoft.com/office/powerpoint/2010/main" val="2278574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Ausblick</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31</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383139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32</a:t>
            </a:fld>
            <a:endParaRPr lang="de-DE" noProof="0"/>
          </a:p>
        </p:txBody>
      </p:sp>
    </p:spTree>
    <p:extLst>
      <p:ext uri="{BB962C8B-B14F-4D97-AF65-F5344CB8AC3E}">
        <p14:creationId xmlns:p14="http://schemas.microsoft.com/office/powerpoint/2010/main" val="370408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45805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422053"/>
            <a:ext cx="4451426" cy="3200876"/>
          </a:xfrm>
          <a:prstGeom prst="rect">
            <a:avLst/>
          </a:prstGeom>
          <a:noFill/>
        </p:spPr>
        <p:txBody>
          <a:bodyPr wrap="square" rtlCol="0">
            <a:spAutoFit/>
          </a:bodyPr>
          <a:lstStyle/>
          <a:p>
            <a:pPr marL="285750" indent="-285750">
              <a:buFont typeface="Courier New" panose="02070309020205020404" pitchFamily="49" charset="0"/>
              <a:buChar char="o"/>
            </a:pPr>
            <a:r>
              <a:rPr lang="de-DE" b="1" dirty="0"/>
              <a:t>Was sind Service Meshs?</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SMI-Standard</a:t>
            </a:r>
          </a:p>
          <a:p>
            <a:pPr marL="285750" indent="-285750">
              <a:buFont typeface="Courier New" panose="02070309020205020404" pitchFamily="49" charset="0"/>
              <a:buChar char="o"/>
            </a:pPr>
            <a:endParaRPr lang="de-DE" sz="1600" dirty="0"/>
          </a:p>
          <a:p>
            <a:pPr marL="285750" indent="-285750">
              <a:buFont typeface="Courier New" panose="02070309020205020404" pitchFamily="49" charset="0"/>
              <a:buChar char="o"/>
            </a:pPr>
            <a:r>
              <a:rPr lang="de-DE" b="1" dirty="0">
                <a:solidFill>
                  <a:schemeClr val="accent5"/>
                </a:solidFill>
              </a:rPr>
              <a:t>Funktionalitäten von Service Meshs am Beispiel von </a:t>
            </a:r>
            <a:r>
              <a:rPr lang="de-DE" b="1" dirty="0" err="1">
                <a:solidFill>
                  <a:schemeClr val="accent5"/>
                </a:solidFill>
              </a:rPr>
              <a:t>Istio</a:t>
            </a:r>
            <a:endParaRPr lang="de-DE" b="1" dirty="0">
              <a:solidFill>
                <a:schemeClr val="accent5"/>
              </a:solidFill>
            </a:endParaRPr>
          </a:p>
          <a:p>
            <a:pPr marL="285750" indent="-285750">
              <a:buFont typeface="Courier New" panose="02070309020205020404" pitchFamily="49" charset="0"/>
              <a:buChar char="o"/>
            </a:pPr>
            <a:endParaRPr lang="de-DE" sz="1600" dirty="0">
              <a:solidFill>
                <a:schemeClr val="accent5"/>
              </a:solidFill>
            </a:endParaRPr>
          </a:p>
          <a:p>
            <a:pPr marL="742950" lvl="1" indent="-285750">
              <a:buFont typeface="Courier New" panose="02070309020205020404" pitchFamily="49" charset="0"/>
              <a:buChar char="o"/>
            </a:pPr>
            <a:r>
              <a:rPr lang="de-DE" sz="1600" dirty="0">
                <a:solidFill>
                  <a:schemeClr val="accent5"/>
                </a:solidFill>
              </a:rPr>
              <a:t>Traffic Management</a:t>
            </a:r>
          </a:p>
          <a:p>
            <a:pPr marL="742950" lvl="1" indent="-285750">
              <a:buFont typeface="Courier New" panose="02070309020205020404" pitchFamily="49" charset="0"/>
              <a:buChar char="o"/>
            </a:pPr>
            <a:r>
              <a:rPr lang="de-DE" sz="1600" dirty="0">
                <a:solidFill>
                  <a:schemeClr val="accent5"/>
                </a:solidFill>
              </a:rPr>
              <a:t>Resilienz</a:t>
            </a:r>
          </a:p>
          <a:p>
            <a:pPr marL="742950" lvl="1" indent="-285750">
              <a:buFont typeface="Courier New" panose="02070309020205020404" pitchFamily="49" charset="0"/>
              <a:buChar char="o"/>
            </a:pPr>
            <a:r>
              <a:rPr lang="de-DE" sz="1600" dirty="0">
                <a:solidFill>
                  <a:schemeClr val="accent5"/>
                </a:solidFill>
              </a:rPr>
              <a:t>Sicherheit</a:t>
            </a:r>
          </a:p>
          <a:p>
            <a:pPr marL="742950" lvl="1" indent="-285750">
              <a:buFont typeface="Courier New" panose="02070309020205020404" pitchFamily="49" charset="0"/>
              <a:buChar char="o"/>
            </a:pPr>
            <a:r>
              <a:rPr lang="de-DE" sz="1600" dirty="0">
                <a:solidFill>
                  <a:schemeClr val="accent5"/>
                </a:solidFill>
              </a:rPr>
              <a:t>Beobachtbarkeit</a:t>
            </a:r>
          </a:p>
          <a:p>
            <a:pPr marL="285750" indent="-285750">
              <a:buFont typeface="Courier New" panose="02070309020205020404" pitchFamily="49" charset="0"/>
              <a:buChar char="o"/>
            </a:pPr>
            <a:endParaRPr lang="de-DE" sz="1600" dirty="0"/>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5485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Service  Mesh</a:t>
            </a:r>
          </a:p>
        </p:txBody>
      </p:sp>
      <p:sp>
        <p:nvSpPr>
          <p:cNvPr id="4" name="Textplatzhalter 3">
            <a:extLst>
              <a:ext uri="{FF2B5EF4-FFF2-40B4-BE49-F238E27FC236}">
                <a16:creationId xmlns:a16="http://schemas.microsoft.com/office/drawing/2014/main" id="{DBBAA7FB-1814-AC2F-08F0-97E194C4CD7D}"/>
              </a:ext>
            </a:extLst>
          </p:cNvPr>
          <p:cNvSpPr>
            <a:spLocks noGrp="1"/>
          </p:cNvSpPr>
          <p:nvPr>
            <p:ph type="body" sz="quarter" idx="32"/>
          </p:nvPr>
        </p:nvSpPr>
        <p:spPr/>
        <p:txBody>
          <a:bodyPr/>
          <a:lstStyle/>
          <a:p>
            <a:r>
              <a:rPr lang="de-DE" dirty="0"/>
              <a:t>TLDR: Handhabung </a:t>
            </a:r>
            <a:r>
              <a:rPr lang="de-DE"/>
              <a:t>von Microservice </a:t>
            </a:r>
            <a:r>
              <a:rPr lang="de-DE" dirty="0"/>
              <a:t>Cross-Cutting-</a:t>
            </a:r>
            <a:r>
              <a:rPr lang="de-DE" dirty="0" err="1"/>
              <a:t>Concerns</a:t>
            </a:r>
            <a:r>
              <a:rPr lang="de-DE" dirty="0"/>
              <a:t> mittels des Sidecar-Patterns </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pic>
        <p:nvPicPr>
          <p:cNvPr id="6" name="Grafik 5">
            <a:extLst>
              <a:ext uri="{FF2B5EF4-FFF2-40B4-BE49-F238E27FC236}">
                <a16:creationId xmlns:a16="http://schemas.microsoft.com/office/drawing/2014/main" id="{79ACC6F8-84E6-EFAE-FF95-9A49B7AFBD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6385" y="1512000"/>
            <a:ext cx="8788947" cy="4766711"/>
          </a:xfrm>
          <a:prstGeom prst="rect">
            <a:avLst/>
          </a:prstGeom>
        </p:spPr>
      </p:pic>
      <p:sp>
        <p:nvSpPr>
          <p:cNvPr id="7" name="Textfeld 6">
            <a:extLst>
              <a:ext uri="{FF2B5EF4-FFF2-40B4-BE49-F238E27FC236}">
                <a16:creationId xmlns:a16="http://schemas.microsoft.com/office/drawing/2014/main" id="{73DC8262-7B65-54EB-9D68-95830D109AA0}"/>
              </a:ext>
            </a:extLst>
          </p:cNvPr>
          <p:cNvSpPr txBox="1"/>
          <p:nvPr/>
        </p:nvSpPr>
        <p:spPr>
          <a:xfrm>
            <a:off x="58724" y="6435339"/>
            <a:ext cx="2744662" cy="369332"/>
          </a:xfrm>
          <a:prstGeom prst="rect">
            <a:avLst/>
          </a:prstGeom>
          <a:noFill/>
        </p:spPr>
        <p:txBody>
          <a:bodyPr wrap="none" rtlCol="0">
            <a:spAutoFit/>
          </a:bodyPr>
          <a:lstStyle/>
          <a:p>
            <a:r>
              <a:rPr lang="de-DE" b="1" dirty="0"/>
              <a:t>Bildquelle:</a:t>
            </a:r>
            <a:r>
              <a:rPr lang="de-DE" dirty="0"/>
              <a:t> </a:t>
            </a:r>
            <a:r>
              <a:rPr lang="de-DE" dirty="0" err="1"/>
              <a:t>servicemesh.es</a:t>
            </a:r>
            <a:endParaRPr lang="de-DE" dirty="0"/>
          </a:p>
        </p:txBody>
      </p:sp>
    </p:spTree>
    <p:extLst>
      <p:ext uri="{BB962C8B-B14F-4D97-AF65-F5344CB8AC3E}">
        <p14:creationId xmlns:p14="http://schemas.microsoft.com/office/powerpoint/2010/main" val="338117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14" name="Textfeld 13">
            <a:extLst>
              <a:ext uri="{FF2B5EF4-FFF2-40B4-BE49-F238E27FC236}">
                <a16:creationId xmlns:a16="http://schemas.microsoft.com/office/drawing/2014/main" id="{15C5C2E4-6AA4-AF64-FC0A-562F6C21B752}"/>
              </a:ext>
            </a:extLst>
          </p:cNvPr>
          <p:cNvSpPr txBox="1"/>
          <p:nvPr/>
        </p:nvSpPr>
        <p:spPr>
          <a:xfrm>
            <a:off x="431801" y="1628500"/>
            <a:ext cx="5114072" cy="4801314"/>
          </a:xfrm>
          <a:prstGeom prst="rect">
            <a:avLst/>
          </a:prstGeom>
          <a:noFill/>
        </p:spPr>
        <p:txBody>
          <a:bodyPr wrap="square">
            <a:spAutoFit/>
          </a:bodyPr>
          <a:lstStyle/>
          <a:p>
            <a:pPr marL="285750" indent="-285750" algn="l">
              <a:buFont typeface="Courier New" panose="02070309020205020404" pitchFamily="49" charset="0"/>
              <a:buChar char="o"/>
            </a:pPr>
            <a:r>
              <a:rPr lang="de-DE" b="0" i="0" dirty="0" err="1">
                <a:solidFill>
                  <a:schemeClr val="tx1">
                    <a:lumMod val="50000"/>
                    <a:lumOff val="50000"/>
                  </a:schemeClr>
                </a:solidFill>
                <a:effectLst/>
                <a:latin typeface="Söhne"/>
              </a:rPr>
              <a:t>Istio</a:t>
            </a:r>
            <a:r>
              <a:rPr lang="de-DE" b="0" i="0" dirty="0">
                <a:solidFill>
                  <a:schemeClr val="tx1">
                    <a:lumMod val="50000"/>
                    <a:lumOff val="50000"/>
                  </a:schemeClr>
                </a:solidFill>
                <a:effectLst/>
                <a:latin typeface="Söhne"/>
              </a:rPr>
              <a:t> ist ein Open-Source Service Mesh, das entwickelt wurde, um den Betrieb von Microservices zu vereinfachen.</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wurde von Google ins Leben gerufen und wird von der Cloud Native Computing </a:t>
            </a:r>
            <a:r>
              <a:rPr lang="de-DE" b="0" i="0" dirty="0" err="1">
                <a:solidFill>
                  <a:schemeClr val="tx1">
                    <a:lumMod val="50000"/>
                    <a:lumOff val="50000"/>
                  </a:schemeClr>
                </a:solidFill>
                <a:effectLst/>
                <a:latin typeface="Söhne"/>
              </a:rPr>
              <a:t>Foundation</a:t>
            </a:r>
            <a:r>
              <a:rPr lang="de-DE" b="0" i="0" dirty="0">
                <a:solidFill>
                  <a:schemeClr val="tx1">
                    <a:lumMod val="50000"/>
                    <a:lumOff val="50000"/>
                  </a:schemeClr>
                </a:solidFill>
                <a:effectLst/>
                <a:latin typeface="Söhne"/>
              </a:rPr>
              <a:t> (CNCF) unterstützt.</a:t>
            </a:r>
          </a:p>
          <a:p>
            <a:pPr marL="285750" indent="-285750" algn="l">
              <a:buFont typeface="Courier New" panose="02070309020205020404" pitchFamily="49" charset="0"/>
              <a:buChar char="o"/>
            </a:pPr>
            <a:r>
              <a:rPr lang="de-DE" b="0" i="0" dirty="0" err="1">
                <a:solidFill>
                  <a:schemeClr val="tx1">
                    <a:lumMod val="50000"/>
                    <a:lumOff val="50000"/>
                  </a:schemeClr>
                </a:solidFill>
                <a:effectLst/>
                <a:latin typeface="Söhne"/>
              </a:rPr>
              <a:t>Istio</a:t>
            </a:r>
            <a:r>
              <a:rPr lang="de-DE" b="0" i="0" dirty="0">
                <a:solidFill>
                  <a:schemeClr val="tx1">
                    <a:lumMod val="50000"/>
                    <a:lumOff val="50000"/>
                  </a:schemeClr>
                </a:solidFill>
                <a:effectLst/>
                <a:latin typeface="Söhne"/>
              </a:rPr>
              <a:t> bietet eine Reihe von Funktionen, die die Sicherheit, Zuverlässigkeit und Beobachtbarkeit von Microservices verbessern sollen. </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kann den Datenverkehr zwischen verschiedenen Microservices zu kontrollieren, und erlaubt es, Verkehrsregeln wie Lastverteilung und Failover zu konfigurieren.</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bietet Funktionen für das Monitoring von Anwendungen und kann beispielsweise Metriken für den Datenverkehr von Microservices sammeln.</a:t>
            </a:r>
          </a:p>
        </p:txBody>
      </p:sp>
      <p:pic>
        <p:nvPicPr>
          <p:cNvPr id="15" name="Grafik 14">
            <a:extLst>
              <a:ext uri="{FF2B5EF4-FFF2-40B4-BE49-F238E27FC236}">
                <a16:creationId xmlns:a16="http://schemas.microsoft.com/office/drawing/2014/main" id="{E5D02D12-B826-87EC-29A5-1A94B874055E}"/>
              </a:ext>
            </a:extLst>
          </p:cNvPr>
          <p:cNvPicPr>
            <a:picLocks noChangeAspect="1"/>
          </p:cNvPicPr>
          <p:nvPr/>
        </p:nvPicPr>
        <p:blipFill rotWithShape="1">
          <a:blip r:embed="rId2"/>
          <a:srcRect l="5366" t="7717" r="7122" b="8946"/>
          <a:stretch/>
        </p:blipFill>
        <p:spPr>
          <a:xfrm>
            <a:off x="6002409" y="1861405"/>
            <a:ext cx="5723511" cy="35700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5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252142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0429" y="1512000"/>
            <a:ext cx="4379464" cy="4985980"/>
          </a:xfrm>
          <a:prstGeom prst="rect">
            <a:avLst/>
          </a:prstGeom>
        </p:spPr>
        <p:txBody>
          <a:bodyPr wrap="square">
            <a:spAutoFit/>
          </a:bodyPr>
          <a:lstStyle/>
          <a:p>
            <a:pPr marL="285750" indent="-285750">
              <a:buFont typeface="Courier New" panose="02070309020205020404" pitchFamily="49" charset="0"/>
              <a:buChar char="o"/>
            </a:pPr>
            <a:r>
              <a:rPr lang="de-DE" sz="2000" dirty="0"/>
              <a:t>Mit Traffic-Routing-Regeln lässt sich der Fluss des Datenverkehrs und der API-Aufrufe zwischen Services steuern</a:t>
            </a:r>
          </a:p>
          <a:p>
            <a:pPr marL="285750" indent="-285750">
              <a:buFont typeface="Courier New" panose="02070309020205020404" pitchFamily="49" charset="0"/>
              <a:buChar char="o"/>
            </a:pPr>
            <a:r>
              <a:rPr lang="de-DE" sz="2000" dirty="0" err="1"/>
              <a:t>Istio</a:t>
            </a:r>
            <a:r>
              <a:rPr lang="de-DE" sz="2000" dirty="0"/>
              <a:t> erleichtert das Einrichten wichtiger Aufgaben wie A/B-Tests, Canary-Rollouts und gestaffelte Rollouts mit prozentualer Traffic-Aufteilung.</a:t>
            </a:r>
          </a:p>
          <a:p>
            <a:pPr marL="285750" indent="-285750">
              <a:buFont typeface="Courier New" panose="02070309020205020404" pitchFamily="49" charset="0"/>
              <a:buChar char="o"/>
            </a:pPr>
            <a:r>
              <a:rPr lang="de-DE" sz="2000" dirty="0"/>
              <a:t>Außerdem bietet es Out-</a:t>
            </a:r>
            <a:r>
              <a:rPr lang="de-DE" sz="2000" dirty="0" err="1"/>
              <a:t>of</a:t>
            </a:r>
            <a:r>
              <a:rPr lang="de-DE" sz="2000" dirty="0"/>
              <a:t>-Box-</a:t>
            </a:r>
            <a:r>
              <a:rPr lang="de-DE" sz="2000" dirty="0" err="1"/>
              <a:t>Failure</a:t>
            </a:r>
            <a:r>
              <a:rPr lang="de-DE" sz="2000" dirty="0"/>
              <a:t>-Recovery-Funktionen, die dazu beitragen, Services robuster gegen Ausfälle von Upstream-Services oder des Netzwerks zu machen.</a:t>
            </a:r>
          </a:p>
          <a:p>
            <a:pPr marL="285750" indent="-285750">
              <a:buFont typeface="Courier New" panose="02070309020205020404" pitchFamily="49" charset="0"/>
              <a:buChar char="o"/>
            </a:pPr>
            <a:endParaRPr lang="de-DE" sz="2000" dirty="0"/>
          </a:p>
        </p:txBody>
      </p:sp>
      <p:sp>
        <p:nvSpPr>
          <p:cNvPr id="6" name="Rechteck 5">
            <a:extLst>
              <a:ext uri="{FF2B5EF4-FFF2-40B4-BE49-F238E27FC236}">
                <a16:creationId xmlns:a16="http://schemas.microsoft.com/office/drawing/2014/main" id="{59BB497B-997A-FD43-B459-A88A156481F0}"/>
              </a:ext>
            </a:extLst>
          </p:cNvPr>
          <p:cNvSpPr/>
          <p:nvPr/>
        </p:nvSpPr>
        <p:spPr>
          <a:xfrm>
            <a:off x="4888395" y="1512000"/>
            <a:ext cx="4934810" cy="421920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2000" dirty="0">
                <a:solidFill>
                  <a:schemeClr val="bg1"/>
                </a:solidFill>
              </a:rPr>
              <a:t>Regeln werden mithilfe von </a:t>
            </a:r>
            <a:r>
              <a:rPr lang="de-DE" sz="2000" b="1" dirty="0" err="1">
                <a:solidFill>
                  <a:srgbClr val="FFC000"/>
                </a:solidFill>
              </a:rPr>
              <a:t>Kubernetes</a:t>
            </a:r>
            <a:r>
              <a:rPr lang="de-DE" sz="2000" b="1" dirty="0">
                <a:solidFill>
                  <a:srgbClr val="FFC000"/>
                </a:solidFill>
              </a:rPr>
              <a:t> Custom </a:t>
            </a:r>
            <a:r>
              <a:rPr lang="de-DE" sz="2000" b="1" dirty="0" err="1">
                <a:solidFill>
                  <a:srgbClr val="FFC000"/>
                </a:solidFill>
              </a:rPr>
              <a:t>Resource</a:t>
            </a:r>
            <a:r>
              <a:rPr lang="de-DE" sz="2000" b="1" dirty="0">
                <a:solidFill>
                  <a:srgbClr val="FFC000"/>
                </a:solidFill>
              </a:rPr>
              <a:t> </a:t>
            </a:r>
            <a:r>
              <a:rPr lang="de-DE" sz="2000" b="1" dirty="0" err="1">
                <a:solidFill>
                  <a:srgbClr val="FFC000"/>
                </a:solidFill>
              </a:rPr>
              <a:t>Definitions</a:t>
            </a:r>
            <a:r>
              <a:rPr lang="de-DE" sz="2000" b="1" dirty="0">
                <a:solidFill>
                  <a:srgbClr val="FFC000"/>
                </a:solidFill>
              </a:rPr>
              <a:t> (CRDs)</a:t>
            </a:r>
            <a:r>
              <a:rPr lang="de-DE" sz="2000" dirty="0">
                <a:solidFill>
                  <a:schemeClr val="bg1"/>
                </a:solidFill>
              </a:rPr>
              <a:t> spezifiziert, die sich </a:t>
            </a:r>
            <a:r>
              <a:rPr lang="de-DE" sz="2000" dirty="0" err="1">
                <a:solidFill>
                  <a:schemeClr val="bg1"/>
                </a:solidFill>
              </a:rPr>
              <a:t>Kubernetes</a:t>
            </a:r>
            <a:r>
              <a:rPr lang="de-DE" sz="2000" dirty="0">
                <a:solidFill>
                  <a:schemeClr val="bg1"/>
                </a:solidFill>
              </a:rPr>
              <a:t>-üblich mittels  YAML ausdrücken lassen.</a:t>
            </a:r>
          </a:p>
          <a:p>
            <a:endParaRPr lang="de-DE" sz="2000" dirty="0">
              <a:solidFill>
                <a:schemeClr val="bg1"/>
              </a:solidFill>
            </a:endParaRPr>
          </a:p>
          <a:p>
            <a:r>
              <a:rPr lang="de-DE" sz="2000" dirty="0">
                <a:solidFill>
                  <a:schemeClr val="bg1"/>
                </a:solidFill>
              </a:rPr>
              <a:t>Mittels diesen Ressourcen lässt sich ein </a:t>
            </a:r>
            <a:r>
              <a:rPr lang="de-DE" sz="2000" dirty="0" err="1">
                <a:solidFill>
                  <a:schemeClr val="bg1"/>
                </a:solidFill>
              </a:rPr>
              <a:t>Istio</a:t>
            </a:r>
            <a:r>
              <a:rPr lang="de-DE" sz="2000" dirty="0">
                <a:solidFill>
                  <a:schemeClr val="bg1"/>
                </a:solidFill>
              </a:rPr>
              <a:t> Service Mesh definieren:</a:t>
            </a:r>
          </a:p>
          <a:p>
            <a:endParaRPr lang="de-DE" sz="2000" dirty="0">
              <a:solidFill>
                <a:schemeClr val="bg1"/>
              </a:solidFill>
            </a:endParaRPr>
          </a:p>
          <a:p>
            <a:pPr marL="285750" indent="-285750">
              <a:buFont typeface="Arial" panose="020B0604020202020204" pitchFamily="34" charset="0"/>
              <a:buChar char="•"/>
            </a:pPr>
            <a:r>
              <a:rPr lang="de-DE" sz="2000" b="1" dirty="0">
                <a:solidFill>
                  <a:srgbClr val="FFC000"/>
                </a:solidFill>
              </a:rPr>
              <a:t>Virtual Services</a:t>
            </a:r>
          </a:p>
          <a:p>
            <a:pPr marL="285750" indent="-285750">
              <a:buFont typeface="Arial" panose="020B0604020202020204" pitchFamily="34" charset="0"/>
              <a:buChar char="•"/>
            </a:pPr>
            <a:r>
              <a:rPr lang="de-DE" sz="2000" b="1" dirty="0">
                <a:solidFill>
                  <a:srgbClr val="FFC000"/>
                </a:solidFill>
              </a:rPr>
              <a:t>Destination Rules</a:t>
            </a:r>
          </a:p>
          <a:p>
            <a:pPr marL="285750" indent="-285750">
              <a:buFont typeface="Arial" panose="020B0604020202020204" pitchFamily="34" charset="0"/>
              <a:buChar char="•"/>
            </a:pPr>
            <a:r>
              <a:rPr lang="de-DE" sz="2000" dirty="0">
                <a:solidFill>
                  <a:schemeClr val="bg1"/>
                </a:solidFill>
              </a:rPr>
              <a:t>Gateways</a:t>
            </a:r>
          </a:p>
          <a:p>
            <a:pPr marL="285750" indent="-285750">
              <a:buFont typeface="Arial" panose="020B0604020202020204" pitchFamily="34" charset="0"/>
              <a:buChar char="•"/>
            </a:pPr>
            <a:r>
              <a:rPr lang="de-DE" sz="2000" dirty="0">
                <a:solidFill>
                  <a:schemeClr val="bg1"/>
                </a:solidFill>
              </a:rPr>
              <a:t>Service </a:t>
            </a:r>
            <a:r>
              <a:rPr lang="de-DE" sz="2000" dirty="0" err="1">
                <a:solidFill>
                  <a:schemeClr val="bg1"/>
                </a:solidFill>
              </a:rPr>
              <a:t>Entries</a:t>
            </a:r>
            <a:endParaRPr lang="de-DE" sz="2000" dirty="0">
              <a:solidFill>
                <a:schemeClr val="bg1"/>
              </a:solidFill>
            </a:endParaRPr>
          </a:p>
          <a:p>
            <a:pPr marL="285750" indent="-285750">
              <a:buFont typeface="Arial" panose="020B0604020202020204" pitchFamily="34" charset="0"/>
              <a:buChar char="•"/>
            </a:pPr>
            <a:r>
              <a:rPr lang="de-DE" sz="2000" dirty="0" err="1">
                <a:solidFill>
                  <a:schemeClr val="bg1"/>
                </a:solidFill>
              </a:rPr>
              <a:t>Sidecars</a:t>
            </a:r>
            <a:endParaRPr lang="de-DE" sz="2000" dirty="0">
              <a:solidFill>
                <a:schemeClr val="bg1"/>
              </a:solidFill>
            </a:endParaRP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Tree>
    <p:extLst>
      <p:ext uri="{BB962C8B-B14F-4D97-AF65-F5344CB8AC3E}">
        <p14:creationId xmlns:p14="http://schemas.microsoft.com/office/powerpoint/2010/main" val="269436655"/>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3331</Words>
  <Application>Microsoft Macintosh PowerPoint</Application>
  <PresentationFormat>Breitbild</PresentationFormat>
  <Paragraphs>537</Paragraphs>
  <Slides>32</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Arial</vt:lpstr>
      <vt:lpstr>Bradley Hand</vt:lpstr>
      <vt:lpstr>Calibri</vt:lpstr>
      <vt:lpstr>Consolas</vt:lpstr>
      <vt:lpstr>Corbel</vt:lpstr>
      <vt:lpstr>Courier New</vt:lpstr>
      <vt:lpstr>Söhne</vt:lpstr>
      <vt:lpstr>Times New Roman</vt:lpstr>
      <vt:lpstr>Office-Design</vt:lpstr>
      <vt:lpstr>  Cloud-native</vt:lpstr>
      <vt:lpstr>PowerPoint-Präsentation</vt:lpstr>
      <vt:lpstr>Kapitel 13</vt:lpstr>
      <vt:lpstr>Inhaltsverzeichnis</vt:lpstr>
      <vt:lpstr>Inhalte</vt:lpstr>
      <vt:lpstr>Service  Mesh</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Service  mesh</vt:lpstr>
      <vt:lpstr>Istio</vt:lpstr>
      <vt:lpstr>KialI</vt:lpstr>
      <vt:lpstr>Kiali</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2023-12-11T13:21:39Z</dcterms:modified>
</cp:coreProperties>
</file>